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886D77-D8A3-4B6F-A3EC-9EE7CA0ECFFC}">
  <a:tblStyle styleId="{82886D77-D8A3-4B6F-A3EC-9EE7CA0ECF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4f3da695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4f3da695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f3da69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f3da69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4f3da69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4f3da69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f3da69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f3da69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f3da695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f3da695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f3da69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f3da69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f3da69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4f3da69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4f3da695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4f3da695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f3da695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4f3da695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Prático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Programação Ciber-Física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Jéssica Fernandes - A93318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Vitor Lelis - P</a:t>
            </a:r>
            <a:r>
              <a:rPr lang="pt-PT" sz="2200"/>
              <a:t>G54273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Haskell vs UPPAAL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81000" y="12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{82886D77-D8A3-4B6F-A3EC-9EE7CA0ECFFC}</a:tableStyleId>
              </a:tblPr>
              <a:tblGrid>
                <a:gridCol w="1842600"/>
                <a:gridCol w="2896000"/>
                <a:gridCol w="3376525"/>
              </a:tblGrid>
              <a:tr h="70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dk1"/>
                          </a:solidFill>
                        </a:rPr>
                        <a:t>Haskell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dk1"/>
                          </a:solidFill>
                        </a:rPr>
                        <a:t>UPPAAL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dk1"/>
                          </a:solidFill>
                        </a:rPr>
                        <a:t>Vantagens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flexível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modular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reutilizável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autómatos temporais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verificação formal que garante correção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linguagem visual mais compreensível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dk1"/>
                          </a:solidFill>
                        </a:rPr>
                        <a:t>Desvantagens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testes manuais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conceitos complexos e avançados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dificuldade na tipagem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linguagem escrita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mais  complexo quanto maior o sistema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pode ser mais difícil de aprender a usar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problema dos Aventureiros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1123025"/>
            <a:ext cx="64674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Restrições do Problema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68075"/>
            <a:ext cx="84672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apenas 2 pessoas no máximo devem atravessar a ponte em simultâneo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existe apenas 1 lanterna que deve ser transportada em todas as travessias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cada aventureiro demora um tempo diferente a atravessar: 1, 2, 5 e 10 minutos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3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Previsões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917125"/>
            <a:ext cx="8520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é possível atravessar em até 17 minutos, em até 5 travessias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é impossível atravessar em menos de 17 minutos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50" y="2054898"/>
            <a:ext cx="5071268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em Haskell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3" y="1811800"/>
            <a:ext cx="7442152" cy="12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 flipH="1">
            <a:off x="2762550" y="2960875"/>
            <a:ext cx="168600" cy="561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1926000" y="3466325"/>
            <a:ext cx="1841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função predefinida no código base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4447200" y="2960875"/>
            <a:ext cx="294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4997550" y="2938475"/>
            <a:ext cx="1841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accent5"/>
                </a:solidFill>
              </a:rPr>
              <a:t>funções auxiliares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950"/>
            <a:ext cx="8520599" cy="163959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em Haskell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819475" y="2290775"/>
            <a:ext cx="1250100" cy="235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223000" y="2887200"/>
            <a:ext cx="2432400" cy="336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em Haskell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0700"/>
            <a:ext cx="8520599" cy="1772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>
            <a:off x="4628050" y="2572500"/>
            <a:ext cx="2352300" cy="12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>
            <a:endCxn id="97" idx="1"/>
          </p:cNvCxnSpPr>
          <p:nvPr/>
        </p:nvCxnSpPr>
        <p:spPr>
          <a:xfrm>
            <a:off x="6421375" y="2917900"/>
            <a:ext cx="842400" cy="144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7263775" y="2732500"/>
            <a:ext cx="12294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5"/>
                </a:solidFill>
              </a:rPr>
              <a:t>conseguir a duração da travessia</a:t>
            </a:r>
            <a:endParaRPr sz="1300">
              <a:solidFill>
                <a:schemeClr val="accent5"/>
              </a:solidFill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4760025" y="3250963"/>
            <a:ext cx="876000" cy="112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5636025" y="3161325"/>
            <a:ext cx="87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5"/>
                </a:solidFill>
              </a:rPr>
              <a:t>calcula o novo estado</a:t>
            </a:r>
            <a:endParaRPr sz="1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em Haskell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125"/>
            <a:ext cx="8520600" cy="2107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>
            <a:off x="2941600" y="2511550"/>
            <a:ext cx="1393500" cy="34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4335100" y="2373850"/>
            <a:ext cx="184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definição do monad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757525" y="3199700"/>
            <a:ext cx="2579700" cy="9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2835975" y="3300425"/>
            <a:ext cx="1344300" cy="621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4180275" y="3670200"/>
            <a:ext cx="2459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encadeamento dos estados através do ‘do’ para cada iteração recursiva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Verificações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49098" l="913" r="854" t="1764"/>
          <a:stretch/>
        </p:blipFill>
        <p:spPr>
          <a:xfrm>
            <a:off x="379200" y="1536175"/>
            <a:ext cx="8017874" cy="167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176350" y="2208275"/>
            <a:ext cx="6161400" cy="263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005475" y="2827525"/>
            <a:ext cx="1945500" cy="263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0"/>
          <p:cNvCxnSpPr/>
          <p:nvPr/>
        </p:nvCxnSpPr>
        <p:spPr>
          <a:xfrm>
            <a:off x="3950975" y="2959225"/>
            <a:ext cx="660300" cy="38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4564775" y="2836100"/>
            <a:ext cx="2402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accent5"/>
                </a:solidFill>
              </a:rPr>
              <a:t>executa 5 movimentos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>
            <a:off x="6448775" y="2498600"/>
            <a:ext cx="453300" cy="318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6654900" y="2764613"/>
            <a:ext cx="2109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accent5"/>
                </a:solidFill>
              </a:rPr>
              <a:t>verifica a duração no final e a posição de todos os aventureiros</a:t>
            </a:r>
            <a:endParaRPr sz="1200">
              <a:solidFill>
                <a:schemeClr val="accent5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00" y="3589075"/>
            <a:ext cx="3104450" cy="11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Verificações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75" y="1531850"/>
            <a:ext cx="7627525" cy="15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995500" y="2147975"/>
            <a:ext cx="6020700" cy="263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75" y="3596500"/>
            <a:ext cx="3468250" cy="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