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LF1 File Format Question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568" y="3284984"/>
            <a:ext cx="6400800" cy="64807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1. Data Length in Per PackedData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Debug Information Presentation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908720"/>
            <a:ext cx="81609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52913"/>
            <a:ext cx="4886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47444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LF1 Data Format in Frame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7" y="4591397"/>
            <a:ext cx="41338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1547664" y="4501171"/>
            <a:ext cx="216024" cy="4502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3895" y="766445"/>
            <a:ext cx="710649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allDataList</a:t>
            </a:r>
            <a:r>
              <a:rPr lang="en-US" dirty="0" smtClean="0"/>
              <a:t> is variable used to collect per “Packet header” &amp; “Packet Data”,</a:t>
            </a:r>
          </a:p>
          <a:p>
            <a:r>
              <a:rPr lang="en-US" dirty="0" smtClean="0"/>
              <a:t>It shows the Packet Data length is </a:t>
            </a:r>
            <a:r>
              <a:rPr lang="en-US" dirty="0" smtClean="0">
                <a:solidFill>
                  <a:srgbClr val="FF0000"/>
                </a:solidFill>
              </a:rPr>
              <a:t>5042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5876" y="2116872"/>
            <a:ext cx="3034555" cy="28803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47864" y="2116872"/>
            <a:ext cx="1944216" cy="28803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5976" y="4541638"/>
            <a:ext cx="49006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program, 2 byte is used for per element ,</a:t>
            </a:r>
          </a:p>
          <a:p>
            <a:r>
              <a:rPr lang="en-US" dirty="0" smtClean="0"/>
              <a:t>Actually, the data format is </a:t>
            </a:r>
            <a:r>
              <a:rPr lang="en-US" dirty="0" err="1" smtClean="0"/>
              <a:t>unknow</a:t>
            </a:r>
            <a:r>
              <a:rPr lang="en-US" dirty="0" smtClean="0"/>
              <a:t>,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The question is how to split the Packed Data?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show data process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9100"/>
            <a:ext cx="8064896" cy="303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2051720" y="4149080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552010" y="4149080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876256" y="4149080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1620" y="509692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packed data parsed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1910" y="509692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position of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184" y="50851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Remain byte in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0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主题</vt:lpstr>
      <vt:lpstr>LF1 File Format Question</vt:lpstr>
      <vt:lpstr>Debug Information Presentation</vt:lpstr>
      <vt:lpstr>To show data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LF1 File Format Question</dc:title>
  <dc:creator>Mi, Ray</dc:creator>
  <cp:lastModifiedBy>Mi, Ray</cp:lastModifiedBy>
  <cp:revision>6</cp:revision>
  <dcterms:created xsi:type="dcterms:W3CDTF">2017-03-16T16:30:02Z</dcterms:created>
  <dcterms:modified xsi:type="dcterms:W3CDTF">2017-03-16T17:00:50Z</dcterms:modified>
</cp:coreProperties>
</file>