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  <p:sldId id="258" r:id="rId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AAE8"/>
    <a:srgbClr val="0E5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2040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fgeronde rechthoe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Afgeronde rechthoe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20" name="Ondertitel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sp>
        <p:nvSpPr>
          <p:cNvPr id="19" name="Tijdelijke aanduiding voor datum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E43E8-70BE-44B9-BBA4-35C7E49CCC66}" type="datetimeFigureOut">
              <a:rPr lang="nl-NL" smtClean="0"/>
              <a:t>31-03-14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25CE9-2FB5-431D-A5C6-482510D4AF02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E43E8-70BE-44B9-BBA4-35C7E49CCC66}" type="datetimeFigureOut">
              <a:rPr lang="nl-NL" smtClean="0"/>
              <a:t>31-03-14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25CE9-2FB5-431D-A5C6-482510D4AF02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E43E8-70BE-44B9-BBA4-35C7E49CCC66}" type="datetimeFigureOut">
              <a:rPr lang="nl-NL" smtClean="0"/>
              <a:t>31-03-14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25CE9-2FB5-431D-A5C6-482510D4AF02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E43E8-70BE-44B9-BBA4-35C7E49CCC66}" type="datetimeFigureOut">
              <a:rPr lang="nl-NL" smtClean="0"/>
              <a:t>31-03-14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25CE9-2FB5-431D-A5C6-482510D4AF02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geronde rechthoe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fgeronde rechthoe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E43E8-70BE-44B9-BBA4-35C7E49CCC66}" type="datetimeFigureOut">
              <a:rPr lang="nl-NL" smtClean="0"/>
              <a:t>31-03-14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25CE9-2FB5-431D-A5C6-482510D4AF02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E43E8-70BE-44B9-BBA4-35C7E49CCC66}" type="datetimeFigureOut">
              <a:rPr lang="nl-NL" smtClean="0"/>
              <a:t>31-03-14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25CE9-2FB5-431D-A5C6-482510D4AF02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E43E8-70BE-44B9-BBA4-35C7E49CCC66}" type="datetimeFigureOut">
              <a:rPr lang="nl-NL" smtClean="0"/>
              <a:t>31-03-14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25CE9-2FB5-431D-A5C6-482510D4AF02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E43E8-70BE-44B9-BBA4-35C7E49CCC66}" type="datetimeFigureOut">
              <a:rPr lang="nl-NL" smtClean="0"/>
              <a:t>31-03-14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25CE9-2FB5-431D-A5C6-482510D4AF02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geronde rechthoe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E43E8-70BE-44B9-BBA4-35C7E49CCC66}" type="datetimeFigureOut">
              <a:rPr lang="nl-NL" smtClean="0"/>
              <a:t>31-03-14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25CE9-2FB5-431D-A5C6-482510D4AF02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E43E8-70BE-44B9-BBA4-35C7E49CCC66}" type="datetimeFigureOut">
              <a:rPr lang="nl-NL" smtClean="0"/>
              <a:t>31-03-14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25CE9-2FB5-431D-A5C6-482510D4AF02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fgeronde rechthoe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nd enkele hoek rechthoek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E43E8-70BE-44B9-BBA4-35C7E49CCC66}" type="datetimeFigureOut">
              <a:rPr lang="nl-NL" smtClean="0"/>
              <a:t>31-03-14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25CE9-2FB5-431D-A5C6-482510D4AF02}" type="slidenum">
              <a:rPr lang="nl-NL" smtClean="0"/>
              <a:t>‹nr.›</a:t>
            </a:fld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 smtClean="0"/>
              <a:t>Klik op het pictogram als u een afbeelding wilt toevoegen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geronde rechthoe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Afgeronde rechthoe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jdelijke aanduiding voor titel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25" name="Tijdelijke aanduiding voor datum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4AE43E8-70BE-44B9-BBA4-35C7E49CCC66}" type="datetimeFigureOut">
              <a:rPr lang="nl-NL" smtClean="0"/>
              <a:t>31-03-14</a:t>
            </a:fld>
            <a:endParaRPr lang="nl-NL"/>
          </a:p>
        </p:txBody>
      </p:sp>
      <p:sp>
        <p:nvSpPr>
          <p:cNvPr id="18" name="Tijdelijke aanduiding voor voettekst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AD25CE9-2FB5-431D-A5C6-482510D4AF02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131840" y="4149080"/>
            <a:ext cx="5320680" cy="1152128"/>
          </a:xfrm>
        </p:spPr>
        <p:txBody>
          <a:bodyPr>
            <a:normAutofit/>
          </a:bodyPr>
          <a:lstStyle/>
          <a:p>
            <a:r>
              <a:rPr lang="nl-NL" dirty="0" smtClean="0"/>
              <a:t>Ilse </a:t>
            </a:r>
            <a:r>
              <a:rPr lang="nl-NL" dirty="0" err="1" smtClean="0"/>
              <a:t>Lankhorst</a:t>
            </a:r>
            <a:r>
              <a:rPr lang="nl-NL" dirty="0" smtClean="0"/>
              <a:t>, Minke </a:t>
            </a:r>
            <a:r>
              <a:rPr lang="nl-NL" dirty="0" err="1" smtClean="0"/>
              <a:t>Houthuesen</a:t>
            </a:r>
            <a:r>
              <a:rPr lang="nl-NL" dirty="0" smtClean="0"/>
              <a:t>, </a:t>
            </a:r>
          </a:p>
          <a:p>
            <a:r>
              <a:rPr lang="nl-NL" dirty="0" err="1" smtClean="0"/>
              <a:t>Kubilay</a:t>
            </a:r>
            <a:r>
              <a:rPr lang="nl-NL" dirty="0" smtClean="0"/>
              <a:t> </a:t>
            </a:r>
            <a:r>
              <a:rPr lang="nl-NL" dirty="0" err="1" smtClean="0"/>
              <a:t>Keser</a:t>
            </a:r>
            <a:r>
              <a:rPr lang="nl-NL" dirty="0" smtClean="0"/>
              <a:t>, Nathalie </a:t>
            </a:r>
            <a:r>
              <a:rPr lang="nl-NL" dirty="0" err="1" smtClean="0"/>
              <a:t>Sinnema</a:t>
            </a:r>
            <a:r>
              <a:rPr lang="nl-NL" dirty="0" smtClean="0"/>
              <a:t> </a:t>
            </a:r>
          </a:p>
          <a:p>
            <a:r>
              <a:rPr lang="nl-NL" dirty="0" smtClean="0"/>
              <a:t>en Fenna </a:t>
            </a:r>
            <a:r>
              <a:rPr lang="nl-NL" dirty="0" err="1" smtClean="0"/>
              <a:t>Levenbach</a:t>
            </a:r>
            <a:endParaRPr lang="nl-NL" dirty="0"/>
          </a:p>
        </p:txBody>
      </p:sp>
      <p:pic>
        <p:nvPicPr>
          <p:cNvPr id="4" name="Afbeelding 3" descr="droppi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636912"/>
            <a:ext cx="2780953" cy="3409524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828800"/>
          </a:xfrm>
        </p:spPr>
        <p:txBody>
          <a:bodyPr>
            <a:noAutofit/>
          </a:bodyPr>
          <a:lstStyle/>
          <a:p>
            <a:r>
              <a:rPr lang="nl-NL" sz="8800" dirty="0" smtClean="0">
                <a:solidFill>
                  <a:srgbClr val="68AAE8"/>
                </a:solidFill>
                <a:effectLst>
                  <a:outerShdw blurRad="25400" dist="63500" dir="2880000" algn="l" rotWithShape="0">
                    <a:schemeClr val="tx1">
                      <a:alpha val="96000"/>
                    </a:schemeClr>
                  </a:outerShdw>
                </a:effectLst>
              </a:rPr>
              <a:t>De weg van </a:t>
            </a:r>
            <a:r>
              <a:rPr lang="nl-NL" sz="8800" dirty="0" err="1" smtClean="0">
                <a:solidFill>
                  <a:srgbClr val="68AAE8"/>
                </a:solidFill>
                <a:effectLst>
                  <a:outerShdw blurRad="25400" dist="63500" dir="2880000" algn="l" rotWithShape="0">
                    <a:schemeClr val="tx1">
                      <a:alpha val="96000"/>
                    </a:schemeClr>
                  </a:outerShdw>
                </a:effectLst>
              </a:rPr>
              <a:t>druppie</a:t>
            </a:r>
            <a:endParaRPr lang="nl-NL" sz="8800" dirty="0">
              <a:solidFill>
                <a:srgbClr val="68AAE8"/>
              </a:solidFill>
              <a:effectLst>
                <a:outerShdw blurRad="25400" dist="63500" dir="2880000" algn="l" rotWithShape="0">
                  <a:schemeClr val="tx1">
                    <a:alpha val="96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nl-NL" dirty="0">
                <a:effectLst/>
              </a:rPr>
              <a:t>2.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soort avatar stuurt met armen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	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6.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waait met armen de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3.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Springen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soort avatar stuurt met armen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trappelen op de grond regen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springen wolk omhoog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lichaam omlaag als dwarrelende sneeuwvlok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1.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met armen wolk sturen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5.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rond draaien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wolk sturen met armen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4.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wolk sturen met armen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wolk omhoog duwen met armen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7.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en springen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zwaaien armen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armen omlaag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armen omhoog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armen omlaag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8.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stuurt met armen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 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 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 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 2.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soort avatar stuurt met armen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	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6.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waait met armen de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3.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Springen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soort avatar stuurt met armen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trappelen op de grond regen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springen wolk omhoog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lichaam omlaag als dwarrelende sneeuwvlok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1.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met armen wolk sturen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5.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rond draaien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wolk sturen met armen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4.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wolk sturen met armen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wolk omhoog duwen met armen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7.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en springen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zwaaien armen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armen omlaag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armen omhoog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armen omlaag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8.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stuurt met armen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 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 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 </a:t>
            </a:r>
            <a:br>
              <a:rPr lang="nl-NL" dirty="0">
                <a:effectLst/>
              </a:rPr>
            </a:br>
            <a:endParaRPr lang="nl-NL" dirty="0">
              <a:effectLst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3563888" y="2608352"/>
            <a:ext cx="5231552" cy="2116792"/>
          </a:xfrm>
        </p:spPr>
        <p:txBody>
          <a:bodyPr>
            <a:normAutofit fontScale="92500" lnSpcReduction="10000"/>
          </a:bodyPr>
          <a:lstStyle/>
          <a:p>
            <a:r>
              <a:rPr lang="nl-N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Een leerzaam spel</a:t>
            </a:r>
          </a:p>
          <a:p>
            <a:r>
              <a:rPr lang="nl-N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 waterkringloop</a:t>
            </a:r>
          </a:p>
          <a:p>
            <a:r>
              <a:rPr lang="nl-N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Superhelden eigenschap</a:t>
            </a:r>
          </a:p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Druppie</a:t>
            </a:r>
            <a:endParaRPr lang="nl-NL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nl-N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 vloer</a:t>
            </a:r>
          </a:p>
          <a:p>
            <a:pPr marL="0" indent="0">
              <a:buNone/>
            </a:pPr>
            <a:endParaRPr lang="nl-N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hthoek 1"/>
          <p:cNvSpPr/>
          <p:nvPr/>
        </p:nvSpPr>
        <p:spPr>
          <a:xfrm>
            <a:off x="899592" y="764704"/>
            <a:ext cx="74888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6000" b="1" dirty="0" smtClean="0">
                <a:solidFill>
                  <a:srgbClr val="68AAE8"/>
                </a:solidFill>
                <a:effectLst>
                  <a:outerShdw blurRad="25400" dist="63500" dir="2880000" algn="l" rotWithShape="0">
                    <a:schemeClr val="tx1">
                      <a:alpha val="96000"/>
                    </a:schemeClr>
                  </a:outerShdw>
                </a:effectLst>
              </a:rPr>
              <a:t>Het spel</a:t>
            </a:r>
            <a:endParaRPr lang="nl-NL" sz="6000" b="1" dirty="0"/>
          </a:p>
        </p:txBody>
      </p:sp>
      <p:pic>
        <p:nvPicPr>
          <p:cNvPr id="6" name="Afbeelding 5" descr="droppi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924944"/>
            <a:ext cx="2780953" cy="34095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76672"/>
            <a:ext cx="8172222" cy="543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0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nl-NL" dirty="0">
                <a:effectLst/>
              </a:rPr>
              <a:t>2.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soort avatar stuurt met armen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	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6.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waait met armen de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3.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Springen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soort avatar stuurt met armen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trappelen op de grond regen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springen wolk omhoog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lichaam omlaag als dwarrelende sneeuwvlok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1.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met armen wolk sturen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5.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rond draaien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wolk sturen met armen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4.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wolk sturen met armen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wolk omhoog duwen met armen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7.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en springen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zwaaien armen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armen omlaag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armen omhoog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armen omlaag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8.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stuurt met armen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 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 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 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 2.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soort avatar stuurt met armen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	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6.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waait met armen de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3.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Springen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soort avatar stuurt met armen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trappelen op de grond regen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springen wolk omhoog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lichaam omlaag als dwarrelende sneeuwvlok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1.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met armen wolk sturen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5.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rond draaien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wolk sturen met armen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4.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wolk sturen met armen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wolk omhoog duwen met armen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7.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en springen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zwaaien armen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armen omlaag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armen omhoog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armen omlaag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8.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stuurt met armen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 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 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 </a:t>
            </a:r>
            <a:br>
              <a:rPr lang="nl-NL" dirty="0">
                <a:effectLst/>
              </a:rPr>
            </a:br>
            <a:endParaRPr lang="nl-NL" dirty="0">
              <a:effectLst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3563888" y="2564904"/>
            <a:ext cx="5231552" cy="2116792"/>
          </a:xfrm>
        </p:spPr>
        <p:txBody>
          <a:bodyPr>
            <a:normAutofit/>
          </a:bodyPr>
          <a:lstStyle/>
          <a:p>
            <a:r>
              <a:rPr lang="nl-NL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Paperprototyping </a:t>
            </a:r>
          </a:p>
          <a:p>
            <a:r>
              <a:rPr lang="nl-NL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Vragenlijst</a:t>
            </a:r>
          </a:p>
          <a:p>
            <a:r>
              <a:rPr lang="nl-NL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 basisschool</a:t>
            </a:r>
          </a:p>
          <a:p>
            <a:pPr marL="0" indent="0">
              <a:buNone/>
            </a:pPr>
            <a:endParaRPr lang="nl-NL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hthoek 1"/>
          <p:cNvSpPr/>
          <p:nvPr/>
        </p:nvSpPr>
        <p:spPr>
          <a:xfrm>
            <a:off x="899592" y="764704"/>
            <a:ext cx="74888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6000" b="1" dirty="0" smtClean="0">
                <a:solidFill>
                  <a:srgbClr val="68AAE8"/>
                </a:solidFill>
                <a:effectLst>
                  <a:outerShdw blurRad="25400" dist="63500" dir="2880000" algn="l" rotWithShape="0">
                    <a:schemeClr val="tx1">
                      <a:alpha val="96000"/>
                    </a:schemeClr>
                  </a:outerShdw>
                </a:effectLst>
              </a:rPr>
              <a:t>De test</a:t>
            </a:r>
            <a:endParaRPr lang="nl-NL" sz="6000" b="1" dirty="0"/>
          </a:p>
        </p:txBody>
      </p:sp>
      <p:pic>
        <p:nvPicPr>
          <p:cNvPr id="6" name="Afbeelding 5" descr="droppi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924944"/>
            <a:ext cx="2780953" cy="3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6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nl-NL" dirty="0">
                <a:effectLst/>
              </a:rPr>
              <a:t>2.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soort avatar stuurt met armen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	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6.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waait met armen de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3.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Springen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soort avatar stuurt met armen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trappelen op de grond regen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springen wolk omhoog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lichaam omlaag als dwarrelende sneeuwvlok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1.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met armen wolk sturen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5.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rond draaien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wolk sturen met armen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4.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wolk sturen met armen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wolk omhoog duwen met armen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7.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en springen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zwaaien armen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armen omlaag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armen omhoog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armen omlaag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8.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stuurt met armen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 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 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 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 2.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soort avatar stuurt met armen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	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6.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waait met armen de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3.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Springen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soort avatar stuurt met armen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trappelen op de grond regen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springen wolk omhoog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lichaam omlaag als dwarrelende sneeuwvlok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1.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met armen wolk sturen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5.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rond draaien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wolk sturen met armen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4.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wolk sturen met armen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wolk omhoog duwen met armen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7.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en springen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zwaaien armen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armen omlaag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armen omhoog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armen omlaag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8.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stuurt met armen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 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 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 </a:t>
            </a:r>
            <a:br>
              <a:rPr lang="nl-NL" dirty="0">
                <a:effectLst/>
              </a:rPr>
            </a:br>
            <a:endParaRPr lang="nl-NL" dirty="0">
              <a:effectLst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3563888" y="3140968"/>
            <a:ext cx="5231552" cy="2116792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 </a:t>
            </a:r>
            <a:r>
              <a:rPr lang="en-US" sz="2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bewegingen</a:t>
            </a:r>
            <a:endParaRPr lang="nl-NL" sz="2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Een</a:t>
            </a:r>
            <a:r>
              <a:rPr 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kringloop</a:t>
            </a:r>
            <a:endParaRPr lang="nl-NL" sz="2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nl-NL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hthoek 1"/>
          <p:cNvSpPr/>
          <p:nvPr/>
        </p:nvSpPr>
        <p:spPr>
          <a:xfrm>
            <a:off x="899592" y="764704"/>
            <a:ext cx="74888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6000" b="1" dirty="0" smtClean="0">
                <a:solidFill>
                  <a:srgbClr val="68AAE8"/>
                </a:solidFill>
                <a:effectLst>
                  <a:outerShdw blurRad="25400" dist="63500" dir="2880000" algn="l" rotWithShape="0">
                    <a:schemeClr val="tx1">
                      <a:alpha val="96000"/>
                    </a:schemeClr>
                  </a:outerShdw>
                </a:effectLst>
              </a:rPr>
              <a:t>Resultaten</a:t>
            </a:r>
            <a:endParaRPr lang="nl-NL" sz="6000" b="1" dirty="0"/>
          </a:p>
        </p:txBody>
      </p:sp>
      <p:pic>
        <p:nvPicPr>
          <p:cNvPr id="6" name="Afbeelding 5" descr="droppi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924944"/>
            <a:ext cx="2780953" cy="3409524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3635896" y="2663334"/>
            <a:ext cx="38884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Paperprototyping</a:t>
            </a:r>
            <a:endParaRPr lang="nl-NL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43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nl-NL" dirty="0">
                <a:effectLst/>
              </a:rPr>
              <a:t>2.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soort avatar stuurt met armen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	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6.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waait met armen de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3.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Springen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soort avatar stuurt met armen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trappelen op de grond regen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springen wolk omhoog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lichaam omlaag als dwarrelende sneeuwvlok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1.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met armen wolk sturen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5.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rond draaien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wolk sturen met armen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4.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wolk sturen met armen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wolk omhoog duwen met armen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7.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en springen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zwaaien armen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armen omlaag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armen omhoog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armen omlaag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8.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stuurt met armen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 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 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 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 2.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soort avatar stuurt met armen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	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6.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waait met armen de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3.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Springen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soort avatar stuurt met armen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trappelen op de grond regen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springen wolk omhoog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lichaam omlaag als dwarrelende sneeuwvlok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1.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met armen wolk sturen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5.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rond draaien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wolk sturen met armen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4.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wolk sturen met armen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wolk omhoog duwen met armen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7.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en springen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zwaaien armen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armen omlaag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armen omhoog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armen omlaag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8.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stuurt met armen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 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 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 </a:t>
            </a:r>
            <a:br>
              <a:rPr lang="nl-NL" dirty="0">
                <a:effectLst/>
              </a:rPr>
            </a:br>
            <a:endParaRPr lang="nl-NL" dirty="0">
              <a:effectLst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3563888" y="3140968"/>
            <a:ext cx="5231552" cy="2116792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 </a:t>
            </a:r>
            <a:r>
              <a:rPr lang="en-US" sz="2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lengte</a:t>
            </a:r>
            <a:endParaRPr lang="nl-NL" sz="2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 </a:t>
            </a:r>
            <a:r>
              <a:rPr lang="en-US" sz="2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vraagstelling</a:t>
            </a:r>
            <a:r>
              <a:rPr 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nl-NL" sz="2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nl-NL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hthoek 1"/>
          <p:cNvSpPr/>
          <p:nvPr/>
        </p:nvSpPr>
        <p:spPr>
          <a:xfrm>
            <a:off x="899592" y="764704"/>
            <a:ext cx="74888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6000" b="1" dirty="0" smtClean="0">
                <a:solidFill>
                  <a:srgbClr val="68AAE8"/>
                </a:solidFill>
                <a:effectLst>
                  <a:outerShdw blurRad="25400" dist="63500" dir="2880000" algn="l" rotWithShape="0">
                    <a:schemeClr val="tx1">
                      <a:alpha val="96000"/>
                    </a:schemeClr>
                  </a:outerShdw>
                </a:effectLst>
              </a:rPr>
              <a:t>Resultaten</a:t>
            </a:r>
            <a:endParaRPr lang="nl-NL" sz="6000" b="1" dirty="0"/>
          </a:p>
        </p:txBody>
      </p:sp>
      <p:pic>
        <p:nvPicPr>
          <p:cNvPr id="6" name="Afbeelding 5" descr="droppi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924944"/>
            <a:ext cx="2780953" cy="3409524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3635896" y="2663334"/>
            <a:ext cx="38884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Vragenlijst</a:t>
            </a:r>
            <a:endParaRPr lang="nl-NL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50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nl-NL" dirty="0">
                <a:effectLst/>
              </a:rPr>
              <a:t>2.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soort avatar stuurt met armen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	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6.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waait met armen de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3.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Springen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soort avatar stuurt met armen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trappelen op de grond regen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springen wolk omhoog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lichaam omlaag als dwarrelende sneeuwvlok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1.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met armen wolk sturen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5.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rond draaien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wolk sturen met armen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4.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wolk sturen met armen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wolk omhoog duwen met armen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7.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en springen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zwaaien armen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armen omlaag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armen omhoog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armen omlaag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8.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stuurt met armen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 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 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 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 2.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soort avatar stuurt met armen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	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6.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waait met armen de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3.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Springen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soort avatar stuurt met armen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trappelen op de grond regen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springen wolk omhoog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lichaam omlaag als dwarrelende sneeuwvlok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1.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met armen wolk sturen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5.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rond draaien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wolk sturen met armen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4.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wolk sturen met armen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wolk omhoog duwen met armen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7.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en springen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zwaaien armen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armen omlaag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armen omhoog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armen omlaag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8.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stuurt met armen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 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 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 </a:t>
            </a:r>
            <a:br>
              <a:rPr lang="nl-NL" dirty="0">
                <a:effectLst/>
              </a:rPr>
            </a:br>
            <a:endParaRPr lang="nl-NL" dirty="0">
              <a:effectLst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3526356" y="3057347"/>
            <a:ext cx="5438132" cy="2116792"/>
          </a:xfrm>
        </p:spPr>
        <p:txBody>
          <a:bodyPr>
            <a:normAutofit/>
          </a:bodyPr>
          <a:lstStyle/>
          <a:p>
            <a:r>
              <a:rPr lang="en-US" sz="2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Reactie</a:t>
            </a:r>
            <a:r>
              <a:rPr 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van de </a:t>
            </a:r>
            <a:r>
              <a:rPr lang="en-US" sz="2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kinderen</a:t>
            </a:r>
            <a:endParaRPr lang="en-US" sz="2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Druppie</a:t>
            </a:r>
            <a:endParaRPr lang="nl-NL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 </a:t>
            </a:r>
            <a:r>
              <a:rPr lang="en-US" sz="2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zon</a:t>
            </a:r>
            <a:endParaRPr lang="en-US" sz="2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Geen</a:t>
            </a:r>
            <a:r>
              <a:rPr 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druk</a:t>
            </a:r>
            <a:endParaRPr lang="nl-NL" sz="2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hthoek 1"/>
          <p:cNvSpPr/>
          <p:nvPr/>
        </p:nvSpPr>
        <p:spPr>
          <a:xfrm>
            <a:off x="899592" y="764704"/>
            <a:ext cx="74888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6000" b="1" dirty="0" smtClean="0">
                <a:solidFill>
                  <a:srgbClr val="68AAE8"/>
                </a:solidFill>
                <a:effectLst>
                  <a:outerShdw blurRad="25400" dist="63500" dir="2880000" algn="l" rotWithShape="0">
                    <a:schemeClr val="tx1">
                      <a:alpha val="96000"/>
                    </a:schemeClr>
                  </a:outerShdw>
                </a:effectLst>
              </a:rPr>
              <a:t>Resultaten</a:t>
            </a:r>
            <a:endParaRPr lang="nl-NL" sz="6000" b="1" dirty="0"/>
          </a:p>
        </p:txBody>
      </p:sp>
      <p:pic>
        <p:nvPicPr>
          <p:cNvPr id="6" name="Afbeelding 5" descr="droppi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924944"/>
            <a:ext cx="2780953" cy="3409524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3608537" y="2636912"/>
            <a:ext cx="54999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 test op de </a:t>
            </a:r>
            <a:r>
              <a:rPr lang="en-US" sz="2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basisschool</a:t>
            </a:r>
            <a:endParaRPr lang="nl-NL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98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nl-NL" dirty="0">
                <a:effectLst/>
              </a:rPr>
              <a:t>2.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soort avatar stuurt met armen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	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6.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waait met armen de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3.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Springen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soort avatar stuurt met armen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trappelen op de grond regen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springen wolk omhoog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lichaam omlaag als dwarrelende sneeuwvlok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1.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met armen wolk sturen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5.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rond draaien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wolk sturen met armen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4.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wolk sturen met armen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wolk omhoog duwen met armen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7.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en springen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zwaaien armen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armen omlaag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armen omhoog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armen omlaag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8.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stuurt met armen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 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 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 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 2.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soort avatar stuurt met armen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	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6.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waait met armen de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3.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Springen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soort avatar stuurt met armen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trappelen op de grond regen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springen wolk omhoog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lichaam omlaag als dwarrelende sneeuwvlok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1.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met armen wolk sturen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5.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rond draaien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wolk sturen met armen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4.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wolk sturen met armen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wolk omhoog duwen met armen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7.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en springen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zwaaien armen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armen omlaag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armen omhoog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armen omlaag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8.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1: Armen wijd 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2: stuurt met armen wolk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3: regenen armen naar beneden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4: met armen de wolk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5: sneeuwen zelfde als regenen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Actie 6: armen naar links onder om water te sturen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 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 </a:t>
            </a:r>
            <a:br>
              <a:rPr lang="nl-NL" dirty="0">
                <a:effectLst/>
              </a:rPr>
            </a:br>
            <a:r>
              <a:rPr lang="nl-NL" dirty="0">
                <a:effectLst/>
              </a:rPr>
              <a:t> </a:t>
            </a:r>
            <a:br>
              <a:rPr lang="nl-NL" dirty="0">
                <a:effectLst/>
              </a:rPr>
            </a:br>
            <a:endParaRPr lang="nl-NL" dirty="0">
              <a:effectLst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3516912" y="2680360"/>
            <a:ext cx="5231552" cy="2116792"/>
          </a:xfrm>
        </p:spPr>
        <p:txBody>
          <a:bodyPr>
            <a:normAutofit fontScale="92500" lnSpcReduction="10000"/>
          </a:bodyPr>
          <a:lstStyle/>
          <a:p>
            <a:r>
              <a:rPr lang="nl-N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Adobe Flash</a:t>
            </a:r>
          </a:p>
          <a:p>
            <a:r>
              <a:rPr lang="nl-N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Via Kinect</a:t>
            </a:r>
          </a:p>
          <a:p>
            <a:r>
              <a:rPr lang="nl-N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Hints</a:t>
            </a:r>
          </a:p>
          <a:p>
            <a:r>
              <a:rPr lang="nl-N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nl-N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ewegingen</a:t>
            </a:r>
          </a:p>
          <a:p>
            <a:r>
              <a:rPr lang="nl-N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 vloer </a:t>
            </a:r>
          </a:p>
          <a:p>
            <a:pPr marL="0" indent="0">
              <a:buNone/>
            </a:pPr>
            <a:endParaRPr lang="nl-N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hthoek 1"/>
          <p:cNvSpPr/>
          <p:nvPr/>
        </p:nvSpPr>
        <p:spPr>
          <a:xfrm>
            <a:off x="899592" y="764704"/>
            <a:ext cx="74888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4800" b="1" dirty="0" smtClean="0">
                <a:solidFill>
                  <a:srgbClr val="68AAE8"/>
                </a:solidFill>
                <a:effectLst>
                  <a:outerShdw blurRad="25400" dist="63500" dir="2880000" algn="l" rotWithShape="0">
                    <a:schemeClr val="tx1">
                      <a:alpha val="96000"/>
                    </a:schemeClr>
                  </a:outerShdw>
                </a:effectLst>
              </a:rPr>
              <a:t>Wat kan er verbeterd worden?</a:t>
            </a:r>
            <a:endParaRPr lang="nl-NL" sz="4800" b="1" dirty="0"/>
          </a:p>
        </p:txBody>
      </p:sp>
      <p:pic>
        <p:nvPicPr>
          <p:cNvPr id="6" name="Afbeelding 5" descr="droppi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924944"/>
            <a:ext cx="2780953" cy="3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46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Zonnewend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157</TotalTime>
  <Words>89</Words>
  <Application>Microsoft Macintosh PowerPoint</Application>
  <PresentationFormat>Diavoorstelling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Aspect</vt:lpstr>
      <vt:lpstr>De weg van druppie</vt:lpstr>
      <vt:lpstr>2. Actie 1: Armen wijd Actie 2: soort avatar stuurt met armen wolk Actie 3: regenen armen naar beneden Actie 4: met armen de wolk sturen Actie 5: sneeuwen zelfde als regenen Actie 6: armen naar links onder om water te sturen  6.  Actie 1: Armen wijd Actie 2: waait met armen de wolk Actie 3: regenen armen naar beneden Actie 4: met armen de wolk sturen Actie 5: sneeuwen zelfde als regenen Actie 6: armen naar links onder om water te sturen 3. Actie 1: Springen  Actie 2: soort avatar stuurt met armen wolk Actie 3: trappelen op de grond regen Actie 4: springen wolk omhoog Actie 5: lichaam omlaag als dwarrelende sneeuwvlok Actie 6: armen naar links onder om water te sturen 1. Actie 1: Armen wijd  Actie 2: met armen wolk sturen  Actie 3: regenen armen naar beneden Actie 4: met armen de wolk sturen Actie 5: sneeuwen zelfde als regenen Actie 6: armen naar links onder om water te sturen 5.  Actie 1: Armen rond draaien  Actie 2: wolk sturen met armen Actie 3: regenen armen naar beneden Actie 4: met armen de wolk sturen Actie 5: sneeuwen zelfde als regenen Actie 6: armen naar links onder om water te sturen 4.  Actie 1: Armen wijd  Actie 2: wolk sturen met armen  Actie 3: regenen armen naar beneden Actie 4: wolk omhoog duwen met armen Actie 5: sneeuwen zelfde als regenen Actie 6: armen naar links onder om water te sturen 7. Actie 1: armen wijd en springen Actie 2: zwaaien armen Actie 3: armen omlaag Actie 4: armen omhoog Actie 5: armen omlaag Actie 6: armen naar links onder om water te sturen 8. Actie 1: Armen wijd  Actie 2: stuurt met armen wolk Actie 3: regenen armen naar beneden Actie 4: met armen de wolk sturen Actie 5: sneeuwen zelfde als regenen Actie 6: armen naar links onder om water te sturen        2. Actie 1: Armen wijd Actie 2: soort avatar stuurt met armen wolk Actie 3: regenen armen naar beneden Actie 4: met armen de wolk sturen Actie 5: sneeuwen zelfde als regenen Actie 6: armen naar links onder om water te sturen  6.  Actie 1: Armen wijd Actie 2: waait met armen de wolk Actie 3: regenen armen naar beneden Actie 4: met armen de wolk sturen Actie 5: sneeuwen zelfde als regenen Actie 6: armen naar links onder om water te sturen 3. Actie 1: Springen  Actie 2: soort avatar stuurt met armen wolk Actie 3: trappelen op de grond regen Actie 4: springen wolk omhoog Actie 5: lichaam omlaag als dwarrelende sneeuwvlok Actie 6: armen naar links onder om water te sturen 1. Actie 1: Armen wijd  Actie 2: met armen wolk sturen  Actie 3: regenen armen naar beneden Actie 4: met armen de wolk sturen Actie 5: sneeuwen zelfde als regenen Actie 6: armen naar links onder om water te sturen 5.  Actie 1: Armen rond draaien  Actie 2: wolk sturen met armen Actie 3: regenen armen naar beneden Actie 4: met armen de wolk sturen Actie 5: sneeuwen zelfde als regenen Actie 6: armen naar links onder om water te sturen 4.  Actie 1: Armen wijd  Actie 2: wolk sturen met armen  Actie 3: regenen armen naar beneden Actie 4: wolk omhoog duwen met armen Actie 5: sneeuwen zelfde als regenen Actie 6: armen naar links onder om water te sturen 7. Actie 1: armen wijd en springen Actie 2: zwaaien armen Actie 3: armen omlaag Actie 4: armen omhoog Actie 5: armen omlaag Actie 6: armen naar links onder om water te sturen 8. Actie 1: Armen wijd  Actie 2: stuurt met armen wolk Actie 3: regenen armen naar beneden Actie 4: met armen de wolk sturen Actie 5: sneeuwen zelfde als regenen Actie 6: armen naar links onder om water te sturen       </vt:lpstr>
      <vt:lpstr>PowerPoint-presentatie</vt:lpstr>
      <vt:lpstr>2. Actie 1: Armen wijd Actie 2: soort avatar stuurt met armen wolk Actie 3: regenen armen naar beneden Actie 4: met armen de wolk sturen Actie 5: sneeuwen zelfde als regenen Actie 6: armen naar links onder om water te sturen  6.  Actie 1: Armen wijd Actie 2: waait met armen de wolk Actie 3: regenen armen naar beneden Actie 4: met armen de wolk sturen Actie 5: sneeuwen zelfde als regenen Actie 6: armen naar links onder om water te sturen 3. Actie 1: Springen  Actie 2: soort avatar stuurt met armen wolk Actie 3: trappelen op de grond regen Actie 4: springen wolk omhoog Actie 5: lichaam omlaag als dwarrelende sneeuwvlok Actie 6: armen naar links onder om water te sturen 1. Actie 1: Armen wijd  Actie 2: met armen wolk sturen  Actie 3: regenen armen naar beneden Actie 4: met armen de wolk sturen Actie 5: sneeuwen zelfde als regenen Actie 6: armen naar links onder om water te sturen 5.  Actie 1: Armen rond draaien  Actie 2: wolk sturen met armen Actie 3: regenen armen naar beneden Actie 4: met armen de wolk sturen Actie 5: sneeuwen zelfde als regenen Actie 6: armen naar links onder om water te sturen 4.  Actie 1: Armen wijd  Actie 2: wolk sturen met armen  Actie 3: regenen armen naar beneden Actie 4: wolk omhoog duwen met armen Actie 5: sneeuwen zelfde als regenen Actie 6: armen naar links onder om water te sturen 7. Actie 1: armen wijd en springen Actie 2: zwaaien armen Actie 3: armen omlaag Actie 4: armen omhoog Actie 5: armen omlaag Actie 6: armen naar links onder om water te sturen 8. Actie 1: Armen wijd  Actie 2: stuurt met armen wolk Actie 3: regenen armen naar beneden Actie 4: met armen de wolk sturen Actie 5: sneeuwen zelfde als regenen Actie 6: armen naar links onder om water te sturen        2. Actie 1: Armen wijd Actie 2: soort avatar stuurt met armen wolk Actie 3: regenen armen naar beneden Actie 4: met armen de wolk sturen Actie 5: sneeuwen zelfde als regenen Actie 6: armen naar links onder om water te sturen  6.  Actie 1: Armen wijd Actie 2: waait met armen de wolk Actie 3: regenen armen naar beneden Actie 4: met armen de wolk sturen Actie 5: sneeuwen zelfde als regenen Actie 6: armen naar links onder om water te sturen 3. Actie 1: Springen  Actie 2: soort avatar stuurt met armen wolk Actie 3: trappelen op de grond regen Actie 4: springen wolk omhoog Actie 5: lichaam omlaag als dwarrelende sneeuwvlok Actie 6: armen naar links onder om water te sturen 1. Actie 1: Armen wijd  Actie 2: met armen wolk sturen  Actie 3: regenen armen naar beneden Actie 4: met armen de wolk sturen Actie 5: sneeuwen zelfde als regenen Actie 6: armen naar links onder om water te sturen 5.  Actie 1: Armen rond draaien  Actie 2: wolk sturen met armen Actie 3: regenen armen naar beneden Actie 4: met armen de wolk sturen Actie 5: sneeuwen zelfde als regenen Actie 6: armen naar links onder om water te sturen 4.  Actie 1: Armen wijd  Actie 2: wolk sturen met armen  Actie 3: regenen armen naar beneden Actie 4: wolk omhoog duwen met armen Actie 5: sneeuwen zelfde als regenen Actie 6: armen naar links onder om water te sturen 7. Actie 1: armen wijd en springen Actie 2: zwaaien armen Actie 3: armen omlaag Actie 4: armen omhoog Actie 5: armen omlaag Actie 6: armen naar links onder om water te sturen 8. Actie 1: Armen wijd  Actie 2: stuurt met armen wolk Actie 3: regenen armen naar beneden Actie 4: met armen de wolk sturen Actie 5: sneeuwen zelfde als regenen Actie 6: armen naar links onder om water te sturen       </vt:lpstr>
      <vt:lpstr>2. Actie 1: Armen wijd Actie 2: soort avatar stuurt met armen wolk Actie 3: regenen armen naar beneden Actie 4: met armen de wolk sturen Actie 5: sneeuwen zelfde als regenen Actie 6: armen naar links onder om water te sturen  6.  Actie 1: Armen wijd Actie 2: waait met armen de wolk Actie 3: regenen armen naar beneden Actie 4: met armen de wolk sturen Actie 5: sneeuwen zelfde als regenen Actie 6: armen naar links onder om water te sturen 3. Actie 1: Springen  Actie 2: soort avatar stuurt met armen wolk Actie 3: trappelen op de grond regen Actie 4: springen wolk omhoog Actie 5: lichaam omlaag als dwarrelende sneeuwvlok Actie 6: armen naar links onder om water te sturen 1. Actie 1: Armen wijd  Actie 2: met armen wolk sturen  Actie 3: regenen armen naar beneden Actie 4: met armen de wolk sturen Actie 5: sneeuwen zelfde als regenen Actie 6: armen naar links onder om water te sturen 5.  Actie 1: Armen rond draaien  Actie 2: wolk sturen met armen Actie 3: regenen armen naar beneden Actie 4: met armen de wolk sturen Actie 5: sneeuwen zelfde als regenen Actie 6: armen naar links onder om water te sturen 4.  Actie 1: Armen wijd  Actie 2: wolk sturen met armen  Actie 3: regenen armen naar beneden Actie 4: wolk omhoog duwen met armen Actie 5: sneeuwen zelfde als regenen Actie 6: armen naar links onder om water te sturen 7. Actie 1: armen wijd en springen Actie 2: zwaaien armen Actie 3: armen omlaag Actie 4: armen omhoog Actie 5: armen omlaag Actie 6: armen naar links onder om water te sturen 8. Actie 1: Armen wijd  Actie 2: stuurt met armen wolk Actie 3: regenen armen naar beneden Actie 4: met armen de wolk sturen Actie 5: sneeuwen zelfde als regenen Actie 6: armen naar links onder om water te sturen        2. Actie 1: Armen wijd Actie 2: soort avatar stuurt met armen wolk Actie 3: regenen armen naar beneden Actie 4: met armen de wolk sturen Actie 5: sneeuwen zelfde als regenen Actie 6: armen naar links onder om water te sturen  6.  Actie 1: Armen wijd Actie 2: waait met armen de wolk Actie 3: regenen armen naar beneden Actie 4: met armen de wolk sturen Actie 5: sneeuwen zelfde als regenen Actie 6: armen naar links onder om water te sturen 3. Actie 1: Springen  Actie 2: soort avatar stuurt met armen wolk Actie 3: trappelen op de grond regen Actie 4: springen wolk omhoog Actie 5: lichaam omlaag als dwarrelende sneeuwvlok Actie 6: armen naar links onder om water te sturen 1. Actie 1: Armen wijd  Actie 2: met armen wolk sturen  Actie 3: regenen armen naar beneden Actie 4: met armen de wolk sturen Actie 5: sneeuwen zelfde als regenen Actie 6: armen naar links onder om water te sturen 5.  Actie 1: Armen rond draaien  Actie 2: wolk sturen met armen Actie 3: regenen armen naar beneden Actie 4: met armen de wolk sturen Actie 5: sneeuwen zelfde als regenen Actie 6: armen naar links onder om water te sturen 4.  Actie 1: Armen wijd  Actie 2: wolk sturen met armen  Actie 3: regenen armen naar beneden Actie 4: wolk omhoog duwen met armen Actie 5: sneeuwen zelfde als regenen Actie 6: armen naar links onder om water te sturen 7. Actie 1: armen wijd en springen Actie 2: zwaaien armen Actie 3: armen omlaag Actie 4: armen omhoog Actie 5: armen omlaag Actie 6: armen naar links onder om water te sturen 8. Actie 1: Armen wijd  Actie 2: stuurt met armen wolk Actie 3: regenen armen naar beneden Actie 4: met armen de wolk sturen Actie 5: sneeuwen zelfde als regenen Actie 6: armen naar links onder om water te sturen       </vt:lpstr>
      <vt:lpstr>2. Actie 1: Armen wijd Actie 2: soort avatar stuurt met armen wolk Actie 3: regenen armen naar beneden Actie 4: met armen de wolk sturen Actie 5: sneeuwen zelfde als regenen Actie 6: armen naar links onder om water te sturen  6.  Actie 1: Armen wijd Actie 2: waait met armen de wolk Actie 3: regenen armen naar beneden Actie 4: met armen de wolk sturen Actie 5: sneeuwen zelfde als regenen Actie 6: armen naar links onder om water te sturen 3. Actie 1: Springen  Actie 2: soort avatar stuurt met armen wolk Actie 3: trappelen op de grond regen Actie 4: springen wolk omhoog Actie 5: lichaam omlaag als dwarrelende sneeuwvlok Actie 6: armen naar links onder om water te sturen 1. Actie 1: Armen wijd  Actie 2: met armen wolk sturen  Actie 3: regenen armen naar beneden Actie 4: met armen de wolk sturen Actie 5: sneeuwen zelfde als regenen Actie 6: armen naar links onder om water te sturen 5.  Actie 1: Armen rond draaien  Actie 2: wolk sturen met armen Actie 3: regenen armen naar beneden Actie 4: met armen de wolk sturen Actie 5: sneeuwen zelfde als regenen Actie 6: armen naar links onder om water te sturen 4.  Actie 1: Armen wijd  Actie 2: wolk sturen met armen  Actie 3: regenen armen naar beneden Actie 4: wolk omhoog duwen met armen Actie 5: sneeuwen zelfde als regenen Actie 6: armen naar links onder om water te sturen 7. Actie 1: armen wijd en springen Actie 2: zwaaien armen Actie 3: armen omlaag Actie 4: armen omhoog Actie 5: armen omlaag Actie 6: armen naar links onder om water te sturen 8. Actie 1: Armen wijd  Actie 2: stuurt met armen wolk Actie 3: regenen armen naar beneden Actie 4: met armen de wolk sturen Actie 5: sneeuwen zelfde als regenen Actie 6: armen naar links onder om water te sturen        2. Actie 1: Armen wijd Actie 2: soort avatar stuurt met armen wolk Actie 3: regenen armen naar beneden Actie 4: met armen de wolk sturen Actie 5: sneeuwen zelfde als regenen Actie 6: armen naar links onder om water te sturen  6.  Actie 1: Armen wijd Actie 2: waait met armen de wolk Actie 3: regenen armen naar beneden Actie 4: met armen de wolk sturen Actie 5: sneeuwen zelfde als regenen Actie 6: armen naar links onder om water te sturen 3. Actie 1: Springen  Actie 2: soort avatar stuurt met armen wolk Actie 3: trappelen op de grond regen Actie 4: springen wolk omhoog Actie 5: lichaam omlaag als dwarrelende sneeuwvlok Actie 6: armen naar links onder om water te sturen 1. Actie 1: Armen wijd  Actie 2: met armen wolk sturen  Actie 3: regenen armen naar beneden Actie 4: met armen de wolk sturen Actie 5: sneeuwen zelfde als regenen Actie 6: armen naar links onder om water te sturen 5.  Actie 1: Armen rond draaien  Actie 2: wolk sturen met armen Actie 3: regenen armen naar beneden Actie 4: met armen de wolk sturen Actie 5: sneeuwen zelfde als regenen Actie 6: armen naar links onder om water te sturen 4.  Actie 1: Armen wijd  Actie 2: wolk sturen met armen  Actie 3: regenen armen naar beneden Actie 4: wolk omhoog duwen met armen Actie 5: sneeuwen zelfde als regenen Actie 6: armen naar links onder om water te sturen 7. Actie 1: armen wijd en springen Actie 2: zwaaien armen Actie 3: armen omlaag Actie 4: armen omhoog Actie 5: armen omlaag Actie 6: armen naar links onder om water te sturen 8. Actie 1: Armen wijd  Actie 2: stuurt met armen wolk Actie 3: regenen armen naar beneden Actie 4: met armen de wolk sturen Actie 5: sneeuwen zelfde als regenen Actie 6: armen naar links onder om water te sturen       </vt:lpstr>
      <vt:lpstr>2. Actie 1: Armen wijd Actie 2: soort avatar stuurt met armen wolk Actie 3: regenen armen naar beneden Actie 4: met armen de wolk sturen Actie 5: sneeuwen zelfde als regenen Actie 6: armen naar links onder om water te sturen  6.  Actie 1: Armen wijd Actie 2: waait met armen de wolk Actie 3: regenen armen naar beneden Actie 4: met armen de wolk sturen Actie 5: sneeuwen zelfde als regenen Actie 6: armen naar links onder om water te sturen 3. Actie 1: Springen  Actie 2: soort avatar stuurt met armen wolk Actie 3: trappelen op de grond regen Actie 4: springen wolk omhoog Actie 5: lichaam omlaag als dwarrelende sneeuwvlok Actie 6: armen naar links onder om water te sturen 1. Actie 1: Armen wijd  Actie 2: met armen wolk sturen  Actie 3: regenen armen naar beneden Actie 4: met armen de wolk sturen Actie 5: sneeuwen zelfde als regenen Actie 6: armen naar links onder om water te sturen 5.  Actie 1: Armen rond draaien  Actie 2: wolk sturen met armen Actie 3: regenen armen naar beneden Actie 4: met armen de wolk sturen Actie 5: sneeuwen zelfde als regenen Actie 6: armen naar links onder om water te sturen 4.  Actie 1: Armen wijd  Actie 2: wolk sturen met armen  Actie 3: regenen armen naar beneden Actie 4: wolk omhoog duwen met armen Actie 5: sneeuwen zelfde als regenen Actie 6: armen naar links onder om water te sturen 7. Actie 1: armen wijd en springen Actie 2: zwaaien armen Actie 3: armen omlaag Actie 4: armen omhoog Actie 5: armen omlaag Actie 6: armen naar links onder om water te sturen 8. Actie 1: Armen wijd  Actie 2: stuurt met armen wolk Actie 3: regenen armen naar beneden Actie 4: met armen de wolk sturen Actie 5: sneeuwen zelfde als regenen Actie 6: armen naar links onder om water te sturen        2. Actie 1: Armen wijd Actie 2: soort avatar stuurt met armen wolk Actie 3: regenen armen naar beneden Actie 4: met armen de wolk sturen Actie 5: sneeuwen zelfde als regenen Actie 6: armen naar links onder om water te sturen  6.  Actie 1: Armen wijd Actie 2: waait met armen de wolk Actie 3: regenen armen naar beneden Actie 4: met armen de wolk sturen Actie 5: sneeuwen zelfde als regenen Actie 6: armen naar links onder om water te sturen 3. Actie 1: Springen  Actie 2: soort avatar stuurt met armen wolk Actie 3: trappelen op de grond regen Actie 4: springen wolk omhoog Actie 5: lichaam omlaag als dwarrelende sneeuwvlok Actie 6: armen naar links onder om water te sturen 1. Actie 1: Armen wijd  Actie 2: met armen wolk sturen  Actie 3: regenen armen naar beneden Actie 4: met armen de wolk sturen Actie 5: sneeuwen zelfde als regenen Actie 6: armen naar links onder om water te sturen 5.  Actie 1: Armen rond draaien  Actie 2: wolk sturen met armen Actie 3: regenen armen naar beneden Actie 4: met armen de wolk sturen Actie 5: sneeuwen zelfde als regenen Actie 6: armen naar links onder om water te sturen 4.  Actie 1: Armen wijd  Actie 2: wolk sturen met armen  Actie 3: regenen armen naar beneden Actie 4: wolk omhoog duwen met armen Actie 5: sneeuwen zelfde als regenen Actie 6: armen naar links onder om water te sturen 7. Actie 1: armen wijd en springen Actie 2: zwaaien armen Actie 3: armen omlaag Actie 4: armen omhoog Actie 5: armen omlaag Actie 6: armen naar links onder om water te sturen 8. Actie 1: Armen wijd  Actie 2: stuurt met armen wolk Actie 3: regenen armen naar beneden Actie 4: met armen de wolk sturen Actie 5: sneeuwen zelfde als regenen Actie 6: armen naar links onder om water te sturen       </vt:lpstr>
      <vt:lpstr>2. Actie 1: Armen wijd Actie 2: soort avatar stuurt met armen wolk Actie 3: regenen armen naar beneden Actie 4: met armen de wolk sturen Actie 5: sneeuwen zelfde als regenen Actie 6: armen naar links onder om water te sturen  6.  Actie 1: Armen wijd Actie 2: waait met armen de wolk Actie 3: regenen armen naar beneden Actie 4: met armen de wolk sturen Actie 5: sneeuwen zelfde als regenen Actie 6: armen naar links onder om water te sturen 3. Actie 1: Springen  Actie 2: soort avatar stuurt met armen wolk Actie 3: trappelen op de grond regen Actie 4: springen wolk omhoog Actie 5: lichaam omlaag als dwarrelende sneeuwvlok Actie 6: armen naar links onder om water te sturen 1. Actie 1: Armen wijd  Actie 2: met armen wolk sturen  Actie 3: regenen armen naar beneden Actie 4: met armen de wolk sturen Actie 5: sneeuwen zelfde als regenen Actie 6: armen naar links onder om water te sturen 5.  Actie 1: Armen rond draaien  Actie 2: wolk sturen met armen Actie 3: regenen armen naar beneden Actie 4: met armen de wolk sturen Actie 5: sneeuwen zelfde als regenen Actie 6: armen naar links onder om water te sturen 4.  Actie 1: Armen wijd  Actie 2: wolk sturen met armen  Actie 3: regenen armen naar beneden Actie 4: wolk omhoog duwen met armen Actie 5: sneeuwen zelfde als regenen Actie 6: armen naar links onder om water te sturen 7. Actie 1: armen wijd en springen Actie 2: zwaaien armen Actie 3: armen omlaag Actie 4: armen omhoog Actie 5: armen omlaag Actie 6: armen naar links onder om water te sturen 8. Actie 1: Armen wijd  Actie 2: stuurt met armen wolk Actie 3: regenen armen naar beneden Actie 4: met armen de wolk sturen Actie 5: sneeuwen zelfde als regenen Actie 6: armen naar links onder om water te sturen        2. Actie 1: Armen wijd Actie 2: soort avatar stuurt met armen wolk Actie 3: regenen armen naar beneden Actie 4: met armen de wolk sturen Actie 5: sneeuwen zelfde als regenen Actie 6: armen naar links onder om water te sturen  6.  Actie 1: Armen wijd Actie 2: waait met armen de wolk Actie 3: regenen armen naar beneden Actie 4: met armen de wolk sturen Actie 5: sneeuwen zelfde als regenen Actie 6: armen naar links onder om water te sturen 3. Actie 1: Springen  Actie 2: soort avatar stuurt met armen wolk Actie 3: trappelen op de grond regen Actie 4: springen wolk omhoog Actie 5: lichaam omlaag als dwarrelende sneeuwvlok Actie 6: armen naar links onder om water te sturen 1. Actie 1: Armen wijd  Actie 2: met armen wolk sturen  Actie 3: regenen armen naar beneden Actie 4: met armen de wolk sturen Actie 5: sneeuwen zelfde als regenen Actie 6: armen naar links onder om water te sturen 5.  Actie 1: Armen rond draaien  Actie 2: wolk sturen met armen Actie 3: regenen armen naar beneden Actie 4: met armen de wolk sturen Actie 5: sneeuwen zelfde als regenen Actie 6: armen naar links onder om water te sturen 4.  Actie 1: Armen wijd  Actie 2: wolk sturen met armen  Actie 3: regenen armen naar beneden Actie 4: wolk omhoog duwen met armen Actie 5: sneeuwen zelfde als regenen Actie 6: armen naar links onder om water te sturen 7. Actie 1: armen wijd en springen Actie 2: zwaaien armen Actie 3: armen omlaag Actie 4: armen omhoog Actie 5: armen omlaag Actie 6: armen naar links onder om water te sturen 8. Actie 1: Armen wijd  Actie 2: stuurt met armen wolk Actie 3: regenen armen naar beneden Actie 4: met armen de wolk sturen Actie 5: sneeuwen zelfde als regenen Actie 6: armen naar links onder om water te sturen      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weg van druppie</dc:title>
  <dc:creator>Fenna</dc:creator>
  <cp:lastModifiedBy/>
  <cp:revision>19</cp:revision>
  <dcterms:created xsi:type="dcterms:W3CDTF">2014-03-26T11:04:16Z</dcterms:created>
  <dcterms:modified xsi:type="dcterms:W3CDTF">2014-03-30T22:26:21Z</dcterms:modified>
</cp:coreProperties>
</file>