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Lobster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f77132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f77132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7f77132c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7f77132c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7f77132c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7f77132c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499550" y="1016550"/>
            <a:ext cx="3223200" cy="10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MaPy</a:t>
            </a:r>
            <a:endParaRPr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665800" y="2035650"/>
            <a:ext cx="1695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Cristóbal</a:t>
            </a:r>
            <a:endParaRPr sz="20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75" y="314375"/>
            <a:ext cx="3851400" cy="8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776700" y="2079150"/>
            <a:ext cx="112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Felipe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3884550" y="2079150"/>
            <a:ext cx="137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Milenko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4">
            <a:alphaModFix/>
          </a:blip>
          <a:srcRect b="0" l="0" r="8045" t="0"/>
          <a:stretch/>
        </p:blipFill>
        <p:spPr>
          <a:xfrm>
            <a:off x="3968275" y="2571750"/>
            <a:ext cx="1128900" cy="1636949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5">
            <a:alphaModFix/>
          </a:blip>
          <a:srcRect b="0" l="0" r="0" t="14244"/>
          <a:stretch/>
        </p:blipFill>
        <p:spPr>
          <a:xfrm>
            <a:off x="804325" y="2571750"/>
            <a:ext cx="1073682" cy="163695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13"/>
          <p:cNvPicPr preferRelativeResize="0"/>
          <p:nvPr/>
        </p:nvPicPr>
        <p:blipFill rotWithShape="1">
          <a:blip r:embed="rId6">
            <a:alphaModFix/>
          </a:blip>
          <a:srcRect b="0" l="0" r="0" t="18433"/>
          <a:stretch/>
        </p:blipFill>
        <p:spPr>
          <a:xfrm>
            <a:off x="6948850" y="2571750"/>
            <a:ext cx="1128901" cy="163695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13"/>
          <p:cNvSpPr txBox="1"/>
          <p:nvPr/>
        </p:nvSpPr>
        <p:spPr>
          <a:xfrm>
            <a:off x="4716875" y="1399225"/>
            <a:ext cx="13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D3v - Melipilla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345975" y="378425"/>
            <a:ext cx="22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-La falta de difusión de las PYMES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-El riesgo de los clientes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-El estancamiento de las PYMES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900" y="1834950"/>
            <a:ext cx="47244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3375600" y="163800"/>
            <a:ext cx="16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205" y="1905787"/>
            <a:ext cx="1439375" cy="28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178" y="947312"/>
            <a:ext cx="1342000" cy="26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0297" y="912100"/>
            <a:ext cx="1494150" cy="293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8403" y="1457975"/>
            <a:ext cx="1806675" cy="35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3457000" y="43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Proyección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Integración</a:t>
            </a:r>
            <a:r>
              <a:rPr lang="en"/>
              <a:t> de Redes sociales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Automatización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Extensión a distintos</a:t>
            </a:r>
            <a:br>
              <a:rPr lang="en"/>
            </a:br>
            <a:r>
              <a:rPr lang="en"/>
              <a:t>sectores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750" y="1807647"/>
            <a:ext cx="5175551" cy="29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