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11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6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4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0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8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B1A6-D076-4674-953F-01A5F585EFF2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29F-E504-4DF8-925A-0EF6DEE4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96250" y="3085889"/>
            <a:ext cx="1049977" cy="461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消息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737454" y="2977464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4989" y="1499895"/>
            <a:ext cx="2947482" cy="3845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仿真平台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88155" y="1463496"/>
            <a:ext cx="3224878" cy="3845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被耦合</a:t>
            </a:r>
            <a:r>
              <a:rPr kumimoji="1" lang="zh-CN" altLang="en-US" dirty="0">
                <a:solidFill>
                  <a:schemeClr val="tx1"/>
                </a:solidFill>
              </a:rPr>
              <a:t>的</a:t>
            </a:r>
            <a:r>
              <a:rPr kumimoji="1" lang="zh-CN" altLang="en-US" dirty="0" smtClean="0">
                <a:solidFill>
                  <a:schemeClr val="tx1"/>
                </a:solidFill>
              </a:rPr>
              <a:t>工具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4012" y="2870275"/>
            <a:ext cx="1277899" cy="110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4172" y="2977464"/>
            <a:ext cx="856176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822448" y="5491417"/>
            <a:ext cx="926372" cy="6747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命令行</a:t>
            </a:r>
            <a:endParaRPr lang="en-US" altLang="zh-CN" dirty="0" smtClean="0"/>
          </a:p>
        </p:txBody>
      </p:sp>
      <p:cxnSp>
        <p:nvCxnSpPr>
          <p:cNvPr id="9" name="肘形连接符 8"/>
          <p:cNvCxnSpPr>
            <a:endCxn id="8" idx="1"/>
          </p:cNvCxnSpPr>
          <p:nvPr/>
        </p:nvCxnSpPr>
        <p:spPr>
          <a:xfrm>
            <a:off x="2334469" y="3891864"/>
            <a:ext cx="3487979" cy="1936930"/>
          </a:xfrm>
          <a:prstGeom prst="bentConnector3">
            <a:avLst>
              <a:gd name="adj1" fmla="val 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93577" y="5545589"/>
            <a:ext cx="1124885" cy="614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启动客户端命令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8452251" y="2870275"/>
            <a:ext cx="1190592" cy="1104846"/>
            <a:chOff x="7334834" y="3320966"/>
            <a:chExt cx="1190592" cy="1104846"/>
          </a:xfrm>
        </p:grpSpPr>
        <p:sp>
          <p:nvSpPr>
            <p:cNvPr id="12" name="矩形 11"/>
            <p:cNvSpPr/>
            <p:nvPr/>
          </p:nvSpPr>
          <p:spPr>
            <a:xfrm>
              <a:off x="7334834" y="3320966"/>
              <a:ext cx="1190592" cy="110484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仿真工具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576867" y="3336453"/>
              <a:ext cx="803322" cy="5377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功能函数</a:t>
              </a:r>
              <a:endParaRPr lang="en-US" altLang="zh-CN" dirty="0" smtClean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9989309" y="1653096"/>
            <a:ext cx="717890" cy="5012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启动</a:t>
            </a:r>
            <a:endParaRPr lang="en-US" altLang="zh-CN" dirty="0" smtClean="0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9497606" y="2154373"/>
            <a:ext cx="850648" cy="101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 flipV="1">
            <a:off x="4651854" y="3422698"/>
            <a:ext cx="2072158" cy="11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3" idx="1"/>
          </p:cNvCxnSpPr>
          <p:nvPr/>
        </p:nvCxnSpPr>
        <p:spPr>
          <a:xfrm>
            <a:off x="2840348" y="3434664"/>
            <a:ext cx="897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3" idx="3"/>
          </p:cNvCxnSpPr>
          <p:nvPr/>
        </p:nvCxnSpPr>
        <p:spPr>
          <a:xfrm flipV="1">
            <a:off x="6748820" y="3154634"/>
            <a:ext cx="2748786" cy="2674160"/>
          </a:xfrm>
          <a:prstGeom prst="bentConnector3">
            <a:avLst>
              <a:gd name="adj1" fmla="val 10831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66044" y="2896921"/>
            <a:ext cx="882001" cy="537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解析器</a:t>
            </a:r>
            <a:endParaRPr lang="en-US" altLang="zh-CN" dirty="0" smtClean="0"/>
          </a:p>
        </p:txBody>
      </p:sp>
      <p:cxnSp>
        <p:nvCxnSpPr>
          <p:cNvPr id="20" name="直接箭头连接符 19"/>
          <p:cNvCxnSpPr>
            <a:stCxn id="19" idx="3"/>
            <a:endCxn id="13" idx="1"/>
          </p:cNvCxnSpPr>
          <p:nvPr/>
        </p:nvCxnSpPr>
        <p:spPr>
          <a:xfrm flipV="1">
            <a:off x="7848045" y="3154634"/>
            <a:ext cx="846239" cy="11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6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9365" y="1978084"/>
            <a:ext cx="1749054" cy="736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&lt;abstract class&gt;</a:t>
            </a:r>
          </a:p>
          <a:p>
            <a:pPr algn="ctr"/>
            <a:r>
              <a:rPr lang="en-US" altLang="zh-CN" dirty="0" smtClean="0"/>
              <a:t>PlugSlave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5971" y="3782704"/>
            <a:ext cx="1555845" cy="736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&lt;Class&gt;</a:t>
            </a:r>
          </a:p>
          <a:p>
            <a:pPr algn="ctr"/>
            <a:r>
              <a:rPr lang="en-US" altLang="zh-CN" b="1" dirty="0" smtClean="0"/>
              <a:t>InstanceSlave</a:t>
            </a:r>
            <a:endParaRPr lang="en-US" altLang="zh-CN" dirty="0" smtClean="0"/>
          </a:p>
        </p:txBody>
      </p:sp>
      <p:cxnSp>
        <p:nvCxnSpPr>
          <p:cNvPr id="4" name="直接箭头连接符 3"/>
          <p:cNvCxnSpPr>
            <a:stCxn id="3" idx="0"/>
            <a:endCxn id="2" idx="2"/>
          </p:cNvCxnSpPr>
          <p:nvPr/>
        </p:nvCxnSpPr>
        <p:spPr>
          <a:xfrm flipH="1" flipV="1">
            <a:off x="2483892" y="2715063"/>
            <a:ext cx="2" cy="10676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66003" y="3710126"/>
            <a:ext cx="1555845" cy="8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&lt;</a:t>
            </a:r>
            <a:r>
              <a:rPr kumimoji="1" lang="zh-CN" altLang="en-US" sz="1600" dirty="0">
                <a:solidFill>
                  <a:schemeClr val="tx1"/>
                </a:solidFill>
              </a:rPr>
              <a:t>插件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式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slave&gt;</a:t>
            </a:r>
            <a:endParaRPr lang="en-US" altLang="zh-CN" sz="1600" dirty="0" smtClean="0"/>
          </a:p>
          <a:p>
            <a:pPr algn="ctr"/>
            <a:r>
              <a:rPr lang="en-US" altLang="zh-CN" dirty="0" smtClean="0"/>
              <a:t>.jar/.dll/.so…</a:t>
            </a: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261816" y="4151193"/>
            <a:ext cx="80418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21298" y="1758462"/>
            <a:ext cx="2386084" cy="30667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仿真平台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87378" y="3782704"/>
            <a:ext cx="1555845" cy="736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反射加载模块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5621848" y="4151193"/>
            <a:ext cx="96553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63165" y="2088399"/>
            <a:ext cx="1580058" cy="10087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热插拔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联合仿真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0"/>
            <a:endCxn id="10" idx="4"/>
          </p:cNvCxnSpPr>
          <p:nvPr/>
        </p:nvCxnSpPr>
        <p:spPr>
          <a:xfrm flipH="1" flipV="1">
            <a:off x="7353194" y="3097198"/>
            <a:ext cx="12107" cy="685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60727" y="3083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80470" y="32682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参与联合仿真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86785" y="387455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1002" y="2380053"/>
            <a:ext cx="4716663" cy="2037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689733" y="3268071"/>
            <a:ext cx="1965316" cy="8295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Co-Simulation </a:t>
            </a:r>
          </a:p>
          <a:p>
            <a:pPr algn="ctr"/>
            <a:r>
              <a:rPr lang="en-US" altLang="zh-CN" dirty="0" smtClean="0"/>
              <a:t>Master</a:t>
            </a:r>
          </a:p>
        </p:txBody>
      </p:sp>
      <p:sp>
        <p:nvSpPr>
          <p:cNvPr id="30" name="右大括号 29"/>
          <p:cNvSpPr/>
          <p:nvPr/>
        </p:nvSpPr>
        <p:spPr>
          <a:xfrm>
            <a:off x="2882778" y="2293135"/>
            <a:ext cx="422910" cy="2987525"/>
          </a:xfrm>
          <a:prstGeom prst="rightBrace">
            <a:avLst>
              <a:gd name="adj1" fmla="val 8333"/>
              <a:gd name="adj2" fmla="val 507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67611" y="3423173"/>
            <a:ext cx="844593" cy="663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TCP</a:t>
            </a:r>
            <a:r>
              <a:rPr kumimoji="1" lang="en-US" altLang="zh-CN" dirty="0" smtClean="0"/>
              <a:t>-Server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904268" y="3409720"/>
            <a:ext cx="844593" cy="663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JFMI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049136" y="3450985"/>
            <a:ext cx="844593" cy="663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90609" y="2070748"/>
            <a:ext cx="616079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TCP-Client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49136" y="2073413"/>
            <a:ext cx="844593" cy="663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Prism</a:t>
            </a:r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tool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1059247" y="4733875"/>
            <a:ext cx="874059" cy="6568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Ptolemy</a:t>
            </a:r>
          </a:p>
          <a:p>
            <a:pPr algn="ctr"/>
            <a:r>
              <a:rPr kumimoji="1" lang="en-US" altLang="zh-CN" sz="1400" dirty="0"/>
              <a:t>tool</a:t>
            </a:r>
            <a:endParaRPr kumimoji="1" lang="en-US" altLang="zh-CN" sz="1400" dirty="0" smtClean="0"/>
          </a:p>
        </p:txBody>
      </p:sp>
      <p:sp>
        <p:nvSpPr>
          <p:cNvPr id="64" name="左右箭头 63"/>
          <p:cNvSpPr/>
          <p:nvPr/>
        </p:nvSpPr>
        <p:spPr>
          <a:xfrm>
            <a:off x="1893728" y="2259137"/>
            <a:ext cx="296881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右箭头 64"/>
          <p:cNvSpPr/>
          <p:nvPr/>
        </p:nvSpPr>
        <p:spPr>
          <a:xfrm>
            <a:off x="1905908" y="3634422"/>
            <a:ext cx="296881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1933307" y="4948982"/>
            <a:ext cx="296881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2806689" y="3577842"/>
            <a:ext cx="757942" cy="414839"/>
          </a:xfrm>
          <a:prstGeom prst="leftRightArrow">
            <a:avLst>
              <a:gd name="adj1" fmla="val 39377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左大括号 67"/>
          <p:cNvSpPr/>
          <p:nvPr/>
        </p:nvSpPr>
        <p:spPr>
          <a:xfrm>
            <a:off x="7780151" y="2293135"/>
            <a:ext cx="712697" cy="2913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8259265" y="2105707"/>
            <a:ext cx="1110953" cy="5226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Modelica</a:t>
            </a:r>
          </a:p>
          <a:p>
            <a:pPr algn="ctr"/>
            <a:r>
              <a:rPr kumimoji="1" lang="en-US" altLang="zh-CN" sz="1600" dirty="0" smtClean="0"/>
              <a:t>FMU</a:t>
            </a:r>
            <a:endParaRPr kumimoji="1" lang="en-US" altLang="zh-CN" sz="16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8436273" y="3450985"/>
            <a:ext cx="844593" cy="663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8259265" y="4901121"/>
            <a:ext cx="1110953" cy="5226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Simulink</a:t>
            </a:r>
          </a:p>
          <a:p>
            <a:pPr algn="ctr"/>
            <a:r>
              <a:rPr kumimoji="1" lang="en-US" altLang="zh-CN" sz="1600" dirty="0" smtClean="0"/>
              <a:t>FMU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4263763" y="5060543"/>
            <a:ext cx="3146090" cy="4767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Statistical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Checker</a:t>
            </a:r>
            <a:endParaRPr kumimoji="1" lang="zh-CN" altLang="en-US" dirty="0"/>
          </a:p>
        </p:txBody>
      </p:sp>
      <p:sp>
        <p:nvSpPr>
          <p:cNvPr id="73" name="下箭头 72"/>
          <p:cNvSpPr/>
          <p:nvPr/>
        </p:nvSpPr>
        <p:spPr>
          <a:xfrm>
            <a:off x="5553004" y="4097620"/>
            <a:ext cx="270195" cy="96292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多文档 73"/>
          <p:cNvSpPr/>
          <p:nvPr/>
        </p:nvSpPr>
        <p:spPr>
          <a:xfrm>
            <a:off x="5101451" y="4495374"/>
            <a:ext cx="1297966" cy="339455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Traces(.csv)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1012252" y="1666430"/>
            <a:ext cx="1995766" cy="3845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工具</a:t>
            </a:r>
            <a:r>
              <a:rPr kumimoji="1" lang="zh-CN" altLang="en-US" dirty="0" smtClean="0">
                <a:solidFill>
                  <a:schemeClr val="tx1"/>
                </a:solidFill>
              </a:rPr>
              <a:t>式耦合</a:t>
            </a:r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074054" y="1666430"/>
            <a:ext cx="1342403" cy="3845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FMU</a:t>
            </a:r>
            <a:r>
              <a:rPr kumimoji="1" lang="zh-CN" altLang="en-US" dirty="0" smtClean="0">
                <a:solidFill>
                  <a:schemeClr val="tx1"/>
                </a:solidFill>
              </a:rPr>
              <a:t>式耦合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219590" y="4803410"/>
            <a:ext cx="616079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TCP-Client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2199094" y="3509865"/>
            <a:ext cx="616079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TCP-Client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4872036" y="2530092"/>
            <a:ext cx="1801202" cy="4001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PlugClassLoader</a:t>
            </a:r>
          </a:p>
        </p:txBody>
      </p:sp>
      <p:sp>
        <p:nvSpPr>
          <p:cNvPr id="83" name="左右箭头 82"/>
          <p:cNvSpPr/>
          <p:nvPr/>
        </p:nvSpPr>
        <p:spPr>
          <a:xfrm>
            <a:off x="7735172" y="3590805"/>
            <a:ext cx="702157" cy="414839"/>
          </a:xfrm>
          <a:prstGeom prst="leftRightArrow">
            <a:avLst>
              <a:gd name="adj1" fmla="val 39377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3708436" y="1034854"/>
            <a:ext cx="3901304" cy="11194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插件</a:t>
            </a:r>
            <a:r>
              <a:rPr kumimoji="1" lang="zh-CN" altLang="en-US" dirty="0" smtClean="0">
                <a:solidFill>
                  <a:schemeClr val="tx1"/>
                </a:solidFill>
              </a:rPr>
              <a:t>式耦合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3892591" y="1475243"/>
            <a:ext cx="1006300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&lt;PlugSlave&gt;</a:t>
            </a:r>
          </a:p>
          <a:p>
            <a:pPr algn="ctr"/>
            <a:r>
              <a:rPr kumimoji="1" lang="en-US" altLang="zh-CN" sz="1200" dirty="0" smtClean="0"/>
              <a:t>PlugSlave1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204064" y="1465330"/>
            <a:ext cx="1006300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…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6515537" y="1447060"/>
            <a:ext cx="1006300" cy="557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&lt;PlugSlave&gt;</a:t>
            </a:r>
          </a:p>
          <a:p>
            <a:pPr algn="ctr"/>
            <a:r>
              <a:rPr kumimoji="1" lang="en-US" altLang="zh-CN" sz="1200" dirty="0" smtClean="0"/>
              <a:t>PlugSlave2</a:t>
            </a:r>
          </a:p>
        </p:txBody>
      </p:sp>
      <p:sp>
        <p:nvSpPr>
          <p:cNvPr id="9" name="左大括号 8"/>
          <p:cNvSpPr/>
          <p:nvPr/>
        </p:nvSpPr>
        <p:spPr>
          <a:xfrm rot="16200000">
            <a:off x="5447567" y="771647"/>
            <a:ext cx="573393" cy="3095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5575191" y="1973498"/>
            <a:ext cx="318142" cy="57586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4392851" y="3627728"/>
            <a:ext cx="296881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左右箭头 34"/>
          <p:cNvSpPr/>
          <p:nvPr/>
        </p:nvSpPr>
        <p:spPr>
          <a:xfrm>
            <a:off x="6641104" y="3642069"/>
            <a:ext cx="261677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左右箭头 35"/>
          <p:cNvSpPr/>
          <p:nvPr/>
        </p:nvSpPr>
        <p:spPr>
          <a:xfrm rot="5400000">
            <a:off x="5566662" y="2954629"/>
            <a:ext cx="335200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15415" y="2790511"/>
            <a:ext cx="6470206" cy="28658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7920" y="2855961"/>
            <a:ext cx="4167004" cy="12316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Prism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FMU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91066" y="3171807"/>
            <a:ext cx="1189697" cy="7961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Prism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5" name="虚尾箭头 4"/>
          <p:cNvSpPr/>
          <p:nvPr/>
        </p:nvSpPr>
        <p:spPr>
          <a:xfrm rot="5400000">
            <a:off x="4633181" y="2262385"/>
            <a:ext cx="1477286" cy="361947"/>
          </a:xfrm>
          <a:prstGeom prst="stripedRightArrow">
            <a:avLst>
              <a:gd name="adj1" fmla="val 50000"/>
              <a:gd name="adj2" fmla="val 408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15563" y="1261344"/>
            <a:ext cx="1152497" cy="43223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Prism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50338" y="3182000"/>
            <a:ext cx="1189697" cy="7961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Prism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Wrapper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1407" y="4297214"/>
            <a:ext cx="5997778" cy="12939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        Co-Simulation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96193" y="4717911"/>
            <a:ext cx="1618749" cy="7827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Adaptive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Co-Simulator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21583" y="4727639"/>
            <a:ext cx="1052667" cy="7961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Prism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04925" y="4708183"/>
            <a:ext cx="847595" cy="7961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JFMI</a:t>
            </a:r>
            <a:endParaRPr kumimoji="1"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2474249" y="4994889"/>
            <a:ext cx="1121943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886924" y="6184445"/>
            <a:ext cx="3146090" cy="4767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Statistical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Checker</a:t>
            </a:r>
            <a:endParaRPr kumimoji="1" lang="zh-CN" altLang="en-US" dirty="0"/>
          </a:p>
        </p:txBody>
      </p:sp>
      <p:sp>
        <p:nvSpPr>
          <p:cNvPr id="14" name="虚尾箭头 13"/>
          <p:cNvSpPr/>
          <p:nvPr/>
        </p:nvSpPr>
        <p:spPr>
          <a:xfrm rot="5400000">
            <a:off x="5210297" y="3025476"/>
            <a:ext cx="3003468" cy="361947"/>
          </a:xfrm>
          <a:prstGeom prst="stripedRightArrow">
            <a:avLst>
              <a:gd name="adj1" fmla="val 50000"/>
              <a:gd name="adj2" fmla="val 549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329791" y="5504914"/>
            <a:ext cx="270195" cy="6696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多文档 15"/>
          <p:cNvSpPr/>
          <p:nvPr/>
        </p:nvSpPr>
        <p:spPr>
          <a:xfrm>
            <a:off x="3799375" y="5656361"/>
            <a:ext cx="1297966" cy="339455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Traces(.</a:t>
            </a:r>
            <a:r>
              <a:rPr lang="en-US" altLang="zh-CN" sz="1200" dirty="0" err="1" smtClean="0"/>
              <a:t>csv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7" name="左右箭头 16"/>
          <p:cNvSpPr/>
          <p:nvPr/>
        </p:nvSpPr>
        <p:spPr>
          <a:xfrm>
            <a:off x="3680763" y="3430715"/>
            <a:ext cx="1254335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5214942" y="4986862"/>
            <a:ext cx="1189983" cy="28638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06071" y="1261344"/>
            <a:ext cx="1323113" cy="43223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JModelica</a:t>
            </a:r>
            <a:endParaRPr kumimoji="1" lang="zh-CN" altLang="en-US" dirty="0"/>
          </a:p>
        </p:txBody>
      </p:sp>
      <p:sp>
        <p:nvSpPr>
          <p:cNvPr id="20" name="折角形 19"/>
          <p:cNvSpPr/>
          <p:nvPr/>
        </p:nvSpPr>
        <p:spPr>
          <a:xfrm>
            <a:off x="6033014" y="2313940"/>
            <a:ext cx="1294268" cy="408123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Modelica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FMU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(.</a:t>
            </a:r>
            <a:r>
              <a:rPr lang="en-US" altLang="zh-CN" sz="1100" dirty="0" err="1" smtClean="0"/>
              <a:t>fmu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21" name="圆角右箭头 20"/>
          <p:cNvSpPr/>
          <p:nvPr/>
        </p:nvSpPr>
        <p:spPr>
          <a:xfrm>
            <a:off x="1582552" y="3262313"/>
            <a:ext cx="902645" cy="1465326"/>
          </a:xfrm>
          <a:prstGeom prst="bentArrow">
            <a:avLst>
              <a:gd name="adj1" fmla="val 12816"/>
              <a:gd name="adj2" fmla="val 14586"/>
              <a:gd name="adj3" fmla="val 2249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16200000" flipH="1">
            <a:off x="1745560" y="3982133"/>
            <a:ext cx="1036697" cy="454315"/>
          </a:xfrm>
          <a:prstGeom prst="bentArrow">
            <a:avLst>
              <a:gd name="adj1" fmla="val 21111"/>
              <a:gd name="adj2" fmla="val 25000"/>
              <a:gd name="adj3" fmla="val 26523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56430" y="2296675"/>
            <a:ext cx="2500330" cy="4206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Generator</a:t>
            </a:r>
            <a:endParaRPr kumimoji="1" lang="zh-CN" altLang="en-US" dirty="0"/>
          </a:p>
        </p:txBody>
      </p:sp>
      <p:sp>
        <p:nvSpPr>
          <p:cNvPr id="24" name="虚尾箭头 23"/>
          <p:cNvSpPr/>
          <p:nvPr/>
        </p:nvSpPr>
        <p:spPr>
          <a:xfrm rot="5400000">
            <a:off x="2749155" y="1819727"/>
            <a:ext cx="591968" cy="361947"/>
          </a:xfrm>
          <a:prstGeom prst="stripedRightArrow">
            <a:avLst>
              <a:gd name="adj1" fmla="val 50000"/>
              <a:gd name="adj2" fmla="val 408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虚尾箭头 24"/>
          <p:cNvSpPr/>
          <p:nvPr/>
        </p:nvSpPr>
        <p:spPr>
          <a:xfrm>
            <a:off x="4556759" y="2340168"/>
            <a:ext cx="720107" cy="326125"/>
          </a:xfrm>
          <a:prstGeom prst="stripedRightArrow">
            <a:avLst>
              <a:gd name="adj1" fmla="val 50000"/>
              <a:gd name="adj2" fmla="val 408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折角形 25"/>
          <p:cNvSpPr/>
          <p:nvPr/>
        </p:nvSpPr>
        <p:spPr>
          <a:xfrm>
            <a:off x="4670885" y="1831402"/>
            <a:ext cx="1335187" cy="408123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DTMC/CTMC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Model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(</a:t>
            </a:r>
            <a:r>
              <a:rPr lang="en-US" altLang="zh-CN" sz="1100" dirty="0"/>
              <a:t>.</a:t>
            </a:r>
            <a:r>
              <a:rPr lang="en-US" altLang="zh-CN" sz="1100" dirty="0" smtClean="0"/>
              <a:t>pm/.</a:t>
            </a:r>
            <a:r>
              <a:rPr lang="en-US" altLang="zh-CN" sz="1100" dirty="0" err="1" smtClean="0"/>
              <a:t>sm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27" name="折角形 26"/>
          <p:cNvSpPr/>
          <p:nvPr/>
        </p:nvSpPr>
        <p:spPr>
          <a:xfrm>
            <a:off x="2285607" y="1818227"/>
            <a:ext cx="1513768" cy="25954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Modana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Model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(</a:t>
            </a:r>
            <a:r>
              <a:rPr lang="en-US" altLang="zh-CN" sz="1100" dirty="0"/>
              <a:t>.</a:t>
            </a:r>
            <a:r>
              <a:rPr lang="en-US" altLang="zh-CN" sz="1100" dirty="0" smtClean="0"/>
              <a:t>xml)</a:t>
            </a:r>
            <a:endParaRPr lang="zh-CN" altLang="en-US" sz="1100" dirty="0"/>
          </a:p>
        </p:txBody>
      </p:sp>
      <p:sp>
        <p:nvSpPr>
          <p:cNvPr id="28" name="TextBox 36"/>
          <p:cNvSpPr txBox="1"/>
          <p:nvPr/>
        </p:nvSpPr>
        <p:spPr>
          <a:xfrm>
            <a:off x="1271521" y="3619059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/>
          </a:p>
        </p:txBody>
      </p:sp>
      <p:sp>
        <p:nvSpPr>
          <p:cNvPr id="29" name="TextBox 37"/>
          <p:cNvSpPr txBox="1"/>
          <p:nvPr/>
        </p:nvSpPr>
        <p:spPr>
          <a:xfrm>
            <a:off x="3812375" y="3095996"/>
            <a:ext cx="100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Inner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Invocation</a:t>
            </a:r>
            <a:endParaRPr lang="zh-CN" altLang="en-US" sz="1200" dirty="0"/>
          </a:p>
        </p:txBody>
      </p:sp>
      <p:sp>
        <p:nvSpPr>
          <p:cNvPr id="30" name="TextBox 38"/>
          <p:cNvSpPr txBox="1"/>
          <p:nvPr/>
        </p:nvSpPr>
        <p:spPr>
          <a:xfrm>
            <a:off x="1779963" y="4014580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Response</a:t>
            </a:r>
            <a:endParaRPr lang="zh-CN" altLang="en-US" sz="1200" dirty="0"/>
          </a:p>
        </p:txBody>
      </p:sp>
      <p:sp>
        <p:nvSpPr>
          <p:cNvPr id="31" name="TextBox 39"/>
          <p:cNvSpPr txBox="1"/>
          <p:nvPr/>
        </p:nvSpPr>
        <p:spPr>
          <a:xfrm>
            <a:off x="2591772" y="4626927"/>
            <a:ext cx="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SharedVar</a:t>
            </a:r>
            <a:r>
              <a:rPr lang="zh-CN" altLang="en-US" sz="1200" dirty="0"/>
              <a:t> </a:t>
            </a:r>
            <a:r>
              <a:rPr lang="en-US" altLang="zh-CN" sz="1200" dirty="0"/>
              <a:t>Exchange</a:t>
            </a:r>
          </a:p>
        </p:txBody>
      </p:sp>
      <p:sp>
        <p:nvSpPr>
          <p:cNvPr id="32" name="TextBox 40"/>
          <p:cNvSpPr txBox="1"/>
          <p:nvPr/>
        </p:nvSpPr>
        <p:spPr>
          <a:xfrm>
            <a:off x="5386752" y="4620108"/>
            <a:ext cx="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SharedVar</a:t>
            </a:r>
            <a:r>
              <a:rPr lang="zh-CN" altLang="en-US" sz="1200" dirty="0"/>
              <a:t> </a:t>
            </a:r>
            <a:r>
              <a:rPr lang="en-US" altLang="zh-CN" sz="1200" dirty="0"/>
              <a:t>Exchange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421583" y="1261344"/>
            <a:ext cx="3135176" cy="432233"/>
          </a:xfrm>
          <a:prstGeom prst="roundRect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Modana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8123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形标注 1(带边框和强调线) 1"/>
          <p:cNvSpPr/>
          <p:nvPr/>
        </p:nvSpPr>
        <p:spPr>
          <a:xfrm>
            <a:off x="3453064" y="4454273"/>
            <a:ext cx="1249900" cy="642574"/>
          </a:xfrm>
          <a:prstGeom prst="accentBorderCallout1">
            <a:avLst>
              <a:gd name="adj1" fmla="val 18750"/>
              <a:gd name="adj2" fmla="val -8333"/>
              <a:gd name="adj3" fmla="val -250351"/>
              <a:gd name="adj4" fmla="val 138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支持被动式插拔、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主动式插拔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64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168</Words>
  <Application>Microsoft Office PowerPoint</Application>
  <PresentationFormat>宽屏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LiuJufu</dc:creator>
  <cp:lastModifiedBy>LiuJufu</cp:lastModifiedBy>
  <cp:revision>23</cp:revision>
  <dcterms:created xsi:type="dcterms:W3CDTF">2017-04-01T15:05:29Z</dcterms:created>
  <dcterms:modified xsi:type="dcterms:W3CDTF">2017-04-09T12:13:18Z</dcterms:modified>
</cp:coreProperties>
</file>