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400675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607" autoAdjust="0"/>
  </p:normalViewPr>
  <p:slideViewPr>
    <p:cSldViewPr snapToGrid="0" snapToObjects="1">
      <p:cViewPr varScale="1">
        <p:scale>
          <a:sx n="67" d="100"/>
          <a:sy n="67" d="100"/>
        </p:scale>
        <p:origin x="564" y="66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96A4-2EA7-4346-9918-D78BAC9E5896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27050" y="685800"/>
            <a:ext cx="5803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6484-443D-C645-A71A-B37B145985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3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27050" y="685800"/>
            <a:ext cx="5803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Modana Architecture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76484-443D-C645-A71A-B37B1459854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77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7710"/>
            <a:ext cx="7772400" cy="115764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60382"/>
            <a:ext cx="64008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71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0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67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98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70434"/>
            <a:ext cx="77724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89037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52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12714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08901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712714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5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60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15027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30142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2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0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16277"/>
            <a:ext cx="82296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4959-3AAC-EA4C-82C5-9DFA37BFCB1B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0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5310" y="218909"/>
            <a:ext cx="2771103" cy="49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b="1" dirty="0" err="1"/>
              <a:t>Modana</a:t>
            </a:r>
            <a:r>
              <a:rPr kumimoji="1" lang="zh-CN" altLang="en-US" b="1" dirty="0"/>
              <a:t>框架</a:t>
            </a:r>
          </a:p>
        </p:txBody>
      </p:sp>
      <p:sp>
        <p:nvSpPr>
          <p:cNvPr id="8" name="矩形 7"/>
          <p:cNvSpPr/>
          <p:nvPr/>
        </p:nvSpPr>
        <p:spPr>
          <a:xfrm>
            <a:off x="3823287" y="218909"/>
            <a:ext cx="4489368" cy="49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b="1" dirty="0" err="1"/>
              <a:t>Modana</a:t>
            </a:r>
            <a:r>
              <a:rPr kumimoji="1" lang="zh-CN" altLang="en-US" b="1" dirty="0"/>
              <a:t>平台实现</a:t>
            </a:r>
          </a:p>
        </p:txBody>
      </p:sp>
      <p:sp>
        <p:nvSpPr>
          <p:cNvPr id="7" name="左右箭头 6"/>
          <p:cNvSpPr/>
          <p:nvPr/>
        </p:nvSpPr>
        <p:spPr>
          <a:xfrm>
            <a:off x="3399826" y="895380"/>
            <a:ext cx="680053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3413312" y="2038514"/>
            <a:ext cx="666567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3413311" y="4544740"/>
            <a:ext cx="680050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1996149" y="1422141"/>
            <a:ext cx="464427" cy="306608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3413311" y="3412812"/>
            <a:ext cx="680050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52091" y="702140"/>
            <a:ext cx="2347737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图形化建模模块</a:t>
            </a:r>
          </a:p>
        </p:txBody>
      </p:sp>
      <p:sp>
        <p:nvSpPr>
          <p:cNvPr id="26" name="下箭头 25"/>
          <p:cNvSpPr/>
          <p:nvPr/>
        </p:nvSpPr>
        <p:spPr>
          <a:xfrm>
            <a:off x="1996149" y="2688907"/>
            <a:ext cx="464427" cy="455354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052087" y="1721933"/>
            <a:ext cx="2347738" cy="9666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模型转换模块</a:t>
            </a:r>
          </a:p>
        </p:txBody>
      </p:sp>
      <p:sp>
        <p:nvSpPr>
          <p:cNvPr id="27" name="下箭头 26"/>
          <p:cNvSpPr/>
          <p:nvPr/>
        </p:nvSpPr>
        <p:spPr>
          <a:xfrm>
            <a:off x="1990995" y="4007980"/>
            <a:ext cx="464427" cy="415509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>
            <a:spLocks/>
          </p:cNvSpPr>
          <p:nvPr/>
        </p:nvSpPr>
        <p:spPr>
          <a:xfrm>
            <a:off x="1049339" y="3145825"/>
            <a:ext cx="2347738" cy="862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协同仿真模块</a:t>
            </a:r>
          </a:p>
        </p:txBody>
      </p:sp>
      <p:sp>
        <p:nvSpPr>
          <p:cNvPr id="28" name="下箭头 27"/>
          <p:cNvSpPr/>
          <p:nvPr/>
        </p:nvSpPr>
        <p:spPr>
          <a:xfrm>
            <a:off x="4709923" y="1427978"/>
            <a:ext cx="414699" cy="300771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4093361" y="712636"/>
            <a:ext cx="1552294" cy="709504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UML/MARTE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4663939" y="4006416"/>
            <a:ext cx="502340" cy="417073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4093362" y="4423489"/>
            <a:ext cx="3969739" cy="576022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Modana</a:t>
            </a:r>
            <a:r>
              <a:rPr kumimoji="1" lang="zh-CN" altLang="en-US" dirty="0">
                <a:solidFill>
                  <a:schemeClr val="tx1"/>
                </a:solidFill>
              </a:rPr>
              <a:t>统计模型验证器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65575" y="4423489"/>
            <a:ext cx="2347737" cy="5760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分析、验证模块</a:t>
            </a:r>
          </a:p>
        </p:txBody>
      </p:sp>
      <p:sp>
        <p:nvSpPr>
          <p:cNvPr id="47" name="矩形 46"/>
          <p:cNvSpPr/>
          <p:nvPr/>
        </p:nvSpPr>
        <p:spPr>
          <a:xfrm>
            <a:off x="6110475" y="1728749"/>
            <a:ext cx="1853184" cy="259679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1600" dirty="0"/>
              <a:t>外部仿真器</a:t>
            </a:r>
          </a:p>
        </p:txBody>
      </p:sp>
      <p:sp>
        <p:nvSpPr>
          <p:cNvPr id="34" name="剪去对角的矩形 33"/>
          <p:cNvSpPr/>
          <p:nvPr/>
        </p:nvSpPr>
        <p:spPr>
          <a:xfrm>
            <a:off x="6398443" y="2825320"/>
            <a:ext cx="1268378" cy="641008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PRISM 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仿真器</a:t>
            </a:r>
          </a:p>
        </p:txBody>
      </p:sp>
      <p:sp>
        <p:nvSpPr>
          <p:cNvPr id="39" name="剪去对角的矩形 38"/>
          <p:cNvSpPr/>
          <p:nvPr/>
        </p:nvSpPr>
        <p:spPr>
          <a:xfrm>
            <a:off x="6398443" y="3556649"/>
            <a:ext cx="1268378" cy="641008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UPPAAL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仿真器</a:t>
            </a:r>
          </a:p>
        </p:txBody>
      </p:sp>
      <p:sp>
        <p:nvSpPr>
          <p:cNvPr id="40" name="剪去对角的矩形 39"/>
          <p:cNvSpPr/>
          <p:nvPr/>
        </p:nvSpPr>
        <p:spPr>
          <a:xfrm>
            <a:off x="6398444" y="2093991"/>
            <a:ext cx="1267445" cy="641008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JModelica</a:t>
            </a:r>
            <a:r>
              <a:rPr kumimoji="1" lang="en-US" altLang="zh-CN" sz="1600" dirty="0"/>
              <a:t> </a:t>
            </a:r>
            <a:r>
              <a:rPr kumimoji="1" lang="zh-CN" altLang="en-US" sz="1600" dirty="0"/>
              <a:t>仿真器</a:t>
            </a:r>
          </a:p>
        </p:txBody>
      </p:sp>
      <p:sp>
        <p:nvSpPr>
          <p:cNvPr id="48" name="下箭头 47"/>
          <p:cNvSpPr/>
          <p:nvPr/>
        </p:nvSpPr>
        <p:spPr>
          <a:xfrm>
            <a:off x="6274194" y="1422139"/>
            <a:ext cx="414699" cy="300771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7393764" y="1422140"/>
            <a:ext cx="414699" cy="300771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753094" y="707353"/>
            <a:ext cx="1154530" cy="720071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SHA/MC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7009715" y="702140"/>
            <a:ext cx="1188720" cy="7200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Modelica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16200000">
            <a:off x="5724436" y="2137887"/>
            <a:ext cx="414699" cy="357381"/>
          </a:xfrm>
          <a:prstGeom prst="downArrow">
            <a:avLst>
              <a:gd name="adj1" fmla="val 50000"/>
              <a:gd name="adj2" fmla="val 41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4707761" y="2825320"/>
            <a:ext cx="414699" cy="320505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4093361" y="1728747"/>
            <a:ext cx="1659733" cy="109657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Modana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模型转换器</a:t>
            </a:r>
          </a:p>
        </p:txBody>
      </p:sp>
      <p:sp>
        <p:nvSpPr>
          <p:cNvPr id="52" name="下箭头 51"/>
          <p:cNvSpPr/>
          <p:nvPr/>
        </p:nvSpPr>
        <p:spPr>
          <a:xfrm rot="5400000">
            <a:off x="5724435" y="3396649"/>
            <a:ext cx="414699" cy="357381"/>
          </a:xfrm>
          <a:prstGeom prst="downArrow">
            <a:avLst>
              <a:gd name="adj1" fmla="val 50000"/>
              <a:gd name="adj2" fmla="val 41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4093361" y="3144262"/>
            <a:ext cx="1659732" cy="862155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Modana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协同模拟器</a:t>
            </a:r>
          </a:p>
        </p:txBody>
      </p:sp>
    </p:spTree>
    <p:extLst>
      <p:ext uri="{BB962C8B-B14F-4D97-AF65-F5344CB8AC3E}">
        <p14:creationId xmlns:p14="http://schemas.microsoft.com/office/powerpoint/2010/main" val="14074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Words>42</Words>
  <Application>Microsoft Office PowerPoint</Application>
  <PresentationFormat>自定义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Cheng</dc:creator>
  <cp:lastModifiedBy>Windows User</cp:lastModifiedBy>
  <cp:revision>198</cp:revision>
  <cp:lastPrinted>2015-01-27T17:39:09Z</cp:lastPrinted>
  <dcterms:created xsi:type="dcterms:W3CDTF">2015-01-05T17:55:10Z</dcterms:created>
  <dcterms:modified xsi:type="dcterms:W3CDTF">2017-11-09T07:42:23Z</dcterms:modified>
</cp:coreProperties>
</file>