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2192000" cy="64801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9"/>
  </p:normalViewPr>
  <p:slideViewPr>
    <p:cSldViewPr snapToGrid="0" snapToObjects="1">
      <p:cViewPr varScale="1">
        <p:scale>
          <a:sx n="72" d="100"/>
          <a:sy n="72" d="100"/>
        </p:scale>
        <p:origin x="6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60529"/>
            <a:ext cx="9144000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03592"/>
            <a:ext cx="9144000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2449-C873-A84A-8EAB-146143BDD35C}" type="datetimeFigureOut">
              <a:rPr kumimoji="1" lang="zh-CN" altLang="en-US" smtClean="0"/>
              <a:t>2017/10/7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0378-036C-0247-B9A2-23445DD136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689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2449-C873-A84A-8EAB-146143BDD35C}" type="datetimeFigureOut">
              <a:rPr kumimoji="1" lang="zh-CN" altLang="en-US" smtClean="0"/>
              <a:t>2017/10/7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0378-036C-0247-B9A2-23445DD136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1112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45009"/>
            <a:ext cx="2628900" cy="549164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45009"/>
            <a:ext cx="7734300" cy="549164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2449-C873-A84A-8EAB-146143BDD35C}" type="datetimeFigureOut">
              <a:rPr kumimoji="1" lang="zh-CN" altLang="en-US" smtClean="0"/>
              <a:t>2017/10/7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0378-036C-0247-B9A2-23445DD136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112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2449-C873-A84A-8EAB-146143BDD35C}" type="datetimeFigureOut">
              <a:rPr kumimoji="1" lang="zh-CN" altLang="en-US" smtClean="0"/>
              <a:t>2017/10/7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0378-036C-0247-B9A2-23445DD136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2322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615545"/>
            <a:ext cx="10515600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336618"/>
            <a:ext cx="10515600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2449-C873-A84A-8EAB-146143BDD35C}" type="datetimeFigureOut">
              <a:rPr kumimoji="1" lang="zh-CN" altLang="en-US" smtClean="0"/>
              <a:t>2017/10/7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0378-036C-0247-B9A2-23445DD136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7916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25046"/>
            <a:ext cx="5181600" cy="41116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25046"/>
            <a:ext cx="5181600" cy="41116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2449-C873-A84A-8EAB-146143BDD35C}" type="datetimeFigureOut">
              <a:rPr kumimoji="1" lang="zh-CN" altLang="en-US" smtClean="0"/>
              <a:t>2017/10/7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0378-036C-0247-B9A2-23445DD136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523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45010"/>
            <a:ext cx="10515600" cy="125253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588543"/>
            <a:ext cx="5157787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367064"/>
            <a:ext cx="5157787" cy="348159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88543"/>
            <a:ext cx="5183188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67064"/>
            <a:ext cx="5183188" cy="348159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2449-C873-A84A-8EAB-146143BDD35C}" type="datetimeFigureOut">
              <a:rPr kumimoji="1" lang="zh-CN" altLang="en-US" smtClean="0"/>
              <a:t>2017/10/7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0378-036C-0247-B9A2-23445DD136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9622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2449-C873-A84A-8EAB-146143BDD35C}" type="datetimeFigureOut">
              <a:rPr kumimoji="1" lang="zh-CN" altLang="en-US" smtClean="0"/>
              <a:t>2017/10/7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0378-036C-0247-B9A2-23445DD136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803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2449-C873-A84A-8EAB-146143BDD35C}" type="datetimeFigureOut">
              <a:rPr kumimoji="1" lang="zh-CN" altLang="en-US" smtClean="0"/>
              <a:t>2017/10/7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0378-036C-0247-B9A2-23445DD136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1396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32012"/>
            <a:ext cx="393223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33026"/>
            <a:ext cx="6172200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944052"/>
            <a:ext cx="393223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2449-C873-A84A-8EAB-146143BDD35C}" type="datetimeFigureOut">
              <a:rPr kumimoji="1" lang="zh-CN" altLang="en-US" smtClean="0"/>
              <a:t>2017/10/7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0378-036C-0247-B9A2-23445DD136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8944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32012"/>
            <a:ext cx="393223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33026"/>
            <a:ext cx="6172200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944052"/>
            <a:ext cx="393223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2449-C873-A84A-8EAB-146143BDD35C}" type="datetimeFigureOut">
              <a:rPr kumimoji="1" lang="zh-CN" altLang="en-US" smtClean="0"/>
              <a:t>2017/10/7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0378-036C-0247-B9A2-23445DD136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353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45010"/>
            <a:ext cx="10515600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25046"/>
            <a:ext cx="10515600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006163"/>
            <a:ext cx="274320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62449-C873-A84A-8EAB-146143BDD35C}" type="datetimeFigureOut">
              <a:rPr kumimoji="1" lang="zh-CN" altLang="en-US" smtClean="0"/>
              <a:t>2017/10/7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06163"/>
            <a:ext cx="411480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006163"/>
            <a:ext cx="274320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40378-036C-0247-B9A2-23445DD136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969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23252" y="591895"/>
            <a:ext cx="2136261" cy="81017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扩展的</a:t>
            </a:r>
            <a:r>
              <a:rPr kumimoji="1" lang="en-US" altLang="zh-CN" dirty="0">
                <a:solidFill>
                  <a:schemeClr val="tx1"/>
                </a:solidFill>
              </a:rPr>
              <a:t>MARTE/UML</a:t>
            </a:r>
            <a:r>
              <a:rPr kumimoji="1" lang="zh-CN" altLang="en-US" dirty="0">
                <a:solidFill>
                  <a:schemeClr val="tx1"/>
                </a:solidFill>
              </a:rPr>
              <a:t>状态图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63580" y="591895"/>
            <a:ext cx="2136261" cy="81017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ESHA</a:t>
            </a:r>
            <a:r>
              <a:rPr kumimoji="1" lang="zh-CN" altLang="en-US" dirty="0">
                <a:solidFill>
                  <a:schemeClr val="tx1"/>
                </a:solidFill>
              </a:rPr>
              <a:t>模型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3938205" y="762014"/>
            <a:ext cx="957262" cy="548803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16375" y="433701"/>
            <a:ext cx="2357438" cy="38509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84112" y="2917503"/>
            <a:ext cx="2060222" cy="116782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构建扩展的</a:t>
            </a:r>
            <a:r>
              <a:rPr kumimoji="1" lang="en-US" altLang="zh-CN" dirty="0">
                <a:solidFill>
                  <a:schemeClr val="tx1"/>
                </a:solidFill>
              </a:rPr>
              <a:t>MARTE/UML</a:t>
            </a:r>
            <a:r>
              <a:rPr kumimoji="1" lang="zh-CN" altLang="en-US" dirty="0">
                <a:solidFill>
                  <a:schemeClr val="tx1"/>
                </a:solidFill>
              </a:rPr>
              <a:t>状态图，导出</a:t>
            </a:r>
            <a:r>
              <a:rPr kumimoji="1" lang="en-US" altLang="zh-CN" dirty="0">
                <a:solidFill>
                  <a:schemeClr val="tx1"/>
                </a:solidFill>
              </a:rPr>
              <a:t>XML</a:t>
            </a:r>
            <a:r>
              <a:rPr kumimoji="1" lang="zh-CN" altLang="en-US" dirty="0">
                <a:solidFill>
                  <a:schemeClr val="tx1"/>
                </a:solidFill>
              </a:rPr>
              <a:t>格式文件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954494" y="433702"/>
            <a:ext cx="2128838" cy="38703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068794" y="2311227"/>
            <a:ext cx="1900238" cy="567869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模型转换器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152916" y="433702"/>
            <a:ext cx="2422613" cy="38729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263579" y="2915954"/>
            <a:ext cx="2136261" cy="117534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导入</a:t>
            </a:r>
            <a:r>
              <a:rPr kumimoji="1" lang="en-US" altLang="zh-CN" dirty="0">
                <a:solidFill>
                  <a:schemeClr val="tx1"/>
                </a:solidFill>
              </a:rPr>
              <a:t>XML</a:t>
            </a:r>
            <a:r>
              <a:rPr kumimoji="1" lang="zh-CN" altLang="en-US" dirty="0">
                <a:solidFill>
                  <a:schemeClr val="tx1"/>
                </a:solidFill>
              </a:rPr>
              <a:t>格式的</a:t>
            </a:r>
            <a:r>
              <a:rPr kumimoji="1" lang="en-US" altLang="zh-CN" dirty="0">
                <a:solidFill>
                  <a:schemeClr val="tx1"/>
                </a:solidFill>
              </a:rPr>
              <a:t>ESHA</a:t>
            </a:r>
            <a:r>
              <a:rPr kumimoji="1" lang="zh-CN" altLang="en-US" dirty="0">
                <a:solidFill>
                  <a:schemeClr val="tx1"/>
                </a:solidFill>
              </a:rPr>
              <a:t>模型，结合验证属性，实现模型仿真、验证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sp>
        <p:nvSpPr>
          <p:cNvPr id="23" name="上下箭头 22"/>
          <p:cNvSpPr/>
          <p:nvPr/>
        </p:nvSpPr>
        <p:spPr>
          <a:xfrm>
            <a:off x="5758204" y="2913847"/>
            <a:ext cx="627071" cy="1578056"/>
          </a:xfrm>
          <a:prstGeom prst="upDown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516376" y="4514695"/>
            <a:ext cx="9059153" cy="16605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680992" y="5066452"/>
            <a:ext cx="1554500" cy="92256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>
                <a:solidFill>
                  <a:schemeClr val="tx1"/>
                </a:solidFill>
              </a:rPr>
              <a:t>Modana</a:t>
            </a:r>
            <a:r>
              <a:rPr kumimoji="1" lang="zh-CN" altLang="en-US" sz="1400" dirty="0">
                <a:solidFill>
                  <a:schemeClr val="tx1"/>
                </a:solidFill>
              </a:rPr>
              <a:t>图形化界面建模状态图，保存为</a:t>
            </a:r>
            <a:r>
              <a:rPr kumimoji="1" lang="en-US" altLang="zh-CN" sz="1400" dirty="0">
                <a:solidFill>
                  <a:schemeClr val="tx1"/>
                </a:solidFill>
              </a:rPr>
              <a:t>XML</a:t>
            </a:r>
            <a:r>
              <a:rPr kumimoji="1" lang="zh-CN" altLang="en-US" sz="1400" dirty="0">
                <a:solidFill>
                  <a:schemeClr val="tx1"/>
                </a:solidFill>
              </a:rPr>
              <a:t>文件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941854" y="5089738"/>
            <a:ext cx="1516175" cy="92777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d</a:t>
            </a:r>
            <a:r>
              <a:rPr kumimoji="1" lang="en-US" altLang="zh-CN" sz="1400" dirty="0">
                <a:solidFill>
                  <a:schemeClr val="tx1"/>
                </a:solidFill>
              </a:rPr>
              <a:t>om4j</a:t>
            </a:r>
            <a:r>
              <a:rPr kumimoji="1" lang="zh-CN" altLang="en-US" sz="1400" dirty="0">
                <a:solidFill>
                  <a:schemeClr val="tx1"/>
                </a:solidFill>
              </a:rPr>
              <a:t>读取并解析</a:t>
            </a:r>
            <a:r>
              <a:rPr kumimoji="1" lang="en-US" altLang="zh-CN" sz="1400" dirty="0">
                <a:solidFill>
                  <a:schemeClr val="tx1"/>
                </a:solidFill>
              </a:rPr>
              <a:t>XML</a:t>
            </a:r>
            <a:r>
              <a:rPr kumimoji="1" lang="zh-CN" altLang="en-US" sz="1400" dirty="0">
                <a:solidFill>
                  <a:schemeClr val="tx1"/>
                </a:solidFill>
              </a:rPr>
              <a:t>文件</a:t>
            </a:r>
          </a:p>
        </p:txBody>
      </p:sp>
      <p:sp>
        <p:nvSpPr>
          <p:cNvPr id="33" name="矩形 32"/>
          <p:cNvSpPr/>
          <p:nvPr/>
        </p:nvSpPr>
        <p:spPr>
          <a:xfrm>
            <a:off x="6164235" y="5095238"/>
            <a:ext cx="1609594" cy="92227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对节点进行操作，实现模型元素对应</a:t>
            </a:r>
          </a:p>
        </p:txBody>
      </p:sp>
      <p:sp>
        <p:nvSpPr>
          <p:cNvPr id="41" name="矩形 40"/>
          <p:cNvSpPr/>
          <p:nvPr/>
        </p:nvSpPr>
        <p:spPr>
          <a:xfrm>
            <a:off x="8480036" y="5094946"/>
            <a:ext cx="1872694" cy="92256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输出并保存</a:t>
            </a:r>
            <a:r>
              <a:rPr kumimoji="1" lang="en-US" altLang="zh-CN" sz="1400" dirty="0">
                <a:solidFill>
                  <a:schemeClr val="tx1"/>
                </a:solidFill>
              </a:rPr>
              <a:t>XML</a:t>
            </a:r>
            <a:r>
              <a:rPr kumimoji="1" lang="zh-CN" altLang="en-US" sz="1400" dirty="0">
                <a:solidFill>
                  <a:schemeClr val="tx1"/>
                </a:solidFill>
              </a:rPr>
              <a:t>文件，载入</a:t>
            </a:r>
            <a:r>
              <a:rPr kumimoji="1" lang="en-US" altLang="zh-CN" sz="1400" dirty="0">
                <a:solidFill>
                  <a:schemeClr val="tx1"/>
                </a:solidFill>
              </a:rPr>
              <a:t>UPPAAL-SMC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" name="直接箭头连接符 2"/>
          <p:cNvCxnSpPr>
            <a:stCxn id="4" idx="2"/>
          </p:cNvCxnSpPr>
          <p:nvPr/>
        </p:nvCxnSpPr>
        <p:spPr>
          <a:xfrm flipH="1">
            <a:off x="2691382" y="1402071"/>
            <a:ext cx="1" cy="90281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5123817" y="591895"/>
            <a:ext cx="1790190" cy="81017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模型映射规则</a:t>
            </a:r>
          </a:p>
        </p:txBody>
      </p:sp>
      <p:sp>
        <p:nvSpPr>
          <p:cNvPr id="48" name="右箭头 47"/>
          <p:cNvSpPr/>
          <p:nvPr/>
        </p:nvSpPr>
        <p:spPr>
          <a:xfrm>
            <a:off x="7180199" y="762013"/>
            <a:ext cx="957262" cy="548803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1684112" y="2343409"/>
            <a:ext cx="2060222" cy="534389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Modana</a:t>
            </a:r>
            <a:r>
              <a:rPr kumimoji="1" lang="zh-CN" altLang="en-US" dirty="0">
                <a:solidFill>
                  <a:schemeClr val="tx1"/>
                </a:solidFill>
              </a:rPr>
              <a:t>平台建模模块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8238902" y="2304887"/>
            <a:ext cx="2160938" cy="574208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UPPAAL-SMC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右箭头 50"/>
          <p:cNvSpPr/>
          <p:nvPr/>
        </p:nvSpPr>
        <p:spPr>
          <a:xfrm>
            <a:off x="3938205" y="2367152"/>
            <a:ext cx="957262" cy="548803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2" name="右箭头 51"/>
          <p:cNvSpPr/>
          <p:nvPr/>
        </p:nvSpPr>
        <p:spPr>
          <a:xfrm>
            <a:off x="7169173" y="2380881"/>
            <a:ext cx="957262" cy="548803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 flipH="1">
            <a:off x="6071739" y="1420274"/>
            <a:ext cx="1" cy="90281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H="1">
            <a:off x="9313775" y="1420274"/>
            <a:ext cx="1" cy="90281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517740" y="46478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转换步骤</a:t>
            </a:r>
            <a:endParaRPr lang="zh-CN" altLang="en-US" b="1" dirty="0"/>
          </a:p>
        </p:txBody>
      </p:sp>
      <p:sp>
        <p:nvSpPr>
          <p:cNvPr id="56" name="右箭头 55"/>
          <p:cNvSpPr/>
          <p:nvPr/>
        </p:nvSpPr>
        <p:spPr>
          <a:xfrm>
            <a:off x="3283672" y="5311463"/>
            <a:ext cx="590142" cy="501916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7" name="右箭头 56"/>
          <p:cNvSpPr/>
          <p:nvPr/>
        </p:nvSpPr>
        <p:spPr>
          <a:xfrm>
            <a:off x="5531430" y="5326853"/>
            <a:ext cx="590142" cy="501916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8" name="右箭头 57"/>
          <p:cNvSpPr/>
          <p:nvPr/>
        </p:nvSpPr>
        <p:spPr>
          <a:xfrm>
            <a:off x="7842390" y="5335873"/>
            <a:ext cx="590142" cy="501916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89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78</Words>
  <Application>Microsoft Office PowerPoint</Application>
  <PresentationFormat>自定义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姜凯强</dc:creator>
  <cp:lastModifiedBy>Windows User</cp:lastModifiedBy>
  <cp:revision>37</cp:revision>
  <dcterms:created xsi:type="dcterms:W3CDTF">2017-09-30T06:40:34Z</dcterms:created>
  <dcterms:modified xsi:type="dcterms:W3CDTF">2017-10-07T15:31:15Z</dcterms:modified>
</cp:coreProperties>
</file>