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30192-A05E-46AD-A81B-991CD5059CF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9E6D5-C069-447A-9F39-CA86D0A4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7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DAD96D-9971-47EE-8425-283BF94E1010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3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5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0659" y="823784"/>
            <a:ext cx="11804821" cy="564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614984"/>
            <a:ext cx="2743200" cy="243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fld id="{08780E83-50FA-4CE1-9F5B-DD61B5F5C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764BF7-E310-40A2-B208-C1D32AA72DBC}"/>
              </a:ext>
            </a:extLst>
          </p:cNvPr>
          <p:cNvSpPr txBox="1">
            <a:spLocks/>
          </p:cNvSpPr>
          <p:nvPr userDrawn="1"/>
        </p:nvSpPr>
        <p:spPr>
          <a:xfrm>
            <a:off x="0" y="6614984"/>
            <a:ext cx="9448800" cy="2430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72359" y="1473200"/>
            <a:ext cx="344424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7100" y="1473200"/>
            <a:ext cx="344424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4559" y="4114801"/>
            <a:ext cx="8869680" cy="9013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Binder</a:t>
            </a:r>
            <a:r>
              <a:rPr lang="zh-CN" altLang="en-US" dirty="0"/>
              <a:t>驱动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0" y="3483066"/>
            <a:ext cx="12192000" cy="0"/>
          </a:xfrm>
          <a:prstGeom prst="line">
            <a:avLst/>
          </a:prstGeom>
          <a:ln w="76200">
            <a:solidFill>
              <a:srgbClr val="FC88F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6220" y="173920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用户空间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7860" y="4380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内核空间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4094480" y="2374537"/>
            <a:ext cx="0" cy="17402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999221" y="2374523"/>
            <a:ext cx="0" cy="17402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58735" y="288606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Call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202889" y="288606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Call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EED017-EF5A-4F98-A5A9-02EB1163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4559" y="1567544"/>
            <a:ext cx="242969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ServiceManager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14554" y="1567544"/>
            <a:ext cx="242969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34548" y="1567544"/>
            <a:ext cx="242969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4559" y="4114801"/>
            <a:ext cx="8869680" cy="9013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Binder</a:t>
            </a:r>
            <a:r>
              <a:rPr lang="zh-CN" altLang="en-US" dirty="0"/>
              <a:t>驱动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0" y="3192087"/>
            <a:ext cx="12192000" cy="12469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1681" y="17729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用户空间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321" y="4366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内核空间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CA7C7-5612-41DD-AD18-6E54CA16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1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9EED72-1C47-4904-A320-F6BEC2CAF1DB}">
  <we:reference id="wa104380121" version="2.0.0.0" store="zh-CN" storeType="OMEX"/>
  <we:alternateReferences>
    <we:reference id="wa104380121" version="2.0.0.0" store="zh-C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Jack Mi</cp:lastModifiedBy>
  <cp:revision>8</cp:revision>
  <dcterms:created xsi:type="dcterms:W3CDTF">2017-02-25T04:59:35Z</dcterms:created>
  <dcterms:modified xsi:type="dcterms:W3CDTF">2017-08-23T02:59:21Z</dcterms:modified>
</cp:coreProperties>
</file>