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5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3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BFE7-A4CF-4CDF-AACF-A49B4E354BC2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0E83-50FA-4CE1-9F5B-DD61B5F5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1681" y="1473200"/>
            <a:ext cx="11845618" cy="3542938"/>
            <a:chOff x="111681" y="1473200"/>
            <a:chExt cx="11845618" cy="3542938"/>
          </a:xfrm>
        </p:grpSpPr>
        <p:sp>
          <p:nvSpPr>
            <p:cNvPr id="5" name="矩形 4"/>
            <p:cNvSpPr/>
            <p:nvPr/>
          </p:nvSpPr>
          <p:spPr>
            <a:xfrm>
              <a:off x="2372359" y="1473200"/>
              <a:ext cx="3444241" cy="90133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进程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77100" y="1473200"/>
              <a:ext cx="3444241" cy="90133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进程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94559" y="4114801"/>
              <a:ext cx="8869680" cy="901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Binder</a:t>
              </a:r>
              <a:r>
                <a:rPr lang="zh-CN" altLang="en-US" dirty="0" smtClean="0"/>
                <a:t>驱动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245756" y="3483066"/>
              <a:ext cx="10711543" cy="0"/>
            </a:xfrm>
            <a:prstGeom prst="line">
              <a:avLst/>
            </a:prstGeom>
            <a:ln w="76200">
              <a:solidFill>
                <a:srgbClr val="FC88F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1681" y="177297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用户空间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7760" y="4380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内核空间</a:t>
              </a:r>
              <a:endParaRPr lang="en-US" altLang="zh-CN" dirty="0" smtClean="0"/>
            </a:p>
          </p:txBody>
        </p:sp>
        <p:cxnSp>
          <p:nvCxnSpPr>
            <p:cNvPr id="16" name="直接箭头连接符 15"/>
            <p:cNvCxnSpPr>
              <a:stCxn id="5" idx="2"/>
            </p:cNvCxnSpPr>
            <p:nvPr/>
          </p:nvCxnSpPr>
          <p:spPr>
            <a:xfrm>
              <a:off x="4094480" y="2374537"/>
              <a:ext cx="0" cy="174026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8999221" y="2374523"/>
              <a:ext cx="0" cy="17402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258735" y="2886063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System Call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02889" y="2886063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System Call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2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4559" y="1567544"/>
            <a:ext cx="242969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14554" y="1567544"/>
            <a:ext cx="242969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34548" y="1567544"/>
            <a:ext cx="2429691" cy="901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4559" y="4114801"/>
            <a:ext cx="8869680" cy="9013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214846" y="3317966"/>
            <a:ext cx="10711543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1681" y="17729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用户空间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7760" y="4380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内核空间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0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2017-02-25T04:59:35Z</dcterms:created>
  <dcterms:modified xsi:type="dcterms:W3CDTF">2017-02-25T05:53:27Z</dcterms:modified>
</cp:coreProperties>
</file>