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107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9BF30-6455-4865-A66A-B14055C50107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1A723-218D-4F01-B6F8-CEC1A55BB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7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메인에</a:t>
            </a:r>
            <a:r>
              <a:rPr lang="ko-KR" altLang="en-US" dirty="0"/>
              <a:t> 오늘 날짜 크게 </a:t>
            </a:r>
            <a:r>
              <a:rPr lang="ko-KR" altLang="en-US" dirty="0" err="1"/>
              <a:t>박아놓는</a:t>
            </a:r>
            <a:r>
              <a:rPr lang="ko-KR" altLang="en-US" dirty="0"/>
              <a:t> 것도 좋을 듯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정렬은 무조건 가까운 날짜가 위로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1A723-218D-4F01-B6F8-CEC1A55BBD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1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6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B681F4E-646D-4210-9D69-D777CC98182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FB29AC3-ABB4-4D72-9D5F-4E690B2A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오늘내일모레</a:t>
            </a:r>
            <a:r>
              <a:rPr lang="ko-KR" altLang="en-US" dirty="0"/>
              <a:t> 할 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2015125031 </a:t>
            </a:r>
            <a:r>
              <a:rPr lang="ko-KR" altLang="en-US" dirty="0">
                <a:latin typeface="+mj-ea"/>
                <a:ea typeface="+mj-ea"/>
              </a:rPr>
              <a:t>문예지</a:t>
            </a:r>
          </a:p>
        </p:txBody>
      </p:sp>
    </p:spTree>
    <p:extLst>
      <p:ext uri="{BB962C8B-B14F-4D97-AF65-F5344CB8AC3E}">
        <p14:creationId xmlns:p14="http://schemas.microsoft.com/office/powerpoint/2010/main" val="15299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le2.instiz.net/data/file/20150715/9/e/e/9ee440070520e27cac995356fe10a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71" y="1274104"/>
            <a:ext cx="3952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4030" y="334850"/>
            <a:ext cx="3451538" cy="6128585"/>
            <a:chOff x="1803042" y="193182"/>
            <a:chExt cx="3451538" cy="6128585"/>
          </a:xfrm>
        </p:grpSpPr>
        <p:sp>
          <p:nvSpPr>
            <p:cNvPr id="16" name="사각형: 둥근 모서리 15"/>
            <p:cNvSpPr/>
            <p:nvPr/>
          </p:nvSpPr>
          <p:spPr>
            <a:xfrm>
              <a:off x="1803042" y="193182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88246" y="708338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43792" y="5151550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12135" y="5447763"/>
              <a:ext cx="2318198" cy="115911"/>
              <a:chOff x="6516710" y="4301544"/>
              <a:chExt cx="2820473" cy="115910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988246" y="1654423"/>
              <a:ext cx="2967670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내일 당구치기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8246" y="1002895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88246" y="708338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2015/1/21/</a:t>
              </a:r>
              <a:r>
                <a:rPr lang="ko-KR" altLang="en-US" dirty="0"/>
                <a:t>수 </a:t>
              </a:r>
              <a:r>
                <a:rPr lang="en-US" altLang="ko-KR" dirty="0"/>
                <a:t>23:47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094029" y="334850"/>
            <a:ext cx="3451538" cy="6128585"/>
            <a:chOff x="1803042" y="193182"/>
            <a:chExt cx="3451538" cy="6128585"/>
          </a:xfrm>
        </p:grpSpPr>
        <p:sp>
          <p:nvSpPr>
            <p:cNvPr id="27" name="사각형: 둥근 모서리 26"/>
            <p:cNvSpPr/>
            <p:nvPr/>
          </p:nvSpPr>
          <p:spPr>
            <a:xfrm>
              <a:off x="1803042" y="193182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88246" y="708338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43792" y="5151550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112135" y="5447763"/>
              <a:ext cx="2318198" cy="115911"/>
              <a:chOff x="6516710" y="4301544"/>
              <a:chExt cx="2820473" cy="11591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1988246" y="1654423"/>
              <a:ext cx="29676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오늘 당구치기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88246" y="1002895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988246" y="708338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2015/1/22/</a:t>
              </a:r>
              <a:r>
                <a:rPr lang="ko-KR" altLang="en-US" dirty="0"/>
                <a:t>목 </a:t>
              </a:r>
              <a:r>
                <a:rPr lang="en-US" altLang="ko-KR" dirty="0"/>
                <a:t>08:27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4029" y="334849"/>
            <a:ext cx="3451538" cy="6128585"/>
            <a:chOff x="1803042" y="193182"/>
            <a:chExt cx="3451538" cy="6128585"/>
          </a:xfrm>
        </p:grpSpPr>
        <p:sp>
          <p:nvSpPr>
            <p:cNvPr id="38" name="사각형: 둥근 모서리 37"/>
            <p:cNvSpPr/>
            <p:nvPr/>
          </p:nvSpPr>
          <p:spPr>
            <a:xfrm>
              <a:off x="1803042" y="193182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88246" y="708338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43792" y="5151550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112135" y="5447763"/>
              <a:ext cx="2318198" cy="115911"/>
              <a:chOff x="6516710" y="4301544"/>
              <a:chExt cx="2820473" cy="11591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988246" y="1654423"/>
              <a:ext cx="2967670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88246" y="1002895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88246" y="708338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2015/1/23/</a:t>
              </a:r>
              <a:r>
                <a:rPr lang="ko-KR" altLang="en-US" dirty="0"/>
                <a:t>금 </a:t>
              </a:r>
              <a:r>
                <a:rPr lang="en-US" altLang="ko-KR" dirty="0"/>
                <a:t>08:27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866232" y="356061"/>
            <a:ext cx="3451538" cy="6128585"/>
            <a:chOff x="6866232" y="284621"/>
            <a:chExt cx="3451538" cy="6128585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6866232" y="284621"/>
              <a:ext cx="3451538" cy="6128585"/>
            </a:xfrm>
            <a:prstGeom prst="roundRect">
              <a:avLst>
                <a:gd name="adj" fmla="val 691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51436" y="799777"/>
              <a:ext cx="3081129" cy="498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606982" y="5242989"/>
              <a:ext cx="412124" cy="412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↑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175325" y="5539202"/>
              <a:ext cx="2318198" cy="115911"/>
              <a:chOff x="6516710" y="4301544"/>
              <a:chExt cx="2820473" cy="11591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6516710" y="4417454"/>
                <a:ext cx="2820473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6516710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9337183" y="4301544"/>
                <a:ext cx="0" cy="11591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051436" y="1094334"/>
              <a:ext cx="296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 err="1">
                  <a:solidFill>
                    <a:srgbClr val="00B0F0"/>
                  </a:solidFill>
                </a:rPr>
                <a:t>Todo</a:t>
              </a:r>
              <a:r>
                <a:rPr lang="en-US" altLang="ko-KR" sz="2400" u="sng" dirty="0">
                  <a:solidFill>
                    <a:srgbClr val="00B0F0"/>
                  </a:solidFill>
                </a:rPr>
                <a:t> List              .</a:t>
              </a:r>
              <a:endParaRPr lang="ko-KR" altLang="en-US" sz="2400" u="sng" dirty="0">
                <a:solidFill>
                  <a:srgbClr val="00B0F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51436" y="799777"/>
              <a:ext cx="3081129" cy="2945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2017/5/15/</a:t>
              </a:r>
              <a:r>
                <a:rPr lang="ko-KR" altLang="en-US" dirty="0"/>
                <a:t>월 </a:t>
              </a:r>
              <a:r>
                <a:rPr lang="en-US" altLang="ko-KR" dirty="0"/>
                <a:t>10:00</a:t>
              </a:r>
              <a:endParaRPr lang="ko-KR" altLang="en-US" dirty="0"/>
            </a:p>
          </p:txBody>
        </p:sp>
      </p:grpSp>
      <p:sp>
        <p:nvSpPr>
          <p:cNvPr id="4" name="사각형: 둥근 모서리 3"/>
          <p:cNvSpPr/>
          <p:nvPr/>
        </p:nvSpPr>
        <p:spPr>
          <a:xfrm>
            <a:off x="1750791" y="356062"/>
            <a:ext cx="3451538" cy="6128585"/>
          </a:xfrm>
          <a:prstGeom prst="roundRect">
            <a:avLst>
              <a:gd name="adj" fmla="val 69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35995" y="871218"/>
            <a:ext cx="3081129" cy="498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91541" y="5314430"/>
            <a:ext cx="412124" cy="41212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↑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059884" y="5610643"/>
            <a:ext cx="2318198" cy="115911"/>
            <a:chOff x="6516710" y="4301544"/>
            <a:chExt cx="2820473" cy="1159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6516710" y="4417454"/>
              <a:ext cx="28204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6516710" y="4301544"/>
              <a:ext cx="0" cy="11591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9337183" y="4301544"/>
              <a:ext cx="0" cy="11591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935995" y="1817303"/>
            <a:ext cx="2967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오늘 </a:t>
            </a:r>
            <a:r>
              <a:rPr lang="en-US" altLang="ko-KR" sz="1400" dirty="0"/>
              <a:t>17</a:t>
            </a:r>
            <a:r>
              <a:rPr lang="ko-KR" altLang="en-US" sz="1400" dirty="0"/>
              <a:t>시까지 과제하기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내일 </a:t>
            </a:r>
            <a:r>
              <a:rPr lang="en-US" altLang="ko-KR" sz="1400" dirty="0"/>
              <a:t>11</a:t>
            </a:r>
            <a:r>
              <a:rPr lang="ko-KR" altLang="en-US" sz="1400" dirty="0"/>
              <a:t>시에 </a:t>
            </a:r>
            <a:r>
              <a:rPr lang="ko-KR" altLang="en-US" sz="1400" dirty="0" err="1"/>
              <a:t>학교가기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다음 주 수요일 </a:t>
            </a:r>
            <a:r>
              <a:rPr lang="en-US" altLang="ko-KR" sz="1400" dirty="0"/>
              <a:t>15</a:t>
            </a:r>
            <a:r>
              <a:rPr lang="ko-KR" altLang="en-US" sz="1400" dirty="0"/>
              <a:t>시까지 숨쉬기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5995" y="1165775"/>
            <a:ext cx="296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solidFill>
                  <a:srgbClr val="00B0F0"/>
                </a:solidFill>
              </a:rPr>
              <a:t>Todo</a:t>
            </a:r>
            <a:r>
              <a:rPr lang="en-US" altLang="ko-KR" sz="2400" u="sng" dirty="0">
                <a:solidFill>
                  <a:srgbClr val="00B0F0"/>
                </a:solidFill>
              </a:rPr>
              <a:t> List              .</a:t>
            </a:r>
            <a:endParaRPr lang="ko-KR" altLang="en-US" sz="2400" u="sng" dirty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5995" y="871218"/>
            <a:ext cx="3081129" cy="2945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2017/5/14/</a:t>
            </a:r>
            <a:r>
              <a:rPr lang="ko-KR" altLang="en-US" dirty="0"/>
              <a:t>일 </a:t>
            </a:r>
            <a:r>
              <a:rPr lang="en-US" altLang="ko-KR" dirty="0"/>
              <a:t>15:00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1436" y="1817302"/>
            <a:ext cx="2967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오늘 </a:t>
            </a:r>
            <a:r>
              <a:rPr lang="en-US" altLang="ko-KR" sz="1400" dirty="0"/>
              <a:t>11</a:t>
            </a:r>
            <a:r>
              <a:rPr lang="ko-KR" altLang="en-US" sz="1400" dirty="0"/>
              <a:t>시에 </a:t>
            </a:r>
            <a:r>
              <a:rPr lang="ko-KR" altLang="en-US" sz="1400" dirty="0" err="1"/>
              <a:t>학교가기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모레 </a:t>
            </a:r>
            <a:r>
              <a:rPr lang="en-US" altLang="ko-KR" sz="1400" dirty="0"/>
              <a:t>15</a:t>
            </a:r>
            <a:r>
              <a:rPr lang="ko-KR" altLang="en-US" sz="1400" dirty="0"/>
              <a:t>시까지 숨쉬기</a:t>
            </a:r>
          </a:p>
        </p:txBody>
      </p:sp>
      <p:sp>
        <p:nvSpPr>
          <p:cNvPr id="8" name="화살표: 오른쪽 7"/>
          <p:cNvSpPr/>
          <p:nvPr/>
        </p:nvSpPr>
        <p:spPr>
          <a:xfrm>
            <a:off x="5630091" y="3010583"/>
            <a:ext cx="937477" cy="522514"/>
          </a:xfrm>
          <a:prstGeom prst="rightArrow">
            <a:avLst>
              <a:gd name="adj1" fmla="val 50000"/>
              <a:gd name="adj2" fmla="val 77500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2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자연어로 입력하면 분석해서 </a:t>
            </a:r>
            <a:r>
              <a:rPr lang="en-US" altLang="ko-KR" dirty="0"/>
              <a:t>DB</a:t>
            </a:r>
            <a:r>
              <a:rPr lang="ko-KR" altLang="en-US" dirty="0"/>
              <a:t>에 날짜로 저장</a:t>
            </a:r>
            <a:endParaRPr lang="en-US" altLang="ko-KR" dirty="0"/>
          </a:p>
          <a:p>
            <a:r>
              <a:rPr lang="ko-KR" altLang="en-US" dirty="0"/>
              <a:t>꾹 누르기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직접 날짜 설정 가능</a:t>
            </a:r>
            <a:endParaRPr lang="en-US" altLang="ko-KR" dirty="0"/>
          </a:p>
          <a:p>
            <a:r>
              <a:rPr lang="ko-KR" altLang="en-US" dirty="0"/>
              <a:t>보여줄 땐 오늘</a:t>
            </a:r>
            <a:r>
              <a:rPr lang="en-US" altLang="ko-KR" dirty="0"/>
              <a:t>/</a:t>
            </a:r>
            <a:r>
              <a:rPr lang="ko-KR" altLang="en-US" dirty="0"/>
              <a:t>내일</a:t>
            </a:r>
            <a:r>
              <a:rPr lang="en-US" altLang="ko-KR" dirty="0"/>
              <a:t>/</a:t>
            </a:r>
            <a:r>
              <a:rPr lang="ko-KR" altLang="en-US" dirty="0"/>
              <a:t>모레</a:t>
            </a:r>
            <a:r>
              <a:rPr lang="en-US" altLang="ko-KR" dirty="0"/>
              <a:t>/</a:t>
            </a:r>
            <a:r>
              <a:rPr lang="ko-KR" altLang="en-US" dirty="0"/>
              <a:t>다음주로 보여줌</a:t>
            </a:r>
            <a:r>
              <a:rPr lang="en-US" altLang="ko-KR" dirty="0"/>
              <a:t>(</a:t>
            </a:r>
            <a:r>
              <a:rPr lang="ko-KR" altLang="en-US" dirty="0"/>
              <a:t>그보다 먼 날짜는 숫자로 보여줌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날짜가 지난 할 일은 메뉴로 들어가서 따로 볼 수 있음</a:t>
            </a:r>
            <a:endParaRPr lang="en-US" altLang="ko-KR" dirty="0"/>
          </a:p>
          <a:p>
            <a:r>
              <a:rPr lang="ko-KR" altLang="en-US" dirty="0"/>
              <a:t>날짜 없이 저장하면 그냥 일반 메모로 분류</a:t>
            </a:r>
            <a:endParaRPr lang="en-US" altLang="ko-KR" dirty="0"/>
          </a:p>
          <a:p>
            <a:r>
              <a:rPr lang="ko-KR" altLang="en-US" dirty="0"/>
              <a:t>동기화랑 위젯 기능은 안 만들 가능성이 매우 높음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3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본">
  <a:themeElements>
    <a:clrScheme name="기본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247</TotalTime>
  <Words>144</Words>
  <Application>Microsoft Office PowerPoint</Application>
  <PresentationFormat>와이드스크린</PresentationFormat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Corbel</vt:lpstr>
      <vt:lpstr>Wingdings</vt:lpstr>
      <vt:lpstr>기본</vt:lpstr>
      <vt:lpstr>오늘내일모레 할 일</vt:lpstr>
      <vt:lpstr>PowerPoint 프레젠테이션</vt:lpstr>
      <vt:lpstr>PowerPoint 프레젠테이션</vt:lpstr>
      <vt:lpstr>주요 기능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Yeji Moon</dc:creator>
  <cp:lastModifiedBy>Yeji Moon</cp:lastModifiedBy>
  <cp:revision>31</cp:revision>
  <dcterms:created xsi:type="dcterms:W3CDTF">2017-05-11T02:37:17Z</dcterms:created>
  <dcterms:modified xsi:type="dcterms:W3CDTF">2017-05-15T08:32:21Z</dcterms:modified>
</cp:coreProperties>
</file>