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1" r:id="rId4"/>
    <p:sldId id="257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 showGuides="1">
      <p:cViewPr varScale="1">
        <p:scale>
          <a:sx n="69" d="100"/>
          <a:sy n="69" d="100"/>
        </p:scale>
        <p:origin x="1408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Texte niveau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e du titre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2" name="Texte niveau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e du titre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Texte niveau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Texte niveau 1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large.png" descr="lar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78438" y="0"/>
            <a:ext cx="1733973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Fear the ponies"/>
          <p:cNvSpPr/>
          <p:nvPr/>
        </p:nvSpPr>
        <p:spPr>
          <a:xfrm>
            <a:off x="355568" y="8323907"/>
            <a:ext cx="540867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b="1" dirty="0">
                <a:latin typeface="Lato" charset="0"/>
                <a:ea typeface="Lato" charset="0"/>
                <a:cs typeface="Lato" charset="0"/>
              </a:rPr>
              <a:t>Fear the ponies</a:t>
            </a:r>
          </a:p>
        </p:txBody>
      </p:sp>
    </p:spTree>
    <p:extLst>
      <p:ext uri="{BB962C8B-B14F-4D97-AF65-F5344CB8AC3E}">
        <p14:creationId xmlns:p14="http://schemas.microsoft.com/office/powerpoint/2010/main" val="137555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ear the ponies"/>
          <p:cNvSpPr/>
          <p:nvPr/>
        </p:nvSpPr>
        <p:spPr>
          <a:xfrm>
            <a:off x="3881555" y="210939"/>
            <a:ext cx="506388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fr-FR" dirty="0" err="1"/>
              <a:t>Breaking</a:t>
            </a:r>
            <a:r>
              <a:rPr lang="fr-FR" dirty="0"/>
              <a:t> </a:t>
            </a:r>
            <a:r>
              <a:rPr lang="fr-FR" dirty="0" smtClean="0"/>
              <a:t>new!</a:t>
            </a:r>
            <a:endParaRPr lang="fr-FR" dirty="0"/>
          </a:p>
        </p:txBody>
      </p:sp>
      <p:sp>
        <p:nvSpPr>
          <p:cNvPr id="125" name="Wi-Fi: Eiffel_Guest1 pass: techtech1"/>
          <p:cNvSpPr/>
          <p:nvPr/>
        </p:nvSpPr>
        <p:spPr>
          <a:xfrm>
            <a:off x="10044921" y="8767380"/>
            <a:ext cx="253274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y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our spymaster</a:t>
            </a:r>
            <a:endParaRPr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02" y="2060645"/>
            <a:ext cx="12241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Ponies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just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forged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 secret alliance in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order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end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human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civilization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their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first move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should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happen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less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than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1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require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help to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access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their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informations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which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should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allow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us to arrange a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strike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back plan or at least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buy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us time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algn="l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Start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mission and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don't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fail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You're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only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hope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...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93" y="6862380"/>
            <a:ext cx="1524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04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ear the ponies"/>
          <p:cNvSpPr/>
          <p:nvPr/>
        </p:nvSpPr>
        <p:spPr>
          <a:xfrm>
            <a:off x="4524362" y="210939"/>
            <a:ext cx="377827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tips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125" name="Wi-Fi: Eiffel_Guest1 pass: techtech1"/>
          <p:cNvSpPr/>
          <p:nvPr/>
        </p:nvSpPr>
        <p:spPr>
          <a:xfrm>
            <a:off x="10044921" y="8759747"/>
            <a:ext cx="253274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y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our spymaster</a:t>
            </a:r>
            <a:endParaRPr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02" y="2060645"/>
            <a:ext cx="122417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Prefer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use a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language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know</a:t>
            </a: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prepared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do HTTP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requests</a:t>
            </a:r>
            <a:endParaRPr lang="fr-FR" dirty="0" smtClean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curious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</a:p>
          <a:p>
            <a:pPr algn="just"/>
            <a:endParaRPr lang="fr-FR" dirty="0" smtClean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nd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don’t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hesitate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</a:t>
            </a:r>
            <a:r>
              <a:rPr lang="fr-FR" dirty="0" err="1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ask</a:t>
            </a:r>
            <a:r>
              <a:rPr lang="fr-FR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questions</a:t>
            </a: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293" y="6854747"/>
            <a:ext cx="1524000" cy="190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05047" y="6073522"/>
            <a:ext cx="236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Good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luck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113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ear the ponies"/>
          <p:cNvSpPr/>
          <p:nvPr/>
        </p:nvSpPr>
        <p:spPr>
          <a:xfrm>
            <a:off x="3709161" y="215899"/>
            <a:ext cx="540867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dirty="0">
                <a:latin typeface="Lato" charset="0"/>
                <a:ea typeface="Lato" charset="0"/>
                <a:cs typeface="Lato" charset="0"/>
              </a:rPr>
              <a:t>Fear the ponies</a:t>
            </a:r>
          </a:p>
        </p:txBody>
      </p:sp>
      <p:sp>
        <p:nvSpPr>
          <p:cNvPr id="122" name="@MiKaDo_O"/>
          <p:cNvSpPr/>
          <p:nvPr/>
        </p:nvSpPr>
        <p:spPr>
          <a:xfrm>
            <a:off x="749998" y="7833172"/>
            <a:ext cx="23163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Lato" charset="0"/>
                <a:ea typeface="Lato" charset="0"/>
                <a:cs typeface="Lato" charset="0"/>
                <a:sym typeface="Helvetica Neue Light"/>
              </a:rPr>
              <a:t>@</a:t>
            </a:r>
            <a:r>
              <a:rPr dirty="0">
                <a:latin typeface="Lato" charset="0"/>
                <a:ea typeface="Lato" charset="0"/>
                <a:cs typeface="Lato" charset="0"/>
              </a:rPr>
              <a:t>MiKaDo_O</a:t>
            </a:r>
          </a:p>
        </p:txBody>
      </p:sp>
      <p:sp>
        <p:nvSpPr>
          <p:cNvPr id="123" name="@raphaelwach"/>
          <p:cNvSpPr/>
          <p:nvPr/>
        </p:nvSpPr>
        <p:spPr>
          <a:xfrm>
            <a:off x="9678098" y="7833172"/>
            <a:ext cx="256480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Lato" charset="0"/>
                <a:ea typeface="Lato" charset="0"/>
                <a:cs typeface="Lato" charset="0"/>
                <a:sym typeface="Helvetica Neue Light"/>
              </a:rPr>
              <a:t>@</a:t>
            </a:r>
            <a:r>
              <a:rPr dirty="0">
                <a:latin typeface="Lato" charset="0"/>
                <a:ea typeface="Lato" charset="0"/>
                <a:cs typeface="Lato" charset="0"/>
              </a:rPr>
              <a:t>raphaelwach</a:t>
            </a:r>
          </a:p>
        </p:txBody>
      </p:sp>
      <p:pic>
        <p:nvPicPr>
          <p:cNvPr id="124" name="large.png" descr="lar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0595" y="1292774"/>
            <a:ext cx="9305810" cy="523451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Wi-Fi: Eiffel_Guest1 pass: techtech1"/>
          <p:cNvSpPr/>
          <p:nvPr/>
        </p:nvSpPr>
        <p:spPr>
          <a:xfrm>
            <a:off x="3456770" y="6895553"/>
            <a:ext cx="591347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>
                <a:latin typeface="Lato" charset="0"/>
                <a:ea typeface="Lato" charset="0"/>
                <a:cs typeface="Lato" charset="0"/>
              </a:rPr>
              <a:t>Wi-Fi</a:t>
            </a:r>
            <a:r>
              <a:rPr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smtClean="0">
                <a:latin typeface="Lato" charset="0"/>
                <a:ea typeface="Lato" charset="0"/>
                <a:cs typeface="Lato" charset="0"/>
              </a:rPr>
              <a:t>SSID | 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P</a:t>
            </a:r>
            <a:r>
              <a:rPr dirty="0" smtClean="0">
                <a:latin typeface="Lato" charset="0"/>
                <a:ea typeface="Lato" charset="0"/>
                <a:cs typeface="Lato" charset="0"/>
              </a:rPr>
              <a:t>ass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word</a:t>
            </a:r>
            <a:r>
              <a:rPr smtClean="0">
                <a:latin typeface="Lato" charset="0"/>
                <a:ea typeface="Lato" charset="0"/>
                <a:cs typeface="Lato" charset="0"/>
              </a:rPr>
              <a:t>: </a:t>
            </a:r>
            <a:r>
              <a:rPr lang="en-US" smtClean="0">
                <a:latin typeface="Lato" charset="0"/>
                <a:ea typeface="Lato" charset="0"/>
                <a:cs typeface="Lato" charset="0"/>
              </a:rPr>
              <a:t>PASSWORD</a:t>
            </a:r>
            <a:endParaRPr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397429"/>
            <a:ext cx="1300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48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http://url</a:t>
            </a:r>
            <a:endParaRPr lang="fr-FR" sz="48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20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117</Words>
  <Application>Microsoft Macintosh PowerPoint</Application>
  <PresentationFormat>Personnalisé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Helvetica Light</vt:lpstr>
      <vt:lpstr>Helvetica Neue</vt:lpstr>
      <vt:lpstr>Helvetica Neue Light</vt:lpstr>
      <vt:lpstr>Lato</vt:lpstr>
      <vt:lpstr>Black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Mickael Metesreau</cp:lastModifiedBy>
  <cp:revision>9</cp:revision>
  <dcterms:modified xsi:type="dcterms:W3CDTF">2018-01-04T10:30:29Z</dcterms:modified>
</cp:coreProperties>
</file>