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1. 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Основы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26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 происхождении ЯП С</a:t>
            </a:r>
            <a:r>
              <a:rPr lang="en-US" sz="3200" dirty="0" smtClean="0"/>
              <a:t>#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en-US" dirty="0" smtClean="0"/>
              <a:t># - </a:t>
            </a:r>
            <a:r>
              <a:rPr lang="ru-RU" dirty="0" smtClean="0"/>
              <a:t>является языком семейства </a:t>
            </a:r>
            <a:r>
              <a:rPr lang="en-US" dirty="0" smtClean="0"/>
              <a:t>C</a:t>
            </a:r>
            <a:r>
              <a:rPr lang="ru-RU" dirty="0" smtClean="0"/>
              <a:t>и (или Си-подобными)</a:t>
            </a:r>
          </a:p>
          <a:p>
            <a:r>
              <a:rPr lang="ru-RU" dirty="0" smtClean="0"/>
              <a:t>Как и </a:t>
            </a:r>
            <a:r>
              <a:rPr lang="en-US" dirty="0" smtClean="0"/>
              <a:t>C++ </a:t>
            </a:r>
            <a:r>
              <a:rPr lang="ru-RU" dirty="0" smtClean="0"/>
              <a:t>он является объектно-ориентированным (ОО)</a:t>
            </a:r>
          </a:p>
          <a:p>
            <a:r>
              <a:rPr lang="ru-RU" dirty="0" smtClean="0"/>
              <a:t>Эффективность С++ и типовая безопасность </a:t>
            </a:r>
            <a:r>
              <a:rPr lang="en-US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18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Инкапсуляция – сокрытие реализации модуля</a:t>
            </a:r>
          </a:p>
          <a:p>
            <a:r>
              <a:rPr lang="ru-RU" dirty="0" smtClean="0"/>
              <a:t>Наследование – использование общего наследуемого кода родителей в потомках</a:t>
            </a:r>
          </a:p>
          <a:p>
            <a:r>
              <a:rPr lang="ru-RU" dirty="0" smtClean="0"/>
              <a:t>Полиморфизм – замена методов и свойств, задача разного поведения в зависимости от вызова (исходных значений)</a:t>
            </a:r>
          </a:p>
        </p:txBody>
      </p:sp>
    </p:spTree>
    <p:extLst>
      <p:ext uri="{BB962C8B-B14F-4D97-AF65-F5344CB8AC3E}">
        <p14:creationId xmlns:p14="http://schemas.microsoft.com/office/powerpoint/2010/main" val="95140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</a:t>
            </a:r>
            <a:r>
              <a:rPr lang="en-US" sz="2800" dirty="0" smtClean="0"/>
              <a:t># - </a:t>
            </a:r>
            <a:r>
              <a:rPr lang="ru-RU" sz="2800" dirty="0" smtClean="0"/>
              <a:t>ОО ЯП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Даже простейшая программа состоит минимум из одного класса</a:t>
            </a:r>
          </a:p>
          <a:p>
            <a:r>
              <a:rPr lang="ru-RU" dirty="0" smtClean="0"/>
              <a:t>Отсутствуют глобальные переменные и методы (*)</a:t>
            </a:r>
          </a:p>
          <a:p>
            <a:r>
              <a:rPr lang="ru-RU" dirty="0" smtClean="0"/>
              <a:t>Простейшие типы являются классами и поддерживают ряд базовых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61715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чувствителен к регистру символом: </a:t>
            </a:r>
            <a:r>
              <a:rPr lang="en-US" dirty="0" smtClean="0"/>
              <a:t>count </a:t>
            </a:r>
            <a:r>
              <a:rPr lang="ru-RU" dirty="0" smtClean="0"/>
              <a:t>и </a:t>
            </a:r>
            <a:r>
              <a:rPr lang="en-US" dirty="0" smtClean="0"/>
              <a:t>Count </a:t>
            </a:r>
            <a:r>
              <a:rPr lang="ru-RU" dirty="0" smtClean="0"/>
              <a:t>являются различными идентификаторами</a:t>
            </a:r>
          </a:p>
          <a:p>
            <a:r>
              <a:rPr lang="ru-RU" dirty="0" smtClean="0"/>
              <a:t>При использовании методов (аналоги функций и процедур) необходимо писать скобки, даже если метод не содержит параметров:</a:t>
            </a:r>
            <a:br>
              <a:rPr lang="ru-RU" dirty="0" smtClean="0"/>
            </a:br>
            <a:r>
              <a:rPr lang="en-US" dirty="0" err="1" smtClean="0"/>
              <a:t>GetStud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Идентификаторы переменной и типа могут совпадать</a:t>
            </a:r>
          </a:p>
          <a:p>
            <a:r>
              <a:rPr lang="ru-RU" dirty="0" smtClean="0"/>
              <a:t>Все массивы динамические (в момент расширения – </a:t>
            </a:r>
            <a:r>
              <a:rPr lang="ru-RU" dirty="0" err="1" smtClean="0"/>
              <a:t>создаётс</a:t>
            </a:r>
            <a:r>
              <a:rPr lang="ru-RU" dirty="0" smtClean="0"/>
              <a:t> новый массив нужного размера на основе существующего и старый удаляется)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09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видимости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Namespaces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Переменные можно описать в любом месте программы</a:t>
            </a:r>
          </a:p>
          <a:p>
            <a:r>
              <a:rPr lang="ru-RU" dirty="0" smtClean="0"/>
              <a:t>Область видимости зависит от блока описания</a:t>
            </a:r>
          </a:p>
        </p:txBody>
      </p:sp>
    </p:spTree>
    <p:extLst>
      <p:ext uri="{BB962C8B-B14F-4D97-AF65-F5344CB8AC3E}">
        <p14:creationId xmlns:p14="http://schemas.microsoft.com/office/powerpoint/2010/main" val="416010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большинстве случаев вам НЕ нужно освобождать память, т.к. используется </a:t>
            </a:r>
            <a:r>
              <a:rPr lang="ru-RU" smtClean="0"/>
              <a:t>сборщик мусора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22650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а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22</TotalTime>
  <Words>166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Рама</vt:lpstr>
      <vt:lpstr>Лекция 1. Введение</vt:lpstr>
      <vt:lpstr>О происхождении ЯП С#</vt:lpstr>
      <vt:lpstr>Про ООП</vt:lpstr>
      <vt:lpstr>С# - ОО ЯП</vt:lpstr>
      <vt:lpstr>Особенности</vt:lpstr>
      <vt:lpstr>Области видимости Namespaces</vt:lpstr>
      <vt:lpstr>Garbage Collector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Введение</dc:title>
  <dc:creator>Mi Ka</dc:creator>
  <cp:lastModifiedBy>Mi Ka</cp:lastModifiedBy>
  <cp:revision>3</cp:revision>
  <dcterms:created xsi:type="dcterms:W3CDTF">2019-09-01T14:39:50Z</dcterms:created>
  <dcterms:modified xsi:type="dcterms:W3CDTF">2019-09-01T15:01:55Z</dcterms:modified>
</cp:coreProperties>
</file>