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02222-F1A8-4112-B082-75A6F4EB42FD}" type="datetimeFigureOut">
              <a:rPr lang="en-US" smtClean="0"/>
              <a:t>27/09/2021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07B97-20B4-4984-B3CE-9E692D575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07B97-20B4-4984-B3CE-9E692D5750F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C81-14FF-404B-99AC-C560E20D8E49}" type="datetime1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8446-0D4C-4A5F-B6FD-64C4DCDD73E5}" type="datetime1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33C5-4D5A-4B1D-AF90-D40474220E3A}" type="datetime1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8AE6-2BAF-42D2-A606-E44CC382E8FF}" type="datetime1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DCB5-110B-4B22-AD5A-3F25DB66DADA}" type="datetime1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12B-BEF1-4D61-B463-B34D57F4B78D}" type="datetime1">
              <a:rPr lang="en-US" smtClean="0"/>
              <a:t>27/09/2021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BD92-C3AE-4B35-AA1B-34E146FDE18B}" type="datetime1">
              <a:rPr lang="en-US" smtClean="0"/>
              <a:t>27/09/2021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EA90-CA5C-4CD8-BFC1-2015BAB06866}" type="datetime1">
              <a:rPr lang="en-US" smtClean="0"/>
              <a:t>27/09/2021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C6BC-E1E8-46C4-832B-A17A6BE9EB7D}" type="datetime1">
              <a:rPr lang="en-US" smtClean="0"/>
              <a:t>27/09/2021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C1C9-0492-49AB-8B54-65535F559DF6}" type="datetime1">
              <a:rPr lang="en-US" smtClean="0"/>
              <a:t>27/09/2021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080-AB91-47FD-A1DE-12AF317155BA}" type="datetime1">
              <a:rPr lang="en-US" smtClean="0"/>
              <a:t>27/09/2021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1880-968E-41F2-B646-78398F3BF5E4}" type="datetime1">
              <a:rPr lang="en-US" smtClean="0"/>
              <a:t>27/09/2021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Kamlesh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2D3C-AF46-4F79-B572-6F1751D66A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Kamlesh Mishra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</Words>
  <Application>Microsoft Office PowerPoint</Application>
  <PresentationFormat>On-screen Show (4:3)</PresentationFormat>
  <Paragraphs>27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Mishra</dc:creator>
  <cp:lastModifiedBy>Mishra</cp:lastModifiedBy>
  <cp:revision>9</cp:revision>
  <dcterms:created xsi:type="dcterms:W3CDTF">2021-09-27T14:27:03Z</dcterms:created>
  <dcterms:modified xsi:type="dcterms:W3CDTF">2021-09-27T14:42:45Z</dcterms:modified>
</cp:coreProperties>
</file>