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36"/>
  </p:normalViewPr>
  <p:slideViewPr>
    <p:cSldViewPr snapToGrid="0" snapToObjects="1">
      <p:cViewPr varScale="1">
        <p:scale>
          <a:sx n="108" d="100"/>
          <a:sy n="108" d="100"/>
        </p:scale>
        <p:origin x="7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264BA-CF94-4C49-A016-38B7A6D1E132}" type="datetimeFigureOut">
              <a:rPr kumimoji="1" lang="zh-CN" altLang="en-US" smtClean="0"/>
              <a:t>2019/9/12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FC2F-C8A6-F644-BFEF-81FF6AAC6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18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FC2F-C8A6-F644-BFEF-81FF6AAC6DA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41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HHU </a:t>
            </a:r>
            <a:r>
              <a:rPr kumimoji="1" lang="en-US" altLang="zh-CN" dirty="0" err="1"/>
              <a:t>DialCrowd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2566550" cy="914400"/>
          </a:xfrm>
        </p:spPr>
        <p:txBody>
          <a:bodyPr>
            <a:normAutofit fontScale="92500"/>
          </a:bodyPr>
          <a:lstStyle/>
          <a:p>
            <a:r>
              <a:rPr lang="en-US" altLang="zh-CN" sz="2400" b="1" dirty="0"/>
              <a:t>All-new features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from the top down.</a:t>
            </a:r>
          </a:p>
        </p:txBody>
      </p:sp>
    </p:spTree>
    <p:extLst>
      <p:ext uri="{BB962C8B-B14F-4D97-AF65-F5344CB8AC3E}">
        <p14:creationId xmlns:p14="http://schemas.microsoft.com/office/powerpoint/2010/main" val="862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Dialogue System Evaluation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5" y="752002"/>
            <a:ext cx="7315200" cy="3546313"/>
          </a:xfrm>
        </p:spPr>
      </p:pic>
      <p:sp>
        <p:nvSpPr>
          <p:cNvPr id="5" name="文本框 4"/>
          <p:cNvSpPr txBox="1"/>
          <p:nvPr/>
        </p:nvSpPr>
        <p:spPr>
          <a:xfrm>
            <a:off x="8771569" y="4146584"/>
            <a:ext cx="297068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Figure 1: The computational graph of the HRED 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0807" y="4771505"/>
            <a:ext cx="66668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Songbo: Let talk about Dialogue System.</a:t>
            </a:r>
          </a:p>
          <a:p>
            <a:r>
              <a:rPr kumimoji="1" lang="en-US" altLang="zh-CN" dirty="0"/>
              <a:t>Audience: This topic is so interesting!</a:t>
            </a:r>
          </a:p>
          <a:p>
            <a:r>
              <a:rPr kumimoji="1" lang="en-US" altLang="zh-CN" dirty="0"/>
              <a:t>Songbo: We can evaluate our system using </a:t>
            </a:r>
            <a:r>
              <a:rPr kumimoji="1" lang="en-US" altLang="zh-CN" dirty="0" err="1"/>
              <a:t>Mturk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Audience: </a:t>
            </a:r>
            <a:r>
              <a:rPr kumimoji="1" lang="en-US" altLang="zh-CN" dirty="0" err="1"/>
              <a:t>Haha</a:t>
            </a:r>
            <a:r>
              <a:rPr kumimoji="1" lang="en-US" altLang="zh-CN" dirty="0"/>
              <a:t>, it sounds good!</a:t>
            </a:r>
          </a:p>
          <a:p>
            <a:r>
              <a:rPr kumimoji="1" lang="en-US" altLang="zh-CN" sz="1000" dirty="0"/>
              <a:t>Figure 2: Example of Imaginary Tech Talk Corpus</a:t>
            </a:r>
            <a:endParaRPr kumimoji="1"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298051" y="1122804"/>
            <a:ext cx="6936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probabilistic language models, word perplexity is a well-established</a:t>
            </a:r>
          </a:p>
          <a:p>
            <a:r>
              <a:rPr lang="en-US" altLang="zh-CN" dirty="0"/>
              <a:t> performance metric.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Bengio</a:t>
            </a:r>
            <a:r>
              <a:rPr lang="en-US" altLang="zh-CN" dirty="0"/>
              <a:t> et al. 2003; </a:t>
            </a:r>
            <a:r>
              <a:rPr lang="en-US" altLang="zh-CN" dirty="0" err="1"/>
              <a:t>Mikolov</a:t>
            </a:r>
            <a:r>
              <a:rPr lang="en-US" altLang="zh-CN" dirty="0"/>
              <a:t> et al. 2010 cited in </a:t>
            </a:r>
            <a:r>
              <a:rPr lang="en-US" altLang="zh-CN" dirty="0" err="1"/>
              <a:t>Serban</a:t>
            </a:r>
            <a:r>
              <a:rPr lang="en-US" altLang="zh-CN" dirty="0"/>
              <a:t> et al. 2016) </a:t>
            </a:r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0807" y="2224099"/>
            <a:ext cx="690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Perplexity is defined as: </a:t>
            </a:r>
          </a:p>
          <a:p>
            <a:endParaRPr lang="en-US" altLang="zh-CN" dirty="0"/>
          </a:p>
          <a:p>
            <a:r>
              <a:rPr lang="en-US" altLang="zh-CN" dirty="0"/>
              <a:t>Lower perplexity demonstrates better performance. </a:t>
            </a:r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28" y="1992340"/>
            <a:ext cx="2613737" cy="8388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07" y="3248354"/>
            <a:ext cx="6184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DialCrowd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96" y="863600"/>
            <a:ext cx="6535483" cy="5121275"/>
          </a:xfrm>
        </p:spPr>
      </p:pic>
    </p:spTree>
    <p:extLst>
      <p:ext uri="{BB962C8B-B14F-4D97-AF65-F5344CB8AC3E}">
        <p14:creationId xmlns:p14="http://schemas.microsoft.com/office/powerpoint/2010/main" val="11543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DialCrowd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80" y="969718"/>
            <a:ext cx="7347938" cy="4909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4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DialCrowd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Seamless Connectivity</a:t>
            </a:r>
          </a:p>
          <a:p>
            <a:r>
              <a:rPr kumimoji="1" lang="en-US" altLang="zh-CN" dirty="0"/>
              <a:t>2. Easy Setup</a:t>
            </a:r>
          </a:p>
          <a:p>
            <a:r>
              <a:rPr kumimoji="1" lang="en-US" altLang="zh-CN" dirty="0"/>
              <a:t>3. Easy Management</a:t>
            </a:r>
          </a:p>
          <a:p>
            <a:r>
              <a:rPr kumimoji="1" lang="en-US" altLang="zh-CN" dirty="0"/>
              <a:t>4. Worker Friendly</a:t>
            </a:r>
          </a:p>
          <a:p>
            <a:r>
              <a:rPr kumimoji="1" lang="en-US" altLang="zh-CN" dirty="0"/>
              <a:t>5. </a:t>
            </a:r>
            <a:r>
              <a:rPr lang="en-US" altLang="zh-CN" dirty="0"/>
              <a:t>Compatibility</a:t>
            </a:r>
            <a:endParaRPr kumimoji="1" lang="en-US" altLang="zh-CN" dirty="0"/>
          </a:p>
          <a:p>
            <a:r>
              <a:rPr kumimoji="1" lang="en-US" altLang="zh-CN" dirty="0"/>
              <a:t>6. Stability</a:t>
            </a:r>
          </a:p>
          <a:p>
            <a:r>
              <a:rPr kumimoji="1" lang="en-US" altLang="zh-CN" dirty="0"/>
              <a:t>7. Privacy and Data Protection</a:t>
            </a:r>
          </a:p>
          <a:p>
            <a:r>
              <a:rPr kumimoji="1" lang="en-US" altLang="zh-CN" dirty="0"/>
              <a:t>8. It is working. : 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34753" y="5074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1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br>
              <a:rPr kumimoji="1" lang="en-US" altLang="zh-CN" dirty="0"/>
            </a:br>
            <a:r>
              <a:rPr kumimoji="1" lang="en-US" altLang="zh-CN" dirty="0" err="1"/>
              <a:t>DialCrowd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Assignable — a HIT can be accepted by a Worker</a:t>
            </a:r>
          </a:p>
          <a:p>
            <a:r>
              <a:rPr lang="en-US" altLang="zh-CN" dirty="0"/>
              <a:t> Unassignable — a HIT has been accepted by a Worker and is being worked on and therefore cannot be accepted by another Worker </a:t>
            </a:r>
          </a:p>
          <a:p>
            <a:r>
              <a:rPr lang="en-US" altLang="zh-CN" dirty="0"/>
              <a:t>Reviewable — a Worker has submitted answers to a HIT and the HIT is available for review </a:t>
            </a:r>
          </a:p>
          <a:p>
            <a:r>
              <a:rPr lang="en-US" altLang="zh-CN" dirty="0"/>
              <a:t>Reviewing (optional state) — the HIT is currently being reviewed by the Requester </a:t>
            </a:r>
          </a:p>
          <a:p>
            <a:r>
              <a:rPr lang="en-US" altLang="zh-CN" dirty="0"/>
              <a:t>Disposed — the HIT has been deleted and can no longer be retrieved.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4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br>
              <a:rPr kumimoji="1" lang="en-US" altLang="zh-CN" dirty="0"/>
            </a:br>
            <a:r>
              <a:rPr kumimoji="1" lang="en-US" altLang="zh-CN" dirty="0" err="1"/>
              <a:t>DialCrowd</a:t>
            </a:r>
            <a:br>
              <a:rPr kumimoji="1" lang="en-US" altLang="zh-CN" dirty="0"/>
            </a:br>
            <a:r>
              <a:rPr kumimoji="1" lang="en-US" altLang="zh-CN" dirty="0"/>
              <a:t>Developer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88" y="742296"/>
            <a:ext cx="1917700" cy="11684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40" y="1978398"/>
            <a:ext cx="2540000" cy="179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8" y="3663296"/>
            <a:ext cx="2921000" cy="1206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05" y="4932549"/>
            <a:ext cx="3353265" cy="699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75" y="814947"/>
            <a:ext cx="1155700" cy="990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2" y="367646"/>
            <a:ext cx="1917700" cy="1917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03" y="2232393"/>
            <a:ext cx="1077636" cy="107763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79" y="2520576"/>
            <a:ext cx="1104900" cy="203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847" y="5085977"/>
            <a:ext cx="2540000" cy="850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75" y="3965480"/>
            <a:ext cx="1917700" cy="508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1" y="2482196"/>
            <a:ext cx="735116" cy="8278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4B88FD-E4DF-4A82-AE90-C30B64E31C54}"/>
              </a:ext>
            </a:extLst>
          </p:cNvPr>
          <p:cNvSpPr txBox="1"/>
          <p:nvPr/>
        </p:nvSpPr>
        <p:spPr>
          <a:xfrm>
            <a:off x="3588205" y="424543"/>
            <a:ext cx="70947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Nodejs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                                              </a:t>
            </a:r>
            <a:r>
              <a:rPr lang="en-US" altLang="zh-CN" dirty="0"/>
              <a:t>ReactJS</a:t>
            </a:r>
            <a:r>
              <a:rPr lang="zh-CN" altLang="en-US" dirty="0"/>
              <a:t>                           </a:t>
            </a:r>
            <a:r>
              <a:rPr lang="en-US" altLang="zh-CN" dirty="0"/>
              <a:t>Ant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0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035C-0EA4-4A2B-B1B8-826B95C9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5271"/>
      </p:ext>
    </p:extLst>
  </p:cSld>
  <p:clrMapOvr>
    <a:masterClrMapping/>
  </p:clrMapOvr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207</TotalTime>
  <Words>242</Words>
  <Application>Microsoft Office PowerPoint</Application>
  <PresentationFormat>宽屏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Corbel</vt:lpstr>
      <vt:lpstr>Wingdings 2</vt:lpstr>
      <vt:lpstr>图文框</vt:lpstr>
      <vt:lpstr>HHU DialCrowd</vt:lpstr>
      <vt:lpstr>Dialogue System Evaluation</vt:lpstr>
      <vt:lpstr>DialCrowd Overall Structure</vt:lpstr>
      <vt:lpstr>DialCrowd Workflow</vt:lpstr>
      <vt:lpstr>DialCrowd  Features</vt:lpstr>
      <vt:lpstr>To DialCrowd User</vt:lpstr>
      <vt:lpstr>To DialCrowd Developer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HHU DialCrowd</dc:title>
  <dc:creator>HU Songbo</dc:creator>
  <cp:lastModifiedBy>Hu</cp:lastModifiedBy>
  <cp:revision>13</cp:revision>
  <dcterms:created xsi:type="dcterms:W3CDTF">2019-09-11T09:50:32Z</dcterms:created>
  <dcterms:modified xsi:type="dcterms:W3CDTF">2019-09-12T14:35:55Z</dcterms:modified>
</cp:coreProperties>
</file>