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9"/>
  </p:notesMasterIdLst>
  <p:handoutMasterIdLst>
    <p:handoutMasterId r:id="rId90"/>
  </p:handoutMasterIdLst>
  <p:sldIdLst>
    <p:sldId id="879" r:id="rId2"/>
    <p:sldId id="1172" r:id="rId3"/>
    <p:sldId id="1173" r:id="rId4"/>
    <p:sldId id="1160" r:id="rId5"/>
    <p:sldId id="1174" r:id="rId6"/>
    <p:sldId id="1175" r:id="rId7"/>
    <p:sldId id="1176" r:id="rId8"/>
    <p:sldId id="1177" r:id="rId9"/>
    <p:sldId id="1178" r:id="rId10"/>
    <p:sldId id="1179" r:id="rId11"/>
    <p:sldId id="1182" r:id="rId12"/>
    <p:sldId id="1183" r:id="rId13"/>
    <p:sldId id="1181" r:id="rId14"/>
    <p:sldId id="1189" r:id="rId15"/>
    <p:sldId id="1188" r:id="rId16"/>
    <p:sldId id="1187" r:id="rId17"/>
    <p:sldId id="1186" r:id="rId18"/>
    <p:sldId id="1185" r:id="rId19"/>
    <p:sldId id="1203" r:id="rId20"/>
    <p:sldId id="1184" r:id="rId21"/>
    <p:sldId id="1190" r:id="rId22"/>
    <p:sldId id="1195" r:id="rId23"/>
    <p:sldId id="1194" r:id="rId24"/>
    <p:sldId id="1193" r:id="rId25"/>
    <p:sldId id="1196" r:id="rId26"/>
    <p:sldId id="1192" r:id="rId27"/>
    <p:sldId id="1197" r:id="rId28"/>
    <p:sldId id="1198" r:id="rId29"/>
    <p:sldId id="1191" r:id="rId30"/>
    <p:sldId id="1202" r:id="rId31"/>
    <p:sldId id="1201" r:id="rId32"/>
    <p:sldId id="1200" r:id="rId33"/>
    <p:sldId id="1199" r:id="rId34"/>
    <p:sldId id="1204" r:id="rId35"/>
    <p:sldId id="1205" r:id="rId36"/>
    <p:sldId id="1207" r:id="rId37"/>
    <p:sldId id="1206" r:id="rId38"/>
    <p:sldId id="1216" r:id="rId39"/>
    <p:sldId id="1215" r:id="rId40"/>
    <p:sldId id="1214" r:id="rId41"/>
    <p:sldId id="1213" r:id="rId42"/>
    <p:sldId id="1212" r:id="rId43"/>
    <p:sldId id="1211" r:id="rId44"/>
    <p:sldId id="1222" r:id="rId45"/>
    <p:sldId id="1210" r:id="rId46"/>
    <p:sldId id="1220" r:id="rId47"/>
    <p:sldId id="1219" r:id="rId48"/>
    <p:sldId id="1218" r:id="rId49"/>
    <p:sldId id="1217" r:id="rId50"/>
    <p:sldId id="1209" r:id="rId51"/>
    <p:sldId id="1208" r:id="rId52"/>
    <p:sldId id="1225" r:id="rId53"/>
    <p:sldId id="1227" r:id="rId54"/>
    <p:sldId id="1230" r:id="rId55"/>
    <p:sldId id="1229" r:id="rId56"/>
    <p:sldId id="1228" r:id="rId57"/>
    <p:sldId id="1226" r:id="rId58"/>
    <p:sldId id="1231" r:id="rId59"/>
    <p:sldId id="1239" r:id="rId60"/>
    <p:sldId id="1238" r:id="rId61"/>
    <p:sldId id="1240" r:id="rId62"/>
    <p:sldId id="1241" r:id="rId63"/>
    <p:sldId id="1242" r:id="rId64"/>
    <p:sldId id="1243" r:id="rId65"/>
    <p:sldId id="1244" r:id="rId66"/>
    <p:sldId id="1254" r:id="rId67"/>
    <p:sldId id="1253" r:id="rId68"/>
    <p:sldId id="1252" r:id="rId69"/>
    <p:sldId id="1251" r:id="rId70"/>
    <p:sldId id="1250" r:id="rId71"/>
    <p:sldId id="1249" r:id="rId72"/>
    <p:sldId id="1247" r:id="rId73"/>
    <p:sldId id="1246" r:id="rId74"/>
    <p:sldId id="1245" r:id="rId75"/>
    <p:sldId id="1255" r:id="rId76"/>
    <p:sldId id="1256" r:id="rId77"/>
    <p:sldId id="1260" r:id="rId78"/>
    <p:sldId id="1259" r:id="rId79"/>
    <p:sldId id="1258" r:id="rId80"/>
    <p:sldId id="1257" r:id="rId81"/>
    <p:sldId id="1265" r:id="rId82"/>
    <p:sldId id="1262" r:id="rId83"/>
    <p:sldId id="1261" r:id="rId84"/>
    <p:sldId id="1263" r:id="rId85"/>
    <p:sldId id="1264" r:id="rId86"/>
    <p:sldId id="1266" r:id="rId87"/>
    <p:sldId id="1171" r:id="rId88"/>
  </p:sldIdLst>
  <p:sldSz cx="9144000" cy="6858000" type="screen4x3"/>
  <p:notesSz cx="7315200" cy="9601200"/>
  <p:defaultTextStyle>
    <a:defPPr>
      <a:defRPr lang="en-US"/>
    </a:defPPr>
    <a:lvl1pPr algn="l" rtl="0" fontAlgn="base">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9pPr>
  </p:defaultTextStyle>
  <p:extLst>
    <p:ext uri="{521415D9-36F7-43E2-AB2F-B90AF26B5E84}">
      <p14:sectionLst xmlns:p14="http://schemas.microsoft.com/office/powerpoint/2010/main">
        <p14:section name="默认节" id="{8D6AA5F5-F943-4920-9240-1EA04D6175D3}">
          <p14:sldIdLst>
            <p14:sldId id="879"/>
            <p14:sldId id="1172"/>
            <p14:sldId id="1173"/>
            <p14:sldId id="1160"/>
            <p14:sldId id="1174"/>
            <p14:sldId id="1175"/>
            <p14:sldId id="1176"/>
            <p14:sldId id="1177"/>
            <p14:sldId id="1178"/>
            <p14:sldId id="1179"/>
            <p14:sldId id="1182"/>
            <p14:sldId id="1183"/>
            <p14:sldId id="1181"/>
            <p14:sldId id="1189"/>
            <p14:sldId id="1188"/>
            <p14:sldId id="1187"/>
            <p14:sldId id="1186"/>
            <p14:sldId id="1185"/>
            <p14:sldId id="1203"/>
            <p14:sldId id="1184"/>
            <p14:sldId id="1190"/>
            <p14:sldId id="1195"/>
            <p14:sldId id="1194"/>
            <p14:sldId id="1193"/>
            <p14:sldId id="1196"/>
            <p14:sldId id="1192"/>
            <p14:sldId id="1197"/>
            <p14:sldId id="1198"/>
            <p14:sldId id="1191"/>
            <p14:sldId id="1202"/>
            <p14:sldId id="1201"/>
            <p14:sldId id="1200"/>
            <p14:sldId id="1199"/>
            <p14:sldId id="1204"/>
            <p14:sldId id="1205"/>
            <p14:sldId id="1207"/>
            <p14:sldId id="1206"/>
            <p14:sldId id="1216"/>
            <p14:sldId id="1215"/>
            <p14:sldId id="1214"/>
            <p14:sldId id="1213"/>
            <p14:sldId id="1212"/>
            <p14:sldId id="1211"/>
            <p14:sldId id="1222"/>
            <p14:sldId id="1210"/>
            <p14:sldId id="1220"/>
            <p14:sldId id="1219"/>
            <p14:sldId id="1218"/>
            <p14:sldId id="1217"/>
            <p14:sldId id="1209"/>
            <p14:sldId id="1208"/>
            <p14:sldId id="1225"/>
            <p14:sldId id="1227"/>
            <p14:sldId id="1230"/>
            <p14:sldId id="1229"/>
            <p14:sldId id="1228"/>
            <p14:sldId id="1226"/>
            <p14:sldId id="1231"/>
            <p14:sldId id="1239"/>
            <p14:sldId id="1238"/>
            <p14:sldId id="1240"/>
            <p14:sldId id="1241"/>
            <p14:sldId id="1242"/>
            <p14:sldId id="1243"/>
            <p14:sldId id="1244"/>
            <p14:sldId id="1254"/>
            <p14:sldId id="1253"/>
            <p14:sldId id="1252"/>
            <p14:sldId id="1251"/>
            <p14:sldId id="1250"/>
            <p14:sldId id="1249"/>
            <p14:sldId id="1247"/>
            <p14:sldId id="1246"/>
            <p14:sldId id="1245"/>
            <p14:sldId id="1255"/>
            <p14:sldId id="1256"/>
            <p14:sldId id="1260"/>
            <p14:sldId id="1259"/>
            <p14:sldId id="1258"/>
            <p14:sldId id="1257"/>
            <p14:sldId id="1265"/>
            <p14:sldId id="1262"/>
            <p14:sldId id="1261"/>
            <p14:sldId id="1263"/>
            <p14:sldId id="1264"/>
            <p14:sldId id="1266"/>
            <p14:sldId id="1171"/>
          </p14:sldIdLst>
        </p14:section>
      </p14:sectionLst>
    </p:ext>
    <p:ext uri="{EFAFB233-063F-42B5-8137-9DF3F51BA10A}">
      <p15:sldGuideLst xmlns:p15="http://schemas.microsoft.com/office/powerpoint/2012/main">
        <p15:guide id="1" orient="horz" pos="2203">
          <p15:clr>
            <a:srgbClr val="A4A3A4"/>
          </p15:clr>
        </p15:guide>
        <p15:guide id="2" pos="2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74EA2"/>
    <a:srgbClr val="264AA5"/>
    <a:srgbClr val="431963"/>
    <a:srgbClr val="9C8DA0"/>
    <a:srgbClr val="2E75B6"/>
    <a:srgbClr val="3366FF"/>
    <a:srgbClr val="93B6D3"/>
    <a:srgbClr val="CCFFFF"/>
    <a:srgbClr val="01D154"/>
    <a:srgbClr val="3EFDE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5BE263C-DBD7-4A20-BB59-AAB30ACAA65A}" styleName="中度样式 3 - 强调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295" autoAdjust="0"/>
    <p:restoredTop sz="84688" autoAdjust="0"/>
  </p:normalViewPr>
  <p:slideViewPr>
    <p:cSldViewPr>
      <p:cViewPr varScale="1">
        <p:scale>
          <a:sx n="125" d="100"/>
          <a:sy n="125" d="100"/>
        </p:scale>
        <p:origin x="1736" y="176"/>
      </p:cViewPr>
      <p:guideLst>
        <p:guide orient="horz" pos="2203"/>
        <p:guide pos="2840"/>
      </p:guideLst>
    </p:cSldViewPr>
  </p:slideViewPr>
  <p:outlineViewPr>
    <p:cViewPr>
      <p:scale>
        <a:sx n="33" d="100"/>
        <a:sy n="33" d="100"/>
      </p:scale>
      <p:origin x="0" y="0"/>
    </p:cViewPr>
  </p:outlineViewPr>
  <p:notesTextViewPr>
    <p:cViewPr>
      <p:scale>
        <a:sx n="185" d="100"/>
        <a:sy n="185" d="100"/>
      </p:scale>
      <p:origin x="0" y="0"/>
    </p:cViewPr>
  </p:notesTextViewPr>
  <p:sorterViewPr>
    <p:cViewPr>
      <p:scale>
        <a:sx n="66" d="100"/>
        <a:sy n="66" d="100"/>
      </p:scale>
      <p:origin x="0" y="0"/>
    </p:cViewPr>
  </p:sorterViewPr>
  <p:notesViewPr>
    <p:cSldViewPr>
      <p:cViewPr varScale="1">
        <p:scale>
          <a:sx n="107" d="100"/>
          <a:sy n="107" d="100"/>
        </p:scale>
        <p:origin x="3240" y="184"/>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notesMaster" Target="notesMasters/notesMaster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handoutMaster" Target="handoutMasters/handoutMaster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viewProps" Target="view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170238" cy="479425"/>
          </a:xfrm>
          <a:prstGeom prst="rect">
            <a:avLst/>
          </a:prstGeom>
        </p:spPr>
        <p:txBody>
          <a:bodyPr vert="horz" wrap="square" lIns="91427" tIns="45714" rIns="91427" bIns="45714" numCol="1" anchor="t" anchorCtr="0" compatLnSpc="1"/>
          <a:lstStyle>
            <a:lvl1pPr>
              <a:defRPr sz="1200">
                <a:cs typeface="Arial" panose="020B0604020202020204" pitchFamily="34" charset="0"/>
              </a:defRPr>
            </a:lvl1pPr>
          </a:lstStyle>
          <a:p>
            <a:pPr>
              <a:defRPr/>
            </a:pPr>
            <a:endParaRPr lang="en-US" altLang="zh-CN"/>
          </a:p>
        </p:txBody>
      </p:sp>
      <p:sp>
        <p:nvSpPr>
          <p:cNvPr id="3" name="Date Placeholder 2"/>
          <p:cNvSpPr>
            <a:spLocks noGrp="1"/>
          </p:cNvSpPr>
          <p:nvPr>
            <p:ph type="dt" sz="quarter" idx="1"/>
          </p:nvPr>
        </p:nvSpPr>
        <p:spPr>
          <a:xfrm>
            <a:off x="4143376" y="1"/>
            <a:ext cx="3170238" cy="479425"/>
          </a:xfrm>
          <a:prstGeom prst="rect">
            <a:avLst/>
          </a:prstGeom>
        </p:spPr>
        <p:txBody>
          <a:bodyPr vert="horz" wrap="square" lIns="91427" tIns="45714" rIns="91427" bIns="45714" numCol="1" anchor="t" anchorCtr="0" compatLnSpc="1"/>
          <a:lstStyle>
            <a:lvl1pPr algn="r">
              <a:defRPr sz="1200">
                <a:cs typeface="Arial" panose="020B0604020202020204" pitchFamily="34" charset="0"/>
              </a:defRPr>
            </a:lvl1pPr>
          </a:lstStyle>
          <a:p>
            <a:pPr>
              <a:defRPr/>
            </a:pPr>
            <a:fld id="{C8B713B6-A0D3-4563-86C4-46F48AE61B95}" type="datetimeFigureOut">
              <a:rPr lang="en-US" altLang="zh-CN"/>
              <a:t>6/9/22</a:t>
            </a:fld>
            <a:endParaRPr lang="en-US" altLang="zh-CN"/>
          </a:p>
        </p:txBody>
      </p:sp>
      <p:sp>
        <p:nvSpPr>
          <p:cNvPr id="4" name="Footer Placeholder 3"/>
          <p:cNvSpPr>
            <a:spLocks noGrp="1"/>
          </p:cNvSpPr>
          <p:nvPr>
            <p:ph type="ftr" sz="quarter" idx="2"/>
          </p:nvPr>
        </p:nvSpPr>
        <p:spPr>
          <a:xfrm>
            <a:off x="1" y="9120189"/>
            <a:ext cx="3170238" cy="479425"/>
          </a:xfrm>
          <a:prstGeom prst="rect">
            <a:avLst/>
          </a:prstGeom>
        </p:spPr>
        <p:txBody>
          <a:bodyPr vert="horz" wrap="square" lIns="91427" tIns="45714" rIns="91427" bIns="45714" numCol="1" anchor="b" anchorCtr="0" compatLnSpc="1"/>
          <a:lstStyle>
            <a:lvl1pPr>
              <a:defRPr sz="1200">
                <a:cs typeface="Arial" panose="020B0604020202020204" pitchFamily="34" charset="0"/>
              </a:defRPr>
            </a:lvl1pPr>
          </a:lstStyle>
          <a:p>
            <a:pPr>
              <a:defRPr/>
            </a:pPr>
            <a:endParaRPr lang="en-US" altLang="zh-CN"/>
          </a:p>
        </p:txBody>
      </p:sp>
      <p:sp>
        <p:nvSpPr>
          <p:cNvPr id="5" name="Slide Number Placeholder 4"/>
          <p:cNvSpPr>
            <a:spLocks noGrp="1"/>
          </p:cNvSpPr>
          <p:nvPr>
            <p:ph type="sldNum" sz="quarter" idx="3"/>
          </p:nvPr>
        </p:nvSpPr>
        <p:spPr>
          <a:xfrm>
            <a:off x="4143376" y="9120189"/>
            <a:ext cx="3170238" cy="479425"/>
          </a:xfrm>
          <a:prstGeom prst="rect">
            <a:avLst/>
          </a:prstGeom>
        </p:spPr>
        <p:txBody>
          <a:bodyPr vert="horz" wrap="square" lIns="91427" tIns="45714" rIns="91427" bIns="45714" numCol="1" anchor="b" anchorCtr="0" compatLnSpc="1"/>
          <a:lstStyle>
            <a:lvl1pPr algn="r">
              <a:defRPr sz="1200">
                <a:cs typeface="Arial" panose="020B0604020202020204" pitchFamily="34" charset="0"/>
              </a:defRPr>
            </a:lvl1pPr>
          </a:lstStyle>
          <a:p>
            <a:pPr>
              <a:defRPr/>
            </a:pPr>
            <a:fld id="{0BB2AFF2-A4BF-4AAE-AA2E-2686D8FDB24A}" type="slidenum">
              <a:rPr lang="en-US" altLang="zh-CN"/>
              <a:t>‹#›</a:t>
            </a:fld>
            <a:endParaRPr lang="en-US" altLang="zh-C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1" y="1"/>
            <a:ext cx="3170238" cy="481013"/>
          </a:xfrm>
          <a:prstGeom prst="rect">
            <a:avLst/>
          </a:prstGeom>
          <a:noFill/>
          <a:ln w="9525">
            <a:noFill/>
            <a:miter lim="800000"/>
          </a:ln>
        </p:spPr>
        <p:txBody>
          <a:bodyPr vert="horz" wrap="square" lIns="96648" tIns="48325" rIns="96648" bIns="48325" numCol="1" anchor="t" anchorCtr="0" compatLnSpc="1"/>
          <a:lstStyle>
            <a:lvl1pPr defTabSz="966470">
              <a:defRPr sz="1300">
                <a:latin typeface="Calibri" panose="020F0502020204030204" pitchFamily="34" charset="0"/>
                <a:cs typeface="Arial" panose="020B0604020202020204" pitchFamily="34" charset="0"/>
              </a:defRPr>
            </a:lvl1pPr>
          </a:lstStyle>
          <a:p>
            <a:pPr>
              <a:defRPr/>
            </a:pPr>
            <a:endParaRPr lang="zh-CN" altLang="en-US"/>
          </a:p>
        </p:txBody>
      </p:sp>
      <p:sp>
        <p:nvSpPr>
          <p:cNvPr id="3" name="Date Placeholder 2"/>
          <p:cNvSpPr>
            <a:spLocks noGrp="1"/>
          </p:cNvSpPr>
          <p:nvPr>
            <p:ph type="dt" idx="1"/>
          </p:nvPr>
        </p:nvSpPr>
        <p:spPr bwMode="auto">
          <a:xfrm>
            <a:off x="4143376" y="1"/>
            <a:ext cx="3170238" cy="481013"/>
          </a:xfrm>
          <a:prstGeom prst="rect">
            <a:avLst/>
          </a:prstGeom>
          <a:noFill/>
          <a:ln w="9525">
            <a:noFill/>
            <a:miter lim="800000"/>
          </a:ln>
        </p:spPr>
        <p:txBody>
          <a:bodyPr vert="horz" wrap="square" lIns="96648" tIns="48325" rIns="96648" bIns="48325" numCol="1" anchor="t" anchorCtr="0" compatLnSpc="1"/>
          <a:lstStyle>
            <a:lvl1pPr algn="r" defTabSz="966470">
              <a:defRPr sz="1300">
                <a:latin typeface="Calibri" panose="020F0502020204030204" pitchFamily="34" charset="0"/>
                <a:cs typeface="Arial" panose="020B0604020202020204" pitchFamily="34" charset="0"/>
              </a:defRPr>
            </a:lvl1pPr>
          </a:lstStyle>
          <a:p>
            <a:pPr>
              <a:defRPr/>
            </a:pPr>
            <a:fld id="{F3C15CEA-EB1A-4E70-B0BA-A53E56A47D51}" type="datetimeFigureOut">
              <a:rPr lang="zh-CN" altLang="en-US"/>
              <a:t>2022/6/9</a:t>
            </a:fld>
            <a:endParaRPr lang="en-US" altLang="zh-CN"/>
          </a:p>
        </p:txBody>
      </p:sp>
      <p:sp>
        <p:nvSpPr>
          <p:cNvPr id="4" name="Slide Image Placeholder 3"/>
          <p:cNvSpPr>
            <a:spLocks noGrp="1" noRot="1" noChangeAspect="1"/>
          </p:cNvSpPr>
          <p:nvPr>
            <p:ph type="sldImg" idx="2"/>
          </p:nvPr>
        </p:nvSpPr>
        <p:spPr>
          <a:xfrm>
            <a:off x="1257300" y="719138"/>
            <a:ext cx="4800600" cy="3600450"/>
          </a:xfrm>
          <a:prstGeom prst="rect">
            <a:avLst/>
          </a:prstGeom>
          <a:noFill/>
          <a:ln w="12700">
            <a:solidFill>
              <a:prstClr val="black"/>
            </a:solidFill>
          </a:ln>
        </p:spPr>
        <p:txBody>
          <a:bodyPr vert="horz" lIns="91427" tIns="45714" rIns="91427" bIns="45714" rtlCol="0" anchor="ctr"/>
          <a:lstStyle/>
          <a:p>
            <a:pPr lvl="0"/>
            <a:endParaRPr lang="en-US" noProof="0"/>
          </a:p>
        </p:txBody>
      </p:sp>
      <p:sp>
        <p:nvSpPr>
          <p:cNvPr id="5" name="Notes Placeholder 4"/>
          <p:cNvSpPr>
            <a:spLocks noGrp="1"/>
          </p:cNvSpPr>
          <p:nvPr>
            <p:ph type="body" sz="quarter" idx="3"/>
          </p:nvPr>
        </p:nvSpPr>
        <p:spPr bwMode="auto">
          <a:xfrm>
            <a:off x="731838" y="4560889"/>
            <a:ext cx="5853112" cy="4321175"/>
          </a:xfrm>
          <a:prstGeom prst="rect">
            <a:avLst/>
          </a:prstGeom>
          <a:noFill/>
          <a:ln w="9525">
            <a:noFill/>
            <a:miter lim="800000"/>
          </a:ln>
        </p:spPr>
        <p:txBody>
          <a:bodyPr vert="horz" wrap="square" lIns="96648" tIns="48325" rIns="96648" bIns="48325" numCol="1" anchor="t" anchorCtr="0" compatLnSpc="1"/>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bwMode="auto">
          <a:xfrm>
            <a:off x="1" y="9118601"/>
            <a:ext cx="3170238" cy="481013"/>
          </a:xfrm>
          <a:prstGeom prst="rect">
            <a:avLst/>
          </a:prstGeom>
          <a:noFill/>
          <a:ln w="9525">
            <a:noFill/>
            <a:miter lim="800000"/>
          </a:ln>
        </p:spPr>
        <p:txBody>
          <a:bodyPr vert="horz" wrap="square" lIns="96648" tIns="48325" rIns="96648" bIns="48325" numCol="1" anchor="b" anchorCtr="0" compatLnSpc="1"/>
          <a:lstStyle>
            <a:lvl1pPr defTabSz="966470">
              <a:defRPr sz="1300">
                <a:latin typeface="Calibri" panose="020F0502020204030204" pitchFamily="34" charset="0"/>
                <a:cs typeface="Arial" panose="020B0604020202020204" pitchFamily="34" charset="0"/>
              </a:defRPr>
            </a:lvl1pPr>
          </a:lstStyle>
          <a:p>
            <a:pPr>
              <a:defRPr/>
            </a:pPr>
            <a:endParaRPr lang="zh-CN" altLang="en-US"/>
          </a:p>
        </p:txBody>
      </p:sp>
      <p:sp>
        <p:nvSpPr>
          <p:cNvPr id="7" name="Slide Number Placeholder 6"/>
          <p:cNvSpPr>
            <a:spLocks noGrp="1"/>
          </p:cNvSpPr>
          <p:nvPr>
            <p:ph type="sldNum" sz="quarter" idx="5"/>
          </p:nvPr>
        </p:nvSpPr>
        <p:spPr bwMode="auto">
          <a:xfrm>
            <a:off x="4143376" y="9118601"/>
            <a:ext cx="3170238" cy="481013"/>
          </a:xfrm>
          <a:prstGeom prst="rect">
            <a:avLst/>
          </a:prstGeom>
          <a:noFill/>
          <a:ln w="9525">
            <a:noFill/>
            <a:miter lim="800000"/>
          </a:ln>
        </p:spPr>
        <p:txBody>
          <a:bodyPr vert="horz" wrap="square" lIns="96648" tIns="48325" rIns="96648" bIns="48325" numCol="1" anchor="b" anchorCtr="0" compatLnSpc="1"/>
          <a:lstStyle>
            <a:lvl1pPr algn="r" defTabSz="966470">
              <a:defRPr sz="1300">
                <a:latin typeface="Calibri" panose="020F0502020204030204" pitchFamily="34" charset="0"/>
                <a:cs typeface="Arial" panose="020B0604020202020204" pitchFamily="34" charset="0"/>
              </a:defRPr>
            </a:lvl1pPr>
          </a:lstStyle>
          <a:p>
            <a:pPr>
              <a:defRPr/>
            </a:pPr>
            <a:fld id="{2FE01333-02AA-4482-AF05-33D6D3D988B8}" type="slidenum">
              <a:rPr lang="zh-CN" altLang="en-US"/>
              <a:t>‹#›</a:t>
            </a:fld>
            <a:endParaRPr lang="en-US" altLang="zh-CN"/>
          </a:p>
        </p:txBody>
      </p:sp>
    </p:spTree>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2FE01333-02AA-4482-AF05-33D6D3D988B8}" type="slidenum">
              <a:rPr lang="zh-CN" altLang="en-US" smtClean="0"/>
              <a:t>1</a:t>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2FE01333-02AA-4482-AF05-33D6D3D988B8}" type="slidenum">
              <a:rPr lang="zh-CN" altLang="en-US" smtClean="0"/>
              <a:t>7</a:t>
            </a:fld>
            <a:endParaRPr lang="en-US" altLang="zh-CN"/>
          </a:p>
        </p:txBody>
      </p:sp>
    </p:spTree>
    <p:extLst>
      <p:ext uri="{BB962C8B-B14F-4D97-AF65-F5344CB8AC3E}">
        <p14:creationId xmlns:p14="http://schemas.microsoft.com/office/powerpoint/2010/main" val="12727978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2FE01333-02AA-4482-AF05-33D6D3D988B8}" type="slidenum">
              <a:rPr lang="zh-CN" altLang="en-US" smtClean="0"/>
              <a:t>36</a:t>
            </a:fld>
            <a:endParaRPr lang="en-US" altLang="zh-CN"/>
          </a:p>
        </p:txBody>
      </p:sp>
    </p:spTree>
    <p:extLst>
      <p:ext uri="{BB962C8B-B14F-4D97-AF65-F5344CB8AC3E}">
        <p14:creationId xmlns:p14="http://schemas.microsoft.com/office/powerpoint/2010/main" val="39476502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2FE01333-02AA-4482-AF05-33D6D3D988B8}" type="slidenum">
              <a:rPr lang="zh-CN" altLang="en-US" smtClean="0"/>
              <a:t>62</a:t>
            </a:fld>
            <a:endParaRPr lang="en-US" altLang="zh-CN"/>
          </a:p>
        </p:txBody>
      </p:sp>
    </p:spTree>
    <p:extLst>
      <p:ext uri="{BB962C8B-B14F-4D97-AF65-F5344CB8AC3E}">
        <p14:creationId xmlns:p14="http://schemas.microsoft.com/office/powerpoint/2010/main" val="42540060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2FE01333-02AA-4482-AF05-33D6D3D988B8}" type="slidenum">
              <a:rPr lang="zh-CN" altLang="en-US" smtClean="0"/>
              <a:t>70</a:t>
            </a:fld>
            <a:endParaRPr lang="en-US" altLang="zh-CN"/>
          </a:p>
        </p:txBody>
      </p:sp>
    </p:spTree>
    <p:extLst>
      <p:ext uri="{BB962C8B-B14F-4D97-AF65-F5344CB8AC3E}">
        <p14:creationId xmlns:p14="http://schemas.microsoft.com/office/powerpoint/2010/main" val="359156906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12" name="Rectangle 11"/>
          <p:cNvSpPr/>
          <p:nvPr userDrawn="1"/>
        </p:nvSpPr>
        <p:spPr>
          <a:xfrm>
            <a:off x="-1" y="1371600"/>
            <a:ext cx="9144000" cy="4495800"/>
          </a:xfrm>
          <a:prstGeom prst="rect">
            <a:avLst/>
          </a:prstGeom>
          <a:solidFill>
            <a:srgbClr val="264A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400"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2" name="Title 1"/>
          <p:cNvSpPr>
            <a:spLocks noGrp="1"/>
          </p:cNvSpPr>
          <p:nvPr>
            <p:ph type="title"/>
          </p:nvPr>
        </p:nvSpPr>
        <p:spPr>
          <a:xfrm>
            <a:off x="685800" y="1828800"/>
            <a:ext cx="6326187" cy="609600"/>
          </a:xfrm>
        </p:spPr>
        <p:txBody>
          <a:bodyPr/>
          <a:lstStyle>
            <a:lvl1pPr>
              <a:defRPr b="0" i="0">
                <a:solidFill>
                  <a:schemeClr val="bg1"/>
                </a:solidFill>
                <a:latin typeface="PT Sans" charset="-52"/>
                <a:ea typeface="PT Sans" charset="-52"/>
                <a:cs typeface="PT Sans" charset="-52"/>
              </a:defRPr>
            </a:lvl1pPr>
          </a:lstStyle>
          <a:p>
            <a:endParaRPr lang="en-US" dirty="0"/>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377542" y="342722"/>
            <a:ext cx="3733799" cy="724078"/>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sp>
        <p:nvSpPr>
          <p:cNvPr id="12" name="Rectangle 11"/>
          <p:cNvSpPr/>
          <p:nvPr userDrawn="1"/>
        </p:nvSpPr>
        <p:spPr>
          <a:xfrm>
            <a:off x="-1" y="1842052"/>
            <a:ext cx="9144000" cy="2464905"/>
          </a:xfrm>
          <a:prstGeom prst="rect">
            <a:avLst/>
          </a:prstGeom>
          <a:solidFill>
            <a:srgbClr val="264A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400"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2" name="Title 1"/>
          <p:cNvSpPr>
            <a:spLocks noGrp="1"/>
          </p:cNvSpPr>
          <p:nvPr>
            <p:ph type="title"/>
          </p:nvPr>
        </p:nvSpPr>
        <p:spPr>
          <a:xfrm>
            <a:off x="533400" y="2590800"/>
            <a:ext cx="6326187" cy="609600"/>
          </a:xfrm>
        </p:spPr>
        <p:txBody>
          <a:bodyPr/>
          <a:lstStyle>
            <a:lvl1pPr>
              <a:defRPr b="0" i="0">
                <a:solidFill>
                  <a:schemeClr val="bg1"/>
                </a:solidFill>
                <a:latin typeface="PT Sans" charset="-52"/>
                <a:ea typeface="PT Sans" charset="-52"/>
                <a:cs typeface="PT Sans" charset="-52"/>
              </a:defRPr>
            </a:lvl1pPr>
          </a:lstStyle>
          <a:p>
            <a:endParaRPr lang="en-US" dirty="0"/>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377542" y="342722"/>
            <a:ext cx="3733799" cy="724078"/>
          </a:xfrm>
          <a:prstGeom prst="rect">
            <a:avLst/>
          </a:prstGeom>
        </p:spPr>
      </p:pic>
    </p:spTree>
    <p:extLst>
      <p:ext uri="{BB962C8B-B14F-4D97-AF65-F5344CB8AC3E}">
        <p14:creationId xmlns:p14="http://schemas.microsoft.com/office/powerpoint/2010/main" val="1833154995"/>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33522" y="228600"/>
            <a:ext cx="7748478" cy="747712"/>
          </a:xfrm>
          <a:prstGeom prst="rect">
            <a:avLst/>
          </a:prstGeom>
        </p:spPr>
        <p:txBody>
          <a:bodyPr/>
          <a:lstStyle>
            <a:lvl1pPr>
              <a:defRPr sz="3600" b="0" i="0">
                <a:solidFill>
                  <a:srgbClr val="0070C0"/>
                </a:solidFill>
                <a:latin typeface="Helvetica" charset="0"/>
                <a:ea typeface="Helvetica" charset="0"/>
                <a:cs typeface="Helvetica" charset="0"/>
              </a:defRPr>
            </a:lvl1pPr>
          </a:lstStyle>
          <a:p>
            <a:r>
              <a:rPr lang="en-US" dirty="0"/>
              <a:t>Click to edit Master title style</a:t>
            </a:r>
          </a:p>
        </p:txBody>
      </p:sp>
      <p:sp>
        <p:nvSpPr>
          <p:cNvPr id="8" name="Content Placeholder 7"/>
          <p:cNvSpPr>
            <a:spLocks noGrp="1"/>
          </p:cNvSpPr>
          <p:nvPr>
            <p:ph sz="quarter" idx="1"/>
          </p:nvPr>
        </p:nvSpPr>
        <p:spPr>
          <a:xfrm>
            <a:off x="381000" y="1143000"/>
            <a:ext cx="8382000" cy="5074710"/>
          </a:xfrm>
        </p:spPr>
        <p:txBody>
          <a:bodyPr/>
          <a:lstStyle>
            <a:lvl1pPr marL="319405" indent="-319405">
              <a:buClr>
                <a:srgbClr val="074EA2"/>
              </a:buClr>
              <a:buFont typeface="AppleSDGothicNeo-Regular" charset="-127"/>
              <a:buChar char="◼"/>
              <a:defRPr/>
            </a:lvl1pPr>
            <a:lvl2pPr>
              <a:buClr>
                <a:srgbClr val="264AA5"/>
              </a:buClr>
              <a:defRPr sz="2400">
                <a:latin typeface="Calibri" panose="020F0502020204030204" pitchFamily="34" charset="0"/>
                <a:cs typeface="Calibri" panose="020F0502020204030204" pitchFamily="34" charset="0"/>
              </a:defRPr>
            </a:lvl2pPr>
            <a:lvl3pPr>
              <a:buClr>
                <a:srgbClr val="93B6D3"/>
              </a:buClr>
              <a:defRPr sz="2000">
                <a:latin typeface="Calibri" panose="020F0502020204030204" pitchFamily="34" charset="0"/>
                <a:cs typeface="Calibri" panose="020F0502020204030204" pitchFamily="34" charset="0"/>
              </a:defRPr>
            </a:lvl3pPr>
            <a:lvl4pPr>
              <a:defRPr sz="1800">
                <a:latin typeface="Calibri" panose="020F0502020204030204" pitchFamily="34" charset="0"/>
                <a:cs typeface="Calibri" panose="020F0502020204030204" pitchFamily="34" charset="0"/>
              </a:defRPr>
            </a:lvl4pPr>
            <a:lvl5pPr>
              <a:defRPr sz="1800">
                <a:latin typeface="Calibri" panose="020F0502020204030204" pitchFamily="34" charset="0"/>
                <a:cs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p:txBody>
      </p:sp>
      <p:sp>
        <p:nvSpPr>
          <p:cNvPr id="4" name="Date Placeholder 13"/>
          <p:cNvSpPr>
            <a:spLocks noGrp="1"/>
          </p:cNvSpPr>
          <p:nvPr>
            <p:ph type="dt" sz="half" idx="10"/>
          </p:nvPr>
        </p:nvSpPr>
        <p:spPr>
          <a:xfrm>
            <a:off x="228600" y="6424009"/>
            <a:ext cx="1684867" cy="365125"/>
          </a:xfrm>
          <a:prstGeom prst="rect">
            <a:avLst/>
          </a:prstGeom>
        </p:spPr>
        <p:txBody>
          <a:bodyPr/>
          <a:lstStyle>
            <a:lvl1pPr>
              <a:defRPr sz="1600">
                <a:solidFill>
                  <a:schemeClr val="bg1">
                    <a:lumMod val="85000"/>
                  </a:schemeClr>
                </a:solidFill>
              </a:defRPr>
            </a:lvl1pPr>
          </a:lstStyle>
          <a:p>
            <a:pPr>
              <a:defRPr/>
            </a:pPr>
            <a:fld id="{72795A5C-ABA9-164F-9A37-0CFC1B48C772}" type="datetime1">
              <a:rPr lang="en-US" altLang="zh-CN" smtClean="0"/>
              <a:t>6/9/22</a:t>
            </a:fld>
            <a:endParaRPr lang="en-US" altLang="zh-CN" dirty="0"/>
          </a:p>
        </p:txBody>
      </p:sp>
      <p:sp>
        <p:nvSpPr>
          <p:cNvPr id="6" name="Slide Number Placeholder 22"/>
          <p:cNvSpPr>
            <a:spLocks noGrp="1"/>
          </p:cNvSpPr>
          <p:nvPr>
            <p:ph type="sldNum" sz="quarter" idx="12"/>
          </p:nvPr>
        </p:nvSpPr>
        <p:spPr>
          <a:xfrm>
            <a:off x="4000500" y="6429832"/>
            <a:ext cx="571500" cy="343354"/>
          </a:xfrm>
          <a:prstGeom prst="rect">
            <a:avLst/>
          </a:prstGeom>
        </p:spPr>
        <p:txBody>
          <a:bodyPr/>
          <a:lstStyle>
            <a:lvl1pPr>
              <a:defRPr sz="1400">
                <a:solidFill>
                  <a:schemeClr val="bg1">
                    <a:lumMod val="85000"/>
                  </a:schemeClr>
                </a:solidFill>
              </a:defRPr>
            </a:lvl1pPr>
          </a:lstStyle>
          <a:p>
            <a:pPr>
              <a:defRPr/>
            </a:pPr>
            <a:fld id="{4FF538FA-A287-4FBD-9703-6DB9C5344803}" type="slidenum">
              <a:rPr lang="zh-CN" altLang="en-US" smtClean="0"/>
              <a:t>‹#›</a:t>
            </a:fld>
            <a:endParaRPr lang="en-US" altLang="zh-CN" dirty="0"/>
          </a:p>
        </p:txBody>
      </p:sp>
      <p:grpSp>
        <p:nvGrpSpPr>
          <p:cNvPr id="7" name="组合 13"/>
          <p:cNvGrpSpPr/>
          <p:nvPr userDrawn="1"/>
        </p:nvGrpSpPr>
        <p:grpSpPr>
          <a:xfrm>
            <a:off x="121071" y="404456"/>
            <a:ext cx="396000" cy="396000"/>
            <a:chOff x="406574" y="236732"/>
            <a:chExt cx="612048" cy="593261"/>
          </a:xfrm>
        </p:grpSpPr>
        <p:sp>
          <p:nvSpPr>
            <p:cNvPr id="9" name="矩形 14"/>
            <p:cNvSpPr/>
            <p:nvPr userDrawn="1"/>
          </p:nvSpPr>
          <p:spPr>
            <a:xfrm>
              <a:off x="406574" y="236732"/>
              <a:ext cx="504000" cy="504000"/>
            </a:xfrm>
            <a:prstGeom prst="rect">
              <a:avLst/>
            </a:prstGeom>
            <a:no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15"/>
            <p:cNvSpPr/>
            <p:nvPr userDrawn="1"/>
          </p:nvSpPr>
          <p:spPr>
            <a:xfrm>
              <a:off x="694606" y="512239"/>
              <a:ext cx="324016" cy="317754"/>
            </a:xfrm>
            <a:prstGeom prst="rect">
              <a:avLst/>
            </a:prstGeom>
            <a:solidFill>
              <a:schemeClr val="accent1">
                <a:lumMod val="75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27013" y="228600"/>
            <a:ext cx="6024562" cy="990600"/>
          </a:xfrm>
          <a:prstGeom prst="rect">
            <a:avLst/>
          </a:prstGeom>
        </p:spPr>
        <p:txBody>
          <a:bodyPr/>
          <a:lstStyle/>
          <a:p>
            <a:r>
              <a:rPr lang="en-US"/>
              <a:t>Click to edit Master title style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7013" y="228600"/>
            <a:ext cx="6024562" cy="990600"/>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381000" y="1676400"/>
            <a:ext cx="41148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76400"/>
            <a:ext cx="41148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13"/>
          <p:cNvSpPr>
            <a:spLocks noGrp="1"/>
          </p:cNvSpPr>
          <p:nvPr>
            <p:ph type="dt" sz="half" idx="10"/>
          </p:nvPr>
        </p:nvSpPr>
        <p:spPr>
          <a:xfrm>
            <a:off x="6096000" y="6248400"/>
            <a:ext cx="2667000" cy="365125"/>
          </a:xfrm>
          <a:prstGeom prst="rect">
            <a:avLst/>
          </a:prstGeom>
        </p:spPr>
        <p:txBody>
          <a:bodyPr/>
          <a:lstStyle>
            <a:lvl1pPr>
              <a:defRPr/>
            </a:lvl1pPr>
          </a:lstStyle>
          <a:p>
            <a:pPr>
              <a:defRPr/>
            </a:pPr>
            <a:fld id="{14415340-7E2B-F94B-9E6F-A16070B9D864}" type="datetime1">
              <a:rPr lang="en-US" altLang="zh-CN" smtClean="0"/>
              <a:t>6/9/22</a:t>
            </a:fld>
            <a:endParaRPr lang="en-US" altLang="zh-CN"/>
          </a:p>
        </p:txBody>
      </p:sp>
      <p:sp>
        <p:nvSpPr>
          <p:cNvPr id="6" name="Footer Placeholder 2"/>
          <p:cNvSpPr>
            <a:spLocks noGrp="1"/>
          </p:cNvSpPr>
          <p:nvPr>
            <p:ph type="ftr" sz="quarter" idx="11"/>
          </p:nvPr>
        </p:nvSpPr>
        <p:spPr>
          <a:xfrm>
            <a:off x="609600" y="6248400"/>
            <a:ext cx="5421313" cy="365125"/>
          </a:xfrm>
          <a:prstGeom prst="rect">
            <a:avLst/>
          </a:prstGeom>
        </p:spPr>
        <p:txBody>
          <a:bodyPr/>
          <a:lstStyle>
            <a:lvl1pPr>
              <a:defRPr/>
            </a:lvl1pPr>
          </a:lstStyle>
          <a:p>
            <a:pPr>
              <a:defRPr/>
            </a:pPr>
            <a:endParaRPr lang="zh-CN" altLang="en-US"/>
          </a:p>
        </p:txBody>
      </p:sp>
      <p:sp>
        <p:nvSpPr>
          <p:cNvPr id="7" name="Slide Number Placeholder 22"/>
          <p:cNvSpPr>
            <a:spLocks noGrp="1"/>
          </p:cNvSpPr>
          <p:nvPr>
            <p:ph type="sldNum" sz="quarter" idx="12"/>
          </p:nvPr>
        </p:nvSpPr>
        <p:spPr>
          <a:xfrm>
            <a:off x="0" y="976312"/>
            <a:ext cx="533400" cy="244475"/>
          </a:xfrm>
          <a:prstGeom prst="rect">
            <a:avLst/>
          </a:prstGeom>
        </p:spPr>
        <p:txBody>
          <a:bodyPr/>
          <a:lstStyle>
            <a:lvl1pPr>
              <a:defRPr/>
            </a:lvl1pPr>
          </a:lstStyle>
          <a:p>
            <a:pPr>
              <a:defRPr/>
            </a:pPr>
            <a:fld id="{48DD06B7-A782-4AAD-A90D-7C3F3948F1D8}" type="slidenum">
              <a:rPr lang="zh-CN" altLang="en-US"/>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a:xfrm>
            <a:off x="628650" y="6356350"/>
            <a:ext cx="2057400" cy="365125"/>
          </a:xfrm>
        </p:spPr>
        <p:txBody>
          <a:bodyPr/>
          <a:lstStyle/>
          <a:p>
            <a:fld id="{386506B9-521B-A044-B41D-CF2E00B9ECFE}" type="datetimeFigureOut">
              <a:rPr kumimoji="1" lang="zh-CN" altLang="en-US" smtClean="0"/>
              <a:t>2022/6/9</a:t>
            </a:fld>
            <a:endParaRPr kumimoji="1" lang="zh-CN" altLang="en-US"/>
          </a:p>
        </p:txBody>
      </p:sp>
      <p:sp>
        <p:nvSpPr>
          <p:cNvPr id="5" name="页脚占位符 4"/>
          <p:cNvSpPr>
            <a:spLocks noGrp="1"/>
          </p:cNvSpPr>
          <p:nvPr>
            <p:ph type="ftr" sz="quarter" idx="11"/>
          </p:nvPr>
        </p:nvSpPr>
        <p:spPr>
          <a:xfrm>
            <a:off x="3028950" y="6356350"/>
            <a:ext cx="3086100" cy="365125"/>
          </a:xfrm>
        </p:spPr>
        <p:txBody>
          <a:bodyPr/>
          <a:lstStyle/>
          <a:p>
            <a:endParaRPr kumimoji="1" lang="zh-CN" altLang="en-US"/>
          </a:p>
        </p:txBody>
      </p:sp>
      <p:sp>
        <p:nvSpPr>
          <p:cNvPr id="6" name="幻灯片编号占位符 5"/>
          <p:cNvSpPr>
            <a:spLocks noGrp="1"/>
          </p:cNvSpPr>
          <p:nvPr>
            <p:ph type="sldNum" sz="quarter" idx="12"/>
          </p:nvPr>
        </p:nvSpPr>
        <p:spPr>
          <a:xfrm>
            <a:off x="6457950" y="6356350"/>
            <a:ext cx="2057400" cy="365125"/>
          </a:xfrm>
        </p:spPr>
        <p:txBody>
          <a:bodyPr/>
          <a:lstStyle/>
          <a:p>
            <a:fld id="{FD5344C3-4785-5049-888B-D41E4287D4A9}" type="slidenum">
              <a:rPr kumimoji="1" lang="zh-CN" altLang="en-US" smtClean="0"/>
              <a:t>‹#›</a:t>
            </a:fld>
            <a:endParaRPr kumimoji="1"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p>
            <a:fld id="{82F288E0-7875-42C4-84C8-98DBBD3BF4D2}" type="datetimeFigureOut">
              <a:rPr lang="zh-CN" altLang="en-US" smtClean="0"/>
              <a:t>2022/6/9</a:t>
            </a:fld>
            <a:endParaRPr lang="zh-CN" altLang="en-US"/>
          </a:p>
        </p:txBody>
      </p:sp>
      <p:sp>
        <p:nvSpPr>
          <p:cNvPr id="3" name="页脚占位符 2"/>
          <p:cNvSpPr>
            <a:spLocks noGrp="1"/>
          </p:cNvSpPr>
          <p:nvPr>
            <p:ph type="ftr" sz="quarter" idx="11"/>
          </p:nvPr>
        </p:nvSpPr>
        <p:spPr>
          <a:xfrm>
            <a:off x="4038600" y="6356350"/>
            <a:ext cx="4114800" cy="365125"/>
          </a:xfr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p:spPr>
        <p:txBody>
          <a:bodyPr/>
          <a:lstStyle/>
          <a:p>
            <a:fld id="{7D9BB5D0-35E4-459D-AEF3-FE4D7C45CC19}"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7" name="Text Placeholder 12"/>
          <p:cNvSpPr>
            <a:spLocks noGrp="1"/>
          </p:cNvSpPr>
          <p:nvPr>
            <p:ph type="body" idx="1"/>
          </p:nvPr>
        </p:nvSpPr>
        <p:spPr bwMode="auto">
          <a:xfrm>
            <a:off x="381000" y="1371600"/>
            <a:ext cx="8382000" cy="4953000"/>
          </a:xfrm>
          <a:prstGeom prst="rect">
            <a:avLst/>
          </a:prstGeom>
          <a:noFill/>
          <a:ln w="9525">
            <a:noFill/>
            <a:miter lim="800000"/>
          </a:ln>
        </p:spPr>
        <p:txBody>
          <a:bodyPr vert="horz" wrap="square" lIns="91440" tIns="45720" rIns="91440" bIns="45720" numCol="1" anchor="t" anchorCtr="0" compatLnSpc="1"/>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7" name="Rectangle 6"/>
          <p:cNvSpPr/>
          <p:nvPr/>
        </p:nvSpPr>
        <p:spPr bwMode="white">
          <a:xfrm>
            <a:off x="0" y="1052512"/>
            <a:ext cx="9144000" cy="31908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zh-CN" altLang="en-US">
              <a:solidFill>
                <a:srgbClr val="FFFFFF"/>
              </a:solidFill>
              <a:ea typeface="宋体" panose="02010600030101010101" pitchFamily="2" charset="-122"/>
              <a:cs typeface="Arial" panose="020B0604020202020204" pitchFamily="34" charset="0"/>
            </a:endParaRPr>
          </a:p>
        </p:txBody>
      </p:sp>
      <p:sp>
        <p:nvSpPr>
          <p:cNvPr id="12" name="Title Placeholder 21"/>
          <p:cNvSpPr>
            <a:spLocks noGrp="1"/>
          </p:cNvSpPr>
          <p:nvPr>
            <p:ph type="title"/>
          </p:nvPr>
        </p:nvSpPr>
        <p:spPr bwMode="auto">
          <a:xfrm>
            <a:off x="227013" y="290512"/>
            <a:ext cx="6326187" cy="609600"/>
          </a:xfrm>
          <a:prstGeom prst="rect">
            <a:avLst/>
          </a:prstGeom>
          <a:noFill/>
          <a:ln>
            <a:noFill/>
          </a:ln>
        </p:spPr>
        <p:txBody>
          <a:bodyPr vert="horz" wrap="square" lIns="91440" tIns="45720" rIns="91440" bIns="45720" numCol="1" anchor="ctr" anchorCtr="0" compatLnSpc="1"/>
          <a:lstStyle/>
          <a:p>
            <a:pPr lvl="0"/>
            <a:r>
              <a:rPr lang="en-US" altLang="zh-CN" dirty="0"/>
              <a:t>Click to edit Master title style</a:t>
            </a:r>
          </a:p>
        </p:txBody>
      </p:sp>
      <p:sp>
        <p:nvSpPr>
          <p:cNvPr id="11" name="Title 1"/>
          <p:cNvSpPr txBox="1"/>
          <p:nvPr userDrawn="1"/>
        </p:nvSpPr>
        <p:spPr>
          <a:xfrm>
            <a:off x="0" y="1"/>
            <a:ext cx="9144000" cy="138111"/>
          </a:xfrm>
          <a:prstGeom prst="rect">
            <a:avLst/>
          </a:prstGeom>
          <a:solidFill>
            <a:srgbClr val="0070C0"/>
          </a:solidFill>
        </p:spPr>
        <p:txBody>
          <a:bodyPr>
            <a:normAutofit fontScale="25000" lnSpcReduction="20000"/>
          </a:bodyPr>
          <a:lstStyle>
            <a:lvl1pPr algn="l" defTabSz="914400" rtl="0" eaLnBrk="1" latinLnBrk="0" hangingPunct="1">
              <a:lnSpc>
                <a:spcPct val="90000"/>
              </a:lnSpc>
              <a:spcBef>
                <a:spcPct val="0"/>
              </a:spcBef>
              <a:buNone/>
              <a:defRPr sz="3600" kern="1200">
                <a:solidFill>
                  <a:schemeClr val="bg1"/>
                </a:solidFill>
                <a:latin typeface="Hiragino Sans GB W3" charset="-122"/>
                <a:ea typeface="Hiragino Sans GB W3" charset="-122"/>
                <a:cs typeface="Hiragino Sans GB W3" charset="-122"/>
              </a:defRPr>
            </a:lvl1pPr>
          </a:lstStyle>
          <a:p>
            <a:endParaRPr lang="en-US" dirty="0"/>
          </a:p>
        </p:txBody>
      </p:sp>
      <p:pic>
        <p:nvPicPr>
          <p:cNvPr id="8" name="Picture 7"/>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6376094" y="6324600"/>
            <a:ext cx="2750544" cy="5334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5" r:id="rId2"/>
    <p:sldLayoutId id="2147483650" r:id="rId3"/>
    <p:sldLayoutId id="2147483651" r:id="rId4"/>
    <p:sldLayoutId id="2147483652" r:id="rId5"/>
    <p:sldLayoutId id="2147483653" r:id="rId6"/>
    <p:sldLayoutId id="2147483654" r:id="rId7"/>
  </p:sldLayoutIdLst>
  <p:hf hdr="0" ftr="0"/>
  <p:txStyles>
    <p:titleStyle>
      <a:lvl1pPr algn="l" rtl="0" eaLnBrk="0" fontAlgn="base" hangingPunct="0">
        <a:spcBef>
          <a:spcPct val="0"/>
        </a:spcBef>
        <a:spcAft>
          <a:spcPct val="0"/>
        </a:spcAft>
        <a:defRPr sz="3600" kern="1200">
          <a:solidFill>
            <a:schemeClr val="tx2"/>
          </a:solidFill>
          <a:latin typeface="Palatino Linotype" panose="02040502050505030304" pitchFamily="18" charset="0"/>
          <a:ea typeface="冬青黑体简体中文 W6"/>
          <a:cs typeface="+mj-cs"/>
        </a:defRPr>
      </a:lvl1pPr>
      <a:lvl2pPr algn="l" rtl="0" eaLnBrk="0" fontAlgn="base" hangingPunct="0">
        <a:spcBef>
          <a:spcPct val="0"/>
        </a:spcBef>
        <a:spcAft>
          <a:spcPct val="0"/>
        </a:spcAft>
        <a:defRPr sz="4400">
          <a:solidFill>
            <a:schemeClr val="tx2"/>
          </a:solidFill>
          <a:latin typeface="Palatino Linotype" panose="02040502050505030304" pitchFamily="18" charset="0"/>
        </a:defRPr>
      </a:lvl2pPr>
      <a:lvl3pPr algn="l" rtl="0" eaLnBrk="0" fontAlgn="base" hangingPunct="0">
        <a:spcBef>
          <a:spcPct val="0"/>
        </a:spcBef>
        <a:spcAft>
          <a:spcPct val="0"/>
        </a:spcAft>
        <a:defRPr sz="4400">
          <a:solidFill>
            <a:schemeClr val="tx2"/>
          </a:solidFill>
          <a:latin typeface="Palatino Linotype" panose="02040502050505030304" pitchFamily="18" charset="0"/>
        </a:defRPr>
      </a:lvl3pPr>
      <a:lvl4pPr algn="l" rtl="0" eaLnBrk="0" fontAlgn="base" hangingPunct="0">
        <a:spcBef>
          <a:spcPct val="0"/>
        </a:spcBef>
        <a:spcAft>
          <a:spcPct val="0"/>
        </a:spcAft>
        <a:defRPr sz="4400">
          <a:solidFill>
            <a:schemeClr val="tx2"/>
          </a:solidFill>
          <a:latin typeface="Palatino Linotype" panose="02040502050505030304" pitchFamily="18" charset="0"/>
        </a:defRPr>
      </a:lvl4pPr>
      <a:lvl5pPr algn="l" rtl="0" eaLnBrk="0" fontAlgn="base" hangingPunct="0">
        <a:spcBef>
          <a:spcPct val="0"/>
        </a:spcBef>
        <a:spcAft>
          <a:spcPct val="0"/>
        </a:spcAft>
        <a:defRPr sz="4400">
          <a:solidFill>
            <a:schemeClr val="tx2"/>
          </a:solidFill>
          <a:latin typeface="Palatino Linotype" panose="02040502050505030304" pitchFamily="18" charset="0"/>
        </a:defRPr>
      </a:lvl5pPr>
      <a:lvl6pPr marL="457200" algn="l" rtl="0" fontAlgn="base">
        <a:spcBef>
          <a:spcPct val="0"/>
        </a:spcBef>
        <a:spcAft>
          <a:spcPct val="0"/>
        </a:spcAft>
        <a:defRPr sz="4400">
          <a:solidFill>
            <a:schemeClr val="tx2"/>
          </a:solidFill>
          <a:latin typeface="Tw Cen MT" panose="020B0602020104020603" pitchFamily="34" charset="0"/>
        </a:defRPr>
      </a:lvl6pPr>
      <a:lvl7pPr marL="914400" algn="l" rtl="0" fontAlgn="base">
        <a:spcBef>
          <a:spcPct val="0"/>
        </a:spcBef>
        <a:spcAft>
          <a:spcPct val="0"/>
        </a:spcAft>
        <a:defRPr sz="4400">
          <a:solidFill>
            <a:schemeClr val="tx2"/>
          </a:solidFill>
          <a:latin typeface="Tw Cen MT" panose="020B0602020104020603" pitchFamily="34" charset="0"/>
        </a:defRPr>
      </a:lvl7pPr>
      <a:lvl8pPr marL="1371600" algn="l" rtl="0" fontAlgn="base">
        <a:spcBef>
          <a:spcPct val="0"/>
        </a:spcBef>
        <a:spcAft>
          <a:spcPct val="0"/>
        </a:spcAft>
        <a:defRPr sz="4400">
          <a:solidFill>
            <a:schemeClr val="tx2"/>
          </a:solidFill>
          <a:latin typeface="Tw Cen MT" panose="020B0602020104020603" pitchFamily="34" charset="0"/>
        </a:defRPr>
      </a:lvl8pPr>
      <a:lvl9pPr marL="1828800" algn="l" rtl="0" fontAlgn="base">
        <a:spcBef>
          <a:spcPct val="0"/>
        </a:spcBef>
        <a:spcAft>
          <a:spcPct val="0"/>
        </a:spcAft>
        <a:defRPr sz="4400">
          <a:solidFill>
            <a:schemeClr val="tx2"/>
          </a:solidFill>
          <a:latin typeface="Tw Cen MT" panose="020B0602020104020603" pitchFamily="34" charset="0"/>
        </a:defRPr>
      </a:lvl9pPr>
    </p:titleStyle>
    <p:bodyStyle>
      <a:lvl1pPr marL="319405" indent="-319405" algn="l" rtl="0" eaLnBrk="0" fontAlgn="base" hangingPunct="0">
        <a:spcBef>
          <a:spcPts val="700"/>
        </a:spcBef>
        <a:spcAft>
          <a:spcPct val="0"/>
        </a:spcAft>
        <a:buClr>
          <a:schemeClr val="accent2"/>
        </a:buClr>
        <a:buSzPct val="60000"/>
        <a:buFont typeface="Wingdings" panose="05000000000000000000" pitchFamily="2" charset="2"/>
        <a:buChar char=""/>
        <a:defRPr sz="2800" kern="1200">
          <a:solidFill>
            <a:schemeClr val="tx1"/>
          </a:solidFill>
          <a:latin typeface="Calibri" panose="020F0502020204030204" pitchFamily="34" charset="0"/>
          <a:ea typeface="冬青黑体简体中文 W3"/>
          <a:cs typeface="Calibri" panose="020F0502020204030204" pitchFamily="34" charset="0"/>
        </a:defRPr>
      </a:lvl1pPr>
      <a:lvl2pPr marL="640080" indent="-273050" algn="l" rtl="0" eaLnBrk="0" fontAlgn="base" hangingPunct="0">
        <a:spcBef>
          <a:spcPts val="550"/>
        </a:spcBef>
        <a:spcAft>
          <a:spcPct val="0"/>
        </a:spcAft>
        <a:buClr>
          <a:schemeClr val="accent1"/>
        </a:buClr>
        <a:buSzPct val="70000"/>
        <a:buFont typeface="Wingdings" panose="05000000000000000000" pitchFamily="2" charset="2"/>
        <a:buChar char="o"/>
        <a:defRPr sz="2000" kern="1200">
          <a:solidFill>
            <a:schemeClr val="tx1"/>
          </a:solidFill>
          <a:latin typeface="+mn-lt"/>
          <a:ea typeface="微软雅黑" panose="020B0503020204020204" charset="-122"/>
          <a:cs typeface="+mn-cs"/>
        </a:defRPr>
      </a:lvl2pPr>
      <a:lvl3pPr marL="914400" indent="-228600" algn="l" rtl="0" eaLnBrk="0" fontAlgn="base" hangingPunct="0">
        <a:spcBef>
          <a:spcPts val="500"/>
        </a:spcBef>
        <a:spcAft>
          <a:spcPct val="0"/>
        </a:spcAft>
        <a:buClr>
          <a:schemeClr val="accent2"/>
        </a:buClr>
        <a:buSzPct val="75000"/>
        <a:buFont typeface="Wingdings" panose="05000000000000000000" pitchFamily="2" charset="2"/>
        <a:buChar char=""/>
        <a:defRPr sz="1800" kern="1200">
          <a:solidFill>
            <a:schemeClr val="tx1"/>
          </a:solidFill>
          <a:latin typeface="+mn-lt"/>
          <a:ea typeface="微软雅黑" panose="020B0503020204020204" charset="-122"/>
          <a:cs typeface="+mn-cs"/>
        </a:defRPr>
      </a:lvl3pPr>
      <a:lvl4pPr marL="1371600" indent="-228600" algn="l" rtl="0" eaLnBrk="0" fontAlgn="base" hangingPunct="0">
        <a:spcBef>
          <a:spcPts val="400"/>
        </a:spcBef>
        <a:spcAft>
          <a:spcPct val="0"/>
        </a:spcAft>
        <a:buClr>
          <a:srgbClr val="A5AB81"/>
        </a:buClr>
        <a:buSzPct val="75000"/>
        <a:buFont typeface="Wingdings" panose="05000000000000000000" pitchFamily="2" charset="2"/>
        <a:buChar char=""/>
        <a:defRPr sz="1600" kern="1200">
          <a:solidFill>
            <a:schemeClr val="tx1"/>
          </a:solidFill>
          <a:latin typeface="+mn-lt"/>
          <a:ea typeface="微软雅黑" panose="020B0503020204020204" charset="-122"/>
          <a:cs typeface="+mn-cs"/>
        </a:defRPr>
      </a:lvl4pPr>
      <a:lvl5pPr marL="1828800" indent="-228600" algn="l" rtl="0" eaLnBrk="0" fontAlgn="base" hangingPunct="0">
        <a:spcBef>
          <a:spcPts val="400"/>
        </a:spcBef>
        <a:spcAft>
          <a:spcPct val="0"/>
        </a:spcAft>
        <a:buClr>
          <a:srgbClr val="D8B25C"/>
        </a:buClr>
        <a:buSzPct val="65000"/>
        <a:buFont typeface="Wingdings" panose="05000000000000000000" pitchFamily="2" charset="2"/>
        <a:buChar char=""/>
        <a:defRPr sz="1600" kern="1200">
          <a:solidFill>
            <a:schemeClr val="tx1"/>
          </a:solidFill>
          <a:latin typeface="+mn-lt"/>
          <a:ea typeface="微软雅黑" panose="020B0503020204020204" charset="-122"/>
          <a:cs typeface="+mn-cs"/>
        </a:defRPr>
      </a:lvl5pPr>
      <a:lvl6pPr marL="2103120" indent="-228600" algn="l" rtl="0" eaLnBrk="1" latinLnBrk="0" hangingPunct="1">
        <a:spcBef>
          <a:spcPct val="20000"/>
        </a:spcBef>
        <a:buClr>
          <a:schemeClr val="accent1"/>
        </a:buClr>
        <a:buFont typeface="Wingdings" panose="05000000000000000000"/>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panose="05000000000000000000"/>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panose="05000000000000000000"/>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panose="05000000000000000000"/>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514600"/>
            <a:ext cx="7848600" cy="914400"/>
          </a:xfrm>
        </p:spPr>
        <p:txBody>
          <a:bodyPr/>
          <a:lstStyle/>
          <a:p>
            <a:r>
              <a:rPr lang="zh-CN" altLang="en-US" sz="4400" dirty="0"/>
              <a:t>数据结构课程</a:t>
            </a:r>
            <a:br>
              <a:rPr lang="en-US" altLang="zh-CN" sz="4400" dirty="0"/>
            </a:br>
            <a:r>
              <a:rPr lang="zh-CN" altLang="en-US" dirty="0"/>
              <a:t>第七讲 查找（</a:t>
            </a:r>
            <a:r>
              <a:rPr lang="en-US" altLang="zh-CN" dirty="0"/>
              <a:t>Searching</a:t>
            </a:r>
            <a:r>
              <a:rPr lang="zh-CN" altLang="en-US" dirty="0"/>
              <a:t>）</a:t>
            </a:r>
            <a:endParaRPr lang="en-US" dirty="0"/>
          </a:p>
        </p:txBody>
      </p:sp>
      <p:sp>
        <p:nvSpPr>
          <p:cNvPr id="3" name="Title 1"/>
          <p:cNvSpPr txBox="1"/>
          <p:nvPr/>
        </p:nvSpPr>
        <p:spPr bwMode="auto">
          <a:xfrm>
            <a:off x="685800" y="3657600"/>
            <a:ext cx="6858001" cy="1905000"/>
          </a:xfrm>
          <a:prstGeom prst="rect">
            <a:avLst/>
          </a:prstGeom>
          <a:noFill/>
          <a:ln>
            <a:noFill/>
          </a:ln>
        </p:spPr>
        <p:txBody>
          <a:bodyPr vert="horz" wrap="square" lIns="91440" tIns="45720" rIns="91440" bIns="45720" numCol="1" anchor="ctr" anchorCtr="0" compatLnSpc="1"/>
          <a:lstStyle>
            <a:lvl1pPr algn="l" rtl="0" eaLnBrk="0" fontAlgn="base" hangingPunct="0">
              <a:spcBef>
                <a:spcPct val="0"/>
              </a:spcBef>
              <a:spcAft>
                <a:spcPct val="0"/>
              </a:spcAft>
              <a:defRPr sz="3600" b="0" i="0" kern="1200">
                <a:solidFill>
                  <a:schemeClr val="bg1"/>
                </a:solidFill>
                <a:latin typeface="Futura Medium" charset="0"/>
                <a:ea typeface="Futura Medium" charset="0"/>
                <a:cs typeface="Futura Medium" charset="0"/>
              </a:defRPr>
            </a:lvl1pPr>
            <a:lvl2pPr algn="l" rtl="0" eaLnBrk="0" fontAlgn="base" hangingPunct="0">
              <a:spcBef>
                <a:spcPct val="0"/>
              </a:spcBef>
              <a:spcAft>
                <a:spcPct val="0"/>
              </a:spcAft>
              <a:defRPr sz="4400">
                <a:solidFill>
                  <a:schemeClr val="tx2"/>
                </a:solidFill>
                <a:latin typeface="Palatino Linotype" panose="02040502050505030304" pitchFamily="18" charset="0"/>
              </a:defRPr>
            </a:lvl2pPr>
            <a:lvl3pPr algn="l" rtl="0" eaLnBrk="0" fontAlgn="base" hangingPunct="0">
              <a:spcBef>
                <a:spcPct val="0"/>
              </a:spcBef>
              <a:spcAft>
                <a:spcPct val="0"/>
              </a:spcAft>
              <a:defRPr sz="4400">
                <a:solidFill>
                  <a:schemeClr val="tx2"/>
                </a:solidFill>
                <a:latin typeface="Palatino Linotype" panose="02040502050505030304" pitchFamily="18" charset="0"/>
              </a:defRPr>
            </a:lvl3pPr>
            <a:lvl4pPr algn="l" rtl="0" eaLnBrk="0" fontAlgn="base" hangingPunct="0">
              <a:spcBef>
                <a:spcPct val="0"/>
              </a:spcBef>
              <a:spcAft>
                <a:spcPct val="0"/>
              </a:spcAft>
              <a:defRPr sz="4400">
                <a:solidFill>
                  <a:schemeClr val="tx2"/>
                </a:solidFill>
                <a:latin typeface="Palatino Linotype" panose="02040502050505030304" pitchFamily="18" charset="0"/>
              </a:defRPr>
            </a:lvl4pPr>
            <a:lvl5pPr algn="l" rtl="0" eaLnBrk="0" fontAlgn="base" hangingPunct="0">
              <a:spcBef>
                <a:spcPct val="0"/>
              </a:spcBef>
              <a:spcAft>
                <a:spcPct val="0"/>
              </a:spcAft>
              <a:defRPr sz="4400">
                <a:solidFill>
                  <a:schemeClr val="tx2"/>
                </a:solidFill>
                <a:latin typeface="Palatino Linotype" panose="02040502050505030304" pitchFamily="18" charset="0"/>
              </a:defRPr>
            </a:lvl5pPr>
            <a:lvl6pPr marL="457200" algn="l" rtl="0" fontAlgn="base">
              <a:spcBef>
                <a:spcPct val="0"/>
              </a:spcBef>
              <a:spcAft>
                <a:spcPct val="0"/>
              </a:spcAft>
              <a:defRPr sz="4400">
                <a:solidFill>
                  <a:schemeClr val="tx2"/>
                </a:solidFill>
                <a:latin typeface="Tw Cen MT" panose="020B0602020104020603" pitchFamily="34" charset="0"/>
              </a:defRPr>
            </a:lvl6pPr>
            <a:lvl7pPr marL="914400" algn="l" rtl="0" fontAlgn="base">
              <a:spcBef>
                <a:spcPct val="0"/>
              </a:spcBef>
              <a:spcAft>
                <a:spcPct val="0"/>
              </a:spcAft>
              <a:defRPr sz="4400">
                <a:solidFill>
                  <a:schemeClr val="tx2"/>
                </a:solidFill>
                <a:latin typeface="Tw Cen MT" panose="020B0602020104020603" pitchFamily="34" charset="0"/>
              </a:defRPr>
            </a:lvl7pPr>
            <a:lvl8pPr marL="1371600" algn="l" rtl="0" fontAlgn="base">
              <a:spcBef>
                <a:spcPct val="0"/>
              </a:spcBef>
              <a:spcAft>
                <a:spcPct val="0"/>
              </a:spcAft>
              <a:defRPr sz="4400">
                <a:solidFill>
                  <a:schemeClr val="tx2"/>
                </a:solidFill>
                <a:latin typeface="Tw Cen MT" panose="020B0602020104020603" pitchFamily="34" charset="0"/>
              </a:defRPr>
            </a:lvl8pPr>
            <a:lvl9pPr marL="1828800" algn="l" rtl="0" fontAlgn="base">
              <a:spcBef>
                <a:spcPct val="0"/>
              </a:spcBef>
              <a:spcAft>
                <a:spcPct val="0"/>
              </a:spcAft>
              <a:defRPr sz="4400">
                <a:solidFill>
                  <a:schemeClr val="tx2"/>
                </a:solidFill>
                <a:latin typeface="Tw Cen MT" panose="020B0602020104020603" pitchFamily="34" charset="0"/>
              </a:defRPr>
            </a:lvl9pPr>
          </a:lstStyle>
          <a:p>
            <a:r>
              <a:rPr lang="zh-CN" altLang="en-US" sz="2400" dirty="0">
                <a:latin typeface="Helvetica" charset="0"/>
                <a:ea typeface="Helvetica" charset="0"/>
                <a:cs typeface="Helvetica" charset="0"/>
              </a:rPr>
              <a:t>左源</a:t>
            </a:r>
            <a:endParaRPr lang="en-US" altLang="zh-CN" sz="2400" dirty="0">
              <a:latin typeface="Helvetica" charset="0"/>
              <a:ea typeface="Helvetica" charset="0"/>
              <a:cs typeface="Helvetica" charset="0"/>
            </a:endParaRPr>
          </a:p>
          <a:p>
            <a:r>
              <a:rPr lang="zh-CN" altLang="en-US" sz="2000" dirty="0">
                <a:latin typeface="Helvetica" charset="0"/>
                <a:ea typeface="Helvetica" charset="0"/>
                <a:cs typeface="Helvetica" charset="0"/>
              </a:rPr>
              <a:t>新主楼</a:t>
            </a:r>
            <a:r>
              <a:rPr lang="en-US" altLang="zh-CN" sz="2000" dirty="0">
                <a:latin typeface="Helvetica" charset="0"/>
                <a:ea typeface="Helvetica" charset="0"/>
                <a:cs typeface="Helvetica" charset="0"/>
              </a:rPr>
              <a:t>A936</a:t>
            </a:r>
          </a:p>
          <a:p>
            <a:r>
              <a:rPr lang="en-US" altLang="zh-CN" sz="2000" dirty="0" err="1">
                <a:latin typeface="Helvetica" charset="0"/>
                <a:ea typeface="Helvetica" charset="0"/>
                <a:cs typeface="Helvetica" charset="0"/>
              </a:rPr>
              <a:t>zuoyuan@buaa.edu.cn</a:t>
            </a:r>
            <a:endParaRPr lang="zh-CN" altLang="en-US" sz="2000" dirty="0">
              <a:latin typeface="Helvetica" charset="0"/>
              <a:ea typeface="Helvetica" charset="0"/>
              <a:cs typeface="Helvetica"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DD3E05-033A-9849-A6B1-00EF29BC454E}"/>
              </a:ext>
            </a:extLst>
          </p:cNvPr>
          <p:cNvSpPr>
            <a:spLocks noGrp="1"/>
          </p:cNvSpPr>
          <p:nvPr>
            <p:ph type="title"/>
          </p:nvPr>
        </p:nvSpPr>
        <p:spPr>
          <a:xfrm>
            <a:off x="533400" y="3505200"/>
            <a:ext cx="6326187" cy="609600"/>
          </a:xfrm>
        </p:spPr>
        <p:txBody>
          <a:bodyPr/>
          <a:lstStyle/>
          <a:p>
            <a:r>
              <a:rPr kumimoji="1" lang="zh-CN" altLang="en-US" sz="3200" dirty="0"/>
              <a:t>第七讲 查找</a:t>
            </a:r>
            <a:br>
              <a:rPr kumimoji="1" lang="en-US" altLang="zh-CN" sz="3200" dirty="0"/>
            </a:br>
            <a:r>
              <a:rPr kumimoji="1" lang="en-US" altLang="zh-CN" sz="2000" dirty="0"/>
              <a:t>7.1</a:t>
            </a:r>
            <a:r>
              <a:rPr kumimoji="1" lang="zh-CN" altLang="en-US" sz="2000" dirty="0"/>
              <a:t> 查找的基本概念</a:t>
            </a:r>
            <a:br>
              <a:rPr kumimoji="1" lang="en-US" altLang="zh-CN" sz="2000" dirty="0"/>
            </a:br>
            <a:r>
              <a:rPr kumimoji="1" lang="en-US" altLang="zh-CN" sz="2000" dirty="0">
                <a:solidFill>
                  <a:srgbClr val="FFFF00"/>
                </a:solidFill>
              </a:rPr>
              <a:t>7.2</a:t>
            </a:r>
            <a:r>
              <a:rPr kumimoji="1" lang="zh-CN" altLang="en-US" sz="2000" dirty="0">
                <a:solidFill>
                  <a:srgbClr val="FFFF00"/>
                </a:solidFill>
              </a:rPr>
              <a:t> 顺序表的查找</a:t>
            </a:r>
            <a:br>
              <a:rPr kumimoji="1" lang="en-US" altLang="zh-CN" sz="2000" dirty="0"/>
            </a:br>
            <a:r>
              <a:rPr kumimoji="1" lang="en-US" altLang="zh-CN" sz="2000" dirty="0"/>
              <a:t>7.3</a:t>
            </a:r>
            <a:r>
              <a:rPr kumimoji="1" lang="zh-CN" altLang="en-US" sz="2000" dirty="0"/>
              <a:t> 索引</a:t>
            </a:r>
            <a:br>
              <a:rPr kumimoji="1" lang="en-US" altLang="zh-CN" sz="2000" dirty="0"/>
            </a:br>
            <a:r>
              <a:rPr kumimoji="1" lang="en-US" altLang="zh-CN" sz="2000" dirty="0"/>
              <a:t>7.4</a:t>
            </a:r>
            <a:r>
              <a:rPr kumimoji="1" lang="zh-CN" altLang="en-US" sz="2000" dirty="0"/>
              <a:t> </a:t>
            </a:r>
            <a:r>
              <a:rPr kumimoji="1" lang="en-US" altLang="zh-CN" sz="2000" dirty="0"/>
              <a:t>B-</a:t>
            </a:r>
            <a:r>
              <a:rPr kumimoji="1" lang="zh-CN" altLang="en-US" sz="2000" dirty="0"/>
              <a:t>树和</a:t>
            </a:r>
            <a:r>
              <a:rPr kumimoji="1" lang="en-US" altLang="zh-CN" sz="2000" dirty="0"/>
              <a:t>B+</a:t>
            </a:r>
            <a:r>
              <a:rPr kumimoji="1" lang="zh-CN" altLang="en-US" sz="2000" dirty="0"/>
              <a:t>树</a:t>
            </a:r>
            <a:br>
              <a:rPr kumimoji="1" lang="en-US" altLang="zh-CN" sz="2000" dirty="0"/>
            </a:br>
            <a:r>
              <a:rPr kumimoji="1" lang="en-US" altLang="zh-CN" sz="2000" dirty="0"/>
              <a:t>7.5</a:t>
            </a:r>
            <a:r>
              <a:rPr kumimoji="1" lang="zh-CN" altLang="en-US" sz="2000" dirty="0"/>
              <a:t> 散列</a:t>
            </a:r>
            <a:br>
              <a:rPr kumimoji="1" lang="zh-CN" altLang="en-US" sz="2800" dirty="0"/>
            </a:br>
            <a:br>
              <a:rPr kumimoji="1" lang="zh-CN" altLang="en-US" sz="2800" dirty="0"/>
            </a:br>
            <a:br>
              <a:rPr kumimoji="1" lang="zh-CN" altLang="en-US" sz="2800" dirty="0"/>
            </a:br>
            <a:endParaRPr kumimoji="1" lang="zh-CN" altLang="en-US" sz="3200" dirty="0"/>
          </a:p>
        </p:txBody>
      </p:sp>
    </p:spTree>
    <p:extLst>
      <p:ext uri="{BB962C8B-B14F-4D97-AF65-F5344CB8AC3E}">
        <p14:creationId xmlns:p14="http://schemas.microsoft.com/office/powerpoint/2010/main" val="28927003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406CF6AB-5A37-A8F1-2C7D-B77D402C090E}"/>
              </a:ext>
            </a:extLst>
          </p:cNvPr>
          <p:cNvSpPr>
            <a:spLocks noGrp="1"/>
          </p:cNvSpPr>
          <p:nvPr>
            <p:ph type="dt" sz="half" idx="10"/>
          </p:nvPr>
        </p:nvSpPr>
        <p:spPr/>
        <p:txBody>
          <a:bodyPr/>
          <a:lstStyle/>
          <a:p>
            <a:pPr>
              <a:defRPr/>
            </a:pPr>
            <a:fld id="{72795A5C-ABA9-164F-9A37-0CFC1B48C772}" type="datetime1">
              <a:rPr lang="en-US" altLang="zh-CN" smtClean="0"/>
              <a:t>6/9/22</a:t>
            </a:fld>
            <a:endParaRPr lang="en-US" altLang="zh-CN" dirty="0"/>
          </a:p>
        </p:txBody>
      </p:sp>
      <p:sp>
        <p:nvSpPr>
          <p:cNvPr id="5" name="灯片编号占位符 4">
            <a:extLst>
              <a:ext uri="{FF2B5EF4-FFF2-40B4-BE49-F238E27FC236}">
                <a16:creationId xmlns:a16="http://schemas.microsoft.com/office/drawing/2014/main" id="{BA04B0CF-AF19-D043-8830-8B653C2AC699}"/>
              </a:ext>
            </a:extLst>
          </p:cNvPr>
          <p:cNvSpPr>
            <a:spLocks noGrp="1"/>
          </p:cNvSpPr>
          <p:nvPr>
            <p:ph type="sldNum" sz="quarter" idx="12"/>
          </p:nvPr>
        </p:nvSpPr>
        <p:spPr/>
        <p:txBody>
          <a:bodyPr/>
          <a:lstStyle/>
          <a:p>
            <a:pPr>
              <a:defRPr/>
            </a:pPr>
            <a:fld id="{4FF538FA-A287-4FBD-9703-6DB9C5344803}" type="slidenum">
              <a:rPr lang="zh-CN" altLang="en-US" smtClean="0"/>
              <a:t>11</a:t>
            </a:fld>
            <a:endParaRPr lang="en-US" altLang="zh-CN" dirty="0"/>
          </a:p>
        </p:txBody>
      </p:sp>
      <p:sp>
        <p:nvSpPr>
          <p:cNvPr id="6" name="Rectangle 2">
            <a:extLst>
              <a:ext uri="{FF2B5EF4-FFF2-40B4-BE49-F238E27FC236}">
                <a16:creationId xmlns:a16="http://schemas.microsoft.com/office/drawing/2014/main" id="{11C5AAA3-4D97-284C-0FC9-1275A47DB3E1}"/>
              </a:ext>
            </a:extLst>
          </p:cNvPr>
          <p:cNvSpPr>
            <a:spLocks noGrp="1" noChangeArrowheads="1"/>
          </p:cNvSpPr>
          <p:nvPr>
            <p:ph type="title"/>
          </p:nvPr>
        </p:nvSpPr>
        <p:spPr>
          <a:xfrm>
            <a:off x="762000" y="366713"/>
            <a:ext cx="3826768" cy="609600"/>
          </a:xfrm>
          <a:solidFill>
            <a:schemeClr val="accent4">
              <a:lumMod val="20000"/>
              <a:lumOff val="80000"/>
            </a:schemeClr>
          </a:solidFill>
          <a:effectLst/>
        </p:spPr>
        <p:txBody>
          <a:bodyPr/>
          <a:lstStyle/>
          <a:p>
            <a:pPr algn="l" eaLnBrk="1" hangingPunct="1"/>
            <a:r>
              <a:rPr lang="en-US" altLang="zh-CN" sz="3300" b="1" dirty="0">
                <a:solidFill>
                  <a:srgbClr val="264AA5"/>
                </a:solidFill>
                <a:ea typeface="楷体_GB2312" pitchFamily="49" charset="-122"/>
              </a:rPr>
              <a:t> 7.2</a:t>
            </a:r>
            <a:r>
              <a:rPr lang="en-US" altLang="zh-CN" sz="3300" b="1" dirty="0">
                <a:solidFill>
                  <a:srgbClr val="264AA5"/>
                </a:solidFill>
                <a:latin typeface="楷体_GB2312" pitchFamily="49" charset="-122"/>
                <a:ea typeface="楷体_GB2312" pitchFamily="49" charset="-122"/>
              </a:rPr>
              <a:t> </a:t>
            </a:r>
            <a:r>
              <a:rPr lang="zh-CN" altLang="en-US" sz="3300" b="1" dirty="0">
                <a:solidFill>
                  <a:srgbClr val="264AA5"/>
                </a:solidFill>
                <a:latin typeface="楷体_GB2312" pitchFamily="49" charset="-122"/>
                <a:ea typeface="楷体_GB2312" pitchFamily="49" charset="-122"/>
              </a:rPr>
              <a:t>顺序</a:t>
            </a:r>
            <a:r>
              <a:rPr lang="zh-CN" altLang="en-US" sz="3300" dirty="0">
                <a:solidFill>
                  <a:srgbClr val="264AA5"/>
                </a:solidFill>
                <a:latin typeface="楷体_GB2312" pitchFamily="49" charset="-122"/>
                <a:ea typeface="楷体_GB2312" pitchFamily="49" charset="-122"/>
              </a:rPr>
              <a:t>表的查找</a:t>
            </a:r>
            <a:endParaRPr lang="zh-CN" altLang="en-US" dirty="0">
              <a:solidFill>
                <a:srgbClr val="264AA5"/>
              </a:solidFill>
            </a:endParaRPr>
          </a:p>
        </p:txBody>
      </p:sp>
      <p:sp>
        <p:nvSpPr>
          <p:cNvPr id="7" name="Text Box 3">
            <a:extLst>
              <a:ext uri="{FF2B5EF4-FFF2-40B4-BE49-F238E27FC236}">
                <a16:creationId xmlns:a16="http://schemas.microsoft.com/office/drawing/2014/main" id="{765D57B6-0792-8688-2F42-F5BCAC2F7534}"/>
              </a:ext>
            </a:extLst>
          </p:cNvPr>
          <p:cNvSpPr txBox="1">
            <a:spLocks noChangeArrowheads="1"/>
          </p:cNvSpPr>
          <p:nvPr/>
        </p:nvSpPr>
        <p:spPr bwMode="auto">
          <a:xfrm>
            <a:off x="1050925" y="2895600"/>
            <a:ext cx="7389813" cy="830997"/>
          </a:xfrm>
          <a:prstGeom prst="rect">
            <a:avLst/>
          </a:prstGeom>
          <a:noFill/>
          <a:ln w="12700" cap="sq">
            <a:noFill/>
            <a:miter lim="800000"/>
            <a:headEnd type="none" w="sm" len="sm"/>
            <a:tailEnd type="none" w="sm" len="sm"/>
          </a:ln>
        </p:spPr>
        <p:txBody>
          <a:bodyPr>
            <a:spAutoFit/>
          </a:bodyPr>
          <a:lstStyle/>
          <a:p>
            <a:r>
              <a:rPr lang="en-US" altLang="zh-CN" sz="2400" b="0" dirty="0">
                <a:solidFill>
                  <a:srgbClr val="000084"/>
                </a:solidFill>
                <a:latin typeface="幼圆" pitchFamily="49" charset="-122"/>
                <a:ea typeface="幼圆" pitchFamily="49" charset="-122"/>
              </a:rPr>
              <a:t>    </a:t>
            </a:r>
            <a:r>
              <a:rPr lang="zh-CN" altLang="en-US" sz="2400" dirty="0">
                <a:solidFill>
                  <a:srgbClr val="000084"/>
                </a:solidFill>
                <a:latin typeface="幼圆" pitchFamily="49" charset="-122"/>
                <a:ea typeface="幼圆" pitchFamily="49" charset="-122"/>
              </a:rPr>
              <a:t>记录的排列按关键字值有序的顺序表称为</a:t>
            </a:r>
            <a:r>
              <a:rPr lang="zh-CN" altLang="en-US" sz="2400" dirty="0">
                <a:solidFill>
                  <a:srgbClr val="FF3300"/>
                </a:solidFill>
                <a:latin typeface="黑体" pitchFamily="49" charset="-122"/>
                <a:ea typeface="黑体" pitchFamily="49" charset="-122"/>
              </a:rPr>
              <a:t>有序</a:t>
            </a:r>
          </a:p>
          <a:p>
            <a:r>
              <a:rPr lang="zh-CN" altLang="en-US" sz="2400" dirty="0">
                <a:solidFill>
                  <a:srgbClr val="FF3300"/>
                </a:solidFill>
                <a:latin typeface="黑体" pitchFamily="49" charset="-122"/>
                <a:ea typeface="黑体" pitchFamily="49" charset="-122"/>
              </a:rPr>
              <a:t>顺序表</a:t>
            </a:r>
            <a:r>
              <a:rPr lang="zh-CN" altLang="en-US" sz="2400" dirty="0">
                <a:solidFill>
                  <a:srgbClr val="000084"/>
                </a:solidFill>
                <a:latin typeface="幼圆" pitchFamily="49" charset="-122"/>
                <a:ea typeface="幼圆" pitchFamily="49" charset="-122"/>
              </a:rPr>
              <a:t>，否则，称为</a:t>
            </a:r>
            <a:r>
              <a:rPr lang="zh-CN" altLang="en-US" sz="2400" dirty="0">
                <a:solidFill>
                  <a:srgbClr val="FF3300"/>
                </a:solidFill>
                <a:latin typeface="黑体" pitchFamily="49" charset="-122"/>
                <a:ea typeface="黑体" pitchFamily="49" charset="-122"/>
              </a:rPr>
              <a:t>一般顺序文件</a:t>
            </a:r>
            <a:r>
              <a:rPr lang="zh-CN" altLang="en-US" sz="2400" dirty="0">
                <a:solidFill>
                  <a:srgbClr val="000084"/>
                </a:solidFill>
                <a:latin typeface="幼圆" pitchFamily="49" charset="-122"/>
                <a:ea typeface="幼圆" pitchFamily="49" charset="-122"/>
              </a:rPr>
              <a:t>。</a:t>
            </a:r>
          </a:p>
        </p:txBody>
      </p:sp>
      <p:sp>
        <p:nvSpPr>
          <p:cNvPr id="8" name="Text Box 4">
            <a:extLst>
              <a:ext uri="{FF2B5EF4-FFF2-40B4-BE49-F238E27FC236}">
                <a16:creationId xmlns:a16="http://schemas.microsoft.com/office/drawing/2014/main" id="{772C55F0-6707-C321-EFAB-9C746D31ED26}"/>
              </a:ext>
            </a:extLst>
          </p:cNvPr>
          <p:cNvSpPr txBox="1">
            <a:spLocks noChangeArrowheads="1"/>
          </p:cNvSpPr>
          <p:nvPr/>
        </p:nvSpPr>
        <p:spPr bwMode="auto">
          <a:xfrm>
            <a:off x="1044575" y="3841750"/>
            <a:ext cx="7337425" cy="1200329"/>
          </a:xfrm>
          <a:prstGeom prst="rect">
            <a:avLst/>
          </a:prstGeom>
          <a:noFill/>
          <a:ln w="12700" cap="sq">
            <a:noFill/>
            <a:miter lim="800000"/>
            <a:headEnd type="none" w="sm" len="sm"/>
            <a:tailEnd type="none" w="sm" len="sm"/>
          </a:ln>
        </p:spPr>
        <p:txBody>
          <a:bodyPr>
            <a:spAutoFit/>
          </a:bodyPr>
          <a:lstStyle/>
          <a:p>
            <a:r>
              <a:rPr lang="en-US" altLang="zh-CN" sz="2400" b="0" dirty="0">
                <a:solidFill>
                  <a:srgbClr val="FF3300"/>
                </a:solidFill>
                <a:latin typeface="幼圆" pitchFamily="49" charset="-122"/>
                <a:ea typeface="幼圆" pitchFamily="49" charset="-122"/>
              </a:rPr>
              <a:t>    </a:t>
            </a:r>
            <a:r>
              <a:rPr lang="zh-CN" altLang="en-US" sz="2400" dirty="0">
                <a:solidFill>
                  <a:srgbClr val="000084"/>
                </a:solidFill>
                <a:latin typeface="幼圆" pitchFamily="49" charset="-122"/>
                <a:ea typeface="幼圆" pitchFamily="49" charset="-122"/>
              </a:rPr>
              <a:t>在存储介质上采用连续组织方式的顺序表称为</a:t>
            </a:r>
          </a:p>
          <a:p>
            <a:r>
              <a:rPr lang="zh-CN" altLang="en-US" sz="2400" dirty="0">
                <a:solidFill>
                  <a:srgbClr val="FF3300"/>
                </a:solidFill>
                <a:latin typeface="黑体" pitchFamily="49" charset="-122"/>
                <a:ea typeface="黑体" pitchFamily="49" charset="-122"/>
              </a:rPr>
              <a:t>连续顺序表</a:t>
            </a:r>
            <a:r>
              <a:rPr lang="zh-CN" altLang="en-US" sz="2400" dirty="0">
                <a:solidFill>
                  <a:srgbClr val="000084"/>
                </a:solidFill>
                <a:latin typeface="幼圆" pitchFamily="49" charset="-122"/>
                <a:ea typeface="幼圆" pitchFamily="49" charset="-122"/>
              </a:rPr>
              <a:t>；采用链接组织方式的顺序表称为</a:t>
            </a:r>
            <a:r>
              <a:rPr lang="zh-CN" altLang="en-US" sz="2400" dirty="0">
                <a:solidFill>
                  <a:srgbClr val="FF3300"/>
                </a:solidFill>
                <a:latin typeface="黑体" pitchFamily="49" charset="-122"/>
                <a:ea typeface="黑体" pitchFamily="49" charset="-122"/>
              </a:rPr>
              <a:t>链</a:t>
            </a:r>
          </a:p>
          <a:p>
            <a:r>
              <a:rPr lang="zh-CN" altLang="en-US" sz="2400" dirty="0">
                <a:solidFill>
                  <a:srgbClr val="FF3300"/>
                </a:solidFill>
                <a:latin typeface="黑体" pitchFamily="49" charset="-122"/>
                <a:ea typeface="黑体" pitchFamily="49" charset="-122"/>
              </a:rPr>
              <a:t>接顺序表</a:t>
            </a:r>
            <a:r>
              <a:rPr lang="zh-CN" altLang="en-US" sz="2400" dirty="0">
                <a:solidFill>
                  <a:srgbClr val="000084"/>
                </a:solidFill>
                <a:latin typeface="幼圆" pitchFamily="49" charset="-122"/>
                <a:ea typeface="幼圆" pitchFamily="49" charset="-122"/>
              </a:rPr>
              <a:t>。</a:t>
            </a:r>
          </a:p>
        </p:txBody>
      </p:sp>
      <p:grpSp>
        <p:nvGrpSpPr>
          <p:cNvPr id="9" name="Group 50">
            <a:extLst>
              <a:ext uri="{FF2B5EF4-FFF2-40B4-BE49-F238E27FC236}">
                <a16:creationId xmlns:a16="http://schemas.microsoft.com/office/drawing/2014/main" id="{81DBBE66-7C69-F2E4-EBF4-C26A454BA1E9}"/>
              </a:ext>
            </a:extLst>
          </p:cNvPr>
          <p:cNvGrpSpPr>
            <a:grpSpLocks/>
          </p:cNvGrpSpPr>
          <p:nvPr/>
        </p:nvGrpSpPr>
        <p:grpSpPr bwMode="auto">
          <a:xfrm>
            <a:off x="6764338" y="3352800"/>
            <a:ext cx="2352675" cy="492125"/>
            <a:chOff x="4165" y="2112"/>
            <a:chExt cx="1482" cy="310"/>
          </a:xfrm>
        </p:grpSpPr>
        <p:sp>
          <p:nvSpPr>
            <p:cNvPr id="10" name="AutoShape 6">
              <a:extLst>
                <a:ext uri="{FF2B5EF4-FFF2-40B4-BE49-F238E27FC236}">
                  <a16:creationId xmlns:a16="http://schemas.microsoft.com/office/drawing/2014/main" id="{2325CFF2-4F67-C17E-BE7A-332C20890659}"/>
                </a:ext>
              </a:extLst>
            </p:cNvPr>
            <p:cNvSpPr>
              <a:spLocks noChangeArrowheads="1"/>
            </p:cNvSpPr>
            <p:nvPr/>
          </p:nvSpPr>
          <p:spPr bwMode="auto">
            <a:xfrm>
              <a:off x="4165" y="2112"/>
              <a:ext cx="1200" cy="310"/>
            </a:xfrm>
            <a:prstGeom prst="wedgeEllipseCallout">
              <a:avLst>
                <a:gd name="adj1" fmla="val -77917"/>
                <a:gd name="adj2" fmla="val -16773"/>
              </a:avLst>
            </a:prstGeom>
            <a:noFill/>
            <a:ln w="50800" cap="sq">
              <a:solidFill>
                <a:schemeClr val="accent1"/>
              </a:solidFill>
              <a:miter lim="800000"/>
              <a:headEnd type="none" w="sm" len="sm"/>
              <a:tailEnd type="none" w="sm" len="sm"/>
            </a:ln>
          </p:spPr>
          <p:txBody>
            <a:bodyPr wrap="none" anchor="ctr"/>
            <a:lstStyle/>
            <a:p>
              <a:pPr algn="ctr"/>
              <a:endParaRPr lang="en-US" altLang="zh-CN" b="0"/>
            </a:p>
          </p:txBody>
        </p:sp>
        <p:sp>
          <p:nvSpPr>
            <p:cNvPr id="11" name="Text Box 7">
              <a:extLst>
                <a:ext uri="{FF2B5EF4-FFF2-40B4-BE49-F238E27FC236}">
                  <a16:creationId xmlns:a16="http://schemas.microsoft.com/office/drawing/2014/main" id="{B7248D46-D165-D270-1E5C-CE8B1509179E}"/>
                </a:ext>
              </a:extLst>
            </p:cNvPr>
            <p:cNvSpPr txBox="1">
              <a:spLocks noChangeArrowheads="1"/>
            </p:cNvSpPr>
            <p:nvPr/>
          </p:nvSpPr>
          <p:spPr bwMode="auto">
            <a:xfrm>
              <a:off x="4253" y="2129"/>
              <a:ext cx="1394" cy="269"/>
            </a:xfrm>
            <a:prstGeom prst="rect">
              <a:avLst/>
            </a:prstGeom>
            <a:noFill/>
            <a:ln w="12700" cap="sq">
              <a:noFill/>
              <a:miter lim="800000"/>
              <a:headEnd type="none" w="sm" len="sm"/>
              <a:tailEnd type="none" w="sm" len="sm"/>
            </a:ln>
          </p:spPr>
          <p:txBody>
            <a:bodyPr>
              <a:spAutoFit/>
            </a:bodyPr>
            <a:lstStyle/>
            <a:p>
              <a:r>
                <a:rPr lang="zh-CN" altLang="en-US" sz="2200" dirty="0">
                  <a:solidFill>
                    <a:srgbClr val="0028AA"/>
                  </a:solidFill>
                  <a:latin typeface="幼圆" pitchFamily="49" charset="-122"/>
                  <a:ea typeface="幼圆" pitchFamily="49" charset="-122"/>
                </a:rPr>
                <a:t>逻辑上划分</a:t>
              </a:r>
              <a:endParaRPr lang="zh-CN" altLang="en-US" b="0" dirty="0">
                <a:solidFill>
                  <a:srgbClr val="00FF00"/>
                </a:solidFill>
                <a:latin typeface="幼圆" pitchFamily="49" charset="-122"/>
                <a:ea typeface="幼圆" pitchFamily="49" charset="-122"/>
              </a:endParaRPr>
            </a:p>
          </p:txBody>
        </p:sp>
      </p:grpSp>
      <p:grpSp>
        <p:nvGrpSpPr>
          <p:cNvPr id="12" name="Group 34">
            <a:extLst>
              <a:ext uri="{FF2B5EF4-FFF2-40B4-BE49-F238E27FC236}">
                <a16:creationId xmlns:a16="http://schemas.microsoft.com/office/drawing/2014/main" id="{337C9CDA-EECB-693C-1176-D3D656F48233}"/>
              </a:ext>
            </a:extLst>
          </p:cNvPr>
          <p:cNvGrpSpPr>
            <a:grpSpLocks/>
          </p:cNvGrpSpPr>
          <p:nvPr/>
        </p:nvGrpSpPr>
        <p:grpSpPr bwMode="auto">
          <a:xfrm>
            <a:off x="3581400" y="4648200"/>
            <a:ext cx="2590800" cy="527050"/>
            <a:chOff x="2256" y="2928"/>
            <a:chExt cx="1632" cy="332"/>
          </a:xfrm>
        </p:grpSpPr>
        <p:sp>
          <p:nvSpPr>
            <p:cNvPr id="13" name="AutoShape 9">
              <a:extLst>
                <a:ext uri="{FF2B5EF4-FFF2-40B4-BE49-F238E27FC236}">
                  <a16:creationId xmlns:a16="http://schemas.microsoft.com/office/drawing/2014/main" id="{93FFF433-8F12-B8E9-0447-4A7266C00793}"/>
                </a:ext>
              </a:extLst>
            </p:cNvPr>
            <p:cNvSpPr>
              <a:spLocks noChangeArrowheads="1"/>
            </p:cNvSpPr>
            <p:nvPr/>
          </p:nvSpPr>
          <p:spPr bwMode="auto">
            <a:xfrm>
              <a:off x="2256" y="2928"/>
              <a:ext cx="1200" cy="332"/>
            </a:xfrm>
            <a:prstGeom prst="wedgeEllipseCallout">
              <a:avLst>
                <a:gd name="adj1" fmla="val -77917"/>
                <a:gd name="adj2" fmla="val -12347"/>
              </a:avLst>
            </a:prstGeom>
            <a:noFill/>
            <a:ln w="50800" cap="sq">
              <a:solidFill>
                <a:schemeClr val="accent1"/>
              </a:solidFill>
              <a:miter lim="800000"/>
              <a:headEnd type="none" w="sm" len="sm"/>
              <a:tailEnd type="none" w="sm" len="sm"/>
            </a:ln>
          </p:spPr>
          <p:txBody>
            <a:bodyPr wrap="none" anchor="ctr"/>
            <a:lstStyle/>
            <a:p>
              <a:pPr algn="ctr"/>
              <a:endParaRPr lang="en-US" altLang="zh-CN" b="0"/>
            </a:p>
          </p:txBody>
        </p:sp>
        <p:sp>
          <p:nvSpPr>
            <p:cNvPr id="14" name="Text Box 10">
              <a:extLst>
                <a:ext uri="{FF2B5EF4-FFF2-40B4-BE49-F238E27FC236}">
                  <a16:creationId xmlns:a16="http://schemas.microsoft.com/office/drawing/2014/main" id="{6171B0A3-35B5-6904-26E8-0114E3BADAAB}"/>
                </a:ext>
              </a:extLst>
            </p:cNvPr>
            <p:cNvSpPr txBox="1">
              <a:spLocks noChangeArrowheads="1"/>
            </p:cNvSpPr>
            <p:nvPr/>
          </p:nvSpPr>
          <p:spPr bwMode="auto">
            <a:xfrm>
              <a:off x="2344" y="2956"/>
              <a:ext cx="1544" cy="269"/>
            </a:xfrm>
            <a:prstGeom prst="rect">
              <a:avLst/>
            </a:prstGeom>
            <a:noFill/>
            <a:ln w="12700" cap="sq">
              <a:noFill/>
              <a:miter lim="800000"/>
              <a:headEnd type="none" w="sm" len="sm"/>
              <a:tailEnd type="none" w="sm" len="sm"/>
            </a:ln>
          </p:spPr>
          <p:txBody>
            <a:bodyPr>
              <a:spAutoFit/>
            </a:bodyPr>
            <a:lstStyle/>
            <a:p>
              <a:r>
                <a:rPr lang="zh-CN" altLang="en-US" sz="2200">
                  <a:solidFill>
                    <a:srgbClr val="0028AA"/>
                  </a:solidFill>
                  <a:latin typeface="幼圆" pitchFamily="49" charset="-122"/>
                  <a:ea typeface="幼圆" pitchFamily="49" charset="-122"/>
                </a:rPr>
                <a:t>物理上划分</a:t>
              </a:r>
              <a:endParaRPr lang="zh-CN" altLang="en-US" b="0">
                <a:solidFill>
                  <a:srgbClr val="00FF00"/>
                </a:solidFill>
                <a:latin typeface="幼圆" pitchFamily="49" charset="-122"/>
                <a:ea typeface="幼圆" pitchFamily="49" charset="-122"/>
              </a:endParaRPr>
            </a:p>
          </p:txBody>
        </p:sp>
      </p:grpSp>
      <p:grpSp>
        <p:nvGrpSpPr>
          <p:cNvPr id="15" name="Group 49">
            <a:extLst>
              <a:ext uri="{FF2B5EF4-FFF2-40B4-BE49-F238E27FC236}">
                <a16:creationId xmlns:a16="http://schemas.microsoft.com/office/drawing/2014/main" id="{B5EF5702-13F9-CC55-F2BD-F582A8E946BF}"/>
              </a:ext>
            </a:extLst>
          </p:cNvPr>
          <p:cNvGrpSpPr>
            <a:grpSpLocks/>
          </p:cNvGrpSpPr>
          <p:nvPr/>
        </p:nvGrpSpPr>
        <p:grpSpPr bwMode="auto">
          <a:xfrm>
            <a:off x="989013" y="1843086"/>
            <a:ext cx="7580313" cy="844550"/>
            <a:chOff x="503" y="1161"/>
            <a:chExt cx="4775" cy="532"/>
          </a:xfrm>
        </p:grpSpPr>
        <p:sp>
          <p:nvSpPr>
            <p:cNvPr id="16" name="Text Box 22">
              <a:extLst>
                <a:ext uri="{FF2B5EF4-FFF2-40B4-BE49-F238E27FC236}">
                  <a16:creationId xmlns:a16="http://schemas.microsoft.com/office/drawing/2014/main" id="{CD1927F4-BBCB-9D18-E5A8-8DBC0B8303C7}"/>
                </a:ext>
              </a:extLst>
            </p:cNvPr>
            <p:cNvSpPr txBox="1">
              <a:spLocks noChangeArrowheads="1"/>
            </p:cNvSpPr>
            <p:nvPr/>
          </p:nvSpPr>
          <p:spPr bwMode="auto">
            <a:xfrm>
              <a:off x="503" y="1161"/>
              <a:ext cx="4656" cy="532"/>
            </a:xfrm>
            <a:prstGeom prst="rect">
              <a:avLst/>
            </a:prstGeom>
            <a:noFill/>
            <a:ln w="12700" cap="sq">
              <a:noFill/>
              <a:miter lim="800000"/>
              <a:headEnd type="none" w="sm" len="sm"/>
              <a:tailEnd type="none" w="sm" len="sm"/>
            </a:ln>
          </p:spPr>
          <p:txBody>
            <a:bodyPr>
              <a:spAutoFit/>
            </a:bodyPr>
            <a:lstStyle/>
            <a:p>
              <a:pPr>
                <a:lnSpc>
                  <a:spcPct val="105000"/>
                </a:lnSpc>
              </a:pPr>
              <a:r>
                <a:rPr lang="en-US" altLang="zh-CN" sz="2400" b="0" dirty="0">
                  <a:solidFill>
                    <a:srgbClr val="000084"/>
                  </a:solidFill>
                  <a:latin typeface="幼圆" pitchFamily="49" charset="-122"/>
                  <a:ea typeface="幼圆" pitchFamily="49" charset="-122"/>
                </a:rPr>
                <a:t>    </a:t>
              </a:r>
              <a:r>
                <a:rPr lang="zh-CN" altLang="en-US" sz="2400" dirty="0">
                  <a:solidFill>
                    <a:srgbClr val="000084"/>
                  </a:solidFill>
                  <a:latin typeface="幼圆" pitchFamily="49" charset="-122"/>
                  <a:ea typeface="幼圆" pitchFamily="49" charset="-122"/>
                </a:rPr>
                <a:t>在物理结构中记录排列的先后次序与在逻辑结构</a:t>
              </a:r>
            </a:p>
            <a:p>
              <a:pPr>
                <a:lnSpc>
                  <a:spcPct val="105000"/>
                </a:lnSpc>
              </a:pPr>
              <a:r>
                <a:rPr lang="zh-CN" altLang="en-US" sz="2400" dirty="0">
                  <a:solidFill>
                    <a:srgbClr val="000084"/>
                  </a:solidFill>
                  <a:latin typeface="幼圆" pitchFamily="49" charset="-122"/>
                  <a:ea typeface="幼圆" pitchFamily="49" charset="-122"/>
                </a:rPr>
                <a:t>中记录排列的先后次序一致的查找表称为             。</a:t>
              </a:r>
              <a:endParaRPr lang="zh-CN" altLang="en-US" sz="2400" b="0" dirty="0">
                <a:solidFill>
                  <a:srgbClr val="000084"/>
                </a:solidFill>
                <a:latin typeface="幼圆" pitchFamily="49" charset="-122"/>
                <a:ea typeface="幼圆" pitchFamily="49" charset="-122"/>
              </a:endParaRPr>
            </a:p>
          </p:txBody>
        </p:sp>
        <p:sp>
          <p:nvSpPr>
            <p:cNvPr id="17" name="Rectangle 23">
              <a:extLst>
                <a:ext uri="{FF2B5EF4-FFF2-40B4-BE49-F238E27FC236}">
                  <a16:creationId xmlns:a16="http://schemas.microsoft.com/office/drawing/2014/main" id="{CB8466CF-E54F-DB97-6CB2-C1875453D010}"/>
                </a:ext>
              </a:extLst>
            </p:cNvPr>
            <p:cNvSpPr>
              <a:spLocks noChangeArrowheads="1"/>
            </p:cNvSpPr>
            <p:nvPr/>
          </p:nvSpPr>
          <p:spPr bwMode="auto">
            <a:xfrm>
              <a:off x="3960" y="1357"/>
              <a:ext cx="1318" cy="336"/>
            </a:xfrm>
            <a:prstGeom prst="rect">
              <a:avLst/>
            </a:prstGeom>
            <a:noFill/>
            <a:ln w="12700" cap="sq">
              <a:noFill/>
              <a:miter lim="800000"/>
              <a:headEnd type="none" w="sm" len="sm"/>
              <a:tailEnd type="none" w="sm" len="sm"/>
            </a:ln>
            <a:effectLst/>
          </p:spPr>
          <p:txBody>
            <a:bodyPr>
              <a:spAutoFit/>
            </a:bodyPr>
            <a:lstStyle/>
            <a:p>
              <a:r>
                <a:rPr lang="zh-CN" altLang="en-US" sz="2900" i="1" dirty="0">
                  <a:solidFill>
                    <a:srgbClr val="FF0000"/>
                  </a:solidFill>
                  <a:ea typeface="黑体" pitchFamily="49" charset="-122"/>
                </a:rPr>
                <a:t>顺序表 </a:t>
              </a:r>
            </a:p>
          </p:txBody>
        </p:sp>
      </p:grpSp>
      <p:grpSp>
        <p:nvGrpSpPr>
          <p:cNvPr id="18" name="Group 51">
            <a:extLst>
              <a:ext uri="{FF2B5EF4-FFF2-40B4-BE49-F238E27FC236}">
                <a16:creationId xmlns:a16="http://schemas.microsoft.com/office/drawing/2014/main" id="{568D7E97-73C9-7A9A-5890-D4EFADCEA0B8}"/>
              </a:ext>
            </a:extLst>
          </p:cNvPr>
          <p:cNvGrpSpPr>
            <a:grpSpLocks/>
          </p:cNvGrpSpPr>
          <p:nvPr/>
        </p:nvGrpSpPr>
        <p:grpSpPr bwMode="auto">
          <a:xfrm>
            <a:off x="1031875" y="5284788"/>
            <a:ext cx="7869238" cy="852487"/>
            <a:chOff x="554" y="3329"/>
            <a:chExt cx="4957" cy="537"/>
          </a:xfrm>
        </p:grpSpPr>
        <p:sp>
          <p:nvSpPr>
            <p:cNvPr id="19" name="Text Box 25">
              <a:extLst>
                <a:ext uri="{FF2B5EF4-FFF2-40B4-BE49-F238E27FC236}">
                  <a16:creationId xmlns:a16="http://schemas.microsoft.com/office/drawing/2014/main" id="{CBC6FE74-53CB-DA9D-F22E-73CA93B4914D}"/>
                </a:ext>
              </a:extLst>
            </p:cNvPr>
            <p:cNvSpPr txBox="1">
              <a:spLocks noChangeArrowheads="1"/>
            </p:cNvSpPr>
            <p:nvPr/>
          </p:nvSpPr>
          <p:spPr bwMode="auto">
            <a:xfrm>
              <a:off x="554" y="3329"/>
              <a:ext cx="4957" cy="523"/>
            </a:xfrm>
            <a:prstGeom prst="rect">
              <a:avLst/>
            </a:prstGeom>
            <a:noFill/>
            <a:ln w="12700" cap="sq">
              <a:noFill/>
              <a:miter lim="800000"/>
              <a:headEnd type="none" w="sm" len="sm"/>
              <a:tailEnd type="none" w="sm" len="sm"/>
            </a:ln>
          </p:spPr>
          <p:txBody>
            <a:bodyPr>
              <a:spAutoFit/>
            </a:bodyPr>
            <a:lstStyle/>
            <a:p>
              <a:r>
                <a:rPr lang="en-US" altLang="zh-CN" sz="2400" dirty="0">
                  <a:solidFill>
                    <a:srgbClr val="000084"/>
                  </a:solidFill>
                  <a:latin typeface="幼圆" pitchFamily="49" charset="-122"/>
                  <a:ea typeface="幼圆" pitchFamily="49" charset="-122"/>
                </a:rPr>
                <a:t>    </a:t>
              </a:r>
              <a:r>
                <a:rPr lang="zh-CN" altLang="en-US" sz="2400" dirty="0">
                  <a:solidFill>
                    <a:srgbClr val="000084"/>
                  </a:solidFill>
                  <a:latin typeface="幼圆" pitchFamily="49" charset="-122"/>
                  <a:ea typeface="幼圆" pitchFamily="49" charset="-122"/>
                </a:rPr>
                <a:t>若排序顺序文件在存储介质上采用连续组织方式，</a:t>
              </a:r>
            </a:p>
            <a:p>
              <a:r>
                <a:rPr lang="zh-CN" altLang="en-US" sz="2400" dirty="0">
                  <a:solidFill>
                    <a:srgbClr val="000084"/>
                  </a:solidFill>
                  <a:latin typeface="幼圆" pitchFamily="49" charset="-122"/>
                  <a:ea typeface="幼圆" pitchFamily="49" charset="-122"/>
                </a:rPr>
                <a:t>称之为                             。</a:t>
              </a:r>
            </a:p>
          </p:txBody>
        </p:sp>
        <p:sp>
          <p:nvSpPr>
            <p:cNvPr id="20" name="Rectangle 26">
              <a:extLst>
                <a:ext uri="{FF2B5EF4-FFF2-40B4-BE49-F238E27FC236}">
                  <a16:creationId xmlns:a16="http://schemas.microsoft.com/office/drawing/2014/main" id="{77CF8E1B-9A9A-878A-CF5A-77A7F325156E}"/>
                </a:ext>
              </a:extLst>
            </p:cNvPr>
            <p:cNvSpPr>
              <a:spLocks noChangeArrowheads="1"/>
            </p:cNvSpPr>
            <p:nvPr/>
          </p:nvSpPr>
          <p:spPr bwMode="auto">
            <a:xfrm>
              <a:off x="1134" y="3539"/>
              <a:ext cx="2322" cy="327"/>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r>
                <a:rPr lang="zh-CN" altLang="en-US" sz="2800" i="1" dirty="0">
                  <a:solidFill>
                    <a:srgbClr val="FF3300"/>
                  </a:solidFill>
                  <a:ea typeface="黑体" pitchFamily="49" charset="-122"/>
                </a:rPr>
                <a:t>有序连续顺序表</a:t>
              </a:r>
            </a:p>
          </p:txBody>
        </p:sp>
      </p:grpSp>
      <p:grpSp>
        <p:nvGrpSpPr>
          <p:cNvPr id="21" name="Group 46">
            <a:extLst>
              <a:ext uri="{FF2B5EF4-FFF2-40B4-BE49-F238E27FC236}">
                <a16:creationId xmlns:a16="http://schemas.microsoft.com/office/drawing/2014/main" id="{8B5CE35C-1CED-F0F1-87A5-907A684943CE}"/>
              </a:ext>
            </a:extLst>
          </p:cNvPr>
          <p:cNvGrpSpPr>
            <a:grpSpLocks/>
          </p:cNvGrpSpPr>
          <p:nvPr/>
        </p:nvGrpSpPr>
        <p:grpSpPr bwMode="auto">
          <a:xfrm>
            <a:off x="762000" y="1143000"/>
            <a:ext cx="4724400" cy="557213"/>
            <a:chOff x="384" y="720"/>
            <a:chExt cx="2976" cy="351"/>
          </a:xfrm>
        </p:grpSpPr>
        <p:sp>
          <p:nvSpPr>
            <p:cNvPr id="22" name="Rectangle 28">
              <a:extLst>
                <a:ext uri="{FF2B5EF4-FFF2-40B4-BE49-F238E27FC236}">
                  <a16:creationId xmlns:a16="http://schemas.microsoft.com/office/drawing/2014/main" id="{FD84AE4B-3FE3-DA39-6FEF-869DF2CC8546}"/>
                </a:ext>
              </a:extLst>
            </p:cNvPr>
            <p:cNvSpPr>
              <a:spLocks noChangeArrowheads="1"/>
            </p:cNvSpPr>
            <p:nvPr/>
          </p:nvSpPr>
          <p:spPr bwMode="auto">
            <a:xfrm>
              <a:off x="384" y="720"/>
              <a:ext cx="2880" cy="351"/>
            </a:xfrm>
            <a:prstGeom prst="rect">
              <a:avLst/>
            </a:prstGeom>
            <a:solidFill>
              <a:schemeClr val="accent1">
                <a:lumMod val="20000"/>
                <a:lumOff val="80000"/>
              </a:schemeClr>
            </a:solidFill>
            <a:ln w="12700" cap="sq">
              <a:noFill/>
              <a:miter lim="800000"/>
              <a:headEnd type="none" w="sm" len="sm"/>
              <a:tailEnd type="none" w="sm" len="sm"/>
            </a:ln>
            <a:effectLst>
              <a:outerShdw dist="81320" dir="3080412" algn="ctr" rotWithShape="0">
                <a:srgbClr val="B2B2B2"/>
              </a:outerShdw>
            </a:effectLst>
          </p:spPr>
          <p:txBody>
            <a:bodyPr wrap="none" anchor="ctr"/>
            <a:lstStyle/>
            <a:p>
              <a:endParaRPr lang="zh-CN" altLang="en-US"/>
            </a:p>
          </p:txBody>
        </p:sp>
        <p:sp>
          <p:nvSpPr>
            <p:cNvPr id="23" name="Rectangle 29">
              <a:extLst>
                <a:ext uri="{FF2B5EF4-FFF2-40B4-BE49-F238E27FC236}">
                  <a16:creationId xmlns:a16="http://schemas.microsoft.com/office/drawing/2014/main" id="{96D7B1DC-49B7-2A0B-C063-B5E8F4CE7468}"/>
                </a:ext>
              </a:extLst>
            </p:cNvPr>
            <p:cNvSpPr>
              <a:spLocks noChangeArrowheads="1"/>
            </p:cNvSpPr>
            <p:nvPr/>
          </p:nvSpPr>
          <p:spPr bwMode="auto">
            <a:xfrm>
              <a:off x="491" y="720"/>
              <a:ext cx="2869" cy="346"/>
            </a:xfrm>
            <a:prstGeom prst="rect">
              <a:avLst/>
            </a:prstGeom>
            <a:noFill/>
            <a:ln w="12700" cap="sq">
              <a:noFill/>
              <a:miter lim="800000"/>
              <a:headEnd type="none" w="sm" len="sm"/>
              <a:tailEnd type="none" w="sm" len="sm"/>
            </a:ln>
            <a:effectLst/>
          </p:spPr>
          <p:txBody>
            <a:bodyPr>
              <a:spAutoFit/>
            </a:bodyPr>
            <a:lstStyle/>
            <a:p>
              <a:pPr>
                <a:spcBef>
                  <a:spcPct val="20000"/>
                </a:spcBef>
                <a:buClr>
                  <a:schemeClr val="tx2"/>
                </a:buClr>
              </a:pPr>
              <a:r>
                <a:rPr lang="zh-CN" altLang="en-US" sz="3000" dirty="0">
                  <a:solidFill>
                    <a:srgbClr val="7030A0"/>
                  </a:solidFill>
                  <a:latin typeface="黑体" pitchFamily="49" charset="-122"/>
                  <a:ea typeface="黑体" pitchFamily="49" charset="-122"/>
                </a:rPr>
                <a:t>一</a:t>
              </a:r>
              <a:r>
                <a:rPr lang="en-US" altLang="zh-CN" sz="3000" dirty="0">
                  <a:solidFill>
                    <a:srgbClr val="7030A0"/>
                  </a:solidFill>
                  <a:latin typeface="黑体" pitchFamily="49" charset="-122"/>
                  <a:ea typeface="黑体" pitchFamily="49" charset="-122"/>
                </a:rPr>
                <a:t>.</a:t>
              </a:r>
              <a:r>
                <a:rPr lang="zh-CN" altLang="en-US" sz="3000" dirty="0">
                  <a:solidFill>
                    <a:srgbClr val="7030A0"/>
                  </a:solidFill>
                  <a:latin typeface="黑体" pitchFamily="49" charset="-122"/>
                  <a:ea typeface="黑体" pitchFamily="49" charset="-122"/>
                </a:rPr>
                <a:t>顺序表的基本概念</a:t>
              </a:r>
            </a:p>
          </p:txBody>
        </p:sp>
      </p:grpSp>
    </p:spTree>
    <p:extLst>
      <p:ext uri="{BB962C8B-B14F-4D97-AF65-F5344CB8AC3E}">
        <p14:creationId xmlns:p14="http://schemas.microsoft.com/office/powerpoint/2010/main" val="1199388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right)">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right)">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left)">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2"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right)">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32" fill="hold" nodeType="click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box(out)">
                                      <p:cBhvr>
                                        <p:cTn id="3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p:bldP spid="8"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EE7EB48A-C236-FF59-37AE-AFB1A3C812F5}"/>
              </a:ext>
            </a:extLst>
          </p:cNvPr>
          <p:cNvSpPr>
            <a:spLocks noGrp="1"/>
          </p:cNvSpPr>
          <p:nvPr>
            <p:ph type="dt" sz="half" idx="10"/>
          </p:nvPr>
        </p:nvSpPr>
        <p:spPr/>
        <p:txBody>
          <a:bodyPr/>
          <a:lstStyle/>
          <a:p>
            <a:pPr>
              <a:defRPr/>
            </a:pPr>
            <a:fld id="{72795A5C-ABA9-164F-9A37-0CFC1B48C772}" type="datetime1">
              <a:rPr lang="en-US" altLang="zh-CN" smtClean="0"/>
              <a:t>6/9/22</a:t>
            </a:fld>
            <a:endParaRPr lang="en-US" altLang="zh-CN" dirty="0"/>
          </a:p>
        </p:txBody>
      </p:sp>
      <p:sp>
        <p:nvSpPr>
          <p:cNvPr id="5" name="灯片编号占位符 4">
            <a:extLst>
              <a:ext uri="{FF2B5EF4-FFF2-40B4-BE49-F238E27FC236}">
                <a16:creationId xmlns:a16="http://schemas.microsoft.com/office/drawing/2014/main" id="{2D51FC5F-4BDE-6AD0-8D78-CD2A4A44DA93}"/>
              </a:ext>
            </a:extLst>
          </p:cNvPr>
          <p:cNvSpPr>
            <a:spLocks noGrp="1"/>
          </p:cNvSpPr>
          <p:nvPr>
            <p:ph type="sldNum" sz="quarter" idx="12"/>
          </p:nvPr>
        </p:nvSpPr>
        <p:spPr/>
        <p:txBody>
          <a:bodyPr/>
          <a:lstStyle/>
          <a:p>
            <a:pPr>
              <a:defRPr/>
            </a:pPr>
            <a:fld id="{4FF538FA-A287-4FBD-9703-6DB9C5344803}" type="slidenum">
              <a:rPr lang="zh-CN" altLang="en-US" smtClean="0"/>
              <a:t>12</a:t>
            </a:fld>
            <a:endParaRPr lang="en-US" altLang="zh-CN" dirty="0"/>
          </a:p>
        </p:txBody>
      </p:sp>
      <p:grpSp>
        <p:nvGrpSpPr>
          <p:cNvPr id="26" name="Group 24">
            <a:extLst>
              <a:ext uri="{FF2B5EF4-FFF2-40B4-BE49-F238E27FC236}">
                <a16:creationId xmlns:a16="http://schemas.microsoft.com/office/drawing/2014/main" id="{B3020E54-D8BE-8A0C-DF73-D36B1C24D31A}"/>
              </a:ext>
            </a:extLst>
          </p:cNvPr>
          <p:cNvGrpSpPr>
            <a:grpSpLocks/>
          </p:cNvGrpSpPr>
          <p:nvPr/>
        </p:nvGrpSpPr>
        <p:grpSpPr bwMode="auto">
          <a:xfrm>
            <a:off x="1746250" y="1838325"/>
            <a:ext cx="5340350" cy="3451225"/>
            <a:chOff x="1200" y="1075"/>
            <a:chExt cx="3364" cy="2174"/>
          </a:xfrm>
        </p:grpSpPr>
        <p:sp>
          <p:nvSpPr>
            <p:cNvPr id="27" name="Line 2">
              <a:extLst>
                <a:ext uri="{FF2B5EF4-FFF2-40B4-BE49-F238E27FC236}">
                  <a16:creationId xmlns:a16="http://schemas.microsoft.com/office/drawing/2014/main" id="{103895B0-307B-CD23-B199-AAE9F3191952}"/>
                </a:ext>
              </a:extLst>
            </p:cNvPr>
            <p:cNvSpPr>
              <a:spLocks noChangeShapeType="1"/>
            </p:cNvSpPr>
            <p:nvPr/>
          </p:nvSpPr>
          <p:spPr bwMode="auto">
            <a:xfrm flipV="1">
              <a:off x="1200" y="1355"/>
              <a:ext cx="3360" cy="0"/>
            </a:xfrm>
            <a:prstGeom prst="line">
              <a:avLst/>
            </a:prstGeom>
            <a:noFill/>
            <a:ln w="38100" cap="sq">
              <a:solidFill>
                <a:srgbClr val="000084"/>
              </a:solidFill>
              <a:round/>
              <a:headEnd type="none" w="sm" len="sm"/>
              <a:tailEnd type="none" w="sm" len="sm"/>
            </a:ln>
          </p:spPr>
          <p:txBody>
            <a:bodyPr/>
            <a:lstStyle/>
            <a:p>
              <a:endParaRPr lang="zh-CN" altLang="en-US"/>
            </a:p>
          </p:txBody>
        </p:sp>
        <p:sp>
          <p:nvSpPr>
            <p:cNvPr id="28" name="Line 3">
              <a:extLst>
                <a:ext uri="{FF2B5EF4-FFF2-40B4-BE49-F238E27FC236}">
                  <a16:creationId xmlns:a16="http://schemas.microsoft.com/office/drawing/2014/main" id="{7E0514B0-6AC4-1F38-DC0A-4BFD34BFFC86}"/>
                </a:ext>
              </a:extLst>
            </p:cNvPr>
            <p:cNvSpPr>
              <a:spLocks noChangeShapeType="1"/>
            </p:cNvSpPr>
            <p:nvPr/>
          </p:nvSpPr>
          <p:spPr bwMode="auto">
            <a:xfrm>
              <a:off x="1200" y="1377"/>
              <a:ext cx="0" cy="1872"/>
            </a:xfrm>
            <a:prstGeom prst="line">
              <a:avLst/>
            </a:prstGeom>
            <a:noFill/>
            <a:ln w="38100" cap="sq">
              <a:solidFill>
                <a:srgbClr val="000084"/>
              </a:solidFill>
              <a:round/>
              <a:headEnd type="none" w="sm" len="sm"/>
              <a:tailEnd type="none" w="sm" len="sm"/>
            </a:ln>
          </p:spPr>
          <p:txBody>
            <a:bodyPr/>
            <a:lstStyle/>
            <a:p>
              <a:endParaRPr lang="zh-CN" altLang="en-US"/>
            </a:p>
          </p:txBody>
        </p:sp>
        <p:sp>
          <p:nvSpPr>
            <p:cNvPr id="29" name="Line 4">
              <a:extLst>
                <a:ext uri="{FF2B5EF4-FFF2-40B4-BE49-F238E27FC236}">
                  <a16:creationId xmlns:a16="http://schemas.microsoft.com/office/drawing/2014/main" id="{ABA26104-D7BB-E4BA-F55F-0FF5E821FC18}"/>
                </a:ext>
              </a:extLst>
            </p:cNvPr>
            <p:cNvSpPr>
              <a:spLocks noChangeShapeType="1"/>
            </p:cNvSpPr>
            <p:nvPr/>
          </p:nvSpPr>
          <p:spPr bwMode="auto">
            <a:xfrm>
              <a:off x="4560" y="1370"/>
              <a:ext cx="0" cy="1872"/>
            </a:xfrm>
            <a:prstGeom prst="line">
              <a:avLst/>
            </a:prstGeom>
            <a:noFill/>
            <a:ln w="38100" cap="sq">
              <a:solidFill>
                <a:srgbClr val="000084"/>
              </a:solidFill>
              <a:round/>
              <a:headEnd type="none" w="sm" len="sm"/>
              <a:tailEnd type="none" w="sm" len="sm"/>
            </a:ln>
          </p:spPr>
          <p:txBody>
            <a:bodyPr/>
            <a:lstStyle/>
            <a:p>
              <a:endParaRPr lang="zh-CN" altLang="en-US"/>
            </a:p>
          </p:txBody>
        </p:sp>
        <p:sp>
          <p:nvSpPr>
            <p:cNvPr id="30" name="Line 5">
              <a:extLst>
                <a:ext uri="{FF2B5EF4-FFF2-40B4-BE49-F238E27FC236}">
                  <a16:creationId xmlns:a16="http://schemas.microsoft.com/office/drawing/2014/main" id="{AAF7E9C3-4807-F80F-1217-9BB0DA03CC91}"/>
                </a:ext>
              </a:extLst>
            </p:cNvPr>
            <p:cNvSpPr>
              <a:spLocks noChangeShapeType="1"/>
            </p:cNvSpPr>
            <p:nvPr/>
          </p:nvSpPr>
          <p:spPr bwMode="auto">
            <a:xfrm flipV="1">
              <a:off x="1200" y="1625"/>
              <a:ext cx="3360" cy="0"/>
            </a:xfrm>
            <a:prstGeom prst="line">
              <a:avLst/>
            </a:prstGeom>
            <a:noFill/>
            <a:ln w="25400" cap="sq">
              <a:solidFill>
                <a:srgbClr val="000084"/>
              </a:solidFill>
              <a:round/>
              <a:headEnd type="none" w="sm" len="sm"/>
              <a:tailEnd type="none" w="sm" len="sm"/>
            </a:ln>
          </p:spPr>
          <p:txBody>
            <a:bodyPr/>
            <a:lstStyle/>
            <a:p>
              <a:endParaRPr lang="zh-CN" altLang="en-US"/>
            </a:p>
          </p:txBody>
        </p:sp>
        <p:sp>
          <p:nvSpPr>
            <p:cNvPr id="31" name="Line 6">
              <a:extLst>
                <a:ext uri="{FF2B5EF4-FFF2-40B4-BE49-F238E27FC236}">
                  <a16:creationId xmlns:a16="http://schemas.microsoft.com/office/drawing/2014/main" id="{C9E775EA-9ECE-064D-5DA9-77867C74B147}"/>
                </a:ext>
              </a:extLst>
            </p:cNvPr>
            <p:cNvSpPr>
              <a:spLocks noChangeShapeType="1"/>
            </p:cNvSpPr>
            <p:nvPr/>
          </p:nvSpPr>
          <p:spPr bwMode="auto">
            <a:xfrm flipV="1">
              <a:off x="1200" y="1887"/>
              <a:ext cx="3360" cy="0"/>
            </a:xfrm>
            <a:prstGeom prst="line">
              <a:avLst/>
            </a:prstGeom>
            <a:noFill/>
            <a:ln w="25400" cap="sq">
              <a:solidFill>
                <a:srgbClr val="000084"/>
              </a:solidFill>
              <a:round/>
              <a:headEnd type="none" w="sm" len="sm"/>
              <a:tailEnd type="none" w="sm" len="sm"/>
            </a:ln>
          </p:spPr>
          <p:txBody>
            <a:bodyPr/>
            <a:lstStyle/>
            <a:p>
              <a:endParaRPr lang="zh-CN" altLang="en-US"/>
            </a:p>
          </p:txBody>
        </p:sp>
        <p:sp>
          <p:nvSpPr>
            <p:cNvPr id="32" name="Line 7">
              <a:extLst>
                <a:ext uri="{FF2B5EF4-FFF2-40B4-BE49-F238E27FC236}">
                  <a16:creationId xmlns:a16="http://schemas.microsoft.com/office/drawing/2014/main" id="{988E0166-C02B-5A33-BD78-FA93CA0E8F5A}"/>
                </a:ext>
              </a:extLst>
            </p:cNvPr>
            <p:cNvSpPr>
              <a:spLocks noChangeShapeType="1"/>
            </p:cNvSpPr>
            <p:nvPr/>
          </p:nvSpPr>
          <p:spPr bwMode="auto">
            <a:xfrm flipV="1">
              <a:off x="1204" y="2149"/>
              <a:ext cx="3360" cy="0"/>
            </a:xfrm>
            <a:prstGeom prst="line">
              <a:avLst/>
            </a:prstGeom>
            <a:noFill/>
            <a:ln w="25400" cap="sq">
              <a:solidFill>
                <a:srgbClr val="000084"/>
              </a:solidFill>
              <a:round/>
              <a:headEnd type="none" w="sm" len="sm"/>
              <a:tailEnd type="none" w="sm" len="sm"/>
            </a:ln>
          </p:spPr>
          <p:txBody>
            <a:bodyPr/>
            <a:lstStyle/>
            <a:p>
              <a:endParaRPr lang="zh-CN" altLang="en-US"/>
            </a:p>
          </p:txBody>
        </p:sp>
        <p:sp>
          <p:nvSpPr>
            <p:cNvPr id="33" name="Line 8">
              <a:extLst>
                <a:ext uri="{FF2B5EF4-FFF2-40B4-BE49-F238E27FC236}">
                  <a16:creationId xmlns:a16="http://schemas.microsoft.com/office/drawing/2014/main" id="{FAD6213D-770C-C962-4819-8D493C16351E}"/>
                </a:ext>
              </a:extLst>
            </p:cNvPr>
            <p:cNvSpPr>
              <a:spLocks noChangeShapeType="1"/>
            </p:cNvSpPr>
            <p:nvPr/>
          </p:nvSpPr>
          <p:spPr bwMode="auto">
            <a:xfrm flipV="1">
              <a:off x="1200" y="2422"/>
              <a:ext cx="3360" cy="0"/>
            </a:xfrm>
            <a:prstGeom prst="line">
              <a:avLst/>
            </a:prstGeom>
            <a:noFill/>
            <a:ln w="25400" cap="sq">
              <a:solidFill>
                <a:srgbClr val="000084"/>
              </a:solidFill>
              <a:round/>
              <a:headEnd type="none" w="sm" len="sm"/>
              <a:tailEnd type="none" w="sm" len="sm"/>
            </a:ln>
          </p:spPr>
          <p:txBody>
            <a:bodyPr/>
            <a:lstStyle/>
            <a:p>
              <a:endParaRPr lang="zh-CN" altLang="en-US"/>
            </a:p>
          </p:txBody>
        </p:sp>
        <p:sp>
          <p:nvSpPr>
            <p:cNvPr id="34" name="Line 9">
              <a:extLst>
                <a:ext uri="{FF2B5EF4-FFF2-40B4-BE49-F238E27FC236}">
                  <a16:creationId xmlns:a16="http://schemas.microsoft.com/office/drawing/2014/main" id="{850DE608-A1A5-173C-9A92-280FADEDD13D}"/>
                </a:ext>
              </a:extLst>
            </p:cNvPr>
            <p:cNvSpPr>
              <a:spLocks noChangeShapeType="1"/>
            </p:cNvSpPr>
            <p:nvPr/>
          </p:nvSpPr>
          <p:spPr bwMode="auto">
            <a:xfrm flipV="1">
              <a:off x="1200" y="2688"/>
              <a:ext cx="3360" cy="0"/>
            </a:xfrm>
            <a:prstGeom prst="line">
              <a:avLst/>
            </a:prstGeom>
            <a:noFill/>
            <a:ln w="25400" cap="sq">
              <a:solidFill>
                <a:srgbClr val="000084"/>
              </a:solidFill>
              <a:round/>
              <a:headEnd type="none" w="sm" len="sm"/>
              <a:tailEnd type="none" w="sm" len="sm"/>
            </a:ln>
          </p:spPr>
          <p:txBody>
            <a:bodyPr/>
            <a:lstStyle/>
            <a:p>
              <a:endParaRPr lang="zh-CN" altLang="en-US"/>
            </a:p>
          </p:txBody>
        </p:sp>
        <p:sp>
          <p:nvSpPr>
            <p:cNvPr id="35" name="Line 10">
              <a:extLst>
                <a:ext uri="{FF2B5EF4-FFF2-40B4-BE49-F238E27FC236}">
                  <a16:creationId xmlns:a16="http://schemas.microsoft.com/office/drawing/2014/main" id="{DD360BDE-29B5-5C5B-B095-05356C86B6DF}"/>
                </a:ext>
              </a:extLst>
            </p:cNvPr>
            <p:cNvSpPr>
              <a:spLocks noChangeShapeType="1"/>
            </p:cNvSpPr>
            <p:nvPr/>
          </p:nvSpPr>
          <p:spPr bwMode="auto">
            <a:xfrm flipV="1">
              <a:off x="1200" y="2965"/>
              <a:ext cx="3360" cy="0"/>
            </a:xfrm>
            <a:prstGeom prst="line">
              <a:avLst/>
            </a:prstGeom>
            <a:noFill/>
            <a:ln w="25400" cap="sq">
              <a:solidFill>
                <a:srgbClr val="000084"/>
              </a:solidFill>
              <a:round/>
              <a:headEnd type="none" w="sm" len="sm"/>
              <a:tailEnd type="none" w="sm" len="sm"/>
            </a:ln>
          </p:spPr>
          <p:txBody>
            <a:bodyPr/>
            <a:lstStyle/>
            <a:p>
              <a:endParaRPr lang="zh-CN" altLang="en-US"/>
            </a:p>
          </p:txBody>
        </p:sp>
        <p:sp>
          <p:nvSpPr>
            <p:cNvPr id="36" name="Line 12">
              <a:extLst>
                <a:ext uri="{FF2B5EF4-FFF2-40B4-BE49-F238E27FC236}">
                  <a16:creationId xmlns:a16="http://schemas.microsoft.com/office/drawing/2014/main" id="{81848EDB-009F-13B4-C818-42995B01CDF7}"/>
                </a:ext>
              </a:extLst>
            </p:cNvPr>
            <p:cNvSpPr>
              <a:spLocks noChangeShapeType="1"/>
            </p:cNvSpPr>
            <p:nvPr/>
          </p:nvSpPr>
          <p:spPr bwMode="auto">
            <a:xfrm flipV="1">
              <a:off x="1200" y="3238"/>
              <a:ext cx="3360" cy="0"/>
            </a:xfrm>
            <a:prstGeom prst="line">
              <a:avLst/>
            </a:prstGeom>
            <a:noFill/>
            <a:ln w="38100" cap="sq">
              <a:solidFill>
                <a:srgbClr val="000084"/>
              </a:solidFill>
              <a:round/>
              <a:headEnd type="none" w="sm" len="sm"/>
              <a:tailEnd type="none" w="sm" len="sm"/>
            </a:ln>
          </p:spPr>
          <p:txBody>
            <a:bodyPr/>
            <a:lstStyle/>
            <a:p>
              <a:endParaRPr lang="zh-CN" altLang="en-US"/>
            </a:p>
          </p:txBody>
        </p:sp>
        <p:sp>
          <p:nvSpPr>
            <p:cNvPr id="37" name="Line 13">
              <a:extLst>
                <a:ext uri="{FF2B5EF4-FFF2-40B4-BE49-F238E27FC236}">
                  <a16:creationId xmlns:a16="http://schemas.microsoft.com/office/drawing/2014/main" id="{2FC49088-11E3-3C74-C4E8-66C63237F15E}"/>
                </a:ext>
              </a:extLst>
            </p:cNvPr>
            <p:cNvSpPr>
              <a:spLocks noChangeShapeType="1"/>
            </p:cNvSpPr>
            <p:nvPr/>
          </p:nvSpPr>
          <p:spPr bwMode="auto">
            <a:xfrm>
              <a:off x="1835" y="1355"/>
              <a:ext cx="0" cy="1872"/>
            </a:xfrm>
            <a:prstGeom prst="line">
              <a:avLst/>
            </a:prstGeom>
            <a:noFill/>
            <a:ln w="25400" cap="sq">
              <a:solidFill>
                <a:srgbClr val="000084"/>
              </a:solidFill>
              <a:round/>
              <a:headEnd type="none" w="sm" len="sm"/>
              <a:tailEnd type="none" w="sm" len="sm"/>
            </a:ln>
          </p:spPr>
          <p:txBody>
            <a:bodyPr/>
            <a:lstStyle/>
            <a:p>
              <a:endParaRPr lang="zh-CN" altLang="en-US"/>
            </a:p>
          </p:txBody>
        </p:sp>
        <p:sp>
          <p:nvSpPr>
            <p:cNvPr id="38" name="Line 14">
              <a:extLst>
                <a:ext uri="{FF2B5EF4-FFF2-40B4-BE49-F238E27FC236}">
                  <a16:creationId xmlns:a16="http://schemas.microsoft.com/office/drawing/2014/main" id="{DA845E2D-C346-F4B9-CFA7-151F80C1C627}"/>
                </a:ext>
              </a:extLst>
            </p:cNvPr>
            <p:cNvSpPr>
              <a:spLocks noChangeShapeType="1"/>
            </p:cNvSpPr>
            <p:nvPr/>
          </p:nvSpPr>
          <p:spPr bwMode="auto">
            <a:xfrm>
              <a:off x="2448" y="1355"/>
              <a:ext cx="0" cy="1872"/>
            </a:xfrm>
            <a:prstGeom prst="line">
              <a:avLst/>
            </a:prstGeom>
            <a:noFill/>
            <a:ln w="25400" cap="sq">
              <a:solidFill>
                <a:srgbClr val="000084"/>
              </a:solidFill>
              <a:round/>
              <a:headEnd type="none" w="sm" len="sm"/>
              <a:tailEnd type="none" w="sm" len="sm"/>
            </a:ln>
          </p:spPr>
          <p:txBody>
            <a:bodyPr/>
            <a:lstStyle/>
            <a:p>
              <a:endParaRPr lang="zh-CN" altLang="en-US"/>
            </a:p>
          </p:txBody>
        </p:sp>
        <p:sp>
          <p:nvSpPr>
            <p:cNvPr id="39" name="Line 15">
              <a:extLst>
                <a:ext uri="{FF2B5EF4-FFF2-40B4-BE49-F238E27FC236}">
                  <a16:creationId xmlns:a16="http://schemas.microsoft.com/office/drawing/2014/main" id="{01BA4936-021A-0E5D-07F4-E97B9FD75731}"/>
                </a:ext>
              </a:extLst>
            </p:cNvPr>
            <p:cNvSpPr>
              <a:spLocks noChangeShapeType="1"/>
            </p:cNvSpPr>
            <p:nvPr/>
          </p:nvSpPr>
          <p:spPr bwMode="auto">
            <a:xfrm>
              <a:off x="2832" y="1355"/>
              <a:ext cx="0" cy="1872"/>
            </a:xfrm>
            <a:prstGeom prst="line">
              <a:avLst/>
            </a:prstGeom>
            <a:noFill/>
            <a:ln w="25400" cap="sq">
              <a:solidFill>
                <a:srgbClr val="000084"/>
              </a:solidFill>
              <a:round/>
              <a:headEnd type="none" w="sm" len="sm"/>
              <a:tailEnd type="none" w="sm" len="sm"/>
            </a:ln>
          </p:spPr>
          <p:txBody>
            <a:bodyPr/>
            <a:lstStyle/>
            <a:p>
              <a:endParaRPr lang="zh-CN" altLang="en-US"/>
            </a:p>
          </p:txBody>
        </p:sp>
        <p:sp>
          <p:nvSpPr>
            <p:cNvPr id="40" name="Line 16">
              <a:extLst>
                <a:ext uri="{FF2B5EF4-FFF2-40B4-BE49-F238E27FC236}">
                  <a16:creationId xmlns:a16="http://schemas.microsoft.com/office/drawing/2014/main" id="{71AA41C7-ADE7-8886-29E2-DDBF70721915}"/>
                </a:ext>
              </a:extLst>
            </p:cNvPr>
            <p:cNvSpPr>
              <a:spLocks noChangeShapeType="1"/>
            </p:cNvSpPr>
            <p:nvPr/>
          </p:nvSpPr>
          <p:spPr bwMode="auto">
            <a:xfrm>
              <a:off x="3264" y="1355"/>
              <a:ext cx="0" cy="1872"/>
            </a:xfrm>
            <a:prstGeom prst="line">
              <a:avLst/>
            </a:prstGeom>
            <a:noFill/>
            <a:ln w="25400" cap="sq">
              <a:solidFill>
                <a:srgbClr val="000084"/>
              </a:solidFill>
              <a:round/>
              <a:headEnd type="none" w="sm" len="sm"/>
              <a:tailEnd type="none" w="sm" len="sm"/>
            </a:ln>
          </p:spPr>
          <p:txBody>
            <a:bodyPr/>
            <a:lstStyle/>
            <a:p>
              <a:endParaRPr lang="zh-CN" altLang="en-US"/>
            </a:p>
          </p:txBody>
        </p:sp>
        <p:sp>
          <p:nvSpPr>
            <p:cNvPr id="41" name="Rectangle 17">
              <a:extLst>
                <a:ext uri="{FF2B5EF4-FFF2-40B4-BE49-F238E27FC236}">
                  <a16:creationId xmlns:a16="http://schemas.microsoft.com/office/drawing/2014/main" id="{CD4DECB0-3AF0-21A9-E820-0D780D5BE0E9}"/>
                </a:ext>
              </a:extLst>
            </p:cNvPr>
            <p:cNvSpPr>
              <a:spLocks noChangeArrowheads="1"/>
            </p:cNvSpPr>
            <p:nvPr/>
          </p:nvSpPr>
          <p:spPr bwMode="auto">
            <a:xfrm>
              <a:off x="1241" y="1075"/>
              <a:ext cx="3094" cy="260"/>
            </a:xfrm>
            <a:prstGeom prst="rect">
              <a:avLst/>
            </a:prstGeom>
            <a:noFill/>
            <a:ln w="12700" cap="sq">
              <a:noFill/>
              <a:miter lim="800000"/>
              <a:headEnd type="none" w="sm" len="sm"/>
              <a:tailEnd type="none" w="sm" len="sm"/>
            </a:ln>
          </p:spPr>
          <p:txBody>
            <a:bodyPr>
              <a:spAutoFit/>
            </a:bodyPr>
            <a:lstStyle/>
            <a:p>
              <a:r>
                <a:rPr lang="zh-CN" altLang="en-US" sz="2100" dirty="0">
                  <a:solidFill>
                    <a:schemeClr val="accent2"/>
                  </a:solidFill>
                  <a:latin typeface="黑体" pitchFamily="49" charset="-122"/>
                  <a:ea typeface="黑体" pitchFamily="49" charset="-122"/>
                </a:rPr>
                <a:t>学 号  姓 名  性别 年龄     其他</a:t>
              </a:r>
            </a:p>
          </p:txBody>
        </p:sp>
        <p:sp>
          <p:nvSpPr>
            <p:cNvPr id="42" name="Rectangle 18">
              <a:extLst>
                <a:ext uri="{FF2B5EF4-FFF2-40B4-BE49-F238E27FC236}">
                  <a16:creationId xmlns:a16="http://schemas.microsoft.com/office/drawing/2014/main" id="{B3F1B54A-0E3E-BE98-0042-6D6CFAF2099A}"/>
                </a:ext>
              </a:extLst>
            </p:cNvPr>
            <p:cNvSpPr>
              <a:spLocks noChangeArrowheads="1"/>
            </p:cNvSpPr>
            <p:nvPr/>
          </p:nvSpPr>
          <p:spPr bwMode="auto">
            <a:xfrm>
              <a:off x="1244" y="1325"/>
              <a:ext cx="3290" cy="1913"/>
            </a:xfrm>
            <a:prstGeom prst="rect">
              <a:avLst/>
            </a:prstGeom>
            <a:noFill/>
            <a:ln w="12700" cap="sq">
              <a:noFill/>
              <a:miter lim="800000"/>
              <a:headEnd type="none" w="sm" len="sm"/>
              <a:tailEnd type="none" w="sm" len="sm"/>
            </a:ln>
          </p:spPr>
          <p:txBody>
            <a:bodyPr>
              <a:spAutoFit/>
            </a:bodyPr>
            <a:lstStyle/>
            <a:p>
              <a:pPr marL="457200" indent="-457200">
                <a:lnSpc>
                  <a:spcPct val="120000"/>
                </a:lnSpc>
              </a:pPr>
              <a:r>
                <a:rPr lang="en-US" altLang="zh-CN" sz="2200" dirty="0">
                  <a:solidFill>
                    <a:srgbClr val="000084"/>
                  </a:solidFill>
                  <a:ea typeface="幼圆" pitchFamily="49" charset="-122"/>
                </a:rPr>
                <a:t>06001</a:t>
              </a:r>
              <a:r>
                <a:rPr lang="en-US" altLang="zh-CN" sz="2200" dirty="0">
                  <a:solidFill>
                    <a:srgbClr val="000084"/>
                  </a:solidFill>
                  <a:latin typeface="幼圆" pitchFamily="49" charset="-122"/>
                  <a:ea typeface="幼圆" pitchFamily="49" charset="-122"/>
                </a:rPr>
                <a:t>  </a:t>
              </a:r>
              <a:r>
                <a:rPr lang="zh-CN" altLang="en-US" sz="2200" dirty="0">
                  <a:solidFill>
                    <a:srgbClr val="000084"/>
                  </a:solidFill>
                  <a:latin typeface="幼圆" pitchFamily="49" charset="-122"/>
                  <a:ea typeface="幼圆" pitchFamily="49" charset="-122"/>
                </a:rPr>
                <a:t>张 三  女</a:t>
              </a:r>
              <a:r>
                <a:rPr lang="zh-CN" altLang="en-US" sz="2200" dirty="0">
                  <a:solidFill>
                    <a:srgbClr val="000084"/>
                  </a:solidFill>
                </a:rPr>
                <a:t>     </a:t>
              </a:r>
              <a:r>
                <a:rPr lang="en-US" altLang="zh-CN" sz="2200" dirty="0">
                  <a:solidFill>
                    <a:srgbClr val="000084"/>
                  </a:solidFill>
                </a:rPr>
                <a:t>20            </a:t>
              </a:r>
              <a:r>
                <a:rPr lang="en-US" altLang="zh-CN" sz="2200" dirty="0">
                  <a:solidFill>
                    <a:srgbClr val="000084"/>
                  </a:solidFill>
                  <a:cs typeface="Times New Roman" pitchFamily="18" charset="0"/>
                </a:rPr>
                <a:t>…</a:t>
              </a:r>
              <a:r>
                <a:rPr lang="en-US" altLang="zh-CN" sz="2200" dirty="0">
                  <a:solidFill>
                    <a:srgbClr val="000084"/>
                  </a:solidFill>
                </a:rPr>
                <a:t> </a:t>
              </a:r>
            </a:p>
            <a:p>
              <a:pPr marL="457200" indent="-457200">
                <a:lnSpc>
                  <a:spcPct val="120000"/>
                </a:lnSpc>
              </a:pPr>
              <a:r>
                <a:rPr lang="en-US" altLang="zh-CN" sz="2200" dirty="0">
                  <a:solidFill>
                    <a:srgbClr val="000084"/>
                  </a:solidFill>
                </a:rPr>
                <a:t>06002  </a:t>
              </a:r>
              <a:r>
                <a:rPr lang="zh-CN" altLang="en-US" sz="2200" dirty="0">
                  <a:solidFill>
                    <a:srgbClr val="000084"/>
                  </a:solidFill>
                  <a:latin typeface="幼圆" pitchFamily="49" charset="-122"/>
                  <a:ea typeface="幼圆" pitchFamily="49" charset="-122"/>
                </a:rPr>
                <a:t>李 四  男</a:t>
              </a:r>
              <a:r>
                <a:rPr lang="zh-CN" altLang="en-US" sz="2200" dirty="0">
                  <a:solidFill>
                    <a:srgbClr val="000084"/>
                  </a:solidFill>
                </a:rPr>
                <a:t>     </a:t>
              </a:r>
              <a:r>
                <a:rPr lang="en-US" altLang="zh-CN" sz="2200" dirty="0">
                  <a:solidFill>
                    <a:srgbClr val="000084"/>
                  </a:solidFill>
                </a:rPr>
                <a:t>17            </a:t>
              </a:r>
              <a:r>
                <a:rPr lang="en-US" altLang="zh-CN" sz="2200" dirty="0">
                  <a:solidFill>
                    <a:srgbClr val="000084"/>
                  </a:solidFill>
                  <a:cs typeface="Times New Roman" pitchFamily="18" charset="0"/>
                </a:rPr>
                <a:t>…</a:t>
              </a:r>
              <a:r>
                <a:rPr lang="en-US" altLang="zh-CN" sz="2200" dirty="0">
                  <a:solidFill>
                    <a:srgbClr val="000084"/>
                  </a:solidFill>
                </a:rPr>
                <a:t> </a:t>
              </a:r>
            </a:p>
            <a:p>
              <a:pPr marL="457200" indent="-457200">
                <a:lnSpc>
                  <a:spcPct val="120000"/>
                </a:lnSpc>
              </a:pPr>
              <a:r>
                <a:rPr lang="en-US" altLang="zh-CN" sz="2200" dirty="0">
                  <a:solidFill>
                    <a:srgbClr val="000084"/>
                  </a:solidFill>
                </a:rPr>
                <a:t>06003  </a:t>
              </a:r>
              <a:r>
                <a:rPr lang="zh-CN" altLang="en-US" sz="2200" dirty="0">
                  <a:solidFill>
                    <a:srgbClr val="000084"/>
                  </a:solidFill>
                  <a:latin typeface="幼圆" pitchFamily="49" charset="-122"/>
                  <a:ea typeface="幼圆" pitchFamily="49" charset="-122"/>
                </a:rPr>
                <a:t>王 五  男</a:t>
              </a:r>
              <a:r>
                <a:rPr lang="zh-CN" altLang="en-US" sz="2200" dirty="0">
                  <a:solidFill>
                    <a:srgbClr val="000084"/>
                  </a:solidFill>
                </a:rPr>
                <a:t>     </a:t>
              </a:r>
              <a:r>
                <a:rPr lang="en-US" altLang="zh-CN" sz="2200" dirty="0">
                  <a:solidFill>
                    <a:srgbClr val="000084"/>
                  </a:solidFill>
                </a:rPr>
                <a:t>19            </a:t>
              </a:r>
              <a:r>
                <a:rPr lang="en-US" altLang="zh-CN" sz="2200" dirty="0">
                  <a:solidFill>
                    <a:srgbClr val="000084"/>
                  </a:solidFill>
                  <a:cs typeface="Times New Roman" pitchFamily="18" charset="0"/>
                </a:rPr>
                <a:t>…</a:t>
              </a:r>
              <a:r>
                <a:rPr lang="en-US" altLang="zh-CN" sz="2200" dirty="0">
                  <a:solidFill>
                    <a:srgbClr val="000084"/>
                  </a:solidFill>
                </a:rPr>
                <a:t> </a:t>
              </a:r>
            </a:p>
            <a:p>
              <a:pPr marL="457200" indent="-457200">
                <a:lnSpc>
                  <a:spcPct val="120000"/>
                </a:lnSpc>
              </a:pPr>
              <a:r>
                <a:rPr lang="en-US" altLang="zh-CN" sz="2200" dirty="0">
                  <a:solidFill>
                    <a:srgbClr val="000084"/>
                  </a:solidFill>
                  <a:cs typeface="Times New Roman" pitchFamily="18" charset="0"/>
                </a:rPr>
                <a:t>  …            …       …     …           …</a:t>
              </a:r>
              <a:endParaRPr lang="en-US" altLang="zh-CN" sz="2200" dirty="0">
                <a:solidFill>
                  <a:srgbClr val="000084"/>
                </a:solidFill>
              </a:endParaRPr>
            </a:p>
            <a:p>
              <a:pPr marL="457200" indent="-457200">
                <a:lnSpc>
                  <a:spcPct val="120000"/>
                </a:lnSpc>
              </a:pPr>
              <a:r>
                <a:rPr lang="en-US" altLang="zh-CN" sz="2200" dirty="0">
                  <a:solidFill>
                    <a:srgbClr val="000084"/>
                  </a:solidFill>
                  <a:cs typeface="Times New Roman" pitchFamily="18" charset="0"/>
                </a:rPr>
                <a:t>  …            …       …     …           …</a:t>
              </a:r>
              <a:endParaRPr lang="en-US" altLang="zh-CN" sz="2200" dirty="0">
                <a:solidFill>
                  <a:srgbClr val="000084"/>
                </a:solidFill>
              </a:endParaRPr>
            </a:p>
            <a:p>
              <a:pPr marL="457200" indent="-457200">
                <a:lnSpc>
                  <a:spcPct val="120000"/>
                </a:lnSpc>
                <a:spcBef>
                  <a:spcPct val="20000"/>
                </a:spcBef>
              </a:pPr>
              <a:r>
                <a:rPr lang="en-US" altLang="zh-CN" sz="2200" dirty="0">
                  <a:solidFill>
                    <a:srgbClr val="000084"/>
                  </a:solidFill>
                  <a:cs typeface="Times New Roman" pitchFamily="18" charset="0"/>
                </a:rPr>
                <a:t>  …            …       …     …           …</a:t>
              </a:r>
              <a:endParaRPr lang="en-US" altLang="zh-CN" sz="2200" dirty="0">
                <a:solidFill>
                  <a:srgbClr val="000084"/>
                </a:solidFill>
              </a:endParaRPr>
            </a:p>
            <a:p>
              <a:pPr marL="457200" indent="-457200">
                <a:lnSpc>
                  <a:spcPct val="120000"/>
                </a:lnSpc>
                <a:spcBef>
                  <a:spcPct val="20000"/>
                </a:spcBef>
              </a:pPr>
              <a:r>
                <a:rPr lang="en-US" altLang="zh-CN" sz="2200" dirty="0">
                  <a:solidFill>
                    <a:srgbClr val="000084"/>
                  </a:solidFill>
                </a:rPr>
                <a:t>06050  </a:t>
              </a:r>
              <a:r>
                <a:rPr lang="zh-CN" altLang="en-US" sz="2200" dirty="0">
                  <a:solidFill>
                    <a:srgbClr val="000084"/>
                  </a:solidFill>
                  <a:latin typeface="幼圆" pitchFamily="49" charset="-122"/>
                  <a:ea typeface="幼圆" pitchFamily="49" charset="-122"/>
                </a:rPr>
                <a:t>刘 末  女</a:t>
              </a:r>
              <a:r>
                <a:rPr lang="zh-CN" altLang="en-US" sz="2200" dirty="0">
                  <a:solidFill>
                    <a:srgbClr val="000084"/>
                  </a:solidFill>
                </a:rPr>
                <a:t>     </a:t>
              </a:r>
              <a:r>
                <a:rPr lang="en-US" altLang="zh-CN" sz="2200" dirty="0">
                  <a:solidFill>
                    <a:srgbClr val="000084"/>
                  </a:solidFill>
                </a:rPr>
                <a:t>16            </a:t>
              </a:r>
              <a:r>
                <a:rPr lang="en-US" altLang="zh-CN" sz="2200" dirty="0">
                  <a:solidFill>
                    <a:srgbClr val="000084"/>
                  </a:solidFill>
                  <a:cs typeface="Times New Roman" pitchFamily="18" charset="0"/>
                </a:rPr>
                <a:t>…</a:t>
              </a:r>
              <a:r>
                <a:rPr lang="en-US" altLang="zh-CN" sz="2200" dirty="0">
                  <a:solidFill>
                    <a:srgbClr val="000084"/>
                  </a:solidFill>
                </a:rPr>
                <a:t> </a:t>
              </a:r>
            </a:p>
          </p:txBody>
        </p:sp>
      </p:grpSp>
      <p:grpSp>
        <p:nvGrpSpPr>
          <p:cNvPr id="43" name="Group 26">
            <a:extLst>
              <a:ext uri="{FF2B5EF4-FFF2-40B4-BE49-F238E27FC236}">
                <a16:creationId xmlns:a16="http://schemas.microsoft.com/office/drawing/2014/main" id="{59A7120F-3A54-61FF-3C60-B5BBBDB04526}"/>
              </a:ext>
            </a:extLst>
          </p:cNvPr>
          <p:cNvGrpSpPr>
            <a:grpSpLocks/>
          </p:cNvGrpSpPr>
          <p:nvPr/>
        </p:nvGrpSpPr>
        <p:grpSpPr bwMode="auto">
          <a:xfrm>
            <a:off x="914400" y="869950"/>
            <a:ext cx="1835150" cy="1379538"/>
            <a:chOff x="672" y="480"/>
            <a:chExt cx="1156" cy="869"/>
          </a:xfrm>
        </p:grpSpPr>
        <p:sp>
          <p:nvSpPr>
            <p:cNvPr id="44" name="AutoShape 21">
              <a:extLst>
                <a:ext uri="{FF2B5EF4-FFF2-40B4-BE49-F238E27FC236}">
                  <a16:creationId xmlns:a16="http://schemas.microsoft.com/office/drawing/2014/main" id="{C1051177-68DF-3565-1F90-8ED2E2F71B78}"/>
                </a:ext>
              </a:extLst>
            </p:cNvPr>
            <p:cNvSpPr>
              <a:spLocks noChangeArrowheads="1"/>
            </p:cNvSpPr>
            <p:nvPr/>
          </p:nvSpPr>
          <p:spPr bwMode="auto">
            <a:xfrm>
              <a:off x="672" y="495"/>
              <a:ext cx="864" cy="288"/>
            </a:xfrm>
            <a:prstGeom prst="wedgeRectCallout">
              <a:avLst>
                <a:gd name="adj1" fmla="val 43403"/>
                <a:gd name="adj2" fmla="val 147917"/>
              </a:avLst>
            </a:prstGeom>
            <a:noFill/>
            <a:ln w="47625" cap="sq">
              <a:solidFill>
                <a:schemeClr val="accent1"/>
              </a:solidFill>
              <a:miter lim="800000"/>
              <a:headEnd type="none" w="sm" len="sm"/>
              <a:tailEnd type="none" w="sm" len="sm"/>
            </a:ln>
          </p:spPr>
          <p:txBody>
            <a:bodyPr/>
            <a:lstStyle/>
            <a:p>
              <a:pPr algn="ctr"/>
              <a:endParaRPr lang="zh-CN" altLang="zh-CN" b="0"/>
            </a:p>
          </p:txBody>
        </p:sp>
        <p:sp>
          <p:nvSpPr>
            <p:cNvPr id="45" name="Text Box 22">
              <a:extLst>
                <a:ext uri="{FF2B5EF4-FFF2-40B4-BE49-F238E27FC236}">
                  <a16:creationId xmlns:a16="http://schemas.microsoft.com/office/drawing/2014/main" id="{E07EE535-F117-DA3F-83FF-1CDA0C131819}"/>
                </a:ext>
              </a:extLst>
            </p:cNvPr>
            <p:cNvSpPr txBox="1">
              <a:spLocks noChangeArrowheads="1"/>
            </p:cNvSpPr>
            <p:nvPr/>
          </p:nvSpPr>
          <p:spPr bwMode="auto">
            <a:xfrm>
              <a:off x="717" y="480"/>
              <a:ext cx="882" cy="308"/>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r>
                <a:rPr lang="zh-CN" altLang="en-US" sz="2600" dirty="0">
                  <a:solidFill>
                    <a:srgbClr val="FF3300"/>
                  </a:solidFill>
                  <a:ea typeface="黑体" pitchFamily="49" charset="-122"/>
                </a:rPr>
                <a:t>关键字</a:t>
              </a:r>
            </a:p>
          </p:txBody>
        </p:sp>
        <p:sp>
          <p:nvSpPr>
            <p:cNvPr id="46" name="Freeform 23">
              <a:extLst>
                <a:ext uri="{FF2B5EF4-FFF2-40B4-BE49-F238E27FC236}">
                  <a16:creationId xmlns:a16="http://schemas.microsoft.com/office/drawing/2014/main" id="{F85724A5-FA27-64A7-F8AF-996DBCAD6F21}"/>
                </a:ext>
              </a:extLst>
            </p:cNvPr>
            <p:cNvSpPr>
              <a:spLocks/>
            </p:cNvSpPr>
            <p:nvPr/>
          </p:nvSpPr>
          <p:spPr bwMode="auto">
            <a:xfrm>
              <a:off x="1252" y="1078"/>
              <a:ext cx="576" cy="271"/>
            </a:xfrm>
            <a:prstGeom prst="ellipse">
              <a:avLst/>
            </a:prstGeom>
            <a:noFill/>
            <a:ln w="50800" cap="sq" cmpd="sng">
              <a:solidFill>
                <a:schemeClr val="accent1"/>
              </a:solidFill>
              <a:prstDash val="solid"/>
              <a:round/>
              <a:headEnd type="none" w="sm" len="sm"/>
              <a:tailEnd type="none" w="sm" len="sm"/>
            </a:ln>
          </p:spPr>
          <p:txBody>
            <a:bodyPr/>
            <a:lstStyle/>
            <a:p>
              <a:endParaRPr lang="zh-CN" altLang="en-US"/>
            </a:p>
          </p:txBody>
        </p:sp>
      </p:grpSp>
      <p:grpSp>
        <p:nvGrpSpPr>
          <p:cNvPr id="47" name="Group 32">
            <a:extLst>
              <a:ext uri="{FF2B5EF4-FFF2-40B4-BE49-F238E27FC236}">
                <a16:creationId xmlns:a16="http://schemas.microsoft.com/office/drawing/2014/main" id="{D06065A8-FCA5-AE30-4561-AE450F887614}"/>
              </a:ext>
            </a:extLst>
          </p:cNvPr>
          <p:cNvGrpSpPr>
            <a:grpSpLocks/>
          </p:cNvGrpSpPr>
          <p:nvPr/>
        </p:nvGrpSpPr>
        <p:grpSpPr bwMode="auto">
          <a:xfrm>
            <a:off x="3105150" y="838200"/>
            <a:ext cx="4057650" cy="793750"/>
            <a:chOff x="1920" y="528"/>
            <a:chExt cx="2556" cy="500"/>
          </a:xfrm>
        </p:grpSpPr>
        <p:sp>
          <p:nvSpPr>
            <p:cNvPr id="48" name="Text Box 28">
              <a:extLst>
                <a:ext uri="{FF2B5EF4-FFF2-40B4-BE49-F238E27FC236}">
                  <a16:creationId xmlns:a16="http://schemas.microsoft.com/office/drawing/2014/main" id="{50BCB67B-9AB7-F313-9B08-097D6EB5A523}"/>
                </a:ext>
              </a:extLst>
            </p:cNvPr>
            <p:cNvSpPr txBox="1">
              <a:spLocks noChangeArrowheads="1"/>
            </p:cNvSpPr>
            <p:nvPr/>
          </p:nvSpPr>
          <p:spPr bwMode="auto">
            <a:xfrm>
              <a:off x="1920" y="528"/>
              <a:ext cx="2448" cy="500"/>
            </a:xfrm>
            <a:prstGeom prst="rect">
              <a:avLst/>
            </a:prstGeom>
            <a:noFill/>
            <a:ln w="12700" cap="sq">
              <a:noFill/>
              <a:miter lim="800000"/>
              <a:headEnd type="none" w="sm" len="sm"/>
              <a:tailEnd type="none" w="sm" len="sm"/>
            </a:ln>
            <a:effectLst/>
          </p:spPr>
          <p:txBody>
            <a:bodyPr>
              <a:spAutoFit/>
            </a:bodyPr>
            <a:lstStyle/>
            <a:p>
              <a:r>
                <a:rPr lang="zh-CN" altLang="en-US" sz="4600" dirty="0">
                  <a:solidFill>
                    <a:srgbClr val="7030A0"/>
                  </a:solidFill>
                  <a:ea typeface="华文行楷" pitchFamily="2" charset="-122"/>
                </a:rPr>
                <a:t>排序顺序表</a:t>
              </a:r>
            </a:p>
          </p:txBody>
        </p:sp>
        <p:sp>
          <p:nvSpPr>
            <p:cNvPr id="49" name="Freeform 30">
              <a:extLst>
                <a:ext uri="{FF2B5EF4-FFF2-40B4-BE49-F238E27FC236}">
                  <a16:creationId xmlns:a16="http://schemas.microsoft.com/office/drawing/2014/main" id="{9DF7AC84-2E65-558B-28A8-3D33AA4A6CFB}"/>
                </a:ext>
              </a:extLst>
            </p:cNvPr>
            <p:cNvSpPr>
              <a:spLocks/>
            </p:cNvSpPr>
            <p:nvPr/>
          </p:nvSpPr>
          <p:spPr bwMode="auto">
            <a:xfrm rot="1102032">
              <a:off x="4322" y="576"/>
              <a:ext cx="154" cy="237"/>
            </a:xfrm>
            <a:custGeom>
              <a:avLst/>
              <a:gdLst>
                <a:gd name="T0" fmla="*/ 68 w 291"/>
                <a:gd name="T1" fmla="*/ 84 h 562"/>
                <a:gd name="T2" fmla="*/ 274 w 291"/>
                <a:gd name="T3" fmla="*/ 52 h 562"/>
                <a:gd name="T4" fmla="*/ 264 w 291"/>
                <a:gd name="T5" fmla="*/ 215 h 562"/>
                <a:gd name="T6" fmla="*/ 242 w 291"/>
                <a:gd name="T7" fmla="*/ 280 h 562"/>
                <a:gd name="T8" fmla="*/ 231 w 291"/>
                <a:gd name="T9" fmla="*/ 367 h 562"/>
                <a:gd name="T10" fmla="*/ 209 w 291"/>
                <a:gd name="T11" fmla="*/ 432 h 562"/>
                <a:gd name="T12" fmla="*/ 198 w 291"/>
                <a:gd name="T13" fmla="*/ 530 h 562"/>
                <a:gd name="T14" fmla="*/ 68 w 291"/>
                <a:gd name="T15" fmla="*/ 530 h 562"/>
                <a:gd name="T16" fmla="*/ 35 w 291"/>
                <a:gd name="T17" fmla="*/ 258 h 562"/>
                <a:gd name="T18" fmla="*/ 68 w 291"/>
                <a:gd name="T19" fmla="*/ 84 h 56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1" h="562">
                  <a:moveTo>
                    <a:pt x="68" y="84"/>
                  </a:moveTo>
                  <a:cubicBezTo>
                    <a:pt x="97" y="0"/>
                    <a:pt x="197" y="47"/>
                    <a:pt x="274" y="52"/>
                  </a:cubicBezTo>
                  <a:cubicBezTo>
                    <a:pt x="291" y="102"/>
                    <a:pt x="277" y="164"/>
                    <a:pt x="264" y="215"/>
                  </a:cubicBezTo>
                  <a:cubicBezTo>
                    <a:pt x="259" y="237"/>
                    <a:pt x="242" y="280"/>
                    <a:pt x="242" y="280"/>
                  </a:cubicBezTo>
                  <a:cubicBezTo>
                    <a:pt x="238" y="309"/>
                    <a:pt x="237" y="338"/>
                    <a:pt x="231" y="367"/>
                  </a:cubicBezTo>
                  <a:cubicBezTo>
                    <a:pt x="226" y="389"/>
                    <a:pt x="209" y="432"/>
                    <a:pt x="209" y="432"/>
                  </a:cubicBezTo>
                  <a:cubicBezTo>
                    <a:pt x="205" y="465"/>
                    <a:pt x="220" y="506"/>
                    <a:pt x="198" y="530"/>
                  </a:cubicBezTo>
                  <a:cubicBezTo>
                    <a:pt x="170" y="562"/>
                    <a:pt x="102" y="539"/>
                    <a:pt x="68" y="530"/>
                  </a:cubicBezTo>
                  <a:cubicBezTo>
                    <a:pt x="49" y="433"/>
                    <a:pt x="92" y="343"/>
                    <a:pt x="35" y="258"/>
                  </a:cubicBezTo>
                  <a:cubicBezTo>
                    <a:pt x="47" y="52"/>
                    <a:pt x="0" y="16"/>
                    <a:pt x="68" y="84"/>
                  </a:cubicBezTo>
                  <a:close/>
                </a:path>
              </a:pathLst>
            </a:custGeom>
            <a:solidFill>
              <a:schemeClr val="accent1">
                <a:lumMod val="20000"/>
                <a:lumOff val="80000"/>
              </a:schemeClr>
            </a:solidFill>
            <a:ln w="53975" cap="sq" cmpd="sng">
              <a:solidFill>
                <a:schemeClr val="accent1"/>
              </a:solidFill>
              <a:prstDash val="solid"/>
              <a:round/>
              <a:headEnd/>
              <a:tailEnd/>
            </a:ln>
            <a:effectLst>
              <a:outerShdw dist="45791" dir="2021404" algn="ctr" rotWithShape="0">
                <a:srgbClr val="969696"/>
              </a:outerShdw>
            </a:effectLst>
          </p:spPr>
          <p:txBody>
            <a:bodyPr wrap="none" anchor="ctr"/>
            <a:lstStyle/>
            <a:p>
              <a:endParaRPr lang="zh-CN" altLang="en-US"/>
            </a:p>
          </p:txBody>
        </p:sp>
        <p:sp>
          <p:nvSpPr>
            <p:cNvPr id="50" name="Freeform 31">
              <a:extLst>
                <a:ext uri="{FF2B5EF4-FFF2-40B4-BE49-F238E27FC236}">
                  <a16:creationId xmlns:a16="http://schemas.microsoft.com/office/drawing/2014/main" id="{CB2C4B5E-0D5E-4705-1EAD-69690E1B1CB6}"/>
                </a:ext>
              </a:extLst>
            </p:cNvPr>
            <p:cNvSpPr>
              <a:spLocks/>
            </p:cNvSpPr>
            <p:nvPr/>
          </p:nvSpPr>
          <p:spPr bwMode="auto">
            <a:xfrm rot="1102032">
              <a:off x="4272" y="831"/>
              <a:ext cx="106" cy="78"/>
            </a:xfrm>
            <a:custGeom>
              <a:avLst/>
              <a:gdLst>
                <a:gd name="T0" fmla="*/ 84 w 200"/>
                <a:gd name="T1" fmla="*/ 0 h 184"/>
                <a:gd name="T2" fmla="*/ 30 w 200"/>
                <a:gd name="T3" fmla="*/ 130 h 184"/>
                <a:gd name="T4" fmla="*/ 41 w 200"/>
                <a:gd name="T5" fmla="*/ 163 h 184"/>
                <a:gd name="T6" fmla="*/ 106 w 200"/>
                <a:gd name="T7" fmla="*/ 184 h 184"/>
                <a:gd name="T8" fmla="*/ 182 w 200"/>
                <a:gd name="T9" fmla="*/ 173 h 184"/>
                <a:gd name="T10" fmla="*/ 193 w 200"/>
                <a:gd name="T11" fmla="*/ 141 h 184"/>
                <a:gd name="T12" fmla="*/ 171 w 200"/>
                <a:gd name="T13" fmla="*/ 21 h 184"/>
                <a:gd name="T14" fmla="*/ 84 w 200"/>
                <a:gd name="T15" fmla="*/ 0 h 18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00" h="184">
                  <a:moveTo>
                    <a:pt x="84" y="0"/>
                  </a:moveTo>
                  <a:cubicBezTo>
                    <a:pt x="0" y="56"/>
                    <a:pt x="10" y="21"/>
                    <a:pt x="30" y="130"/>
                  </a:cubicBezTo>
                  <a:cubicBezTo>
                    <a:pt x="32" y="141"/>
                    <a:pt x="32" y="156"/>
                    <a:pt x="41" y="163"/>
                  </a:cubicBezTo>
                  <a:cubicBezTo>
                    <a:pt x="60" y="176"/>
                    <a:pt x="106" y="184"/>
                    <a:pt x="106" y="184"/>
                  </a:cubicBezTo>
                  <a:cubicBezTo>
                    <a:pt x="131" y="180"/>
                    <a:pt x="159" y="184"/>
                    <a:pt x="182" y="173"/>
                  </a:cubicBezTo>
                  <a:cubicBezTo>
                    <a:pt x="192" y="168"/>
                    <a:pt x="193" y="152"/>
                    <a:pt x="193" y="141"/>
                  </a:cubicBezTo>
                  <a:cubicBezTo>
                    <a:pt x="193" y="100"/>
                    <a:pt x="200" y="50"/>
                    <a:pt x="171" y="21"/>
                  </a:cubicBezTo>
                  <a:cubicBezTo>
                    <a:pt x="162" y="12"/>
                    <a:pt x="84" y="0"/>
                    <a:pt x="84" y="0"/>
                  </a:cubicBezTo>
                  <a:close/>
                </a:path>
              </a:pathLst>
            </a:custGeom>
            <a:solidFill>
              <a:schemeClr val="accent1">
                <a:lumMod val="20000"/>
                <a:lumOff val="80000"/>
              </a:schemeClr>
            </a:solidFill>
            <a:ln w="57150" cap="sq" cmpd="sng">
              <a:solidFill>
                <a:schemeClr val="accent1"/>
              </a:solidFill>
              <a:prstDash val="solid"/>
              <a:round/>
              <a:headEnd/>
              <a:tailEnd/>
            </a:ln>
            <a:effectLst>
              <a:outerShdw dist="45791" dir="2021404" algn="ctr" rotWithShape="0">
                <a:srgbClr val="969696"/>
              </a:outerShdw>
            </a:effectLst>
          </p:spPr>
          <p:txBody>
            <a:bodyPr wrap="none" anchor="ctr"/>
            <a:lstStyle/>
            <a:p>
              <a:endParaRPr lang="zh-CN" altLang="en-US"/>
            </a:p>
          </p:txBody>
        </p:sp>
      </p:grpSp>
      <p:grpSp>
        <p:nvGrpSpPr>
          <p:cNvPr id="51" name="Group 37">
            <a:extLst>
              <a:ext uri="{FF2B5EF4-FFF2-40B4-BE49-F238E27FC236}">
                <a16:creationId xmlns:a16="http://schemas.microsoft.com/office/drawing/2014/main" id="{3571DDED-D2F2-D6FE-02C8-A8041121AC51}"/>
              </a:ext>
            </a:extLst>
          </p:cNvPr>
          <p:cNvGrpSpPr>
            <a:grpSpLocks/>
          </p:cNvGrpSpPr>
          <p:nvPr/>
        </p:nvGrpSpPr>
        <p:grpSpPr bwMode="auto">
          <a:xfrm>
            <a:off x="3200400" y="5454650"/>
            <a:ext cx="4057650" cy="793750"/>
            <a:chOff x="1920" y="528"/>
            <a:chExt cx="2556" cy="500"/>
          </a:xfrm>
        </p:grpSpPr>
        <p:sp>
          <p:nvSpPr>
            <p:cNvPr id="52" name="Text Box 38">
              <a:extLst>
                <a:ext uri="{FF2B5EF4-FFF2-40B4-BE49-F238E27FC236}">
                  <a16:creationId xmlns:a16="http://schemas.microsoft.com/office/drawing/2014/main" id="{A850E7EB-C1EC-3D05-31C8-105CEF4488F3}"/>
                </a:ext>
              </a:extLst>
            </p:cNvPr>
            <p:cNvSpPr txBox="1">
              <a:spLocks noChangeArrowheads="1"/>
            </p:cNvSpPr>
            <p:nvPr/>
          </p:nvSpPr>
          <p:spPr bwMode="auto">
            <a:xfrm>
              <a:off x="1920" y="528"/>
              <a:ext cx="2448" cy="500"/>
            </a:xfrm>
            <a:prstGeom prst="rect">
              <a:avLst/>
            </a:prstGeom>
            <a:noFill/>
            <a:ln w="12700" cap="sq">
              <a:noFill/>
              <a:miter lim="800000"/>
              <a:headEnd type="none" w="sm" len="sm"/>
              <a:tailEnd type="none" w="sm" len="sm"/>
            </a:ln>
            <a:effectLst/>
          </p:spPr>
          <p:txBody>
            <a:bodyPr>
              <a:spAutoFit/>
            </a:bodyPr>
            <a:lstStyle/>
            <a:p>
              <a:r>
                <a:rPr lang="zh-CN" altLang="en-US" sz="4600" dirty="0">
                  <a:solidFill>
                    <a:srgbClr val="7030A0"/>
                  </a:solidFill>
                  <a:ea typeface="华文行楷" pitchFamily="2" charset="-122"/>
                </a:rPr>
                <a:t>一般顺序表</a:t>
              </a:r>
            </a:p>
          </p:txBody>
        </p:sp>
        <p:sp>
          <p:nvSpPr>
            <p:cNvPr id="53" name="Freeform 39">
              <a:extLst>
                <a:ext uri="{FF2B5EF4-FFF2-40B4-BE49-F238E27FC236}">
                  <a16:creationId xmlns:a16="http://schemas.microsoft.com/office/drawing/2014/main" id="{056B1118-B179-789E-6C3C-E0B791B7BD35}"/>
                </a:ext>
              </a:extLst>
            </p:cNvPr>
            <p:cNvSpPr>
              <a:spLocks/>
            </p:cNvSpPr>
            <p:nvPr/>
          </p:nvSpPr>
          <p:spPr bwMode="auto">
            <a:xfrm rot="1102032">
              <a:off x="4322" y="576"/>
              <a:ext cx="154" cy="237"/>
            </a:xfrm>
            <a:custGeom>
              <a:avLst/>
              <a:gdLst>
                <a:gd name="T0" fmla="*/ 68 w 291"/>
                <a:gd name="T1" fmla="*/ 84 h 562"/>
                <a:gd name="T2" fmla="*/ 274 w 291"/>
                <a:gd name="T3" fmla="*/ 52 h 562"/>
                <a:gd name="T4" fmla="*/ 264 w 291"/>
                <a:gd name="T5" fmla="*/ 215 h 562"/>
                <a:gd name="T6" fmla="*/ 242 w 291"/>
                <a:gd name="T7" fmla="*/ 280 h 562"/>
                <a:gd name="T8" fmla="*/ 231 w 291"/>
                <a:gd name="T9" fmla="*/ 367 h 562"/>
                <a:gd name="T10" fmla="*/ 209 w 291"/>
                <a:gd name="T11" fmla="*/ 432 h 562"/>
                <a:gd name="T12" fmla="*/ 198 w 291"/>
                <a:gd name="T13" fmla="*/ 530 h 562"/>
                <a:gd name="T14" fmla="*/ 68 w 291"/>
                <a:gd name="T15" fmla="*/ 530 h 562"/>
                <a:gd name="T16" fmla="*/ 35 w 291"/>
                <a:gd name="T17" fmla="*/ 258 h 562"/>
                <a:gd name="T18" fmla="*/ 68 w 291"/>
                <a:gd name="T19" fmla="*/ 84 h 56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1" h="562">
                  <a:moveTo>
                    <a:pt x="68" y="84"/>
                  </a:moveTo>
                  <a:cubicBezTo>
                    <a:pt x="97" y="0"/>
                    <a:pt x="197" y="47"/>
                    <a:pt x="274" y="52"/>
                  </a:cubicBezTo>
                  <a:cubicBezTo>
                    <a:pt x="291" y="102"/>
                    <a:pt x="277" y="164"/>
                    <a:pt x="264" y="215"/>
                  </a:cubicBezTo>
                  <a:cubicBezTo>
                    <a:pt x="259" y="237"/>
                    <a:pt x="242" y="280"/>
                    <a:pt x="242" y="280"/>
                  </a:cubicBezTo>
                  <a:cubicBezTo>
                    <a:pt x="238" y="309"/>
                    <a:pt x="237" y="338"/>
                    <a:pt x="231" y="367"/>
                  </a:cubicBezTo>
                  <a:cubicBezTo>
                    <a:pt x="226" y="389"/>
                    <a:pt x="209" y="432"/>
                    <a:pt x="209" y="432"/>
                  </a:cubicBezTo>
                  <a:cubicBezTo>
                    <a:pt x="205" y="465"/>
                    <a:pt x="220" y="506"/>
                    <a:pt x="198" y="530"/>
                  </a:cubicBezTo>
                  <a:cubicBezTo>
                    <a:pt x="170" y="562"/>
                    <a:pt x="102" y="539"/>
                    <a:pt x="68" y="530"/>
                  </a:cubicBezTo>
                  <a:cubicBezTo>
                    <a:pt x="49" y="433"/>
                    <a:pt x="92" y="343"/>
                    <a:pt x="35" y="258"/>
                  </a:cubicBezTo>
                  <a:cubicBezTo>
                    <a:pt x="47" y="52"/>
                    <a:pt x="0" y="16"/>
                    <a:pt x="68" y="84"/>
                  </a:cubicBezTo>
                  <a:close/>
                </a:path>
              </a:pathLst>
            </a:custGeom>
            <a:solidFill>
              <a:schemeClr val="accent1">
                <a:lumMod val="20000"/>
                <a:lumOff val="80000"/>
              </a:schemeClr>
            </a:solidFill>
            <a:ln w="53975" cap="sq" cmpd="sng">
              <a:solidFill>
                <a:schemeClr val="accent1"/>
              </a:solidFill>
              <a:prstDash val="solid"/>
              <a:round/>
              <a:headEnd/>
              <a:tailEnd/>
            </a:ln>
            <a:effectLst>
              <a:outerShdw dist="45791" dir="2021404" algn="ctr" rotWithShape="0">
                <a:srgbClr val="969696"/>
              </a:outerShdw>
            </a:effectLst>
          </p:spPr>
          <p:txBody>
            <a:bodyPr wrap="none" anchor="ctr"/>
            <a:lstStyle/>
            <a:p>
              <a:endParaRPr lang="zh-CN" altLang="en-US"/>
            </a:p>
          </p:txBody>
        </p:sp>
        <p:sp>
          <p:nvSpPr>
            <p:cNvPr id="54" name="Freeform 40">
              <a:extLst>
                <a:ext uri="{FF2B5EF4-FFF2-40B4-BE49-F238E27FC236}">
                  <a16:creationId xmlns:a16="http://schemas.microsoft.com/office/drawing/2014/main" id="{72F4C4E7-DF71-B7AE-9732-818343C9D772}"/>
                </a:ext>
              </a:extLst>
            </p:cNvPr>
            <p:cNvSpPr>
              <a:spLocks/>
            </p:cNvSpPr>
            <p:nvPr/>
          </p:nvSpPr>
          <p:spPr bwMode="auto">
            <a:xfrm rot="1102032">
              <a:off x="4272" y="831"/>
              <a:ext cx="106" cy="78"/>
            </a:xfrm>
            <a:custGeom>
              <a:avLst/>
              <a:gdLst>
                <a:gd name="T0" fmla="*/ 84 w 200"/>
                <a:gd name="T1" fmla="*/ 0 h 184"/>
                <a:gd name="T2" fmla="*/ 30 w 200"/>
                <a:gd name="T3" fmla="*/ 130 h 184"/>
                <a:gd name="T4" fmla="*/ 41 w 200"/>
                <a:gd name="T5" fmla="*/ 163 h 184"/>
                <a:gd name="T6" fmla="*/ 106 w 200"/>
                <a:gd name="T7" fmla="*/ 184 h 184"/>
                <a:gd name="T8" fmla="*/ 182 w 200"/>
                <a:gd name="T9" fmla="*/ 173 h 184"/>
                <a:gd name="T10" fmla="*/ 193 w 200"/>
                <a:gd name="T11" fmla="*/ 141 h 184"/>
                <a:gd name="T12" fmla="*/ 171 w 200"/>
                <a:gd name="T13" fmla="*/ 21 h 184"/>
                <a:gd name="T14" fmla="*/ 84 w 200"/>
                <a:gd name="T15" fmla="*/ 0 h 18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00" h="184">
                  <a:moveTo>
                    <a:pt x="84" y="0"/>
                  </a:moveTo>
                  <a:cubicBezTo>
                    <a:pt x="0" y="56"/>
                    <a:pt x="10" y="21"/>
                    <a:pt x="30" y="130"/>
                  </a:cubicBezTo>
                  <a:cubicBezTo>
                    <a:pt x="32" y="141"/>
                    <a:pt x="32" y="156"/>
                    <a:pt x="41" y="163"/>
                  </a:cubicBezTo>
                  <a:cubicBezTo>
                    <a:pt x="60" y="176"/>
                    <a:pt x="106" y="184"/>
                    <a:pt x="106" y="184"/>
                  </a:cubicBezTo>
                  <a:cubicBezTo>
                    <a:pt x="131" y="180"/>
                    <a:pt x="159" y="184"/>
                    <a:pt x="182" y="173"/>
                  </a:cubicBezTo>
                  <a:cubicBezTo>
                    <a:pt x="192" y="168"/>
                    <a:pt x="193" y="152"/>
                    <a:pt x="193" y="141"/>
                  </a:cubicBezTo>
                  <a:cubicBezTo>
                    <a:pt x="193" y="100"/>
                    <a:pt x="200" y="50"/>
                    <a:pt x="171" y="21"/>
                  </a:cubicBezTo>
                  <a:cubicBezTo>
                    <a:pt x="162" y="12"/>
                    <a:pt x="84" y="0"/>
                    <a:pt x="84" y="0"/>
                  </a:cubicBezTo>
                  <a:close/>
                </a:path>
              </a:pathLst>
            </a:custGeom>
            <a:solidFill>
              <a:schemeClr val="accent1">
                <a:lumMod val="20000"/>
                <a:lumOff val="80000"/>
              </a:schemeClr>
            </a:solidFill>
            <a:ln w="57150" cap="sq" cmpd="sng">
              <a:solidFill>
                <a:schemeClr val="accent1"/>
              </a:solidFill>
              <a:prstDash val="solid"/>
              <a:round/>
              <a:headEnd/>
              <a:tailEnd/>
            </a:ln>
            <a:effectLst>
              <a:outerShdw dist="45791" dir="2021404" algn="ctr" rotWithShape="0">
                <a:srgbClr val="969696"/>
              </a:outerShdw>
            </a:effectLst>
          </p:spPr>
          <p:txBody>
            <a:bodyPr wrap="none" anchor="ctr"/>
            <a:lstStyle/>
            <a:p>
              <a:endParaRPr lang="zh-CN" altLang="en-US"/>
            </a:p>
          </p:txBody>
        </p:sp>
      </p:grpSp>
      <p:grpSp>
        <p:nvGrpSpPr>
          <p:cNvPr id="55" name="Group 51">
            <a:extLst>
              <a:ext uri="{FF2B5EF4-FFF2-40B4-BE49-F238E27FC236}">
                <a16:creationId xmlns:a16="http://schemas.microsoft.com/office/drawing/2014/main" id="{91B5469C-2CF0-ADDF-7405-BF5FBB127C16}"/>
              </a:ext>
            </a:extLst>
          </p:cNvPr>
          <p:cNvGrpSpPr>
            <a:grpSpLocks/>
          </p:cNvGrpSpPr>
          <p:nvPr/>
        </p:nvGrpSpPr>
        <p:grpSpPr bwMode="auto">
          <a:xfrm>
            <a:off x="7661275" y="896938"/>
            <a:ext cx="825500" cy="4495800"/>
            <a:chOff x="4826" y="565"/>
            <a:chExt cx="520" cy="2832"/>
          </a:xfrm>
        </p:grpSpPr>
        <p:sp>
          <p:nvSpPr>
            <p:cNvPr id="56" name="Rectangle 52">
              <a:extLst>
                <a:ext uri="{FF2B5EF4-FFF2-40B4-BE49-F238E27FC236}">
                  <a16:creationId xmlns:a16="http://schemas.microsoft.com/office/drawing/2014/main" id="{AB8930A5-A45B-3AC6-E8D0-6AD98C0790C0}"/>
                </a:ext>
              </a:extLst>
            </p:cNvPr>
            <p:cNvSpPr>
              <a:spLocks noChangeArrowheads="1"/>
            </p:cNvSpPr>
            <p:nvPr/>
          </p:nvSpPr>
          <p:spPr bwMode="auto">
            <a:xfrm>
              <a:off x="4848" y="838"/>
              <a:ext cx="439" cy="2118"/>
            </a:xfrm>
            <a:prstGeom prst="rect">
              <a:avLst/>
            </a:prstGeom>
            <a:noFill/>
            <a:ln w="12700" cap="sq">
              <a:noFill/>
              <a:miter lim="800000"/>
              <a:headEnd type="none" w="sm" len="sm"/>
              <a:tailEnd type="none" w="sm" len="sm"/>
            </a:ln>
            <a:effectLst/>
          </p:spPr>
          <p:txBody>
            <a:bodyPr wrap="none">
              <a:spAutoFit/>
            </a:bodyPr>
            <a:lstStyle/>
            <a:p>
              <a:pPr>
                <a:lnSpc>
                  <a:spcPct val="75000"/>
                </a:lnSpc>
              </a:pPr>
              <a:r>
                <a:rPr lang="zh-CN" altLang="en-US" sz="4000" dirty="0">
                  <a:solidFill>
                    <a:srgbClr val="7030A0"/>
                  </a:solidFill>
                  <a:ea typeface="华文行楷" pitchFamily="2" charset="-122"/>
                </a:rPr>
                <a:t>排</a:t>
              </a:r>
            </a:p>
            <a:p>
              <a:pPr>
                <a:lnSpc>
                  <a:spcPct val="75000"/>
                </a:lnSpc>
              </a:pPr>
              <a:r>
                <a:rPr lang="zh-CN" altLang="en-US" sz="4000" dirty="0">
                  <a:solidFill>
                    <a:srgbClr val="7030A0"/>
                  </a:solidFill>
                  <a:ea typeface="华文行楷" pitchFamily="2" charset="-122"/>
                </a:rPr>
                <a:t>序</a:t>
              </a:r>
            </a:p>
            <a:p>
              <a:pPr>
                <a:lnSpc>
                  <a:spcPct val="75000"/>
                </a:lnSpc>
              </a:pPr>
              <a:r>
                <a:rPr lang="zh-CN" altLang="en-US" sz="4000" dirty="0">
                  <a:solidFill>
                    <a:srgbClr val="7030A0"/>
                  </a:solidFill>
                  <a:ea typeface="华文行楷" pitchFamily="2" charset="-122"/>
                </a:rPr>
                <a:t>连</a:t>
              </a:r>
            </a:p>
            <a:p>
              <a:pPr>
                <a:lnSpc>
                  <a:spcPct val="75000"/>
                </a:lnSpc>
              </a:pPr>
              <a:r>
                <a:rPr lang="zh-CN" altLang="en-US" sz="4000" dirty="0">
                  <a:solidFill>
                    <a:srgbClr val="7030A0"/>
                  </a:solidFill>
                  <a:ea typeface="华文行楷" pitchFamily="2" charset="-122"/>
                </a:rPr>
                <a:t>续</a:t>
              </a:r>
            </a:p>
            <a:p>
              <a:pPr>
                <a:lnSpc>
                  <a:spcPct val="75000"/>
                </a:lnSpc>
              </a:pPr>
              <a:r>
                <a:rPr lang="zh-CN" altLang="en-US" sz="4000" dirty="0">
                  <a:solidFill>
                    <a:srgbClr val="7030A0"/>
                  </a:solidFill>
                  <a:ea typeface="华文行楷" pitchFamily="2" charset="-122"/>
                </a:rPr>
                <a:t>顺</a:t>
              </a:r>
            </a:p>
            <a:p>
              <a:pPr>
                <a:lnSpc>
                  <a:spcPct val="75000"/>
                </a:lnSpc>
              </a:pPr>
              <a:r>
                <a:rPr lang="zh-CN" altLang="en-US" sz="4000" dirty="0">
                  <a:solidFill>
                    <a:srgbClr val="7030A0"/>
                  </a:solidFill>
                  <a:ea typeface="华文行楷" pitchFamily="2" charset="-122"/>
                </a:rPr>
                <a:t>序</a:t>
              </a:r>
            </a:p>
            <a:p>
              <a:pPr>
                <a:lnSpc>
                  <a:spcPct val="75000"/>
                </a:lnSpc>
              </a:pPr>
              <a:r>
                <a:rPr lang="zh-CN" altLang="en-US" sz="4000" dirty="0">
                  <a:solidFill>
                    <a:srgbClr val="7030A0"/>
                  </a:solidFill>
                  <a:ea typeface="华文行楷" pitchFamily="2" charset="-122"/>
                </a:rPr>
                <a:t>表</a:t>
              </a:r>
            </a:p>
          </p:txBody>
        </p:sp>
        <p:sp>
          <p:nvSpPr>
            <p:cNvPr id="57" name="Freeform 53">
              <a:extLst>
                <a:ext uri="{FF2B5EF4-FFF2-40B4-BE49-F238E27FC236}">
                  <a16:creationId xmlns:a16="http://schemas.microsoft.com/office/drawing/2014/main" id="{077A838D-081A-5889-E47E-9E1D7FFCD502}"/>
                </a:ext>
              </a:extLst>
            </p:cNvPr>
            <p:cNvSpPr>
              <a:spLocks/>
            </p:cNvSpPr>
            <p:nvPr/>
          </p:nvSpPr>
          <p:spPr bwMode="auto">
            <a:xfrm>
              <a:off x="4826" y="565"/>
              <a:ext cx="520" cy="2832"/>
            </a:xfrm>
            <a:prstGeom prst="ellipse">
              <a:avLst/>
            </a:prstGeom>
            <a:noFill/>
            <a:ln w="76200" cap="sq" cmpd="sng">
              <a:solidFill>
                <a:schemeClr val="accent1"/>
              </a:solidFill>
              <a:prstDash val="solid"/>
              <a:round/>
              <a:headEnd type="none" w="sm" len="sm"/>
              <a:tailEnd type="none" w="sm" len="sm"/>
            </a:ln>
          </p:spPr>
          <p:txBody>
            <a:bodyPr/>
            <a:lstStyle/>
            <a:p>
              <a:endParaRPr lang="zh-CN" altLang="en-US"/>
            </a:p>
          </p:txBody>
        </p:sp>
      </p:grpSp>
      <p:grpSp>
        <p:nvGrpSpPr>
          <p:cNvPr id="58" name="Group 56">
            <a:extLst>
              <a:ext uri="{FF2B5EF4-FFF2-40B4-BE49-F238E27FC236}">
                <a16:creationId xmlns:a16="http://schemas.microsoft.com/office/drawing/2014/main" id="{69DA8DC8-B990-C3D5-654C-3A7138AE7449}"/>
              </a:ext>
            </a:extLst>
          </p:cNvPr>
          <p:cNvGrpSpPr>
            <a:grpSpLocks/>
          </p:cNvGrpSpPr>
          <p:nvPr/>
        </p:nvGrpSpPr>
        <p:grpSpPr bwMode="auto">
          <a:xfrm>
            <a:off x="1458913" y="2286000"/>
            <a:ext cx="2320925" cy="3994150"/>
            <a:chOff x="919" y="1440"/>
            <a:chExt cx="1462" cy="2516"/>
          </a:xfrm>
        </p:grpSpPr>
        <p:grpSp>
          <p:nvGrpSpPr>
            <p:cNvPr id="59" name="Group 54">
              <a:extLst>
                <a:ext uri="{FF2B5EF4-FFF2-40B4-BE49-F238E27FC236}">
                  <a16:creationId xmlns:a16="http://schemas.microsoft.com/office/drawing/2014/main" id="{64DD7419-5112-2836-9961-1806EABA0418}"/>
                </a:ext>
              </a:extLst>
            </p:cNvPr>
            <p:cNvGrpSpPr>
              <a:grpSpLocks/>
            </p:cNvGrpSpPr>
            <p:nvPr/>
          </p:nvGrpSpPr>
          <p:grpSpPr bwMode="auto">
            <a:xfrm>
              <a:off x="919" y="3634"/>
              <a:ext cx="963" cy="322"/>
              <a:chOff x="919" y="3634"/>
              <a:chExt cx="963" cy="322"/>
            </a:xfrm>
          </p:grpSpPr>
          <p:sp>
            <p:nvSpPr>
              <p:cNvPr id="61" name="AutoShape 34">
                <a:extLst>
                  <a:ext uri="{FF2B5EF4-FFF2-40B4-BE49-F238E27FC236}">
                    <a16:creationId xmlns:a16="http://schemas.microsoft.com/office/drawing/2014/main" id="{9541F178-B044-933A-7238-C6DE019AD349}"/>
                  </a:ext>
                </a:extLst>
              </p:cNvPr>
              <p:cNvSpPr>
                <a:spLocks noChangeArrowheads="1"/>
              </p:cNvSpPr>
              <p:nvPr/>
            </p:nvSpPr>
            <p:spPr bwMode="auto">
              <a:xfrm>
                <a:off x="919" y="3668"/>
                <a:ext cx="794" cy="288"/>
              </a:xfrm>
              <a:prstGeom prst="wedgeRectCallout">
                <a:avLst>
                  <a:gd name="adj1" fmla="val 64611"/>
                  <a:gd name="adj2" fmla="val -140972"/>
                </a:avLst>
              </a:prstGeom>
              <a:noFill/>
              <a:ln w="53975" cap="sq">
                <a:solidFill>
                  <a:schemeClr val="accent1"/>
                </a:solidFill>
                <a:miter lim="800000"/>
                <a:headEnd type="none" w="sm" len="sm"/>
                <a:tailEnd type="none" w="sm" len="sm"/>
              </a:ln>
            </p:spPr>
            <p:txBody>
              <a:bodyPr/>
              <a:lstStyle/>
              <a:p>
                <a:pPr algn="ctr"/>
                <a:endParaRPr lang="zh-CN" altLang="zh-CN" b="0"/>
              </a:p>
            </p:txBody>
          </p:sp>
          <p:sp>
            <p:nvSpPr>
              <p:cNvPr id="62" name="Rectangle 35">
                <a:extLst>
                  <a:ext uri="{FF2B5EF4-FFF2-40B4-BE49-F238E27FC236}">
                    <a16:creationId xmlns:a16="http://schemas.microsoft.com/office/drawing/2014/main" id="{CB50A0CE-8369-4BA4-FBBE-D0715DC6FE14}"/>
                  </a:ext>
                </a:extLst>
              </p:cNvPr>
              <p:cNvSpPr>
                <a:spLocks noChangeArrowheads="1"/>
              </p:cNvSpPr>
              <p:nvPr/>
            </p:nvSpPr>
            <p:spPr bwMode="auto">
              <a:xfrm>
                <a:off x="923" y="3634"/>
                <a:ext cx="959" cy="308"/>
              </a:xfrm>
              <a:prstGeom prst="rect">
                <a:avLst/>
              </a:prstGeom>
              <a:noFill/>
              <a:ln w="12700" cap="sq">
                <a:noFill/>
                <a:miter lim="800000"/>
                <a:headEnd type="none" w="sm" len="sm"/>
                <a:tailEnd type="none" w="sm" len="sm"/>
              </a:ln>
              <a:effectLst/>
            </p:spPr>
            <p:txBody>
              <a:bodyPr>
                <a:spAutoFit/>
              </a:bodyPr>
              <a:lstStyle/>
              <a:p>
                <a:r>
                  <a:rPr lang="zh-CN" altLang="en-US" sz="2600" dirty="0">
                    <a:solidFill>
                      <a:srgbClr val="FF3300"/>
                    </a:solidFill>
                    <a:ea typeface="黑体" pitchFamily="49" charset="-122"/>
                  </a:rPr>
                  <a:t>关键字</a:t>
                </a:r>
              </a:p>
            </p:txBody>
          </p:sp>
        </p:grpSp>
        <p:sp>
          <p:nvSpPr>
            <p:cNvPr id="60" name="Freeform 55">
              <a:extLst>
                <a:ext uri="{FF2B5EF4-FFF2-40B4-BE49-F238E27FC236}">
                  <a16:creationId xmlns:a16="http://schemas.microsoft.com/office/drawing/2014/main" id="{756CB749-99B8-BBD6-EF8A-882122FAD422}"/>
                </a:ext>
              </a:extLst>
            </p:cNvPr>
            <p:cNvSpPr>
              <a:spLocks/>
            </p:cNvSpPr>
            <p:nvPr/>
          </p:nvSpPr>
          <p:spPr bwMode="auto">
            <a:xfrm>
              <a:off x="1701" y="1440"/>
              <a:ext cx="680" cy="1913"/>
            </a:xfrm>
            <a:prstGeom prst="roundRect">
              <a:avLst/>
            </a:prstGeom>
            <a:noFill/>
            <a:ln w="53975" cap="sq" cmpd="sng">
              <a:solidFill>
                <a:schemeClr val="accent1"/>
              </a:solidFill>
              <a:prstDash val="solid"/>
              <a:round/>
              <a:headEnd type="none" w="sm" len="sm"/>
              <a:tailEnd type="none" w="sm" len="sm"/>
            </a:ln>
          </p:spPr>
          <p:txBody>
            <a:bodyPr/>
            <a:lstStyle/>
            <a:p>
              <a:endParaRPr lang="zh-CN" altLang="en-US"/>
            </a:p>
          </p:txBody>
        </p:sp>
      </p:grpSp>
    </p:spTree>
    <p:extLst>
      <p:ext uri="{BB962C8B-B14F-4D97-AF65-F5344CB8AC3E}">
        <p14:creationId xmlns:p14="http://schemas.microsoft.com/office/powerpoint/2010/main" val="346193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box(in)">
                                      <p:cBhvr>
                                        <p:cTn id="7" dur="500"/>
                                        <p:tgtEl>
                                          <p:spTgt spid="43"/>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1" fill="hold" nodeType="clickEffect">
                                  <p:stCondLst>
                                    <p:cond delay="0"/>
                                  </p:stCondLst>
                                  <p:childTnLst>
                                    <p:set>
                                      <p:cBhvr>
                                        <p:cTn id="11" dur="1" fill="hold">
                                          <p:stCondLst>
                                            <p:cond delay="0"/>
                                          </p:stCondLst>
                                        </p:cTn>
                                        <p:tgtEl>
                                          <p:spTgt spid="47"/>
                                        </p:tgtEl>
                                        <p:attrNameLst>
                                          <p:attrName>style.visibility</p:attrName>
                                        </p:attrNameLst>
                                      </p:cBhvr>
                                      <p:to>
                                        <p:strVal val="visible"/>
                                      </p:to>
                                    </p:set>
                                    <p:animEffect transition="in" filter="slide(fromTop)">
                                      <p:cBhvr>
                                        <p:cTn id="12" dur="500"/>
                                        <p:tgtEl>
                                          <p:spTgt spid="4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55"/>
                                        </p:tgtEl>
                                        <p:attrNameLst>
                                          <p:attrName>style.visibility</p:attrName>
                                        </p:attrNameLst>
                                      </p:cBhvr>
                                      <p:to>
                                        <p:strVal val="visible"/>
                                      </p:to>
                                    </p:set>
                                    <p:animEffect transition="in" filter="wipe(up)">
                                      <p:cBhvr>
                                        <p:cTn id="17" dur="500"/>
                                        <p:tgtEl>
                                          <p:spTgt spid="5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58"/>
                                        </p:tgtEl>
                                        <p:attrNameLst>
                                          <p:attrName>style.visibility</p:attrName>
                                        </p:attrNameLst>
                                      </p:cBhvr>
                                      <p:to>
                                        <p:strVal val="visible"/>
                                      </p:to>
                                    </p:set>
                                    <p:animEffect transition="in" filter="wipe(down)">
                                      <p:cBhvr>
                                        <p:cTn id="22" dur="500"/>
                                        <p:tgtEl>
                                          <p:spTgt spid="58"/>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nodeType="clickEffect">
                                  <p:stCondLst>
                                    <p:cond delay="0"/>
                                  </p:stCondLst>
                                  <p:childTnLst>
                                    <p:set>
                                      <p:cBhvr>
                                        <p:cTn id="26" dur="1" fill="hold">
                                          <p:stCondLst>
                                            <p:cond delay="0"/>
                                          </p:stCondLst>
                                        </p:cTn>
                                        <p:tgtEl>
                                          <p:spTgt spid="51"/>
                                        </p:tgtEl>
                                        <p:attrNameLst>
                                          <p:attrName>style.visibility</p:attrName>
                                        </p:attrNameLst>
                                      </p:cBhvr>
                                      <p:to>
                                        <p:strVal val="visible"/>
                                      </p:to>
                                    </p:set>
                                    <p:animEffect transition="in" filter="slide(fromBottom)">
                                      <p:cBhvr>
                                        <p:cTn id="27"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CF6B8405-68B4-AF06-6D38-621209C47DD1}"/>
              </a:ext>
            </a:extLst>
          </p:cNvPr>
          <p:cNvSpPr>
            <a:spLocks noGrp="1"/>
          </p:cNvSpPr>
          <p:nvPr>
            <p:ph type="dt" sz="half" idx="10"/>
          </p:nvPr>
        </p:nvSpPr>
        <p:spPr/>
        <p:txBody>
          <a:bodyPr/>
          <a:lstStyle/>
          <a:p>
            <a:pPr>
              <a:defRPr/>
            </a:pPr>
            <a:fld id="{72795A5C-ABA9-164F-9A37-0CFC1B48C772}" type="datetime1">
              <a:rPr lang="en-US" altLang="zh-CN" smtClean="0"/>
              <a:t>6/9/22</a:t>
            </a:fld>
            <a:endParaRPr lang="en-US" altLang="zh-CN" dirty="0"/>
          </a:p>
        </p:txBody>
      </p:sp>
      <p:sp>
        <p:nvSpPr>
          <p:cNvPr id="5" name="灯片编号占位符 4">
            <a:extLst>
              <a:ext uri="{FF2B5EF4-FFF2-40B4-BE49-F238E27FC236}">
                <a16:creationId xmlns:a16="http://schemas.microsoft.com/office/drawing/2014/main" id="{CA01DC6C-F41A-462B-CCE2-B9D1FB69F5BB}"/>
              </a:ext>
            </a:extLst>
          </p:cNvPr>
          <p:cNvSpPr>
            <a:spLocks noGrp="1"/>
          </p:cNvSpPr>
          <p:nvPr>
            <p:ph type="sldNum" sz="quarter" idx="12"/>
          </p:nvPr>
        </p:nvSpPr>
        <p:spPr/>
        <p:txBody>
          <a:bodyPr/>
          <a:lstStyle/>
          <a:p>
            <a:pPr>
              <a:defRPr/>
            </a:pPr>
            <a:fld id="{4FF538FA-A287-4FBD-9703-6DB9C5344803}" type="slidenum">
              <a:rPr lang="zh-CN" altLang="en-US" smtClean="0"/>
              <a:t>13</a:t>
            </a:fld>
            <a:endParaRPr lang="en-US" altLang="zh-CN" dirty="0"/>
          </a:p>
        </p:txBody>
      </p:sp>
      <p:grpSp>
        <p:nvGrpSpPr>
          <p:cNvPr id="6" name="Group 2">
            <a:extLst>
              <a:ext uri="{FF2B5EF4-FFF2-40B4-BE49-F238E27FC236}">
                <a16:creationId xmlns:a16="http://schemas.microsoft.com/office/drawing/2014/main" id="{6CA901C7-4075-24E4-C11D-F5A5DB2708A5}"/>
              </a:ext>
            </a:extLst>
          </p:cNvPr>
          <p:cNvGrpSpPr>
            <a:grpSpLocks/>
          </p:cNvGrpSpPr>
          <p:nvPr/>
        </p:nvGrpSpPr>
        <p:grpSpPr bwMode="auto">
          <a:xfrm>
            <a:off x="703263" y="1641475"/>
            <a:ext cx="7848600" cy="2667000"/>
            <a:chOff x="443" y="1034"/>
            <a:chExt cx="4944" cy="1680"/>
          </a:xfrm>
        </p:grpSpPr>
        <p:sp>
          <p:nvSpPr>
            <p:cNvPr id="7" name="Rectangle 3">
              <a:extLst>
                <a:ext uri="{FF2B5EF4-FFF2-40B4-BE49-F238E27FC236}">
                  <a16:creationId xmlns:a16="http://schemas.microsoft.com/office/drawing/2014/main" id="{42F3EEC7-2C97-2404-F9C9-A76C85D8EBBC}"/>
                </a:ext>
              </a:extLst>
            </p:cNvPr>
            <p:cNvSpPr>
              <a:spLocks noChangeArrowheads="1"/>
            </p:cNvSpPr>
            <p:nvPr/>
          </p:nvSpPr>
          <p:spPr bwMode="auto">
            <a:xfrm>
              <a:off x="443" y="1034"/>
              <a:ext cx="4944" cy="1680"/>
            </a:xfrm>
            <a:prstGeom prst="rect">
              <a:avLst/>
            </a:prstGeom>
            <a:solidFill>
              <a:schemeClr val="accent1">
                <a:lumMod val="20000"/>
                <a:lumOff val="80000"/>
              </a:schemeClr>
            </a:solidFill>
            <a:ln w="12700" cap="sq">
              <a:noFill/>
              <a:miter lim="800000"/>
              <a:headEnd type="none" w="sm" len="sm"/>
              <a:tailEnd type="none" w="sm" len="sm"/>
            </a:ln>
            <a:effectLst>
              <a:outerShdw dist="188799" dir="2863579" algn="ctr" rotWithShape="0">
                <a:srgbClr val="B2B2B2"/>
              </a:outerShdw>
            </a:effectLst>
          </p:spPr>
          <p:txBody>
            <a:bodyPr wrap="none" anchor="ctr"/>
            <a:lstStyle/>
            <a:p>
              <a:endParaRPr lang="zh-CN" altLang="en-US"/>
            </a:p>
          </p:txBody>
        </p:sp>
        <p:sp>
          <p:nvSpPr>
            <p:cNvPr id="8" name="Text Box 4">
              <a:extLst>
                <a:ext uri="{FF2B5EF4-FFF2-40B4-BE49-F238E27FC236}">
                  <a16:creationId xmlns:a16="http://schemas.microsoft.com/office/drawing/2014/main" id="{E3FB4863-A661-5346-8B8E-E456B7888291}"/>
                </a:ext>
              </a:extLst>
            </p:cNvPr>
            <p:cNvSpPr txBox="1">
              <a:spLocks noChangeArrowheads="1"/>
            </p:cNvSpPr>
            <p:nvPr/>
          </p:nvSpPr>
          <p:spPr bwMode="auto">
            <a:xfrm>
              <a:off x="656" y="1167"/>
              <a:ext cx="4661" cy="1445"/>
            </a:xfrm>
            <a:prstGeom prst="rect">
              <a:avLst/>
            </a:prstGeom>
            <a:noFill/>
            <a:ln w="12700" cap="sq">
              <a:noFill/>
              <a:miter lim="800000"/>
              <a:headEnd type="none" w="sm" len="sm"/>
              <a:tailEnd type="none" w="sm" len="sm"/>
            </a:ln>
            <a:effectLst/>
          </p:spPr>
          <p:txBody>
            <a:bodyPr wrap="square">
              <a:spAutoFit/>
            </a:bodyPr>
            <a:lstStyle/>
            <a:p>
              <a:pPr algn="just">
                <a:lnSpc>
                  <a:spcPct val="90000"/>
                </a:lnSpc>
              </a:pPr>
              <a:r>
                <a:rPr lang="en-US" altLang="zh-CN" sz="2800" dirty="0">
                  <a:solidFill>
                    <a:srgbClr val="7030A0"/>
                  </a:solidFill>
                  <a:latin typeface="黑体" pitchFamily="49" charset="-122"/>
                  <a:ea typeface="黑体" pitchFamily="49" charset="-122"/>
                </a:rPr>
                <a:t>   </a:t>
              </a:r>
              <a:r>
                <a:rPr lang="zh-CN" altLang="en-US" sz="2900" dirty="0">
                  <a:solidFill>
                    <a:srgbClr val="7030A0"/>
                  </a:solidFill>
                  <a:latin typeface="黑体" pitchFamily="49" charset="-122"/>
                  <a:ea typeface="黑体" pitchFamily="49" charset="-122"/>
                </a:rPr>
                <a:t>查找思想</a:t>
              </a:r>
              <a:r>
                <a:rPr lang="zh-CN" altLang="en-US" sz="2600" dirty="0">
                  <a:solidFill>
                    <a:srgbClr val="003192"/>
                  </a:solidFill>
                  <a:ea typeface="幼圆" pitchFamily="49" charset="-122"/>
                </a:rPr>
                <a:t>： 从</a:t>
              </a:r>
              <a:r>
                <a:rPr lang="zh-CN" altLang="en-US" sz="2600" dirty="0">
                  <a:solidFill>
                    <a:srgbClr val="003192"/>
                  </a:solidFill>
                  <a:latin typeface="幼圆" pitchFamily="49" charset="-122"/>
                  <a:ea typeface="幼圆" pitchFamily="49" charset="-122"/>
                </a:rPr>
                <a:t>表的第一个记录开始</a:t>
              </a:r>
              <a:r>
                <a:rPr lang="en-US" altLang="zh-CN" sz="2600" dirty="0">
                  <a:solidFill>
                    <a:srgbClr val="003192"/>
                  </a:solidFill>
                  <a:latin typeface="幼圆" pitchFamily="49" charset="-122"/>
                  <a:ea typeface="幼圆" pitchFamily="49" charset="-122"/>
                </a:rPr>
                <a:t>,</a:t>
              </a:r>
              <a:r>
                <a:rPr lang="zh-CN" altLang="en-US" sz="2600" dirty="0">
                  <a:solidFill>
                    <a:srgbClr val="003192"/>
                  </a:solidFill>
                  <a:latin typeface="幼圆" pitchFamily="49" charset="-122"/>
                  <a:ea typeface="幼圆" pitchFamily="49" charset="-122"/>
                </a:rPr>
                <a:t>将用户给出的关键字值与当前被查找记录的关键字值进行比较，若匹配，则查找成功，给出被查到的记录在表中的位置，查找结束。若所有</a:t>
              </a:r>
              <a:r>
                <a:rPr lang="en-US" altLang="zh-CN" sz="2600" dirty="0">
                  <a:solidFill>
                    <a:srgbClr val="003192"/>
                  </a:solidFill>
                  <a:ea typeface="幼圆" pitchFamily="49" charset="-122"/>
                </a:rPr>
                <a:t>n</a:t>
              </a:r>
              <a:r>
                <a:rPr lang="en-US" altLang="zh-CN" sz="2600" dirty="0">
                  <a:solidFill>
                    <a:srgbClr val="003192"/>
                  </a:solidFill>
                  <a:latin typeface="幼圆" pitchFamily="49" charset="-122"/>
                  <a:ea typeface="幼圆" pitchFamily="49" charset="-122"/>
                </a:rPr>
                <a:t> </a:t>
              </a:r>
              <a:r>
                <a:rPr lang="zh-CN" altLang="en-US" sz="2600" dirty="0">
                  <a:solidFill>
                    <a:srgbClr val="003192"/>
                  </a:solidFill>
                  <a:latin typeface="幼圆" pitchFamily="49" charset="-122"/>
                  <a:ea typeface="幼圆" pitchFamily="49" charset="-122"/>
                </a:rPr>
                <a:t>个记录的关键字值都已比较，不存在与用户要查的关键字值匹配的记录，则查找失败，给出信息</a:t>
              </a:r>
              <a:r>
                <a:rPr lang="en-US" altLang="zh-CN" sz="2500" dirty="0">
                  <a:solidFill>
                    <a:srgbClr val="003192"/>
                  </a:solidFill>
                  <a:ea typeface="幼圆" pitchFamily="49" charset="-122"/>
                </a:rPr>
                <a:t>0</a:t>
              </a:r>
              <a:r>
                <a:rPr lang="zh-CN" altLang="en-US" sz="2500" dirty="0">
                  <a:solidFill>
                    <a:srgbClr val="003192"/>
                  </a:solidFill>
                  <a:latin typeface="幼圆" pitchFamily="49" charset="-122"/>
                  <a:ea typeface="幼圆" pitchFamily="49" charset="-122"/>
                </a:rPr>
                <a:t>。</a:t>
              </a:r>
            </a:p>
          </p:txBody>
        </p:sp>
      </p:grpSp>
      <p:sp>
        <p:nvSpPr>
          <p:cNvPr id="9" name="Text Box 7">
            <a:extLst>
              <a:ext uri="{FF2B5EF4-FFF2-40B4-BE49-F238E27FC236}">
                <a16:creationId xmlns:a16="http://schemas.microsoft.com/office/drawing/2014/main" id="{71B2648D-BAA0-564B-EC01-7E771C34AB90}"/>
              </a:ext>
            </a:extLst>
          </p:cNvPr>
          <p:cNvSpPr txBox="1">
            <a:spLocks noChangeArrowheads="1"/>
          </p:cNvSpPr>
          <p:nvPr/>
        </p:nvSpPr>
        <p:spPr bwMode="auto">
          <a:xfrm>
            <a:off x="581025" y="990600"/>
            <a:ext cx="3305175" cy="579438"/>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r>
              <a:rPr lang="en-US" altLang="zh-CN" sz="3200" dirty="0">
                <a:solidFill>
                  <a:srgbClr val="264AA5"/>
                </a:solidFill>
                <a:latin typeface="黑体" pitchFamily="49" charset="-122"/>
                <a:ea typeface="黑体" pitchFamily="49" charset="-122"/>
              </a:rPr>
              <a:t>1. </a:t>
            </a:r>
            <a:r>
              <a:rPr lang="zh-CN" altLang="en-US" sz="3200" dirty="0">
                <a:solidFill>
                  <a:srgbClr val="264AA5"/>
                </a:solidFill>
                <a:latin typeface="黑体" pitchFamily="49" charset="-122"/>
                <a:ea typeface="黑体" pitchFamily="49" charset="-122"/>
              </a:rPr>
              <a:t>顺序查找法</a:t>
            </a:r>
          </a:p>
        </p:txBody>
      </p:sp>
      <p:grpSp>
        <p:nvGrpSpPr>
          <p:cNvPr id="10" name="Group 27">
            <a:extLst>
              <a:ext uri="{FF2B5EF4-FFF2-40B4-BE49-F238E27FC236}">
                <a16:creationId xmlns:a16="http://schemas.microsoft.com/office/drawing/2014/main" id="{DF63E1E5-826B-877C-7692-EFBA66C1B6EB}"/>
              </a:ext>
            </a:extLst>
          </p:cNvPr>
          <p:cNvGrpSpPr>
            <a:grpSpLocks/>
          </p:cNvGrpSpPr>
          <p:nvPr/>
        </p:nvGrpSpPr>
        <p:grpSpPr bwMode="auto">
          <a:xfrm>
            <a:off x="581025" y="336550"/>
            <a:ext cx="5005388" cy="563563"/>
            <a:chOff x="240" y="184"/>
            <a:chExt cx="3153" cy="355"/>
          </a:xfrm>
        </p:grpSpPr>
        <p:sp>
          <p:nvSpPr>
            <p:cNvPr id="11" name="Rectangle 18">
              <a:extLst>
                <a:ext uri="{FF2B5EF4-FFF2-40B4-BE49-F238E27FC236}">
                  <a16:creationId xmlns:a16="http://schemas.microsoft.com/office/drawing/2014/main" id="{D8CFB79D-5B8C-C7A7-949D-6DD1B25BE161}"/>
                </a:ext>
              </a:extLst>
            </p:cNvPr>
            <p:cNvSpPr>
              <a:spLocks noChangeArrowheads="1"/>
            </p:cNvSpPr>
            <p:nvPr/>
          </p:nvSpPr>
          <p:spPr bwMode="auto">
            <a:xfrm>
              <a:off x="240" y="192"/>
              <a:ext cx="2867" cy="347"/>
            </a:xfrm>
            <a:prstGeom prst="rect">
              <a:avLst/>
            </a:prstGeom>
            <a:solidFill>
              <a:schemeClr val="accent4">
                <a:lumMod val="20000"/>
                <a:lumOff val="80000"/>
              </a:schemeClr>
            </a:solidFill>
            <a:ln w="12700" cap="sq">
              <a:noFill/>
              <a:miter lim="800000"/>
              <a:headEnd type="none" w="sm" len="sm"/>
              <a:tailEnd type="none" w="sm" len="sm"/>
            </a:ln>
            <a:effectLst>
              <a:outerShdw dist="81320" dir="3080412" algn="ctr" rotWithShape="0">
                <a:srgbClr val="B2B2B2"/>
              </a:outerShdw>
            </a:effectLst>
          </p:spPr>
          <p:txBody>
            <a:bodyPr wrap="none" anchor="ctr"/>
            <a:lstStyle/>
            <a:p>
              <a:endParaRPr lang="zh-CN" altLang="en-US"/>
            </a:p>
          </p:txBody>
        </p:sp>
        <p:sp>
          <p:nvSpPr>
            <p:cNvPr id="12" name="Rectangle 19">
              <a:extLst>
                <a:ext uri="{FF2B5EF4-FFF2-40B4-BE49-F238E27FC236}">
                  <a16:creationId xmlns:a16="http://schemas.microsoft.com/office/drawing/2014/main" id="{2BF10C8E-2BF0-24C6-4DEF-85DD957C65FD}"/>
                </a:ext>
              </a:extLst>
            </p:cNvPr>
            <p:cNvSpPr>
              <a:spLocks noChangeArrowheads="1"/>
            </p:cNvSpPr>
            <p:nvPr/>
          </p:nvSpPr>
          <p:spPr bwMode="auto">
            <a:xfrm>
              <a:off x="332" y="184"/>
              <a:ext cx="3061" cy="346"/>
            </a:xfrm>
            <a:prstGeom prst="rect">
              <a:avLst/>
            </a:prstGeom>
            <a:noFill/>
            <a:ln w="12700" cap="sq">
              <a:noFill/>
              <a:miter lim="800000"/>
              <a:headEnd type="none" w="sm" len="sm"/>
              <a:tailEnd type="none" w="sm" len="sm"/>
            </a:ln>
            <a:effectLst/>
          </p:spPr>
          <p:txBody>
            <a:bodyPr>
              <a:spAutoFit/>
            </a:bodyPr>
            <a:lstStyle/>
            <a:p>
              <a:r>
                <a:rPr lang="zh-CN" altLang="en-US" sz="3000" dirty="0">
                  <a:solidFill>
                    <a:srgbClr val="264AA5"/>
                  </a:solidFill>
                  <a:latin typeface="黑体" pitchFamily="49" charset="-122"/>
                  <a:ea typeface="黑体" pitchFamily="49" charset="-122"/>
                </a:rPr>
                <a:t>二</a:t>
              </a:r>
              <a:r>
                <a:rPr lang="en-US" altLang="zh-CN" sz="3000" dirty="0">
                  <a:solidFill>
                    <a:srgbClr val="264AA5"/>
                  </a:solidFill>
                  <a:latin typeface="黑体" pitchFamily="49" charset="-122"/>
                  <a:ea typeface="黑体" pitchFamily="49" charset="-122"/>
                </a:rPr>
                <a:t>.</a:t>
              </a:r>
              <a:r>
                <a:rPr lang="zh-CN" altLang="en-US" sz="3000" dirty="0">
                  <a:solidFill>
                    <a:srgbClr val="264AA5"/>
                  </a:solidFill>
                  <a:latin typeface="黑体" pitchFamily="49" charset="-122"/>
                  <a:ea typeface="黑体" pitchFamily="49" charset="-122"/>
                </a:rPr>
                <a:t>连续顺序表的查找</a:t>
              </a:r>
            </a:p>
          </p:txBody>
        </p:sp>
      </p:grpSp>
      <p:grpSp>
        <p:nvGrpSpPr>
          <p:cNvPr id="13" name="Group 28">
            <a:extLst>
              <a:ext uri="{FF2B5EF4-FFF2-40B4-BE49-F238E27FC236}">
                <a16:creationId xmlns:a16="http://schemas.microsoft.com/office/drawing/2014/main" id="{AB9B1BFE-DDE7-4BE0-1545-C4F25AED77AC}"/>
              </a:ext>
            </a:extLst>
          </p:cNvPr>
          <p:cNvGrpSpPr>
            <a:grpSpLocks/>
          </p:cNvGrpSpPr>
          <p:nvPr/>
        </p:nvGrpSpPr>
        <p:grpSpPr bwMode="auto">
          <a:xfrm>
            <a:off x="1042988" y="4437063"/>
            <a:ext cx="7397750" cy="1512887"/>
            <a:chOff x="1066" y="2976"/>
            <a:chExt cx="4660" cy="953"/>
          </a:xfrm>
        </p:grpSpPr>
        <p:sp>
          <p:nvSpPr>
            <p:cNvPr id="14" name="Text Box 29">
              <a:extLst>
                <a:ext uri="{FF2B5EF4-FFF2-40B4-BE49-F238E27FC236}">
                  <a16:creationId xmlns:a16="http://schemas.microsoft.com/office/drawing/2014/main" id="{96852B80-FA8D-2346-0FF5-050E82568057}"/>
                </a:ext>
              </a:extLst>
            </p:cNvPr>
            <p:cNvSpPr txBox="1">
              <a:spLocks noChangeArrowheads="1"/>
            </p:cNvSpPr>
            <p:nvPr/>
          </p:nvSpPr>
          <p:spPr bwMode="auto">
            <a:xfrm>
              <a:off x="1066" y="2976"/>
              <a:ext cx="4660" cy="346"/>
            </a:xfrm>
            <a:prstGeom prst="rect">
              <a:avLst/>
            </a:prstGeom>
            <a:noFill/>
            <a:ln w="12700" cap="sq">
              <a:noFill/>
              <a:miter lim="800000"/>
              <a:headEnd type="none" w="sm" len="sm"/>
              <a:tailEnd type="none" w="sm" len="sm"/>
            </a:ln>
          </p:spPr>
          <p:txBody>
            <a:bodyPr wrap="square">
              <a:spAutoFit/>
            </a:bodyPr>
            <a:lstStyle/>
            <a:p>
              <a:r>
                <a:rPr lang="en-US" altLang="zh-CN" sz="3000" dirty="0">
                  <a:solidFill>
                    <a:srgbClr val="000084"/>
                  </a:solidFill>
                </a:rPr>
                <a:t>  ( key</a:t>
              </a:r>
              <a:r>
                <a:rPr lang="en-US" altLang="zh-CN" sz="3000" baseline="-25000" dirty="0">
                  <a:solidFill>
                    <a:srgbClr val="000084"/>
                  </a:solidFill>
                </a:rPr>
                <a:t>1 </a:t>
              </a:r>
              <a:r>
                <a:rPr lang="en-US" altLang="zh-CN" sz="3000" dirty="0">
                  <a:solidFill>
                    <a:srgbClr val="000084"/>
                  </a:solidFill>
                </a:rPr>
                <a:t>,   key</a:t>
              </a:r>
              <a:r>
                <a:rPr lang="en-US" altLang="zh-CN" sz="3000" baseline="-25000" dirty="0">
                  <a:solidFill>
                    <a:srgbClr val="000084"/>
                  </a:solidFill>
                </a:rPr>
                <a:t>2 </a:t>
              </a:r>
              <a:r>
                <a:rPr lang="en-US" altLang="zh-CN" sz="3000" dirty="0">
                  <a:solidFill>
                    <a:srgbClr val="000084"/>
                  </a:solidFill>
                </a:rPr>
                <a:t>,   key</a:t>
              </a:r>
              <a:r>
                <a:rPr lang="en-US" altLang="zh-CN" sz="3000" baseline="-25000" dirty="0">
                  <a:solidFill>
                    <a:srgbClr val="000084"/>
                  </a:solidFill>
                </a:rPr>
                <a:t>3 </a:t>
              </a:r>
              <a:r>
                <a:rPr lang="en-US" altLang="zh-CN" sz="3000" dirty="0">
                  <a:solidFill>
                    <a:srgbClr val="000084"/>
                  </a:solidFill>
                </a:rPr>
                <a:t>,   </a:t>
              </a:r>
              <a:r>
                <a:rPr lang="en-US" altLang="zh-CN" sz="3000" dirty="0">
                  <a:solidFill>
                    <a:srgbClr val="000084"/>
                  </a:solidFill>
                  <a:cs typeface="Times New Roman" pitchFamily="18" charset="0"/>
                </a:rPr>
                <a:t>… , </a:t>
              </a:r>
              <a:r>
                <a:rPr lang="en-US" altLang="zh-CN" sz="3000" dirty="0">
                  <a:solidFill>
                    <a:srgbClr val="000084"/>
                  </a:solidFill>
                </a:rPr>
                <a:t> </a:t>
              </a:r>
              <a:r>
                <a:rPr lang="en-US" altLang="zh-CN" sz="3000" dirty="0" err="1">
                  <a:solidFill>
                    <a:srgbClr val="000084"/>
                  </a:solidFill>
                </a:rPr>
                <a:t>key</a:t>
              </a:r>
              <a:r>
                <a:rPr lang="en-US" altLang="zh-CN" sz="3000" baseline="-25000" dirty="0" err="1">
                  <a:solidFill>
                    <a:srgbClr val="000084"/>
                  </a:solidFill>
                </a:rPr>
                <a:t>n</a:t>
              </a:r>
              <a:r>
                <a:rPr lang="en-US" altLang="zh-CN" sz="3000" dirty="0">
                  <a:solidFill>
                    <a:srgbClr val="000084"/>
                  </a:solidFill>
                </a:rPr>
                <a:t> )</a:t>
              </a:r>
            </a:p>
          </p:txBody>
        </p:sp>
        <p:sp>
          <p:nvSpPr>
            <p:cNvPr id="15" name="AutoShape 30">
              <a:extLst>
                <a:ext uri="{FF2B5EF4-FFF2-40B4-BE49-F238E27FC236}">
                  <a16:creationId xmlns:a16="http://schemas.microsoft.com/office/drawing/2014/main" id="{AF7666DE-BCEC-640B-E9AE-1EA40F2DEC87}"/>
                </a:ext>
              </a:extLst>
            </p:cNvPr>
            <p:cNvSpPr>
              <a:spLocks noChangeArrowheads="1"/>
            </p:cNvSpPr>
            <p:nvPr/>
          </p:nvSpPr>
          <p:spPr bwMode="auto">
            <a:xfrm>
              <a:off x="4195" y="3545"/>
              <a:ext cx="1296" cy="384"/>
            </a:xfrm>
            <a:prstGeom prst="cloudCallout">
              <a:avLst>
                <a:gd name="adj1" fmla="val -53625"/>
                <a:gd name="adj2" fmla="val -82032"/>
              </a:avLst>
            </a:prstGeom>
            <a:ln>
              <a:headEnd type="none" w="sm" len="sm"/>
              <a:tailEnd type="none" w="sm" len="sm"/>
            </a:ln>
          </p:spPr>
          <p:style>
            <a:lnRef idx="1">
              <a:schemeClr val="accent5"/>
            </a:lnRef>
            <a:fillRef idx="3">
              <a:schemeClr val="accent5"/>
            </a:fillRef>
            <a:effectRef idx="2">
              <a:schemeClr val="accent5"/>
            </a:effectRef>
            <a:fontRef idx="minor">
              <a:schemeClr val="lt1"/>
            </a:fontRef>
          </p:style>
          <p:txBody>
            <a:bodyPr wrap="none" anchor="ctr"/>
            <a:lstStyle/>
            <a:p>
              <a:pPr algn="ctr"/>
              <a:endParaRPr lang="en-US" altLang="zh-CN" b="0"/>
            </a:p>
          </p:txBody>
        </p:sp>
        <p:sp>
          <p:nvSpPr>
            <p:cNvPr id="16" name="Text Box 31">
              <a:extLst>
                <a:ext uri="{FF2B5EF4-FFF2-40B4-BE49-F238E27FC236}">
                  <a16:creationId xmlns:a16="http://schemas.microsoft.com/office/drawing/2014/main" id="{77C76DD6-F50D-3DF0-C7DA-B03ADDB0A315}"/>
                </a:ext>
              </a:extLst>
            </p:cNvPr>
            <p:cNvSpPr txBox="1">
              <a:spLocks noChangeArrowheads="1"/>
            </p:cNvSpPr>
            <p:nvPr/>
          </p:nvSpPr>
          <p:spPr bwMode="auto">
            <a:xfrm>
              <a:off x="4281" y="3622"/>
              <a:ext cx="1219" cy="221"/>
            </a:xfrm>
            <a:prstGeom prst="rect">
              <a:avLst/>
            </a:prstGeom>
            <a:noFill/>
            <a:ln w="12700" cap="sq">
              <a:noFill/>
              <a:miter lim="800000"/>
              <a:headEnd type="none" w="sm" len="sm"/>
              <a:tailEnd type="none" w="sm" len="sm"/>
            </a:ln>
            <a:effectLst/>
          </p:spPr>
          <p:txBody>
            <a:bodyPr>
              <a:spAutoFit/>
            </a:bodyPr>
            <a:lstStyle/>
            <a:p>
              <a:pPr>
                <a:lnSpc>
                  <a:spcPct val="70000"/>
                </a:lnSpc>
              </a:pPr>
              <a:r>
                <a:rPr lang="zh-CN" altLang="en-US" sz="2400" dirty="0">
                  <a:solidFill>
                    <a:schemeClr val="bg1"/>
                  </a:solidFill>
                  <a:ea typeface="黑体" pitchFamily="49" charset="-122"/>
                </a:rPr>
                <a:t>关键字集合</a:t>
              </a:r>
              <a:endParaRPr lang="zh-CN" altLang="en-US" sz="2400" b="0" dirty="0">
                <a:solidFill>
                  <a:schemeClr val="bg1"/>
                </a:solidFill>
                <a:ea typeface="黑体" pitchFamily="49" charset="-122"/>
              </a:endParaRPr>
            </a:p>
          </p:txBody>
        </p:sp>
      </p:grpSp>
      <p:grpSp>
        <p:nvGrpSpPr>
          <p:cNvPr id="17" name="Group 32">
            <a:extLst>
              <a:ext uri="{FF2B5EF4-FFF2-40B4-BE49-F238E27FC236}">
                <a16:creationId xmlns:a16="http://schemas.microsoft.com/office/drawing/2014/main" id="{E0BE71C5-C8A9-837B-8180-591BED201622}"/>
              </a:ext>
            </a:extLst>
          </p:cNvPr>
          <p:cNvGrpSpPr>
            <a:grpSpLocks/>
          </p:cNvGrpSpPr>
          <p:nvPr/>
        </p:nvGrpSpPr>
        <p:grpSpPr bwMode="auto">
          <a:xfrm>
            <a:off x="1600201" y="4883150"/>
            <a:ext cx="4122738" cy="1389063"/>
            <a:chOff x="1417" y="3257"/>
            <a:chExt cx="2597" cy="875"/>
          </a:xfrm>
        </p:grpSpPr>
        <p:sp>
          <p:nvSpPr>
            <p:cNvPr id="18" name="Text Box 33">
              <a:extLst>
                <a:ext uri="{FF2B5EF4-FFF2-40B4-BE49-F238E27FC236}">
                  <a16:creationId xmlns:a16="http://schemas.microsoft.com/office/drawing/2014/main" id="{FEDE8400-360A-CD7D-5114-BDB558A2ED09}"/>
                </a:ext>
              </a:extLst>
            </p:cNvPr>
            <p:cNvSpPr txBox="1">
              <a:spLocks noChangeArrowheads="1"/>
            </p:cNvSpPr>
            <p:nvPr/>
          </p:nvSpPr>
          <p:spPr bwMode="auto">
            <a:xfrm>
              <a:off x="1417" y="3257"/>
              <a:ext cx="307" cy="446"/>
            </a:xfrm>
            <a:prstGeom prst="rect">
              <a:avLst/>
            </a:prstGeom>
            <a:noFill/>
            <a:ln w="12700" cap="sq">
              <a:noFill/>
              <a:miter lim="800000"/>
              <a:headEnd type="none" w="sm" len="sm"/>
              <a:tailEnd type="none" w="sm" len="sm"/>
            </a:ln>
            <a:effectLst/>
          </p:spPr>
          <p:txBody>
            <a:bodyPr wrap="none">
              <a:spAutoFit/>
            </a:bodyPr>
            <a:lstStyle/>
            <a:p>
              <a:r>
                <a:rPr lang="en-US" altLang="zh-CN" sz="4000" dirty="0">
                  <a:solidFill>
                    <a:srgbClr val="7030A0"/>
                  </a:solidFill>
                </a:rPr>
                <a:t>k</a:t>
              </a:r>
            </a:p>
          </p:txBody>
        </p:sp>
        <p:grpSp>
          <p:nvGrpSpPr>
            <p:cNvPr id="19" name="Group 34">
              <a:extLst>
                <a:ext uri="{FF2B5EF4-FFF2-40B4-BE49-F238E27FC236}">
                  <a16:creationId xmlns:a16="http://schemas.microsoft.com/office/drawing/2014/main" id="{B4DEACD4-1849-3E89-5717-9575B2C9B613}"/>
                </a:ext>
              </a:extLst>
            </p:cNvPr>
            <p:cNvGrpSpPr>
              <a:grpSpLocks/>
            </p:cNvGrpSpPr>
            <p:nvPr/>
          </p:nvGrpSpPr>
          <p:grpSpPr bwMode="auto">
            <a:xfrm>
              <a:off x="1795" y="3748"/>
              <a:ext cx="2219" cy="384"/>
              <a:chOff x="1488" y="3744"/>
              <a:chExt cx="2219" cy="384"/>
            </a:xfrm>
          </p:grpSpPr>
          <p:sp>
            <p:nvSpPr>
              <p:cNvPr id="20" name="AutoShape 35">
                <a:extLst>
                  <a:ext uri="{FF2B5EF4-FFF2-40B4-BE49-F238E27FC236}">
                    <a16:creationId xmlns:a16="http://schemas.microsoft.com/office/drawing/2014/main" id="{0ED52E98-1F5E-8A36-1A62-6F204EF0530C}"/>
                  </a:ext>
                </a:extLst>
              </p:cNvPr>
              <p:cNvSpPr>
                <a:spLocks noChangeArrowheads="1"/>
              </p:cNvSpPr>
              <p:nvPr/>
            </p:nvSpPr>
            <p:spPr bwMode="auto">
              <a:xfrm>
                <a:off x="1488" y="3744"/>
                <a:ext cx="2160" cy="384"/>
              </a:xfrm>
              <a:prstGeom prst="wedgeEllipseCallout">
                <a:avLst>
                  <a:gd name="adj1" fmla="val -53056"/>
                  <a:gd name="adj2" fmla="val -82292"/>
                </a:avLst>
              </a:prstGeom>
              <a:noFill/>
              <a:ln w="57150" cap="sq">
                <a:solidFill>
                  <a:schemeClr val="accent1"/>
                </a:solidFill>
                <a:miter lim="800000"/>
                <a:headEnd type="none" w="sm" len="sm"/>
                <a:tailEnd type="none" w="sm" len="sm"/>
              </a:ln>
            </p:spPr>
            <p:txBody>
              <a:bodyPr wrap="none" anchor="ctr"/>
              <a:lstStyle/>
              <a:p>
                <a:pPr algn="ctr"/>
                <a:endParaRPr lang="en-US" altLang="zh-CN" b="0"/>
              </a:p>
            </p:txBody>
          </p:sp>
          <p:sp>
            <p:nvSpPr>
              <p:cNvPr id="21" name="Text Box 36">
                <a:extLst>
                  <a:ext uri="{FF2B5EF4-FFF2-40B4-BE49-F238E27FC236}">
                    <a16:creationId xmlns:a16="http://schemas.microsoft.com/office/drawing/2014/main" id="{F4CD7385-3368-340D-9302-BED9453A1B61}"/>
                  </a:ext>
                </a:extLst>
              </p:cNvPr>
              <p:cNvSpPr txBox="1">
                <a:spLocks noChangeArrowheads="1"/>
              </p:cNvSpPr>
              <p:nvPr/>
            </p:nvSpPr>
            <p:spPr bwMode="auto">
              <a:xfrm>
                <a:off x="1518" y="3787"/>
                <a:ext cx="2189" cy="279"/>
              </a:xfrm>
              <a:prstGeom prst="rect">
                <a:avLst/>
              </a:prstGeom>
              <a:noFill/>
              <a:ln w="12700" cap="sq">
                <a:noFill/>
                <a:miter lim="800000"/>
                <a:headEnd type="none" w="sm" len="sm"/>
                <a:tailEnd type="none" w="sm" len="sm"/>
              </a:ln>
              <a:effectLst/>
            </p:spPr>
            <p:txBody>
              <a:bodyPr>
                <a:spAutoFit/>
              </a:bodyPr>
              <a:lstStyle/>
              <a:p>
                <a:r>
                  <a:rPr lang="zh-CN" altLang="en-US" sz="2300" dirty="0">
                    <a:solidFill>
                      <a:srgbClr val="264AA5"/>
                    </a:solidFill>
                    <a:ea typeface="黑体" pitchFamily="49" charset="-122"/>
                  </a:rPr>
                  <a:t>被查找记录的关键字值</a:t>
                </a:r>
                <a:endParaRPr lang="zh-CN" altLang="en-US" sz="2300" b="0" dirty="0">
                  <a:solidFill>
                    <a:srgbClr val="264AA5"/>
                  </a:solidFill>
                  <a:ea typeface="黑体" pitchFamily="49" charset="-122"/>
                </a:endParaRPr>
              </a:p>
            </p:txBody>
          </p:sp>
        </p:grpSp>
      </p:grpSp>
    </p:spTree>
    <p:extLst>
      <p:ext uri="{BB962C8B-B14F-4D97-AF65-F5344CB8AC3E}">
        <p14:creationId xmlns:p14="http://schemas.microsoft.com/office/powerpoint/2010/main" val="1672869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up)">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right)">
                                      <p:cBhvr>
                                        <p:cTn id="17" dur="10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dissolve">
                                      <p:cBhvr>
                                        <p:cTn id="2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1DD8E500-3F6A-3D5E-7746-B2920F261FF5}"/>
              </a:ext>
            </a:extLst>
          </p:cNvPr>
          <p:cNvSpPr>
            <a:spLocks noGrp="1"/>
          </p:cNvSpPr>
          <p:nvPr>
            <p:ph type="dt" sz="half" idx="10"/>
          </p:nvPr>
        </p:nvSpPr>
        <p:spPr/>
        <p:txBody>
          <a:bodyPr/>
          <a:lstStyle/>
          <a:p>
            <a:pPr>
              <a:defRPr/>
            </a:pPr>
            <a:fld id="{72795A5C-ABA9-164F-9A37-0CFC1B48C772}" type="datetime1">
              <a:rPr lang="en-US" altLang="zh-CN" smtClean="0"/>
              <a:t>6/9/22</a:t>
            </a:fld>
            <a:endParaRPr lang="en-US" altLang="zh-CN" dirty="0"/>
          </a:p>
        </p:txBody>
      </p:sp>
      <p:sp>
        <p:nvSpPr>
          <p:cNvPr id="5" name="灯片编号占位符 4">
            <a:extLst>
              <a:ext uri="{FF2B5EF4-FFF2-40B4-BE49-F238E27FC236}">
                <a16:creationId xmlns:a16="http://schemas.microsoft.com/office/drawing/2014/main" id="{4199CC32-65D8-AD8E-09E1-4C183786D564}"/>
              </a:ext>
            </a:extLst>
          </p:cNvPr>
          <p:cNvSpPr>
            <a:spLocks noGrp="1"/>
          </p:cNvSpPr>
          <p:nvPr>
            <p:ph type="sldNum" sz="quarter" idx="12"/>
          </p:nvPr>
        </p:nvSpPr>
        <p:spPr/>
        <p:txBody>
          <a:bodyPr/>
          <a:lstStyle/>
          <a:p>
            <a:pPr>
              <a:defRPr/>
            </a:pPr>
            <a:fld id="{4FF538FA-A287-4FBD-9703-6DB9C5344803}" type="slidenum">
              <a:rPr lang="zh-CN" altLang="en-US" smtClean="0"/>
              <a:t>14</a:t>
            </a:fld>
            <a:endParaRPr lang="en-US" altLang="zh-CN" dirty="0"/>
          </a:p>
        </p:txBody>
      </p:sp>
      <p:grpSp>
        <p:nvGrpSpPr>
          <p:cNvPr id="6" name="组合 5">
            <a:extLst>
              <a:ext uri="{FF2B5EF4-FFF2-40B4-BE49-F238E27FC236}">
                <a16:creationId xmlns:a16="http://schemas.microsoft.com/office/drawing/2014/main" id="{9A9FB438-6B81-2A1D-71C7-407AC77670A4}"/>
              </a:ext>
            </a:extLst>
          </p:cNvPr>
          <p:cNvGrpSpPr/>
          <p:nvPr/>
        </p:nvGrpSpPr>
        <p:grpSpPr>
          <a:xfrm>
            <a:off x="1143000" y="5029200"/>
            <a:ext cx="7239000" cy="463550"/>
            <a:chOff x="1143000" y="5029200"/>
            <a:chExt cx="7239000" cy="463550"/>
          </a:xfrm>
        </p:grpSpPr>
        <p:grpSp>
          <p:nvGrpSpPr>
            <p:cNvPr id="7" name="Group 42">
              <a:extLst>
                <a:ext uri="{FF2B5EF4-FFF2-40B4-BE49-F238E27FC236}">
                  <a16:creationId xmlns:a16="http://schemas.microsoft.com/office/drawing/2014/main" id="{C202DB71-E217-C0F9-80E4-92E4410BDFE6}"/>
                </a:ext>
              </a:extLst>
            </p:cNvPr>
            <p:cNvGrpSpPr>
              <a:grpSpLocks/>
            </p:cNvGrpSpPr>
            <p:nvPr/>
          </p:nvGrpSpPr>
          <p:grpSpPr bwMode="auto">
            <a:xfrm>
              <a:off x="1143000" y="5029200"/>
              <a:ext cx="1957388" cy="457200"/>
              <a:chOff x="720" y="3312"/>
              <a:chExt cx="1233" cy="288"/>
            </a:xfrm>
          </p:grpSpPr>
          <p:sp>
            <p:nvSpPr>
              <p:cNvPr id="11" name="AutoShape 4">
                <a:extLst>
                  <a:ext uri="{FF2B5EF4-FFF2-40B4-BE49-F238E27FC236}">
                    <a16:creationId xmlns:a16="http://schemas.microsoft.com/office/drawing/2014/main" id="{523B5489-2CA5-28D1-5F3B-C5108B2B733E}"/>
                  </a:ext>
                </a:extLst>
              </p:cNvPr>
              <p:cNvSpPr>
                <a:spLocks noChangeArrowheads="1"/>
              </p:cNvSpPr>
              <p:nvPr/>
            </p:nvSpPr>
            <p:spPr bwMode="auto">
              <a:xfrm>
                <a:off x="720" y="3312"/>
                <a:ext cx="1200" cy="288"/>
              </a:xfrm>
              <a:prstGeom prst="flowChartTerminator">
                <a:avLst/>
              </a:prstGeom>
              <a:noFill/>
              <a:ln w="38100" cap="sq">
                <a:solidFill>
                  <a:schemeClr val="accent1"/>
                </a:solidFill>
                <a:miter lim="800000"/>
                <a:headEnd type="none" w="sm" len="sm"/>
                <a:tailEnd type="none" w="sm" len="sm"/>
              </a:ln>
            </p:spPr>
            <p:txBody>
              <a:bodyPr wrap="none" anchor="ctr"/>
              <a:lstStyle/>
              <a:p>
                <a:endParaRPr lang="zh-CN" altLang="en-US"/>
              </a:p>
            </p:txBody>
          </p:sp>
          <p:sp>
            <p:nvSpPr>
              <p:cNvPr id="12" name="Text Box 5">
                <a:extLst>
                  <a:ext uri="{FF2B5EF4-FFF2-40B4-BE49-F238E27FC236}">
                    <a16:creationId xmlns:a16="http://schemas.microsoft.com/office/drawing/2014/main" id="{624870A9-BE87-D898-D7C3-FC91B96F18E1}"/>
                  </a:ext>
                </a:extLst>
              </p:cNvPr>
              <p:cNvSpPr txBox="1">
                <a:spLocks noChangeArrowheads="1"/>
              </p:cNvSpPr>
              <p:nvPr/>
            </p:nvSpPr>
            <p:spPr bwMode="auto">
              <a:xfrm>
                <a:off x="775" y="3312"/>
                <a:ext cx="1178" cy="288"/>
              </a:xfrm>
              <a:prstGeom prst="rect">
                <a:avLst/>
              </a:prstGeom>
              <a:noFill/>
              <a:ln w="12700" cap="sq">
                <a:noFill/>
                <a:miter lim="800000"/>
                <a:headEnd type="none" w="sm" len="sm"/>
                <a:tailEnd type="none" w="sm" len="sm"/>
              </a:ln>
            </p:spPr>
            <p:txBody>
              <a:bodyPr>
                <a:spAutoFit/>
              </a:bodyPr>
              <a:lstStyle/>
              <a:p>
                <a:r>
                  <a:rPr lang="zh-CN" altLang="en-US" sz="2000" dirty="0">
                    <a:solidFill>
                      <a:srgbClr val="000084"/>
                    </a:solidFill>
                    <a:ea typeface="幼圆" pitchFamily="49" charset="-122"/>
                  </a:rPr>
                  <a:t>若查找</a:t>
                </a:r>
                <a:r>
                  <a:rPr lang="zh-CN" altLang="en-US" dirty="0">
                    <a:solidFill>
                      <a:srgbClr val="000084"/>
                    </a:solidFill>
                  </a:rPr>
                  <a:t> </a:t>
                </a:r>
                <a:r>
                  <a:rPr lang="en-US" altLang="zh-CN" dirty="0">
                    <a:solidFill>
                      <a:srgbClr val="000084"/>
                    </a:solidFill>
                  </a:rPr>
                  <a:t>k=</a:t>
                </a:r>
                <a:r>
                  <a:rPr lang="en-US" altLang="zh-CN" dirty="0">
                    <a:solidFill>
                      <a:srgbClr val="FF3300"/>
                    </a:solidFill>
                  </a:rPr>
                  <a:t>48</a:t>
                </a:r>
              </a:p>
            </p:txBody>
          </p:sp>
        </p:grpSp>
        <p:grpSp>
          <p:nvGrpSpPr>
            <p:cNvPr id="8" name="Group 43">
              <a:extLst>
                <a:ext uri="{FF2B5EF4-FFF2-40B4-BE49-F238E27FC236}">
                  <a16:creationId xmlns:a16="http://schemas.microsoft.com/office/drawing/2014/main" id="{156DD7B9-8BAE-224B-B075-CCD158237475}"/>
                </a:ext>
              </a:extLst>
            </p:cNvPr>
            <p:cNvGrpSpPr>
              <a:grpSpLocks/>
            </p:cNvGrpSpPr>
            <p:nvPr/>
          </p:nvGrpSpPr>
          <p:grpSpPr bwMode="auto">
            <a:xfrm>
              <a:off x="3365500" y="5029200"/>
              <a:ext cx="5016500" cy="463550"/>
              <a:chOff x="2120" y="3327"/>
              <a:chExt cx="3160" cy="292"/>
            </a:xfrm>
          </p:grpSpPr>
          <p:sp>
            <p:nvSpPr>
              <p:cNvPr id="9" name="AutoShape 7">
                <a:extLst>
                  <a:ext uri="{FF2B5EF4-FFF2-40B4-BE49-F238E27FC236}">
                    <a16:creationId xmlns:a16="http://schemas.microsoft.com/office/drawing/2014/main" id="{4170887A-16B3-EF06-14F8-A0485CE5C485}"/>
                  </a:ext>
                </a:extLst>
              </p:cNvPr>
              <p:cNvSpPr>
                <a:spLocks noChangeArrowheads="1"/>
              </p:cNvSpPr>
              <p:nvPr/>
            </p:nvSpPr>
            <p:spPr bwMode="auto">
              <a:xfrm>
                <a:off x="2120" y="3334"/>
                <a:ext cx="2994" cy="285"/>
              </a:xfrm>
              <a:prstGeom prst="octagon">
                <a:avLst>
                  <a:gd name="adj" fmla="val 29287"/>
                </a:avLst>
              </a:prstGeom>
              <a:noFill/>
              <a:ln w="38100" cap="sq">
                <a:solidFill>
                  <a:srgbClr val="7030A0"/>
                </a:solidFill>
                <a:miter lim="800000"/>
                <a:headEnd type="none" w="sm" len="sm"/>
                <a:tailEnd type="none" w="sm" len="sm"/>
              </a:ln>
            </p:spPr>
            <p:txBody>
              <a:bodyPr wrap="none" anchor="ctr"/>
              <a:lstStyle/>
              <a:p>
                <a:endParaRPr lang="zh-CN" altLang="en-US"/>
              </a:p>
            </p:txBody>
          </p:sp>
          <p:sp>
            <p:nvSpPr>
              <p:cNvPr id="10" name="Text Box 8">
                <a:extLst>
                  <a:ext uri="{FF2B5EF4-FFF2-40B4-BE49-F238E27FC236}">
                    <a16:creationId xmlns:a16="http://schemas.microsoft.com/office/drawing/2014/main" id="{93C15822-C6D2-575F-D104-A71C8AAC9BB8}"/>
                  </a:ext>
                </a:extLst>
              </p:cNvPr>
              <p:cNvSpPr txBox="1">
                <a:spLocks noChangeArrowheads="1"/>
              </p:cNvSpPr>
              <p:nvPr/>
            </p:nvSpPr>
            <p:spPr bwMode="auto">
              <a:xfrm>
                <a:off x="2208" y="3327"/>
                <a:ext cx="3072" cy="279"/>
              </a:xfrm>
              <a:prstGeom prst="rect">
                <a:avLst/>
              </a:prstGeom>
              <a:noFill/>
              <a:ln w="12700" cap="sq">
                <a:noFill/>
                <a:miter lim="800000"/>
                <a:headEnd type="none" w="sm" len="sm"/>
                <a:tailEnd type="none" w="sm" len="sm"/>
              </a:ln>
            </p:spPr>
            <p:txBody>
              <a:bodyPr>
                <a:spAutoFit/>
              </a:bodyPr>
              <a:lstStyle/>
              <a:p>
                <a:r>
                  <a:rPr lang="zh-CN" altLang="en-US" sz="2300" dirty="0">
                    <a:solidFill>
                      <a:srgbClr val="000084"/>
                    </a:solidFill>
                    <a:latin typeface="幼圆" pitchFamily="49" charset="-122"/>
                    <a:ea typeface="幼圆" pitchFamily="49" charset="-122"/>
                  </a:rPr>
                  <a:t>经过</a:t>
                </a:r>
                <a:r>
                  <a:rPr lang="en-US" altLang="zh-CN" sz="2300" dirty="0">
                    <a:solidFill>
                      <a:srgbClr val="000084"/>
                    </a:solidFill>
                    <a:ea typeface="幼圆" pitchFamily="49" charset="-122"/>
                  </a:rPr>
                  <a:t>6</a:t>
                </a:r>
                <a:r>
                  <a:rPr lang="zh-CN" altLang="en-US" sz="2300" dirty="0">
                    <a:solidFill>
                      <a:srgbClr val="000084"/>
                    </a:solidFill>
                    <a:latin typeface="幼圆" pitchFamily="49" charset="-122"/>
                    <a:ea typeface="幼圆" pitchFamily="49" charset="-122"/>
                  </a:rPr>
                  <a:t>次比较</a:t>
                </a:r>
                <a:r>
                  <a:rPr lang="en-US" altLang="zh-CN" sz="2300" dirty="0">
                    <a:solidFill>
                      <a:srgbClr val="000084"/>
                    </a:solidFill>
                    <a:latin typeface="幼圆" pitchFamily="49" charset="-122"/>
                    <a:ea typeface="幼圆" pitchFamily="49" charset="-122"/>
                  </a:rPr>
                  <a:t>,</a:t>
                </a:r>
                <a:r>
                  <a:rPr lang="zh-CN" altLang="en-US" sz="2300" dirty="0">
                    <a:solidFill>
                      <a:srgbClr val="000084"/>
                    </a:solidFill>
                    <a:latin typeface="幼圆" pitchFamily="49" charset="-122"/>
                    <a:ea typeface="幼圆" pitchFamily="49" charset="-122"/>
                  </a:rPr>
                  <a:t>查找成功</a:t>
                </a:r>
                <a:r>
                  <a:rPr lang="en-US" altLang="zh-CN" sz="2300" dirty="0">
                    <a:solidFill>
                      <a:srgbClr val="000084"/>
                    </a:solidFill>
                    <a:latin typeface="幼圆" pitchFamily="49" charset="-122"/>
                    <a:ea typeface="幼圆" pitchFamily="49" charset="-122"/>
                  </a:rPr>
                  <a:t>,</a:t>
                </a:r>
                <a:r>
                  <a:rPr lang="zh-CN" altLang="en-US" sz="2300" dirty="0">
                    <a:solidFill>
                      <a:srgbClr val="000084"/>
                    </a:solidFill>
                    <a:latin typeface="幼圆" pitchFamily="49" charset="-122"/>
                    <a:ea typeface="幼圆" pitchFamily="49" charset="-122"/>
                  </a:rPr>
                  <a:t>返回 </a:t>
                </a:r>
                <a:r>
                  <a:rPr lang="en-US" altLang="zh-CN" sz="2300" dirty="0" err="1">
                    <a:solidFill>
                      <a:srgbClr val="000084"/>
                    </a:solidFill>
                    <a:ea typeface="楷体_GB2312" pitchFamily="49" charset="-122"/>
                  </a:rPr>
                  <a:t>i</a:t>
                </a:r>
                <a:r>
                  <a:rPr lang="en-US" altLang="zh-CN" sz="2300" dirty="0">
                    <a:solidFill>
                      <a:srgbClr val="000084"/>
                    </a:solidFill>
                    <a:ea typeface="楷体_GB2312" pitchFamily="49" charset="-122"/>
                  </a:rPr>
                  <a:t>=</a:t>
                </a:r>
                <a:r>
                  <a:rPr lang="en-US" altLang="zh-CN" sz="2300" dirty="0">
                    <a:solidFill>
                      <a:srgbClr val="FF3300"/>
                    </a:solidFill>
                    <a:ea typeface="楷体_GB2312" pitchFamily="49" charset="-122"/>
                  </a:rPr>
                  <a:t>5</a:t>
                </a:r>
                <a:endParaRPr lang="en-US" altLang="zh-CN" sz="2600" dirty="0">
                  <a:solidFill>
                    <a:srgbClr val="FF3300"/>
                  </a:solidFill>
                  <a:ea typeface="楷体_GB2312" pitchFamily="49" charset="-122"/>
                </a:endParaRPr>
              </a:p>
            </p:txBody>
          </p:sp>
        </p:grpSp>
      </p:grpSp>
      <p:grpSp>
        <p:nvGrpSpPr>
          <p:cNvPr id="13" name="Group 57">
            <a:extLst>
              <a:ext uri="{FF2B5EF4-FFF2-40B4-BE49-F238E27FC236}">
                <a16:creationId xmlns:a16="http://schemas.microsoft.com/office/drawing/2014/main" id="{EC1E1B54-D38D-ECC2-AD7C-AB6113E0309E}"/>
              </a:ext>
            </a:extLst>
          </p:cNvPr>
          <p:cNvGrpSpPr>
            <a:grpSpLocks/>
          </p:cNvGrpSpPr>
          <p:nvPr/>
        </p:nvGrpSpPr>
        <p:grpSpPr bwMode="auto">
          <a:xfrm>
            <a:off x="685800" y="685800"/>
            <a:ext cx="8305800" cy="2901950"/>
            <a:chOff x="432" y="476"/>
            <a:chExt cx="5232" cy="1828"/>
          </a:xfrm>
        </p:grpSpPr>
        <p:sp>
          <p:nvSpPr>
            <p:cNvPr id="14" name="Rectangle 35">
              <a:extLst>
                <a:ext uri="{FF2B5EF4-FFF2-40B4-BE49-F238E27FC236}">
                  <a16:creationId xmlns:a16="http://schemas.microsoft.com/office/drawing/2014/main" id="{94872CC1-BC76-2851-2AC3-22F485B3F5C9}"/>
                </a:ext>
              </a:extLst>
            </p:cNvPr>
            <p:cNvSpPr>
              <a:spLocks noChangeArrowheads="1"/>
            </p:cNvSpPr>
            <p:nvPr/>
          </p:nvSpPr>
          <p:spPr bwMode="auto">
            <a:xfrm>
              <a:off x="432" y="476"/>
              <a:ext cx="4896" cy="1828"/>
            </a:xfrm>
            <a:prstGeom prst="rect">
              <a:avLst/>
            </a:prstGeom>
            <a:solidFill>
              <a:schemeClr val="accent4">
                <a:lumMod val="20000"/>
                <a:lumOff val="80000"/>
              </a:schemeClr>
            </a:solidFill>
            <a:ln w="12700" cap="sq">
              <a:noFill/>
              <a:miter lim="800000"/>
              <a:headEnd type="none" w="sm" len="sm"/>
              <a:tailEnd type="none" w="sm" len="sm"/>
            </a:ln>
            <a:effectLst>
              <a:outerShdw dist="206741" dir="2849373" algn="ctr" rotWithShape="0">
                <a:srgbClr val="B2B2B2"/>
              </a:outerShdw>
            </a:effectLst>
          </p:spPr>
          <p:txBody>
            <a:bodyPr wrap="none" anchor="ctr"/>
            <a:lstStyle/>
            <a:p>
              <a:endParaRPr lang="zh-CN" altLang="en-US"/>
            </a:p>
          </p:txBody>
        </p:sp>
        <p:sp>
          <p:nvSpPr>
            <p:cNvPr id="15" name="Text Box 36">
              <a:extLst>
                <a:ext uri="{FF2B5EF4-FFF2-40B4-BE49-F238E27FC236}">
                  <a16:creationId xmlns:a16="http://schemas.microsoft.com/office/drawing/2014/main" id="{AE93C298-60E3-5D4E-BDA9-335A909AA086}"/>
                </a:ext>
              </a:extLst>
            </p:cNvPr>
            <p:cNvSpPr txBox="1">
              <a:spLocks noChangeArrowheads="1"/>
            </p:cNvSpPr>
            <p:nvPr/>
          </p:nvSpPr>
          <p:spPr bwMode="auto">
            <a:xfrm>
              <a:off x="720" y="768"/>
              <a:ext cx="4944" cy="1454"/>
            </a:xfrm>
            <a:prstGeom prst="rect">
              <a:avLst/>
            </a:prstGeom>
            <a:noFill/>
            <a:ln w="12700" cap="sq">
              <a:noFill/>
              <a:miter lim="800000"/>
              <a:headEnd type="none" w="sm" len="sm"/>
              <a:tailEnd type="none" w="sm" len="sm"/>
            </a:ln>
          </p:spPr>
          <p:txBody>
            <a:bodyPr>
              <a:spAutoFit/>
            </a:bodyPr>
            <a:lstStyle/>
            <a:p>
              <a:pPr>
                <a:lnSpc>
                  <a:spcPct val="75000"/>
                </a:lnSpc>
              </a:pPr>
              <a:r>
                <a:rPr lang="en-US" altLang="zh-CN" sz="2400" dirty="0" err="1">
                  <a:solidFill>
                    <a:srgbClr val="002B80"/>
                  </a:solidFill>
                  <a:ea typeface="楷体_GB2312" pitchFamily="49" charset="-122"/>
                </a:rPr>
                <a:t>int</a:t>
              </a:r>
              <a:r>
                <a:rPr lang="en-US" altLang="zh-CN" sz="2400" dirty="0">
                  <a:solidFill>
                    <a:srgbClr val="002B80"/>
                  </a:solidFill>
                  <a:ea typeface="楷体_GB2312" pitchFamily="49" charset="-122"/>
                </a:rPr>
                <a:t>  search(</a:t>
              </a:r>
              <a:r>
                <a:rPr lang="en-US" altLang="zh-CN" sz="2400" dirty="0" err="1">
                  <a:solidFill>
                    <a:srgbClr val="002B80"/>
                  </a:solidFill>
                  <a:ea typeface="楷体_GB2312" pitchFamily="49" charset="-122"/>
                </a:rPr>
                <a:t>keytype</a:t>
              </a:r>
              <a:r>
                <a:rPr lang="en-US" altLang="zh-CN" sz="2400" dirty="0">
                  <a:solidFill>
                    <a:srgbClr val="002B80"/>
                  </a:solidFill>
                  <a:ea typeface="楷体_GB2312" pitchFamily="49" charset="-122"/>
                </a:rPr>
                <a:t> key[ ],</a:t>
              </a:r>
              <a:r>
                <a:rPr lang="en-US" altLang="zh-CN" sz="2400" dirty="0" err="1">
                  <a:solidFill>
                    <a:srgbClr val="002B80"/>
                  </a:solidFill>
                  <a:ea typeface="楷体_GB2312" pitchFamily="49" charset="-122"/>
                </a:rPr>
                <a:t>int</a:t>
              </a:r>
              <a:r>
                <a:rPr lang="en-US" altLang="zh-CN" sz="2400" dirty="0">
                  <a:solidFill>
                    <a:srgbClr val="002B80"/>
                  </a:solidFill>
                  <a:ea typeface="楷体_GB2312" pitchFamily="49" charset="-122"/>
                </a:rPr>
                <a:t> </a:t>
              </a:r>
              <a:r>
                <a:rPr lang="en-US" altLang="zh-CN" sz="2400" dirty="0" err="1">
                  <a:solidFill>
                    <a:srgbClr val="002B80"/>
                  </a:solidFill>
                  <a:ea typeface="楷体_GB2312" pitchFamily="49" charset="-122"/>
                </a:rPr>
                <a:t>n,keytype</a:t>
              </a:r>
              <a:r>
                <a:rPr lang="en-US" altLang="zh-CN" sz="2400" dirty="0">
                  <a:solidFill>
                    <a:srgbClr val="002B80"/>
                  </a:solidFill>
                  <a:ea typeface="楷体_GB2312" pitchFamily="49" charset="-122"/>
                </a:rPr>
                <a:t> k)</a:t>
              </a:r>
            </a:p>
            <a:p>
              <a:pPr>
                <a:lnSpc>
                  <a:spcPct val="75000"/>
                </a:lnSpc>
              </a:pPr>
              <a:r>
                <a:rPr lang="en-US" altLang="zh-CN" sz="2400" dirty="0">
                  <a:solidFill>
                    <a:srgbClr val="002B80"/>
                  </a:solidFill>
                  <a:ea typeface="楷体_GB2312" pitchFamily="49" charset="-122"/>
                </a:rPr>
                <a:t>{     </a:t>
              </a:r>
            </a:p>
            <a:p>
              <a:pPr>
                <a:lnSpc>
                  <a:spcPct val="75000"/>
                </a:lnSpc>
              </a:pPr>
              <a:r>
                <a:rPr lang="en-US" altLang="zh-CN" sz="2400" dirty="0">
                  <a:solidFill>
                    <a:srgbClr val="002B80"/>
                  </a:solidFill>
                  <a:ea typeface="楷体_GB2312" pitchFamily="49" charset="-122"/>
                </a:rPr>
                <a:t>       </a:t>
              </a:r>
              <a:r>
                <a:rPr lang="en-US" altLang="zh-CN" sz="2400" dirty="0" err="1">
                  <a:solidFill>
                    <a:srgbClr val="002B80"/>
                  </a:solidFill>
                  <a:ea typeface="楷体_GB2312" pitchFamily="49" charset="-122"/>
                </a:rPr>
                <a:t>int</a:t>
              </a:r>
              <a:r>
                <a:rPr lang="en-US" altLang="zh-CN" sz="2400" dirty="0">
                  <a:solidFill>
                    <a:srgbClr val="002B80"/>
                  </a:solidFill>
                  <a:ea typeface="楷体_GB2312" pitchFamily="49" charset="-122"/>
                </a:rPr>
                <a:t>  </a:t>
              </a:r>
              <a:r>
                <a:rPr lang="en-US" altLang="zh-CN" sz="2400" dirty="0" err="1">
                  <a:solidFill>
                    <a:srgbClr val="002B80"/>
                  </a:solidFill>
                  <a:ea typeface="楷体_GB2312" pitchFamily="49" charset="-122"/>
                </a:rPr>
                <a:t>i</a:t>
              </a:r>
              <a:r>
                <a:rPr lang="en-US" altLang="zh-CN" sz="2400" dirty="0">
                  <a:solidFill>
                    <a:srgbClr val="002B80"/>
                  </a:solidFill>
                  <a:ea typeface="楷体_GB2312" pitchFamily="49" charset="-122"/>
                </a:rPr>
                <a:t>;</a:t>
              </a:r>
            </a:p>
            <a:p>
              <a:pPr>
                <a:lnSpc>
                  <a:spcPct val="75000"/>
                </a:lnSpc>
              </a:pPr>
              <a:r>
                <a:rPr lang="en-US" altLang="zh-CN" sz="2400" dirty="0">
                  <a:solidFill>
                    <a:srgbClr val="002B80"/>
                  </a:solidFill>
                  <a:ea typeface="楷体_GB2312" pitchFamily="49" charset="-122"/>
                </a:rPr>
                <a:t>       for(</a:t>
              </a:r>
              <a:r>
                <a:rPr lang="en-US" altLang="zh-CN" sz="2400" dirty="0" err="1">
                  <a:solidFill>
                    <a:srgbClr val="002B80"/>
                  </a:solidFill>
                  <a:ea typeface="楷体_GB2312" pitchFamily="49" charset="-122"/>
                </a:rPr>
                <a:t>i</a:t>
              </a:r>
              <a:r>
                <a:rPr lang="en-US" altLang="zh-CN" sz="2400" dirty="0">
                  <a:solidFill>
                    <a:srgbClr val="002B80"/>
                  </a:solidFill>
                  <a:ea typeface="楷体_GB2312" pitchFamily="49" charset="-122"/>
                  <a:sym typeface="Symbol" pitchFamily="18" charset="2"/>
                </a:rPr>
                <a:t>=0;i&lt;n; </a:t>
              </a:r>
              <a:r>
                <a:rPr lang="en-US" altLang="zh-CN" sz="2400" dirty="0" err="1">
                  <a:solidFill>
                    <a:srgbClr val="002B80"/>
                  </a:solidFill>
                  <a:ea typeface="楷体_GB2312" pitchFamily="49" charset="-122"/>
                  <a:sym typeface="Symbol" pitchFamily="18" charset="2"/>
                </a:rPr>
                <a:t>i</a:t>
              </a:r>
              <a:r>
                <a:rPr lang="en-US" altLang="zh-CN" sz="2400" dirty="0">
                  <a:solidFill>
                    <a:srgbClr val="002B80"/>
                  </a:solidFill>
                  <a:ea typeface="楷体_GB2312" pitchFamily="49" charset="-122"/>
                  <a:sym typeface="Symbol" pitchFamily="18" charset="2"/>
                </a:rPr>
                <a:t>++)</a:t>
              </a:r>
              <a:endParaRPr lang="en-US" altLang="zh-CN" sz="2400" dirty="0">
                <a:solidFill>
                  <a:srgbClr val="002B80"/>
                </a:solidFill>
                <a:ea typeface="楷体_GB2312" pitchFamily="49" charset="-122"/>
              </a:endParaRPr>
            </a:p>
            <a:p>
              <a:pPr>
                <a:lnSpc>
                  <a:spcPct val="75000"/>
                </a:lnSpc>
              </a:pPr>
              <a:r>
                <a:rPr lang="en-US" altLang="zh-CN" sz="2400" dirty="0">
                  <a:solidFill>
                    <a:srgbClr val="002B80"/>
                  </a:solidFill>
                  <a:ea typeface="楷体_GB2312" pitchFamily="49" charset="-122"/>
                </a:rPr>
                <a:t>             if(key[</a:t>
              </a:r>
              <a:r>
                <a:rPr lang="en-US" altLang="zh-CN" sz="2400" dirty="0" err="1">
                  <a:solidFill>
                    <a:srgbClr val="002B80"/>
                  </a:solidFill>
                  <a:ea typeface="楷体_GB2312" pitchFamily="49" charset="-122"/>
                </a:rPr>
                <a:t>i</a:t>
              </a:r>
              <a:r>
                <a:rPr lang="en-US" altLang="zh-CN" sz="2400" dirty="0">
                  <a:solidFill>
                    <a:srgbClr val="002B80"/>
                  </a:solidFill>
                  <a:ea typeface="楷体_GB2312" pitchFamily="49" charset="-122"/>
                </a:rPr>
                <a:t>]==k) </a:t>
              </a:r>
            </a:p>
            <a:p>
              <a:pPr>
                <a:lnSpc>
                  <a:spcPct val="75000"/>
                </a:lnSpc>
              </a:pPr>
              <a:r>
                <a:rPr lang="en-US" altLang="zh-CN" sz="2400" dirty="0">
                  <a:solidFill>
                    <a:srgbClr val="002B80"/>
                  </a:solidFill>
                  <a:ea typeface="楷体_GB2312" pitchFamily="49" charset="-122"/>
                </a:rPr>
                <a:t>                  return </a:t>
              </a:r>
              <a:r>
                <a:rPr lang="en-US" altLang="zh-CN" sz="2400" dirty="0" err="1">
                  <a:solidFill>
                    <a:srgbClr val="002B80"/>
                  </a:solidFill>
                  <a:ea typeface="楷体_GB2312" pitchFamily="49" charset="-122"/>
                </a:rPr>
                <a:t>i</a:t>
              </a:r>
              <a:r>
                <a:rPr lang="en-US" altLang="zh-CN" sz="2400" dirty="0">
                  <a:solidFill>
                    <a:srgbClr val="002B80"/>
                  </a:solidFill>
                  <a:ea typeface="楷体_GB2312" pitchFamily="49" charset="-122"/>
                </a:rPr>
                <a:t>;</a:t>
              </a:r>
            </a:p>
            <a:p>
              <a:pPr>
                <a:lnSpc>
                  <a:spcPct val="75000"/>
                </a:lnSpc>
              </a:pPr>
              <a:r>
                <a:rPr lang="en-US" altLang="zh-CN" sz="2400" dirty="0">
                  <a:solidFill>
                    <a:srgbClr val="002B80"/>
                  </a:solidFill>
                  <a:ea typeface="楷体_GB2312" pitchFamily="49" charset="-122"/>
                </a:rPr>
                <a:t>       return -1;</a:t>
              </a:r>
            </a:p>
            <a:p>
              <a:pPr>
                <a:lnSpc>
                  <a:spcPct val="75000"/>
                </a:lnSpc>
              </a:pPr>
              <a:r>
                <a:rPr lang="en-US" altLang="zh-CN" sz="2400" dirty="0">
                  <a:solidFill>
                    <a:srgbClr val="002B80"/>
                  </a:solidFill>
                  <a:ea typeface="楷体_GB2312" pitchFamily="49" charset="-122"/>
                </a:rPr>
                <a:t>}</a:t>
              </a:r>
            </a:p>
          </p:txBody>
        </p:sp>
      </p:grpSp>
      <p:grpSp>
        <p:nvGrpSpPr>
          <p:cNvPr id="16" name="Group 55">
            <a:extLst>
              <a:ext uri="{FF2B5EF4-FFF2-40B4-BE49-F238E27FC236}">
                <a16:creationId xmlns:a16="http://schemas.microsoft.com/office/drawing/2014/main" id="{AB2E7114-FFDA-A2FE-6992-F9C708B96314}"/>
              </a:ext>
            </a:extLst>
          </p:cNvPr>
          <p:cNvGrpSpPr>
            <a:grpSpLocks/>
          </p:cNvGrpSpPr>
          <p:nvPr/>
        </p:nvGrpSpPr>
        <p:grpSpPr bwMode="auto">
          <a:xfrm rot="257867">
            <a:off x="303213" y="0"/>
            <a:ext cx="2133600" cy="1125538"/>
            <a:chOff x="191" y="59"/>
            <a:chExt cx="1344" cy="709"/>
          </a:xfrm>
        </p:grpSpPr>
        <p:sp>
          <p:nvSpPr>
            <p:cNvPr id="17" name="AutoShape 37">
              <a:extLst>
                <a:ext uri="{FF2B5EF4-FFF2-40B4-BE49-F238E27FC236}">
                  <a16:creationId xmlns:a16="http://schemas.microsoft.com/office/drawing/2014/main" id="{10DABD8C-DD55-8B52-80E2-F8050F0FA1C6}"/>
                </a:ext>
              </a:extLst>
            </p:cNvPr>
            <p:cNvSpPr>
              <a:spLocks noChangeArrowheads="1"/>
            </p:cNvSpPr>
            <p:nvPr/>
          </p:nvSpPr>
          <p:spPr bwMode="auto">
            <a:xfrm rot="-127061">
              <a:off x="191" y="59"/>
              <a:ext cx="1344" cy="709"/>
            </a:xfrm>
            <a:prstGeom prst="irregularSeal2">
              <a:avLst/>
            </a:prstGeom>
            <a:ln>
              <a:headEnd type="none" w="sm" len="sm"/>
              <a:tailEnd type="none" w="sm" len="sm"/>
            </a:ln>
          </p:spPr>
          <p:style>
            <a:lnRef idx="1">
              <a:schemeClr val="accent5"/>
            </a:lnRef>
            <a:fillRef idx="3">
              <a:schemeClr val="accent5"/>
            </a:fillRef>
            <a:effectRef idx="2">
              <a:schemeClr val="accent5"/>
            </a:effectRef>
            <a:fontRef idx="minor">
              <a:schemeClr val="lt1"/>
            </a:fontRef>
          </p:style>
          <p:txBody>
            <a:bodyPr wrap="none" anchor="ctr"/>
            <a:lstStyle/>
            <a:p>
              <a:endParaRPr lang="zh-CN" altLang="en-US"/>
            </a:p>
          </p:txBody>
        </p:sp>
        <p:sp>
          <p:nvSpPr>
            <p:cNvPr id="18" name="Rectangle 38">
              <a:extLst>
                <a:ext uri="{FF2B5EF4-FFF2-40B4-BE49-F238E27FC236}">
                  <a16:creationId xmlns:a16="http://schemas.microsoft.com/office/drawing/2014/main" id="{78BEB6DE-3B89-528F-D182-027ABC4BB5AF}"/>
                </a:ext>
              </a:extLst>
            </p:cNvPr>
            <p:cNvSpPr>
              <a:spLocks noChangeArrowheads="1"/>
            </p:cNvSpPr>
            <p:nvPr/>
          </p:nvSpPr>
          <p:spPr bwMode="auto">
            <a:xfrm rot="-1351447">
              <a:off x="390" y="179"/>
              <a:ext cx="951" cy="442"/>
            </a:xfrm>
            <a:prstGeom prst="rect">
              <a:avLst/>
            </a:prstGeom>
            <a:noFill/>
            <a:ln w="12700" cap="sq">
              <a:noFill/>
              <a:miter lim="800000"/>
              <a:headEnd type="none" w="sm" len="sm"/>
              <a:tailEnd type="none" w="sm" len="sm"/>
            </a:ln>
            <a:effectLst/>
          </p:spPr>
          <p:txBody>
            <a:bodyPr>
              <a:spAutoFit/>
            </a:bodyPr>
            <a:lstStyle/>
            <a:p>
              <a:r>
                <a:rPr lang="zh-CN" altLang="en-US" sz="4000" i="1" dirty="0">
                  <a:solidFill>
                    <a:schemeClr val="bg1"/>
                  </a:solidFill>
                  <a:ea typeface="黑体" pitchFamily="49" charset="-122"/>
                </a:rPr>
                <a:t>算法</a:t>
              </a:r>
              <a:endParaRPr lang="en-US" sz="4000" i="1" dirty="0">
                <a:solidFill>
                  <a:schemeClr val="bg1"/>
                </a:solidFill>
                <a:ea typeface="黑体" pitchFamily="49" charset="-122"/>
              </a:endParaRPr>
            </a:p>
          </p:txBody>
        </p:sp>
      </p:grpSp>
      <p:grpSp>
        <p:nvGrpSpPr>
          <p:cNvPr id="19" name="组合 18">
            <a:extLst>
              <a:ext uri="{FF2B5EF4-FFF2-40B4-BE49-F238E27FC236}">
                <a16:creationId xmlns:a16="http://schemas.microsoft.com/office/drawing/2014/main" id="{74CF87A6-7601-8A6B-A5FF-85E51B2CDFD2}"/>
              </a:ext>
            </a:extLst>
          </p:cNvPr>
          <p:cNvGrpSpPr/>
          <p:nvPr/>
        </p:nvGrpSpPr>
        <p:grpSpPr>
          <a:xfrm>
            <a:off x="1143000" y="5686425"/>
            <a:ext cx="5791200" cy="485775"/>
            <a:chOff x="1143000" y="5686425"/>
            <a:chExt cx="5791200" cy="485775"/>
          </a:xfrm>
        </p:grpSpPr>
        <p:grpSp>
          <p:nvGrpSpPr>
            <p:cNvPr id="20" name="Group 50">
              <a:extLst>
                <a:ext uri="{FF2B5EF4-FFF2-40B4-BE49-F238E27FC236}">
                  <a16:creationId xmlns:a16="http://schemas.microsoft.com/office/drawing/2014/main" id="{45FF98F9-3E96-5099-E240-E297525AFE83}"/>
                </a:ext>
              </a:extLst>
            </p:cNvPr>
            <p:cNvGrpSpPr>
              <a:grpSpLocks/>
            </p:cNvGrpSpPr>
            <p:nvPr/>
          </p:nvGrpSpPr>
          <p:grpSpPr bwMode="auto">
            <a:xfrm>
              <a:off x="3352800" y="5686425"/>
              <a:ext cx="3581400" cy="474663"/>
              <a:chOff x="2112" y="3637"/>
              <a:chExt cx="2256" cy="299"/>
            </a:xfrm>
          </p:grpSpPr>
          <p:sp>
            <p:nvSpPr>
              <p:cNvPr id="24" name="AutoShape 10">
                <a:extLst>
                  <a:ext uri="{FF2B5EF4-FFF2-40B4-BE49-F238E27FC236}">
                    <a16:creationId xmlns:a16="http://schemas.microsoft.com/office/drawing/2014/main" id="{A940028E-1BF6-28DB-A622-A4BD3448189D}"/>
                  </a:ext>
                </a:extLst>
              </p:cNvPr>
              <p:cNvSpPr>
                <a:spLocks noChangeArrowheads="1"/>
              </p:cNvSpPr>
              <p:nvPr/>
            </p:nvSpPr>
            <p:spPr bwMode="auto">
              <a:xfrm>
                <a:off x="2112" y="3648"/>
                <a:ext cx="2256" cy="288"/>
              </a:xfrm>
              <a:prstGeom prst="octagon">
                <a:avLst>
                  <a:gd name="adj" fmla="val 29287"/>
                </a:avLst>
              </a:prstGeom>
              <a:noFill/>
              <a:ln w="38100" cap="sq">
                <a:solidFill>
                  <a:srgbClr val="7030A0"/>
                </a:solidFill>
                <a:miter lim="800000"/>
                <a:headEnd type="none" w="sm" len="sm"/>
                <a:tailEnd type="none" w="sm" len="sm"/>
              </a:ln>
            </p:spPr>
            <p:txBody>
              <a:bodyPr wrap="none" anchor="ctr"/>
              <a:lstStyle/>
              <a:p>
                <a:endParaRPr lang="zh-CN" altLang="en-US"/>
              </a:p>
            </p:txBody>
          </p:sp>
          <p:sp>
            <p:nvSpPr>
              <p:cNvPr id="25" name="Text Box 11">
                <a:extLst>
                  <a:ext uri="{FF2B5EF4-FFF2-40B4-BE49-F238E27FC236}">
                    <a16:creationId xmlns:a16="http://schemas.microsoft.com/office/drawing/2014/main" id="{1304E5F3-C980-ED1D-1F55-D637992F7D2B}"/>
                  </a:ext>
                </a:extLst>
              </p:cNvPr>
              <p:cNvSpPr txBox="1">
                <a:spLocks noChangeArrowheads="1"/>
              </p:cNvSpPr>
              <p:nvPr/>
            </p:nvSpPr>
            <p:spPr bwMode="auto">
              <a:xfrm>
                <a:off x="2204" y="3637"/>
                <a:ext cx="2131" cy="291"/>
              </a:xfrm>
              <a:prstGeom prst="rect">
                <a:avLst/>
              </a:prstGeom>
              <a:noFill/>
              <a:ln w="12700" cap="sq">
                <a:noFill/>
                <a:miter lim="800000"/>
                <a:headEnd type="none" w="sm" len="sm"/>
                <a:tailEnd type="none" w="sm" len="sm"/>
              </a:ln>
            </p:spPr>
            <p:txBody>
              <a:bodyPr>
                <a:spAutoFit/>
              </a:bodyPr>
              <a:lstStyle/>
              <a:p>
                <a:r>
                  <a:rPr lang="zh-CN" altLang="en-US" sz="2300" dirty="0">
                    <a:solidFill>
                      <a:srgbClr val="000084"/>
                    </a:solidFill>
                    <a:latin typeface="幼圆" pitchFamily="49" charset="-122"/>
                    <a:ea typeface="幼圆" pitchFamily="49" charset="-122"/>
                  </a:rPr>
                  <a:t>查找失败</a:t>
                </a:r>
                <a:r>
                  <a:rPr lang="en-US" altLang="zh-CN" sz="2300" dirty="0">
                    <a:solidFill>
                      <a:srgbClr val="000084"/>
                    </a:solidFill>
                    <a:latin typeface="幼圆" pitchFamily="49" charset="-122"/>
                    <a:ea typeface="幼圆" pitchFamily="49" charset="-122"/>
                  </a:rPr>
                  <a:t>, </a:t>
                </a:r>
                <a:r>
                  <a:rPr lang="zh-CN" altLang="en-US" sz="2300" dirty="0">
                    <a:solidFill>
                      <a:srgbClr val="000084"/>
                    </a:solidFill>
                    <a:latin typeface="幼圆" pitchFamily="49" charset="-122"/>
                    <a:ea typeface="幼圆" pitchFamily="49" charset="-122"/>
                  </a:rPr>
                  <a:t>返回信息 </a:t>
                </a:r>
                <a:r>
                  <a:rPr lang="en-US" altLang="zh-CN" sz="2300" dirty="0">
                    <a:solidFill>
                      <a:srgbClr val="FF3300"/>
                    </a:solidFill>
                    <a:ea typeface="楷体_GB2312" pitchFamily="49" charset="-122"/>
                  </a:rPr>
                  <a:t>-1</a:t>
                </a:r>
              </a:p>
            </p:txBody>
          </p:sp>
        </p:grpSp>
        <p:grpSp>
          <p:nvGrpSpPr>
            <p:cNvPr id="21" name="Group 47">
              <a:extLst>
                <a:ext uri="{FF2B5EF4-FFF2-40B4-BE49-F238E27FC236}">
                  <a16:creationId xmlns:a16="http://schemas.microsoft.com/office/drawing/2014/main" id="{B46A30C4-9ED0-436E-8647-380461195F8F}"/>
                </a:ext>
              </a:extLst>
            </p:cNvPr>
            <p:cNvGrpSpPr>
              <a:grpSpLocks/>
            </p:cNvGrpSpPr>
            <p:nvPr/>
          </p:nvGrpSpPr>
          <p:grpSpPr bwMode="auto">
            <a:xfrm>
              <a:off x="1143000" y="5715000"/>
              <a:ext cx="1957388" cy="457200"/>
              <a:chOff x="720" y="3312"/>
              <a:chExt cx="1233" cy="288"/>
            </a:xfrm>
          </p:grpSpPr>
          <p:sp>
            <p:nvSpPr>
              <p:cNvPr id="22" name="AutoShape 48">
                <a:extLst>
                  <a:ext uri="{FF2B5EF4-FFF2-40B4-BE49-F238E27FC236}">
                    <a16:creationId xmlns:a16="http://schemas.microsoft.com/office/drawing/2014/main" id="{3127E18C-5522-EC68-46DB-D0E1EF299801}"/>
                  </a:ext>
                </a:extLst>
              </p:cNvPr>
              <p:cNvSpPr>
                <a:spLocks noChangeArrowheads="1"/>
              </p:cNvSpPr>
              <p:nvPr/>
            </p:nvSpPr>
            <p:spPr bwMode="auto">
              <a:xfrm>
                <a:off x="720" y="3312"/>
                <a:ext cx="1200" cy="288"/>
              </a:xfrm>
              <a:prstGeom prst="flowChartTerminator">
                <a:avLst/>
              </a:prstGeom>
              <a:noFill/>
              <a:ln w="38100" cap="sq">
                <a:solidFill>
                  <a:schemeClr val="accent1"/>
                </a:solidFill>
                <a:miter lim="800000"/>
                <a:headEnd type="none" w="sm" len="sm"/>
                <a:tailEnd type="none" w="sm" len="sm"/>
              </a:ln>
            </p:spPr>
            <p:txBody>
              <a:bodyPr wrap="none" anchor="ctr"/>
              <a:lstStyle/>
              <a:p>
                <a:endParaRPr lang="zh-CN" altLang="en-US"/>
              </a:p>
            </p:txBody>
          </p:sp>
          <p:sp>
            <p:nvSpPr>
              <p:cNvPr id="23" name="Text Box 49">
                <a:extLst>
                  <a:ext uri="{FF2B5EF4-FFF2-40B4-BE49-F238E27FC236}">
                    <a16:creationId xmlns:a16="http://schemas.microsoft.com/office/drawing/2014/main" id="{B4D5F3AA-307D-6656-4457-566146D5BA0E}"/>
                  </a:ext>
                </a:extLst>
              </p:cNvPr>
              <p:cNvSpPr txBox="1">
                <a:spLocks noChangeArrowheads="1"/>
              </p:cNvSpPr>
              <p:nvPr/>
            </p:nvSpPr>
            <p:spPr bwMode="auto">
              <a:xfrm>
                <a:off x="775" y="3312"/>
                <a:ext cx="1178" cy="288"/>
              </a:xfrm>
              <a:prstGeom prst="rect">
                <a:avLst/>
              </a:prstGeom>
              <a:noFill/>
              <a:ln w="12700" cap="sq">
                <a:noFill/>
                <a:miter lim="800000"/>
                <a:headEnd type="none" w="sm" len="sm"/>
                <a:tailEnd type="none" w="sm" len="sm"/>
              </a:ln>
            </p:spPr>
            <p:txBody>
              <a:bodyPr>
                <a:spAutoFit/>
              </a:bodyPr>
              <a:lstStyle/>
              <a:p>
                <a:r>
                  <a:rPr lang="zh-CN" altLang="en-US" sz="2000" dirty="0">
                    <a:solidFill>
                      <a:srgbClr val="000084"/>
                    </a:solidFill>
                    <a:ea typeface="幼圆" pitchFamily="49" charset="-122"/>
                  </a:rPr>
                  <a:t>若查找</a:t>
                </a:r>
                <a:r>
                  <a:rPr lang="zh-CN" altLang="en-US" dirty="0">
                    <a:solidFill>
                      <a:srgbClr val="000084"/>
                    </a:solidFill>
                  </a:rPr>
                  <a:t> </a:t>
                </a:r>
                <a:r>
                  <a:rPr lang="en-US" altLang="zh-CN" dirty="0">
                    <a:solidFill>
                      <a:srgbClr val="000084"/>
                    </a:solidFill>
                  </a:rPr>
                  <a:t>k=</a:t>
                </a:r>
                <a:r>
                  <a:rPr lang="en-US" altLang="zh-CN" dirty="0">
                    <a:solidFill>
                      <a:srgbClr val="FF3300"/>
                    </a:solidFill>
                  </a:rPr>
                  <a:t>35</a:t>
                </a:r>
              </a:p>
            </p:txBody>
          </p:sp>
        </p:grpSp>
      </p:grpSp>
      <p:grpSp>
        <p:nvGrpSpPr>
          <p:cNvPr id="26" name="组合 25">
            <a:extLst>
              <a:ext uri="{FF2B5EF4-FFF2-40B4-BE49-F238E27FC236}">
                <a16:creationId xmlns:a16="http://schemas.microsoft.com/office/drawing/2014/main" id="{14B2F40D-8D41-B655-6962-D9000090047B}"/>
              </a:ext>
            </a:extLst>
          </p:cNvPr>
          <p:cNvGrpSpPr/>
          <p:nvPr/>
        </p:nvGrpSpPr>
        <p:grpSpPr>
          <a:xfrm>
            <a:off x="379413" y="3543301"/>
            <a:ext cx="9296400" cy="1361406"/>
            <a:chOff x="379413" y="3543301"/>
            <a:chExt cx="9296400" cy="1361406"/>
          </a:xfrm>
        </p:grpSpPr>
        <p:sp>
          <p:nvSpPr>
            <p:cNvPr id="27" name="Text Box 2">
              <a:extLst>
                <a:ext uri="{FF2B5EF4-FFF2-40B4-BE49-F238E27FC236}">
                  <a16:creationId xmlns:a16="http://schemas.microsoft.com/office/drawing/2014/main" id="{539C65C0-9CD9-18CD-6252-DA999E0F3948}"/>
                </a:ext>
              </a:extLst>
            </p:cNvPr>
            <p:cNvSpPr txBox="1">
              <a:spLocks noChangeArrowheads="1"/>
            </p:cNvSpPr>
            <p:nvPr/>
          </p:nvSpPr>
          <p:spPr bwMode="auto">
            <a:xfrm>
              <a:off x="379413" y="4443042"/>
              <a:ext cx="9296400" cy="461665"/>
            </a:xfrm>
            <a:prstGeom prst="rect">
              <a:avLst/>
            </a:prstGeom>
            <a:noFill/>
            <a:ln w="12700" cap="sq">
              <a:noFill/>
              <a:miter lim="800000"/>
              <a:headEnd type="none" w="sm" len="sm"/>
              <a:tailEnd type="none" w="sm" len="sm"/>
            </a:ln>
          </p:spPr>
          <p:txBody>
            <a:bodyPr wrap="square">
              <a:spAutoFit/>
            </a:bodyPr>
            <a:lstStyle/>
            <a:p>
              <a:r>
                <a:rPr lang="en-US" altLang="zh-CN" sz="2400" dirty="0">
                  <a:solidFill>
                    <a:schemeClr val="accent2"/>
                  </a:solidFill>
                </a:rPr>
                <a:t>key[0..9]</a:t>
              </a:r>
              <a:r>
                <a:rPr lang="en-US" altLang="zh-CN" sz="2400" dirty="0">
                  <a:solidFill>
                    <a:srgbClr val="FFFFFF"/>
                  </a:solidFill>
                </a:rPr>
                <a:t>  </a:t>
              </a:r>
              <a:r>
                <a:rPr lang="en-US" altLang="zh-CN" sz="2400" dirty="0"/>
                <a:t>38   75   19   57   100   48   50   7   62   11</a:t>
              </a:r>
            </a:p>
          </p:txBody>
        </p:sp>
        <p:grpSp>
          <p:nvGrpSpPr>
            <p:cNvPr id="28" name="Group 59">
              <a:extLst>
                <a:ext uri="{FF2B5EF4-FFF2-40B4-BE49-F238E27FC236}">
                  <a16:creationId xmlns:a16="http://schemas.microsoft.com/office/drawing/2014/main" id="{F3FBEF0F-FC9D-1FF4-031A-2F667DE43A68}"/>
                </a:ext>
              </a:extLst>
            </p:cNvPr>
            <p:cNvGrpSpPr>
              <a:grpSpLocks/>
            </p:cNvGrpSpPr>
            <p:nvPr/>
          </p:nvGrpSpPr>
          <p:grpSpPr bwMode="auto">
            <a:xfrm>
              <a:off x="379413" y="3543301"/>
              <a:ext cx="992188" cy="930275"/>
              <a:chOff x="239" y="2232"/>
              <a:chExt cx="625" cy="586"/>
            </a:xfrm>
          </p:grpSpPr>
          <p:sp>
            <p:nvSpPr>
              <p:cNvPr id="29" name="Oval 51">
                <a:extLst>
                  <a:ext uri="{FF2B5EF4-FFF2-40B4-BE49-F238E27FC236}">
                    <a16:creationId xmlns:a16="http://schemas.microsoft.com/office/drawing/2014/main" id="{2D5094BC-6DB4-F624-C753-C53BDFD71E64}"/>
                  </a:ext>
                </a:extLst>
              </p:cNvPr>
              <p:cNvSpPr>
                <a:spLocks noChangeArrowheads="1"/>
              </p:cNvSpPr>
              <p:nvPr/>
            </p:nvSpPr>
            <p:spPr bwMode="auto">
              <a:xfrm>
                <a:off x="240" y="2352"/>
                <a:ext cx="624" cy="364"/>
              </a:xfrm>
              <a:prstGeom prst="ellipse">
                <a:avLst/>
              </a:prstGeom>
              <a:ln>
                <a:headEnd type="none" w="sm" len="sm"/>
                <a:tailEnd type="none" w="sm" len="sm"/>
              </a:ln>
            </p:spPr>
            <p:style>
              <a:lnRef idx="1">
                <a:schemeClr val="accent2"/>
              </a:lnRef>
              <a:fillRef idx="3">
                <a:schemeClr val="accent2"/>
              </a:fillRef>
              <a:effectRef idx="2">
                <a:schemeClr val="accent2"/>
              </a:effectRef>
              <a:fontRef idx="minor">
                <a:schemeClr val="lt1"/>
              </a:fontRef>
            </p:style>
            <p:txBody>
              <a:bodyPr wrap="none" anchor="ctr"/>
              <a:lstStyle/>
              <a:p>
                <a:endParaRPr lang="zh-CN" altLang="en-US"/>
              </a:p>
            </p:txBody>
          </p:sp>
          <p:sp>
            <p:nvSpPr>
              <p:cNvPr id="30" name="Text Box 52">
                <a:extLst>
                  <a:ext uri="{FF2B5EF4-FFF2-40B4-BE49-F238E27FC236}">
                    <a16:creationId xmlns:a16="http://schemas.microsoft.com/office/drawing/2014/main" id="{7C5241E4-6122-2098-82B2-200E9EB9DDFA}"/>
                  </a:ext>
                </a:extLst>
              </p:cNvPr>
              <p:cNvSpPr txBox="1">
                <a:spLocks noChangeArrowheads="1"/>
              </p:cNvSpPr>
              <p:nvPr/>
            </p:nvSpPr>
            <p:spPr bwMode="auto">
              <a:xfrm>
                <a:off x="239" y="2232"/>
                <a:ext cx="624" cy="586"/>
              </a:xfrm>
              <a:prstGeom prst="rect">
                <a:avLst/>
              </a:prstGeom>
              <a:noFill/>
              <a:ln w="12700" cap="sq">
                <a:noFill/>
                <a:miter lim="800000"/>
                <a:headEnd type="none" w="sm" len="sm"/>
                <a:tailEnd type="none" w="sm" len="sm"/>
              </a:ln>
              <a:effectLst/>
            </p:spPr>
            <p:txBody>
              <a:bodyPr>
                <a:spAutoFit/>
              </a:bodyPr>
              <a:lstStyle/>
              <a:p>
                <a:r>
                  <a:rPr lang="zh-CN" altLang="en-US" sz="5500" dirty="0">
                    <a:solidFill>
                      <a:schemeClr val="bg1"/>
                    </a:solidFill>
                    <a:ea typeface="华文新魏" pitchFamily="2" charset="-122"/>
                  </a:rPr>
                  <a:t>例</a:t>
                </a:r>
              </a:p>
            </p:txBody>
          </p:sp>
        </p:grpSp>
      </p:grpSp>
    </p:spTree>
    <p:extLst>
      <p:ext uri="{BB962C8B-B14F-4D97-AF65-F5344CB8AC3E}">
        <p14:creationId xmlns:p14="http://schemas.microsoft.com/office/powerpoint/2010/main" val="2858396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blinds(horizontal)">
                                      <p:cBhvr>
                                        <p:cTn id="12" dur="500"/>
                                        <p:tgtEl>
                                          <p:spTgt spid="2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blinds(horizontal)">
                                      <p:cBhvr>
                                        <p:cTn id="2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4CFD5CD4-D79C-10CB-0248-D27303A4E496}"/>
              </a:ext>
            </a:extLst>
          </p:cNvPr>
          <p:cNvSpPr>
            <a:spLocks noGrp="1"/>
          </p:cNvSpPr>
          <p:nvPr>
            <p:ph type="dt" sz="half" idx="10"/>
          </p:nvPr>
        </p:nvSpPr>
        <p:spPr/>
        <p:txBody>
          <a:bodyPr/>
          <a:lstStyle/>
          <a:p>
            <a:pPr>
              <a:defRPr/>
            </a:pPr>
            <a:fld id="{72795A5C-ABA9-164F-9A37-0CFC1B48C772}" type="datetime1">
              <a:rPr lang="en-US" altLang="zh-CN" smtClean="0"/>
              <a:t>6/9/22</a:t>
            </a:fld>
            <a:endParaRPr lang="en-US" altLang="zh-CN" dirty="0"/>
          </a:p>
        </p:txBody>
      </p:sp>
      <p:sp>
        <p:nvSpPr>
          <p:cNvPr id="5" name="灯片编号占位符 4">
            <a:extLst>
              <a:ext uri="{FF2B5EF4-FFF2-40B4-BE49-F238E27FC236}">
                <a16:creationId xmlns:a16="http://schemas.microsoft.com/office/drawing/2014/main" id="{009EE922-FEEA-4950-ED40-4C7164438105}"/>
              </a:ext>
            </a:extLst>
          </p:cNvPr>
          <p:cNvSpPr>
            <a:spLocks noGrp="1"/>
          </p:cNvSpPr>
          <p:nvPr>
            <p:ph type="sldNum" sz="quarter" idx="12"/>
          </p:nvPr>
        </p:nvSpPr>
        <p:spPr/>
        <p:txBody>
          <a:bodyPr/>
          <a:lstStyle/>
          <a:p>
            <a:pPr>
              <a:defRPr/>
            </a:pPr>
            <a:fld id="{4FF538FA-A287-4FBD-9703-6DB9C5344803}" type="slidenum">
              <a:rPr lang="zh-CN" altLang="en-US" smtClean="0"/>
              <a:t>15</a:t>
            </a:fld>
            <a:endParaRPr lang="en-US" altLang="zh-CN" dirty="0"/>
          </a:p>
        </p:txBody>
      </p:sp>
      <p:grpSp>
        <p:nvGrpSpPr>
          <p:cNvPr id="6" name="Group 40">
            <a:extLst>
              <a:ext uri="{FF2B5EF4-FFF2-40B4-BE49-F238E27FC236}">
                <a16:creationId xmlns:a16="http://schemas.microsoft.com/office/drawing/2014/main" id="{D4011342-E027-9FC6-C82C-DEDE8F90E184}"/>
              </a:ext>
            </a:extLst>
          </p:cNvPr>
          <p:cNvGrpSpPr>
            <a:grpSpLocks/>
          </p:cNvGrpSpPr>
          <p:nvPr/>
        </p:nvGrpSpPr>
        <p:grpSpPr bwMode="auto">
          <a:xfrm>
            <a:off x="1525588" y="228600"/>
            <a:ext cx="5942012" cy="930275"/>
            <a:chOff x="961" y="144"/>
            <a:chExt cx="3743" cy="586"/>
          </a:xfrm>
        </p:grpSpPr>
        <p:sp>
          <p:nvSpPr>
            <p:cNvPr id="7" name="Text Box 17">
              <a:extLst>
                <a:ext uri="{FF2B5EF4-FFF2-40B4-BE49-F238E27FC236}">
                  <a16:creationId xmlns:a16="http://schemas.microsoft.com/office/drawing/2014/main" id="{85EF3200-CE10-CB49-1054-67D7F4FB5FAB}"/>
                </a:ext>
              </a:extLst>
            </p:cNvPr>
            <p:cNvSpPr txBox="1">
              <a:spLocks noChangeArrowheads="1"/>
            </p:cNvSpPr>
            <p:nvPr/>
          </p:nvSpPr>
          <p:spPr bwMode="auto">
            <a:xfrm rot="-23171">
              <a:off x="961" y="144"/>
              <a:ext cx="3743" cy="586"/>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r>
                <a:rPr lang="zh-CN" altLang="en-US" sz="5500" dirty="0">
                  <a:solidFill>
                    <a:srgbClr val="7030A0"/>
                  </a:solidFill>
                  <a:ea typeface="方正舒体" pitchFamily="2" charset="-122"/>
                </a:rPr>
                <a:t>查找效率如何</a:t>
              </a:r>
            </a:p>
          </p:txBody>
        </p:sp>
        <p:grpSp>
          <p:nvGrpSpPr>
            <p:cNvPr id="8" name="Group 18">
              <a:extLst>
                <a:ext uri="{FF2B5EF4-FFF2-40B4-BE49-F238E27FC236}">
                  <a16:creationId xmlns:a16="http://schemas.microsoft.com/office/drawing/2014/main" id="{92B8ED93-DB54-712D-5BD8-1C715904485C}"/>
                </a:ext>
              </a:extLst>
            </p:cNvPr>
            <p:cNvGrpSpPr>
              <a:grpSpLocks/>
            </p:cNvGrpSpPr>
            <p:nvPr/>
          </p:nvGrpSpPr>
          <p:grpSpPr bwMode="auto">
            <a:xfrm rot="851318">
              <a:off x="3715" y="243"/>
              <a:ext cx="605" cy="477"/>
              <a:chOff x="2995" y="2106"/>
              <a:chExt cx="989" cy="768"/>
            </a:xfrm>
          </p:grpSpPr>
          <p:sp>
            <p:nvSpPr>
              <p:cNvPr id="9" name="Freeform 19">
                <a:extLst>
                  <a:ext uri="{FF2B5EF4-FFF2-40B4-BE49-F238E27FC236}">
                    <a16:creationId xmlns:a16="http://schemas.microsoft.com/office/drawing/2014/main" id="{CF996A8F-1F7C-92E5-F108-4CA2EE425332}"/>
                  </a:ext>
                </a:extLst>
              </p:cNvPr>
              <p:cNvSpPr>
                <a:spLocks/>
              </p:cNvSpPr>
              <p:nvPr/>
            </p:nvSpPr>
            <p:spPr bwMode="auto">
              <a:xfrm rot="421002">
                <a:off x="2995" y="2106"/>
                <a:ext cx="989" cy="768"/>
              </a:xfrm>
              <a:custGeom>
                <a:avLst/>
                <a:gdLst>
                  <a:gd name="T0" fmla="*/ 150 w 439"/>
                  <a:gd name="T1" fmla="*/ 185 h 683"/>
                  <a:gd name="T2" fmla="*/ 194 w 439"/>
                  <a:gd name="T3" fmla="*/ 138 h 683"/>
                  <a:gd name="T4" fmla="*/ 272 w 439"/>
                  <a:gd name="T5" fmla="*/ 167 h 683"/>
                  <a:gd name="T6" fmla="*/ 265 w 439"/>
                  <a:gd name="T7" fmla="*/ 244 h 683"/>
                  <a:gd name="T8" fmla="*/ 171 w 439"/>
                  <a:gd name="T9" fmla="*/ 304 h 683"/>
                  <a:gd name="T10" fmla="*/ 153 w 439"/>
                  <a:gd name="T11" fmla="*/ 474 h 683"/>
                  <a:gd name="T12" fmla="*/ 171 w 439"/>
                  <a:gd name="T13" fmla="*/ 527 h 683"/>
                  <a:gd name="T14" fmla="*/ 140 w 439"/>
                  <a:gd name="T15" fmla="*/ 585 h 683"/>
                  <a:gd name="T16" fmla="*/ 147 w 439"/>
                  <a:gd name="T17" fmla="*/ 645 h 683"/>
                  <a:gd name="T18" fmla="*/ 213 w 439"/>
                  <a:gd name="T19" fmla="*/ 683 h 683"/>
                  <a:gd name="T20" fmla="*/ 300 w 439"/>
                  <a:gd name="T21" fmla="*/ 656 h 683"/>
                  <a:gd name="T22" fmla="*/ 328 w 439"/>
                  <a:gd name="T23" fmla="*/ 585 h 683"/>
                  <a:gd name="T24" fmla="*/ 293 w 439"/>
                  <a:gd name="T25" fmla="*/ 518 h 683"/>
                  <a:gd name="T26" fmla="*/ 331 w 439"/>
                  <a:gd name="T27" fmla="*/ 480 h 683"/>
                  <a:gd name="T28" fmla="*/ 331 w 439"/>
                  <a:gd name="T29" fmla="*/ 387 h 683"/>
                  <a:gd name="T30" fmla="*/ 429 w 439"/>
                  <a:gd name="T31" fmla="*/ 308 h 683"/>
                  <a:gd name="T32" fmla="*/ 439 w 439"/>
                  <a:gd name="T33" fmla="*/ 188 h 683"/>
                  <a:gd name="T34" fmla="*/ 376 w 439"/>
                  <a:gd name="T35" fmla="*/ 59 h 683"/>
                  <a:gd name="T36" fmla="*/ 251 w 439"/>
                  <a:gd name="T37" fmla="*/ 0 h 683"/>
                  <a:gd name="T38" fmla="*/ 112 w 439"/>
                  <a:gd name="T39" fmla="*/ 38 h 683"/>
                  <a:gd name="T40" fmla="*/ 31 w 439"/>
                  <a:gd name="T41" fmla="*/ 115 h 683"/>
                  <a:gd name="T42" fmla="*/ 0 w 439"/>
                  <a:gd name="T43" fmla="*/ 234 h 683"/>
                  <a:gd name="T44" fmla="*/ 4 w 439"/>
                  <a:gd name="T45" fmla="*/ 304 h 683"/>
                  <a:gd name="T46" fmla="*/ 147 w 439"/>
                  <a:gd name="T47" fmla="*/ 296 h 683"/>
                  <a:gd name="T48" fmla="*/ 150 w 439"/>
                  <a:gd name="T49" fmla="*/ 185 h 68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439" h="683">
                    <a:moveTo>
                      <a:pt x="150" y="185"/>
                    </a:moveTo>
                    <a:lnTo>
                      <a:pt x="194" y="138"/>
                    </a:lnTo>
                    <a:lnTo>
                      <a:pt x="272" y="167"/>
                    </a:lnTo>
                    <a:lnTo>
                      <a:pt x="265" y="244"/>
                    </a:lnTo>
                    <a:lnTo>
                      <a:pt x="171" y="304"/>
                    </a:lnTo>
                    <a:lnTo>
                      <a:pt x="153" y="474"/>
                    </a:lnTo>
                    <a:lnTo>
                      <a:pt x="171" y="527"/>
                    </a:lnTo>
                    <a:lnTo>
                      <a:pt x="140" y="585"/>
                    </a:lnTo>
                    <a:lnTo>
                      <a:pt x="147" y="645"/>
                    </a:lnTo>
                    <a:lnTo>
                      <a:pt x="213" y="683"/>
                    </a:lnTo>
                    <a:lnTo>
                      <a:pt x="300" y="656"/>
                    </a:lnTo>
                    <a:lnTo>
                      <a:pt x="328" y="585"/>
                    </a:lnTo>
                    <a:lnTo>
                      <a:pt x="293" y="518"/>
                    </a:lnTo>
                    <a:lnTo>
                      <a:pt x="331" y="480"/>
                    </a:lnTo>
                    <a:lnTo>
                      <a:pt x="331" y="387"/>
                    </a:lnTo>
                    <a:lnTo>
                      <a:pt x="429" y="308"/>
                    </a:lnTo>
                    <a:lnTo>
                      <a:pt x="439" y="188"/>
                    </a:lnTo>
                    <a:lnTo>
                      <a:pt x="376" y="59"/>
                    </a:lnTo>
                    <a:lnTo>
                      <a:pt x="251" y="0"/>
                    </a:lnTo>
                    <a:lnTo>
                      <a:pt x="112" y="38"/>
                    </a:lnTo>
                    <a:lnTo>
                      <a:pt x="31" y="115"/>
                    </a:lnTo>
                    <a:lnTo>
                      <a:pt x="0" y="234"/>
                    </a:lnTo>
                    <a:lnTo>
                      <a:pt x="4" y="304"/>
                    </a:lnTo>
                    <a:lnTo>
                      <a:pt x="147" y="296"/>
                    </a:lnTo>
                    <a:lnTo>
                      <a:pt x="150" y="185"/>
                    </a:lnTo>
                    <a:close/>
                  </a:path>
                </a:pathLst>
              </a:custGeom>
              <a:solidFill>
                <a:schemeClr val="accent1">
                  <a:lumMod val="20000"/>
                  <a:lumOff val="80000"/>
                </a:schemeClr>
              </a:solidFill>
              <a:ln w="28575">
                <a:solidFill>
                  <a:schemeClr val="accent1"/>
                </a:solidFill>
                <a:round/>
                <a:headEnd/>
                <a:tailEnd/>
              </a:ln>
              <a:effectLst>
                <a:outerShdw dist="52363" dir="842175" algn="ctr" rotWithShape="0">
                  <a:schemeClr val="bg2"/>
                </a:outerShdw>
              </a:effectLst>
            </p:spPr>
            <p:txBody>
              <a:bodyPr/>
              <a:lstStyle/>
              <a:p>
                <a:endParaRPr lang="zh-CN" altLang="en-US"/>
              </a:p>
            </p:txBody>
          </p:sp>
          <p:sp>
            <p:nvSpPr>
              <p:cNvPr id="10" name="Freeform 20">
                <a:extLst>
                  <a:ext uri="{FF2B5EF4-FFF2-40B4-BE49-F238E27FC236}">
                    <a16:creationId xmlns:a16="http://schemas.microsoft.com/office/drawing/2014/main" id="{42645BF5-52F3-0D73-B8BE-B22C6BA6FE22}"/>
                  </a:ext>
                </a:extLst>
              </p:cNvPr>
              <p:cNvSpPr>
                <a:spLocks/>
              </p:cNvSpPr>
              <p:nvPr/>
            </p:nvSpPr>
            <p:spPr bwMode="auto">
              <a:xfrm rot="421002">
                <a:off x="3042" y="2106"/>
                <a:ext cx="881" cy="535"/>
              </a:xfrm>
              <a:custGeom>
                <a:avLst/>
                <a:gdLst>
                  <a:gd name="T0" fmla="*/ 0 w 390"/>
                  <a:gd name="T1" fmla="*/ 241 h 477"/>
                  <a:gd name="T2" fmla="*/ 57 w 390"/>
                  <a:gd name="T3" fmla="*/ 230 h 477"/>
                  <a:gd name="T4" fmla="*/ 89 w 390"/>
                  <a:gd name="T5" fmla="*/ 241 h 477"/>
                  <a:gd name="T6" fmla="*/ 87 w 390"/>
                  <a:gd name="T7" fmla="*/ 175 h 477"/>
                  <a:gd name="T8" fmla="*/ 111 w 390"/>
                  <a:gd name="T9" fmla="*/ 101 h 477"/>
                  <a:gd name="T10" fmla="*/ 206 w 390"/>
                  <a:gd name="T11" fmla="*/ 74 h 477"/>
                  <a:gd name="T12" fmla="*/ 251 w 390"/>
                  <a:gd name="T13" fmla="*/ 105 h 477"/>
                  <a:gd name="T14" fmla="*/ 299 w 390"/>
                  <a:gd name="T15" fmla="*/ 153 h 477"/>
                  <a:gd name="T16" fmla="*/ 285 w 390"/>
                  <a:gd name="T17" fmla="*/ 237 h 477"/>
                  <a:gd name="T18" fmla="*/ 195 w 390"/>
                  <a:gd name="T19" fmla="*/ 276 h 477"/>
                  <a:gd name="T20" fmla="*/ 171 w 390"/>
                  <a:gd name="T21" fmla="*/ 335 h 477"/>
                  <a:gd name="T22" fmla="*/ 178 w 390"/>
                  <a:gd name="T23" fmla="*/ 395 h 477"/>
                  <a:gd name="T24" fmla="*/ 166 w 390"/>
                  <a:gd name="T25" fmla="*/ 477 h 477"/>
                  <a:gd name="T26" fmla="*/ 256 w 390"/>
                  <a:gd name="T27" fmla="*/ 477 h 477"/>
                  <a:gd name="T28" fmla="*/ 268 w 390"/>
                  <a:gd name="T29" fmla="*/ 416 h 477"/>
                  <a:gd name="T30" fmla="*/ 261 w 390"/>
                  <a:gd name="T31" fmla="*/ 345 h 477"/>
                  <a:gd name="T32" fmla="*/ 316 w 390"/>
                  <a:gd name="T33" fmla="*/ 307 h 477"/>
                  <a:gd name="T34" fmla="*/ 358 w 390"/>
                  <a:gd name="T35" fmla="*/ 287 h 477"/>
                  <a:gd name="T36" fmla="*/ 390 w 390"/>
                  <a:gd name="T37" fmla="*/ 196 h 477"/>
                  <a:gd name="T38" fmla="*/ 361 w 390"/>
                  <a:gd name="T39" fmla="*/ 98 h 477"/>
                  <a:gd name="T40" fmla="*/ 264 w 390"/>
                  <a:gd name="T41" fmla="*/ 0 h 477"/>
                  <a:gd name="T42" fmla="*/ 146 w 390"/>
                  <a:gd name="T43" fmla="*/ 8 h 477"/>
                  <a:gd name="T44" fmla="*/ 51 w 390"/>
                  <a:gd name="T45" fmla="*/ 67 h 477"/>
                  <a:gd name="T46" fmla="*/ 10 w 390"/>
                  <a:gd name="T47" fmla="*/ 140 h 477"/>
                  <a:gd name="T48" fmla="*/ 0 w 390"/>
                  <a:gd name="T49" fmla="*/ 241 h 47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390" h="477">
                    <a:moveTo>
                      <a:pt x="0" y="241"/>
                    </a:moveTo>
                    <a:lnTo>
                      <a:pt x="57" y="230"/>
                    </a:lnTo>
                    <a:lnTo>
                      <a:pt x="89" y="241"/>
                    </a:lnTo>
                    <a:lnTo>
                      <a:pt x="87" y="175"/>
                    </a:lnTo>
                    <a:lnTo>
                      <a:pt x="111" y="101"/>
                    </a:lnTo>
                    <a:lnTo>
                      <a:pt x="206" y="74"/>
                    </a:lnTo>
                    <a:lnTo>
                      <a:pt x="251" y="105"/>
                    </a:lnTo>
                    <a:lnTo>
                      <a:pt x="299" y="153"/>
                    </a:lnTo>
                    <a:lnTo>
                      <a:pt x="285" y="237"/>
                    </a:lnTo>
                    <a:lnTo>
                      <a:pt x="195" y="276"/>
                    </a:lnTo>
                    <a:lnTo>
                      <a:pt x="171" y="335"/>
                    </a:lnTo>
                    <a:lnTo>
                      <a:pt x="178" y="395"/>
                    </a:lnTo>
                    <a:lnTo>
                      <a:pt x="166" y="477"/>
                    </a:lnTo>
                    <a:lnTo>
                      <a:pt x="256" y="477"/>
                    </a:lnTo>
                    <a:lnTo>
                      <a:pt x="268" y="416"/>
                    </a:lnTo>
                    <a:lnTo>
                      <a:pt x="261" y="345"/>
                    </a:lnTo>
                    <a:lnTo>
                      <a:pt x="316" y="307"/>
                    </a:lnTo>
                    <a:lnTo>
                      <a:pt x="358" y="287"/>
                    </a:lnTo>
                    <a:lnTo>
                      <a:pt x="390" y="196"/>
                    </a:lnTo>
                    <a:lnTo>
                      <a:pt x="361" y="98"/>
                    </a:lnTo>
                    <a:lnTo>
                      <a:pt x="264" y="0"/>
                    </a:lnTo>
                    <a:lnTo>
                      <a:pt x="146" y="8"/>
                    </a:lnTo>
                    <a:lnTo>
                      <a:pt x="51" y="67"/>
                    </a:lnTo>
                    <a:lnTo>
                      <a:pt x="10" y="140"/>
                    </a:lnTo>
                    <a:lnTo>
                      <a:pt x="0" y="241"/>
                    </a:lnTo>
                    <a:close/>
                  </a:path>
                </a:pathLst>
              </a:custGeom>
              <a:solidFill>
                <a:schemeClr val="accent1">
                  <a:lumMod val="20000"/>
                  <a:lumOff val="80000"/>
                </a:schemeClr>
              </a:solidFill>
              <a:ln w="28575">
                <a:solidFill>
                  <a:schemeClr val="accent1"/>
                </a:solidFill>
                <a:round/>
                <a:headEnd/>
                <a:tailEnd/>
              </a:ln>
              <a:effectLst>
                <a:outerShdw dist="52363" dir="842175" algn="ctr" rotWithShape="0">
                  <a:schemeClr val="bg2"/>
                </a:outerShdw>
              </a:effectLst>
            </p:spPr>
            <p:txBody>
              <a:bodyPr/>
              <a:lstStyle/>
              <a:p>
                <a:endParaRPr lang="zh-CN" altLang="en-US"/>
              </a:p>
            </p:txBody>
          </p:sp>
          <p:sp>
            <p:nvSpPr>
              <p:cNvPr id="11" name="Freeform 21">
                <a:extLst>
                  <a:ext uri="{FF2B5EF4-FFF2-40B4-BE49-F238E27FC236}">
                    <a16:creationId xmlns:a16="http://schemas.microsoft.com/office/drawing/2014/main" id="{D0CA04F9-1B39-48D0-761E-9FF94BCBF600}"/>
                  </a:ext>
                </a:extLst>
              </p:cNvPr>
              <p:cNvSpPr>
                <a:spLocks/>
              </p:cNvSpPr>
              <p:nvPr/>
            </p:nvSpPr>
            <p:spPr bwMode="auto">
              <a:xfrm rot="421002">
                <a:off x="3332" y="2709"/>
                <a:ext cx="284" cy="122"/>
              </a:xfrm>
              <a:custGeom>
                <a:avLst/>
                <a:gdLst>
                  <a:gd name="T0" fmla="*/ 45 w 126"/>
                  <a:gd name="T1" fmla="*/ 0 h 109"/>
                  <a:gd name="T2" fmla="*/ 9 w 126"/>
                  <a:gd name="T3" fmla="*/ 20 h 109"/>
                  <a:gd name="T4" fmla="*/ 0 w 126"/>
                  <a:gd name="T5" fmla="*/ 73 h 109"/>
                  <a:gd name="T6" fmla="*/ 28 w 126"/>
                  <a:gd name="T7" fmla="*/ 109 h 109"/>
                  <a:gd name="T8" fmla="*/ 98 w 126"/>
                  <a:gd name="T9" fmla="*/ 109 h 109"/>
                  <a:gd name="T10" fmla="*/ 126 w 126"/>
                  <a:gd name="T11" fmla="*/ 66 h 109"/>
                  <a:gd name="T12" fmla="*/ 102 w 126"/>
                  <a:gd name="T13" fmla="*/ 14 h 109"/>
                  <a:gd name="T14" fmla="*/ 45 w 126"/>
                  <a:gd name="T15" fmla="*/ 0 h 10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26" h="109">
                    <a:moveTo>
                      <a:pt x="45" y="0"/>
                    </a:moveTo>
                    <a:lnTo>
                      <a:pt x="9" y="20"/>
                    </a:lnTo>
                    <a:lnTo>
                      <a:pt x="0" y="73"/>
                    </a:lnTo>
                    <a:lnTo>
                      <a:pt x="28" y="109"/>
                    </a:lnTo>
                    <a:lnTo>
                      <a:pt x="98" y="109"/>
                    </a:lnTo>
                    <a:lnTo>
                      <a:pt x="126" y="66"/>
                    </a:lnTo>
                    <a:lnTo>
                      <a:pt x="102" y="14"/>
                    </a:lnTo>
                    <a:lnTo>
                      <a:pt x="45" y="0"/>
                    </a:lnTo>
                    <a:close/>
                  </a:path>
                </a:pathLst>
              </a:custGeom>
              <a:solidFill>
                <a:schemeClr val="accent1">
                  <a:lumMod val="20000"/>
                  <a:lumOff val="80000"/>
                </a:schemeClr>
              </a:solidFill>
              <a:ln w="28575">
                <a:solidFill>
                  <a:schemeClr val="accent1"/>
                </a:solidFill>
                <a:round/>
                <a:headEnd/>
                <a:tailEnd/>
              </a:ln>
              <a:effectLst>
                <a:outerShdw dist="52363" dir="842175" algn="ctr" rotWithShape="0">
                  <a:schemeClr val="bg2"/>
                </a:outerShdw>
              </a:effectLst>
            </p:spPr>
            <p:txBody>
              <a:bodyPr/>
              <a:lstStyle/>
              <a:p>
                <a:endParaRPr lang="zh-CN" altLang="en-US"/>
              </a:p>
            </p:txBody>
          </p:sp>
        </p:grpSp>
      </p:grpSp>
      <p:grpSp>
        <p:nvGrpSpPr>
          <p:cNvPr id="12" name="Group 37">
            <a:extLst>
              <a:ext uri="{FF2B5EF4-FFF2-40B4-BE49-F238E27FC236}">
                <a16:creationId xmlns:a16="http://schemas.microsoft.com/office/drawing/2014/main" id="{65536D70-A77E-CC1B-B514-D3626CA49D42}"/>
              </a:ext>
            </a:extLst>
          </p:cNvPr>
          <p:cNvGrpSpPr>
            <a:grpSpLocks/>
          </p:cNvGrpSpPr>
          <p:nvPr/>
        </p:nvGrpSpPr>
        <p:grpSpPr bwMode="auto">
          <a:xfrm>
            <a:off x="914400" y="1524000"/>
            <a:ext cx="7315200" cy="2209800"/>
            <a:chOff x="576" y="1008"/>
            <a:chExt cx="4608" cy="1392"/>
          </a:xfrm>
        </p:grpSpPr>
        <p:sp>
          <p:nvSpPr>
            <p:cNvPr id="13" name="AutoShape 24">
              <a:extLst>
                <a:ext uri="{FF2B5EF4-FFF2-40B4-BE49-F238E27FC236}">
                  <a16:creationId xmlns:a16="http://schemas.microsoft.com/office/drawing/2014/main" id="{013C8169-A382-2960-A5E8-96EC21E1BE50}"/>
                </a:ext>
              </a:extLst>
            </p:cNvPr>
            <p:cNvSpPr>
              <a:spLocks noChangeArrowheads="1"/>
            </p:cNvSpPr>
            <p:nvPr/>
          </p:nvSpPr>
          <p:spPr bwMode="auto">
            <a:xfrm>
              <a:off x="576" y="1178"/>
              <a:ext cx="4608" cy="1222"/>
            </a:xfrm>
            <a:prstGeom prst="roundRect">
              <a:avLst>
                <a:gd name="adj" fmla="val 16667"/>
              </a:avLst>
            </a:prstGeom>
            <a:noFill/>
            <a:ln w="111125" cap="sq">
              <a:solidFill>
                <a:srgbClr val="00BFEC"/>
              </a:solidFill>
              <a:round/>
              <a:headEnd type="none" w="sm" len="sm"/>
              <a:tailEnd type="none" w="sm" len="sm"/>
            </a:ln>
          </p:spPr>
          <p:txBody>
            <a:bodyPr wrap="none" anchor="ctr"/>
            <a:lstStyle/>
            <a:p>
              <a:endParaRPr lang="zh-CN" altLang="en-US"/>
            </a:p>
          </p:txBody>
        </p:sp>
        <p:sp>
          <p:nvSpPr>
            <p:cNvPr id="14" name="Rectangle 25">
              <a:extLst>
                <a:ext uri="{FF2B5EF4-FFF2-40B4-BE49-F238E27FC236}">
                  <a16:creationId xmlns:a16="http://schemas.microsoft.com/office/drawing/2014/main" id="{E356566C-AF8A-065A-6681-F08696A6E754}"/>
                </a:ext>
              </a:extLst>
            </p:cNvPr>
            <p:cNvSpPr>
              <a:spLocks noChangeArrowheads="1"/>
            </p:cNvSpPr>
            <p:nvPr/>
          </p:nvSpPr>
          <p:spPr bwMode="auto">
            <a:xfrm>
              <a:off x="1056" y="1008"/>
              <a:ext cx="3600" cy="576"/>
            </a:xfrm>
            <a:prstGeom prst="rect">
              <a:avLst/>
            </a:prstGeom>
            <a:solidFill>
              <a:srgbClr val="FFFFFF"/>
            </a:solidFill>
            <a:ln w="12700" cap="sq">
              <a:noFill/>
              <a:miter lim="800000"/>
              <a:headEnd type="none" w="sm" len="sm"/>
              <a:tailEnd type="none" w="sm" len="sm"/>
            </a:ln>
          </p:spPr>
          <p:txBody>
            <a:bodyPr wrap="none" anchor="ctr"/>
            <a:lstStyle/>
            <a:p>
              <a:endParaRPr lang="zh-CN" altLang="en-US"/>
            </a:p>
          </p:txBody>
        </p:sp>
        <p:sp>
          <p:nvSpPr>
            <p:cNvPr id="15" name="Text Box 26">
              <a:extLst>
                <a:ext uri="{FF2B5EF4-FFF2-40B4-BE49-F238E27FC236}">
                  <a16:creationId xmlns:a16="http://schemas.microsoft.com/office/drawing/2014/main" id="{C6AEE63F-E499-FFD5-CA06-1BF3B53BCA6C}"/>
                </a:ext>
              </a:extLst>
            </p:cNvPr>
            <p:cNvSpPr txBox="1">
              <a:spLocks noChangeArrowheads="1"/>
            </p:cNvSpPr>
            <p:nvPr/>
          </p:nvSpPr>
          <p:spPr bwMode="auto">
            <a:xfrm>
              <a:off x="1152" y="1056"/>
              <a:ext cx="3552" cy="488"/>
            </a:xfrm>
            <a:prstGeom prst="rect">
              <a:avLst/>
            </a:prstGeom>
            <a:noFill/>
            <a:ln w="12700" cap="sq">
              <a:noFill/>
              <a:miter lim="800000"/>
              <a:headEnd type="none" w="sm" len="sm"/>
              <a:tailEnd type="none" w="sm" len="sm"/>
            </a:ln>
            <a:effectLst/>
          </p:spPr>
          <p:txBody>
            <a:bodyPr>
              <a:spAutoFit/>
            </a:bodyPr>
            <a:lstStyle/>
            <a:p>
              <a:pPr>
                <a:lnSpc>
                  <a:spcPct val="70000"/>
                </a:lnSpc>
              </a:pPr>
              <a:r>
                <a:rPr lang="zh-CN" altLang="en-US" sz="3200" dirty="0">
                  <a:solidFill>
                    <a:srgbClr val="264AA5"/>
                  </a:solidFill>
                  <a:ea typeface="黑体" pitchFamily="49" charset="-122"/>
                </a:rPr>
                <a:t>平均查找长度</a:t>
              </a:r>
              <a:r>
                <a:rPr lang="en-US" altLang="zh-CN" sz="3200" dirty="0">
                  <a:solidFill>
                    <a:srgbClr val="264AA5"/>
                  </a:solidFill>
                  <a:ea typeface="黑体" pitchFamily="49" charset="-122"/>
                </a:rPr>
                <a:t>ASL</a:t>
              </a:r>
            </a:p>
            <a:p>
              <a:pPr>
                <a:lnSpc>
                  <a:spcPct val="70000"/>
                </a:lnSpc>
              </a:pPr>
              <a:r>
                <a:rPr lang="en-US" altLang="zh-CN" sz="3200" dirty="0">
                  <a:solidFill>
                    <a:srgbClr val="264AA5"/>
                  </a:solidFill>
                  <a:ea typeface="黑体" pitchFamily="49" charset="-122"/>
                </a:rPr>
                <a:t>(Average Search Length)</a:t>
              </a:r>
            </a:p>
          </p:txBody>
        </p:sp>
        <p:sp>
          <p:nvSpPr>
            <p:cNvPr id="16" name="Line 29">
              <a:extLst>
                <a:ext uri="{FF2B5EF4-FFF2-40B4-BE49-F238E27FC236}">
                  <a16:creationId xmlns:a16="http://schemas.microsoft.com/office/drawing/2014/main" id="{D0076A2B-8031-54BD-5262-62A7AE6C9992}"/>
                </a:ext>
              </a:extLst>
            </p:cNvPr>
            <p:cNvSpPr>
              <a:spLocks noChangeShapeType="1"/>
            </p:cNvSpPr>
            <p:nvPr/>
          </p:nvSpPr>
          <p:spPr bwMode="auto">
            <a:xfrm flipV="1">
              <a:off x="3649" y="1178"/>
              <a:ext cx="1008" cy="0"/>
            </a:xfrm>
            <a:prstGeom prst="line">
              <a:avLst/>
            </a:prstGeom>
            <a:noFill/>
            <a:ln w="111125" cap="sq">
              <a:solidFill>
                <a:srgbClr val="00BFEC"/>
              </a:solidFill>
              <a:round/>
              <a:headEnd type="none" w="sm" len="sm"/>
              <a:tailEnd type="none" w="sm" len="sm"/>
            </a:ln>
          </p:spPr>
          <p:txBody>
            <a:bodyPr/>
            <a:lstStyle/>
            <a:p>
              <a:endParaRPr lang="zh-CN" altLang="en-US"/>
            </a:p>
          </p:txBody>
        </p:sp>
      </p:grpSp>
      <p:grpSp>
        <p:nvGrpSpPr>
          <p:cNvPr id="17" name="Group 36">
            <a:extLst>
              <a:ext uri="{FF2B5EF4-FFF2-40B4-BE49-F238E27FC236}">
                <a16:creationId xmlns:a16="http://schemas.microsoft.com/office/drawing/2014/main" id="{2AF0898C-2986-DFFF-62ED-D038C60FB327}"/>
              </a:ext>
            </a:extLst>
          </p:cNvPr>
          <p:cNvGrpSpPr>
            <a:grpSpLocks/>
          </p:cNvGrpSpPr>
          <p:nvPr/>
        </p:nvGrpSpPr>
        <p:grpSpPr bwMode="auto">
          <a:xfrm>
            <a:off x="1131888" y="4005263"/>
            <a:ext cx="7543800" cy="1947862"/>
            <a:chOff x="528" y="2592"/>
            <a:chExt cx="4752" cy="1227"/>
          </a:xfrm>
        </p:grpSpPr>
        <p:sp>
          <p:nvSpPr>
            <p:cNvPr id="18" name="Text Box 32">
              <a:extLst>
                <a:ext uri="{FF2B5EF4-FFF2-40B4-BE49-F238E27FC236}">
                  <a16:creationId xmlns:a16="http://schemas.microsoft.com/office/drawing/2014/main" id="{0BE93D84-FDCB-1A0D-5723-EBDAAE3B0632}"/>
                </a:ext>
              </a:extLst>
            </p:cNvPr>
            <p:cNvSpPr txBox="1">
              <a:spLocks noChangeArrowheads="1"/>
            </p:cNvSpPr>
            <p:nvPr/>
          </p:nvSpPr>
          <p:spPr bwMode="auto">
            <a:xfrm>
              <a:off x="528" y="2592"/>
              <a:ext cx="4752" cy="1227"/>
            </a:xfrm>
            <a:prstGeom prst="rect">
              <a:avLst/>
            </a:prstGeom>
            <a:noFill/>
            <a:ln w="12700" cap="sq">
              <a:noFill/>
              <a:miter lim="800000"/>
              <a:headEnd type="none" w="sm" len="sm"/>
              <a:tailEnd type="none" w="sm" len="sm"/>
            </a:ln>
          </p:spPr>
          <p:txBody>
            <a:bodyPr>
              <a:spAutoFit/>
            </a:bodyPr>
            <a:lstStyle/>
            <a:p>
              <a:pPr>
                <a:lnSpc>
                  <a:spcPct val="95000"/>
                </a:lnSpc>
              </a:pPr>
              <a:r>
                <a:rPr lang="en-US" altLang="zh-CN" sz="2600" dirty="0">
                  <a:solidFill>
                    <a:srgbClr val="002C84"/>
                  </a:solidFill>
                  <a:latin typeface="幼圆" pitchFamily="49" charset="-122"/>
                  <a:ea typeface="幼圆" pitchFamily="49" charset="-122"/>
                </a:rPr>
                <a:t>    </a:t>
              </a:r>
              <a:r>
                <a:rPr lang="zh-CN" altLang="en-US" sz="2500" dirty="0">
                  <a:solidFill>
                    <a:srgbClr val="002C84"/>
                  </a:solidFill>
                  <a:latin typeface="幼圆" pitchFamily="49" charset="-122"/>
                  <a:ea typeface="幼圆" pitchFamily="49" charset="-122"/>
                </a:rPr>
                <a:t>对于具有</a:t>
              </a:r>
              <a:r>
                <a:rPr lang="en-US" altLang="zh-CN" sz="2500" dirty="0">
                  <a:solidFill>
                    <a:srgbClr val="002C84"/>
                  </a:solidFill>
                  <a:ea typeface="幼圆" pitchFamily="49" charset="-122"/>
                </a:rPr>
                <a:t>n</a:t>
              </a:r>
              <a:r>
                <a:rPr lang="zh-CN" altLang="en-US" sz="2500" dirty="0">
                  <a:solidFill>
                    <a:srgbClr val="002C84"/>
                  </a:solidFill>
                  <a:latin typeface="幼圆" pitchFamily="49" charset="-122"/>
                  <a:ea typeface="幼圆" pitchFamily="49" charset="-122"/>
                </a:rPr>
                <a:t>个记录的查找表，有</a:t>
              </a:r>
              <a:r>
                <a:rPr lang="zh-CN" altLang="en-US" dirty="0">
                  <a:solidFill>
                    <a:srgbClr val="002C84"/>
                  </a:solidFill>
                </a:rPr>
                <a:t>                                                             </a:t>
              </a:r>
            </a:p>
            <a:p>
              <a:pPr>
                <a:lnSpc>
                  <a:spcPct val="95000"/>
                </a:lnSpc>
                <a:spcBef>
                  <a:spcPct val="30000"/>
                </a:spcBef>
                <a:spcAft>
                  <a:spcPct val="40000"/>
                </a:spcAft>
              </a:pPr>
              <a:r>
                <a:rPr lang="zh-CN" altLang="en-US" dirty="0">
                  <a:solidFill>
                    <a:schemeClr val="accent2"/>
                  </a:solidFill>
                </a:rPr>
                <a:t>                                 </a:t>
              </a:r>
              <a:r>
                <a:rPr lang="en-US" altLang="zh-CN" sz="2600" dirty="0">
                  <a:solidFill>
                    <a:srgbClr val="FF0000"/>
                  </a:solidFill>
                </a:rPr>
                <a:t>ASL=</a:t>
              </a:r>
              <a:r>
                <a:rPr lang="zh-CN" altLang="en-US" sz="2600" dirty="0">
                  <a:solidFill>
                    <a:srgbClr val="FF0000"/>
                  </a:solidFill>
                </a:rPr>
                <a:t> </a:t>
              </a:r>
              <a:r>
                <a:rPr lang="en-US" altLang="zh-CN" sz="3000" dirty="0">
                  <a:solidFill>
                    <a:srgbClr val="FF0000"/>
                  </a:solidFill>
                  <a:sym typeface="Symbol" pitchFamily="18" charset="2"/>
                </a:rPr>
                <a:t></a:t>
              </a:r>
              <a:r>
                <a:rPr lang="zh-CN" altLang="en-US" sz="3000" dirty="0">
                  <a:solidFill>
                    <a:srgbClr val="FF0000"/>
                  </a:solidFill>
                  <a:sym typeface="Symbol" pitchFamily="18" charset="2"/>
                </a:rPr>
                <a:t> </a:t>
              </a:r>
              <a:r>
                <a:rPr lang="en-US" altLang="zh-CN" sz="2600" dirty="0" err="1">
                  <a:solidFill>
                    <a:srgbClr val="FF0000"/>
                  </a:solidFill>
                  <a:sym typeface="Symbol" pitchFamily="18" charset="2"/>
                </a:rPr>
                <a:t>p</a:t>
              </a:r>
              <a:r>
                <a:rPr lang="en-US" altLang="zh-CN" sz="2600" baseline="-25000" dirty="0" err="1">
                  <a:solidFill>
                    <a:srgbClr val="FF0000"/>
                  </a:solidFill>
                  <a:sym typeface="Symbol" pitchFamily="18" charset="2"/>
                </a:rPr>
                <a:t>i</a:t>
              </a:r>
              <a:r>
                <a:rPr lang="en-US" altLang="zh-CN" sz="2600" dirty="0" err="1">
                  <a:solidFill>
                    <a:srgbClr val="FF0000"/>
                  </a:solidFill>
                  <a:sym typeface="Symbol" pitchFamily="18" charset="2"/>
                </a:rPr>
                <a:t>c</a:t>
              </a:r>
              <a:r>
                <a:rPr lang="en-US" altLang="zh-CN" sz="2600" baseline="-25000" dirty="0" err="1">
                  <a:solidFill>
                    <a:srgbClr val="FF0000"/>
                  </a:solidFill>
                  <a:sym typeface="Symbol" pitchFamily="18" charset="2"/>
                </a:rPr>
                <a:t>i</a:t>
              </a:r>
              <a:endParaRPr lang="en-US" altLang="zh-CN" sz="2600" baseline="-25000" dirty="0">
                <a:solidFill>
                  <a:srgbClr val="FF0000"/>
                </a:solidFill>
                <a:sym typeface="Symbol" pitchFamily="18" charset="2"/>
              </a:endParaRPr>
            </a:p>
            <a:p>
              <a:pPr>
                <a:lnSpc>
                  <a:spcPct val="95000"/>
                </a:lnSpc>
              </a:pPr>
              <a:r>
                <a:rPr lang="zh-CN" altLang="en-US" sz="2500" dirty="0">
                  <a:solidFill>
                    <a:srgbClr val="002C84"/>
                  </a:solidFill>
                  <a:latin typeface="幼圆" pitchFamily="49" charset="-122"/>
                  <a:ea typeface="幼圆" pitchFamily="49" charset="-122"/>
                  <a:sym typeface="Symbol" pitchFamily="18" charset="2"/>
                </a:rPr>
                <a:t>其中</a:t>
              </a:r>
              <a:r>
                <a:rPr lang="zh-CN" altLang="en-US" sz="2500" dirty="0">
                  <a:solidFill>
                    <a:srgbClr val="002C84"/>
                  </a:solidFill>
                  <a:latin typeface="楷体_GB2312" pitchFamily="49" charset="-122"/>
                  <a:ea typeface="楷体_GB2312" pitchFamily="49" charset="-122"/>
                  <a:sym typeface="Symbol" pitchFamily="18" charset="2"/>
                </a:rPr>
                <a:t>，</a:t>
              </a:r>
              <a:r>
                <a:rPr lang="en-US" altLang="zh-CN" sz="2500" dirty="0">
                  <a:solidFill>
                    <a:srgbClr val="002C84"/>
                  </a:solidFill>
                  <a:ea typeface="楷体_GB2312" pitchFamily="49" charset="-122"/>
                  <a:sym typeface="Symbol" pitchFamily="18" charset="2"/>
                </a:rPr>
                <a:t>p</a:t>
              </a:r>
              <a:r>
                <a:rPr lang="en-US" altLang="zh-CN" sz="2500" baseline="-25000" dirty="0">
                  <a:solidFill>
                    <a:srgbClr val="002C84"/>
                  </a:solidFill>
                  <a:ea typeface="楷体_GB2312" pitchFamily="49" charset="-122"/>
                  <a:sym typeface="Symbol" pitchFamily="18" charset="2"/>
                </a:rPr>
                <a:t>i</a:t>
              </a:r>
              <a:r>
                <a:rPr lang="zh-CN" altLang="en-US" sz="2500" dirty="0">
                  <a:solidFill>
                    <a:srgbClr val="002C84"/>
                  </a:solidFill>
                  <a:latin typeface="幼圆" pitchFamily="49" charset="-122"/>
                  <a:ea typeface="幼圆" pitchFamily="49" charset="-122"/>
                  <a:sym typeface="Symbol" pitchFamily="18" charset="2"/>
                </a:rPr>
                <a:t>为查找第</a:t>
              </a:r>
              <a:r>
                <a:rPr lang="en-US" altLang="zh-CN" sz="2500" dirty="0" err="1">
                  <a:solidFill>
                    <a:srgbClr val="002C84"/>
                  </a:solidFill>
                  <a:ea typeface="楷体_GB2312" pitchFamily="49" charset="-122"/>
                  <a:sym typeface="Symbol" pitchFamily="18" charset="2"/>
                </a:rPr>
                <a:t>i</a:t>
              </a:r>
              <a:r>
                <a:rPr lang="zh-CN" altLang="en-US" sz="2500" dirty="0">
                  <a:solidFill>
                    <a:srgbClr val="002C84"/>
                  </a:solidFill>
                  <a:latin typeface="幼圆" pitchFamily="49" charset="-122"/>
                  <a:ea typeface="幼圆" pitchFamily="49" charset="-122"/>
                  <a:sym typeface="Symbol" pitchFamily="18" charset="2"/>
                </a:rPr>
                <a:t>个记录的概率</a:t>
              </a:r>
              <a:r>
                <a:rPr lang="zh-CN" altLang="en-US" sz="2500" dirty="0">
                  <a:solidFill>
                    <a:srgbClr val="002C84"/>
                  </a:solidFill>
                  <a:latin typeface="楷体_GB2312" pitchFamily="49" charset="-122"/>
                  <a:ea typeface="楷体_GB2312" pitchFamily="49" charset="-122"/>
                  <a:sym typeface="Symbol" pitchFamily="18" charset="2"/>
                </a:rPr>
                <a:t>，</a:t>
              </a:r>
              <a:r>
                <a:rPr lang="en-US" altLang="zh-CN" sz="2500" dirty="0" err="1">
                  <a:solidFill>
                    <a:srgbClr val="002C84"/>
                  </a:solidFill>
                  <a:sym typeface="Symbol" pitchFamily="18" charset="2"/>
                </a:rPr>
                <a:t>c</a:t>
              </a:r>
              <a:r>
                <a:rPr lang="en-US" altLang="zh-CN" sz="2500" baseline="-25000" dirty="0" err="1">
                  <a:solidFill>
                    <a:srgbClr val="002C84"/>
                  </a:solidFill>
                  <a:sym typeface="Symbol" pitchFamily="18" charset="2"/>
                </a:rPr>
                <a:t>i</a:t>
              </a:r>
              <a:r>
                <a:rPr lang="zh-CN" altLang="en-US" sz="2500" dirty="0">
                  <a:solidFill>
                    <a:srgbClr val="002C84"/>
                  </a:solidFill>
                  <a:latin typeface="幼圆" pitchFamily="49" charset="-122"/>
                  <a:ea typeface="幼圆" pitchFamily="49" charset="-122"/>
                  <a:sym typeface="Symbol" pitchFamily="18" charset="2"/>
                </a:rPr>
                <a:t>为查找第</a:t>
              </a:r>
              <a:r>
                <a:rPr lang="en-US" altLang="zh-CN" sz="2500" dirty="0" err="1">
                  <a:solidFill>
                    <a:srgbClr val="002C84"/>
                  </a:solidFill>
                  <a:ea typeface="楷体_GB2312" pitchFamily="49" charset="-122"/>
                  <a:sym typeface="Symbol" pitchFamily="18" charset="2"/>
                </a:rPr>
                <a:t>i</a:t>
              </a:r>
              <a:r>
                <a:rPr lang="zh-CN" altLang="en-US" sz="2500" dirty="0">
                  <a:solidFill>
                    <a:srgbClr val="002C84"/>
                  </a:solidFill>
                  <a:latin typeface="幼圆" pitchFamily="49" charset="-122"/>
                  <a:ea typeface="幼圆" pitchFamily="49" charset="-122"/>
                  <a:sym typeface="Symbol" pitchFamily="18" charset="2"/>
                </a:rPr>
                <a:t>个</a:t>
              </a:r>
            </a:p>
            <a:p>
              <a:pPr>
                <a:lnSpc>
                  <a:spcPct val="95000"/>
                </a:lnSpc>
              </a:pPr>
              <a:r>
                <a:rPr lang="zh-CN" altLang="en-US" sz="2500" dirty="0">
                  <a:solidFill>
                    <a:srgbClr val="002C84"/>
                  </a:solidFill>
                  <a:latin typeface="幼圆" pitchFamily="49" charset="-122"/>
                  <a:ea typeface="幼圆" pitchFamily="49" charset="-122"/>
                  <a:sym typeface="Symbol" pitchFamily="18" charset="2"/>
                </a:rPr>
                <a:t>记录所进行过的关键字的比较次数</a:t>
              </a:r>
              <a:r>
                <a:rPr lang="zh-CN" altLang="en-US" sz="2500" dirty="0">
                  <a:solidFill>
                    <a:srgbClr val="002C84"/>
                  </a:solidFill>
                  <a:latin typeface="楷体_GB2312" pitchFamily="49" charset="-122"/>
                  <a:ea typeface="楷体_GB2312" pitchFamily="49" charset="-122"/>
                  <a:sym typeface="Symbol" pitchFamily="18" charset="2"/>
                </a:rPr>
                <a:t>。</a:t>
              </a:r>
            </a:p>
          </p:txBody>
        </p:sp>
        <p:sp>
          <p:nvSpPr>
            <p:cNvPr id="19" name="Text Box 33">
              <a:extLst>
                <a:ext uri="{FF2B5EF4-FFF2-40B4-BE49-F238E27FC236}">
                  <a16:creationId xmlns:a16="http://schemas.microsoft.com/office/drawing/2014/main" id="{DBB58841-2E50-088E-1E57-B6A59AD8016A}"/>
                </a:ext>
              </a:extLst>
            </p:cNvPr>
            <p:cNvSpPr txBox="1">
              <a:spLocks noChangeArrowheads="1"/>
            </p:cNvSpPr>
            <p:nvPr/>
          </p:nvSpPr>
          <p:spPr bwMode="auto">
            <a:xfrm>
              <a:off x="2839" y="2757"/>
              <a:ext cx="369" cy="615"/>
            </a:xfrm>
            <a:prstGeom prst="rect">
              <a:avLst/>
            </a:prstGeom>
            <a:noFill/>
            <a:ln w="12700" cap="sq">
              <a:noFill/>
              <a:miter lim="800000"/>
              <a:headEnd type="none" w="sm" len="sm"/>
              <a:tailEnd type="none" w="sm" len="sm"/>
            </a:ln>
          </p:spPr>
          <p:txBody>
            <a:bodyPr wrap="none">
              <a:spAutoFit/>
            </a:bodyPr>
            <a:lstStyle/>
            <a:p>
              <a:pPr>
                <a:lnSpc>
                  <a:spcPct val="125000"/>
                </a:lnSpc>
              </a:pPr>
              <a:r>
                <a:rPr lang="en-US" altLang="zh-CN" dirty="0">
                  <a:solidFill>
                    <a:srgbClr val="FF0000"/>
                  </a:solidFill>
                </a:rPr>
                <a:t> </a:t>
              </a:r>
              <a:r>
                <a:rPr lang="en-US" altLang="zh-CN" sz="1800" dirty="0">
                  <a:solidFill>
                    <a:srgbClr val="FF0000"/>
                  </a:solidFill>
                </a:rPr>
                <a:t>n</a:t>
              </a:r>
            </a:p>
            <a:p>
              <a:pPr>
                <a:lnSpc>
                  <a:spcPct val="125000"/>
                </a:lnSpc>
              </a:pPr>
              <a:endParaRPr lang="en-US" altLang="zh-CN" sz="1200" dirty="0">
                <a:solidFill>
                  <a:srgbClr val="FF0000"/>
                </a:solidFill>
              </a:endParaRPr>
            </a:p>
            <a:p>
              <a:pPr>
                <a:lnSpc>
                  <a:spcPct val="125000"/>
                </a:lnSpc>
              </a:pPr>
              <a:r>
                <a:rPr lang="en-US" altLang="zh-CN" sz="1800" dirty="0" err="1">
                  <a:solidFill>
                    <a:srgbClr val="FF0000"/>
                  </a:solidFill>
                </a:rPr>
                <a:t>i</a:t>
              </a:r>
              <a:r>
                <a:rPr lang="en-US" altLang="zh-CN" sz="1800" dirty="0">
                  <a:solidFill>
                    <a:srgbClr val="FF0000"/>
                  </a:solidFill>
                </a:rPr>
                <a:t>=1</a:t>
              </a:r>
            </a:p>
          </p:txBody>
        </p:sp>
      </p:grpSp>
      <p:sp>
        <p:nvSpPr>
          <p:cNvPr id="20" name="Text Box 38">
            <a:extLst>
              <a:ext uri="{FF2B5EF4-FFF2-40B4-BE49-F238E27FC236}">
                <a16:creationId xmlns:a16="http://schemas.microsoft.com/office/drawing/2014/main" id="{5044037F-D762-EAD7-0987-D3F3735B0658}"/>
              </a:ext>
            </a:extLst>
          </p:cNvPr>
          <p:cNvSpPr txBox="1">
            <a:spLocks noChangeArrowheads="1"/>
          </p:cNvSpPr>
          <p:nvPr/>
        </p:nvSpPr>
        <p:spPr bwMode="auto">
          <a:xfrm>
            <a:off x="1071033" y="2453797"/>
            <a:ext cx="7010400" cy="923330"/>
          </a:xfrm>
          <a:prstGeom prst="rect">
            <a:avLst/>
          </a:prstGeom>
          <a:noFill/>
          <a:ln w="12700" cap="sq">
            <a:noFill/>
            <a:miter lim="800000"/>
            <a:headEnd type="none" w="sm" len="sm"/>
            <a:tailEnd type="none" w="sm" len="sm"/>
          </a:ln>
        </p:spPr>
        <p:txBody>
          <a:bodyPr>
            <a:spAutoFit/>
          </a:bodyPr>
          <a:lstStyle/>
          <a:p>
            <a:r>
              <a:rPr lang="en-US" altLang="zh-CN" sz="2700" b="0" dirty="0">
                <a:solidFill>
                  <a:srgbClr val="002C84"/>
                </a:solidFill>
                <a:latin typeface="黑体" pitchFamily="49" charset="-122"/>
                <a:ea typeface="黑体" pitchFamily="49" charset="-122"/>
              </a:rPr>
              <a:t>    </a:t>
            </a:r>
            <a:r>
              <a:rPr lang="zh-CN" altLang="en-US" sz="2700" b="0" dirty="0">
                <a:solidFill>
                  <a:srgbClr val="002C84"/>
                </a:solidFill>
                <a:latin typeface="黑体" pitchFamily="49" charset="-122"/>
                <a:ea typeface="黑体" pitchFamily="49" charset="-122"/>
              </a:rPr>
              <a:t>确定一个记录在</a:t>
            </a:r>
            <a:r>
              <a:rPr lang="zh-CN" altLang="en-US" sz="2700" dirty="0">
                <a:solidFill>
                  <a:srgbClr val="002C84"/>
                </a:solidFill>
                <a:latin typeface="黑体" pitchFamily="49" charset="-122"/>
                <a:ea typeface="黑体" pitchFamily="49" charset="-122"/>
              </a:rPr>
              <a:t>查找表</a:t>
            </a:r>
            <a:r>
              <a:rPr lang="zh-CN" altLang="en-US" sz="2700" b="0" dirty="0">
                <a:solidFill>
                  <a:srgbClr val="002C84"/>
                </a:solidFill>
                <a:latin typeface="黑体" pitchFamily="49" charset="-122"/>
                <a:ea typeface="黑体" pitchFamily="49" charset="-122"/>
              </a:rPr>
              <a:t>中的位置所需要进行的关键字值的比较次数的期望值</a:t>
            </a:r>
            <a:r>
              <a:rPr lang="en-US" altLang="zh-CN" sz="2700" b="0" dirty="0">
                <a:solidFill>
                  <a:srgbClr val="002C84"/>
                </a:solidFill>
                <a:ea typeface="黑体" pitchFamily="49" charset="-122"/>
              </a:rPr>
              <a:t>(</a:t>
            </a:r>
            <a:r>
              <a:rPr lang="zh-CN" altLang="en-US" sz="2700" b="0" dirty="0">
                <a:solidFill>
                  <a:srgbClr val="002C84"/>
                </a:solidFill>
                <a:latin typeface="黑体" pitchFamily="49" charset="-122"/>
                <a:ea typeface="黑体" pitchFamily="49" charset="-122"/>
              </a:rPr>
              <a:t>平均值</a:t>
            </a:r>
            <a:r>
              <a:rPr lang="en-US" altLang="zh-CN" sz="2700" b="0" dirty="0">
                <a:solidFill>
                  <a:srgbClr val="002C84"/>
                </a:solidFill>
                <a:ea typeface="黑体" pitchFamily="49" charset="-122"/>
              </a:rPr>
              <a:t>)</a:t>
            </a:r>
            <a:r>
              <a:rPr lang="zh-CN" altLang="en-US" sz="2700" b="0" dirty="0">
                <a:solidFill>
                  <a:srgbClr val="002C84"/>
                </a:solidFill>
                <a:latin typeface="黑体" pitchFamily="49" charset="-122"/>
                <a:ea typeface="黑体" pitchFamily="49" charset="-122"/>
              </a:rPr>
              <a:t>。</a:t>
            </a:r>
          </a:p>
        </p:txBody>
      </p:sp>
    </p:spTree>
    <p:extLst>
      <p:ext uri="{BB962C8B-B14F-4D97-AF65-F5344CB8AC3E}">
        <p14:creationId xmlns:p14="http://schemas.microsoft.com/office/powerpoint/2010/main" val="1246394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dissolv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wipe(left)">
                                      <p:cBhvr>
                                        <p:cTn id="12" dur="5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wipe(up)">
                                      <p:cBhvr>
                                        <p:cTn id="1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E2E915B8-93DD-11FA-DB67-FA15CA8A36FB}"/>
              </a:ext>
            </a:extLst>
          </p:cNvPr>
          <p:cNvSpPr>
            <a:spLocks noGrp="1"/>
          </p:cNvSpPr>
          <p:nvPr>
            <p:ph type="dt" sz="half" idx="10"/>
          </p:nvPr>
        </p:nvSpPr>
        <p:spPr/>
        <p:txBody>
          <a:bodyPr/>
          <a:lstStyle/>
          <a:p>
            <a:pPr>
              <a:defRPr/>
            </a:pPr>
            <a:fld id="{72795A5C-ABA9-164F-9A37-0CFC1B48C772}" type="datetime1">
              <a:rPr lang="en-US" altLang="zh-CN" smtClean="0"/>
              <a:t>6/9/22</a:t>
            </a:fld>
            <a:endParaRPr lang="en-US" altLang="zh-CN" dirty="0"/>
          </a:p>
        </p:txBody>
      </p:sp>
      <p:sp>
        <p:nvSpPr>
          <p:cNvPr id="5" name="灯片编号占位符 4">
            <a:extLst>
              <a:ext uri="{FF2B5EF4-FFF2-40B4-BE49-F238E27FC236}">
                <a16:creationId xmlns:a16="http://schemas.microsoft.com/office/drawing/2014/main" id="{85C46538-BE36-AD6F-D471-F76BC034A819}"/>
              </a:ext>
            </a:extLst>
          </p:cNvPr>
          <p:cNvSpPr>
            <a:spLocks noGrp="1"/>
          </p:cNvSpPr>
          <p:nvPr>
            <p:ph type="sldNum" sz="quarter" idx="12"/>
          </p:nvPr>
        </p:nvSpPr>
        <p:spPr/>
        <p:txBody>
          <a:bodyPr/>
          <a:lstStyle/>
          <a:p>
            <a:pPr>
              <a:defRPr/>
            </a:pPr>
            <a:fld id="{4FF538FA-A287-4FBD-9703-6DB9C5344803}" type="slidenum">
              <a:rPr lang="zh-CN" altLang="en-US" smtClean="0"/>
              <a:t>16</a:t>
            </a:fld>
            <a:endParaRPr lang="en-US" altLang="zh-CN" dirty="0"/>
          </a:p>
        </p:txBody>
      </p:sp>
      <p:sp>
        <p:nvSpPr>
          <p:cNvPr id="6" name="Text Box 6">
            <a:extLst>
              <a:ext uri="{FF2B5EF4-FFF2-40B4-BE49-F238E27FC236}">
                <a16:creationId xmlns:a16="http://schemas.microsoft.com/office/drawing/2014/main" id="{1E7AF91E-F702-4A71-5882-9E9391F6C123}"/>
              </a:ext>
            </a:extLst>
          </p:cNvPr>
          <p:cNvSpPr txBox="1">
            <a:spLocks noChangeArrowheads="1"/>
          </p:cNvSpPr>
          <p:nvPr/>
        </p:nvSpPr>
        <p:spPr bwMode="auto">
          <a:xfrm>
            <a:off x="838200" y="1905000"/>
            <a:ext cx="7391400" cy="892552"/>
          </a:xfrm>
          <a:prstGeom prst="rect">
            <a:avLst/>
          </a:prstGeom>
          <a:noFill/>
          <a:ln w="12700" cap="sq">
            <a:noFill/>
            <a:miter lim="800000"/>
            <a:headEnd type="none" w="sm" len="sm"/>
            <a:tailEnd type="none" w="sm" len="sm"/>
          </a:ln>
        </p:spPr>
        <p:txBody>
          <a:bodyPr wrap="square">
            <a:spAutoFit/>
          </a:bodyPr>
          <a:lstStyle/>
          <a:p>
            <a:r>
              <a:rPr lang="en-US" altLang="zh-CN" sz="2600" dirty="0">
                <a:solidFill>
                  <a:srgbClr val="002C84"/>
                </a:solidFill>
                <a:ea typeface="楷体_GB2312" pitchFamily="49" charset="-122"/>
              </a:rPr>
              <a:t>       </a:t>
            </a:r>
            <a:r>
              <a:rPr lang="zh-CN" altLang="en-US" sz="2600" dirty="0">
                <a:solidFill>
                  <a:srgbClr val="002C84"/>
                </a:solidFill>
                <a:ea typeface="幼圆" pitchFamily="49" charset="-122"/>
              </a:rPr>
              <a:t>对于</a:t>
            </a:r>
            <a:r>
              <a:rPr lang="zh-CN" altLang="en-US" sz="2600" dirty="0">
                <a:solidFill>
                  <a:srgbClr val="002C84"/>
                </a:solidFill>
                <a:latin typeface="幼圆" pitchFamily="49" charset="-122"/>
                <a:ea typeface="幼圆" pitchFamily="49" charset="-122"/>
              </a:rPr>
              <a:t>具有</a:t>
            </a:r>
            <a:r>
              <a:rPr lang="en-US" altLang="zh-CN" sz="2600" dirty="0">
                <a:solidFill>
                  <a:srgbClr val="002C84"/>
                </a:solidFill>
                <a:ea typeface="幼圆" pitchFamily="49" charset="-122"/>
              </a:rPr>
              <a:t>n</a:t>
            </a:r>
            <a:r>
              <a:rPr lang="zh-CN" altLang="en-US" sz="2600" dirty="0">
                <a:solidFill>
                  <a:srgbClr val="002C84"/>
                </a:solidFill>
                <a:latin typeface="幼圆" pitchFamily="49" charset="-122"/>
                <a:ea typeface="幼圆" pitchFamily="49" charset="-122"/>
              </a:rPr>
              <a:t>个记录的</a:t>
            </a:r>
            <a:r>
              <a:rPr lang="zh-CN" altLang="en-US" sz="2600" dirty="0">
                <a:solidFill>
                  <a:srgbClr val="002C84"/>
                </a:solidFill>
                <a:ea typeface="幼圆" pitchFamily="49" charset="-122"/>
              </a:rPr>
              <a:t>顺序表，若查找概率相</a:t>
            </a:r>
          </a:p>
          <a:p>
            <a:r>
              <a:rPr lang="zh-CN" altLang="en-US" sz="2600" dirty="0">
                <a:solidFill>
                  <a:srgbClr val="002C84"/>
                </a:solidFill>
                <a:ea typeface="幼圆" pitchFamily="49" charset="-122"/>
              </a:rPr>
              <a:t>等，则有</a:t>
            </a:r>
          </a:p>
        </p:txBody>
      </p:sp>
      <p:grpSp>
        <p:nvGrpSpPr>
          <p:cNvPr id="7" name="Group 33">
            <a:extLst>
              <a:ext uri="{FF2B5EF4-FFF2-40B4-BE49-F238E27FC236}">
                <a16:creationId xmlns:a16="http://schemas.microsoft.com/office/drawing/2014/main" id="{80CC9FC6-292E-0086-F1E2-B8A46EB62208}"/>
              </a:ext>
            </a:extLst>
          </p:cNvPr>
          <p:cNvGrpSpPr>
            <a:grpSpLocks/>
          </p:cNvGrpSpPr>
          <p:nvPr/>
        </p:nvGrpSpPr>
        <p:grpSpPr bwMode="auto">
          <a:xfrm>
            <a:off x="990600" y="990600"/>
            <a:ext cx="1295400" cy="671513"/>
            <a:chOff x="1551" y="3360"/>
            <a:chExt cx="816" cy="423"/>
          </a:xfrm>
        </p:grpSpPr>
        <p:sp>
          <p:nvSpPr>
            <p:cNvPr id="8" name="Oval 31">
              <a:extLst>
                <a:ext uri="{FF2B5EF4-FFF2-40B4-BE49-F238E27FC236}">
                  <a16:creationId xmlns:a16="http://schemas.microsoft.com/office/drawing/2014/main" id="{FD81331C-2F19-8420-8ED8-3BBF1918281A}"/>
                </a:ext>
              </a:extLst>
            </p:cNvPr>
            <p:cNvSpPr>
              <a:spLocks noChangeArrowheads="1"/>
            </p:cNvSpPr>
            <p:nvPr/>
          </p:nvSpPr>
          <p:spPr bwMode="auto">
            <a:xfrm>
              <a:off x="1551" y="3386"/>
              <a:ext cx="816" cy="384"/>
            </a:xfrm>
            <a:prstGeom prst="ellipse">
              <a:avLst/>
            </a:prstGeom>
            <a:ln>
              <a:headEnd type="none" w="sm" len="sm"/>
              <a:tailEnd type="none" w="sm" len="sm"/>
            </a:ln>
          </p:spPr>
          <p:style>
            <a:lnRef idx="1">
              <a:schemeClr val="accent5"/>
            </a:lnRef>
            <a:fillRef idx="3">
              <a:schemeClr val="accent5"/>
            </a:fillRef>
            <a:effectRef idx="2">
              <a:schemeClr val="accent5"/>
            </a:effectRef>
            <a:fontRef idx="minor">
              <a:schemeClr val="lt1"/>
            </a:fontRef>
          </p:style>
          <p:txBody>
            <a:bodyPr wrap="none" anchor="ctr"/>
            <a:lstStyle/>
            <a:p>
              <a:endParaRPr lang="zh-CN" altLang="en-US" dirty="0"/>
            </a:p>
          </p:txBody>
        </p:sp>
        <p:sp>
          <p:nvSpPr>
            <p:cNvPr id="9" name="Text Box 32">
              <a:extLst>
                <a:ext uri="{FF2B5EF4-FFF2-40B4-BE49-F238E27FC236}">
                  <a16:creationId xmlns:a16="http://schemas.microsoft.com/office/drawing/2014/main" id="{A01AC6B2-6A65-5A8A-D222-F8BCE7CE33E0}"/>
                </a:ext>
              </a:extLst>
            </p:cNvPr>
            <p:cNvSpPr txBox="1">
              <a:spLocks noChangeArrowheads="1"/>
            </p:cNvSpPr>
            <p:nvPr/>
          </p:nvSpPr>
          <p:spPr bwMode="auto">
            <a:xfrm>
              <a:off x="1584" y="3360"/>
              <a:ext cx="724" cy="423"/>
            </a:xfrm>
            <a:prstGeom prst="rect">
              <a:avLst/>
            </a:prstGeom>
            <a:noFill/>
            <a:ln w="12700" cap="sq">
              <a:noFill/>
              <a:miter lim="800000"/>
              <a:headEnd type="none" w="sm" len="sm"/>
              <a:tailEnd type="none" w="sm" len="sm"/>
            </a:ln>
            <a:effectLst/>
          </p:spPr>
          <p:txBody>
            <a:bodyPr wrap="none">
              <a:spAutoFit/>
            </a:bodyPr>
            <a:lstStyle/>
            <a:p>
              <a:r>
                <a:rPr lang="zh-CN" altLang="en-US" sz="3800" dirty="0">
                  <a:solidFill>
                    <a:schemeClr val="bg1"/>
                  </a:solidFill>
                  <a:ea typeface="华文新魏" pitchFamily="2" charset="-122"/>
                </a:rPr>
                <a:t>结论</a:t>
              </a:r>
            </a:p>
          </p:txBody>
        </p:sp>
      </p:grpSp>
      <p:grpSp>
        <p:nvGrpSpPr>
          <p:cNvPr id="10" name="Group 37">
            <a:extLst>
              <a:ext uri="{FF2B5EF4-FFF2-40B4-BE49-F238E27FC236}">
                <a16:creationId xmlns:a16="http://schemas.microsoft.com/office/drawing/2014/main" id="{A1234883-1B03-DFC7-3D34-A8CAB8293CA8}"/>
              </a:ext>
            </a:extLst>
          </p:cNvPr>
          <p:cNvGrpSpPr>
            <a:grpSpLocks/>
          </p:cNvGrpSpPr>
          <p:nvPr/>
        </p:nvGrpSpPr>
        <p:grpSpPr bwMode="auto">
          <a:xfrm>
            <a:off x="1259632" y="4509120"/>
            <a:ext cx="6553200" cy="1085850"/>
            <a:chOff x="720" y="2761"/>
            <a:chExt cx="4128" cy="684"/>
          </a:xfrm>
        </p:grpSpPr>
        <p:sp>
          <p:nvSpPr>
            <p:cNvPr id="11" name="Text Box 25">
              <a:extLst>
                <a:ext uri="{FF2B5EF4-FFF2-40B4-BE49-F238E27FC236}">
                  <a16:creationId xmlns:a16="http://schemas.microsoft.com/office/drawing/2014/main" id="{C228675E-4C7D-791D-33DC-9FF4BC4C5FF2}"/>
                </a:ext>
              </a:extLst>
            </p:cNvPr>
            <p:cNvSpPr txBox="1">
              <a:spLocks noChangeArrowheads="1"/>
            </p:cNvSpPr>
            <p:nvPr/>
          </p:nvSpPr>
          <p:spPr bwMode="auto">
            <a:xfrm>
              <a:off x="817" y="2894"/>
              <a:ext cx="3600" cy="404"/>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r>
                <a:rPr lang="zh-CN" altLang="en-US" sz="3600" i="1" dirty="0">
                  <a:solidFill>
                    <a:srgbClr val="7030A0"/>
                  </a:solidFill>
                  <a:ea typeface="黑体" pitchFamily="49" charset="-122"/>
                </a:rPr>
                <a:t>算法的时间复杂度为</a:t>
              </a:r>
              <a:r>
                <a:rPr lang="en-US" altLang="zh-CN" sz="3600" i="1" dirty="0">
                  <a:solidFill>
                    <a:srgbClr val="7030A0"/>
                  </a:solidFill>
                  <a:cs typeface="Times New Roman" pitchFamily="18" charset="0"/>
                </a:rPr>
                <a:t>O</a:t>
              </a:r>
              <a:r>
                <a:rPr lang="en-US" altLang="zh-CN" sz="3600" i="1" dirty="0">
                  <a:solidFill>
                    <a:srgbClr val="7030A0"/>
                  </a:solidFill>
                </a:rPr>
                <a:t>(n)</a:t>
              </a:r>
            </a:p>
          </p:txBody>
        </p:sp>
        <p:sp>
          <p:nvSpPr>
            <p:cNvPr id="12" name="Freeform 27">
              <a:extLst>
                <a:ext uri="{FF2B5EF4-FFF2-40B4-BE49-F238E27FC236}">
                  <a16:creationId xmlns:a16="http://schemas.microsoft.com/office/drawing/2014/main" id="{8850C36B-0322-F109-B2F9-1A29C9383CFD}"/>
                </a:ext>
              </a:extLst>
            </p:cNvPr>
            <p:cNvSpPr>
              <a:spLocks/>
            </p:cNvSpPr>
            <p:nvPr/>
          </p:nvSpPr>
          <p:spPr bwMode="auto">
            <a:xfrm rot="1102032">
              <a:off x="4203" y="2936"/>
              <a:ext cx="170" cy="304"/>
            </a:xfrm>
            <a:custGeom>
              <a:avLst/>
              <a:gdLst>
                <a:gd name="T0" fmla="*/ 68 w 291"/>
                <a:gd name="T1" fmla="*/ 84 h 562"/>
                <a:gd name="T2" fmla="*/ 274 w 291"/>
                <a:gd name="T3" fmla="*/ 52 h 562"/>
                <a:gd name="T4" fmla="*/ 264 w 291"/>
                <a:gd name="T5" fmla="*/ 215 h 562"/>
                <a:gd name="T6" fmla="*/ 242 w 291"/>
                <a:gd name="T7" fmla="*/ 280 h 562"/>
                <a:gd name="T8" fmla="*/ 231 w 291"/>
                <a:gd name="T9" fmla="*/ 367 h 562"/>
                <a:gd name="T10" fmla="*/ 209 w 291"/>
                <a:gd name="T11" fmla="*/ 432 h 562"/>
                <a:gd name="T12" fmla="*/ 198 w 291"/>
                <a:gd name="T13" fmla="*/ 530 h 562"/>
                <a:gd name="T14" fmla="*/ 68 w 291"/>
                <a:gd name="T15" fmla="*/ 530 h 562"/>
                <a:gd name="T16" fmla="*/ 35 w 291"/>
                <a:gd name="T17" fmla="*/ 258 h 562"/>
                <a:gd name="T18" fmla="*/ 68 w 291"/>
                <a:gd name="T19" fmla="*/ 84 h 56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1" h="562">
                  <a:moveTo>
                    <a:pt x="68" y="84"/>
                  </a:moveTo>
                  <a:cubicBezTo>
                    <a:pt x="97" y="0"/>
                    <a:pt x="197" y="47"/>
                    <a:pt x="274" y="52"/>
                  </a:cubicBezTo>
                  <a:cubicBezTo>
                    <a:pt x="291" y="102"/>
                    <a:pt x="277" y="164"/>
                    <a:pt x="264" y="215"/>
                  </a:cubicBezTo>
                  <a:cubicBezTo>
                    <a:pt x="259" y="237"/>
                    <a:pt x="242" y="280"/>
                    <a:pt x="242" y="280"/>
                  </a:cubicBezTo>
                  <a:cubicBezTo>
                    <a:pt x="238" y="309"/>
                    <a:pt x="237" y="338"/>
                    <a:pt x="231" y="367"/>
                  </a:cubicBezTo>
                  <a:cubicBezTo>
                    <a:pt x="226" y="389"/>
                    <a:pt x="209" y="432"/>
                    <a:pt x="209" y="432"/>
                  </a:cubicBezTo>
                  <a:cubicBezTo>
                    <a:pt x="205" y="465"/>
                    <a:pt x="220" y="506"/>
                    <a:pt x="198" y="530"/>
                  </a:cubicBezTo>
                  <a:cubicBezTo>
                    <a:pt x="170" y="562"/>
                    <a:pt x="102" y="539"/>
                    <a:pt x="68" y="530"/>
                  </a:cubicBezTo>
                  <a:cubicBezTo>
                    <a:pt x="49" y="433"/>
                    <a:pt x="92" y="343"/>
                    <a:pt x="35" y="258"/>
                  </a:cubicBezTo>
                  <a:cubicBezTo>
                    <a:pt x="47" y="52"/>
                    <a:pt x="0" y="16"/>
                    <a:pt x="68" y="84"/>
                  </a:cubicBezTo>
                  <a:close/>
                </a:path>
              </a:pathLst>
            </a:custGeom>
            <a:solidFill>
              <a:schemeClr val="accent1">
                <a:lumMod val="20000"/>
                <a:lumOff val="80000"/>
              </a:schemeClr>
            </a:solidFill>
            <a:ln w="31750" cap="sq" cmpd="sng">
              <a:solidFill>
                <a:schemeClr val="accent1"/>
              </a:solidFill>
              <a:prstDash val="solid"/>
              <a:round/>
              <a:headEnd/>
              <a:tailEnd/>
            </a:ln>
            <a:effectLst>
              <a:outerShdw dist="35921" dir="2700000" algn="ctr" rotWithShape="0">
                <a:schemeClr val="bg1"/>
              </a:outerShdw>
            </a:effectLst>
          </p:spPr>
          <p:txBody>
            <a:bodyPr wrap="none" anchor="ctr"/>
            <a:lstStyle/>
            <a:p>
              <a:endParaRPr lang="zh-CN" altLang="en-US"/>
            </a:p>
          </p:txBody>
        </p:sp>
        <p:sp>
          <p:nvSpPr>
            <p:cNvPr id="13" name="Freeform 28">
              <a:extLst>
                <a:ext uri="{FF2B5EF4-FFF2-40B4-BE49-F238E27FC236}">
                  <a16:creationId xmlns:a16="http://schemas.microsoft.com/office/drawing/2014/main" id="{4E94BFE8-63E3-A29A-29E8-4EDA912226E7}"/>
                </a:ext>
              </a:extLst>
            </p:cNvPr>
            <p:cNvSpPr>
              <a:spLocks/>
            </p:cNvSpPr>
            <p:nvPr/>
          </p:nvSpPr>
          <p:spPr bwMode="auto">
            <a:xfrm rot="1102032">
              <a:off x="4149" y="3233"/>
              <a:ext cx="117" cy="100"/>
            </a:xfrm>
            <a:custGeom>
              <a:avLst/>
              <a:gdLst>
                <a:gd name="T0" fmla="*/ 84 w 200"/>
                <a:gd name="T1" fmla="*/ 0 h 184"/>
                <a:gd name="T2" fmla="*/ 30 w 200"/>
                <a:gd name="T3" fmla="*/ 130 h 184"/>
                <a:gd name="T4" fmla="*/ 41 w 200"/>
                <a:gd name="T5" fmla="*/ 163 h 184"/>
                <a:gd name="T6" fmla="*/ 106 w 200"/>
                <a:gd name="T7" fmla="*/ 184 h 184"/>
                <a:gd name="T8" fmla="*/ 182 w 200"/>
                <a:gd name="T9" fmla="*/ 173 h 184"/>
                <a:gd name="T10" fmla="*/ 193 w 200"/>
                <a:gd name="T11" fmla="*/ 141 h 184"/>
                <a:gd name="T12" fmla="*/ 171 w 200"/>
                <a:gd name="T13" fmla="*/ 21 h 184"/>
                <a:gd name="T14" fmla="*/ 84 w 200"/>
                <a:gd name="T15" fmla="*/ 0 h 18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00" h="184">
                  <a:moveTo>
                    <a:pt x="84" y="0"/>
                  </a:moveTo>
                  <a:cubicBezTo>
                    <a:pt x="0" y="56"/>
                    <a:pt x="10" y="21"/>
                    <a:pt x="30" y="130"/>
                  </a:cubicBezTo>
                  <a:cubicBezTo>
                    <a:pt x="32" y="141"/>
                    <a:pt x="32" y="156"/>
                    <a:pt x="41" y="163"/>
                  </a:cubicBezTo>
                  <a:cubicBezTo>
                    <a:pt x="60" y="176"/>
                    <a:pt x="106" y="184"/>
                    <a:pt x="106" y="184"/>
                  </a:cubicBezTo>
                  <a:cubicBezTo>
                    <a:pt x="131" y="180"/>
                    <a:pt x="159" y="184"/>
                    <a:pt x="182" y="173"/>
                  </a:cubicBezTo>
                  <a:cubicBezTo>
                    <a:pt x="192" y="168"/>
                    <a:pt x="193" y="152"/>
                    <a:pt x="193" y="141"/>
                  </a:cubicBezTo>
                  <a:cubicBezTo>
                    <a:pt x="193" y="100"/>
                    <a:pt x="200" y="50"/>
                    <a:pt x="171" y="21"/>
                  </a:cubicBezTo>
                  <a:cubicBezTo>
                    <a:pt x="162" y="12"/>
                    <a:pt x="84" y="0"/>
                    <a:pt x="84" y="0"/>
                  </a:cubicBezTo>
                  <a:close/>
                </a:path>
              </a:pathLst>
            </a:custGeom>
            <a:solidFill>
              <a:schemeClr val="accent1">
                <a:lumMod val="20000"/>
                <a:lumOff val="80000"/>
              </a:schemeClr>
            </a:solidFill>
            <a:ln w="34925" cap="sq" cmpd="sng">
              <a:solidFill>
                <a:schemeClr val="accent1"/>
              </a:solidFill>
              <a:prstDash val="solid"/>
              <a:round/>
              <a:headEnd/>
              <a:tailEnd/>
            </a:ln>
            <a:effectLst>
              <a:outerShdw dist="35921" dir="2700000" algn="ctr" rotWithShape="0">
                <a:schemeClr val="bg1"/>
              </a:outerShdw>
            </a:effectLst>
          </p:spPr>
          <p:txBody>
            <a:bodyPr wrap="none" anchor="ctr"/>
            <a:lstStyle/>
            <a:p>
              <a:endParaRPr lang="zh-CN" altLang="en-US"/>
            </a:p>
          </p:txBody>
        </p:sp>
        <p:sp>
          <p:nvSpPr>
            <p:cNvPr id="14" name="Freeform 34">
              <a:extLst>
                <a:ext uri="{FF2B5EF4-FFF2-40B4-BE49-F238E27FC236}">
                  <a16:creationId xmlns:a16="http://schemas.microsoft.com/office/drawing/2014/main" id="{638D6D1A-A609-29AD-CEA1-B6C244DEEB9F}"/>
                </a:ext>
              </a:extLst>
            </p:cNvPr>
            <p:cNvSpPr>
              <a:spLocks/>
            </p:cNvSpPr>
            <p:nvPr/>
          </p:nvSpPr>
          <p:spPr bwMode="auto">
            <a:xfrm>
              <a:off x="720" y="2761"/>
              <a:ext cx="4128" cy="684"/>
            </a:xfrm>
            <a:prstGeom prst="ellipse">
              <a:avLst/>
            </a:prstGeom>
            <a:noFill/>
            <a:ln w="82550" cap="sq" cmpd="sng">
              <a:solidFill>
                <a:schemeClr val="accent1"/>
              </a:solidFill>
              <a:prstDash val="solid"/>
              <a:round/>
              <a:headEnd type="none" w="sm" len="sm"/>
              <a:tailEnd type="none" w="sm" len="sm"/>
            </a:ln>
          </p:spPr>
          <p:txBody>
            <a:bodyPr/>
            <a:lstStyle/>
            <a:p>
              <a:endParaRPr lang="zh-CN" altLang="en-US" dirty="0"/>
            </a:p>
          </p:txBody>
        </p:sp>
      </p:grpSp>
      <p:pic>
        <p:nvPicPr>
          <p:cNvPr id="15" name="Picture 1">
            <a:extLst>
              <a:ext uri="{FF2B5EF4-FFF2-40B4-BE49-F238E27FC236}">
                <a16:creationId xmlns:a16="http://schemas.microsoft.com/office/drawing/2014/main" id="{D6C16690-A4ED-1F50-778D-55231FFA8835}"/>
              </a:ext>
            </a:extLst>
          </p:cNvPr>
          <p:cNvPicPr>
            <a:picLocks noChangeAspect="1" noChangeArrowheads="1"/>
          </p:cNvPicPr>
          <p:nvPr/>
        </p:nvPicPr>
        <p:blipFill>
          <a:blip r:embed="rId2" cstate="print"/>
          <a:srcRect/>
          <a:stretch>
            <a:fillRect/>
          </a:stretch>
        </p:blipFill>
        <p:spPr bwMode="auto">
          <a:xfrm>
            <a:off x="2411759" y="2852936"/>
            <a:ext cx="4176465" cy="1296144"/>
          </a:xfrm>
          <a:prstGeom prst="rect">
            <a:avLst/>
          </a:prstGeom>
          <a:noFill/>
          <a:ln w="9525">
            <a:noFill/>
            <a:miter lim="800000"/>
            <a:headEnd/>
            <a:tailEnd/>
          </a:ln>
        </p:spPr>
      </p:pic>
    </p:spTree>
    <p:extLst>
      <p:ext uri="{BB962C8B-B14F-4D97-AF65-F5344CB8AC3E}">
        <p14:creationId xmlns:p14="http://schemas.microsoft.com/office/powerpoint/2010/main" val="978878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528"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 calcmode="lin" valueType="num">
                                      <p:cBhvr>
                                        <p:cTn id="9" dur="500" fill="hold"/>
                                        <p:tgtEl>
                                          <p:spTgt spid="10"/>
                                        </p:tgtEl>
                                        <p:attrNameLst>
                                          <p:attrName>ppt_x</p:attrName>
                                        </p:attrNameLst>
                                      </p:cBhvr>
                                      <p:tavLst>
                                        <p:tav tm="0">
                                          <p:val>
                                            <p:fltVal val="0.5"/>
                                          </p:val>
                                        </p:tav>
                                        <p:tav tm="100000">
                                          <p:val>
                                            <p:strVal val="#ppt_x"/>
                                          </p:val>
                                        </p:tav>
                                      </p:tavLst>
                                    </p:anim>
                                    <p:anim calcmode="lin" valueType="num">
                                      <p:cBhvr>
                                        <p:cTn id="10" dur="500" fill="hold"/>
                                        <p:tgtEl>
                                          <p:spTgt spid="10"/>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E8DAE479-FEED-BCB3-E569-9D3E606E54D5}"/>
              </a:ext>
            </a:extLst>
          </p:cNvPr>
          <p:cNvSpPr>
            <a:spLocks noGrp="1"/>
          </p:cNvSpPr>
          <p:nvPr>
            <p:ph type="dt" sz="half" idx="10"/>
          </p:nvPr>
        </p:nvSpPr>
        <p:spPr/>
        <p:txBody>
          <a:bodyPr/>
          <a:lstStyle/>
          <a:p>
            <a:pPr>
              <a:defRPr/>
            </a:pPr>
            <a:fld id="{72795A5C-ABA9-164F-9A37-0CFC1B48C772}" type="datetime1">
              <a:rPr lang="en-US" altLang="zh-CN" smtClean="0"/>
              <a:t>6/9/22</a:t>
            </a:fld>
            <a:endParaRPr lang="en-US" altLang="zh-CN" dirty="0"/>
          </a:p>
        </p:txBody>
      </p:sp>
      <p:sp>
        <p:nvSpPr>
          <p:cNvPr id="5" name="灯片编号占位符 4">
            <a:extLst>
              <a:ext uri="{FF2B5EF4-FFF2-40B4-BE49-F238E27FC236}">
                <a16:creationId xmlns:a16="http://schemas.microsoft.com/office/drawing/2014/main" id="{79B8B962-F69E-4D97-1CEF-75986B5BF4E5}"/>
              </a:ext>
            </a:extLst>
          </p:cNvPr>
          <p:cNvSpPr>
            <a:spLocks noGrp="1"/>
          </p:cNvSpPr>
          <p:nvPr>
            <p:ph type="sldNum" sz="quarter" idx="12"/>
          </p:nvPr>
        </p:nvSpPr>
        <p:spPr/>
        <p:txBody>
          <a:bodyPr/>
          <a:lstStyle/>
          <a:p>
            <a:pPr>
              <a:defRPr/>
            </a:pPr>
            <a:fld id="{4FF538FA-A287-4FBD-9703-6DB9C5344803}" type="slidenum">
              <a:rPr lang="zh-CN" altLang="en-US" smtClean="0"/>
              <a:t>17</a:t>
            </a:fld>
            <a:endParaRPr lang="en-US" altLang="zh-CN" dirty="0"/>
          </a:p>
        </p:txBody>
      </p:sp>
      <p:sp>
        <p:nvSpPr>
          <p:cNvPr id="6" name="Text Box 2">
            <a:extLst>
              <a:ext uri="{FF2B5EF4-FFF2-40B4-BE49-F238E27FC236}">
                <a16:creationId xmlns:a16="http://schemas.microsoft.com/office/drawing/2014/main" id="{40386E62-334F-0C2F-6076-6815E3377A76}"/>
              </a:ext>
            </a:extLst>
          </p:cNvPr>
          <p:cNvSpPr txBox="1">
            <a:spLocks noChangeArrowheads="1"/>
          </p:cNvSpPr>
          <p:nvPr/>
        </p:nvSpPr>
        <p:spPr bwMode="auto">
          <a:xfrm>
            <a:off x="885825" y="312738"/>
            <a:ext cx="1598613" cy="655637"/>
          </a:xfrm>
          <a:prstGeom prst="rect">
            <a:avLst/>
          </a:prstGeom>
          <a:noFill/>
          <a:ln w="12700" cap="sq">
            <a:noFill/>
            <a:miter lim="800000"/>
            <a:headEnd type="none" w="sm" len="sm"/>
            <a:tailEnd type="none" w="sm" len="sm"/>
          </a:ln>
          <a:effectLst>
            <a:outerShdw dist="28398" dir="3806097" algn="ctr" rotWithShape="0">
              <a:schemeClr val="bg1"/>
            </a:outerShdw>
          </a:effectLst>
        </p:spPr>
        <p:txBody>
          <a:bodyPr wrap="none">
            <a:spAutoFit/>
          </a:bodyPr>
          <a:lstStyle/>
          <a:p>
            <a:r>
              <a:rPr lang="zh-CN" altLang="en-US" sz="3700" i="1" dirty="0">
                <a:solidFill>
                  <a:srgbClr val="264AA5"/>
                </a:solidFill>
                <a:ea typeface="黑体" pitchFamily="49" charset="-122"/>
              </a:rPr>
              <a:t>优点：</a:t>
            </a:r>
          </a:p>
        </p:txBody>
      </p:sp>
      <p:sp>
        <p:nvSpPr>
          <p:cNvPr id="7" name="Text Box 3">
            <a:extLst>
              <a:ext uri="{FF2B5EF4-FFF2-40B4-BE49-F238E27FC236}">
                <a16:creationId xmlns:a16="http://schemas.microsoft.com/office/drawing/2014/main" id="{9F6B5142-6878-6594-67D0-8C3E48AA39C4}"/>
              </a:ext>
            </a:extLst>
          </p:cNvPr>
          <p:cNvSpPr txBox="1">
            <a:spLocks noChangeArrowheads="1"/>
          </p:cNvSpPr>
          <p:nvPr/>
        </p:nvSpPr>
        <p:spPr bwMode="auto">
          <a:xfrm>
            <a:off x="885825" y="2389188"/>
            <a:ext cx="1598613" cy="655637"/>
          </a:xfrm>
          <a:prstGeom prst="rect">
            <a:avLst/>
          </a:prstGeom>
          <a:noFill/>
          <a:ln w="12700" cap="sq">
            <a:noFill/>
            <a:miter lim="800000"/>
            <a:headEnd type="none" w="sm" len="sm"/>
            <a:tailEnd type="none" w="sm" len="sm"/>
          </a:ln>
          <a:effectLst>
            <a:outerShdw dist="28398" dir="3806097" algn="ctr" rotWithShape="0">
              <a:schemeClr val="bg1"/>
            </a:outerShdw>
          </a:effectLst>
        </p:spPr>
        <p:txBody>
          <a:bodyPr wrap="none">
            <a:spAutoFit/>
          </a:bodyPr>
          <a:lstStyle/>
          <a:p>
            <a:r>
              <a:rPr lang="zh-CN" altLang="en-US" sz="3700" i="1" dirty="0">
                <a:solidFill>
                  <a:schemeClr val="accent2"/>
                </a:solidFill>
                <a:ea typeface="黑体" pitchFamily="49" charset="-122"/>
              </a:rPr>
              <a:t>缺点：</a:t>
            </a:r>
          </a:p>
        </p:txBody>
      </p:sp>
      <p:grpSp>
        <p:nvGrpSpPr>
          <p:cNvPr id="8" name="Group 4">
            <a:extLst>
              <a:ext uri="{FF2B5EF4-FFF2-40B4-BE49-F238E27FC236}">
                <a16:creationId xmlns:a16="http://schemas.microsoft.com/office/drawing/2014/main" id="{FAF61CE0-3094-51F8-C0EC-06C2F850B545}"/>
              </a:ext>
            </a:extLst>
          </p:cNvPr>
          <p:cNvGrpSpPr>
            <a:grpSpLocks/>
          </p:cNvGrpSpPr>
          <p:nvPr/>
        </p:nvGrpSpPr>
        <p:grpSpPr bwMode="auto">
          <a:xfrm>
            <a:off x="1717650" y="1597819"/>
            <a:ext cx="6689725" cy="519112"/>
            <a:chOff x="970" y="1363"/>
            <a:chExt cx="4214" cy="327"/>
          </a:xfrm>
        </p:grpSpPr>
        <p:sp>
          <p:nvSpPr>
            <p:cNvPr id="9" name="Text Box 5">
              <a:extLst>
                <a:ext uri="{FF2B5EF4-FFF2-40B4-BE49-F238E27FC236}">
                  <a16:creationId xmlns:a16="http://schemas.microsoft.com/office/drawing/2014/main" id="{573B7D9D-9940-00A5-C3A3-4FC3D09EAEE8}"/>
                </a:ext>
              </a:extLst>
            </p:cNvPr>
            <p:cNvSpPr txBox="1">
              <a:spLocks noChangeArrowheads="1"/>
            </p:cNvSpPr>
            <p:nvPr/>
          </p:nvSpPr>
          <p:spPr bwMode="auto">
            <a:xfrm>
              <a:off x="1181" y="1363"/>
              <a:ext cx="4003" cy="327"/>
            </a:xfrm>
            <a:prstGeom prst="rect">
              <a:avLst/>
            </a:prstGeom>
            <a:noFill/>
            <a:ln w="12700" cap="sq">
              <a:noFill/>
              <a:miter lim="800000"/>
              <a:headEnd type="none" w="sm" len="sm"/>
              <a:tailEnd type="none" w="sm" len="sm"/>
            </a:ln>
          </p:spPr>
          <p:txBody>
            <a:bodyPr>
              <a:spAutoFit/>
            </a:bodyPr>
            <a:lstStyle/>
            <a:p>
              <a:r>
                <a:rPr lang="zh-CN" altLang="en-US" sz="2800" dirty="0">
                  <a:solidFill>
                    <a:srgbClr val="003399"/>
                  </a:solidFill>
                  <a:ea typeface="幼圆" pitchFamily="49" charset="-122"/>
                </a:rPr>
                <a:t>对于被查找对象的排列次序没有限制。</a:t>
              </a:r>
            </a:p>
          </p:txBody>
        </p:sp>
        <p:sp>
          <p:nvSpPr>
            <p:cNvPr id="10" name="Oval 6">
              <a:extLst>
                <a:ext uri="{FF2B5EF4-FFF2-40B4-BE49-F238E27FC236}">
                  <a16:creationId xmlns:a16="http://schemas.microsoft.com/office/drawing/2014/main" id="{5D4C0A03-F8B0-5130-ECBA-6901BC825509}"/>
                </a:ext>
              </a:extLst>
            </p:cNvPr>
            <p:cNvSpPr>
              <a:spLocks noChangeArrowheads="1"/>
            </p:cNvSpPr>
            <p:nvPr/>
          </p:nvSpPr>
          <p:spPr bwMode="auto">
            <a:xfrm>
              <a:off x="970" y="1487"/>
              <a:ext cx="144" cy="144"/>
            </a:xfrm>
            <a:prstGeom prst="ellipse">
              <a:avLst/>
            </a:prstGeom>
            <a:ln>
              <a:headEnd type="none" w="sm" len="sm"/>
              <a:tailEnd type="none" w="sm" len="sm"/>
            </a:ln>
          </p:spPr>
          <p:style>
            <a:lnRef idx="1">
              <a:schemeClr val="accent5"/>
            </a:lnRef>
            <a:fillRef idx="3">
              <a:schemeClr val="accent5"/>
            </a:fillRef>
            <a:effectRef idx="2">
              <a:schemeClr val="accent5"/>
            </a:effectRef>
            <a:fontRef idx="minor">
              <a:schemeClr val="lt1"/>
            </a:fontRef>
          </p:style>
          <p:txBody>
            <a:bodyPr wrap="none" anchor="ctr"/>
            <a:lstStyle/>
            <a:p>
              <a:endParaRPr lang="zh-CN" altLang="en-US"/>
            </a:p>
          </p:txBody>
        </p:sp>
      </p:grpSp>
      <p:grpSp>
        <p:nvGrpSpPr>
          <p:cNvPr id="11" name="Group 7">
            <a:extLst>
              <a:ext uri="{FF2B5EF4-FFF2-40B4-BE49-F238E27FC236}">
                <a16:creationId xmlns:a16="http://schemas.microsoft.com/office/drawing/2014/main" id="{C86D5A04-BF52-7AF3-6CC1-26C4F36D9807}"/>
              </a:ext>
            </a:extLst>
          </p:cNvPr>
          <p:cNvGrpSpPr>
            <a:grpSpLocks/>
          </p:cNvGrpSpPr>
          <p:nvPr/>
        </p:nvGrpSpPr>
        <p:grpSpPr bwMode="auto">
          <a:xfrm>
            <a:off x="1711325" y="3135313"/>
            <a:ext cx="3868738" cy="519112"/>
            <a:chOff x="971" y="2117"/>
            <a:chExt cx="2437" cy="327"/>
          </a:xfrm>
        </p:grpSpPr>
        <p:sp>
          <p:nvSpPr>
            <p:cNvPr id="12" name="Rectangle 8">
              <a:extLst>
                <a:ext uri="{FF2B5EF4-FFF2-40B4-BE49-F238E27FC236}">
                  <a16:creationId xmlns:a16="http://schemas.microsoft.com/office/drawing/2014/main" id="{11A90FBB-2F36-726F-61D5-BA789F257799}"/>
                </a:ext>
              </a:extLst>
            </p:cNvPr>
            <p:cNvSpPr>
              <a:spLocks noChangeArrowheads="1"/>
            </p:cNvSpPr>
            <p:nvPr/>
          </p:nvSpPr>
          <p:spPr bwMode="auto">
            <a:xfrm>
              <a:off x="1174" y="2117"/>
              <a:ext cx="2234" cy="327"/>
            </a:xfrm>
            <a:prstGeom prst="rect">
              <a:avLst/>
            </a:prstGeom>
            <a:noFill/>
            <a:ln w="12700" cap="sq">
              <a:noFill/>
              <a:miter lim="800000"/>
              <a:headEnd type="none" w="sm" len="sm"/>
              <a:tailEnd type="none" w="sm" len="sm"/>
            </a:ln>
          </p:spPr>
          <p:txBody>
            <a:bodyPr>
              <a:spAutoFit/>
            </a:bodyPr>
            <a:lstStyle/>
            <a:p>
              <a:r>
                <a:rPr lang="zh-CN" altLang="en-US" sz="2800" dirty="0">
                  <a:solidFill>
                    <a:srgbClr val="003399"/>
                  </a:solidFill>
                  <a:ea typeface="幼圆" pitchFamily="49" charset="-122"/>
                </a:rPr>
                <a:t>查找的时间效率低。</a:t>
              </a:r>
              <a:endParaRPr lang="en-US" altLang="zh-CN" sz="2800" dirty="0">
                <a:solidFill>
                  <a:srgbClr val="003399"/>
                </a:solidFill>
                <a:ea typeface="幼圆" pitchFamily="49" charset="-122"/>
              </a:endParaRPr>
            </a:p>
          </p:txBody>
        </p:sp>
        <p:sp>
          <p:nvSpPr>
            <p:cNvPr id="13" name="Oval 9">
              <a:extLst>
                <a:ext uri="{FF2B5EF4-FFF2-40B4-BE49-F238E27FC236}">
                  <a16:creationId xmlns:a16="http://schemas.microsoft.com/office/drawing/2014/main" id="{1820F92D-3900-6E30-0229-10A0D2449BF4}"/>
                </a:ext>
              </a:extLst>
            </p:cNvPr>
            <p:cNvSpPr>
              <a:spLocks noChangeArrowheads="1"/>
            </p:cNvSpPr>
            <p:nvPr/>
          </p:nvSpPr>
          <p:spPr bwMode="auto">
            <a:xfrm>
              <a:off x="971" y="2221"/>
              <a:ext cx="144" cy="144"/>
            </a:xfrm>
            <a:prstGeom prst="ellipse">
              <a:avLst/>
            </a:prstGeom>
            <a:ln>
              <a:headEnd type="none" w="sm" len="sm"/>
              <a:tailEnd type="none" w="sm" len="sm"/>
            </a:ln>
          </p:spPr>
          <p:style>
            <a:lnRef idx="1">
              <a:schemeClr val="accent2"/>
            </a:lnRef>
            <a:fillRef idx="3">
              <a:schemeClr val="accent2"/>
            </a:fillRef>
            <a:effectRef idx="2">
              <a:schemeClr val="accent2"/>
            </a:effectRef>
            <a:fontRef idx="minor">
              <a:schemeClr val="lt1"/>
            </a:fontRef>
          </p:style>
          <p:txBody>
            <a:bodyPr wrap="none" anchor="ctr"/>
            <a:lstStyle/>
            <a:p>
              <a:endParaRPr lang="zh-CN" altLang="en-US"/>
            </a:p>
          </p:txBody>
        </p:sp>
      </p:grpSp>
      <p:grpSp>
        <p:nvGrpSpPr>
          <p:cNvPr id="14" name="Group 10">
            <a:extLst>
              <a:ext uri="{FF2B5EF4-FFF2-40B4-BE49-F238E27FC236}">
                <a16:creationId xmlns:a16="http://schemas.microsoft.com/office/drawing/2014/main" id="{7DD63AF5-1258-13DA-FB4C-8A25227433D1}"/>
              </a:ext>
            </a:extLst>
          </p:cNvPr>
          <p:cNvGrpSpPr>
            <a:grpSpLocks/>
          </p:cNvGrpSpPr>
          <p:nvPr/>
        </p:nvGrpSpPr>
        <p:grpSpPr bwMode="auto">
          <a:xfrm>
            <a:off x="1711301" y="1124744"/>
            <a:ext cx="6411913" cy="519112"/>
            <a:chOff x="953" y="942"/>
            <a:chExt cx="4039" cy="327"/>
          </a:xfrm>
        </p:grpSpPr>
        <p:sp>
          <p:nvSpPr>
            <p:cNvPr id="15" name="Text Box 11">
              <a:extLst>
                <a:ext uri="{FF2B5EF4-FFF2-40B4-BE49-F238E27FC236}">
                  <a16:creationId xmlns:a16="http://schemas.microsoft.com/office/drawing/2014/main" id="{D0DABB95-E850-1358-B640-33BADAE0A014}"/>
                </a:ext>
              </a:extLst>
            </p:cNvPr>
            <p:cNvSpPr txBox="1">
              <a:spLocks noChangeArrowheads="1"/>
            </p:cNvSpPr>
            <p:nvPr/>
          </p:nvSpPr>
          <p:spPr bwMode="auto">
            <a:xfrm>
              <a:off x="1178" y="942"/>
              <a:ext cx="3814" cy="327"/>
            </a:xfrm>
            <a:prstGeom prst="rect">
              <a:avLst/>
            </a:prstGeom>
            <a:noFill/>
            <a:ln w="12700" cap="sq">
              <a:noFill/>
              <a:miter lim="800000"/>
              <a:headEnd type="none" w="sm" len="sm"/>
              <a:tailEnd type="none" w="sm" len="sm"/>
            </a:ln>
          </p:spPr>
          <p:txBody>
            <a:bodyPr>
              <a:spAutoFit/>
            </a:bodyPr>
            <a:lstStyle/>
            <a:p>
              <a:r>
                <a:rPr lang="zh-CN" altLang="en-US" sz="2800" dirty="0">
                  <a:solidFill>
                    <a:srgbClr val="003399"/>
                  </a:solidFill>
                  <a:ea typeface="幼圆" pitchFamily="49" charset="-122"/>
                </a:rPr>
                <a:t>查找原理和过程简单，易于理解。</a:t>
              </a:r>
            </a:p>
          </p:txBody>
        </p:sp>
        <p:sp>
          <p:nvSpPr>
            <p:cNvPr id="16" name="Oval 12">
              <a:extLst>
                <a:ext uri="{FF2B5EF4-FFF2-40B4-BE49-F238E27FC236}">
                  <a16:creationId xmlns:a16="http://schemas.microsoft.com/office/drawing/2014/main" id="{F95FB3BD-8C8C-5710-4C86-0CF58C8E79CC}"/>
                </a:ext>
              </a:extLst>
            </p:cNvPr>
            <p:cNvSpPr>
              <a:spLocks noChangeArrowheads="1"/>
            </p:cNvSpPr>
            <p:nvPr/>
          </p:nvSpPr>
          <p:spPr bwMode="auto">
            <a:xfrm>
              <a:off x="953" y="1053"/>
              <a:ext cx="144" cy="144"/>
            </a:xfrm>
            <a:prstGeom prst="ellipse">
              <a:avLst/>
            </a:prstGeom>
            <a:ln>
              <a:headEnd type="none" w="sm" len="sm"/>
              <a:tailEnd type="none" w="sm" len="sm"/>
            </a:ln>
          </p:spPr>
          <p:style>
            <a:lnRef idx="1">
              <a:schemeClr val="accent5"/>
            </a:lnRef>
            <a:fillRef idx="3">
              <a:schemeClr val="accent5"/>
            </a:fillRef>
            <a:effectRef idx="2">
              <a:schemeClr val="accent5"/>
            </a:effectRef>
            <a:fontRef idx="minor">
              <a:schemeClr val="lt1"/>
            </a:fontRef>
          </p:style>
          <p:txBody>
            <a:bodyPr wrap="none" anchor="ctr"/>
            <a:lstStyle/>
            <a:p>
              <a:endParaRPr lang="zh-CN" altLang="en-US"/>
            </a:p>
          </p:txBody>
        </p:sp>
      </p:grpSp>
      <p:sp>
        <p:nvSpPr>
          <p:cNvPr id="17" name="Text Box 5">
            <a:extLst>
              <a:ext uri="{FF2B5EF4-FFF2-40B4-BE49-F238E27FC236}">
                <a16:creationId xmlns:a16="http://schemas.microsoft.com/office/drawing/2014/main" id="{840B5195-1309-7B0E-8C73-F63256E68D40}"/>
              </a:ext>
            </a:extLst>
          </p:cNvPr>
          <p:cNvSpPr txBox="1">
            <a:spLocks noChangeArrowheads="1"/>
          </p:cNvSpPr>
          <p:nvPr/>
        </p:nvSpPr>
        <p:spPr bwMode="auto">
          <a:xfrm>
            <a:off x="1071033" y="3978767"/>
            <a:ext cx="7561263" cy="2246312"/>
          </a:xfrm>
          <a:prstGeom prst="rect">
            <a:avLst/>
          </a:prstGeom>
          <a:noFill/>
          <a:ln w="12700" cap="sq">
            <a:noFill/>
            <a:miter lim="800000"/>
            <a:headEnd type="none" w="sm" len="sm"/>
            <a:tailEnd type="none" w="sm" len="sm"/>
          </a:ln>
        </p:spPr>
        <p:txBody>
          <a:bodyPr>
            <a:spAutoFit/>
          </a:bodyPr>
          <a:lstStyle/>
          <a:p>
            <a:r>
              <a:rPr lang="zh-CN" altLang="en-US" sz="2800" dirty="0">
                <a:solidFill>
                  <a:srgbClr val="7030A0"/>
                </a:solidFill>
                <a:ea typeface="幼圆" pitchFamily="49" charset="-122"/>
              </a:rPr>
              <a:t>思考：插入对象的位置对查询效率是否有影响？</a:t>
            </a:r>
            <a:endParaRPr lang="en-US" altLang="zh-CN" sz="2800" dirty="0">
              <a:solidFill>
                <a:srgbClr val="7030A0"/>
              </a:solidFill>
              <a:ea typeface="幼圆" pitchFamily="49" charset="-122"/>
            </a:endParaRPr>
          </a:p>
          <a:p>
            <a:r>
              <a:rPr lang="zh-CN" altLang="en-US" sz="2800" dirty="0">
                <a:solidFill>
                  <a:srgbClr val="7030A0"/>
                </a:solidFill>
                <a:ea typeface="幼圆" pitchFamily="49" charset="-122"/>
              </a:rPr>
              <a:t> </a:t>
            </a:r>
            <a:r>
              <a:rPr lang="en-US" altLang="zh-CN" sz="2800" dirty="0">
                <a:solidFill>
                  <a:srgbClr val="7030A0"/>
                </a:solidFill>
                <a:ea typeface="幼圆" pitchFamily="49" charset="-122"/>
              </a:rPr>
              <a:t>- </a:t>
            </a:r>
            <a:r>
              <a:rPr lang="zh-CN" altLang="en-US" sz="2800" dirty="0">
                <a:solidFill>
                  <a:srgbClr val="7030A0"/>
                </a:solidFill>
                <a:ea typeface="幼圆" pitchFamily="49" charset="-122"/>
              </a:rPr>
              <a:t>随机插入</a:t>
            </a:r>
            <a:endParaRPr lang="en-US" altLang="zh-CN" sz="2800" dirty="0">
              <a:solidFill>
                <a:srgbClr val="7030A0"/>
              </a:solidFill>
              <a:ea typeface="幼圆" pitchFamily="49" charset="-122"/>
            </a:endParaRPr>
          </a:p>
          <a:p>
            <a:r>
              <a:rPr lang="zh-CN" altLang="en-US" sz="2800" dirty="0">
                <a:solidFill>
                  <a:srgbClr val="7030A0"/>
                </a:solidFill>
                <a:ea typeface="幼圆" pitchFamily="49" charset="-122"/>
              </a:rPr>
              <a:t> </a:t>
            </a:r>
            <a:r>
              <a:rPr lang="en-US" altLang="zh-CN" sz="2800" dirty="0">
                <a:solidFill>
                  <a:srgbClr val="7030A0"/>
                </a:solidFill>
                <a:ea typeface="幼圆" pitchFamily="49" charset="-122"/>
              </a:rPr>
              <a:t>- </a:t>
            </a:r>
            <a:r>
              <a:rPr lang="zh-CN" altLang="en-US" sz="2800" dirty="0">
                <a:solidFill>
                  <a:srgbClr val="7030A0"/>
                </a:solidFill>
                <a:ea typeface="幼圆" pitchFamily="49" charset="-122"/>
              </a:rPr>
              <a:t>在头部插入</a:t>
            </a:r>
            <a:endParaRPr lang="en-US" altLang="zh-CN" sz="2800" dirty="0">
              <a:solidFill>
                <a:srgbClr val="7030A0"/>
              </a:solidFill>
              <a:ea typeface="幼圆" pitchFamily="49" charset="-122"/>
            </a:endParaRPr>
          </a:p>
          <a:p>
            <a:r>
              <a:rPr lang="en-US" altLang="zh-CN" sz="2800" dirty="0">
                <a:solidFill>
                  <a:srgbClr val="7030A0"/>
                </a:solidFill>
                <a:ea typeface="幼圆" pitchFamily="49" charset="-122"/>
              </a:rPr>
              <a:t> - </a:t>
            </a:r>
            <a:r>
              <a:rPr lang="zh-CN" altLang="en-US" sz="2800" dirty="0">
                <a:solidFill>
                  <a:srgbClr val="7030A0"/>
                </a:solidFill>
                <a:ea typeface="幼圆" pitchFamily="49" charset="-122"/>
              </a:rPr>
              <a:t>在尾部插入</a:t>
            </a:r>
            <a:endParaRPr lang="en-US" altLang="zh-CN" sz="2800" dirty="0">
              <a:solidFill>
                <a:srgbClr val="7030A0"/>
              </a:solidFill>
              <a:ea typeface="幼圆" pitchFamily="49" charset="-122"/>
            </a:endParaRPr>
          </a:p>
          <a:p>
            <a:r>
              <a:rPr lang="zh-CN" altLang="en-US" sz="2800" dirty="0">
                <a:solidFill>
                  <a:srgbClr val="7030A0"/>
                </a:solidFill>
                <a:ea typeface="幼圆" pitchFamily="49" charset="-122"/>
              </a:rPr>
              <a:t> </a:t>
            </a:r>
            <a:r>
              <a:rPr lang="en-US" altLang="zh-CN" sz="2800" dirty="0">
                <a:solidFill>
                  <a:srgbClr val="7030A0"/>
                </a:solidFill>
                <a:ea typeface="幼圆" pitchFamily="49" charset="-122"/>
              </a:rPr>
              <a:t>- </a:t>
            </a:r>
            <a:r>
              <a:rPr lang="zh-CN" altLang="en-US" sz="2800" dirty="0">
                <a:solidFill>
                  <a:srgbClr val="7030A0"/>
                </a:solidFill>
                <a:ea typeface="幼圆" pitchFamily="49" charset="-122"/>
              </a:rPr>
              <a:t>按顺序插入</a:t>
            </a:r>
          </a:p>
        </p:txBody>
      </p:sp>
    </p:spTree>
    <p:extLst>
      <p:ext uri="{BB962C8B-B14F-4D97-AF65-F5344CB8AC3E}">
        <p14:creationId xmlns:p14="http://schemas.microsoft.com/office/powerpoint/2010/main" val="3621686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right)">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0-#ppt_w/2"/>
                                          </p:val>
                                        </p:tav>
                                        <p:tav tm="100000">
                                          <p:val>
                                            <p:strVal val="#ppt_x"/>
                                          </p:val>
                                        </p:tav>
                                      </p:tavLst>
                                    </p:anim>
                                    <p:anim calcmode="lin" valueType="num">
                                      <p:cBhvr additive="base">
                                        <p:cTn id="18"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wipe(left)">
                                      <p:cBhvr>
                                        <p:cTn id="23" dur="500"/>
                                        <p:tgtEl>
                                          <p:spTgt spid="11"/>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blinds(horizontal)">
                                      <p:cBhvr>
                                        <p:cTn id="28"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p:bldP spid="1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A0D5AF05-92F9-CE7F-BBB4-E726AD2EBE30}"/>
              </a:ext>
            </a:extLst>
          </p:cNvPr>
          <p:cNvSpPr>
            <a:spLocks noGrp="1"/>
          </p:cNvSpPr>
          <p:nvPr>
            <p:ph type="dt" sz="half" idx="10"/>
          </p:nvPr>
        </p:nvSpPr>
        <p:spPr/>
        <p:txBody>
          <a:bodyPr/>
          <a:lstStyle/>
          <a:p>
            <a:pPr>
              <a:defRPr/>
            </a:pPr>
            <a:fld id="{72795A5C-ABA9-164F-9A37-0CFC1B48C772}" type="datetime1">
              <a:rPr lang="en-US" altLang="zh-CN" smtClean="0"/>
              <a:t>6/9/22</a:t>
            </a:fld>
            <a:endParaRPr lang="en-US" altLang="zh-CN" dirty="0"/>
          </a:p>
        </p:txBody>
      </p:sp>
      <p:sp>
        <p:nvSpPr>
          <p:cNvPr id="5" name="灯片编号占位符 4">
            <a:extLst>
              <a:ext uri="{FF2B5EF4-FFF2-40B4-BE49-F238E27FC236}">
                <a16:creationId xmlns:a16="http://schemas.microsoft.com/office/drawing/2014/main" id="{8ABFDFB2-3D2B-4ACE-FC0B-488691D54C0C}"/>
              </a:ext>
            </a:extLst>
          </p:cNvPr>
          <p:cNvSpPr>
            <a:spLocks noGrp="1"/>
          </p:cNvSpPr>
          <p:nvPr>
            <p:ph type="sldNum" sz="quarter" idx="12"/>
          </p:nvPr>
        </p:nvSpPr>
        <p:spPr/>
        <p:txBody>
          <a:bodyPr/>
          <a:lstStyle/>
          <a:p>
            <a:pPr>
              <a:defRPr/>
            </a:pPr>
            <a:fld id="{4FF538FA-A287-4FBD-9703-6DB9C5344803}" type="slidenum">
              <a:rPr lang="zh-CN" altLang="en-US" smtClean="0"/>
              <a:t>18</a:t>
            </a:fld>
            <a:endParaRPr lang="en-US" altLang="zh-CN" dirty="0"/>
          </a:p>
        </p:txBody>
      </p:sp>
      <p:sp>
        <p:nvSpPr>
          <p:cNvPr id="6" name="Text Box 3">
            <a:extLst>
              <a:ext uri="{FF2B5EF4-FFF2-40B4-BE49-F238E27FC236}">
                <a16:creationId xmlns:a16="http://schemas.microsoft.com/office/drawing/2014/main" id="{F9256C3E-3F7E-B3FD-08F7-34AE87165475}"/>
              </a:ext>
            </a:extLst>
          </p:cNvPr>
          <p:cNvSpPr txBox="1">
            <a:spLocks noChangeArrowheads="1"/>
          </p:cNvSpPr>
          <p:nvPr/>
        </p:nvSpPr>
        <p:spPr bwMode="auto">
          <a:xfrm>
            <a:off x="3972986" y="896361"/>
            <a:ext cx="4724400" cy="473075"/>
          </a:xfrm>
          <a:prstGeom prst="rect">
            <a:avLst/>
          </a:prstGeom>
          <a:noFill/>
          <a:ln w="12700" cap="sq">
            <a:noFill/>
            <a:miter lim="800000"/>
            <a:headEnd type="none" w="sm" len="sm"/>
            <a:tailEnd type="none" w="sm" len="sm"/>
          </a:ln>
        </p:spPr>
        <p:txBody>
          <a:bodyPr>
            <a:spAutoFit/>
          </a:bodyPr>
          <a:lstStyle/>
          <a:p>
            <a:r>
              <a:rPr lang="en-US" altLang="zh-CN" sz="2500" dirty="0">
                <a:solidFill>
                  <a:schemeClr val="accent2"/>
                </a:solidFill>
                <a:latin typeface="幼圆" pitchFamily="49" charset="-122"/>
                <a:ea typeface="幼圆" pitchFamily="49" charset="-122"/>
              </a:rPr>
              <a:t>(</a:t>
            </a:r>
            <a:r>
              <a:rPr lang="zh-CN" altLang="en-US" sz="2500" dirty="0">
                <a:solidFill>
                  <a:schemeClr val="accent2"/>
                </a:solidFill>
                <a:latin typeface="幼圆" pitchFamily="49" charset="-122"/>
                <a:ea typeface="幼圆" pitchFamily="49" charset="-122"/>
              </a:rPr>
              <a:t>二分查找法、 对半查找法</a:t>
            </a:r>
            <a:r>
              <a:rPr lang="en-US" altLang="zh-CN" sz="2500" dirty="0">
                <a:solidFill>
                  <a:schemeClr val="accent2"/>
                </a:solidFill>
                <a:latin typeface="幼圆" pitchFamily="49" charset="-122"/>
                <a:ea typeface="幼圆" pitchFamily="49" charset="-122"/>
              </a:rPr>
              <a:t>)</a:t>
            </a:r>
          </a:p>
        </p:txBody>
      </p:sp>
      <p:grpSp>
        <p:nvGrpSpPr>
          <p:cNvPr id="7" name="Group 5">
            <a:extLst>
              <a:ext uri="{FF2B5EF4-FFF2-40B4-BE49-F238E27FC236}">
                <a16:creationId xmlns:a16="http://schemas.microsoft.com/office/drawing/2014/main" id="{EFCCF3B9-B1F3-2D81-4A03-A129B72EA72D}"/>
              </a:ext>
            </a:extLst>
          </p:cNvPr>
          <p:cNvGrpSpPr>
            <a:grpSpLocks/>
          </p:cNvGrpSpPr>
          <p:nvPr/>
        </p:nvGrpSpPr>
        <p:grpSpPr bwMode="auto">
          <a:xfrm>
            <a:off x="502568" y="291072"/>
            <a:ext cx="8215064" cy="582613"/>
            <a:chOff x="336" y="325"/>
            <a:chExt cx="4224" cy="367"/>
          </a:xfrm>
        </p:grpSpPr>
        <p:sp>
          <p:nvSpPr>
            <p:cNvPr id="8" name="Text Box 2">
              <a:extLst>
                <a:ext uri="{FF2B5EF4-FFF2-40B4-BE49-F238E27FC236}">
                  <a16:creationId xmlns:a16="http://schemas.microsoft.com/office/drawing/2014/main" id="{BBFB7857-BE1D-FF4A-B080-2C06305E3497}"/>
                </a:ext>
              </a:extLst>
            </p:cNvPr>
            <p:cNvSpPr txBox="1">
              <a:spLocks noChangeArrowheads="1"/>
            </p:cNvSpPr>
            <p:nvPr/>
          </p:nvSpPr>
          <p:spPr bwMode="auto">
            <a:xfrm>
              <a:off x="336" y="336"/>
              <a:ext cx="4224" cy="356"/>
            </a:xfrm>
            <a:prstGeom prst="rect">
              <a:avLst/>
            </a:prstGeom>
            <a:noFill/>
            <a:ln w="12700" cap="sq">
              <a:noFill/>
              <a:miter lim="800000"/>
              <a:headEnd type="none" w="sm" len="sm"/>
              <a:tailEnd type="none" w="sm" len="sm"/>
            </a:ln>
          </p:spPr>
          <p:txBody>
            <a:bodyPr>
              <a:spAutoFit/>
            </a:bodyPr>
            <a:lstStyle/>
            <a:p>
              <a:r>
                <a:rPr lang="en-US" altLang="zh-CN" sz="3100" dirty="0">
                  <a:solidFill>
                    <a:srgbClr val="002C84"/>
                  </a:solidFill>
                  <a:latin typeface="黑体" pitchFamily="49" charset="-122"/>
                  <a:ea typeface="黑体" pitchFamily="49" charset="-122"/>
                </a:rPr>
                <a:t>2.</a:t>
              </a:r>
              <a:r>
                <a:rPr lang="zh-CN" altLang="en-US" sz="3100" dirty="0">
                  <a:solidFill>
                    <a:srgbClr val="002C84"/>
                  </a:solidFill>
                  <a:latin typeface="黑体" pitchFamily="49" charset="-122"/>
                  <a:ea typeface="黑体" pitchFamily="49" charset="-122"/>
                </a:rPr>
                <a:t>有序连续顺序表的</a:t>
              </a:r>
              <a:endParaRPr lang="zh-CN" altLang="en-US" sz="3100" dirty="0">
                <a:solidFill>
                  <a:srgbClr val="FFFF00"/>
                </a:solidFill>
                <a:latin typeface="黑体" pitchFamily="49" charset="-122"/>
                <a:ea typeface="黑体" pitchFamily="49" charset="-122"/>
              </a:endParaRPr>
            </a:p>
          </p:txBody>
        </p:sp>
        <p:sp>
          <p:nvSpPr>
            <p:cNvPr id="9" name="Rectangle 4">
              <a:extLst>
                <a:ext uri="{FF2B5EF4-FFF2-40B4-BE49-F238E27FC236}">
                  <a16:creationId xmlns:a16="http://schemas.microsoft.com/office/drawing/2014/main" id="{33516E0E-C19C-3A8E-D2E9-FE88EC7D93AE}"/>
                </a:ext>
              </a:extLst>
            </p:cNvPr>
            <p:cNvSpPr>
              <a:spLocks noChangeArrowheads="1"/>
            </p:cNvSpPr>
            <p:nvPr/>
          </p:nvSpPr>
          <p:spPr bwMode="auto">
            <a:xfrm>
              <a:off x="2243" y="325"/>
              <a:ext cx="2184" cy="359"/>
            </a:xfrm>
            <a:prstGeom prst="rect">
              <a:avLst/>
            </a:prstGeom>
            <a:noFill/>
            <a:ln w="12700" cap="sq">
              <a:noFill/>
              <a:miter lim="800000"/>
              <a:headEnd type="none" w="sm" len="sm"/>
              <a:tailEnd type="none" w="sm" len="sm"/>
            </a:ln>
            <a:effectLst/>
          </p:spPr>
          <p:txBody>
            <a:bodyPr wrap="square">
              <a:spAutoFit/>
            </a:bodyPr>
            <a:lstStyle/>
            <a:p>
              <a:r>
                <a:rPr lang="zh-CN" altLang="en-US" sz="3100" dirty="0">
                  <a:solidFill>
                    <a:srgbClr val="7030A0"/>
                  </a:solidFill>
                  <a:latin typeface="黑体" pitchFamily="49" charset="-122"/>
                  <a:ea typeface="黑体" pitchFamily="49" charset="-122"/>
                </a:rPr>
                <a:t>折半查找法</a:t>
              </a:r>
              <a:r>
                <a:rPr lang="en-US" altLang="zh-CN" sz="2000" dirty="0">
                  <a:solidFill>
                    <a:srgbClr val="7030A0"/>
                  </a:solidFill>
                  <a:latin typeface="黑体" pitchFamily="49" charset="-122"/>
                  <a:ea typeface="黑体" pitchFamily="49" charset="-122"/>
                </a:rPr>
                <a:t>(Binary Search)</a:t>
              </a:r>
              <a:endParaRPr lang="zh-CN" altLang="en-US" sz="3100" dirty="0">
                <a:solidFill>
                  <a:srgbClr val="7030A0"/>
                </a:solidFill>
                <a:latin typeface="黑体" pitchFamily="49" charset="-122"/>
                <a:ea typeface="黑体" pitchFamily="49" charset="-122"/>
              </a:endParaRPr>
            </a:p>
          </p:txBody>
        </p:sp>
      </p:grpSp>
      <p:grpSp>
        <p:nvGrpSpPr>
          <p:cNvPr id="10" name="Group 18">
            <a:extLst>
              <a:ext uri="{FF2B5EF4-FFF2-40B4-BE49-F238E27FC236}">
                <a16:creationId xmlns:a16="http://schemas.microsoft.com/office/drawing/2014/main" id="{B1CEE8F5-2F59-FFCD-F3A1-B85305C69ACD}"/>
              </a:ext>
            </a:extLst>
          </p:cNvPr>
          <p:cNvGrpSpPr>
            <a:grpSpLocks/>
          </p:cNvGrpSpPr>
          <p:nvPr/>
        </p:nvGrpSpPr>
        <p:grpSpPr bwMode="auto">
          <a:xfrm>
            <a:off x="762000" y="1844675"/>
            <a:ext cx="7696200" cy="4114800"/>
            <a:chOff x="480" y="1296"/>
            <a:chExt cx="4848" cy="2592"/>
          </a:xfrm>
        </p:grpSpPr>
        <p:sp>
          <p:nvSpPr>
            <p:cNvPr id="11" name="Rectangle 13">
              <a:extLst>
                <a:ext uri="{FF2B5EF4-FFF2-40B4-BE49-F238E27FC236}">
                  <a16:creationId xmlns:a16="http://schemas.microsoft.com/office/drawing/2014/main" id="{2DB1AC89-3C99-8E7F-E707-863BB30791C3}"/>
                </a:ext>
              </a:extLst>
            </p:cNvPr>
            <p:cNvSpPr>
              <a:spLocks noChangeArrowheads="1"/>
            </p:cNvSpPr>
            <p:nvPr/>
          </p:nvSpPr>
          <p:spPr bwMode="auto">
            <a:xfrm>
              <a:off x="480" y="1296"/>
              <a:ext cx="4848" cy="2592"/>
            </a:xfrm>
            <a:prstGeom prst="rect">
              <a:avLst/>
            </a:prstGeom>
            <a:solidFill>
              <a:schemeClr val="accent1">
                <a:lumMod val="20000"/>
                <a:lumOff val="80000"/>
              </a:schemeClr>
            </a:solidFill>
            <a:ln w="12700" cap="sq">
              <a:noFill/>
              <a:miter lim="800000"/>
              <a:headEnd type="none" w="sm" len="sm"/>
              <a:tailEnd type="none" w="sm" len="sm"/>
            </a:ln>
            <a:effectLst>
              <a:outerShdw dist="224686" dir="2562563" algn="ctr" rotWithShape="0">
                <a:srgbClr val="B2B2B2"/>
              </a:outerShdw>
            </a:effectLst>
          </p:spPr>
          <p:txBody>
            <a:bodyPr wrap="none" anchor="ctr"/>
            <a:lstStyle/>
            <a:p>
              <a:endParaRPr lang="zh-CN" altLang="en-US"/>
            </a:p>
          </p:txBody>
        </p:sp>
        <p:sp>
          <p:nvSpPr>
            <p:cNvPr id="12" name="Text Box 14">
              <a:extLst>
                <a:ext uri="{FF2B5EF4-FFF2-40B4-BE49-F238E27FC236}">
                  <a16:creationId xmlns:a16="http://schemas.microsoft.com/office/drawing/2014/main" id="{C7D62C8D-3320-C367-6AFB-1CA94B61EEEB}"/>
                </a:ext>
              </a:extLst>
            </p:cNvPr>
            <p:cNvSpPr txBox="1">
              <a:spLocks noChangeArrowheads="1"/>
            </p:cNvSpPr>
            <p:nvPr/>
          </p:nvSpPr>
          <p:spPr bwMode="auto">
            <a:xfrm flipH="1">
              <a:off x="756" y="1521"/>
              <a:ext cx="4188" cy="2152"/>
            </a:xfrm>
            <a:prstGeom prst="rect">
              <a:avLst/>
            </a:prstGeom>
            <a:noFill/>
            <a:ln w="12700" cap="sq">
              <a:noFill/>
              <a:miter lim="800000"/>
              <a:headEnd type="none" w="sm" len="sm"/>
              <a:tailEnd type="none" w="sm" len="sm"/>
            </a:ln>
          </p:spPr>
          <p:txBody>
            <a:bodyPr>
              <a:spAutoFit/>
            </a:bodyPr>
            <a:lstStyle/>
            <a:p>
              <a:r>
                <a:rPr lang="zh-CN" altLang="en-US" sz="2400" dirty="0">
                  <a:solidFill>
                    <a:srgbClr val="002C84"/>
                  </a:solidFill>
                  <a:latin typeface="幼圆" pitchFamily="49" charset="-122"/>
                  <a:ea typeface="幼圆" pitchFamily="49" charset="-122"/>
                </a:rPr>
                <a:t>       将要查找的关键字值与当前查找范围内位置居中的记录的关键字的值进行比较。</a:t>
              </a:r>
            </a:p>
            <a:p>
              <a:pPr algn="just"/>
              <a:r>
                <a:rPr lang="zh-CN" altLang="en-US" sz="2400" dirty="0">
                  <a:solidFill>
                    <a:srgbClr val="002C84"/>
                  </a:solidFill>
                  <a:latin typeface="幼圆" pitchFamily="49" charset="-122"/>
                  <a:ea typeface="幼圆" pitchFamily="49" charset="-122"/>
                </a:rPr>
                <a:t>       若匹配，则查找成功，给出被查到记录在文件中的位置，查找结束。</a:t>
              </a:r>
            </a:p>
            <a:p>
              <a:pPr algn="just"/>
              <a:r>
                <a:rPr lang="zh-CN" altLang="en-US" sz="2400" dirty="0">
                  <a:solidFill>
                    <a:srgbClr val="002C84"/>
                  </a:solidFill>
                  <a:latin typeface="幼圆" pitchFamily="49" charset="-122"/>
                  <a:ea typeface="幼圆" pitchFamily="49" charset="-122"/>
                </a:rPr>
                <a:t>       若要查找的关键字值小于位置居中的记录的关键字值，则到当前查找范围的</a:t>
              </a:r>
              <a:r>
                <a:rPr lang="zh-CN" altLang="en-US" sz="2400" dirty="0">
                  <a:solidFill>
                    <a:srgbClr val="FF3300"/>
                  </a:solidFill>
                  <a:latin typeface="黑体" pitchFamily="49" charset="-122"/>
                  <a:ea typeface="黑体" pitchFamily="49" charset="-122"/>
                </a:rPr>
                <a:t>前半部分</a:t>
              </a:r>
              <a:r>
                <a:rPr lang="zh-CN" altLang="en-US" sz="2400" dirty="0">
                  <a:solidFill>
                    <a:srgbClr val="002C84"/>
                  </a:solidFill>
                  <a:latin typeface="幼圆" pitchFamily="49" charset="-122"/>
                  <a:ea typeface="幼圆" pitchFamily="49" charset="-122"/>
                </a:rPr>
                <a:t>重复上述查找过程，否则，到当前查找范围的</a:t>
              </a:r>
              <a:r>
                <a:rPr lang="zh-CN" altLang="en-US" sz="2400" dirty="0">
                  <a:solidFill>
                    <a:srgbClr val="FF3300"/>
                  </a:solidFill>
                  <a:latin typeface="黑体" pitchFamily="49" charset="-122"/>
                  <a:ea typeface="黑体" pitchFamily="49" charset="-122"/>
                </a:rPr>
                <a:t>后半部分</a:t>
              </a:r>
              <a:r>
                <a:rPr lang="zh-CN" altLang="en-US" sz="2400" dirty="0">
                  <a:solidFill>
                    <a:srgbClr val="002C84"/>
                  </a:solidFill>
                  <a:latin typeface="幼圆" pitchFamily="49" charset="-122"/>
                  <a:ea typeface="幼圆" pitchFamily="49" charset="-122"/>
                </a:rPr>
                <a:t>重复上述查找过程，直到查找成功或者失败。</a:t>
              </a:r>
            </a:p>
            <a:p>
              <a:r>
                <a:rPr lang="zh-CN" altLang="en-US" sz="2400" dirty="0">
                  <a:solidFill>
                    <a:srgbClr val="002C84"/>
                  </a:solidFill>
                  <a:latin typeface="幼圆" pitchFamily="49" charset="-122"/>
                  <a:ea typeface="幼圆" pitchFamily="49" charset="-122"/>
                </a:rPr>
                <a:t>       若查找失败，则给出错误信息（</a:t>
              </a:r>
              <a:r>
                <a:rPr lang="en-US" altLang="zh-CN" sz="2400" dirty="0">
                  <a:solidFill>
                    <a:srgbClr val="002C84"/>
                  </a:solidFill>
                  <a:ea typeface="幼圆" pitchFamily="49" charset="-122"/>
                </a:rPr>
                <a:t>0</a:t>
              </a:r>
              <a:r>
                <a:rPr lang="zh-CN" altLang="en-US" sz="2400" dirty="0">
                  <a:solidFill>
                    <a:srgbClr val="002C84"/>
                  </a:solidFill>
                  <a:ea typeface="幼圆" pitchFamily="49" charset="-122"/>
                </a:rPr>
                <a:t>）</a:t>
              </a:r>
              <a:r>
                <a:rPr lang="zh-CN" altLang="en-US" sz="2400" dirty="0">
                  <a:solidFill>
                    <a:srgbClr val="002C84"/>
                  </a:solidFill>
                  <a:latin typeface="幼圆" pitchFamily="49" charset="-122"/>
                  <a:ea typeface="幼圆" pitchFamily="49" charset="-122"/>
                </a:rPr>
                <a:t>。</a:t>
              </a:r>
            </a:p>
          </p:txBody>
        </p:sp>
      </p:grpSp>
      <p:grpSp>
        <p:nvGrpSpPr>
          <p:cNvPr id="13" name="Group 30">
            <a:extLst>
              <a:ext uri="{FF2B5EF4-FFF2-40B4-BE49-F238E27FC236}">
                <a16:creationId xmlns:a16="http://schemas.microsoft.com/office/drawing/2014/main" id="{E943893F-58AE-CCA0-E891-ADAA553AC13A}"/>
              </a:ext>
            </a:extLst>
          </p:cNvPr>
          <p:cNvGrpSpPr>
            <a:grpSpLocks/>
          </p:cNvGrpSpPr>
          <p:nvPr/>
        </p:nvGrpSpPr>
        <p:grpSpPr bwMode="auto">
          <a:xfrm>
            <a:off x="1066800" y="1484313"/>
            <a:ext cx="2667000" cy="549275"/>
            <a:chOff x="672" y="1104"/>
            <a:chExt cx="1680" cy="346"/>
          </a:xfrm>
        </p:grpSpPr>
        <p:sp>
          <p:nvSpPr>
            <p:cNvPr id="14" name="Oval 16">
              <a:extLst>
                <a:ext uri="{FF2B5EF4-FFF2-40B4-BE49-F238E27FC236}">
                  <a16:creationId xmlns:a16="http://schemas.microsoft.com/office/drawing/2014/main" id="{6247C921-96A3-D6F8-4090-F9F3BD737AC5}"/>
                </a:ext>
              </a:extLst>
            </p:cNvPr>
            <p:cNvSpPr>
              <a:spLocks noChangeArrowheads="1"/>
            </p:cNvSpPr>
            <p:nvPr/>
          </p:nvSpPr>
          <p:spPr bwMode="auto">
            <a:xfrm>
              <a:off x="672" y="1124"/>
              <a:ext cx="1392" cy="325"/>
            </a:xfrm>
            <a:prstGeom prst="ellipse">
              <a:avLst/>
            </a:prstGeom>
            <a:ln>
              <a:headEnd type="none" w="sm" len="sm"/>
              <a:tailEnd type="none" w="sm" len="sm"/>
            </a:ln>
          </p:spPr>
          <p:style>
            <a:lnRef idx="1">
              <a:schemeClr val="accent5"/>
            </a:lnRef>
            <a:fillRef idx="3">
              <a:schemeClr val="accent5"/>
            </a:fillRef>
            <a:effectRef idx="2">
              <a:schemeClr val="accent5"/>
            </a:effectRef>
            <a:fontRef idx="minor">
              <a:schemeClr val="lt1"/>
            </a:fontRef>
          </p:style>
          <p:txBody>
            <a:bodyPr wrap="none" anchor="ctr"/>
            <a:lstStyle/>
            <a:p>
              <a:endParaRPr lang="zh-CN" altLang="en-US"/>
            </a:p>
          </p:txBody>
        </p:sp>
        <p:sp>
          <p:nvSpPr>
            <p:cNvPr id="15" name="Text Box 17">
              <a:extLst>
                <a:ext uri="{FF2B5EF4-FFF2-40B4-BE49-F238E27FC236}">
                  <a16:creationId xmlns:a16="http://schemas.microsoft.com/office/drawing/2014/main" id="{7ABA737F-2DA6-B17B-A136-995C37982B48}"/>
                </a:ext>
              </a:extLst>
            </p:cNvPr>
            <p:cNvSpPr txBox="1">
              <a:spLocks noChangeArrowheads="1"/>
            </p:cNvSpPr>
            <p:nvPr/>
          </p:nvSpPr>
          <p:spPr bwMode="auto">
            <a:xfrm>
              <a:off x="720" y="1104"/>
              <a:ext cx="1632" cy="346"/>
            </a:xfrm>
            <a:prstGeom prst="rect">
              <a:avLst/>
            </a:prstGeom>
            <a:noFill/>
            <a:ln w="12700" cap="sq">
              <a:noFill/>
              <a:miter lim="800000"/>
              <a:headEnd type="none" w="sm" len="sm"/>
              <a:tailEnd type="none" w="sm" len="sm"/>
            </a:ln>
            <a:effectLst/>
          </p:spPr>
          <p:txBody>
            <a:bodyPr>
              <a:spAutoFit/>
            </a:bodyPr>
            <a:lstStyle/>
            <a:p>
              <a:r>
                <a:rPr lang="en-US" altLang="zh-CN" sz="3000" b="0" dirty="0">
                  <a:solidFill>
                    <a:schemeClr val="bg1"/>
                  </a:solidFill>
                </a:rPr>
                <a:t> </a:t>
              </a:r>
              <a:r>
                <a:rPr lang="zh-CN" altLang="en-US" sz="3000" dirty="0">
                  <a:solidFill>
                    <a:schemeClr val="bg1"/>
                  </a:solidFill>
                  <a:latin typeface="黑体" pitchFamily="49" charset="-122"/>
                  <a:ea typeface="黑体" pitchFamily="49" charset="-122"/>
                </a:rPr>
                <a:t>查找思想</a:t>
              </a:r>
              <a:endParaRPr lang="zh-CN" altLang="en-US" sz="3000" dirty="0">
                <a:solidFill>
                  <a:schemeClr val="bg1"/>
                </a:solidFill>
                <a:latin typeface="楷体_GB2312" pitchFamily="49" charset="-122"/>
                <a:ea typeface="楷体_GB2312" pitchFamily="49" charset="-122"/>
              </a:endParaRPr>
            </a:p>
          </p:txBody>
        </p:sp>
      </p:grpSp>
    </p:spTree>
    <p:extLst>
      <p:ext uri="{BB962C8B-B14F-4D97-AF65-F5344CB8AC3E}">
        <p14:creationId xmlns:p14="http://schemas.microsoft.com/office/powerpoint/2010/main" val="4070165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par>
                                <p:cTn id="8" presetID="3" presetClass="entr" presetSubtype="10"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blinds(horizontal)">
                                      <p:cBhvr>
                                        <p:cTn id="1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8CA05BB0-4574-395B-A3DA-705C5B66F716}"/>
              </a:ext>
            </a:extLst>
          </p:cNvPr>
          <p:cNvSpPr>
            <a:spLocks noGrp="1"/>
          </p:cNvSpPr>
          <p:nvPr>
            <p:ph type="dt" sz="half" idx="10"/>
          </p:nvPr>
        </p:nvSpPr>
        <p:spPr/>
        <p:txBody>
          <a:bodyPr/>
          <a:lstStyle/>
          <a:p>
            <a:pPr>
              <a:defRPr/>
            </a:pPr>
            <a:fld id="{72795A5C-ABA9-164F-9A37-0CFC1B48C772}" type="datetime1">
              <a:rPr lang="en-US" altLang="zh-CN" smtClean="0"/>
              <a:t>6/9/22</a:t>
            </a:fld>
            <a:endParaRPr lang="en-US" altLang="zh-CN" dirty="0"/>
          </a:p>
        </p:txBody>
      </p:sp>
      <p:sp>
        <p:nvSpPr>
          <p:cNvPr id="5" name="灯片编号占位符 4">
            <a:extLst>
              <a:ext uri="{FF2B5EF4-FFF2-40B4-BE49-F238E27FC236}">
                <a16:creationId xmlns:a16="http://schemas.microsoft.com/office/drawing/2014/main" id="{346FD432-8E79-9412-D895-1BB33D0F0A06}"/>
              </a:ext>
            </a:extLst>
          </p:cNvPr>
          <p:cNvSpPr>
            <a:spLocks noGrp="1"/>
          </p:cNvSpPr>
          <p:nvPr>
            <p:ph type="sldNum" sz="quarter" idx="12"/>
          </p:nvPr>
        </p:nvSpPr>
        <p:spPr/>
        <p:txBody>
          <a:bodyPr/>
          <a:lstStyle/>
          <a:p>
            <a:pPr>
              <a:defRPr/>
            </a:pPr>
            <a:fld id="{4FF538FA-A287-4FBD-9703-6DB9C5344803}" type="slidenum">
              <a:rPr lang="zh-CN" altLang="en-US" smtClean="0"/>
              <a:t>19</a:t>
            </a:fld>
            <a:endParaRPr lang="en-US" altLang="zh-CN" dirty="0"/>
          </a:p>
        </p:txBody>
      </p:sp>
      <p:grpSp>
        <p:nvGrpSpPr>
          <p:cNvPr id="6" name="Group 65">
            <a:extLst>
              <a:ext uri="{FF2B5EF4-FFF2-40B4-BE49-F238E27FC236}">
                <a16:creationId xmlns:a16="http://schemas.microsoft.com/office/drawing/2014/main" id="{770B5A5C-B73D-0F2A-7447-508BE3CA2E2B}"/>
              </a:ext>
            </a:extLst>
          </p:cNvPr>
          <p:cNvGrpSpPr>
            <a:grpSpLocks/>
          </p:cNvGrpSpPr>
          <p:nvPr/>
        </p:nvGrpSpPr>
        <p:grpSpPr bwMode="auto">
          <a:xfrm>
            <a:off x="877888" y="936625"/>
            <a:ext cx="7772400" cy="4703762"/>
            <a:chOff x="553" y="590"/>
            <a:chExt cx="4896" cy="2963"/>
          </a:xfrm>
        </p:grpSpPr>
        <p:sp>
          <p:nvSpPr>
            <p:cNvPr id="7" name="Freeform 66">
              <a:extLst>
                <a:ext uri="{FF2B5EF4-FFF2-40B4-BE49-F238E27FC236}">
                  <a16:creationId xmlns:a16="http://schemas.microsoft.com/office/drawing/2014/main" id="{28EE197B-C55D-E908-C1CC-17CC912FC2C9}"/>
                </a:ext>
              </a:extLst>
            </p:cNvPr>
            <p:cNvSpPr>
              <a:spLocks/>
            </p:cNvSpPr>
            <p:nvPr/>
          </p:nvSpPr>
          <p:spPr bwMode="auto">
            <a:xfrm>
              <a:off x="553" y="590"/>
              <a:ext cx="4896" cy="2963"/>
            </a:xfrm>
            <a:custGeom>
              <a:avLst/>
              <a:gdLst>
                <a:gd name="T0" fmla="*/ 177 w 4557"/>
                <a:gd name="T1" fmla="*/ 195 h 2738"/>
                <a:gd name="T2" fmla="*/ 145 w 4557"/>
                <a:gd name="T3" fmla="*/ 217 h 2738"/>
                <a:gd name="T4" fmla="*/ 80 w 4557"/>
                <a:gd name="T5" fmla="*/ 304 h 2738"/>
                <a:gd name="T6" fmla="*/ 47 w 4557"/>
                <a:gd name="T7" fmla="*/ 619 h 2738"/>
                <a:gd name="T8" fmla="*/ 3 w 4557"/>
                <a:gd name="T9" fmla="*/ 869 h 2738"/>
                <a:gd name="T10" fmla="*/ 14 w 4557"/>
                <a:gd name="T11" fmla="*/ 1684 h 2738"/>
                <a:gd name="T12" fmla="*/ 25 w 4557"/>
                <a:gd name="T13" fmla="*/ 1978 h 2738"/>
                <a:gd name="T14" fmla="*/ 69 w 4557"/>
                <a:gd name="T15" fmla="*/ 2141 h 2738"/>
                <a:gd name="T16" fmla="*/ 123 w 4557"/>
                <a:gd name="T17" fmla="*/ 2238 h 2738"/>
                <a:gd name="T18" fmla="*/ 3 w 4557"/>
                <a:gd name="T19" fmla="*/ 2586 h 2738"/>
                <a:gd name="T20" fmla="*/ 351 w 4557"/>
                <a:gd name="T21" fmla="*/ 2619 h 2738"/>
                <a:gd name="T22" fmla="*/ 503 w 4557"/>
                <a:gd name="T23" fmla="*/ 2608 h 2738"/>
                <a:gd name="T24" fmla="*/ 1145 w 4557"/>
                <a:gd name="T25" fmla="*/ 2597 h 2738"/>
                <a:gd name="T26" fmla="*/ 1308 w 4557"/>
                <a:gd name="T27" fmla="*/ 2575 h 2738"/>
                <a:gd name="T28" fmla="*/ 1318 w 4557"/>
                <a:gd name="T29" fmla="*/ 2630 h 2738"/>
                <a:gd name="T30" fmla="*/ 1308 w 4557"/>
                <a:gd name="T31" fmla="*/ 2673 h 2738"/>
                <a:gd name="T32" fmla="*/ 1405 w 4557"/>
                <a:gd name="T33" fmla="*/ 2673 h 2738"/>
                <a:gd name="T34" fmla="*/ 1536 w 4557"/>
                <a:gd name="T35" fmla="*/ 2651 h 2738"/>
                <a:gd name="T36" fmla="*/ 2318 w 4557"/>
                <a:gd name="T37" fmla="*/ 2630 h 2738"/>
                <a:gd name="T38" fmla="*/ 2362 w 4557"/>
                <a:gd name="T39" fmla="*/ 2608 h 2738"/>
                <a:gd name="T40" fmla="*/ 2373 w 4557"/>
                <a:gd name="T41" fmla="*/ 2575 h 2738"/>
                <a:gd name="T42" fmla="*/ 2438 w 4557"/>
                <a:gd name="T43" fmla="*/ 2510 h 2738"/>
                <a:gd name="T44" fmla="*/ 2655 w 4557"/>
                <a:gd name="T45" fmla="*/ 2521 h 2738"/>
                <a:gd name="T46" fmla="*/ 3601 w 4557"/>
                <a:gd name="T47" fmla="*/ 2543 h 2738"/>
                <a:gd name="T48" fmla="*/ 4557 w 4557"/>
                <a:gd name="T49" fmla="*/ 2575 h 2738"/>
                <a:gd name="T50" fmla="*/ 4514 w 4557"/>
                <a:gd name="T51" fmla="*/ 1369 h 2738"/>
                <a:gd name="T52" fmla="*/ 4503 w 4557"/>
                <a:gd name="T53" fmla="*/ 1402 h 2738"/>
                <a:gd name="T54" fmla="*/ 4481 w 4557"/>
                <a:gd name="T55" fmla="*/ 1000 h 2738"/>
                <a:gd name="T56" fmla="*/ 4470 w 4557"/>
                <a:gd name="T57" fmla="*/ 608 h 2738"/>
                <a:gd name="T58" fmla="*/ 4427 w 4557"/>
                <a:gd name="T59" fmla="*/ 543 h 2738"/>
                <a:gd name="T60" fmla="*/ 4383 w 4557"/>
                <a:gd name="T61" fmla="*/ 413 h 2738"/>
                <a:gd name="T62" fmla="*/ 4394 w 4557"/>
                <a:gd name="T63" fmla="*/ 108 h 2738"/>
                <a:gd name="T64" fmla="*/ 4416 w 4557"/>
                <a:gd name="T65" fmla="*/ 11 h 2738"/>
                <a:gd name="T66" fmla="*/ 4275 w 4557"/>
                <a:gd name="T67" fmla="*/ 76 h 2738"/>
                <a:gd name="T68" fmla="*/ 3731 w 4557"/>
                <a:gd name="T69" fmla="*/ 152 h 2738"/>
                <a:gd name="T70" fmla="*/ 2297 w 4557"/>
                <a:gd name="T71" fmla="*/ 293 h 2738"/>
                <a:gd name="T72" fmla="*/ 2275 w 4557"/>
                <a:gd name="T73" fmla="*/ 261 h 2738"/>
                <a:gd name="T74" fmla="*/ 2318 w 4557"/>
                <a:gd name="T75" fmla="*/ 152 h 2738"/>
                <a:gd name="T76" fmla="*/ 906 w 4557"/>
                <a:gd name="T77" fmla="*/ 108 h 2738"/>
                <a:gd name="T78" fmla="*/ 753 w 4557"/>
                <a:gd name="T79" fmla="*/ 76 h 2738"/>
                <a:gd name="T80" fmla="*/ 623 w 4557"/>
                <a:gd name="T81" fmla="*/ 43 h 2738"/>
                <a:gd name="T82" fmla="*/ 536 w 4557"/>
                <a:gd name="T83" fmla="*/ 21 h 2738"/>
                <a:gd name="T84" fmla="*/ 493 w 4557"/>
                <a:gd name="T85" fmla="*/ 11 h 2738"/>
                <a:gd name="T86" fmla="*/ 319 w 4557"/>
                <a:gd name="T87" fmla="*/ 32 h 2738"/>
                <a:gd name="T88" fmla="*/ 253 w 4557"/>
                <a:gd name="T89" fmla="*/ 76 h 2738"/>
                <a:gd name="T90" fmla="*/ 221 w 4557"/>
                <a:gd name="T91" fmla="*/ 97 h 2738"/>
                <a:gd name="T92" fmla="*/ 166 w 4557"/>
                <a:gd name="T93" fmla="*/ 174 h 2738"/>
                <a:gd name="T94" fmla="*/ 90 w 4557"/>
                <a:gd name="T95" fmla="*/ 130 h 2738"/>
                <a:gd name="T96" fmla="*/ 101 w 4557"/>
                <a:gd name="T97" fmla="*/ 282 h 2738"/>
                <a:gd name="T98" fmla="*/ 112 w 4557"/>
                <a:gd name="T99" fmla="*/ 315 h 2738"/>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4557" h="2738">
                  <a:moveTo>
                    <a:pt x="177" y="195"/>
                  </a:moveTo>
                  <a:cubicBezTo>
                    <a:pt x="166" y="202"/>
                    <a:pt x="154" y="207"/>
                    <a:pt x="145" y="217"/>
                  </a:cubicBezTo>
                  <a:cubicBezTo>
                    <a:pt x="121" y="244"/>
                    <a:pt x="80" y="304"/>
                    <a:pt x="80" y="304"/>
                  </a:cubicBezTo>
                  <a:cubicBezTo>
                    <a:pt x="49" y="427"/>
                    <a:pt x="63" y="440"/>
                    <a:pt x="47" y="619"/>
                  </a:cubicBezTo>
                  <a:cubicBezTo>
                    <a:pt x="40" y="703"/>
                    <a:pt x="15" y="786"/>
                    <a:pt x="3" y="869"/>
                  </a:cubicBezTo>
                  <a:cubicBezTo>
                    <a:pt x="9" y="1155"/>
                    <a:pt x="27" y="1405"/>
                    <a:pt x="14" y="1684"/>
                  </a:cubicBezTo>
                  <a:cubicBezTo>
                    <a:pt x="18" y="1782"/>
                    <a:pt x="19" y="1880"/>
                    <a:pt x="25" y="1978"/>
                  </a:cubicBezTo>
                  <a:cubicBezTo>
                    <a:pt x="28" y="2022"/>
                    <a:pt x="47" y="2102"/>
                    <a:pt x="69" y="2141"/>
                  </a:cubicBezTo>
                  <a:cubicBezTo>
                    <a:pt x="132" y="2255"/>
                    <a:pt x="98" y="2164"/>
                    <a:pt x="123" y="2238"/>
                  </a:cubicBezTo>
                  <a:cubicBezTo>
                    <a:pt x="114" y="2395"/>
                    <a:pt x="126" y="2490"/>
                    <a:pt x="3" y="2586"/>
                  </a:cubicBezTo>
                  <a:cubicBezTo>
                    <a:pt x="41" y="2738"/>
                    <a:pt x="0" y="2635"/>
                    <a:pt x="351" y="2619"/>
                  </a:cubicBezTo>
                  <a:cubicBezTo>
                    <a:pt x="402" y="2617"/>
                    <a:pt x="452" y="2609"/>
                    <a:pt x="503" y="2608"/>
                  </a:cubicBezTo>
                  <a:cubicBezTo>
                    <a:pt x="717" y="2602"/>
                    <a:pt x="931" y="2601"/>
                    <a:pt x="1145" y="2597"/>
                  </a:cubicBezTo>
                  <a:cubicBezTo>
                    <a:pt x="1182" y="2589"/>
                    <a:pt x="1285" y="2567"/>
                    <a:pt x="1308" y="2575"/>
                  </a:cubicBezTo>
                  <a:cubicBezTo>
                    <a:pt x="1325" y="2581"/>
                    <a:pt x="1315" y="2612"/>
                    <a:pt x="1318" y="2630"/>
                  </a:cubicBezTo>
                  <a:cubicBezTo>
                    <a:pt x="1315" y="2644"/>
                    <a:pt x="1300" y="2660"/>
                    <a:pt x="1308" y="2673"/>
                  </a:cubicBezTo>
                  <a:cubicBezTo>
                    <a:pt x="1323" y="2698"/>
                    <a:pt x="1393" y="2675"/>
                    <a:pt x="1405" y="2673"/>
                  </a:cubicBezTo>
                  <a:cubicBezTo>
                    <a:pt x="1449" y="2665"/>
                    <a:pt x="1492" y="2652"/>
                    <a:pt x="1536" y="2651"/>
                  </a:cubicBezTo>
                  <a:cubicBezTo>
                    <a:pt x="1999" y="2636"/>
                    <a:pt x="1739" y="2643"/>
                    <a:pt x="2318" y="2630"/>
                  </a:cubicBezTo>
                  <a:cubicBezTo>
                    <a:pt x="2333" y="2623"/>
                    <a:pt x="2350" y="2620"/>
                    <a:pt x="2362" y="2608"/>
                  </a:cubicBezTo>
                  <a:cubicBezTo>
                    <a:pt x="2370" y="2600"/>
                    <a:pt x="2368" y="2585"/>
                    <a:pt x="2373" y="2575"/>
                  </a:cubicBezTo>
                  <a:cubicBezTo>
                    <a:pt x="2403" y="2514"/>
                    <a:pt x="2389" y="2526"/>
                    <a:pt x="2438" y="2510"/>
                  </a:cubicBezTo>
                  <a:cubicBezTo>
                    <a:pt x="2525" y="2570"/>
                    <a:pt x="2437" y="2519"/>
                    <a:pt x="2655" y="2521"/>
                  </a:cubicBezTo>
                  <a:cubicBezTo>
                    <a:pt x="2970" y="2524"/>
                    <a:pt x="3286" y="2536"/>
                    <a:pt x="3601" y="2543"/>
                  </a:cubicBezTo>
                  <a:cubicBezTo>
                    <a:pt x="3864" y="2650"/>
                    <a:pt x="4401" y="2577"/>
                    <a:pt x="4557" y="2575"/>
                  </a:cubicBezTo>
                  <a:cubicBezTo>
                    <a:pt x="4525" y="2165"/>
                    <a:pt x="4520" y="1797"/>
                    <a:pt x="4514" y="1369"/>
                  </a:cubicBezTo>
                  <a:cubicBezTo>
                    <a:pt x="4510" y="1380"/>
                    <a:pt x="4504" y="1414"/>
                    <a:pt x="4503" y="1402"/>
                  </a:cubicBezTo>
                  <a:cubicBezTo>
                    <a:pt x="4491" y="1268"/>
                    <a:pt x="4481" y="1000"/>
                    <a:pt x="4481" y="1000"/>
                  </a:cubicBezTo>
                  <a:cubicBezTo>
                    <a:pt x="4477" y="869"/>
                    <a:pt x="4476" y="739"/>
                    <a:pt x="4470" y="608"/>
                  </a:cubicBezTo>
                  <a:cubicBezTo>
                    <a:pt x="4464" y="473"/>
                    <a:pt x="4477" y="476"/>
                    <a:pt x="4427" y="543"/>
                  </a:cubicBezTo>
                  <a:cubicBezTo>
                    <a:pt x="4391" y="650"/>
                    <a:pt x="4385" y="428"/>
                    <a:pt x="4383" y="413"/>
                  </a:cubicBezTo>
                  <a:cubicBezTo>
                    <a:pt x="4387" y="311"/>
                    <a:pt x="4387" y="210"/>
                    <a:pt x="4394" y="108"/>
                  </a:cubicBezTo>
                  <a:cubicBezTo>
                    <a:pt x="4395" y="89"/>
                    <a:pt x="4436" y="21"/>
                    <a:pt x="4416" y="11"/>
                  </a:cubicBezTo>
                  <a:cubicBezTo>
                    <a:pt x="4404" y="5"/>
                    <a:pt x="4288" y="73"/>
                    <a:pt x="4275" y="76"/>
                  </a:cubicBezTo>
                  <a:cubicBezTo>
                    <a:pt x="3979" y="150"/>
                    <a:pt x="3993" y="139"/>
                    <a:pt x="3731" y="152"/>
                  </a:cubicBezTo>
                  <a:cubicBezTo>
                    <a:pt x="3258" y="230"/>
                    <a:pt x="2775" y="258"/>
                    <a:pt x="2297" y="293"/>
                  </a:cubicBezTo>
                  <a:cubicBezTo>
                    <a:pt x="2290" y="282"/>
                    <a:pt x="2275" y="274"/>
                    <a:pt x="2275" y="261"/>
                  </a:cubicBezTo>
                  <a:cubicBezTo>
                    <a:pt x="2275" y="235"/>
                    <a:pt x="2305" y="178"/>
                    <a:pt x="2318" y="152"/>
                  </a:cubicBezTo>
                  <a:cubicBezTo>
                    <a:pt x="1870" y="0"/>
                    <a:pt x="1376" y="145"/>
                    <a:pt x="906" y="108"/>
                  </a:cubicBezTo>
                  <a:cubicBezTo>
                    <a:pt x="854" y="98"/>
                    <a:pt x="805" y="85"/>
                    <a:pt x="753" y="76"/>
                  </a:cubicBezTo>
                  <a:cubicBezTo>
                    <a:pt x="710" y="61"/>
                    <a:pt x="667" y="53"/>
                    <a:pt x="623" y="43"/>
                  </a:cubicBezTo>
                  <a:cubicBezTo>
                    <a:pt x="594" y="36"/>
                    <a:pt x="565" y="28"/>
                    <a:pt x="536" y="21"/>
                  </a:cubicBezTo>
                  <a:cubicBezTo>
                    <a:pt x="522" y="17"/>
                    <a:pt x="493" y="11"/>
                    <a:pt x="493" y="11"/>
                  </a:cubicBezTo>
                  <a:cubicBezTo>
                    <a:pt x="435" y="15"/>
                    <a:pt x="371" y="6"/>
                    <a:pt x="319" y="32"/>
                  </a:cubicBezTo>
                  <a:cubicBezTo>
                    <a:pt x="295" y="44"/>
                    <a:pt x="275" y="61"/>
                    <a:pt x="253" y="76"/>
                  </a:cubicBezTo>
                  <a:cubicBezTo>
                    <a:pt x="242" y="83"/>
                    <a:pt x="221" y="97"/>
                    <a:pt x="221" y="97"/>
                  </a:cubicBezTo>
                  <a:cubicBezTo>
                    <a:pt x="214" y="112"/>
                    <a:pt x="190" y="171"/>
                    <a:pt x="166" y="174"/>
                  </a:cubicBezTo>
                  <a:cubicBezTo>
                    <a:pt x="156" y="176"/>
                    <a:pt x="100" y="137"/>
                    <a:pt x="90" y="130"/>
                  </a:cubicBezTo>
                  <a:cubicBezTo>
                    <a:pt x="76" y="177"/>
                    <a:pt x="92" y="234"/>
                    <a:pt x="101" y="282"/>
                  </a:cubicBezTo>
                  <a:cubicBezTo>
                    <a:pt x="103" y="293"/>
                    <a:pt x="112" y="315"/>
                    <a:pt x="112" y="315"/>
                  </a:cubicBezTo>
                </a:path>
              </a:pathLst>
            </a:custGeom>
            <a:solidFill>
              <a:schemeClr val="accent1">
                <a:lumMod val="20000"/>
                <a:lumOff val="80000"/>
              </a:schemeClr>
            </a:solidFill>
            <a:ln w="12700" cap="sq" cmpd="sng">
              <a:noFill/>
              <a:prstDash val="solid"/>
              <a:round/>
              <a:headEnd type="none" w="sm" len="sm"/>
              <a:tailEnd type="none" w="sm" len="sm"/>
            </a:ln>
            <a:effectLst>
              <a:outerShdw dist="224686" dir="2562563" algn="ctr" rotWithShape="0">
                <a:srgbClr val="969696"/>
              </a:outerShdw>
            </a:effectLst>
          </p:spPr>
          <p:txBody>
            <a:bodyPr/>
            <a:lstStyle/>
            <a:p>
              <a:endParaRPr lang="zh-CN" altLang="en-US"/>
            </a:p>
          </p:txBody>
        </p:sp>
        <p:sp>
          <p:nvSpPr>
            <p:cNvPr id="8" name="Text Box 67">
              <a:extLst>
                <a:ext uri="{FF2B5EF4-FFF2-40B4-BE49-F238E27FC236}">
                  <a16:creationId xmlns:a16="http://schemas.microsoft.com/office/drawing/2014/main" id="{3E614E1E-A5AD-6098-BB0F-578B88EF9647}"/>
                </a:ext>
              </a:extLst>
            </p:cNvPr>
            <p:cNvSpPr txBox="1">
              <a:spLocks noChangeArrowheads="1"/>
            </p:cNvSpPr>
            <p:nvPr/>
          </p:nvSpPr>
          <p:spPr bwMode="auto">
            <a:xfrm>
              <a:off x="839" y="1072"/>
              <a:ext cx="4056" cy="346"/>
            </a:xfrm>
            <a:prstGeom prst="rect">
              <a:avLst/>
            </a:prstGeom>
            <a:noFill/>
            <a:ln w="12700" cap="sq">
              <a:noFill/>
              <a:miter lim="800000"/>
              <a:headEnd type="none" w="sm" len="sm"/>
              <a:tailEnd type="none" w="sm" len="sm"/>
            </a:ln>
          </p:spPr>
          <p:txBody>
            <a:bodyPr>
              <a:spAutoFit/>
            </a:bodyPr>
            <a:lstStyle/>
            <a:p>
              <a:r>
                <a:rPr lang="en-US" altLang="zh-CN" sz="3000" dirty="0">
                  <a:solidFill>
                    <a:srgbClr val="7030A0"/>
                  </a:solidFill>
                  <a:ea typeface="楷体_GB2312" pitchFamily="49" charset="-122"/>
                </a:rPr>
                <a:t>n</a:t>
              </a:r>
              <a:r>
                <a:rPr lang="en-US" altLang="zh-CN" sz="3000" dirty="0">
                  <a:solidFill>
                    <a:srgbClr val="7030A0"/>
                  </a:solidFill>
                  <a:latin typeface="楷体_GB2312" pitchFamily="49" charset="-122"/>
                  <a:ea typeface="楷体_GB2312" pitchFamily="49" charset="-122"/>
                </a:rPr>
                <a:t> </a:t>
              </a:r>
              <a:r>
                <a:rPr lang="en-US" altLang="zh-CN" sz="3000" dirty="0">
                  <a:solidFill>
                    <a:srgbClr val="FFFFFF"/>
                  </a:solidFill>
                  <a:latin typeface="楷体_GB2312" pitchFamily="49" charset="-122"/>
                  <a:ea typeface="楷体_GB2312" pitchFamily="49" charset="-122"/>
                </a:rPr>
                <a:t>  </a:t>
              </a:r>
              <a:r>
                <a:rPr lang="zh-CN" altLang="en-US" sz="3000" dirty="0">
                  <a:solidFill>
                    <a:srgbClr val="00007A"/>
                  </a:solidFill>
                  <a:latin typeface="幼圆" pitchFamily="49" charset="-122"/>
                  <a:ea typeface="幼圆" pitchFamily="49" charset="-122"/>
                </a:rPr>
                <a:t>排序连续顺序文件中记录的个数</a:t>
              </a:r>
              <a:endParaRPr lang="zh-CN" altLang="en-US" sz="3000" dirty="0">
                <a:solidFill>
                  <a:srgbClr val="00007A"/>
                </a:solidFill>
                <a:latin typeface="楷体_GB2312" pitchFamily="49" charset="-122"/>
                <a:ea typeface="楷体_GB2312" pitchFamily="49" charset="-122"/>
              </a:endParaRPr>
            </a:p>
          </p:txBody>
        </p:sp>
      </p:grpSp>
      <p:sp>
        <p:nvSpPr>
          <p:cNvPr id="9" name="Text Box 68">
            <a:extLst>
              <a:ext uri="{FF2B5EF4-FFF2-40B4-BE49-F238E27FC236}">
                <a16:creationId xmlns:a16="http://schemas.microsoft.com/office/drawing/2014/main" id="{FB958307-582F-4813-FFBC-D75E390B538D}"/>
              </a:ext>
            </a:extLst>
          </p:cNvPr>
          <p:cNvSpPr txBox="1">
            <a:spLocks noChangeArrowheads="1"/>
          </p:cNvSpPr>
          <p:nvPr/>
        </p:nvSpPr>
        <p:spPr bwMode="auto">
          <a:xfrm>
            <a:off x="1296988" y="2273300"/>
            <a:ext cx="6796087" cy="869950"/>
          </a:xfrm>
          <a:prstGeom prst="rect">
            <a:avLst/>
          </a:prstGeom>
          <a:noFill/>
          <a:ln w="12700" cap="sq">
            <a:noFill/>
            <a:miter lim="800000"/>
            <a:headEnd type="none" w="sm" len="sm"/>
            <a:tailEnd type="none" w="sm" len="sm"/>
          </a:ln>
        </p:spPr>
        <p:txBody>
          <a:bodyPr>
            <a:spAutoFit/>
          </a:bodyPr>
          <a:lstStyle/>
          <a:p>
            <a:pPr>
              <a:lnSpc>
                <a:spcPct val="85000"/>
              </a:lnSpc>
            </a:pPr>
            <a:r>
              <a:rPr lang="en-US" altLang="zh-CN" sz="3000" dirty="0">
                <a:solidFill>
                  <a:srgbClr val="7030A0"/>
                </a:solidFill>
                <a:ea typeface="楷体_GB2312" pitchFamily="49" charset="-122"/>
              </a:rPr>
              <a:t>low</a:t>
            </a:r>
            <a:r>
              <a:rPr lang="en-US" altLang="zh-CN" sz="3000" dirty="0">
                <a:solidFill>
                  <a:srgbClr val="FFFFFF"/>
                </a:solidFill>
                <a:latin typeface="楷体_GB2312" pitchFamily="49" charset="-122"/>
                <a:ea typeface="楷体_GB2312" pitchFamily="49" charset="-122"/>
              </a:rPr>
              <a:t> </a:t>
            </a:r>
            <a:r>
              <a:rPr lang="zh-CN" altLang="en-US" sz="3000" dirty="0">
                <a:solidFill>
                  <a:srgbClr val="00007A"/>
                </a:solidFill>
                <a:latin typeface="幼圆" pitchFamily="49" charset="-122"/>
                <a:ea typeface="幼圆" pitchFamily="49" charset="-122"/>
              </a:rPr>
              <a:t>当前查找范围内第一个记录在文件</a:t>
            </a:r>
          </a:p>
          <a:p>
            <a:pPr>
              <a:lnSpc>
                <a:spcPct val="85000"/>
              </a:lnSpc>
            </a:pPr>
            <a:r>
              <a:rPr lang="zh-CN" altLang="en-US" sz="3000" dirty="0">
                <a:solidFill>
                  <a:srgbClr val="00007A"/>
                </a:solidFill>
                <a:latin typeface="幼圆" pitchFamily="49" charset="-122"/>
                <a:ea typeface="幼圆" pitchFamily="49" charset="-122"/>
              </a:rPr>
              <a:t>       中的位置</a:t>
            </a:r>
            <a:r>
              <a:rPr lang="zh-CN" altLang="en-US" sz="3000" dirty="0">
                <a:solidFill>
                  <a:srgbClr val="00007A"/>
                </a:solidFill>
                <a:latin typeface="楷体_GB2312" pitchFamily="49" charset="-122"/>
                <a:ea typeface="楷体_GB2312" pitchFamily="49" charset="-122"/>
              </a:rPr>
              <a:t>。</a:t>
            </a:r>
          </a:p>
        </p:txBody>
      </p:sp>
      <p:sp>
        <p:nvSpPr>
          <p:cNvPr id="10" name="Text Box 69">
            <a:extLst>
              <a:ext uri="{FF2B5EF4-FFF2-40B4-BE49-F238E27FC236}">
                <a16:creationId xmlns:a16="http://schemas.microsoft.com/office/drawing/2014/main" id="{AE555351-CAC6-E278-A6FE-E948EE8A3926}"/>
              </a:ext>
            </a:extLst>
          </p:cNvPr>
          <p:cNvSpPr txBox="1">
            <a:spLocks noChangeArrowheads="1"/>
          </p:cNvSpPr>
          <p:nvPr/>
        </p:nvSpPr>
        <p:spPr bwMode="auto">
          <a:xfrm>
            <a:off x="3858756" y="2601790"/>
            <a:ext cx="2376488" cy="519113"/>
          </a:xfrm>
          <a:prstGeom prst="rect">
            <a:avLst/>
          </a:prstGeom>
          <a:noFill/>
          <a:ln w="12700" cap="sq">
            <a:noFill/>
            <a:miter lim="800000"/>
            <a:headEnd type="none" w="sm" len="sm"/>
            <a:tailEnd type="none" w="sm" len="sm"/>
          </a:ln>
          <a:effectLst/>
        </p:spPr>
        <p:txBody>
          <a:bodyPr>
            <a:spAutoFit/>
          </a:bodyPr>
          <a:lstStyle/>
          <a:p>
            <a:r>
              <a:rPr lang="zh-CN" altLang="en-US" sz="2800" dirty="0">
                <a:solidFill>
                  <a:srgbClr val="7030A0"/>
                </a:solidFill>
                <a:latin typeface="幼圆" pitchFamily="49" charset="-122"/>
                <a:ea typeface="幼圆" pitchFamily="49" charset="-122"/>
              </a:rPr>
              <a:t>初值</a:t>
            </a:r>
            <a:r>
              <a:rPr lang="zh-CN" altLang="en-US" sz="2800" dirty="0">
                <a:solidFill>
                  <a:srgbClr val="7030A0"/>
                </a:solidFill>
                <a:latin typeface="楷体_GB2312" pitchFamily="49" charset="-122"/>
                <a:ea typeface="楷体_GB2312" pitchFamily="49" charset="-122"/>
              </a:rPr>
              <a:t> </a:t>
            </a:r>
            <a:r>
              <a:rPr lang="en-US" altLang="zh-CN" sz="2800" dirty="0">
                <a:solidFill>
                  <a:srgbClr val="7030A0"/>
                </a:solidFill>
                <a:ea typeface="楷体_GB2312" pitchFamily="49" charset="-122"/>
              </a:rPr>
              <a:t>low=0</a:t>
            </a:r>
          </a:p>
        </p:txBody>
      </p:sp>
      <p:sp>
        <p:nvSpPr>
          <p:cNvPr id="11" name="Text Box 70">
            <a:extLst>
              <a:ext uri="{FF2B5EF4-FFF2-40B4-BE49-F238E27FC236}">
                <a16:creationId xmlns:a16="http://schemas.microsoft.com/office/drawing/2014/main" id="{B3DAA571-FD9E-EE72-B9F3-23E26BE23715}"/>
              </a:ext>
            </a:extLst>
          </p:cNvPr>
          <p:cNvSpPr txBox="1">
            <a:spLocks noChangeArrowheads="1"/>
          </p:cNvSpPr>
          <p:nvPr/>
        </p:nvSpPr>
        <p:spPr bwMode="auto">
          <a:xfrm>
            <a:off x="1258888" y="3116263"/>
            <a:ext cx="6902852" cy="877163"/>
          </a:xfrm>
          <a:prstGeom prst="rect">
            <a:avLst/>
          </a:prstGeom>
          <a:noFill/>
          <a:ln w="12700" cap="sq">
            <a:noFill/>
            <a:miter lim="800000"/>
            <a:headEnd type="none" w="sm" len="sm"/>
            <a:tailEnd type="none" w="sm" len="sm"/>
          </a:ln>
        </p:spPr>
        <p:txBody>
          <a:bodyPr wrap="none">
            <a:spAutoFit/>
          </a:bodyPr>
          <a:lstStyle/>
          <a:p>
            <a:pPr>
              <a:lnSpc>
                <a:spcPct val="85000"/>
              </a:lnSpc>
            </a:pPr>
            <a:r>
              <a:rPr lang="en-US" altLang="zh-CN" sz="3000" dirty="0">
                <a:solidFill>
                  <a:srgbClr val="7030A0"/>
                </a:solidFill>
                <a:ea typeface="楷体_GB2312" pitchFamily="49" charset="-122"/>
              </a:rPr>
              <a:t>high</a:t>
            </a:r>
            <a:r>
              <a:rPr lang="en-US" altLang="zh-CN" sz="3000" dirty="0">
                <a:solidFill>
                  <a:srgbClr val="FFFFFF"/>
                </a:solidFill>
                <a:latin typeface="楷体_GB2312" pitchFamily="49" charset="-122"/>
                <a:ea typeface="楷体_GB2312" pitchFamily="49" charset="-122"/>
              </a:rPr>
              <a:t> </a:t>
            </a:r>
            <a:r>
              <a:rPr lang="zh-CN" altLang="en-US" sz="3000" dirty="0">
                <a:solidFill>
                  <a:srgbClr val="00007A"/>
                </a:solidFill>
                <a:latin typeface="幼圆" pitchFamily="49" charset="-122"/>
                <a:ea typeface="幼圆" pitchFamily="49" charset="-122"/>
              </a:rPr>
              <a:t>当前查找范围内最后那个记录在文</a:t>
            </a:r>
          </a:p>
          <a:p>
            <a:pPr>
              <a:lnSpc>
                <a:spcPct val="85000"/>
              </a:lnSpc>
            </a:pPr>
            <a:r>
              <a:rPr lang="zh-CN" altLang="en-US" sz="3000" dirty="0">
                <a:solidFill>
                  <a:srgbClr val="00007A"/>
                </a:solidFill>
                <a:latin typeface="幼圆" pitchFamily="49" charset="-122"/>
                <a:ea typeface="幼圆" pitchFamily="49" charset="-122"/>
              </a:rPr>
              <a:t>        件中的位置。</a:t>
            </a:r>
          </a:p>
        </p:txBody>
      </p:sp>
      <p:sp>
        <p:nvSpPr>
          <p:cNvPr id="12" name="Text Box 71">
            <a:extLst>
              <a:ext uri="{FF2B5EF4-FFF2-40B4-BE49-F238E27FC236}">
                <a16:creationId xmlns:a16="http://schemas.microsoft.com/office/drawing/2014/main" id="{8CA2FC5E-28E7-6A29-C199-935A8D753061}"/>
              </a:ext>
            </a:extLst>
          </p:cNvPr>
          <p:cNvSpPr txBox="1">
            <a:spLocks noChangeArrowheads="1"/>
          </p:cNvSpPr>
          <p:nvPr/>
        </p:nvSpPr>
        <p:spPr bwMode="auto">
          <a:xfrm>
            <a:off x="4302433" y="3487051"/>
            <a:ext cx="2954337" cy="519112"/>
          </a:xfrm>
          <a:prstGeom prst="rect">
            <a:avLst/>
          </a:prstGeom>
          <a:noFill/>
          <a:ln w="12700" cap="sq">
            <a:noFill/>
            <a:miter lim="800000"/>
            <a:headEnd type="none" w="sm" len="sm"/>
            <a:tailEnd type="none" w="sm" len="sm"/>
          </a:ln>
          <a:effectLst/>
        </p:spPr>
        <p:txBody>
          <a:bodyPr wrap="square">
            <a:spAutoFit/>
          </a:bodyPr>
          <a:lstStyle/>
          <a:p>
            <a:r>
              <a:rPr lang="zh-CN" altLang="en-US" sz="2800" dirty="0">
                <a:solidFill>
                  <a:srgbClr val="7030A0"/>
                </a:solidFill>
                <a:latin typeface="幼圆" pitchFamily="49" charset="-122"/>
                <a:ea typeface="幼圆" pitchFamily="49" charset="-122"/>
              </a:rPr>
              <a:t>初值</a:t>
            </a:r>
            <a:r>
              <a:rPr lang="zh-CN" altLang="en-US" sz="2800" dirty="0">
                <a:solidFill>
                  <a:srgbClr val="7030A0"/>
                </a:solidFill>
                <a:latin typeface="楷体_GB2312" pitchFamily="49" charset="-122"/>
                <a:ea typeface="楷体_GB2312" pitchFamily="49" charset="-122"/>
              </a:rPr>
              <a:t> </a:t>
            </a:r>
            <a:r>
              <a:rPr lang="en-US" altLang="zh-CN" sz="2800" dirty="0">
                <a:solidFill>
                  <a:srgbClr val="7030A0"/>
                </a:solidFill>
                <a:ea typeface="楷体_GB2312" pitchFamily="49" charset="-122"/>
              </a:rPr>
              <a:t>high=n-1</a:t>
            </a:r>
          </a:p>
        </p:txBody>
      </p:sp>
      <p:sp>
        <p:nvSpPr>
          <p:cNvPr id="13" name="Text Box 72">
            <a:extLst>
              <a:ext uri="{FF2B5EF4-FFF2-40B4-BE49-F238E27FC236}">
                <a16:creationId xmlns:a16="http://schemas.microsoft.com/office/drawing/2014/main" id="{17E35244-2F26-CC23-9383-367FB920AF91}"/>
              </a:ext>
            </a:extLst>
          </p:cNvPr>
          <p:cNvSpPr txBox="1">
            <a:spLocks noChangeArrowheads="1"/>
          </p:cNvSpPr>
          <p:nvPr/>
        </p:nvSpPr>
        <p:spPr bwMode="auto">
          <a:xfrm>
            <a:off x="1271588" y="3992563"/>
            <a:ext cx="6750050" cy="869950"/>
          </a:xfrm>
          <a:prstGeom prst="rect">
            <a:avLst/>
          </a:prstGeom>
          <a:noFill/>
          <a:ln w="12700" cap="sq">
            <a:noFill/>
            <a:miter lim="800000"/>
            <a:headEnd type="none" w="sm" len="sm"/>
            <a:tailEnd type="none" w="sm" len="sm"/>
          </a:ln>
        </p:spPr>
        <p:txBody>
          <a:bodyPr wrap="none">
            <a:spAutoFit/>
          </a:bodyPr>
          <a:lstStyle/>
          <a:p>
            <a:pPr>
              <a:lnSpc>
                <a:spcPct val="85000"/>
              </a:lnSpc>
            </a:pPr>
            <a:r>
              <a:rPr lang="en-US" altLang="zh-CN" sz="3000" dirty="0">
                <a:solidFill>
                  <a:srgbClr val="7030A0"/>
                </a:solidFill>
                <a:ea typeface="幼圆" pitchFamily="49" charset="-122"/>
              </a:rPr>
              <a:t>mid</a:t>
            </a:r>
            <a:r>
              <a:rPr lang="en-US" altLang="zh-CN" sz="3000" dirty="0">
                <a:solidFill>
                  <a:srgbClr val="FFFFFF"/>
                </a:solidFill>
                <a:latin typeface="幼圆" pitchFamily="49" charset="-122"/>
                <a:ea typeface="幼圆" pitchFamily="49" charset="-122"/>
              </a:rPr>
              <a:t> </a:t>
            </a:r>
            <a:r>
              <a:rPr lang="zh-CN" altLang="en-US" sz="3000" dirty="0">
                <a:solidFill>
                  <a:srgbClr val="00007A"/>
                </a:solidFill>
                <a:latin typeface="幼圆" pitchFamily="49" charset="-122"/>
                <a:ea typeface="幼圆" pitchFamily="49" charset="-122"/>
              </a:rPr>
              <a:t>当前查找范围内位置居中的那个记</a:t>
            </a:r>
          </a:p>
          <a:p>
            <a:pPr>
              <a:lnSpc>
                <a:spcPct val="85000"/>
              </a:lnSpc>
            </a:pPr>
            <a:r>
              <a:rPr lang="zh-CN" altLang="en-US" sz="3000" dirty="0">
                <a:solidFill>
                  <a:srgbClr val="00007A"/>
                </a:solidFill>
                <a:latin typeface="幼圆" pitchFamily="49" charset="-122"/>
                <a:ea typeface="幼圆" pitchFamily="49" charset="-122"/>
              </a:rPr>
              <a:t>        录在文件中的位置。</a:t>
            </a:r>
          </a:p>
        </p:txBody>
      </p:sp>
      <p:grpSp>
        <p:nvGrpSpPr>
          <p:cNvPr id="14" name="Group 73">
            <a:extLst>
              <a:ext uri="{FF2B5EF4-FFF2-40B4-BE49-F238E27FC236}">
                <a16:creationId xmlns:a16="http://schemas.microsoft.com/office/drawing/2014/main" id="{61335488-F825-D067-A496-B394A297EE44}"/>
              </a:ext>
            </a:extLst>
          </p:cNvPr>
          <p:cNvGrpSpPr>
            <a:grpSpLocks/>
          </p:cNvGrpSpPr>
          <p:nvPr/>
        </p:nvGrpSpPr>
        <p:grpSpPr bwMode="auto">
          <a:xfrm>
            <a:off x="5493057" y="4430363"/>
            <a:ext cx="3472420" cy="746125"/>
            <a:chOff x="3379" y="2788"/>
            <a:chExt cx="1957" cy="470"/>
          </a:xfrm>
          <a:effectLst/>
        </p:grpSpPr>
        <p:sp>
          <p:nvSpPr>
            <p:cNvPr id="15" name="Text Box 74">
              <a:extLst>
                <a:ext uri="{FF2B5EF4-FFF2-40B4-BE49-F238E27FC236}">
                  <a16:creationId xmlns:a16="http://schemas.microsoft.com/office/drawing/2014/main" id="{23706DB9-0239-2D5F-4F3C-9E1DF4EF41D4}"/>
                </a:ext>
              </a:extLst>
            </p:cNvPr>
            <p:cNvSpPr txBox="1">
              <a:spLocks noChangeArrowheads="1"/>
            </p:cNvSpPr>
            <p:nvPr/>
          </p:nvSpPr>
          <p:spPr bwMode="auto">
            <a:xfrm>
              <a:off x="3379" y="2829"/>
              <a:ext cx="680" cy="327"/>
            </a:xfrm>
            <a:prstGeom prst="rect">
              <a:avLst/>
            </a:prstGeom>
            <a:noFill/>
            <a:ln w="12700" cap="sq">
              <a:noFill/>
              <a:miter lim="800000"/>
              <a:headEnd type="none" w="sm" len="sm"/>
              <a:tailEnd type="none" w="sm" len="sm"/>
            </a:ln>
            <a:effectLst>
              <a:outerShdw dist="12700" algn="ctr" rotWithShape="0">
                <a:schemeClr val="bg1"/>
              </a:outerShdw>
            </a:effectLst>
          </p:spPr>
          <p:txBody>
            <a:bodyPr>
              <a:spAutoFit/>
            </a:bodyPr>
            <a:lstStyle/>
            <a:p>
              <a:r>
                <a:rPr lang="en-US" altLang="zh-CN" sz="2800">
                  <a:solidFill>
                    <a:srgbClr val="7030A0"/>
                  </a:solidFill>
                </a:rPr>
                <a:t>mid</a:t>
              </a:r>
              <a:r>
                <a:rPr lang="en-US" altLang="zh-CN">
                  <a:solidFill>
                    <a:srgbClr val="7030A0"/>
                  </a:solidFill>
                </a:rPr>
                <a:t> =</a:t>
              </a:r>
            </a:p>
          </p:txBody>
        </p:sp>
        <p:sp>
          <p:nvSpPr>
            <p:cNvPr id="16" name="Text Box 75">
              <a:extLst>
                <a:ext uri="{FF2B5EF4-FFF2-40B4-BE49-F238E27FC236}">
                  <a16:creationId xmlns:a16="http://schemas.microsoft.com/office/drawing/2014/main" id="{44254C41-4AED-8857-FBD8-4BC16973EFD4}"/>
                </a:ext>
              </a:extLst>
            </p:cNvPr>
            <p:cNvSpPr txBox="1">
              <a:spLocks noChangeArrowheads="1"/>
            </p:cNvSpPr>
            <p:nvPr/>
          </p:nvSpPr>
          <p:spPr bwMode="auto">
            <a:xfrm>
              <a:off x="4068" y="2788"/>
              <a:ext cx="951" cy="470"/>
            </a:xfrm>
            <a:prstGeom prst="rect">
              <a:avLst/>
            </a:prstGeom>
            <a:noFill/>
            <a:ln w="12700" cap="sq">
              <a:noFill/>
              <a:miter lim="800000"/>
              <a:headEnd type="none" w="sm" len="sm"/>
              <a:tailEnd type="none" w="sm" len="sm"/>
            </a:ln>
            <a:effectLst>
              <a:outerShdw dist="12700" algn="ctr" rotWithShape="0">
                <a:schemeClr val="bg1"/>
              </a:outerShdw>
            </a:effectLst>
          </p:spPr>
          <p:txBody>
            <a:bodyPr wrap="none">
              <a:spAutoFit/>
            </a:bodyPr>
            <a:lstStyle/>
            <a:p>
              <a:pPr>
                <a:lnSpc>
                  <a:spcPct val="85000"/>
                </a:lnSpc>
              </a:pPr>
              <a:r>
                <a:rPr lang="en-US" altLang="zh-CN" sz="2500">
                  <a:solidFill>
                    <a:srgbClr val="7030A0"/>
                  </a:solidFill>
                </a:rPr>
                <a:t>low+high</a:t>
              </a:r>
            </a:p>
            <a:p>
              <a:pPr>
                <a:lnSpc>
                  <a:spcPct val="85000"/>
                </a:lnSpc>
              </a:pPr>
              <a:r>
                <a:rPr lang="en-US" altLang="zh-CN" sz="2500">
                  <a:solidFill>
                    <a:srgbClr val="7030A0"/>
                  </a:solidFill>
                </a:rPr>
                <a:t>      2</a:t>
              </a:r>
            </a:p>
          </p:txBody>
        </p:sp>
        <p:sp>
          <p:nvSpPr>
            <p:cNvPr id="17" name="Line 76">
              <a:extLst>
                <a:ext uri="{FF2B5EF4-FFF2-40B4-BE49-F238E27FC236}">
                  <a16:creationId xmlns:a16="http://schemas.microsoft.com/office/drawing/2014/main" id="{79A4F96C-8AF0-00D4-36AC-E02E903280D0}"/>
                </a:ext>
              </a:extLst>
            </p:cNvPr>
            <p:cNvSpPr>
              <a:spLocks noChangeShapeType="1"/>
            </p:cNvSpPr>
            <p:nvPr/>
          </p:nvSpPr>
          <p:spPr bwMode="auto">
            <a:xfrm>
              <a:off x="4079" y="3029"/>
              <a:ext cx="863" cy="0"/>
            </a:xfrm>
            <a:prstGeom prst="line">
              <a:avLst/>
            </a:prstGeom>
            <a:noFill/>
            <a:ln w="25400" cap="sq">
              <a:solidFill>
                <a:srgbClr val="7030A0"/>
              </a:solidFill>
              <a:round/>
              <a:headEnd type="none" w="sm" len="sm"/>
              <a:tailEnd type="none" w="sm" len="sm"/>
            </a:ln>
          </p:spPr>
          <p:txBody>
            <a:bodyPr/>
            <a:lstStyle/>
            <a:p>
              <a:endParaRPr lang="zh-CN" altLang="en-US">
                <a:solidFill>
                  <a:srgbClr val="7030A0"/>
                </a:solidFill>
              </a:endParaRPr>
            </a:p>
          </p:txBody>
        </p:sp>
        <p:sp>
          <p:nvSpPr>
            <p:cNvPr id="18" name="Text Box 77">
              <a:extLst>
                <a:ext uri="{FF2B5EF4-FFF2-40B4-BE49-F238E27FC236}">
                  <a16:creationId xmlns:a16="http://schemas.microsoft.com/office/drawing/2014/main" id="{FEB61245-1AE1-6E77-48FC-C2AB79E85B30}"/>
                </a:ext>
              </a:extLst>
            </p:cNvPr>
            <p:cNvSpPr txBox="1">
              <a:spLocks noChangeArrowheads="1"/>
            </p:cNvSpPr>
            <p:nvPr/>
          </p:nvSpPr>
          <p:spPr bwMode="auto">
            <a:xfrm>
              <a:off x="3924" y="2895"/>
              <a:ext cx="1412" cy="298"/>
            </a:xfrm>
            <a:prstGeom prst="rect">
              <a:avLst/>
            </a:prstGeom>
            <a:noFill/>
            <a:ln w="12700" cap="sq">
              <a:noFill/>
              <a:miter lim="800000"/>
              <a:headEnd type="none" w="sm" len="sm"/>
              <a:tailEnd type="none" w="sm" len="sm"/>
            </a:ln>
            <a:effectLst>
              <a:outerShdw algn="ctr" rotWithShape="0">
                <a:schemeClr val="bg1"/>
              </a:outerShdw>
            </a:effectLst>
          </p:spPr>
          <p:txBody>
            <a:bodyPr>
              <a:spAutoFit/>
            </a:bodyPr>
            <a:lstStyle/>
            <a:p>
              <a:r>
                <a:rPr lang="en-US" altLang="zh-CN" sz="2500" dirty="0">
                  <a:solidFill>
                    <a:srgbClr val="7030A0"/>
                  </a:solidFill>
                  <a:sym typeface="Symbol" pitchFamily="18" charset="2"/>
                </a:rPr>
                <a:t>               </a:t>
              </a:r>
              <a:endParaRPr lang="en-US" altLang="zh-CN" sz="2500" dirty="0">
                <a:solidFill>
                  <a:srgbClr val="7030A0"/>
                </a:solidFill>
              </a:endParaRPr>
            </a:p>
          </p:txBody>
        </p:sp>
      </p:grpSp>
      <p:grpSp>
        <p:nvGrpSpPr>
          <p:cNvPr id="19" name="Group 78">
            <a:extLst>
              <a:ext uri="{FF2B5EF4-FFF2-40B4-BE49-F238E27FC236}">
                <a16:creationId xmlns:a16="http://schemas.microsoft.com/office/drawing/2014/main" id="{DA9C69C8-7AB7-898A-46E3-95D383AF517B}"/>
              </a:ext>
            </a:extLst>
          </p:cNvPr>
          <p:cNvGrpSpPr>
            <a:grpSpLocks/>
          </p:cNvGrpSpPr>
          <p:nvPr/>
        </p:nvGrpSpPr>
        <p:grpSpPr bwMode="auto">
          <a:xfrm>
            <a:off x="1447800" y="708354"/>
            <a:ext cx="2209800" cy="685800"/>
            <a:chOff x="1104" y="549"/>
            <a:chExt cx="1392" cy="432"/>
          </a:xfrm>
        </p:grpSpPr>
        <p:sp>
          <p:nvSpPr>
            <p:cNvPr id="20" name="Oval 79">
              <a:extLst>
                <a:ext uri="{FF2B5EF4-FFF2-40B4-BE49-F238E27FC236}">
                  <a16:creationId xmlns:a16="http://schemas.microsoft.com/office/drawing/2014/main" id="{26852772-DB80-995B-9FD5-CE5526BB65A2}"/>
                </a:ext>
              </a:extLst>
            </p:cNvPr>
            <p:cNvSpPr>
              <a:spLocks noChangeArrowheads="1"/>
            </p:cNvSpPr>
            <p:nvPr/>
          </p:nvSpPr>
          <p:spPr bwMode="auto">
            <a:xfrm>
              <a:off x="1104" y="549"/>
              <a:ext cx="1392" cy="432"/>
            </a:xfrm>
            <a:prstGeom prst="ellipse">
              <a:avLst/>
            </a:prstGeom>
            <a:ln>
              <a:headEnd type="none" w="sm" len="sm"/>
              <a:tailEnd type="none" w="sm" len="sm"/>
            </a:ln>
          </p:spPr>
          <p:style>
            <a:lnRef idx="1">
              <a:schemeClr val="accent5"/>
            </a:lnRef>
            <a:fillRef idx="3">
              <a:schemeClr val="accent5"/>
            </a:fillRef>
            <a:effectRef idx="2">
              <a:schemeClr val="accent5"/>
            </a:effectRef>
            <a:fontRef idx="minor">
              <a:schemeClr val="lt1"/>
            </a:fontRef>
          </p:style>
          <p:txBody>
            <a:bodyPr wrap="none" anchor="ctr"/>
            <a:lstStyle/>
            <a:p>
              <a:endParaRPr lang="zh-CN" altLang="en-US"/>
            </a:p>
          </p:txBody>
        </p:sp>
        <p:sp>
          <p:nvSpPr>
            <p:cNvPr id="21" name="Text Box 80">
              <a:extLst>
                <a:ext uri="{FF2B5EF4-FFF2-40B4-BE49-F238E27FC236}">
                  <a16:creationId xmlns:a16="http://schemas.microsoft.com/office/drawing/2014/main" id="{8DE6811F-205C-C4E0-857D-5F8A436BD97C}"/>
                </a:ext>
              </a:extLst>
            </p:cNvPr>
            <p:cNvSpPr txBox="1">
              <a:spLocks noChangeArrowheads="1"/>
            </p:cNvSpPr>
            <p:nvPr/>
          </p:nvSpPr>
          <p:spPr bwMode="auto">
            <a:xfrm>
              <a:off x="1224" y="572"/>
              <a:ext cx="1248" cy="346"/>
            </a:xfrm>
            <a:prstGeom prst="rect">
              <a:avLst/>
            </a:prstGeom>
            <a:noFill/>
            <a:ln w="12700" cap="sq">
              <a:noFill/>
              <a:miter lim="800000"/>
              <a:headEnd type="none" w="sm" len="sm"/>
              <a:tailEnd type="none" w="sm" len="sm"/>
            </a:ln>
            <a:effectLst/>
          </p:spPr>
          <p:txBody>
            <a:bodyPr>
              <a:spAutoFit/>
            </a:bodyPr>
            <a:lstStyle/>
            <a:p>
              <a:r>
                <a:rPr lang="zh-CN" altLang="en-US" sz="3000" dirty="0">
                  <a:solidFill>
                    <a:schemeClr val="bg1"/>
                  </a:solidFill>
                  <a:ea typeface="黑体" pitchFamily="49" charset="-122"/>
                </a:rPr>
                <a:t>几个变量</a:t>
              </a:r>
            </a:p>
          </p:txBody>
        </p:sp>
      </p:grpSp>
    </p:spTree>
    <p:extLst>
      <p:ext uri="{BB962C8B-B14F-4D97-AF65-F5344CB8AC3E}">
        <p14:creationId xmlns:p14="http://schemas.microsoft.com/office/powerpoint/2010/main" val="1677464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dissolv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dissolve">
                                      <p:cBhvr>
                                        <p:cTn id="1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utoUpdateAnimBg="0"/>
      <p:bldP spid="12"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4CAB54-210B-6752-CE70-309165DE5F47}"/>
              </a:ext>
            </a:extLst>
          </p:cNvPr>
          <p:cNvSpPr>
            <a:spLocks noGrp="1"/>
          </p:cNvSpPr>
          <p:nvPr>
            <p:ph type="title"/>
          </p:nvPr>
        </p:nvSpPr>
        <p:spPr/>
        <p:txBody>
          <a:bodyPr/>
          <a:lstStyle/>
          <a:p>
            <a:r>
              <a:rPr kumimoji="1" lang="zh-CN" altLang="en-US" dirty="0"/>
              <a:t>数据结构的基本问题空间</a:t>
            </a:r>
          </a:p>
        </p:txBody>
      </p:sp>
      <p:sp>
        <p:nvSpPr>
          <p:cNvPr id="4" name="日期占位符 3">
            <a:extLst>
              <a:ext uri="{FF2B5EF4-FFF2-40B4-BE49-F238E27FC236}">
                <a16:creationId xmlns:a16="http://schemas.microsoft.com/office/drawing/2014/main" id="{93850E58-182F-FA3E-74DD-C5F0FB09EA30}"/>
              </a:ext>
            </a:extLst>
          </p:cNvPr>
          <p:cNvSpPr>
            <a:spLocks noGrp="1"/>
          </p:cNvSpPr>
          <p:nvPr>
            <p:ph type="dt" sz="half" idx="10"/>
          </p:nvPr>
        </p:nvSpPr>
        <p:spPr/>
        <p:txBody>
          <a:bodyPr/>
          <a:lstStyle/>
          <a:p>
            <a:pPr>
              <a:defRPr/>
            </a:pPr>
            <a:fld id="{72795A5C-ABA9-164F-9A37-0CFC1B48C772}" type="datetime1">
              <a:rPr lang="en-US" altLang="zh-CN" smtClean="0"/>
              <a:t>6/9/22</a:t>
            </a:fld>
            <a:endParaRPr lang="en-US" altLang="zh-CN" dirty="0"/>
          </a:p>
        </p:txBody>
      </p:sp>
      <p:sp>
        <p:nvSpPr>
          <p:cNvPr id="5" name="灯片编号占位符 4">
            <a:extLst>
              <a:ext uri="{FF2B5EF4-FFF2-40B4-BE49-F238E27FC236}">
                <a16:creationId xmlns:a16="http://schemas.microsoft.com/office/drawing/2014/main" id="{26B5440D-9D9A-89C0-D1E5-C05D6250F4E1}"/>
              </a:ext>
            </a:extLst>
          </p:cNvPr>
          <p:cNvSpPr>
            <a:spLocks noGrp="1"/>
          </p:cNvSpPr>
          <p:nvPr>
            <p:ph type="sldNum" sz="quarter" idx="12"/>
          </p:nvPr>
        </p:nvSpPr>
        <p:spPr/>
        <p:txBody>
          <a:bodyPr/>
          <a:lstStyle/>
          <a:p>
            <a:pPr>
              <a:defRPr/>
            </a:pPr>
            <a:fld id="{4FF538FA-A287-4FBD-9703-6DB9C5344803}" type="slidenum">
              <a:rPr lang="zh-CN" altLang="en-US" smtClean="0"/>
              <a:t>2</a:t>
            </a:fld>
            <a:endParaRPr lang="en-US" altLang="zh-CN" dirty="0"/>
          </a:p>
        </p:txBody>
      </p:sp>
      <p:sp>
        <p:nvSpPr>
          <p:cNvPr id="6" name="Text Box 5">
            <a:extLst>
              <a:ext uri="{FF2B5EF4-FFF2-40B4-BE49-F238E27FC236}">
                <a16:creationId xmlns:a16="http://schemas.microsoft.com/office/drawing/2014/main" id="{13147FF0-EBE5-3268-E929-5B78310DAF05}"/>
              </a:ext>
            </a:extLst>
          </p:cNvPr>
          <p:cNvSpPr txBox="1">
            <a:spLocks noChangeArrowheads="1"/>
          </p:cNvSpPr>
          <p:nvPr/>
        </p:nvSpPr>
        <p:spPr bwMode="auto">
          <a:xfrm flipH="1">
            <a:off x="7659688" y="4065588"/>
            <a:ext cx="1335087" cy="396875"/>
          </a:xfrm>
          <a:prstGeom prst="rect">
            <a:avLst/>
          </a:prstGeom>
          <a:noFill/>
          <a:ln w="12699">
            <a:noFill/>
            <a:miter lim="800000"/>
            <a:headEnd/>
            <a:tailEnd/>
          </a:ln>
          <a:effectLst/>
        </p:spPr>
        <p:txBody>
          <a:bodyPr>
            <a:spAutoFit/>
          </a:bodyPr>
          <a:lstStyle/>
          <a:p>
            <a:pPr>
              <a:spcBef>
                <a:spcPct val="50000"/>
              </a:spcBef>
              <a:defRPr/>
            </a:pPr>
            <a:r>
              <a:rPr lang="zh-CN" altLang="en-US" sz="2000" dirty="0">
                <a:solidFill>
                  <a:schemeClr val="accent6"/>
                </a:solidFill>
                <a:latin typeface="黑体" pitchFamily="49" charset="-122"/>
                <a:ea typeface="黑体" pitchFamily="49" charset="-122"/>
              </a:rPr>
              <a:t>逻辑结构</a:t>
            </a:r>
          </a:p>
        </p:txBody>
      </p:sp>
      <p:grpSp>
        <p:nvGrpSpPr>
          <p:cNvPr id="7" name="Group 6">
            <a:extLst>
              <a:ext uri="{FF2B5EF4-FFF2-40B4-BE49-F238E27FC236}">
                <a16:creationId xmlns:a16="http://schemas.microsoft.com/office/drawing/2014/main" id="{5BA16169-AC0D-119F-98A3-3578A5703DD7}"/>
              </a:ext>
            </a:extLst>
          </p:cNvPr>
          <p:cNvGrpSpPr>
            <a:grpSpLocks/>
          </p:cNvGrpSpPr>
          <p:nvPr/>
        </p:nvGrpSpPr>
        <p:grpSpPr bwMode="auto">
          <a:xfrm>
            <a:off x="1500188" y="4289425"/>
            <a:ext cx="2714625" cy="2368550"/>
            <a:chOff x="1346" y="2228"/>
            <a:chExt cx="1595" cy="1406"/>
          </a:xfrm>
        </p:grpSpPr>
        <p:sp>
          <p:nvSpPr>
            <p:cNvPr id="8" name="Line 7">
              <a:extLst>
                <a:ext uri="{FF2B5EF4-FFF2-40B4-BE49-F238E27FC236}">
                  <a16:creationId xmlns:a16="http://schemas.microsoft.com/office/drawing/2014/main" id="{179C9E1B-1205-536F-DD6D-26D1ECDE21B5}"/>
                </a:ext>
              </a:extLst>
            </p:cNvPr>
            <p:cNvSpPr>
              <a:spLocks noChangeShapeType="1"/>
            </p:cNvSpPr>
            <p:nvPr/>
          </p:nvSpPr>
          <p:spPr bwMode="auto">
            <a:xfrm flipH="1">
              <a:off x="1346" y="2228"/>
              <a:ext cx="1595" cy="1406"/>
            </a:xfrm>
            <a:prstGeom prst="line">
              <a:avLst/>
            </a:prstGeom>
            <a:noFill/>
            <a:ln w="38100">
              <a:solidFill>
                <a:srgbClr val="FF0033"/>
              </a:solidFill>
              <a:round/>
              <a:headEnd/>
              <a:tailEnd type="triangle" w="med" len="med"/>
            </a:ln>
          </p:spPr>
          <p:txBody>
            <a:bodyPr wrap="none" anchor="ctr">
              <a:spAutoFit/>
            </a:bodyPr>
            <a:lstStyle/>
            <a:p>
              <a:endParaRPr lang="zh-CN" altLang="en-US"/>
            </a:p>
          </p:txBody>
        </p:sp>
        <p:sp>
          <p:nvSpPr>
            <p:cNvPr id="9" name="Line 9">
              <a:extLst>
                <a:ext uri="{FF2B5EF4-FFF2-40B4-BE49-F238E27FC236}">
                  <a16:creationId xmlns:a16="http://schemas.microsoft.com/office/drawing/2014/main" id="{B476FD4E-0DD7-988B-049C-392A603E386B}"/>
                </a:ext>
              </a:extLst>
            </p:cNvPr>
            <p:cNvSpPr>
              <a:spLocks noChangeShapeType="1"/>
            </p:cNvSpPr>
            <p:nvPr/>
          </p:nvSpPr>
          <p:spPr bwMode="auto">
            <a:xfrm>
              <a:off x="2623" y="2425"/>
              <a:ext cx="0" cy="180"/>
            </a:xfrm>
            <a:prstGeom prst="line">
              <a:avLst/>
            </a:prstGeom>
            <a:noFill/>
            <a:ln w="38100">
              <a:solidFill>
                <a:srgbClr val="FF0033"/>
              </a:solidFill>
              <a:round/>
              <a:headEnd/>
              <a:tailEnd/>
            </a:ln>
          </p:spPr>
          <p:txBody>
            <a:bodyPr wrap="none" anchor="ctr">
              <a:spAutoFit/>
            </a:bodyPr>
            <a:lstStyle/>
            <a:p>
              <a:endParaRPr lang="zh-CN" altLang="en-US"/>
            </a:p>
          </p:txBody>
        </p:sp>
        <p:sp>
          <p:nvSpPr>
            <p:cNvPr id="10" name="Line 11">
              <a:extLst>
                <a:ext uri="{FF2B5EF4-FFF2-40B4-BE49-F238E27FC236}">
                  <a16:creationId xmlns:a16="http://schemas.microsoft.com/office/drawing/2014/main" id="{F02AE26C-DAF6-2009-F533-C74CC90D8DBB}"/>
                </a:ext>
              </a:extLst>
            </p:cNvPr>
            <p:cNvSpPr>
              <a:spLocks noChangeShapeType="1"/>
            </p:cNvSpPr>
            <p:nvPr/>
          </p:nvSpPr>
          <p:spPr bwMode="auto">
            <a:xfrm>
              <a:off x="2292" y="2715"/>
              <a:ext cx="0" cy="180"/>
            </a:xfrm>
            <a:prstGeom prst="line">
              <a:avLst/>
            </a:prstGeom>
            <a:noFill/>
            <a:ln w="38100">
              <a:solidFill>
                <a:srgbClr val="FF0033"/>
              </a:solidFill>
              <a:round/>
              <a:headEnd/>
              <a:tailEnd/>
            </a:ln>
          </p:spPr>
          <p:txBody>
            <a:bodyPr wrap="none" anchor="ctr">
              <a:spAutoFit/>
            </a:bodyPr>
            <a:lstStyle/>
            <a:p>
              <a:endParaRPr lang="zh-CN" altLang="en-US"/>
            </a:p>
          </p:txBody>
        </p:sp>
        <p:sp>
          <p:nvSpPr>
            <p:cNvPr id="11" name="Line 13">
              <a:extLst>
                <a:ext uri="{FF2B5EF4-FFF2-40B4-BE49-F238E27FC236}">
                  <a16:creationId xmlns:a16="http://schemas.microsoft.com/office/drawing/2014/main" id="{BA615DFA-25CB-4A79-F7E4-A285CB255812}"/>
                </a:ext>
              </a:extLst>
            </p:cNvPr>
            <p:cNvSpPr>
              <a:spLocks noChangeShapeType="1"/>
            </p:cNvSpPr>
            <p:nvPr/>
          </p:nvSpPr>
          <p:spPr bwMode="auto">
            <a:xfrm>
              <a:off x="1928" y="3033"/>
              <a:ext cx="0" cy="180"/>
            </a:xfrm>
            <a:prstGeom prst="line">
              <a:avLst/>
            </a:prstGeom>
            <a:noFill/>
            <a:ln w="38100">
              <a:solidFill>
                <a:srgbClr val="FF0033"/>
              </a:solidFill>
              <a:round/>
              <a:headEnd/>
              <a:tailEnd/>
            </a:ln>
          </p:spPr>
          <p:txBody>
            <a:bodyPr anchor="ctr">
              <a:spAutoFit/>
            </a:bodyPr>
            <a:lstStyle/>
            <a:p>
              <a:endParaRPr lang="zh-CN" altLang="en-US"/>
            </a:p>
          </p:txBody>
        </p:sp>
        <p:sp>
          <p:nvSpPr>
            <p:cNvPr id="12" name="Line 18">
              <a:extLst>
                <a:ext uri="{FF2B5EF4-FFF2-40B4-BE49-F238E27FC236}">
                  <a16:creationId xmlns:a16="http://schemas.microsoft.com/office/drawing/2014/main" id="{A3D4937C-2857-783C-3036-1ED359890FB6}"/>
                </a:ext>
              </a:extLst>
            </p:cNvPr>
            <p:cNvSpPr>
              <a:spLocks noChangeShapeType="1"/>
            </p:cNvSpPr>
            <p:nvPr/>
          </p:nvSpPr>
          <p:spPr bwMode="auto">
            <a:xfrm>
              <a:off x="1578" y="3327"/>
              <a:ext cx="0" cy="180"/>
            </a:xfrm>
            <a:prstGeom prst="line">
              <a:avLst/>
            </a:prstGeom>
            <a:noFill/>
            <a:ln w="38100">
              <a:solidFill>
                <a:srgbClr val="FF0033"/>
              </a:solidFill>
              <a:round/>
              <a:headEnd/>
              <a:tailEnd/>
            </a:ln>
          </p:spPr>
          <p:txBody>
            <a:bodyPr anchor="ctr">
              <a:spAutoFit/>
            </a:bodyPr>
            <a:lstStyle/>
            <a:p>
              <a:endParaRPr lang="zh-CN" altLang="en-US"/>
            </a:p>
          </p:txBody>
        </p:sp>
      </p:grpSp>
      <p:sp>
        <p:nvSpPr>
          <p:cNvPr id="13" name="Text Box 19">
            <a:extLst>
              <a:ext uri="{FF2B5EF4-FFF2-40B4-BE49-F238E27FC236}">
                <a16:creationId xmlns:a16="http://schemas.microsoft.com/office/drawing/2014/main" id="{4AEBAD99-641B-20C4-1E20-561B21C1C2A9}"/>
              </a:ext>
            </a:extLst>
          </p:cNvPr>
          <p:cNvSpPr txBox="1">
            <a:spLocks noChangeArrowheads="1"/>
          </p:cNvSpPr>
          <p:nvPr/>
        </p:nvSpPr>
        <p:spPr bwMode="auto">
          <a:xfrm>
            <a:off x="407988" y="6157913"/>
            <a:ext cx="1878012" cy="396875"/>
          </a:xfrm>
          <a:prstGeom prst="rect">
            <a:avLst/>
          </a:prstGeom>
          <a:noFill/>
          <a:ln w="12699">
            <a:noFill/>
            <a:miter lim="800000"/>
            <a:headEnd/>
            <a:tailEnd/>
          </a:ln>
        </p:spPr>
        <p:txBody>
          <a:bodyPr>
            <a:spAutoFit/>
          </a:bodyPr>
          <a:lstStyle/>
          <a:p>
            <a:pPr>
              <a:spcBef>
                <a:spcPct val="50000"/>
              </a:spcBef>
            </a:pPr>
            <a:r>
              <a:rPr lang="zh-CN" altLang="en-US" sz="2000">
                <a:solidFill>
                  <a:srgbClr val="FF0000"/>
                </a:solidFill>
                <a:latin typeface="黑体" pitchFamily="49" charset="-122"/>
                <a:ea typeface="黑体" pitchFamily="49" charset="-122"/>
              </a:rPr>
              <a:t>存储结构</a:t>
            </a:r>
          </a:p>
        </p:txBody>
      </p:sp>
      <p:sp>
        <p:nvSpPr>
          <p:cNvPr id="14" name="Text Box 22">
            <a:extLst>
              <a:ext uri="{FF2B5EF4-FFF2-40B4-BE49-F238E27FC236}">
                <a16:creationId xmlns:a16="http://schemas.microsoft.com/office/drawing/2014/main" id="{AE1B8956-16B7-7DB8-3A59-6B13E19BFE03}"/>
              </a:ext>
            </a:extLst>
          </p:cNvPr>
          <p:cNvSpPr txBox="1">
            <a:spLocks noChangeArrowheads="1"/>
          </p:cNvSpPr>
          <p:nvPr/>
        </p:nvSpPr>
        <p:spPr bwMode="auto">
          <a:xfrm>
            <a:off x="2582863" y="966788"/>
            <a:ext cx="3211512" cy="396875"/>
          </a:xfrm>
          <a:prstGeom prst="rect">
            <a:avLst/>
          </a:prstGeom>
          <a:noFill/>
          <a:ln w="12699">
            <a:noFill/>
            <a:miter lim="800000"/>
            <a:headEnd/>
            <a:tailEnd/>
          </a:ln>
          <a:effectLst/>
        </p:spPr>
        <p:txBody>
          <a:bodyPr>
            <a:spAutoFit/>
          </a:bodyPr>
          <a:lstStyle/>
          <a:p>
            <a:pPr algn="ctr">
              <a:spcBef>
                <a:spcPct val="50000"/>
              </a:spcBef>
              <a:defRPr/>
            </a:pPr>
            <a:r>
              <a:rPr lang="zh-CN" altLang="en-US" sz="2000" dirty="0">
                <a:solidFill>
                  <a:schemeClr val="accent1">
                    <a:lumMod val="25000"/>
                  </a:schemeClr>
                </a:solidFill>
                <a:effectLst>
                  <a:outerShdw blurRad="38100" dist="38100" dir="2700000" algn="tl">
                    <a:srgbClr val="C0C0C0"/>
                  </a:outerShdw>
                </a:effectLst>
                <a:latin typeface="黑体" pitchFamily="49" charset="-122"/>
                <a:ea typeface="黑体" pitchFamily="49" charset="-122"/>
              </a:rPr>
              <a:t>运算</a:t>
            </a:r>
          </a:p>
        </p:txBody>
      </p:sp>
      <p:grpSp>
        <p:nvGrpSpPr>
          <p:cNvPr id="15" name="Group 23">
            <a:extLst>
              <a:ext uri="{FF2B5EF4-FFF2-40B4-BE49-F238E27FC236}">
                <a16:creationId xmlns:a16="http://schemas.microsoft.com/office/drawing/2014/main" id="{958A1250-B7AD-127A-79E1-6A9DBEF9C426}"/>
              </a:ext>
            </a:extLst>
          </p:cNvPr>
          <p:cNvGrpSpPr>
            <a:grpSpLocks/>
          </p:cNvGrpSpPr>
          <p:nvPr/>
        </p:nvGrpSpPr>
        <p:grpSpPr bwMode="auto">
          <a:xfrm>
            <a:off x="4081463" y="1290638"/>
            <a:ext cx="231775" cy="3009900"/>
            <a:chOff x="2266" y="566"/>
            <a:chExt cx="146" cy="1851"/>
          </a:xfrm>
        </p:grpSpPr>
        <p:sp>
          <p:nvSpPr>
            <p:cNvPr id="16" name="Line 24">
              <a:extLst>
                <a:ext uri="{FF2B5EF4-FFF2-40B4-BE49-F238E27FC236}">
                  <a16:creationId xmlns:a16="http://schemas.microsoft.com/office/drawing/2014/main" id="{EC8447D3-428E-9EB7-0A45-587E13F53B47}"/>
                </a:ext>
              </a:extLst>
            </p:cNvPr>
            <p:cNvSpPr>
              <a:spLocks noChangeShapeType="1"/>
            </p:cNvSpPr>
            <p:nvPr/>
          </p:nvSpPr>
          <p:spPr bwMode="auto">
            <a:xfrm flipH="1" flipV="1">
              <a:off x="2334" y="566"/>
              <a:ext cx="29" cy="1851"/>
            </a:xfrm>
            <a:prstGeom prst="line">
              <a:avLst/>
            </a:prstGeom>
            <a:noFill/>
            <a:ln w="38100">
              <a:solidFill>
                <a:schemeClr val="accent1">
                  <a:lumMod val="25000"/>
                </a:schemeClr>
              </a:solidFill>
              <a:round/>
              <a:headEnd/>
              <a:tailEnd type="triangle" w="med" len="med"/>
            </a:ln>
            <a:effectLst/>
          </p:spPr>
          <p:txBody>
            <a:bodyPr anchor="ctr">
              <a:spAutoFit/>
            </a:bodyPr>
            <a:lstStyle/>
            <a:p>
              <a:pPr>
                <a:defRPr/>
              </a:pPr>
              <a:endParaRPr lang="zh-CN" altLang="en-US" sz="1800">
                <a:latin typeface="Arial" charset="0"/>
              </a:endParaRPr>
            </a:p>
          </p:txBody>
        </p:sp>
        <p:sp>
          <p:nvSpPr>
            <p:cNvPr id="17" name="Line 26">
              <a:extLst>
                <a:ext uri="{FF2B5EF4-FFF2-40B4-BE49-F238E27FC236}">
                  <a16:creationId xmlns:a16="http://schemas.microsoft.com/office/drawing/2014/main" id="{F0CE2026-0B36-247D-B380-A754641B343F}"/>
                </a:ext>
              </a:extLst>
            </p:cNvPr>
            <p:cNvSpPr>
              <a:spLocks noChangeShapeType="1"/>
            </p:cNvSpPr>
            <p:nvPr/>
          </p:nvSpPr>
          <p:spPr bwMode="auto">
            <a:xfrm>
              <a:off x="2267" y="1145"/>
              <a:ext cx="145" cy="0"/>
            </a:xfrm>
            <a:prstGeom prst="line">
              <a:avLst/>
            </a:prstGeom>
            <a:noFill/>
            <a:ln w="38100">
              <a:solidFill>
                <a:schemeClr val="accent1">
                  <a:lumMod val="25000"/>
                </a:schemeClr>
              </a:solidFill>
              <a:round/>
              <a:headEnd/>
              <a:tailEnd/>
            </a:ln>
            <a:effectLst/>
          </p:spPr>
          <p:txBody>
            <a:bodyPr anchor="ctr">
              <a:spAutoFit/>
            </a:bodyPr>
            <a:lstStyle/>
            <a:p>
              <a:pPr>
                <a:defRPr/>
              </a:pPr>
              <a:endParaRPr lang="zh-CN" altLang="en-US" sz="1800">
                <a:latin typeface="Arial" charset="0"/>
              </a:endParaRPr>
            </a:p>
          </p:txBody>
        </p:sp>
        <p:sp>
          <p:nvSpPr>
            <p:cNvPr id="18" name="Line 27">
              <a:extLst>
                <a:ext uri="{FF2B5EF4-FFF2-40B4-BE49-F238E27FC236}">
                  <a16:creationId xmlns:a16="http://schemas.microsoft.com/office/drawing/2014/main" id="{E1772FC7-4226-8BF1-C57B-3F9C4B80E40E}"/>
                </a:ext>
              </a:extLst>
            </p:cNvPr>
            <p:cNvSpPr>
              <a:spLocks noChangeShapeType="1"/>
            </p:cNvSpPr>
            <p:nvPr/>
          </p:nvSpPr>
          <p:spPr bwMode="auto">
            <a:xfrm>
              <a:off x="2267" y="1327"/>
              <a:ext cx="145" cy="0"/>
            </a:xfrm>
            <a:prstGeom prst="line">
              <a:avLst/>
            </a:prstGeom>
            <a:noFill/>
            <a:ln w="38100">
              <a:solidFill>
                <a:schemeClr val="accent1">
                  <a:lumMod val="25000"/>
                </a:schemeClr>
              </a:solidFill>
              <a:round/>
              <a:headEnd/>
              <a:tailEnd/>
            </a:ln>
            <a:effectLst/>
          </p:spPr>
          <p:txBody>
            <a:bodyPr anchor="ctr">
              <a:spAutoFit/>
            </a:bodyPr>
            <a:lstStyle/>
            <a:p>
              <a:pPr>
                <a:defRPr/>
              </a:pPr>
              <a:endParaRPr lang="zh-CN" altLang="en-US" sz="1800">
                <a:latin typeface="Arial" charset="0"/>
              </a:endParaRPr>
            </a:p>
          </p:txBody>
        </p:sp>
        <p:sp>
          <p:nvSpPr>
            <p:cNvPr id="19" name="Line 28">
              <a:extLst>
                <a:ext uri="{FF2B5EF4-FFF2-40B4-BE49-F238E27FC236}">
                  <a16:creationId xmlns:a16="http://schemas.microsoft.com/office/drawing/2014/main" id="{6008364F-6427-65B0-A358-BDA4F50DFBBF}"/>
                </a:ext>
              </a:extLst>
            </p:cNvPr>
            <p:cNvSpPr>
              <a:spLocks noChangeShapeType="1"/>
            </p:cNvSpPr>
            <p:nvPr/>
          </p:nvSpPr>
          <p:spPr bwMode="auto">
            <a:xfrm>
              <a:off x="2267" y="1497"/>
              <a:ext cx="145" cy="0"/>
            </a:xfrm>
            <a:prstGeom prst="line">
              <a:avLst/>
            </a:prstGeom>
            <a:noFill/>
            <a:ln w="38100">
              <a:solidFill>
                <a:schemeClr val="accent1">
                  <a:lumMod val="25000"/>
                </a:schemeClr>
              </a:solidFill>
              <a:round/>
              <a:headEnd/>
              <a:tailEnd/>
            </a:ln>
            <a:effectLst/>
          </p:spPr>
          <p:txBody>
            <a:bodyPr anchor="ctr">
              <a:spAutoFit/>
            </a:bodyPr>
            <a:lstStyle/>
            <a:p>
              <a:pPr>
                <a:defRPr/>
              </a:pPr>
              <a:endParaRPr lang="zh-CN" altLang="en-US" sz="1800">
                <a:latin typeface="Arial" charset="0"/>
              </a:endParaRPr>
            </a:p>
          </p:txBody>
        </p:sp>
        <p:sp>
          <p:nvSpPr>
            <p:cNvPr id="20" name="Line 29">
              <a:extLst>
                <a:ext uri="{FF2B5EF4-FFF2-40B4-BE49-F238E27FC236}">
                  <a16:creationId xmlns:a16="http://schemas.microsoft.com/office/drawing/2014/main" id="{FE86DD40-FBCA-6D06-CE5F-E740020ED70E}"/>
                </a:ext>
              </a:extLst>
            </p:cNvPr>
            <p:cNvSpPr>
              <a:spLocks noChangeShapeType="1"/>
            </p:cNvSpPr>
            <p:nvPr/>
          </p:nvSpPr>
          <p:spPr bwMode="auto">
            <a:xfrm>
              <a:off x="2266" y="1682"/>
              <a:ext cx="145" cy="0"/>
            </a:xfrm>
            <a:prstGeom prst="line">
              <a:avLst/>
            </a:prstGeom>
            <a:noFill/>
            <a:ln w="38100">
              <a:solidFill>
                <a:schemeClr val="accent1">
                  <a:lumMod val="25000"/>
                </a:schemeClr>
              </a:solidFill>
              <a:round/>
              <a:headEnd/>
              <a:tailEnd/>
            </a:ln>
            <a:effectLst/>
          </p:spPr>
          <p:txBody>
            <a:bodyPr anchor="ctr">
              <a:spAutoFit/>
            </a:bodyPr>
            <a:lstStyle/>
            <a:p>
              <a:pPr>
                <a:defRPr/>
              </a:pPr>
              <a:endParaRPr lang="zh-CN" altLang="en-US" sz="1800">
                <a:latin typeface="Arial" charset="0"/>
              </a:endParaRPr>
            </a:p>
          </p:txBody>
        </p:sp>
        <p:sp>
          <p:nvSpPr>
            <p:cNvPr id="21" name="Line 30">
              <a:extLst>
                <a:ext uri="{FF2B5EF4-FFF2-40B4-BE49-F238E27FC236}">
                  <a16:creationId xmlns:a16="http://schemas.microsoft.com/office/drawing/2014/main" id="{B2045151-516D-DB20-E965-EA3D92D149A4}"/>
                </a:ext>
              </a:extLst>
            </p:cNvPr>
            <p:cNvSpPr>
              <a:spLocks noChangeShapeType="1"/>
            </p:cNvSpPr>
            <p:nvPr/>
          </p:nvSpPr>
          <p:spPr bwMode="auto">
            <a:xfrm>
              <a:off x="2266" y="1858"/>
              <a:ext cx="145" cy="0"/>
            </a:xfrm>
            <a:prstGeom prst="line">
              <a:avLst/>
            </a:prstGeom>
            <a:noFill/>
            <a:ln w="38100">
              <a:solidFill>
                <a:schemeClr val="accent1">
                  <a:lumMod val="25000"/>
                </a:schemeClr>
              </a:solidFill>
              <a:round/>
              <a:headEnd/>
              <a:tailEnd/>
            </a:ln>
            <a:effectLst/>
          </p:spPr>
          <p:txBody>
            <a:bodyPr anchor="ctr">
              <a:spAutoFit/>
            </a:bodyPr>
            <a:lstStyle/>
            <a:p>
              <a:pPr>
                <a:defRPr/>
              </a:pPr>
              <a:endParaRPr lang="zh-CN" altLang="en-US" sz="1800">
                <a:latin typeface="Arial" charset="0"/>
              </a:endParaRPr>
            </a:p>
          </p:txBody>
        </p:sp>
        <p:sp>
          <p:nvSpPr>
            <p:cNvPr id="22" name="Line 31">
              <a:extLst>
                <a:ext uri="{FF2B5EF4-FFF2-40B4-BE49-F238E27FC236}">
                  <a16:creationId xmlns:a16="http://schemas.microsoft.com/office/drawing/2014/main" id="{E789553A-D33C-4D78-601E-1012A48DA9C2}"/>
                </a:ext>
              </a:extLst>
            </p:cNvPr>
            <p:cNvSpPr>
              <a:spLocks noChangeShapeType="1"/>
            </p:cNvSpPr>
            <p:nvPr/>
          </p:nvSpPr>
          <p:spPr bwMode="auto">
            <a:xfrm>
              <a:off x="2266" y="2041"/>
              <a:ext cx="145" cy="0"/>
            </a:xfrm>
            <a:prstGeom prst="line">
              <a:avLst/>
            </a:prstGeom>
            <a:noFill/>
            <a:ln w="38100">
              <a:solidFill>
                <a:schemeClr val="accent1">
                  <a:lumMod val="25000"/>
                </a:schemeClr>
              </a:solidFill>
              <a:round/>
              <a:headEnd/>
              <a:tailEnd/>
            </a:ln>
            <a:effectLst/>
          </p:spPr>
          <p:txBody>
            <a:bodyPr anchor="ctr">
              <a:spAutoFit/>
            </a:bodyPr>
            <a:lstStyle/>
            <a:p>
              <a:pPr>
                <a:defRPr/>
              </a:pPr>
              <a:endParaRPr lang="zh-CN" altLang="en-US" sz="1800">
                <a:latin typeface="Arial" charset="0"/>
              </a:endParaRPr>
            </a:p>
          </p:txBody>
        </p:sp>
        <p:sp>
          <p:nvSpPr>
            <p:cNvPr id="23" name="Line 32">
              <a:extLst>
                <a:ext uri="{FF2B5EF4-FFF2-40B4-BE49-F238E27FC236}">
                  <a16:creationId xmlns:a16="http://schemas.microsoft.com/office/drawing/2014/main" id="{05D958B4-154E-1E19-4994-5E61ED3E429B}"/>
                </a:ext>
              </a:extLst>
            </p:cNvPr>
            <p:cNvSpPr>
              <a:spLocks noChangeShapeType="1"/>
            </p:cNvSpPr>
            <p:nvPr/>
          </p:nvSpPr>
          <p:spPr bwMode="auto">
            <a:xfrm>
              <a:off x="2266" y="963"/>
              <a:ext cx="145" cy="0"/>
            </a:xfrm>
            <a:prstGeom prst="line">
              <a:avLst/>
            </a:prstGeom>
            <a:noFill/>
            <a:ln w="38100">
              <a:solidFill>
                <a:schemeClr val="accent1">
                  <a:lumMod val="25000"/>
                </a:schemeClr>
              </a:solidFill>
              <a:round/>
              <a:headEnd/>
              <a:tailEnd/>
            </a:ln>
            <a:effectLst/>
          </p:spPr>
          <p:txBody>
            <a:bodyPr anchor="ctr">
              <a:spAutoFit/>
            </a:bodyPr>
            <a:lstStyle/>
            <a:p>
              <a:pPr>
                <a:defRPr/>
              </a:pPr>
              <a:endParaRPr lang="zh-CN" altLang="en-US" sz="1800">
                <a:latin typeface="Arial" charset="0"/>
              </a:endParaRPr>
            </a:p>
          </p:txBody>
        </p:sp>
      </p:grpSp>
      <p:sp>
        <p:nvSpPr>
          <p:cNvPr id="24" name="Text Box 33">
            <a:extLst>
              <a:ext uri="{FF2B5EF4-FFF2-40B4-BE49-F238E27FC236}">
                <a16:creationId xmlns:a16="http://schemas.microsoft.com/office/drawing/2014/main" id="{4B864CD4-D4DF-BB7B-03F7-112EFF7E70B8}"/>
              </a:ext>
            </a:extLst>
          </p:cNvPr>
          <p:cNvSpPr txBox="1">
            <a:spLocks noChangeArrowheads="1"/>
          </p:cNvSpPr>
          <p:nvPr/>
        </p:nvSpPr>
        <p:spPr bwMode="auto">
          <a:xfrm>
            <a:off x="4295775" y="3451225"/>
            <a:ext cx="1044575" cy="338138"/>
          </a:xfrm>
          <a:prstGeom prst="rect">
            <a:avLst/>
          </a:prstGeom>
          <a:noFill/>
          <a:ln w="12699">
            <a:noFill/>
            <a:miter lim="800000"/>
            <a:headEnd/>
            <a:tailEnd/>
          </a:ln>
          <a:effectLst/>
        </p:spPr>
        <p:txBody>
          <a:bodyPr>
            <a:spAutoFit/>
          </a:bodyPr>
          <a:lstStyle/>
          <a:p>
            <a:pPr>
              <a:spcBef>
                <a:spcPct val="50000"/>
              </a:spcBef>
              <a:defRPr/>
            </a:pPr>
            <a:r>
              <a:rPr lang="zh-CN" altLang="en-US" sz="1600" dirty="0">
                <a:solidFill>
                  <a:schemeClr val="accent1">
                    <a:lumMod val="25000"/>
                  </a:schemeClr>
                </a:solidFill>
                <a:effectLst>
                  <a:outerShdw blurRad="38100" dist="38100" dir="2700000" algn="tl">
                    <a:srgbClr val="C0C0C0"/>
                  </a:outerShdw>
                </a:effectLst>
                <a:latin typeface="黑体" pitchFamily="49" charset="-122"/>
                <a:ea typeface="黑体" pitchFamily="49" charset="-122"/>
              </a:rPr>
              <a:t>建立结构</a:t>
            </a:r>
          </a:p>
        </p:txBody>
      </p:sp>
      <p:sp>
        <p:nvSpPr>
          <p:cNvPr id="25" name="Line 35">
            <a:extLst>
              <a:ext uri="{FF2B5EF4-FFF2-40B4-BE49-F238E27FC236}">
                <a16:creationId xmlns:a16="http://schemas.microsoft.com/office/drawing/2014/main" id="{5ACA959E-8972-B216-41FF-E042860D0F66}"/>
              </a:ext>
            </a:extLst>
          </p:cNvPr>
          <p:cNvSpPr>
            <a:spLocks noChangeShapeType="1"/>
          </p:cNvSpPr>
          <p:nvPr/>
        </p:nvSpPr>
        <p:spPr bwMode="auto">
          <a:xfrm flipH="1">
            <a:off x="4471988" y="4170363"/>
            <a:ext cx="0" cy="258762"/>
          </a:xfrm>
          <a:prstGeom prst="line">
            <a:avLst/>
          </a:prstGeom>
          <a:noFill/>
          <a:ln w="38100">
            <a:solidFill>
              <a:schemeClr val="accent2">
                <a:lumMod val="75000"/>
              </a:schemeClr>
            </a:solidFill>
            <a:round/>
            <a:headEnd/>
            <a:tailEnd/>
          </a:ln>
          <a:effectLst/>
        </p:spPr>
        <p:txBody>
          <a:bodyPr anchor="ctr">
            <a:spAutoFit/>
          </a:bodyPr>
          <a:lstStyle/>
          <a:p>
            <a:pPr>
              <a:defRPr/>
            </a:pPr>
            <a:endParaRPr lang="zh-CN" altLang="en-US" sz="1800">
              <a:latin typeface="Arial" charset="0"/>
            </a:endParaRPr>
          </a:p>
        </p:txBody>
      </p:sp>
      <p:sp>
        <p:nvSpPr>
          <p:cNvPr id="26" name="Line 36">
            <a:extLst>
              <a:ext uri="{FF2B5EF4-FFF2-40B4-BE49-F238E27FC236}">
                <a16:creationId xmlns:a16="http://schemas.microsoft.com/office/drawing/2014/main" id="{826774AA-1B95-640D-0323-6108266D2429}"/>
              </a:ext>
            </a:extLst>
          </p:cNvPr>
          <p:cNvSpPr>
            <a:spLocks noChangeShapeType="1"/>
          </p:cNvSpPr>
          <p:nvPr/>
        </p:nvSpPr>
        <p:spPr bwMode="auto">
          <a:xfrm flipH="1">
            <a:off x="4826000" y="4170363"/>
            <a:ext cx="0" cy="258762"/>
          </a:xfrm>
          <a:prstGeom prst="line">
            <a:avLst/>
          </a:prstGeom>
          <a:noFill/>
          <a:ln w="38100">
            <a:solidFill>
              <a:schemeClr val="accent2">
                <a:lumMod val="75000"/>
              </a:schemeClr>
            </a:solidFill>
            <a:round/>
            <a:headEnd/>
            <a:tailEnd/>
          </a:ln>
          <a:effectLst/>
        </p:spPr>
        <p:txBody>
          <a:bodyPr anchor="ctr">
            <a:spAutoFit/>
          </a:bodyPr>
          <a:lstStyle/>
          <a:p>
            <a:pPr>
              <a:defRPr/>
            </a:pPr>
            <a:endParaRPr lang="zh-CN" altLang="en-US" sz="1800">
              <a:latin typeface="Arial" charset="0"/>
            </a:endParaRPr>
          </a:p>
        </p:txBody>
      </p:sp>
      <p:sp>
        <p:nvSpPr>
          <p:cNvPr id="27" name="Line 37">
            <a:extLst>
              <a:ext uri="{FF2B5EF4-FFF2-40B4-BE49-F238E27FC236}">
                <a16:creationId xmlns:a16="http://schemas.microsoft.com/office/drawing/2014/main" id="{C299DBAA-0DFC-B051-2040-A40B03CC2A9B}"/>
              </a:ext>
            </a:extLst>
          </p:cNvPr>
          <p:cNvSpPr>
            <a:spLocks noChangeShapeType="1"/>
          </p:cNvSpPr>
          <p:nvPr/>
        </p:nvSpPr>
        <p:spPr bwMode="auto">
          <a:xfrm flipH="1">
            <a:off x="5165725" y="4170363"/>
            <a:ext cx="0" cy="258762"/>
          </a:xfrm>
          <a:prstGeom prst="line">
            <a:avLst/>
          </a:prstGeom>
          <a:noFill/>
          <a:ln w="38100">
            <a:solidFill>
              <a:schemeClr val="accent2">
                <a:lumMod val="75000"/>
              </a:schemeClr>
            </a:solidFill>
            <a:round/>
            <a:headEnd/>
            <a:tailEnd/>
          </a:ln>
          <a:effectLst/>
        </p:spPr>
        <p:txBody>
          <a:bodyPr anchor="ctr">
            <a:spAutoFit/>
          </a:bodyPr>
          <a:lstStyle/>
          <a:p>
            <a:pPr>
              <a:defRPr/>
            </a:pPr>
            <a:endParaRPr lang="zh-CN" altLang="en-US" sz="1800">
              <a:latin typeface="Arial" charset="0"/>
            </a:endParaRPr>
          </a:p>
        </p:txBody>
      </p:sp>
      <p:sp>
        <p:nvSpPr>
          <p:cNvPr id="28" name="Line 38">
            <a:extLst>
              <a:ext uri="{FF2B5EF4-FFF2-40B4-BE49-F238E27FC236}">
                <a16:creationId xmlns:a16="http://schemas.microsoft.com/office/drawing/2014/main" id="{6455FDB9-C613-D541-131F-72F5E9238F13}"/>
              </a:ext>
            </a:extLst>
          </p:cNvPr>
          <p:cNvSpPr>
            <a:spLocks noChangeShapeType="1"/>
          </p:cNvSpPr>
          <p:nvPr/>
        </p:nvSpPr>
        <p:spPr bwMode="auto">
          <a:xfrm flipH="1">
            <a:off x="5505450" y="4170363"/>
            <a:ext cx="0" cy="258762"/>
          </a:xfrm>
          <a:prstGeom prst="line">
            <a:avLst/>
          </a:prstGeom>
          <a:noFill/>
          <a:ln w="38100">
            <a:solidFill>
              <a:schemeClr val="accent2">
                <a:lumMod val="75000"/>
              </a:schemeClr>
            </a:solidFill>
            <a:round/>
            <a:headEnd/>
            <a:tailEnd/>
          </a:ln>
          <a:effectLst/>
        </p:spPr>
        <p:txBody>
          <a:bodyPr anchor="ctr">
            <a:spAutoFit/>
          </a:bodyPr>
          <a:lstStyle/>
          <a:p>
            <a:pPr>
              <a:defRPr/>
            </a:pPr>
            <a:endParaRPr lang="zh-CN" altLang="en-US" sz="1800">
              <a:latin typeface="Arial" charset="0"/>
            </a:endParaRPr>
          </a:p>
        </p:txBody>
      </p:sp>
      <p:sp>
        <p:nvSpPr>
          <p:cNvPr id="29" name="Line 39">
            <a:extLst>
              <a:ext uri="{FF2B5EF4-FFF2-40B4-BE49-F238E27FC236}">
                <a16:creationId xmlns:a16="http://schemas.microsoft.com/office/drawing/2014/main" id="{9CD6113F-9336-C393-1FAD-A6EE5010D3BA}"/>
              </a:ext>
            </a:extLst>
          </p:cNvPr>
          <p:cNvSpPr>
            <a:spLocks noChangeShapeType="1"/>
          </p:cNvSpPr>
          <p:nvPr/>
        </p:nvSpPr>
        <p:spPr bwMode="auto">
          <a:xfrm flipH="1">
            <a:off x="5845175" y="4170363"/>
            <a:ext cx="0" cy="258762"/>
          </a:xfrm>
          <a:prstGeom prst="line">
            <a:avLst/>
          </a:prstGeom>
          <a:noFill/>
          <a:ln w="38100">
            <a:solidFill>
              <a:schemeClr val="accent2">
                <a:lumMod val="75000"/>
              </a:schemeClr>
            </a:solidFill>
            <a:round/>
            <a:headEnd/>
            <a:tailEnd/>
          </a:ln>
          <a:effectLst/>
        </p:spPr>
        <p:txBody>
          <a:bodyPr anchor="ctr">
            <a:spAutoFit/>
          </a:bodyPr>
          <a:lstStyle/>
          <a:p>
            <a:pPr>
              <a:defRPr/>
            </a:pPr>
            <a:endParaRPr lang="zh-CN" altLang="en-US" sz="1800">
              <a:latin typeface="Arial" charset="0"/>
            </a:endParaRPr>
          </a:p>
        </p:txBody>
      </p:sp>
      <p:sp>
        <p:nvSpPr>
          <p:cNvPr id="30" name="Line 40">
            <a:extLst>
              <a:ext uri="{FF2B5EF4-FFF2-40B4-BE49-F238E27FC236}">
                <a16:creationId xmlns:a16="http://schemas.microsoft.com/office/drawing/2014/main" id="{2ACB8417-DBDC-16DB-AF3F-3CA587144221}"/>
              </a:ext>
            </a:extLst>
          </p:cNvPr>
          <p:cNvSpPr>
            <a:spLocks noChangeShapeType="1"/>
          </p:cNvSpPr>
          <p:nvPr/>
        </p:nvSpPr>
        <p:spPr bwMode="auto">
          <a:xfrm flipH="1">
            <a:off x="6188075" y="4170363"/>
            <a:ext cx="0" cy="258762"/>
          </a:xfrm>
          <a:prstGeom prst="line">
            <a:avLst/>
          </a:prstGeom>
          <a:noFill/>
          <a:ln w="38100">
            <a:solidFill>
              <a:schemeClr val="accent2">
                <a:lumMod val="75000"/>
              </a:schemeClr>
            </a:solidFill>
            <a:round/>
            <a:headEnd/>
            <a:tailEnd/>
          </a:ln>
          <a:effectLst/>
        </p:spPr>
        <p:txBody>
          <a:bodyPr anchor="ctr">
            <a:spAutoFit/>
          </a:bodyPr>
          <a:lstStyle/>
          <a:p>
            <a:pPr>
              <a:defRPr/>
            </a:pPr>
            <a:endParaRPr lang="zh-CN" altLang="en-US" sz="1800">
              <a:latin typeface="Arial" charset="0"/>
            </a:endParaRPr>
          </a:p>
        </p:txBody>
      </p:sp>
      <p:sp>
        <p:nvSpPr>
          <p:cNvPr id="31" name="Line 41">
            <a:extLst>
              <a:ext uri="{FF2B5EF4-FFF2-40B4-BE49-F238E27FC236}">
                <a16:creationId xmlns:a16="http://schemas.microsoft.com/office/drawing/2014/main" id="{327FF429-6EC8-D200-B1DA-983D0699C98C}"/>
              </a:ext>
            </a:extLst>
          </p:cNvPr>
          <p:cNvSpPr>
            <a:spLocks noChangeShapeType="1"/>
          </p:cNvSpPr>
          <p:nvPr/>
        </p:nvSpPr>
        <p:spPr bwMode="auto">
          <a:xfrm flipH="1">
            <a:off x="6515100" y="4170363"/>
            <a:ext cx="0" cy="258762"/>
          </a:xfrm>
          <a:prstGeom prst="line">
            <a:avLst/>
          </a:prstGeom>
          <a:noFill/>
          <a:ln w="38100">
            <a:solidFill>
              <a:schemeClr val="accent2">
                <a:lumMod val="75000"/>
              </a:schemeClr>
            </a:solidFill>
            <a:round/>
            <a:headEnd/>
            <a:tailEnd/>
          </a:ln>
          <a:effectLst/>
        </p:spPr>
        <p:txBody>
          <a:bodyPr anchor="ctr">
            <a:spAutoFit/>
          </a:bodyPr>
          <a:lstStyle/>
          <a:p>
            <a:pPr>
              <a:defRPr/>
            </a:pPr>
            <a:endParaRPr lang="zh-CN" altLang="en-US" sz="1800">
              <a:latin typeface="Arial" charset="0"/>
            </a:endParaRPr>
          </a:p>
        </p:txBody>
      </p:sp>
      <p:sp>
        <p:nvSpPr>
          <p:cNvPr id="32" name="Line 42">
            <a:extLst>
              <a:ext uri="{FF2B5EF4-FFF2-40B4-BE49-F238E27FC236}">
                <a16:creationId xmlns:a16="http://schemas.microsoft.com/office/drawing/2014/main" id="{74AC43C8-DCE3-1CC5-7F30-E26A81AC3D9E}"/>
              </a:ext>
            </a:extLst>
          </p:cNvPr>
          <p:cNvSpPr>
            <a:spLocks noChangeShapeType="1"/>
          </p:cNvSpPr>
          <p:nvPr/>
        </p:nvSpPr>
        <p:spPr bwMode="auto">
          <a:xfrm flipH="1">
            <a:off x="6840538" y="4170363"/>
            <a:ext cx="0" cy="258762"/>
          </a:xfrm>
          <a:prstGeom prst="line">
            <a:avLst/>
          </a:prstGeom>
          <a:noFill/>
          <a:ln w="38100">
            <a:solidFill>
              <a:schemeClr val="accent2">
                <a:lumMod val="75000"/>
              </a:schemeClr>
            </a:solidFill>
            <a:round/>
            <a:headEnd/>
            <a:tailEnd/>
          </a:ln>
          <a:effectLst/>
        </p:spPr>
        <p:txBody>
          <a:bodyPr anchor="ctr">
            <a:spAutoFit/>
          </a:bodyPr>
          <a:lstStyle/>
          <a:p>
            <a:pPr>
              <a:defRPr/>
            </a:pPr>
            <a:endParaRPr lang="zh-CN" altLang="en-US" sz="1800">
              <a:latin typeface="Arial" charset="0"/>
            </a:endParaRPr>
          </a:p>
        </p:txBody>
      </p:sp>
      <p:sp>
        <p:nvSpPr>
          <p:cNvPr id="33" name="Line 43">
            <a:extLst>
              <a:ext uri="{FF2B5EF4-FFF2-40B4-BE49-F238E27FC236}">
                <a16:creationId xmlns:a16="http://schemas.microsoft.com/office/drawing/2014/main" id="{89A96E4A-0D87-CC87-5737-9DE05C6FB50C}"/>
              </a:ext>
            </a:extLst>
          </p:cNvPr>
          <p:cNvSpPr>
            <a:spLocks noChangeShapeType="1"/>
          </p:cNvSpPr>
          <p:nvPr/>
        </p:nvSpPr>
        <p:spPr bwMode="auto">
          <a:xfrm flipH="1">
            <a:off x="7185025" y="4170363"/>
            <a:ext cx="0" cy="258762"/>
          </a:xfrm>
          <a:prstGeom prst="line">
            <a:avLst/>
          </a:prstGeom>
          <a:noFill/>
          <a:ln w="38100">
            <a:solidFill>
              <a:schemeClr val="accent2">
                <a:lumMod val="75000"/>
              </a:schemeClr>
            </a:solidFill>
            <a:round/>
            <a:headEnd/>
            <a:tailEnd/>
          </a:ln>
          <a:effectLst/>
        </p:spPr>
        <p:txBody>
          <a:bodyPr anchor="ctr">
            <a:spAutoFit/>
          </a:bodyPr>
          <a:lstStyle/>
          <a:p>
            <a:pPr>
              <a:defRPr/>
            </a:pPr>
            <a:endParaRPr lang="zh-CN" altLang="en-US" sz="1800">
              <a:latin typeface="Arial" charset="0"/>
            </a:endParaRPr>
          </a:p>
        </p:txBody>
      </p:sp>
      <p:sp>
        <p:nvSpPr>
          <p:cNvPr id="34" name="Line 44">
            <a:extLst>
              <a:ext uri="{FF2B5EF4-FFF2-40B4-BE49-F238E27FC236}">
                <a16:creationId xmlns:a16="http://schemas.microsoft.com/office/drawing/2014/main" id="{6A7CF066-CDD8-84E0-8C5D-3B6BBDAD044A}"/>
              </a:ext>
            </a:extLst>
          </p:cNvPr>
          <p:cNvSpPr>
            <a:spLocks noChangeShapeType="1"/>
          </p:cNvSpPr>
          <p:nvPr/>
        </p:nvSpPr>
        <p:spPr bwMode="auto">
          <a:xfrm>
            <a:off x="4202113" y="4289425"/>
            <a:ext cx="3402012" cy="0"/>
          </a:xfrm>
          <a:prstGeom prst="line">
            <a:avLst/>
          </a:prstGeom>
          <a:noFill/>
          <a:ln w="38100">
            <a:solidFill>
              <a:schemeClr val="accent2">
                <a:lumMod val="75000"/>
              </a:schemeClr>
            </a:solidFill>
            <a:round/>
            <a:headEnd/>
            <a:tailEnd type="triangle" w="med" len="med"/>
          </a:ln>
          <a:effectLst/>
        </p:spPr>
        <p:txBody>
          <a:bodyPr anchor="ctr">
            <a:spAutoFit/>
          </a:bodyPr>
          <a:lstStyle/>
          <a:p>
            <a:pPr>
              <a:defRPr/>
            </a:pPr>
            <a:endParaRPr lang="zh-CN" altLang="en-US" sz="1800">
              <a:latin typeface="Arial" charset="0"/>
            </a:endParaRPr>
          </a:p>
        </p:txBody>
      </p:sp>
      <p:sp>
        <p:nvSpPr>
          <p:cNvPr id="35" name="Line 45">
            <a:extLst>
              <a:ext uri="{FF2B5EF4-FFF2-40B4-BE49-F238E27FC236}">
                <a16:creationId xmlns:a16="http://schemas.microsoft.com/office/drawing/2014/main" id="{429150E9-948C-DE1E-46A8-DC67316801E4}"/>
              </a:ext>
            </a:extLst>
          </p:cNvPr>
          <p:cNvSpPr>
            <a:spLocks noChangeShapeType="1"/>
          </p:cNvSpPr>
          <p:nvPr/>
        </p:nvSpPr>
        <p:spPr bwMode="auto">
          <a:xfrm>
            <a:off x="4184650" y="1704975"/>
            <a:ext cx="3267075" cy="0"/>
          </a:xfrm>
          <a:prstGeom prst="line">
            <a:avLst/>
          </a:prstGeom>
          <a:noFill/>
          <a:ln w="12699">
            <a:solidFill>
              <a:schemeClr val="accent2">
                <a:lumMod val="75000"/>
              </a:schemeClr>
            </a:solidFill>
            <a:round/>
            <a:headEnd/>
            <a:tailEnd/>
          </a:ln>
          <a:effectLst/>
        </p:spPr>
        <p:txBody>
          <a:bodyPr wrap="none" anchor="ctr">
            <a:spAutoFit/>
          </a:bodyPr>
          <a:lstStyle/>
          <a:p>
            <a:pPr>
              <a:defRPr/>
            </a:pPr>
            <a:endParaRPr lang="zh-CN" altLang="en-US" sz="1800">
              <a:latin typeface="Arial" charset="0"/>
            </a:endParaRPr>
          </a:p>
        </p:txBody>
      </p:sp>
      <p:sp>
        <p:nvSpPr>
          <p:cNvPr id="36" name="Line 46">
            <a:extLst>
              <a:ext uri="{FF2B5EF4-FFF2-40B4-BE49-F238E27FC236}">
                <a16:creationId xmlns:a16="http://schemas.microsoft.com/office/drawing/2014/main" id="{F3C9524D-0145-59C3-3DCF-1E7B736582DD}"/>
              </a:ext>
            </a:extLst>
          </p:cNvPr>
          <p:cNvSpPr>
            <a:spLocks noChangeShapeType="1"/>
          </p:cNvSpPr>
          <p:nvPr/>
        </p:nvSpPr>
        <p:spPr bwMode="auto">
          <a:xfrm>
            <a:off x="1697038" y="6484938"/>
            <a:ext cx="3267075" cy="0"/>
          </a:xfrm>
          <a:prstGeom prst="line">
            <a:avLst/>
          </a:prstGeom>
          <a:noFill/>
          <a:ln w="12699">
            <a:solidFill>
              <a:schemeClr val="accent2">
                <a:lumMod val="75000"/>
              </a:schemeClr>
            </a:solidFill>
            <a:round/>
            <a:headEnd/>
            <a:tailEnd/>
          </a:ln>
          <a:effectLst/>
        </p:spPr>
        <p:txBody>
          <a:bodyPr wrap="none" anchor="ctr">
            <a:spAutoFit/>
          </a:bodyPr>
          <a:lstStyle/>
          <a:p>
            <a:pPr>
              <a:defRPr/>
            </a:pPr>
            <a:endParaRPr lang="zh-CN" altLang="en-US" sz="1800">
              <a:latin typeface="Arial" charset="0"/>
            </a:endParaRPr>
          </a:p>
        </p:txBody>
      </p:sp>
      <p:sp>
        <p:nvSpPr>
          <p:cNvPr id="37" name="Line 47">
            <a:extLst>
              <a:ext uri="{FF2B5EF4-FFF2-40B4-BE49-F238E27FC236}">
                <a16:creationId xmlns:a16="http://schemas.microsoft.com/office/drawing/2014/main" id="{1469E2F5-86AA-A78E-1492-57A7BFA14DE1}"/>
              </a:ext>
            </a:extLst>
          </p:cNvPr>
          <p:cNvSpPr>
            <a:spLocks noChangeShapeType="1"/>
          </p:cNvSpPr>
          <p:nvPr/>
        </p:nvSpPr>
        <p:spPr bwMode="auto">
          <a:xfrm>
            <a:off x="1727200" y="3859213"/>
            <a:ext cx="3267075" cy="0"/>
          </a:xfrm>
          <a:prstGeom prst="line">
            <a:avLst/>
          </a:prstGeom>
          <a:noFill/>
          <a:ln w="12699">
            <a:solidFill>
              <a:schemeClr val="accent2">
                <a:lumMod val="75000"/>
              </a:schemeClr>
            </a:solidFill>
            <a:round/>
            <a:headEnd/>
            <a:tailEnd/>
          </a:ln>
          <a:effectLst/>
        </p:spPr>
        <p:txBody>
          <a:bodyPr wrap="none" anchor="ctr">
            <a:spAutoFit/>
          </a:bodyPr>
          <a:lstStyle/>
          <a:p>
            <a:pPr>
              <a:defRPr/>
            </a:pPr>
            <a:endParaRPr lang="zh-CN" altLang="en-US" sz="1800">
              <a:latin typeface="Arial" charset="0"/>
            </a:endParaRPr>
          </a:p>
        </p:txBody>
      </p:sp>
      <p:sp>
        <p:nvSpPr>
          <p:cNvPr id="38" name="Line 48">
            <a:extLst>
              <a:ext uri="{FF2B5EF4-FFF2-40B4-BE49-F238E27FC236}">
                <a16:creationId xmlns:a16="http://schemas.microsoft.com/office/drawing/2014/main" id="{155EC376-0484-ED05-D24C-0FA5DEBE5ECD}"/>
              </a:ext>
            </a:extLst>
          </p:cNvPr>
          <p:cNvSpPr>
            <a:spLocks noChangeShapeType="1"/>
          </p:cNvSpPr>
          <p:nvPr/>
        </p:nvSpPr>
        <p:spPr bwMode="auto">
          <a:xfrm flipV="1">
            <a:off x="1695450" y="3829050"/>
            <a:ext cx="0" cy="2640013"/>
          </a:xfrm>
          <a:prstGeom prst="line">
            <a:avLst/>
          </a:prstGeom>
          <a:noFill/>
          <a:ln w="12699">
            <a:solidFill>
              <a:schemeClr val="accent2">
                <a:lumMod val="75000"/>
              </a:schemeClr>
            </a:solidFill>
            <a:round/>
            <a:headEnd/>
            <a:tailEnd/>
          </a:ln>
          <a:effectLst/>
        </p:spPr>
        <p:txBody>
          <a:bodyPr anchor="ctr">
            <a:spAutoFit/>
          </a:bodyPr>
          <a:lstStyle/>
          <a:p>
            <a:pPr>
              <a:defRPr/>
            </a:pPr>
            <a:endParaRPr lang="zh-CN" altLang="en-US" sz="1800">
              <a:latin typeface="Arial" charset="0"/>
            </a:endParaRPr>
          </a:p>
        </p:txBody>
      </p:sp>
      <p:sp>
        <p:nvSpPr>
          <p:cNvPr id="39" name="Line 49">
            <a:extLst>
              <a:ext uri="{FF2B5EF4-FFF2-40B4-BE49-F238E27FC236}">
                <a16:creationId xmlns:a16="http://schemas.microsoft.com/office/drawing/2014/main" id="{7557049F-1962-3734-A81D-D6E2BBC5F488}"/>
              </a:ext>
            </a:extLst>
          </p:cNvPr>
          <p:cNvSpPr>
            <a:spLocks noChangeShapeType="1"/>
          </p:cNvSpPr>
          <p:nvPr/>
        </p:nvSpPr>
        <p:spPr bwMode="auto">
          <a:xfrm flipV="1">
            <a:off x="7439025" y="1709738"/>
            <a:ext cx="0" cy="2640012"/>
          </a:xfrm>
          <a:prstGeom prst="line">
            <a:avLst/>
          </a:prstGeom>
          <a:noFill/>
          <a:ln w="12699">
            <a:solidFill>
              <a:schemeClr val="accent2">
                <a:lumMod val="75000"/>
              </a:schemeClr>
            </a:solidFill>
            <a:round/>
            <a:headEnd/>
            <a:tailEnd/>
          </a:ln>
          <a:effectLst/>
        </p:spPr>
        <p:txBody>
          <a:bodyPr anchor="ctr">
            <a:spAutoFit/>
          </a:bodyPr>
          <a:lstStyle/>
          <a:p>
            <a:pPr>
              <a:defRPr/>
            </a:pPr>
            <a:endParaRPr lang="zh-CN" altLang="en-US" sz="1800">
              <a:latin typeface="Arial" charset="0"/>
            </a:endParaRPr>
          </a:p>
        </p:txBody>
      </p:sp>
      <p:sp>
        <p:nvSpPr>
          <p:cNvPr id="40" name="Line 50">
            <a:extLst>
              <a:ext uri="{FF2B5EF4-FFF2-40B4-BE49-F238E27FC236}">
                <a16:creationId xmlns:a16="http://schemas.microsoft.com/office/drawing/2014/main" id="{243A11F2-02E3-EDC6-3918-3DAA2E71E9A9}"/>
              </a:ext>
            </a:extLst>
          </p:cNvPr>
          <p:cNvSpPr>
            <a:spLocks noChangeShapeType="1"/>
          </p:cNvSpPr>
          <p:nvPr/>
        </p:nvSpPr>
        <p:spPr bwMode="auto">
          <a:xfrm flipV="1">
            <a:off x="4953000" y="3860800"/>
            <a:ext cx="0" cy="2640013"/>
          </a:xfrm>
          <a:prstGeom prst="line">
            <a:avLst/>
          </a:prstGeom>
          <a:noFill/>
          <a:ln w="12699">
            <a:solidFill>
              <a:schemeClr val="accent2">
                <a:lumMod val="75000"/>
              </a:schemeClr>
            </a:solidFill>
            <a:round/>
            <a:headEnd/>
            <a:tailEnd/>
          </a:ln>
          <a:effectLst/>
        </p:spPr>
        <p:txBody>
          <a:bodyPr anchor="ctr">
            <a:spAutoFit/>
          </a:bodyPr>
          <a:lstStyle/>
          <a:p>
            <a:pPr>
              <a:defRPr/>
            </a:pPr>
            <a:endParaRPr lang="zh-CN" altLang="en-US" sz="1800">
              <a:latin typeface="Arial" charset="0"/>
            </a:endParaRPr>
          </a:p>
        </p:txBody>
      </p:sp>
      <p:sp>
        <p:nvSpPr>
          <p:cNvPr id="41" name="Line 51">
            <a:extLst>
              <a:ext uri="{FF2B5EF4-FFF2-40B4-BE49-F238E27FC236}">
                <a16:creationId xmlns:a16="http://schemas.microsoft.com/office/drawing/2014/main" id="{A3F9AD6C-C207-CB8F-7EA9-C0AB95FEBD0C}"/>
              </a:ext>
            </a:extLst>
          </p:cNvPr>
          <p:cNvSpPr>
            <a:spLocks noChangeShapeType="1"/>
          </p:cNvSpPr>
          <p:nvPr/>
        </p:nvSpPr>
        <p:spPr bwMode="auto">
          <a:xfrm flipV="1">
            <a:off x="4960938" y="4291013"/>
            <a:ext cx="2476500" cy="2190750"/>
          </a:xfrm>
          <a:prstGeom prst="line">
            <a:avLst/>
          </a:prstGeom>
          <a:noFill/>
          <a:ln w="12699">
            <a:solidFill>
              <a:schemeClr val="accent2">
                <a:lumMod val="75000"/>
              </a:schemeClr>
            </a:solidFill>
            <a:round/>
            <a:headEnd/>
            <a:tailEnd/>
          </a:ln>
          <a:effectLst/>
        </p:spPr>
        <p:txBody>
          <a:bodyPr wrap="none" anchor="ctr">
            <a:spAutoFit/>
          </a:bodyPr>
          <a:lstStyle/>
          <a:p>
            <a:pPr>
              <a:defRPr/>
            </a:pPr>
            <a:endParaRPr lang="zh-CN" altLang="en-US" sz="1800">
              <a:latin typeface="Arial" charset="0"/>
            </a:endParaRPr>
          </a:p>
        </p:txBody>
      </p:sp>
      <p:sp>
        <p:nvSpPr>
          <p:cNvPr id="42" name="Line 52">
            <a:extLst>
              <a:ext uri="{FF2B5EF4-FFF2-40B4-BE49-F238E27FC236}">
                <a16:creationId xmlns:a16="http://schemas.microsoft.com/office/drawing/2014/main" id="{AEAEB580-3165-96A8-0A91-3B6B294539A4}"/>
              </a:ext>
            </a:extLst>
          </p:cNvPr>
          <p:cNvSpPr>
            <a:spLocks noChangeShapeType="1"/>
          </p:cNvSpPr>
          <p:nvPr/>
        </p:nvSpPr>
        <p:spPr bwMode="auto">
          <a:xfrm flipV="1">
            <a:off x="1697038" y="1708150"/>
            <a:ext cx="2490787" cy="2163763"/>
          </a:xfrm>
          <a:prstGeom prst="line">
            <a:avLst/>
          </a:prstGeom>
          <a:noFill/>
          <a:ln w="12699">
            <a:solidFill>
              <a:schemeClr val="accent2">
                <a:lumMod val="75000"/>
              </a:schemeClr>
            </a:solidFill>
            <a:round/>
            <a:headEnd/>
            <a:tailEnd/>
          </a:ln>
          <a:effectLst/>
        </p:spPr>
        <p:txBody>
          <a:bodyPr anchor="ctr">
            <a:spAutoFit/>
          </a:bodyPr>
          <a:lstStyle/>
          <a:p>
            <a:pPr>
              <a:defRPr/>
            </a:pPr>
            <a:endParaRPr lang="zh-CN" altLang="en-US" sz="1800">
              <a:latin typeface="Arial" charset="0"/>
            </a:endParaRPr>
          </a:p>
        </p:txBody>
      </p:sp>
      <p:sp>
        <p:nvSpPr>
          <p:cNvPr id="43" name="Line 53">
            <a:extLst>
              <a:ext uri="{FF2B5EF4-FFF2-40B4-BE49-F238E27FC236}">
                <a16:creationId xmlns:a16="http://schemas.microsoft.com/office/drawing/2014/main" id="{785D76BA-4116-8C6B-B53E-2E02A0E34C4C}"/>
              </a:ext>
            </a:extLst>
          </p:cNvPr>
          <p:cNvSpPr>
            <a:spLocks noChangeShapeType="1"/>
          </p:cNvSpPr>
          <p:nvPr/>
        </p:nvSpPr>
        <p:spPr bwMode="auto">
          <a:xfrm flipV="1">
            <a:off x="4967288" y="1681163"/>
            <a:ext cx="2476500" cy="2190750"/>
          </a:xfrm>
          <a:prstGeom prst="line">
            <a:avLst/>
          </a:prstGeom>
          <a:noFill/>
          <a:ln w="12699">
            <a:solidFill>
              <a:schemeClr val="accent2">
                <a:lumMod val="75000"/>
              </a:schemeClr>
            </a:solidFill>
            <a:round/>
            <a:headEnd/>
            <a:tailEnd/>
          </a:ln>
          <a:effectLst/>
        </p:spPr>
        <p:txBody>
          <a:bodyPr wrap="none" anchor="ctr">
            <a:spAutoFit/>
          </a:bodyPr>
          <a:lstStyle/>
          <a:p>
            <a:pPr>
              <a:defRPr/>
            </a:pPr>
            <a:endParaRPr lang="zh-CN" altLang="en-US" sz="1800">
              <a:latin typeface="Arial" charset="0"/>
            </a:endParaRPr>
          </a:p>
        </p:txBody>
      </p:sp>
      <p:grpSp>
        <p:nvGrpSpPr>
          <p:cNvPr id="44" name="Group 54">
            <a:extLst>
              <a:ext uri="{FF2B5EF4-FFF2-40B4-BE49-F238E27FC236}">
                <a16:creationId xmlns:a16="http://schemas.microsoft.com/office/drawing/2014/main" id="{033A5DC6-872D-B894-01BF-A0CD8A34CD55}"/>
              </a:ext>
            </a:extLst>
          </p:cNvPr>
          <p:cNvGrpSpPr>
            <a:grpSpLocks/>
          </p:cNvGrpSpPr>
          <p:nvPr/>
        </p:nvGrpSpPr>
        <p:grpSpPr bwMode="auto">
          <a:xfrm>
            <a:off x="4221163" y="4427538"/>
            <a:ext cx="3214687" cy="1444625"/>
            <a:chOff x="2354" y="2187"/>
            <a:chExt cx="2025" cy="910"/>
          </a:xfrm>
        </p:grpSpPr>
        <p:sp>
          <p:nvSpPr>
            <p:cNvPr id="45" name="Text Box 55">
              <a:extLst>
                <a:ext uri="{FF2B5EF4-FFF2-40B4-BE49-F238E27FC236}">
                  <a16:creationId xmlns:a16="http://schemas.microsoft.com/office/drawing/2014/main" id="{84ECF695-EFA1-6582-0FD0-AEB5E54FC1C0}"/>
                </a:ext>
              </a:extLst>
            </p:cNvPr>
            <p:cNvSpPr txBox="1">
              <a:spLocks noChangeArrowheads="1"/>
            </p:cNvSpPr>
            <p:nvPr/>
          </p:nvSpPr>
          <p:spPr bwMode="auto">
            <a:xfrm>
              <a:off x="2354" y="2187"/>
              <a:ext cx="271" cy="693"/>
            </a:xfrm>
            <a:prstGeom prst="rect">
              <a:avLst/>
            </a:prstGeom>
            <a:noFill/>
            <a:ln w="12699">
              <a:noFill/>
              <a:miter lim="800000"/>
              <a:headEnd/>
              <a:tailEnd/>
            </a:ln>
          </p:spPr>
          <p:txBody>
            <a:bodyPr vert="eaVert">
              <a:spAutoFit/>
            </a:bodyPr>
            <a:lstStyle/>
            <a:p>
              <a:pPr>
                <a:spcBef>
                  <a:spcPct val="50000"/>
                </a:spcBef>
              </a:pPr>
              <a:r>
                <a:rPr lang="zh-CN" altLang="en-US" sz="1600">
                  <a:solidFill>
                    <a:srgbClr val="000000"/>
                  </a:solidFill>
                  <a:latin typeface="黑体" pitchFamily="49" charset="-122"/>
                  <a:ea typeface="黑体" pitchFamily="49" charset="-122"/>
                </a:rPr>
                <a:t>线性表</a:t>
              </a:r>
              <a:endParaRPr lang="en-US" altLang="zh-CN" sz="1600">
                <a:solidFill>
                  <a:srgbClr val="000000"/>
                </a:solidFill>
                <a:latin typeface="黑体" pitchFamily="49" charset="-122"/>
                <a:ea typeface="黑体" pitchFamily="49" charset="-122"/>
              </a:endParaRPr>
            </a:p>
          </p:txBody>
        </p:sp>
        <p:sp>
          <p:nvSpPr>
            <p:cNvPr id="46" name="Text Box 56">
              <a:extLst>
                <a:ext uri="{FF2B5EF4-FFF2-40B4-BE49-F238E27FC236}">
                  <a16:creationId xmlns:a16="http://schemas.microsoft.com/office/drawing/2014/main" id="{9430ABE2-4BFD-15FB-03FD-C4B13CC6B676}"/>
                </a:ext>
              </a:extLst>
            </p:cNvPr>
            <p:cNvSpPr txBox="1">
              <a:spLocks noChangeArrowheads="1"/>
            </p:cNvSpPr>
            <p:nvPr/>
          </p:nvSpPr>
          <p:spPr bwMode="auto">
            <a:xfrm>
              <a:off x="3027" y="2187"/>
              <a:ext cx="271" cy="685"/>
            </a:xfrm>
            <a:prstGeom prst="rect">
              <a:avLst/>
            </a:prstGeom>
            <a:noFill/>
            <a:ln w="12699">
              <a:noFill/>
              <a:miter lim="800000"/>
              <a:headEnd/>
              <a:tailEnd/>
            </a:ln>
          </p:spPr>
          <p:txBody>
            <a:bodyPr vert="eaVert">
              <a:spAutoFit/>
            </a:bodyPr>
            <a:lstStyle/>
            <a:p>
              <a:pPr>
                <a:spcBef>
                  <a:spcPct val="50000"/>
                </a:spcBef>
              </a:pPr>
              <a:r>
                <a:rPr lang="zh-CN" altLang="en-US" sz="1600">
                  <a:solidFill>
                    <a:srgbClr val="000000"/>
                  </a:solidFill>
                  <a:latin typeface="黑体" pitchFamily="49" charset="-122"/>
                  <a:ea typeface="黑体" pitchFamily="49" charset="-122"/>
                </a:rPr>
                <a:t>广义表</a:t>
              </a:r>
            </a:p>
          </p:txBody>
        </p:sp>
        <p:sp>
          <p:nvSpPr>
            <p:cNvPr id="47" name="Text Box 57">
              <a:extLst>
                <a:ext uri="{FF2B5EF4-FFF2-40B4-BE49-F238E27FC236}">
                  <a16:creationId xmlns:a16="http://schemas.microsoft.com/office/drawing/2014/main" id="{CACDBAB1-DC72-4AD5-917B-A093414360EB}"/>
                </a:ext>
              </a:extLst>
            </p:cNvPr>
            <p:cNvSpPr txBox="1">
              <a:spLocks noChangeArrowheads="1"/>
            </p:cNvSpPr>
            <p:nvPr/>
          </p:nvSpPr>
          <p:spPr bwMode="auto">
            <a:xfrm>
              <a:off x="3247" y="2187"/>
              <a:ext cx="271" cy="730"/>
            </a:xfrm>
            <a:prstGeom prst="rect">
              <a:avLst/>
            </a:prstGeom>
            <a:noFill/>
            <a:ln w="12699">
              <a:noFill/>
              <a:miter lim="800000"/>
              <a:headEnd/>
              <a:tailEnd/>
            </a:ln>
          </p:spPr>
          <p:txBody>
            <a:bodyPr vert="eaVert">
              <a:spAutoFit/>
            </a:bodyPr>
            <a:lstStyle/>
            <a:p>
              <a:pPr>
                <a:spcBef>
                  <a:spcPct val="50000"/>
                </a:spcBef>
              </a:pPr>
              <a:r>
                <a:rPr lang="zh-CN" altLang="en-US" sz="1600">
                  <a:solidFill>
                    <a:srgbClr val="000000"/>
                  </a:solidFill>
                  <a:latin typeface="黑体" pitchFamily="49" charset="-122"/>
                  <a:ea typeface="黑体" pitchFamily="49" charset="-122"/>
                </a:rPr>
                <a:t>串</a:t>
              </a:r>
              <a:endParaRPr lang="zh-CN" altLang="en-US" sz="1600">
                <a:latin typeface="黑体" pitchFamily="49" charset="-122"/>
                <a:ea typeface="黑体" pitchFamily="49" charset="-122"/>
              </a:endParaRPr>
            </a:p>
          </p:txBody>
        </p:sp>
        <p:sp>
          <p:nvSpPr>
            <p:cNvPr id="48" name="Text Box 58">
              <a:extLst>
                <a:ext uri="{FF2B5EF4-FFF2-40B4-BE49-F238E27FC236}">
                  <a16:creationId xmlns:a16="http://schemas.microsoft.com/office/drawing/2014/main" id="{59734438-B4E3-3A20-335D-8BB936899792}"/>
                </a:ext>
              </a:extLst>
            </p:cNvPr>
            <p:cNvSpPr txBox="1">
              <a:spLocks noChangeArrowheads="1"/>
            </p:cNvSpPr>
            <p:nvPr/>
          </p:nvSpPr>
          <p:spPr bwMode="auto">
            <a:xfrm>
              <a:off x="3857" y="2187"/>
              <a:ext cx="271" cy="368"/>
            </a:xfrm>
            <a:prstGeom prst="rect">
              <a:avLst/>
            </a:prstGeom>
            <a:noFill/>
            <a:ln w="12699">
              <a:noFill/>
              <a:miter lim="800000"/>
              <a:headEnd/>
              <a:tailEnd/>
            </a:ln>
            <a:effectLst/>
          </p:spPr>
          <p:txBody>
            <a:bodyPr vert="eaVert">
              <a:spAutoFit/>
            </a:bodyPr>
            <a:lstStyle/>
            <a:p>
              <a:pPr>
                <a:spcBef>
                  <a:spcPct val="50000"/>
                </a:spcBef>
                <a:defRPr/>
              </a:pPr>
              <a:r>
                <a:rPr lang="zh-CN" altLang="en-US" sz="1600" dirty="0">
                  <a:solidFill>
                    <a:schemeClr val="accent6"/>
                  </a:solidFill>
                  <a:latin typeface="黑体" pitchFamily="49" charset="-122"/>
                  <a:ea typeface="黑体" pitchFamily="49" charset="-122"/>
                </a:rPr>
                <a:t>树</a:t>
              </a:r>
            </a:p>
          </p:txBody>
        </p:sp>
        <p:sp>
          <p:nvSpPr>
            <p:cNvPr id="49" name="Text Box 59">
              <a:extLst>
                <a:ext uri="{FF2B5EF4-FFF2-40B4-BE49-F238E27FC236}">
                  <a16:creationId xmlns:a16="http://schemas.microsoft.com/office/drawing/2014/main" id="{9C057E5E-B0A3-79C1-3191-3A560FBF2E63}"/>
                </a:ext>
              </a:extLst>
            </p:cNvPr>
            <p:cNvSpPr txBox="1">
              <a:spLocks noChangeArrowheads="1"/>
            </p:cNvSpPr>
            <p:nvPr/>
          </p:nvSpPr>
          <p:spPr bwMode="auto">
            <a:xfrm>
              <a:off x="3683" y="2187"/>
              <a:ext cx="271" cy="685"/>
            </a:xfrm>
            <a:prstGeom prst="rect">
              <a:avLst/>
            </a:prstGeom>
            <a:noFill/>
            <a:ln w="12699">
              <a:noFill/>
              <a:miter lim="800000"/>
              <a:headEnd/>
              <a:tailEnd/>
            </a:ln>
            <a:effectLst/>
          </p:spPr>
          <p:txBody>
            <a:bodyPr vert="eaVert">
              <a:spAutoFit/>
            </a:bodyPr>
            <a:lstStyle/>
            <a:p>
              <a:pPr>
                <a:spcBef>
                  <a:spcPct val="50000"/>
                </a:spcBef>
                <a:defRPr/>
              </a:pPr>
              <a:r>
                <a:rPr lang="zh-CN" altLang="en-US" sz="1600" dirty="0">
                  <a:solidFill>
                    <a:schemeClr val="accent6"/>
                  </a:solidFill>
                  <a:latin typeface="黑体" pitchFamily="49" charset="-122"/>
                  <a:ea typeface="黑体" pitchFamily="49" charset="-122"/>
                </a:rPr>
                <a:t>二叉树</a:t>
              </a:r>
            </a:p>
          </p:txBody>
        </p:sp>
        <p:sp>
          <p:nvSpPr>
            <p:cNvPr id="50" name="Text Box 60">
              <a:extLst>
                <a:ext uri="{FF2B5EF4-FFF2-40B4-BE49-F238E27FC236}">
                  <a16:creationId xmlns:a16="http://schemas.microsoft.com/office/drawing/2014/main" id="{CFC5AF37-144D-D2E7-BAA1-44E632F264EA}"/>
                </a:ext>
              </a:extLst>
            </p:cNvPr>
            <p:cNvSpPr txBox="1">
              <a:spLocks noChangeArrowheads="1"/>
            </p:cNvSpPr>
            <p:nvPr/>
          </p:nvSpPr>
          <p:spPr bwMode="auto">
            <a:xfrm>
              <a:off x="3455" y="2187"/>
              <a:ext cx="271" cy="685"/>
            </a:xfrm>
            <a:prstGeom prst="rect">
              <a:avLst/>
            </a:prstGeom>
            <a:noFill/>
            <a:ln w="12699">
              <a:noFill/>
              <a:miter lim="800000"/>
              <a:headEnd/>
              <a:tailEnd/>
            </a:ln>
          </p:spPr>
          <p:txBody>
            <a:bodyPr vert="eaVert">
              <a:spAutoFit/>
            </a:bodyPr>
            <a:lstStyle/>
            <a:p>
              <a:pPr>
                <a:spcBef>
                  <a:spcPct val="50000"/>
                </a:spcBef>
              </a:pPr>
              <a:r>
                <a:rPr lang="zh-CN" altLang="en-US" sz="1600">
                  <a:solidFill>
                    <a:srgbClr val="7030A0"/>
                  </a:solidFill>
                  <a:latin typeface="黑体" pitchFamily="49" charset="-122"/>
                  <a:ea typeface="黑体" pitchFamily="49" charset="-122"/>
                </a:rPr>
                <a:t>文件</a:t>
              </a:r>
            </a:p>
          </p:txBody>
        </p:sp>
        <p:sp>
          <p:nvSpPr>
            <p:cNvPr id="51" name="Text Box 61">
              <a:extLst>
                <a:ext uri="{FF2B5EF4-FFF2-40B4-BE49-F238E27FC236}">
                  <a16:creationId xmlns:a16="http://schemas.microsoft.com/office/drawing/2014/main" id="{C1B70010-029A-0AE1-1FDD-0412C120F666}"/>
                </a:ext>
              </a:extLst>
            </p:cNvPr>
            <p:cNvSpPr txBox="1">
              <a:spLocks noChangeArrowheads="1"/>
            </p:cNvSpPr>
            <p:nvPr/>
          </p:nvSpPr>
          <p:spPr bwMode="auto">
            <a:xfrm>
              <a:off x="4108" y="2187"/>
              <a:ext cx="271" cy="368"/>
            </a:xfrm>
            <a:prstGeom prst="rect">
              <a:avLst/>
            </a:prstGeom>
            <a:noFill/>
            <a:ln w="12699">
              <a:noFill/>
              <a:miter lim="800000"/>
              <a:headEnd/>
              <a:tailEnd/>
            </a:ln>
            <a:effectLst/>
          </p:spPr>
          <p:txBody>
            <a:bodyPr vert="eaVert">
              <a:spAutoFit/>
            </a:bodyPr>
            <a:lstStyle/>
            <a:p>
              <a:pPr>
                <a:spcBef>
                  <a:spcPct val="50000"/>
                </a:spcBef>
                <a:defRPr/>
              </a:pPr>
              <a:r>
                <a:rPr lang="zh-CN" altLang="en-US" sz="1600" dirty="0">
                  <a:solidFill>
                    <a:schemeClr val="accent6"/>
                  </a:solidFill>
                  <a:latin typeface="黑体" pitchFamily="49" charset="-122"/>
                  <a:ea typeface="黑体" pitchFamily="49" charset="-122"/>
                </a:rPr>
                <a:t>图</a:t>
              </a:r>
            </a:p>
          </p:txBody>
        </p:sp>
        <p:sp>
          <p:nvSpPr>
            <p:cNvPr id="52" name="Text Box 62">
              <a:extLst>
                <a:ext uri="{FF2B5EF4-FFF2-40B4-BE49-F238E27FC236}">
                  <a16:creationId xmlns:a16="http://schemas.microsoft.com/office/drawing/2014/main" id="{9C7CD885-2362-C926-2627-95192A65E8CE}"/>
                </a:ext>
              </a:extLst>
            </p:cNvPr>
            <p:cNvSpPr txBox="1">
              <a:spLocks noChangeArrowheads="1"/>
            </p:cNvSpPr>
            <p:nvPr/>
          </p:nvSpPr>
          <p:spPr bwMode="auto">
            <a:xfrm>
              <a:off x="2605" y="2187"/>
              <a:ext cx="270" cy="368"/>
            </a:xfrm>
            <a:prstGeom prst="rect">
              <a:avLst/>
            </a:prstGeom>
            <a:noFill/>
            <a:ln w="12699">
              <a:noFill/>
              <a:miter lim="800000"/>
              <a:headEnd/>
              <a:tailEnd/>
            </a:ln>
          </p:spPr>
          <p:txBody>
            <a:bodyPr vert="eaVert">
              <a:spAutoFit/>
            </a:bodyPr>
            <a:lstStyle/>
            <a:p>
              <a:pPr algn="ctr">
                <a:spcBef>
                  <a:spcPct val="50000"/>
                </a:spcBef>
              </a:pPr>
              <a:endParaRPr lang="zh-CN" altLang="zh-CN" sz="1600"/>
            </a:p>
          </p:txBody>
        </p:sp>
        <p:sp>
          <p:nvSpPr>
            <p:cNvPr id="53" name="Text Box 63">
              <a:extLst>
                <a:ext uri="{FF2B5EF4-FFF2-40B4-BE49-F238E27FC236}">
                  <a16:creationId xmlns:a16="http://schemas.microsoft.com/office/drawing/2014/main" id="{955C9020-DE43-0566-39A5-1F9FDB7C7E00}"/>
                </a:ext>
              </a:extLst>
            </p:cNvPr>
            <p:cNvSpPr txBox="1">
              <a:spLocks noChangeArrowheads="1"/>
            </p:cNvSpPr>
            <p:nvPr/>
          </p:nvSpPr>
          <p:spPr bwMode="auto">
            <a:xfrm>
              <a:off x="2591" y="2187"/>
              <a:ext cx="271" cy="368"/>
            </a:xfrm>
            <a:prstGeom prst="rect">
              <a:avLst/>
            </a:prstGeom>
            <a:noFill/>
            <a:ln w="12699">
              <a:noFill/>
              <a:miter lim="800000"/>
              <a:headEnd/>
              <a:tailEnd/>
            </a:ln>
          </p:spPr>
          <p:txBody>
            <a:bodyPr vert="eaVert">
              <a:spAutoFit/>
            </a:bodyPr>
            <a:lstStyle/>
            <a:p>
              <a:pPr>
                <a:spcBef>
                  <a:spcPct val="50000"/>
                </a:spcBef>
              </a:pPr>
              <a:r>
                <a:rPr lang="zh-CN" altLang="en-US" sz="1600">
                  <a:solidFill>
                    <a:srgbClr val="000000"/>
                  </a:solidFill>
                  <a:latin typeface="黑体" pitchFamily="49" charset="-122"/>
                  <a:ea typeface="黑体" pitchFamily="49" charset="-122"/>
                </a:rPr>
                <a:t>数组</a:t>
              </a:r>
            </a:p>
          </p:txBody>
        </p:sp>
        <p:sp>
          <p:nvSpPr>
            <p:cNvPr id="54" name="Text Box 64">
              <a:extLst>
                <a:ext uri="{FF2B5EF4-FFF2-40B4-BE49-F238E27FC236}">
                  <a16:creationId xmlns:a16="http://schemas.microsoft.com/office/drawing/2014/main" id="{6FE9100F-D0E2-7DB7-7BE7-5717E7795AC8}"/>
                </a:ext>
              </a:extLst>
            </p:cNvPr>
            <p:cNvSpPr txBox="1">
              <a:spLocks noChangeArrowheads="1"/>
            </p:cNvSpPr>
            <p:nvPr/>
          </p:nvSpPr>
          <p:spPr bwMode="auto">
            <a:xfrm>
              <a:off x="2801" y="2187"/>
              <a:ext cx="271" cy="910"/>
            </a:xfrm>
            <a:prstGeom prst="rect">
              <a:avLst/>
            </a:prstGeom>
            <a:noFill/>
            <a:ln w="12699">
              <a:noFill/>
              <a:miter lim="800000"/>
              <a:headEnd/>
              <a:tailEnd/>
            </a:ln>
          </p:spPr>
          <p:txBody>
            <a:bodyPr vert="eaVert">
              <a:spAutoFit/>
            </a:bodyPr>
            <a:lstStyle/>
            <a:p>
              <a:pPr>
                <a:spcBef>
                  <a:spcPct val="50000"/>
                </a:spcBef>
              </a:pPr>
              <a:r>
                <a:rPr lang="zh-CN" altLang="en-US" sz="1600">
                  <a:solidFill>
                    <a:srgbClr val="000000"/>
                  </a:solidFill>
                  <a:latin typeface="黑体" pitchFamily="49" charset="-122"/>
                  <a:ea typeface="黑体" pitchFamily="49" charset="-122"/>
                </a:rPr>
                <a:t>堆栈和队列</a:t>
              </a:r>
            </a:p>
          </p:txBody>
        </p:sp>
      </p:grpSp>
      <p:sp>
        <p:nvSpPr>
          <p:cNvPr id="55" name="Text Box 55">
            <a:extLst>
              <a:ext uri="{FF2B5EF4-FFF2-40B4-BE49-F238E27FC236}">
                <a16:creationId xmlns:a16="http://schemas.microsoft.com/office/drawing/2014/main" id="{C547F210-C8B9-8B79-1B4B-1642F33B1EB8}"/>
              </a:ext>
            </a:extLst>
          </p:cNvPr>
          <p:cNvSpPr txBox="1">
            <a:spLocks noChangeArrowheads="1"/>
          </p:cNvSpPr>
          <p:nvPr/>
        </p:nvSpPr>
        <p:spPr bwMode="auto">
          <a:xfrm>
            <a:off x="3471863" y="3462338"/>
            <a:ext cx="428625" cy="1100137"/>
          </a:xfrm>
          <a:prstGeom prst="rect">
            <a:avLst/>
          </a:prstGeom>
          <a:noFill/>
          <a:ln w="12699">
            <a:noFill/>
            <a:miter lim="800000"/>
            <a:headEnd/>
            <a:tailEnd/>
          </a:ln>
        </p:spPr>
        <p:txBody>
          <a:bodyPr vert="eaVert">
            <a:spAutoFit/>
          </a:bodyPr>
          <a:lstStyle/>
          <a:p>
            <a:pPr algn="r">
              <a:spcBef>
                <a:spcPct val="50000"/>
              </a:spcBef>
            </a:pPr>
            <a:r>
              <a:rPr lang="zh-CN" altLang="en-US" sz="1600">
                <a:solidFill>
                  <a:srgbClr val="800000"/>
                </a:solidFill>
                <a:latin typeface="黑体" pitchFamily="49" charset="-122"/>
                <a:ea typeface="黑体" pitchFamily="49" charset="-122"/>
              </a:rPr>
              <a:t>顺序存储</a:t>
            </a:r>
            <a:endParaRPr lang="en-US" altLang="zh-CN" sz="1600">
              <a:solidFill>
                <a:srgbClr val="800000"/>
              </a:solidFill>
              <a:latin typeface="黑体" pitchFamily="49" charset="-122"/>
              <a:ea typeface="黑体" pitchFamily="49" charset="-122"/>
            </a:endParaRPr>
          </a:p>
        </p:txBody>
      </p:sp>
      <p:sp>
        <p:nvSpPr>
          <p:cNvPr id="56" name="Text Box 55">
            <a:extLst>
              <a:ext uri="{FF2B5EF4-FFF2-40B4-BE49-F238E27FC236}">
                <a16:creationId xmlns:a16="http://schemas.microsoft.com/office/drawing/2014/main" id="{740F1451-5EC8-4111-6E00-DC2167698F2A}"/>
              </a:ext>
            </a:extLst>
          </p:cNvPr>
          <p:cNvSpPr txBox="1">
            <a:spLocks noChangeArrowheads="1"/>
          </p:cNvSpPr>
          <p:nvPr/>
        </p:nvSpPr>
        <p:spPr bwMode="auto">
          <a:xfrm>
            <a:off x="2928938" y="3994150"/>
            <a:ext cx="430212" cy="1100138"/>
          </a:xfrm>
          <a:prstGeom prst="rect">
            <a:avLst/>
          </a:prstGeom>
          <a:noFill/>
          <a:ln w="12699">
            <a:noFill/>
            <a:miter lim="800000"/>
            <a:headEnd/>
            <a:tailEnd/>
          </a:ln>
        </p:spPr>
        <p:txBody>
          <a:bodyPr vert="eaVert">
            <a:spAutoFit/>
          </a:bodyPr>
          <a:lstStyle/>
          <a:p>
            <a:pPr algn="r">
              <a:spcBef>
                <a:spcPct val="50000"/>
              </a:spcBef>
            </a:pPr>
            <a:r>
              <a:rPr lang="zh-CN" altLang="en-US" sz="1600">
                <a:solidFill>
                  <a:srgbClr val="800000"/>
                </a:solidFill>
                <a:latin typeface="黑体" pitchFamily="49" charset="-122"/>
                <a:ea typeface="黑体" pitchFamily="49" charset="-122"/>
              </a:rPr>
              <a:t>链式存储</a:t>
            </a:r>
            <a:endParaRPr lang="en-US" altLang="zh-CN" sz="1600">
              <a:solidFill>
                <a:srgbClr val="800000"/>
              </a:solidFill>
              <a:latin typeface="黑体" pitchFamily="49" charset="-122"/>
              <a:ea typeface="黑体" pitchFamily="49" charset="-122"/>
            </a:endParaRPr>
          </a:p>
        </p:txBody>
      </p:sp>
      <p:sp>
        <p:nvSpPr>
          <p:cNvPr id="57" name="Text Box 55">
            <a:extLst>
              <a:ext uri="{FF2B5EF4-FFF2-40B4-BE49-F238E27FC236}">
                <a16:creationId xmlns:a16="http://schemas.microsoft.com/office/drawing/2014/main" id="{0600A1CA-2A27-4A25-7199-2E102DF26242}"/>
              </a:ext>
            </a:extLst>
          </p:cNvPr>
          <p:cNvSpPr txBox="1">
            <a:spLocks noChangeArrowheads="1"/>
          </p:cNvSpPr>
          <p:nvPr/>
        </p:nvSpPr>
        <p:spPr bwMode="auto">
          <a:xfrm>
            <a:off x="2355850" y="4530725"/>
            <a:ext cx="430213" cy="1100138"/>
          </a:xfrm>
          <a:prstGeom prst="rect">
            <a:avLst/>
          </a:prstGeom>
          <a:noFill/>
          <a:ln w="12699">
            <a:noFill/>
            <a:miter lim="800000"/>
            <a:headEnd/>
            <a:tailEnd/>
          </a:ln>
        </p:spPr>
        <p:txBody>
          <a:bodyPr vert="eaVert">
            <a:spAutoFit/>
          </a:bodyPr>
          <a:lstStyle/>
          <a:p>
            <a:pPr algn="r">
              <a:spcBef>
                <a:spcPct val="50000"/>
              </a:spcBef>
            </a:pPr>
            <a:r>
              <a:rPr lang="zh-CN" altLang="en-US" sz="1600">
                <a:solidFill>
                  <a:srgbClr val="800000"/>
                </a:solidFill>
                <a:latin typeface="黑体" pitchFamily="49" charset="-122"/>
                <a:ea typeface="黑体" pitchFamily="49" charset="-122"/>
              </a:rPr>
              <a:t>索引</a:t>
            </a:r>
            <a:endParaRPr lang="en-US" altLang="zh-CN" sz="1600">
              <a:solidFill>
                <a:srgbClr val="800000"/>
              </a:solidFill>
              <a:latin typeface="黑体" pitchFamily="49" charset="-122"/>
              <a:ea typeface="黑体" pitchFamily="49" charset="-122"/>
            </a:endParaRPr>
          </a:p>
        </p:txBody>
      </p:sp>
      <p:sp>
        <p:nvSpPr>
          <p:cNvPr id="58" name="Text Box 55">
            <a:extLst>
              <a:ext uri="{FF2B5EF4-FFF2-40B4-BE49-F238E27FC236}">
                <a16:creationId xmlns:a16="http://schemas.microsoft.com/office/drawing/2014/main" id="{41A55EF3-12B7-3411-64BC-D9A72F67142A}"/>
              </a:ext>
            </a:extLst>
          </p:cNvPr>
          <p:cNvSpPr txBox="1">
            <a:spLocks noChangeArrowheads="1"/>
          </p:cNvSpPr>
          <p:nvPr/>
        </p:nvSpPr>
        <p:spPr bwMode="auto">
          <a:xfrm>
            <a:off x="1795463" y="4981575"/>
            <a:ext cx="430212" cy="1100138"/>
          </a:xfrm>
          <a:prstGeom prst="rect">
            <a:avLst/>
          </a:prstGeom>
          <a:noFill/>
          <a:ln w="12699">
            <a:noFill/>
            <a:miter lim="800000"/>
            <a:headEnd/>
            <a:tailEnd/>
          </a:ln>
        </p:spPr>
        <p:txBody>
          <a:bodyPr vert="eaVert">
            <a:spAutoFit/>
          </a:bodyPr>
          <a:lstStyle/>
          <a:p>
            <a:pPr algn="r">
              <a:spcBef>
                <a:spcPct val="50000"/>
              </a:spcBef>
            </a:pPr>
            <a:r>
              <a:rPr lang="zh-CN" altLang="en-US" sz="1600">
                <a:solidFill>
                  <a:srgbClr val="800000"/>
                </a:solidFill>
                <a:latin typeface="黑体" pitchFamily="49" charset="-122"/>
                <a:ea typeface="黑体" pitchFamily="49" charset="-122"/>
              </a:rPr>
              <a:t>散列</a:t>
            </a:r>
            <a:endParaRPr lang="en-US" altLang="zh-CN" sz="1600">
              <a:solidFill>
                <a:srgbClr val="800000"/>
              </a:solidFill>
              <a:latin typeface="黑体" pitchFamily="49" charset="-122"/>
              <a:ea typeface="黑体" pitchFamily="49" charset="-122"/>
            </a:endParaRPr>
          </a:p>
        </p:txBody>
      </p:sp>
      <p:sp>
        <p:nvSpPr>
          <p:cNvPr id="59" name="矩形 58">
            <a:extLst>
              <a:ext uri="{FF2B5EF4-FFF2-40B4-BE49-F238E27FC236}">
                <a16:creationId xmlns:a16="http://schemas.microsoft.com/office/drawing/2014/main" id="{520B24BE-3FC7-3736-DC69-7F87E7C4171A}"/>
              </a:ext>
            </a:extLst>
          </p:cNvPr>
          <p:cNvSpPr/>
          <p:nvPr/>
        </p:nvSpPr>
        <p:spPr>
          <a:xfrm>
            <a:off x="4283075" y="3160713"/>
            <a:ext cx="1003300" cy="336550"/>
          </a:xfrm>
          <a:prstGeom prst="rect">
            <a:avLst/>
          </a:prstGeom>
        </p:spPr>
        <p:txBody>
          <a:bodyPr wrap="none">
            <a:spAutoFit/>
          </a:bodyPr>
          <a:lstStyle/>
          <a:p>
            <a:pPr>
              <a:spcBef>
                <a:spcPct val="50000"/>
              </a:spcBef>
              <a:defRPr/>
            </a:pPr>
            <a:r>
              <a:rPr lang="zh-CN" altLang="en-US" sz="1600" dirty="0">
                <a:solidFill>
                  <a:schemeClr val="accent1">
                    <a:lumMod val="25000"/>
                  </a:schemeClr>
                </a:solidFill>
                <a:effectLst>
                  <a:outerShdw blurRad="38100" dist="38100" dir="2700000" algn="tl">
                    <a:srgbClr val="C0C0C0"/>
                  </a:outerShdw>
                </a:effectLst>
                <a:latin typeface="黑体" pitchFamily="49" charset="-122"/>
                <a:ea typeface="黑体" pitchFamily="49" charset="-122"/>
              </a:rPr>
              <a:t>清除结构</a:t>
            </a:r>
          </a:p>
        </p:txBody>
      </p:sp>
      <p:sp>
        <p:nvSpPr>
          <p:cNvPr id="60" name="矩形 59">
            <a:extLst>
              <a:ext uri="{FF2B5EF4-FFF2-40B4-BE49-F238E27FC236}">
                <a16:creationId xmlns:a16="http://schemas.microsoft.com/office/drawing/2014/main" id="{97030548-441D-281E-6052-EE9B5A214146}"/>
              </a:ext>
            </a:extLst>
          </p:cNvPr>
          <p:cNvSpPr/>
          <p:nvPr/>
        </p:nvSpPr>
        <p:spPr>
          <a:xfrm>
            <a:off x="4284663" y="2878138"/>
            <a:ext cx="1412875" cy="336550"/>
          </a:xfrm>
          <a:prstGeom prst="rect">
            <a:avLst/>
          </a:prstGeom>
        </p:spPr>
        <p:txBody>
          <a:bodyPr wrap="none">
            <a:spAutoFit/>
          </a:bodyPr>
          <a:lstStyle/>
          <a:p>
            <a:pPr>
              <a:spcBef>
                <a:spcPct val="50000"/>
              </a:spcBef>
              <a:defRPr/>
            </a:pPr>
            <a:r>
              <a:rPr lang="zh-CN" altLang="en-US" sz="1600" dirty="0">
                <a:solidFill>
                  <a:schemeClr val="accent1">
                    <a:lumMod val="25000"/>
                  </a:schemeClr>
                </a:solidFill>
                <a:effectLst>
                  <a:outerShdw blurRad="38100" dist="38100" dir="2700000" algn="tl">
                    <a:srgbClr val="C0C0C0"/>
                  </a:outerShdw>
                </a:effectLst>
                <a:latin typeface="黑体" pitchFamily="49" charset="-122"/>
                <a:ea typeface="黑体" pitchFamily="49" charset="-122"/>
              </a:rPr>
              <a:t>插入数据元素</a:t>
            </a:r>
          </a:p>
        </p:txBody>
      </p:sp>
      <p:sp>
        <p:nvSpPr>
          <p:cNvPr id="61" name="矩形 60">
            <a:extLst>
              <a:ext uri="{FF2B5EF4-FFF2-40B4-BE49-F238E27FC236}">
                <a16:creationId xmlns:a16="http://schemas.microsoft.com/office/drawing/2014/main" id="{A18DAFEE-B9B0-B2CA-2596-299F507AF559}"/>
              </a:ext>
            </a:extLst>
          </p:cNvPr>
          <p:cNvSpPr/>
          <p:nvPr/>
        </p:nvSpPr>
        <p:spPr>
          <a:xfrm>
            <a:off x="4284663" y="2592388"/>
            <a:ext cx="1412875" cy="336550"/>
          </a:xfrm>
          <a:prstGeom prst="rect">
            <a:avLst/>
          </a:prstGeom>
        </p:spPr>
        <p:txBody>
          <a:bodyPr wrap="none">
            <a:spAutoFit/>
          </a:bodyPr>
          <a:lstStyle/>
          <a:p>
            <a:pPr>
              <a:spcBef>
                <a:spcPct val="50000"/>
              </a:spcBef>
              <a:defRPr/>
            </a:pPr>
            <a:r>
              <a:rPr lang="zh-CN" altLang="en-US" sz="1600" dirty="0">
                <a:solidFill>
                  <a:schemeClr val="accent1">
                    <a:lumMod val="25000"/>
                  </a:schemeClr>
                </a:solidFill>
                <a:effectLst>
                  <a:outerShdw blurRad="38100" dist="38100" dir="2700000" algn="tl">
                    <a:srgbClr val="C0C0C0"/>
                  </a:outerShdw>
                </a:effectLst>
                <a:latin typeface="黑体" pitchFamily="49" charset="-122"/>
                <a:ea typeface="黑体" pitchFamily="49" charset="-122"/>
              </a:rPr>
              <a:t>删除数据元素</a:t>
            </a:r>
          </a:p>
        </p:txBody>
      </p:sp>
      <p:sp>
        <p:nvSpPr>
          <p:cNvPr id="62" name="矩形 61">
            <a:extLst>
              <a:ext uri="{FF2B5EF4-FFF2-40B4-BE49-F238E27FC236}">
                <a16:creationId xmlns:a16="http://schemas.microsoft.com/office/drawing/2014/main" id="{E054AC61-EFFE-6FD0-4EA2-4A4C9AAEAABE}"/>
              </a:ext>
            </a:extLst>
          </p:cNvPr>
          <p:cNvSpPr/>
          <p:nvPr/>
        </p:nvSpPr>
        <p:spPr>
          <a:xfrm>
            <a:off x="4278313" y="2316163"/>
            <a:ext cx="1412875" cy="336550"/>
          </a:xfrm>
          <a:prstGeom prst="rect">
            <a:avLst/>
          </a:prstGeom>
        </p:spPr>
        <p:txBody>
          <a:bodyPr wrap="none">
            <a:spAutoFit/>
          </a:bodyPr>
          <a:lstStyle/>
          <a:p>
            <a:pPr>
              <a:spcBef>
                <a:spcPct val="50000"/>
              </a:spcBef>
              <a:defRPr/>
            </a:pPr>
            <a:r>
              <a:rPr lang="zh-CN" altLang="en-US" sz="1600" dirty="0">
                <a:solidFill>
                  <a:schemeClr val="accent1">
                    <a:lumMod val="25000"/>
                  </a:schemeClr>
                </a:solidFill>
                <a:effectLst>
                  <a:outerShdw blurRad="38100" dist="38100" dir="2700000" algn="tl">
                    <a:srgbClr val="C0C0C0"/>
                  </a:outerShdw>
                </a:effectLst>
                <a:latin typeface="黑体" pitchFamily="49" charset="-122"/>
                <a:ea typeface="黑体" pitchFamily="49" charset="-122"/>
              </a:rPr>
              <a:t>修改数据元素</a:t>
            </a:r>
          </a:p>
        </p:txBody>
      </p:sp>
      <p:sp>
        <p:nvSpPr>
          <p:cNvPr id="63" name="矩形 62">
            <a:extLst>
              <a:ext uri="{FF2B5EF4-FFF2-40B4-BE49-F238E27FC236}">
                <a16:creationId xmlns:a16="http://schemas.microsoft.com/office/drawing/2014/main" id="{82280A10-A890-512E-34C2-819B026ED7A1}"/>
              </a:ext>
            </a:extLst>
          </p:cNvPr>
          <p:cNvSpPr/>
          <p:nvPr/>
        </p:nvSpPr>
        <p:spPr>
          <a:xfrm>
            <a:off x="4267200" y="2038350"/>
            <a:ext cx="593725" cy="336550"/>
          </a:xfrm>
          <a:prstGeom prst="rect">
            <a:avLst/>
          </a:prstGeom>
        </p:spPr>
        <p:txBody>
          <a:bodyPr wrap="none">
            <a:spAutoFit/>
          </a:bodyPr>
          <a:lstStyle/>
          <a:p>
            <a:pPr>
              <a:spcBef>
                <a:spcPct val="50000"/>
              </a:spcBef>
              <a:defRPr/>
            </a:pPr>
            <a:r>
              <a:rPr lang="zh-CN" altLang="en-US" sz="1600" dirty="0">
                <a:solidFill>
                  <a:schemeClr val="accent1">
                    <a:lumMod val="25000"/>
                  </a:schemeClr>
                </a:solidFill>
                <a:effectLst>
                  <a:outerShdw blurRad="38100" dist="38100" dir="2700000" algn="tl">
                    <a:srgbClr val="C0C0C0"/>
                  </a:outerShdw>
                </a:effectLst>
                <a:latin typeface="黑体" pitchFamily="49" charset="-122"/>
                <a:ea typeface="黑体" pitchFamily="49" charset="-122"/>
              </a:rPr>
              <a:t>排序</a:t>
            </a:r>
          </a:p>
        </p:txBody>
      </p:sp>
      <p:sp>
        <p:nvSpPr>
          <p:cNvPr id="64" name="矩形 63">
            <a:extLst>
              <a:ext uri="{FF2B5EF4-FFF2-40B4-BE49-F238E27FC236}">
                <a16:creationId xmlns:a16="http://schemas.microsoft.com/office/drawing/2014/main" id="{8C0E1248-0EF8-605F-A6BE-A327968A270F}"/>
              </a:ext>
            </a:extLst>
          </p:cNvPr>
          <p:cNvSpPr/>
          <p:nvPr/>
        </p:nvSpPr>
        <p:spPr>
          <a:xfrm>
            <a:off x="4256088" y="1733550"/>
            <a:ext cx="595035" cy="338554"/>
          </a:xfrm>
          <a:prstGeom prst="rect">
            <a:avLst/>
          </a:prstGeom>
        </p:spPr>
        <p:txBody>
          <a:bodyPr wrap="none">
            <a:spAutoFit/>
          </a:bodyPr>
          <a:lstStyle/>
          <a:p>
            <a:pPr>
              <a:spcBef>
                <a:spcPct val="50000"/>
              </a:spcBef>
              <a:defRPr/>
            </a:pPr>
            <a:r>
              <a:rPr lang="zh-CN" altLang="en-US" sz="1600" dirty="0">
                <a:solidFill>
                  <a:schemeClr val="accent1">
                    <a:lumMod val="25000"/>
                  </a:schemeClr>
                </a:solidFill>
                <a:effectLst>
                  <a:outerShdw blurRad="38100" dist="38100" dir="2700000" algn="tl">
                    <a:srgbClr val="C0C0C0"/>
                  </a:outerShdw>
                </a:effectLst>
                <a:latin typeface="黑体" pitchFamily="49" charset="-122"/>
                <a:ea typeface="黑体" pitchFamily="49" charset="-122"/>
              </a:rPr>
              <a:t>查找</a:t>
            </a:r>
          </a:p>
        </p:txBody>
      </p:sp>
      <p:sp>
        <p:nvSpPr>
          <p:cNvPr id="65" name="AutoShape 67">
            <a:extLst>
              <a:ext uri="{FF2B5EF4-FFF2-40B4-BE49-F238E27FC236}">
                <a16:creationId xmlns:a16="http://schemas.microsoft.com/office/drawing/2014/main" id="{81E4FCDF-E4A9-3E43-C62D-37FEAF68F49F}"/>
              </a:ext>
            </a:extLst>
          </p:cNvPr>
          <p:cNvSpPr>
            <a:spLocks noChangeArrowheads="1"/>
          </p:cNvSpPr>
          <p:nvPr/>
        </p:nvSpPr>
        <p:spPr bwMode="auto">
          <a:xfrm>
            <a:off x="0" y="4365104"/>
            <a:ext cx="1600200" cy="792163"/>
          </a:xfrm>
          <a:prstGeom prst="wedgeRoundRectCallout">
            <a:avLst>
              <a:gd name="adj1" fmla="val 84912"/>
              <a:gd name="adj2" fmla="val 69334"/>
              <a:gd name="adj3" fmla="val 16667"/>
            </a:avLst>
          </a:prstGeom>
          <a:ln>
            <a:headEnd type="none" w="sm" len="sm"/>
            <a:tailEnd type="none" w="sm" len="sm"/>
          </a:ln>
        </p:spPr>
        <p:style>
          <a:lnRef idx="1">
            <a:schemeClr val="accent5"/>
          </a:lnRef>
          <a:fillRef idx="3">
            <a:schemeClr val="accent5"/>
          </a:fillRef>
          <a:effectRef idx="2">
            <a:schemeClr val="accent5"/>
          </a:effectRef>
          <a:fontRef idx="minor">
            <a:schemeClr val="lt1"/>
          </a:fontRef>
        </p:style>
        <p:txBody>
          <a:bodyPr/>
          <a:lstStyle/>
          <a:p>
            <a:pPr algn="ctr">
              <a:defRPr/>
            </a:pPr>
            <a:r>
              <a:rPr lang="zh-CN" altLang="en-US" sz="4000" dirty="0">
                <a:solidFill>
                  <a:schemeClr val="bg1"/>
                </a:solidFill>
                <a:effectLst>
                  <a:outerShdw blurRad="38100" dist="38100" dir="2700000" algn="tl">
                    <a:srgbClr val="000000"/>
                  </a:outerShdw>
                </a:effectLst>
                <a:ea typeface="黑体" pitchFamily="2" charset="-122"/>
              </a:rPr>
              <a:t>索引</a:t>
            </a:r>
          </a:p>
        </p:txBody>
      </p:sp>
      <p:sp>
        <p:nvSpPr>
          <p:cNvPr id="66" name="AutoShape 68">
            <a:extLst>
              <a:ext uri="{FF2B5EF4-FFF2-40B4-BE49-F238E27FC236}">
                <a16:creationId xmlns:a16="http://schemas.microsoft.com/office/drawing/2014/main" id="{B941DC91-726B-7B47-87FC-02CD5830BAF3}"/>
              </a:ext>
            </a:extLst>
          </p:cNvPr>
          <p:cNvSpPr>
            <a:spLocks noChangeArrowheads="1"/>
          </p:cNvSpPr>
          <p:nvPr/>
        </p:nvSpPr>
        <p:spPr bwMode="auto">
          <a:xfrm>
            <a:off x="6954838" y="692696"/>
            <a:ext cx="2189162" cy="792163"/>
          </a:xfrm>
          <a:prstGeom prst="wedgeRoundRectCallout">
            <a:avLst>
              <a:gd name="adj1" fmla="val -126434"/>
              <a:gd name="adj2" fmla="val 94871"/>
              <a:gd name="adj3" fmla="val 16667"/>
            </a:avLst>
          </a:prstGeom>
          <a:ln>
            <a:headEnd type="none" w="sm" len="sm"/>
            <a:tailEnd type="none" w="sm" len="sm"/>
          </a:ln>
        </p:spPr>
        <p:style>
          <a:lnRef idx="1">
            <a:schemeClr val="accent5"/>
          </a:lnRef>
          <a:fillRef idx="3">
            <a:schemeClr val="accent5"/>
          </a:fillRef>
          <a:effectRef idx="2">
            <a:schemeClr val="accent5"/>
          </a:effectRef>
          <a:fontRef idx="minor">
            <a:schemeClr val="lt1"/>
          </a:fontRef>
        </p:style>
        <p:txBody>
          <a:bodyPr/>
          <a:lstStyle/>
          <a:p>
            <a:pPr algn="ctr">
              <a:defRPr/>
            </a:pPr>
            <a:r>
              <a:rPr lang="zh-CN" altLang="en-US" sz="4000" dirty="0">
                <a:solidFill>
                  <a:schemeClr val="bg1"/>
                </a:solidFill>
                <a:effectLst>
                  <a:outerShdw blurRad="38100" dist="38100" dir="2700000" algn="tl">
                    <a:srgbClr val="000000"/>
                  </a:outerShdw>
                </a:effectLst>
                <a:ea typeface="黑体" pitchFamily="2" charset="-122"/>
              </a:rPr>
              <a:t>查找</a:t>
            </a:r>
          </a:p>
        </p:txBody>
      </p:sp>
      <p:sp>
        <p:nvSpPr>
          <p:cNvPr id="67" name="TextBox 5">
            <a:extLst>
              <a:ext uri="{FF2B5EF4-FFF2-40B4-BE49-F238E27FC236}">
                <a16:creationId xmlns:a16="http://schemas.microsoft.com/office/drawing/2014/main" id="{AD4C3523-7195-4A25-3BF7-23C712B99DF5}"/>
              </a:ext>
            </a:extLst>
          </p:cNvPr>
          <p:cNvSpPr txBox="1">
            <a:spLocks noChangeArrowheads="1"/>
          </p:cNvSpPr>
          <p:nvPr/>
        </p:nvSpPr>
        <p:spPr bwMode="auto">
          <a:xfrm>
            <a:off x="4951413" y="3652838"/>
            <a:ext cx="1416050" cy="461962"/>
          </a:xfrm>
          <a:prstGeom prst="rect">
            <a:avLst/>
          </a:prstGeom>
          <a:noFill/>
          <a:ln w="9525">
            <a:noFill/>
            <a:miter lim="800000"/>
            <a:headEnd/>
            <a:tailEnd/>
          </a:ln>
        </p:spPr>
        <p:txBody>
          <a:bodyPr wrap="none">
            <a:spAutoFit/>
          </a:bodyPr>
          <a:lstStyle/>
          <a:p>
            <a:r>
              <a:rPr lang="zh-CN" altLang="en-US">
                <a:solidFill>
                  <a:srgbClr val="003399"/>
                </a:solidFill>
                <a:latin typeface="黑体" pitchFamily="49" charset="-122"/>
                <a:ea typeface="黑体" pitchFamily="49" charset="-122"/>
              </a:rPr>
              <a:t>线性结构</a:t>
            </a:r>
          </a:p>
        </p:txBody>
      </p:sp>
      <p:sp>
        <p:nvSpPr>
          <p:cNvPr id="68" name="TextBox 68">
            <a:extLst>
              <a:ext uri="{FF2B5EF4-FFF2-40B4-BE49-F238E27FC236}">
                <a16:creationId xmlns:a16="http://schemas.microsoft.com/office/drawing/2014/main" id="{45669AC1-4F72-5ECB-7237-3462C050DEE4}"/>
              </a:ext>
            </a:extLst>
          </p:cNvPr>
          <p:cNvSpPr txBox="1">
            <a:spLocks noChangeArrowheads="1"/>
          </p:cNvSpPr>
          <p:nvPr/>
        </p:nvSpPr>
        <p:spPr bwMode="auto">
          <a:xfrm>
            <a:off x="7045325" y="3644900"/>
            <a:ext cx="1730375" cy="461963"/>
          </a:xfrm>
          <a:prstGeom prst="rect">
            <a:avLst/>
          </a:prstGeom>
          <a:noFill/>
          <a:ln w="9525">
            <a:noFill/>
            <a:miter lim="800000"/>
            <a:headEnd/>
            <a:tailEnd/>
          </a:ln>
        </p:spPr>
        <p:txBody>
          <a:bodyPr wrap="none">
            <a:spAutoFit/>
          </a:bodyPr>
          <a:lstStyle/>
          <a:p>
            <a:r>
              <a:rPr lang="zh-CN" altLang="en-US">
                <a:solidFill>
                  <a:srgbClr val="003399"/>
                </a:solidFill>
                <a:latin typeface="黑体" pitchFamily="49" charset="-122"/>
                <a:ea typeface="黑体" pitchFamily="49" charset="-122"/>
              </a:rPr>
              <a:t>非线性结构</a:t>
            </a:r>
          </a:p>
        </p:txBody>
      </p:sp>
      <p:grpSp>
        <p:nvGrpSpPr>
          <p:cNvPr id="69" name="Group 120">
            <a:extLst>
              <a:ext uri="{FF2B5EF4-FFF2-40B4-BE49-F238E27FC236}">
                <a16:creationId xmlns:a16="http://schemas.microsoft.com/office/drawing/2014/main" id="{45A473CA-3117-4EA6-E8F4-25C3A6FEB85A}"/>
              </a:ext>
            </a:extLst>
          </p:cNvPr>
          <p:cNvGrpSpPr>
            <a:grpSpLocks/>
          </p:cNvGrpSpPr>
          <p:nvPr/>
        </p:nvGrpSpPr>
        <p:grpSpPr bwMode="auto">
          <a:xfrm>
            <a:off x="2" y="764706"/>
            <a:ext cx="3229103" cy="2164474"/>
            <a:chOff x="3624" y="2907"/>
            <a:chExt cx="1992" cy="614"/>
          </a:xfrm>
        </p:grpSpPr>
        <p:sp>
          <p:nvSpPr>
            <p:cNvPr id="70" name="Freeform 121">
              <a:extLst>
                <a:ext uri="{FF2B5EF4-FFF2-40B4-BE49-F238E27FC236}">
                  <a16:creationId xmlns:a16="http://schemas.microsoft.com/office/drawing/2014/main" id="{1594B82A-0FE9-9612-CB6E-583B7C8F20FC}"/>
                </a:ext>
              </a:extLst>
            </p:cNvPr>
            <p:cNvSpPr>
              <a:spLocks/>
            </p:cNvSpPr>
            <p:nvPr/>
          </p:nvSpPr>
          <p:spPr bwMode="auto">
            <a:xfrm>
              <a:off x="3624" y="2907"/>
              <a:ext cx="1976" cy="614"/>
            </a:xfrm>
            <a:custGeom>
              <a:avLst/>
              <a:gdLst>
                <a:gd name="T0" fmla="*/ 104 w 1635"/>
                <a:gd name="T1" fmla="*/ 81 h 504"/>
                <a:gd name="T2" fmla="*/ 118 w 1635"/>
                <a:gd name="T3" fmla="*/ 61 h 504"/>
                <a:gd name="T4" fmla="*/ 163 w 1635"/>
                <a:gd name="T5" fmla="*/ 55 h 504"/>
                <a:gd name="T6" fmla="*/ 534 w 1635"/>
                <a:gd name="T7" fmla="*/ 24 h 504"/>
                <a:gd name="T8" fmla="*/ 1052 w 1635"/>
                <a:gd name="T9" fmla="*/ 24 h 504"/>
                <a:gd name="T10" fmla="*/ 1970 w 1635"/>
                <a:gd name="T11" fmla="*/ 49 h 504"/>
                <a:gd name="T12" fmla="*/ 2029 w 1635"/>
                <a:gd name="T13" fmla="*/ 130 h 504"/>
                <a:gd name="T14" fmla="*/ 2062 w 1635"/>
                <a:gd name="T15" fmla="*/ 168 h 504"/>
                <a:gd name="T16" fmla="*/ 2015 w 1635"/>
                <a:gd name="T17" fmla="*/ 207 h 504"/>
                <a:gd name="T18" fmla="*/ 1999 w 1635"/>
                <a:gd name="T19" fmla="*/ 233 h 504"/>
                <a:gd name="T20" fmla="*/ 1927 w 1635"/>
                <a:gd name="T21" fmla="*/ 238 h 504"/>
                <a:gd name="T22" fmla="*/ 1794 w 1635"/>
                <a:gd name="T23" fmla="*/ 245 h 504"/>
                <a:gd name="T24" fmla="*/ 1690 w 1635"/>
                <a:gd name="T25" fmla="*/ 263 h 504"/>
                <a:gd name="T26" fmla="*/ 1570 w 1635"/>
                <a:gd name="T27" fmla="*/ 277 h 504"/>
                <a:gd name="T28" fmla="*/ 1244 w 1635"/>
                <a:gd name="T29" fmla="*/ 257 h 504"/>
                <a:gd name="T30" fmla="*/ 474 w 1635"/>
                <a:gd name="T31" fmla="*/ 277 h 504"/>
                <a:gd name="T32" fmla="*/ 268 w 1635"/>
                <a:gd name="T33" fmla="*/ 271 h 504"/>
                <a:gd name="T34" fmla="*/ 88 w 1635"/>
                <a:gd name="T35" fmla="*/ 233 h 504"/>
                <a:gd name="T36" fmla="*/ 0 w 1635"/>
                <a:gd name="T37" fmla="*/ 176 h 504"/>
                <a:gd name="T38" fmla="*/ 104 w 1635"/>
                <a:gd name="T39" fmla="*/ 125 h 504"/>
                <a:gd name="T40" fmla="*/ 118 w 1635"/>
                <a:gd name="T41" fmla="*/ 106 h 504"/>
                <a:gd name="T42" fmla="*/ 104 w 1635"/>
                <a:gd name="T43" fmla="*/ 81 h 50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1635" h="504">
                  <a:moveTo>
                    <a:pt x="81" y="147"/>
                  </a:moveTo>
                  <a:cubicBezTo>
                    <a:pt x="85" y="135"/>
                    <a:pt x="83" y="121"/>
                    <a:pt x="92" y="112"/>
                  </a:cubicBezTo>
                  <a:cubicBezTo>
                    <a:pt x="101" y="103"/>
                    <a:pt x="116" y="106"/>
                    <a:pt x="127" y="101"/>
                  </a:cubicBezTo>
                  <a:cubicBezTo>
                    <a:pt x="225" y="53"/>
                    <a:pt x="303" y="54"/>
                    <a:pt x="415" y="43"/>
                  </a:cubicBezTo>
                  <a:cubicBezTo>
                    <a:pt x="552" y="0"/>
                    <a:pt x="681" y="31"/>
                    <a:pt x="818" y="43"/>
                  </a:cubicBezTo>
                  <a:cubicBezTo>
                    <a:pt x="1050" y="91"/>
                    <a:pt x="1296" y="80"/>
                    <a:pt x="1532" y="89"/>
                  </a:cubicBezTo>
                  <a:cubicBezTo>
                    <a:pt x="1601" y="158"/>
                    <a:pt x="1550" y="92"/>
                    <a:pt x="1578" y="239"/>
                  </a:cubicBezTo>
                  <a:cubicBezTo>
                    <a:pt x="1583" y="263"/>
                    <a:pt x="1602" y="308"/>
                    <a:pt x="1602" y="308"/>
                  </a:cubicBezTo>
                  <a:cubicBezTo>
                    <a:pt x="1551" y="457"/>
                    <a:pt x="1635" y="221"/>
                    <a:pt x="1567" y="377"/>
                  </a:cubicBezTo>
                  <a:cubicBezTo>
                    <a:pt x="1561" y="392"/>
                    <a:pt x="1567" y="413"/>
                    <a:pt x="1555" y="423"/>
                  </a:cubicBezTo>
                  <a:cubicBezTo>
                    <a:pt x="1540" y="435"/>
                    <a:pt x="1517" y="432"/>
                    <a:pt x="1498" y="435"/>
                  </a:cubicBezTo>
                  <a:cubicBezTo>
                    <a:pt x="1463" y="440"/>
                    <a:pt x="1429" y="442"/>
                    <a:pt x="1394" y="446"/>
                  </a:cubicBezTo>
                  <a:cubicBezTo>
                    <a:pt x="1367" y="456"/>
                    <a:pt x="1342" y="472"/>
                    <a:pt x="1314" y="481"/>
                  </a:cubicBezTo>
                  <a:cubicBezTo>
                    <a:pt x="1284" y="491"/>
                    <a:pt x="1221" y="504"/>
                    <a:pt x="1221" y="504"/>
                  </a:cubicBezTo>
                  <a:cubicBezTo>
                    <a:pt x="1127" y="497"/>
                    <a:pt x="1056" y="492"/>
                    <a:pt x="968" y="469"/>
                  </a:cubicBezTo>
                  <a:cubicBezTo>
                    <a:pt x="773" y="481"/>
                    <a:pt x="557" y="459"/>
                    <a:pt x="369" y="504"/>
                  </a:cubicBezTo>
                  <a:cubicBezTo>
                    <a:pt x="315" y="500"/>
                    <a:pt x="261" y="502"/>
                    <a:pt x="208" y="493"/>
                  </a:cubicBezTo>
                  <a:cubicBezTo>
                    <a:pt x="202" y="492"/>
                    <a:pt x="83" y="429"/>
                    <a:pt x="69" y="423"/>
                  </a:cubicBezTo>
                  <a:cubicBezTo>
                    <a:pt x="35" y="389"/>
                    <a:pt x="16" y="365"/>
                    <a:pt x="0" y="320"/>
                  </a:cubicBezTo>
                  <a:cubicBezTo>
                    <a:pt x="17" y="270"/>
                    <a:pt x="43" y="265"/>
                    <a:pt x="81" y="228"/>
                  </a:cubicBezTo>
                  <a:cubicBezTo>
                    <a:pt x="85" y="216"/>
                    <a:pt x="94" y="205"/>
                    <a:pt x="92" y="193"/>
                  </a:cubicBezTo>
                  <a:cubicBezTo>
                    <a:pt x="83" y="138"/>
                    <a:pt x="52" y="173"/>
                    <a:pt x="81" y="147"/>
                  </a:cubicBezTo>
                  <a:close/>
                </a:path>
              </a:pathLst>
            </a:custGeom>
            <a:solidFill>
              <a:schemeClr val="accent4">
                <a:lumMod val="20000"/>
                <a:lumOff val="80000"/>
              </a:schemeClr>
            </a:solidFill>
            <a:ln w="12700" cap="sq" cmpd="sng">
              <a:noFill/>
              <a:prstDash val="solid"/>
              <a:round/>
              <a:headEnd/>
              <a:tailEnd/>
            </a:ln>
            <a:effectLst>
              <a:outerShdw dist="71842" dir="2700000" algn="ctr" rotWithShape="0">
                <a:srgbClr val="B2B2B2"/>
              </a:outerShdw>
            </a:effectLst>
          </p:spPr>
          <p:txBody>
            <a:bodyPr wrap="none" anchor="ctr"/>
            <a:lstStyle/>
            <a:p>
              <a:endParaRPr lang="zh-CN" altLang="en-US"/>
            </a:p>
          </p:txBody>
        </p:sp>
        <p:sp>
          <p:nvSpPr>
            <p:cNvPr id="71" name="Rectangle 122">
              <a:extLst>
                <a:ext uri="{FF2B5EF4-FFF2-40B4-BE49-F238E27FC236}">
                  <a16:creationId xmlns:a16="http://schemas.microsoft.com/office/drawing/2014/main" id="{815A5F85-B250-4A77-D919-8B63BD655557}"/>
                </a:ext>
              </a:extLst>
            </p:cNvPr>
            <p:cNvSpPr>
              <a:spLocks noChangeArrowheads="1"/>
            </p:cNvSpPr>
            <p:nvPr/>
          </p:nvSpPr>
          <p:spPr bwMode="auto">
            <a:xfrm rot="21569806">
              <a:off x="3754" y="2999"/>
              <a:ext cx="1862" cy="463"/>
            </a:xfrm>
            <a:prstGeom prst="rect">
              <a:avLst/>
            </a:prstGeom>
            <a:noFill/>
            <a:ln w="12700" cap="sq">
              <a:noFill/>
              <a:miter lim="800000"/>
              <a:headEnd/>
              <a:tailEnd/>
            </a:ln>
            <a:effectLst/>
          </p:spPr>
          <p:txBody>
            <a:bodyPr wrap="square">
              <a:spAutoFit/>
            </a:bodyPr>
            <a:lstStyle/>
            <a:p>
              <a:r>
                <a:rPr lang="zh-CN" altLang="en-US" sz="2000" dirty="0">
                  <a:solidFill>
                    <a:srgbClr val="264AA5"/>
                  </a:solidFill>
                  <a:ea typeface="幼圆" pitchFamily="49" charset="-122"/>
                </a:rPr>
                <a:t>查找（又称搜索</a:t>
              </a:r>
              <a:r>
                <a:rPr lang="en-US" altLang="zh-CN" sz="2000" dirty="0">
                  <a:solidFill>
                    <a:srgbClr val="264AA5"/>
                  </a:solidFill>
                  <a:ea typeface="幼圆" pitchFamily="49" charset="-122"/>
                </a:rPr>
                <a:t>Searching</a:t>
              </a:r>
              <a:r>
                <a:rPr lang="zh-CN" altLang="en-US" sz="2000" dirty="0">
                  <a:solidFill>
                    <a:srgbClr val="264AA5"/>
                  </a:solidFill>
                  <a:ea typeface="幼圆" pitchFamily="49" charset="-122"/>
                </a:rPr>
                <a:t>）就是根据给定的值在数据集中确定一个其关键字等于给定值的数据元素（或记录）</a:t>
              </a:r>
              <a:endParaRPr lang="zh-CN" altLang="en-US" sz="2500" baseline="0" dirty="0">
                <a:solidFill>
                  <a:srgbClr val="264AA5"/>
                </a:solidFill>
                <a:ea typeface="幼圆" pitchFamily="49" charset="-122"/>
              </a:endParaRPr>
            </a:p>
          </p:txBody>
        </p:sp>
      </p:grpSp>
    </p:spTree>
    <p:extLst>
      <p:ext uri="{BB962C8B-B14F-4D97-AF65-F5344CB8AC3E}">
        <p14:creationId xmlns:p14="http://schemas.microsoft.com/office/powerpoint/2010/main" val="471950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5"/>
                                        </p:tgtEl>
                                        <p:attrNameLst>
                                          <p:attrName>style.visibility</p:attrName>
                                        </p:attrNameLst>
                                      </p:cBhvr>
                                      <p:to>
                                        <p:strVal val="visible"/>
                                      </p:to>
                                    </p:set>
                                    <p:anim calcmode="lin" valueType="num">
                                      <p:cBhvr additive="base">
                                        <p:cTn id="7" dur="500" fill="hold"/>
                                        <p:tgtEl>
                                          <p:spTgt spid="65"/>
                                        </p:tgtEl>
                                        <p:attrNameLst>
                                          <p:attrName>ppt_x</p:attrName>
                                        </p:attrNameLst>
                                      </p:cBhvr>
                                      <p:tavLst>
                                        <p:tav tm="0">
                                          <p:val>
                                            <p:strVal val="#ppt_x"/>
                                          </p:val>
                                        </p:tav>
                                        <p:tav tm="100000">
                                          <p:val>
                                            <p:strVal val="#ppt_x"/>
                                          </p:val>
                                        </p:tav>
                                      </p:tavLst>
                                    </p:anim>
                                    <p:anim calcmode="lin" valueType="num">
                                      <p:cBhvr additive="base">
                                        <p:cTn id="8" dur="500" fill="hold"/>
                                        <p:tgtEl>
                                          <p:spTgt spid="6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6"/>
                                        </p:tgtEl>
                                        <p:attrNameLst>
                                          <p:attrName>style.visibility</p:attrName>
                                        </p:attrNameLst>
                                      </p:cBhvr>
                                      <p:to>
                                        <p:strVal val="visible"/>
                                      </p:to>
                                    </p:set>
                                    <p:anim calcmode="lin" valueType="num">
                                      <p:cBhvr additive="base">
                                        <p:cTn id="13" dur="500" fill="hold"/>
                                        <p:tgtEl>
                                          <p:spTgt spid="66"/>
                                        </p:tgtEl>
                                        <p:attrNameLst>
                                          <p:attrName>ppt_x</p:attrName>
                                        </p:attrNameLst>
                                      </p:cBhvr>
                                      <p:tavLst>
                                        <p:tav tm="0">
                                          <p:val>
                                            <p:strVal val="#ppt_x"/>
                                          </p:val>
                                        </p:tav>
                                        <p:tav tm="100000">
                                          <p:val>
                                            <p:strVal val="#ppt_x"/>
                                          </p:val>
                                        </p:tav>
                                      </p:tavLst>
                                    </p:anim>
                                    <p:anim calcmode="lin" valueType="num">
                                      <p:cBhvr additive="base">
                                        <p:cTn id="14" dur="500" fill="hold"/>
                                        <p:tgtEl>
                                          <p:spTgt spid="6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69"/>
                                        </p:tgtEl>
                                        <p:attrNameLst>
                                          <p:attrName>style.visibility</p:attrName>
                                        </p:attrNameLst>
                                      </p:cBhvr>
                                      <p:to>
                                        <p:strVal val="visible"/>
                                      </p:to>
                                    </p:set>
                                    <p:anim calcmode="lin" valueType="num">
                                      <p:cBhvr additive="base">
                                        <p:cTn id="19" dur="500" fill="hold"/>
                                        <p:tgtEl>
                                          <p:spTgt spid="69"/>
                                        </p:tgtEl>
                                        <p:attrNameLst>
                                          <p:attrName>ppt_x</p:attrName>
                                        </p:attrNameLst>
                                      </p:cBhvr>
                                      <p:tavLst>
                                        <p:tav tm="0">
                                          <p:val>
                                            <p:strVal val="1+#ppt_w/2"/>
                                          </p:val>
                                        </p:tav>
                                        <p:tav tm="100000">
                                          <p:val>
                                            <p:strVal val="#ppt_x"/>
                                          </p:val>
                                        </p:tav>
                                      </p:tavLst>
                                    </p:anim>
                                    <p:anim calcmode="lin" valueType="num">
                                      <p:cBhvr additive="base">
                                        <p:cTn id="20" dur="500" fill="hold"/>
                                        <p:tgtEl>
                                          <p:spTgt spid="6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6"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ADBD4D4D-F82D-AF89-4870-A414A94EC06D}"/>
              </a:ext>
            </a:extLst>
          </p:cNvPr>
          <p:cNvSpPr>
            <a:spLocks noGrp="1"/>
          </p:cNvSpPr>
          <p:nvPr>
            <p:ph type="dt" sz="half" idx="10"/>
          </p:nvPr>
        </p:nvSpPr>
        <p:spPr/>
        <p:txBody>
          <a:bodyPr/>
          <a:lstStyle/>
          <a:p>
            <a:pPr>
              <a:defRPr/>
            </a:pPr>
            <a:fld id="{72795A5C-ABA9-164F-9A37-0CFC1B48C772}" type="datetime1">
              <a:rPr lang="en-US" altLang="zh-CN" smtClean="0"/>
              <a:t>6/9/22</a:t>
            </a:fld>
            <a:endParaRPr lang="en-US" altLang="zh-CN" dirty="0"/>
          </a:p>
        </p:txBody>
      </p:sp>
      <p:sp>
        <p:nvSpPr>
          <p:cNvPr id="5" name="灯片编号占位符 4">
            <a:extLst>
              <a:ext uri="{FF2B5EF4-FFF2-40B4-BE49-F238E27FC236}">
                <a16:creationId xmlns:a16="http://schemas.microsoft.com/office/drawing/2014/main" id="{DFF4F211-F5B9-8B73-149E-1337480A9DAB}"/>
              </a:ext>
            </a:extLst>
          </p:cNvPr>
          <p:cNvSpPr>
            <a:spLocks noGrp="1"/>
          </p:cNvSpPr>
          <p:nvPr>
            <p:ph type="sldNum" sz="quarter" idx="12"/>
          </p:nvPr>
        </p:nvSpPr>
        <p:spPr/>
        <p:txBody>
          <a:bodyPr/>
          <a:lstStyle/>
          <a:p>
            <a:pPr>
              <a:defRPr/>
            </a:pPr>
            <a:fld id="{4FF538FA-A287-4FBD-9703-6DB9C5344803}" type="slidenum">
              <a:rPr lang="zh-CN" altLang="en-US" smtClean="0"/>
              <a:t>20</a:t>
            </a:fld>
            <a:endParaRPr lang="en-US" altLang="zh-CN" dirty="0"/>
          </a:p>
        </p:txBody>
      </p:sp>
      <p:grpSp>
        <p:nvGrpSpPr>
          <p:cNvPr id="124" name="Group 91">
            <a:extLst>
              <a:ext uri="{FF2B5EF4-FFF2-40B4-BE49-F238E27FC236}">
                <a16:creationId xmlns:a16="http://schemas.microsoft.com/office/drawing/2014/main" id="{D1E219F4-5A27-0642-0DE6-DBB22B492D62}"/>
              </a:ext>
            </a:extLst>
          </p:cNvPr>
          <p:cNvGrpSpPr>
            <a:grpSpLocks/>
          </p:cNvGrpSpPr>
          <p:nvPr/>
        </p:nvGrpSpPr>
        <p:grpSpPr bwMode="auto">
          <a:xfrm>
            <a:off x="2370138" y="620713"/>
            <a:ext cx="4938712" cy="695325"/>
            <a:chOff x="1488" y="618"/>
            <a:chExt cx="3111" cy="438"/>
          </a:xfrm>
        </p:grpSpPr>
        <p:sp>
          <p:nvSpPr>
            <p:cNvPr id="125" name="Rectangle 9">
              <a:extLst>
                <a:ext uri="{FF2B5EF4-FFF2-40B4-BE49-F238E27FC236}">
                  <a16:creationId xmlns:a16="http://schemas.microsoft.com/office/drawing/2014/main" id="{A9482E1C-8F72-4B47-4E4F-1E034B796495}"/>
                </a:ext>
              </a:extLst>
            </p:cNvPr>
            <p:cNvSpPr>
              <a:spLocks noChangeArrowheads="1"/>
            </p:cNvSpPr>
            <p:nvPr/>
          </p:nvSpPr>
          <p:spPr bwMode="auto">
            <a:xfrm>
              <a:off x="1488" y="618"/>
              <a:ext cx="3025" cy="438"/>
            </a:xfrm>
            <a:prstGeom prst="rect">
              <a:avLst/>
            </a:prstGeom>
            <a:solidFill>
              <a:schemeClr val="accent4">
                <a:lumMod val="20000"/>
                <a:lumOff val="80000"/>
              </a:schemeClr>
            </a:solidFill>
            <a:ln w="12700" cap="sq">
              <a:noFill/>
              <a:miter lim="800000"/>
              <a:headEnd type="none" w="sm" len="sm"/>
              <a:tailEnd type="none" w="sm" len="sm"/>
            </a:ln>
            <a:effectLst>
              <a:outerShdw dist="89803" dir="2700000" algn="ctr" rotWithShape="0">
                <a:srgbClr val="B2B2B2"/>
              </a:outerShdw>
            </a:effectLst>
          </p:spPr>
          <p:txBody>
            <a:bodyPr wrap="none" anchor="ctr"/>
            <a:lstStyle/>
            <a:p>
              <a:pPr fontAlgn="auto">
                <a:spcBef>
                  <a:spcPts val="0"/>
                </a:spcBef>
                <a:spcAft>
                  <a:spcPts val="0"/>
                </a:spcAft>
              </a:pPr>
              <a:endParaRPr lang="zh-CN" altLang="en-US">
                <a:solidFill>
                  <a:srgbClr val="000000"/>
                </a:solidFill>
                <a:latin typeface="Arial Narrow"/>
                <a:cs typeface="+mn-cs"/>
              </a:endParaRPr>
            </a:p>
          </p:txBody>
        </p:sp>
        <p:sp>
          <p:nvSpPr>
            <p:cNvPr id="126" name="Text Box 10">
              <a:extLst>
                <a:ext uri="{FF2B5EF4-FFF2-40B4-BE49-F238E27FC236}">
                  <a16:creationId xmlns:a16="http://schemas.microsoft.com/office/drawing/2014/main" id="{543AB6A1-F44D-DB8C-5501-5CFC5019ADC3}"/>
                </a:ext>
              </a:extLst>
            </p:cNvPr>
            <p:cNvSpPr txBox="1">
              <a:spLocks noChangeArrowheads="1"/>
            </p:cNvSpPr>
            <p:nvPr/>
          </p:nvSpPr>
          <p:spPr bwMode="auto">
            <a:xfrm>
              <a:off x="1671" y="655"/>
              <a:ext cx="2928" cy="356"/>
            </a:xfrm>
            <a:prstGeom prst="rect">
              <a:avLst/>
            </a:prstGeom>
            <a:noFill/>
            <a:ln w="12700" cap="sq">
              <a:noFill/>
              <a:miter lim="800000"/>
              <a:headEnd type="none" w="sm" len="sm"/>
              <a:tailEnd type="none" w="sm" len="sm"/>
            </a:ln>
          </p:spPr>
          <p:txBody>
            <a:bodyPr>
              <a:spAutoFit/>
            </a:bodyPr>
            <a:lstStyle/>
            <a:p>
              <a:pPr fontAlgn="auto">
                <a:spcBef>
                  <a:spcPts val="0"/>
                </a:spcBef>
                <a:spcAft>
                  <a:spcPts val="0"/>
                </a:spcAft>
              </a:pPr>
              <a:r>
                <a:rPr lang="en-US" altLang="zh-CN" sz="3100" dirty="0">
                  <a:solidFill>
                    <a:srgbClr val="264AA5"/>
                  </a:solidFill>
                  <a:latin typeface="Arial Narrow"/>
                  <a:cs typeface="+mn-cs"/>
                </a:rPr>
                <a:t>key[0..n-1]   n=11    k=</a:t>
              </a:r>
              <a:r>
                <a:rPr lang="en-US" altLang="zh-CN" sz="3100" dirty="0">
                  <a:solidFill>
                    <a:srgbClr val="7030A0"/>
                  </a:solidFill>
                  <a:latin typeface="Arial Narrow"/>
                  <a:cs typeface="+mn-cs"/>
                </a:rPr>
                <a:t>23</a:t>
              </a:r>
            </a:p>
          </p:txBody>
        </p:sp>
      </p:grpSp>
      <p:sp>
        <p:nvSpPr>
          <p:cNvPr id="127" name="Text Box 12">
            <a:extLst>
              <a:ext uri="{FF2B5EF4-FFF2-40B4-BE49-F238E27FC236}">
                <a16:creationId xmlns:a16="http://schemas.microsoft.com/office/drawing/2014/main" id="{F9E5D840-431E-5299-E97B-1330A1E4418E}"/>
              </a:ext>
            </a:extLst>
          </p:cNvPr>
          <p:cNvSpPr txBox="1">
            <a:spLocks noChangeArrowheads="1"/>
          </p:cNvSpPr>
          <p:nvPr/>
        </p:nvSpPr>
        <p:spPr bwMode="auto">
          <a:xfrm>
            <a:off x="1145507" y="1783638"/>
            <a:ext cx="7239000" cy="503237"/>
          </a:xfrm>
          <a:prstGeom prst="rect">
            <a:avLst/>
          </a:prstGeom>
          <a:noFill/>
          <a:ln w="12700" cap="sq">
            <a:noFill/>
            <a:miter lim="800000"/>
            <a:headEnd type="none" w="sm" len="sm"/>
            <a:tailEnd type="none" w="sm" len="sm"/>
          </a:ln>
          <a:effectLst/>
        </p:spPr>
        <p:txBody>
          <a:bodyPr>
            <a:spAutoFit/>
          </a:bodyPr>
          <a:lstStyle/>
          <a:p>
            <a:pPr fontAlgn="auto">
              <a:spcBef>
                <a:spcPts val="0"/>
              </a:spcBef>
              <a:spcAft>
                <a:spcPts val="0"/>
              </a:spcAft>
            </a:pPr>
            <a:r>
              <a:rPr lang="en-US" altLang="zh-CN" sz="2700" dirty="0">
                <a:solidFill>
                  <a:srgbClr val="264AA5"/>
                </a:solidFill>
                <a:latin typeface="Arial Narrow"/>
                <a:cs typeface="+mn-cs"/>
              </a:rPr>
              <a:t>2    5    7    11    14    16    19    23    27    32    50</a:t>
            </a:r>
          </a:p>
        </p:txBody>
      </p:sp>
      <p:sp>
        <p:nvSpPr>
          <p:cNvPr id="128" name="Text Box 13">
            <a:extLst>
              <a:ext uri="{FF2B5EF4-FFF2-40B4-BE49-F238E27FC236}">
                <a16:creationId xmlns:a16="http://schemas.microsoft.com/office/drawing/2014/main" id="{76D14B6D-B000-BB14-8E10-8FAD225CBF81}"/>
              </a:ext>
            </a:extLst>
          </p:cNvPr>
          <p:cNvSpPr txBox="1">
            <a:spLocks noChangeArrowheads="1"/>
          </p:cNvSpPr>
          <p:nvPr/>
        </p:nvSpPr>
        <p:spPr bwMode="auto">
          <a:xfrm>
            <a:off x="1017588" y="2257425"/>
            <a:ext cx="584200" cy="412750"/>
          </a:xfrm>
          <a:prstGeom prst="rect">
            <a:avLst/>
          </a:prstGeom>
          <a:noFill/>
          <a:ln w="12700" cap="sq">
            <a:noFill/>
            <a:miter lim="800000"/>
            <a:headEnd type="none" w="sm" len="sm"/>
            <a:tailEnd type="none" w="sm" len="sm"/>
          </a:ln>
        </p:spPr>
        <p:txBody>
          <a:bodyPr wrap="none">
            <a:spAutoFit/>
          </a:bodyPr>
          <a:lstStyle/>
          <a:p>
            <a:pPr fontAlgn="auto">
              <a:spcBef>
                <a:spcPts val="0"/>
              </a:spcBef>
              <a:spcAft>
                <a:spcPts val="0"/>
              </a:spcAft>
            </a:pPr>
            <a:r>
              <a:rPr lang="en-US" altLang="zh-CN" sz="2100">
                <a:solidFill>
                  <a:srgbClr val="DC0081"/>
                </a:solidFill>
                <a:latin typeface="Arial Narrow"/>
                <a:cs typeface="+mn-cs"/>
              </a:rPr>
              <a:t>low</a:t>
            </a:r>
          </a:p>
        </p:txBody>
      </p:sp>
      <p:sp>
        <p:nvSpPr>
          <p:cNvPr id="129" name="Text Box 14">
            <a:extLst>
              <a:ext uri="{FF2B5EF4-FFF2-40B4-BE49-F238E27FC236}">
                <a16:creationId xmlns:a16="http://schemas.microsoft.com/office/drawing/2014/main" id="{37AB976E-6D7D-79A0-0BFD-B75DD8767B2E}"/>
              </a:ext>
            </a:extLst>
          </p:cNvPr>
          <p:cNvSpPr txBox="1">
            <a:spLocks noChangeArrowheads="1"/>
          </p:cNvSpPr>
          <p:nvPr/>
        </p:nvSpPr>
        <p:spPr bwMode="auto">
          <a:xfrm>
            <a:off x="6906144" y="2198049"/>
            <a:ext cx="663575" cy="396875"/>
          </a:xfrm>
          <a:prstGeom prst="rect">
            <a:avLst/>
          </a:prstGeom>
          <a:noFill/>
          <a:ln w="12700" cap="sq">
            <a:noFill/>
            <a:miter lim="800000"/>
            <a:headEnd type="none" w="sm" len="sm"/>
            <a:tailEnd type="none" w="sm" len="sm"/>
          </a:ln>
        </p:spPr>
        <p:txBody>
          <a:bodyPr wrap="none">
            <a:spAutoFit/>
          </a:bodyPr>
          <a:lstStyle/>
          <a:p>
            <a:pPr fontAlgn="auto">
              <a:spcBef>
                <a:spcPts val="0"/>
              </a:spcBef>
              <a:spcAft>
                <a:spcPts val="0"/>
              </a:spcAft>
            </a:pPr>
            <a:r>
              <a:rPr lang="en-US" altLang="zh-CN" sz="2000" dirty="0">
                <a:solidFill>
                  <a:srgbClr val="DC0081"/>
                </a:solidFill>
                <a:latin typeface="Arial Narrow"/>
                <a:cs typeface="+mn-cs"/>
              </a:rPr>
              <a:t>high</a:t>
            </a:r>
          </a:p>
        </p:txBody>
      </p:sp>
      <p:sp>
        <p:nvSpPr>
          <p:cNvPr id="130" name="Text Box 15">
            <a:extLst>
              <a:ext uri="{FF2B5EF4-FFF2-40B4-BE49-F238E27FC236}">
                <a16:creationId xmlns:a16="http://schemas.microsoft.com/office/drawing/2014/main" id="{99A5D613-A0AE-4D60-1F26-570322CD4B70}"/>
              </a:ext>
            </a:extLst>
          </p:cNvPr>
          <p:cNvSpPr txBox="1">
            <a:spLocks noChangeArrowheads="1"/>
          </p:cNvSpPr>
          <p:nvPr/>
        </p:nvSpPr>
        <p:spPr bwMode="auto">
          <a:xfrm>
            <a:off x="3799334" y="2279650"/>
            <a:ext cx="628650" cy="412750"/>
          </a:xfrm>
          <a:prstGeom prst="rect">
            <a:avLst/>
          </a:prstGeom>
          <a:noFill/>
          <a:ln w="12700" cap="sq">
            <a:noFill/>
            <a:miter lim="800000"/>
            <a:headEnd type="none" w="sm" len="sm"/>
            <a:tailEnd type="none" w="sm" len="sm"/>
          </a:ln>
        </p:spPr>
        <p:txBody>
          <a:bodyPr wrap="none">
            <a:spAutoFit/>
          </a:bodyPr>
          <a:lstStyle/>
          <a:p>
            <a:pPr fontAlgn="auto">
              <a:spcBef>
                <a:spcPts val="0"/>
              </a:spcBef>
              <a:spcAft>
                <a:spcPts val="0"/>
              </a:spcAft>
            </a:pPr>
            <a:r>
              <a:rPr lang="en-US" altLang="zh-CN" sz="2100" dirty="0">
                <a:solidFill>
                  <a:srgbClr val="009900"/>
                </a:solidFill>
                <a:latin typeface="Arial Narrow"/>
                <a:cs typeface="+mn-cs"/>
              </a:rPr>
              <a:t>mid</a:t>
            </a:r>
          </a:p>
        </p:txBody>
      </p:sp>
      <p:sp>
        <p:nvSpPr>
          <p:cNvPr id="131" name="Freeform 16">
            <a:extLst>
              <a:ext uri="{FF2B5EF4-FFF2-40B4-BE49-F238E27FC236}">
                <a16:creationId xmlns:a16="http://schemas.microsoft.com/office/drawing/2014/main" id="{A00E254C-19F3-52E7-3D18-555AB1D18E1B}"/>
              </a:ext>
            </a:extLst>
          </p:cNvPr>
          <p:cNvSpPr>
            <a:spLocks/>
          </p:cNvSpPr>
          <p:nvPr/>
        </p:nvSpPr>
        <p:spPr bwMode="auto">
          <a:xfrm>
            <a:off x="3707904" y="1772816"/>
            <a:ext cx="593725" cy="481012"/>
          </a:xfrm>
          <a:custGeom>
            <a:avLst/>
            <a:gdLst>
              <a:gd name="T0" fmla="*/ 574595625 w 374"/>
              <a:gd name="T1" fmla="*/ 35282151 h 303"/>
              <a:gd name="T2" fmla="*/ 191531875 w 374"/>
              <a:gd name="T3" fmla="*/ 63003047 h 303"/>
              <a:gd name="T4" fmla="*/ 80645000 w 374"/>
              <a:gd name="T5" fmla="*/ 637598075 h 303"/>
              <a:gd name="T6" fmla="*/ 163810950 w 374"/>
              <a:gd name="T7" fmla="*/ 665320558 h 303"/>
              <a:gd name="T8" fmla="*/ 355342825 w 374"/>
              <a:gd name="T9" fmla="*/ 693041455 h 303"/>
              <a:gd name="T10" fmla="*/ 685482500 w 374"/>
              <a:gd name="T11" fmla="*/ 720763938 h 303"/>
              <a:gd name="T12" fmla="*/ 929938450 w 374"/>
              <a:gd name="T13" fmla="*/ 390623019 h 303"/>
              <a:gd name="T14" fmla="*/ 902215938 w 374"/>
              <a:gd name="T15" fmla="*/ 171370447 h 303"/>
              <a:gd name="T16" fmla="*/ 766127500 w 374"/>
              <a:gd name="T17" fmla="*/ 143647963 h 303"/>
              <a:gd name="T18" fmla="*/ 710684063 w 374"/>
              <a:gd name="T19" fmla="*/ 63003047 h 303"/>
              <a:gd name="T20" fmla="*/ 574595625 w 374"/>
              <a:gd name="T21" fmla="*/ 35282151 h 30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74"/>
              <a:gd name="T34" fmla="*/ 0 h 303"/>
              <a:gd name="T35" fmla="*/ 374 w 374"/>
              <a:gd name="T36" fmla="*/ 303 h 30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74" h="303">
                <a:moveTo>
                  <a:pt x="228" y="14"/>
                </a:moveTo>
                <a:cubicBezTo>
                  <a:pt x="173" y="0"/>
                  <a:pt x="130" y="11"/>
                  <a:pt x="76" y="25"/>
                </a:cubicBezTo>
                <a:cubicBezTo>
                  <a:pt x="3" y="96"/>
                  <a:pt x="0" y="122"/>
                  <a:pt x="32" y="253"/>
                </a:cubicBezTo>
                <a:cubicBezTo>
                  <a:pt x="35" y="264"/>
                  <a:pt x="54" y="262"/>
                  <a:pt x="65" y="264"/>
                </a:cubicBezTo>
                <a:cubicBezTo>
                  <a:pt x="90" y="269"/>
                  <a:pt x="116" y="271"/>
                  <a:pt x="141" y="275"/>
                </a:cubicBezTo>
                <a:cubicBezTo>
                  <a:pt x="227" y="303"/>
                  <a:pt x="183" y="299"/>
                  <a:pt x="272" y="286"/>
                </a:cubicBezTo>
                <a:cubicBezTo>
                  <a:pt x="320" y="253"/>
                  <a:pt x="351" y="210"/>
                  <a:pt x="369" y="155"/>
                </a:cubicBezTo>
                <a:cubicBezTo>
                  <a:pt x="365" y="126"/>
                  <a:pt x="374" y="92"/>
                  <a:pt x="358" y="68"/>
                </a:cubicBezTo>
                <a:cubicBezTo>
                  <a:pt x="348" y="53"/>
                  <a:pt x="320" y="66"/>
                  <a:pt x="304" y="57"/>
                </a:cubicBezTo>
                <a:cubicBezTo>
                  <a:pt x="293" y="51"/>
                  <a:pt x="293" y="31"/>
                  <a:pt x="282" y="25"/>
                </a:cubicBezTo>
                <a:cubicBezTo>
                  <a:pt x="266" y="16"/>
                  <a:pt x="246" y="18"/>
                  <a:pt x="228" y="14"/>
                </a:cubicBezTo>
                <a:close/>
              </a:path>
            </a:pathLst>
          </a:custGeom>
          <a:noFill/>
          <a:ln w="34925" cap="sq" cmpd="sng">
            <a:solidFill>
              <a:srgbClr val="009900"/>
            </a:solidFill>
            <a:prstDash val="solid"/>
            <a:round/>
            <a:headEnd type="none" w="sm" len="sm"/>
            <a:tailEnd type="none" w="sm" len="sm"/>
          </a:ln>
        </p:spPr>
        <p:txBody>
          <a:bodyPr/>
          <a:lstStyle/>
          <a:p>
            <a:pPr fontAlgn="auto">
              <a:spcBef>
                <a:spcPts val="0"/>
              </a:spcBef>
              <a:spcAft>
                <a:spcPts val="0"/>
              </a:spcAft>
            </a:pPr>
            <a:endParaRPr lang="zh-CN" altLang="en-US">
              <a:solidFill>
                <a:srgbClr val="000000"/>
              </a:solidFill>
              <a:latin typeface="Arial Narrow"/>
              <a:cs typeface="+mn-cs"/>
            </a:endParaRPr>
          </a:p>
        </p:txBody>
      </p:sp>
      <p:grpSp>
        <p:nvGrpSpPr>
          <p:cNvPr id="132" name="Group 20">
            <a:extLst>
              <a:ext uri="{FF2B5EF4-FFF2-40B4-BE49-F238E27FC236}">
                <a16:creationId xmlns:a16="http://schemas.microsoft.com/office/drawing/2014/main" id="{ACD37B9C-C3BF-3227-E82E-F6997609927E}"/>
              </a:ext>
            </a:extLst>
          </p:cNvPr>
          <p:cNvGrpSpPr>
            <a:grpSpLocks/>
          </p:cNvGrpSpPr>
          <p:nvPr/>
        </p:nvGrpSpPr>
        <p:grpSpPr bwMode="auto">
          <a:xfrm>
            <a:off x="1028700" y="2230438"/>
            <a:ext cx="4097338" cy="471487"/>
            <a:chOff x="565" y="1776"/>
            <a:chExt cx="2581" cy="297"/>
          </a:xfrm>
        </p:grpSpPr>
        <p:sp>
          <p:nvSpPr>
            <p:cNvPr id="133" name="Rectangle 21">
              <a:extLst>
                <a:ext uri="{FF2B5EF4-FFF2-40B4-BE49-F238E27FC236}">
                  <a16:creationId xmlns:a16="http://schemas.microsoft.com/office/drawing/2014/main" id="{822876D7-4E92-024C-C1EC-5AA12AF21C89}"/>
                </a:ext>
              </a:extLst>
            </p:cNvPr>
            <p:cNvSpPr>
              <a:spLocks noChangeArrowheads="1"/>
            </p:cNvSpPr>
            <p:nvPr/>
          </p:nvSpPr>
          <p:spPr bwMode="auto">
            <a:xfrm>
              <a:off x="565" y="1776"/>
              <a:ext cx="384" cy="240"/>
            </a:xfrm>
            <a:prstGeom prst="rect">
              <a:avLst/>
            </a:prstGeom>
            <a:solidFill>
              <a:srgbClr val="FFFFFF"/>
            </a:solidFill>
            <a:ln w="12700" cap="sq">
              <a:noFill/>
              <a:miter lim="800000"/>
              <a:headEnd type="none" w="sm" len="sm"/>
              <a:tailEnd type="none" w="sm" len="sm"/>
            </a:ln>
          </p:spPr>
          <p:txBody>
            <a:bodyPr wrap="none" anchor="ctr"/>
            <a:lstStyle/>
            <a:p>
              <a:pPr fontAlgn="auto">
                <a:spcBef>
                  <a:spcPts val="0"/>
                </a:spcBef>
                <a:spcAft>
                  <a:spcPts val="0"/>
                </a:spcAft>
              </a:pPr>
              <a:endParaRPr lang="zh-CN" altLang="en-US">
                <a:solidFill>
                  <a:srgbClr val="000000"/>
                </a:solidFill>
                <a:latin typeface="Arial Narrow"/>
                <a:cs typeface="+mn-cs"/>
              </a:endParaRPr>
            </a:p>
          </p:txBody>
        </p:sp>
        <p:sp>
          <p:nvSpPr>
            <p:cNvPr id="134" name="Text Box 22">
              <a:extLst>
                <a:ext uri="{FF2B5EF4-FFF2-40B4-BE49-F238E27FC236}">
                  <a16:creationId xmlns:a16="http://schemas.microsoft.com/office/drawing/2014/main" id="{8E6315BC-9BFD-DE28-62CB-E44E6D765A9E}"/>
                </a:ext>
              </a:extLst>
            </p:cNvPr>
            <p:cNvSpPr txBox="1">
              <a:spLocks noChangeArrowheads="1"/>
            </p:cNvSpPr>
            <p:nvPr/>
          </p:nvSpPr>
          <p:spPr bwMode="auto">
            <a:xfrm>
              <a:off x="2778" y="1813"/>
              <a:ext cx="368" cy="260"/>
            </a:xfrm>
            <a:prstGeom prst="rect">
              <a:avLst/>
            </a:prstGeom>
            <a:noFill/>
            <a:ln w="12700" cap="sq">
              <a:noFill/>
              <a:miter lim="800000"/>
              <a:headEnd type="none" w="sm" len="sm"/>
              <a:tailEnd type="none" w="sm" len="sm"/>
            </a:ln>
          </p:spPr>
          <p:txBody>
            <a:bodyPr wrap="none">
              <a:spAutoFit/>
            </a:bodyPr>
            <a:lstStyle/>
            <a:p>
              <a:pPr fontAlgn="auto">
                <a:spcBef>
                  <a:spcPts val="0"/>
                </a:spcBef>
                <a:spcAft>
                  <a:spcPts val="0"/>
                </a:spcAft>
              </a:pPr>
              <a:r>
                <a:rPr lang="en-US" altLang="zh-CN" sz="2100" dirty="0">
                  <a:solidFill>
                    <a:srgbClr val="DC0081"/>
                  </a:solidFill>
                  <a:latin typeface="Arial Narrow"/>
                  <a:cs typeface="+mn-cs"/>
                </a:rPr>
                <a:t>low</a:t>
              </a:r>
            </a:p>
          </p:txBody>
        </p:sp>
      </p:grpSp>
      <p:grpSp>
        <p:nvGrpSpPr>
          <p:cNvPr id="135" name="Group 25">
            <a:extLst>
              <a:ext uri="{FF2B5EF4-FFF2-40B4-BE49-F238E27FC236}">
                <a16:creationId xmlns:a16="http://schemas.microsoft.com/office/drawing/2014/main" id="{517B51B2-1BF0-A6FE-D555-5CAC1FA9E023}"/>
              </a:ext>
            </a:extLst>
          </p:cNvPr>
          <p:cNvGrpSpPr>
            <a:grpSpLocks/>
          </p:cNvGrpSpPr>
          <p:nvPr/>
        </p:nvGrpSpPr>
        <p:grpSpPr bwMode="auto">
          <a:xfrm>
            <a:off x="3640659" y="2216795"/>
            <a:ext cx="2627312" cy="492125"/>
            <a:chOff x="2466" y="1802"/>
            <a:chExt cx="1655" cy="310"/>
          </a:xfrm>
        </p:grpSpPr>
        <p:sp>
          <p:nvSpPr>
            <p:cNvPr id="136" name="Rectangle 26">
              <a:extLst>
                <a:ext uri="{FF2B5EF4-FFF2-40B4-BE49-F238E27FC236}">
                  <a16:creationId xmlns:a16="http://schemas.microsoft.com/office/drawing/2014/main" id="{033979BF-FAAB-840F-DC37-EF931A340E93}"/>
                </a:ext>
              </a:extLst>
            </p:cNvPr>
            <p:cNvSpPr>
              <a:spLocks noChangeArrowheads="1"/>
            </p:cNvSpPr>
            <p:nvPr/>
          </p:nvSpPr>
          <p:spPr bwMode="auto">
            <a:xfrm>
              <a:off x="2466" y="1872"/>
              <a:ext cx="384" cy="240"/>
            </a:xfrm>
            <a:prstGeom prst="rect">
              <a:avLst/>
            </a:prstGeom>
            <a:solidFill>
              <a:srgbClr val="FFFFFF"/>
            </a:solidFill>
            <a:ln w="12700" cap="sq">
              <a:noFill/>
              <a:miter lim="800000"/>
              <a:headEnd type="none" w="sm" len="sm"/>
              <a:tailEnd type="none" w="sm" len="sm"/>
            </a:ln>
          </p:spPr>
          <p:txBody>
            <a:bodyPr wrap="none" anchor="ctr"/>
            <a:lstStyle/>
            <a:p>
              <a:pPr fontAlgn="auto">
                <a:spcBef>
                  <a:spcPts val="0"/>
                </a:spcBef>
                <a:spcAft>
                  <a:spcPts val="0"/>
                </a:spcAft>
              </a:pPr>
              <a:endParaRPr lang="zh-CN" altLang="en-US">
                <a:solidFill>
                  <a:srgbClr val="000000"/>
                </a:solidFill>
                <a:latin typeface="Arial Narrow"/>
                <a:cs typeface="+mn-cs"/>
              </a:endParaRPr>
            </a:p>
          </p:txBody>
        </p:sp>
        <p:sp>
          <p:nvSpPr>
            <p:cNvPr id="137" name="Text Box 27">
              <a:extLst>
                <a:ext uri="{FF2B5EF4-FFF2-40B4-BE49-F238E27FC236}">
                  <a16:creationId xmlns:a16="http://schemas.microsoft.com/office/drawing/2014/main" id="{2E97DC34-1818-476F-78F2-1D5CF2F23F15}"/>
                </a:ext>
              </a:extLst>
            </p:cNvPr>
            <p:cNvSpPr txBox="1">
              <a:spLocks noChangeArrowheads="1"/>
            </p:cNvSpPr>
            <p:nvPr/>
          </p:nvSpPr>
          <p:spPr bwMode="auto">
            <a:xfrm>
              <a:off x="3725" y="1802"/>
              <a:ext cx="396" cy="260"/>
            </a:xfrm>
            <a:prstGeom prst="rect">
              <a:avLst/>
            </a:prstGeom>
            <a:noFill/>
            <a:ln w="12700" cap="sq">
              <a:noFill/>
              <a:miter lim="800000"/>
              <a:headEnd type="none" w="sm" len="sm"/>
              <a:tailEnd type="none" w="sm" len="sm"/>
            </a:ln>
          </p:spPr>
          <p:txBody>
            <a:bodyPr wrap="none">
              <a:spAutoFit/>
            </a:bodyPr>
            <a:lstStyle/>
            <a:p>
              <a:pPr fontAlgn="auto">
                <a:spcBef>
                  <a:spcPts val="0"/>
                </a:spcBef>
                <a:spcAft>
                  <a:spcPts val="0"/>
                </a:spcAft>
              </a:pPr>
              <a:r>
                <a:rPr lang="en-US" altLang="zh-CN" sz="2100">
                  <a:solidFill>
                    <a:srgbClr val="009900"/>
                  </a:solidFill>
                  <a:latin typeface="Arial Narrow"/>
                  <a:cs typeface="+mn-cs"/>
                </a:rPr>
                <a:t>mid</a:t>
              </a:r>
            </a:p>
          </p:txBody>
        </p:sp>
      </p:grpSp>
      <p:sp>
        <p:nvSpPr>
          <p:cNvPr id="138" name="Freeform 28">
            <a:extLst>
              <a:ext uri="{FF2B5EF4-FFF2-40B4-BE49-F238E27FC236}">
                <a16:creationId xmlns:a16="http://schemas.microsoft.com/office/drawing/2014/main" id="{9BB2D5D4-2D4B-BC9D-5BC8-FF47F147A305}"/>
              </a:ext>
            </a:extLst>
          </p:cNvPr>
          <p:cNvSpPr>
            <a:spLocks/>
          </p:cNvSpPr>
          <p:nvPr/>
        </p:nvSpPr>
        <p:spPr bwMode="auto">
          <a:xfrm>
            <a:off x="5635268" y="1772815"/>
            <a:ext cx="593725" cy="481013"/>
          </a:xfrm>
          <a:custGeom>
            <a:avLst/>
            <a:gdLst>
              <a:gd name="T0" fmla="*/ 574595625 w 374"/>
              <a:gd name="T1" fmla="*/ 35282224 h 303"/>
              <a:gd name="T2" fmla="*/ 191531875 w 374"/>
              <a:gd name="T3" fmla="*/ 63004765 h 303"/>
              <a:gd name="T4" fmla="*/ 80645000 w 374"/>
              <a:gd name="T5" fmla="*/ 637600988 h 303"/>
              <a:gd name="T6" fmla="*/ 163810950 w 374"/>
              <a:gd name="T7" fmla="*/ 665321942 h 303"/>
              <a:gd name="T8" fmla="*/ 355342825 w 374"/>
              <a:gd name="T9" fmla="*/ 693044483 h 303"/>
              <a:gd name="T10" fmla="*/ 685482500 w 374"/>
              <a:gd name="T11" fmla="*/ 720765437 h 303"/>
              <a:gd name="T12" fmla="*/ 929938450 w 374"/>
              <a:gd name="T13" fmla="*/ 390625419 h 303"/>
              <a:gd name="T14" fmla="*/ 902215938 w 374"/>
              <a:gd name="T15" fmla="*/ 171370803 h 303"/>
              <a:gd name="T16" fmla="*/ 766127500 w 374"/>
              <a:gd name="T17" fmla="*/ 143649849 h 303"/>
              <a:gd name="T18" fmla="*/ 710684063 w 374"/>
              <a:gd name="T19" fmla="*/ 63004765 h 303"/>
              <a:gd name="T20" fmla="*/ 574595625 w 374"/>
              <a:gd name="T21" fmla="*/ 35282224 h 30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74"/>
              <a:gd name="T34" fmla="*/ 0 h 303"/>
              <a:gd name="T35" fmla="*/ 374 w 374"/>
              <a:gd name="T36" fmla="*/ 303 h 30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74" h="303">
                <a:moveTo>
                  <a:pt x="228" y="14"/>
                </a:moveTo>
                <a:cubicBezTo>
                  <a:pt x="173" y="0"/>
                  <a:pt x="130" y="11"/>
                  <a:pt x="76" y="25"/>
                </a:cubicBezTo>
                <a:cubicBezTo>
                  <a:pt x="3" y="96"/>
                  <a:pt x="0" y="122"/>
                  <a:pt x="32" y="253"/>
                </a:cubicBezTo>
                <a:cubicBezTo>
                  <a:pt x="35" y="264"/>
                  <a:pt x="54" y="262"/>
                  <a:pt x="65" y="264"/>
                </a:cubicBezTo>
                <a:cubicBezTo>
                  <a:pt x="90" y="269"/>
                  <a:pt x="116" y="271"/>
                  <a:pt x="141" y="275"/>
                </a:cubicBezTo>
                <a:cubicBezTo>
                  <a:pt x="227" y="303"/>
                  <a:pt x="183" y="299"/>
                  <a:pt x="272" y="286"/>
                </a:cubicBezTo>
                <a:cubicBezTo>
                  <a:pt x="320" y="253"/>
                  <a:pt x="351" y="210"/>
                  <a:pt x="369" y="155"/>
                </a:cubicBezTo>
                <a:cubicBezTo>
                  <a:pt x="365" y="126"/>
                  <a:pt x="374" y="92"/>
                  <a:pt x="358" y="68"/>
                </a:cubicBezTo>
                <a:cubicBezTo>
                  <a:pt x="348" y="53"/>
                  <a:pt x="320" y="66"/>
                  <a:pt x="304" y="57"/>
                </a:cubicBezTo>
                <a:cubicBezTo>
                  <a:pt x="293" y="51"/>
                  <a:pt x="293" y="31"/>
                  <a:pt x="282" y="25"/>
                </a:cubicBezTo>
                <a:cubicBezTo>
                  <a:pt x="266" y="16"/>
                  <a:pt x="246" y="18"/>
                  <a:pt x="228" y="14"/>
                </a:cubicBezTo>
                <a:close/>
              </a:path>
            </a:pathLst>
          </a:custGeom>
          <a:noFill/>
          <a:ln w="34925" cap="sq" cmpd="sng">
            <a:solidFill>
              <a:srgbClr val="009900"/>
            </a:solidFill>
            <a:prstDash val="solid"/>
            <a:round/>
            <a:headEnd type="none" w="sm" len="sm"/>
            <a:tailEnd type="none" w="sm" len="sm"/>
          </a:ln>
        </p:spPr>
        <p:txBody>
          <a:bodyPr/>
          <a:lstStyle/>
          <a:p>
            <a:pPr fontAlgn="auto">
              <a:spcBef>
                <a:spcPts val="0"/>
              </a:spcBef>
              <a:spcAft>
                <a:spcPts val="0"/>
              </a:spcAft>
            </a:pPr>
            <a:endParaRPr lang="zh-CN" altLang="en-US">
              <a:solidFill>
                <a:srgbClr val="000000"/>
              </a:solidFill>
              <a:latin typeface="Arial Narrow"/>
              <a:cs typeface="+mn-cs"/>
            </a:endParaRPr>
          </a:p>
        </p:txBody>
      </p:sp>
      <p:grpSp>
        <p:nvGrpSpPr>
          <p:cNvPr id="139" name="Group 31">
            <a:extLst>
              <a:ext uri="{FF2B5EF4-FFF2-40B4-BE49-F238E27FC236}">
                <a16:creationId xmlns:a16="http://schemas.microsoft.com/office/drawing/2014/main" id="{E39DF25D-A756-4C5D-2C08-7A13DD54C17D}"/>
              </a:ext>
            </a:extLst>
          </p:cNvPr>
          <p:cNvGrpSpPr>
            <a:grpSpLocks/>
          </p:cNvGrpSpPr>
          <p:nvPr/>
        </p:nvGrpSpPr>
        <p:grpSpPr bwMode="auto">
          <a:xfrm>
            <a:off x="5054426" y="2245308"/>
            <a:ext cx="2381250" cy="446088"/>
            <a:chOff x="3223" y="1783"/>
            <a:chExt cx="1500" cy="281"/>
          </a:xfrm>
        </p:grpSpPr>
        <p:sp>
          <p:nvSpPr>
            <p:cNvPr id="140" name="Rectangle 32">
              <a:extLst>
                <a:ext uri="{FF2B5EF4-FFF2-40B4-BE49-F238E27FC236}">
                  <a16:creationId xmlns:a16="http://schemas.microsoft.com/office/drawing/2014/main" id="{F5A8869D-7F63-5034-D89F-35610BA1ED5E}"/>
                </a:ext>
              </a:extLst>
            </p:cNvPr>
            <p:cNvSpPr>
              <a:spLocks noChangeArrowheads="1"/>
            </p:cNvSpPr>
            <p:nvPr/>
          </p:nvSpPr>
          <p:spPr bwMode="auto">
            <a:xfrm>
              <a:off x="4339" y="1783"/>
              <a:ext cx="384" cy="281"/>
            </a:xfrm>
            <a:prstGeom prst="rect">
              <a:avLst/>
            </a:prstGeom>
            <a:solidFill>
              <a:srgbClr val="FFFFFF"/>
            </a:solidFill>
            <a:ln w="12700" cap="sq">
              <a:noFill/>
              <a:miter lim="800000"/>
              <a:headEnd type="none" w="sm" len="sm"/>
              <a:tailEnd type="none" w="sm" len="sm"/>
            </a:ln>
          </p:spPr>
          <p:txBody>
            <a:bodyPr wrap="none" anchor="ctr"/>
            <a:lstStyle/>
            <a:p>
              <a:pPr fontAlgn="auto">
                <a:spcBef>
                  <a:spcPts val="0"/>
                </a:spcBef>
                <a:spcAft>
                  <a:spcPts val="0"/>
                </a:spcAft>
              </a:pPr>
              <a:endParaRPr lang="zh-CN" altLang="en-US">
                <a:solidFill>
                  <a:srgbClr val="000000"/>
                </a:solidFill>
                <a:latin typeface="Arial Narrow"/>
                <a:cs typeface="+mn-cs"/>
              </a:endParaRPr>
            </a:p>
          </p:txBody>
        </p:sp>
        <p:sp>
          <p:nvSpPr>
            <p:cNvPr id="141" name="Text Box 33">
              <a:extLst>
                <a:ext uri="{FF2B5EF4-FFF2-40B4-BE49-F238E27FC236}">
                  <a16:creationId xmlns:a16="http://schemas.microsoft.com/office/drawing/2014/main" id="{C7593948-5F6D-C7E4-5C93-212C9E2844E0}"/>
                </a:ext>
              </a:extLst>
            </p:cNvPr>
            <p:cNvSpPr txBox="1">
              <a:spLocks noChangeArrowheads="1"/>
            </p:cNvSpPr>
            <p:nvPr/>
          </p:nvSpPr>
          <p:spPr bwMode="auto">
            <a:xfrm>
              <a:off x="3223" y="1798"/>
              <a:ext cx="418" cy="250"/>
            </a:xfrm>
            <a:prstGeom prst="rect">
              <a:avLst/>
            </a:prstGeom>
            <a:noFill/>
            <a:ln w="12700" cap="sq">
              <a:noFill/>
              <a:miter lim="800000"/>
              <a:headEnd type="none" w="sm" len="sm"/>
              <a:tailEnd type="none" w="sm" len="sm"/>
            </a:ln>
          </p:spPr>
          <p:txBody>
            <a:bodyPr wrap="none">
              <a:spAutoFit/>
            </a:bodyPr>
            <a:lstStyle/>
            <a:p>
              <a:pPr fontAlgn="auto">
                <a:spcBef>
                  <a:spcPts val="0"/>
                </a:spcBef>
                <a:spcAft>
                  <a:spcPts val="0"/>
                </a:spcAft>
              </a:pPr>
              <a:r>
                <a:rPr lang="en-US" altLang="zh-CN" sz="2000" dirty="0">
                  <a:solidFill>
                    <a:srgbClr val="DC0081"/>
                  </a:solidFill>
                  <a:latin typeface="Arial Narrow"/>
                  <a:cs typeface="+mn-cs"/>
                </a:rPr>
                <a:t>high</a:t>
              </a:r>
            </a:p>
          </p:txBody>
        </p:sp>
      </p:grpSp>
      <p:grpSp>
        <p:nvGrpSpPr>
          <p:cNvPr id="142" name="Group 37">
            <a:extLst>
              <a:ext uri="{FF2B5EF4-FFF2-40B4-BE49-F238E27FC236}">
                <a16:creationId xmlns:a16="http://schemas.microsoft.com/office/drawing/2014/main" id="{1821E177-EE1C-0653-9483-A33812B81738}"/>
              </a:ext>
            </a:extLst>
          </p:cNvPr>
          <p:cNvGrpSpPr>
            <a:grpSpLocks/>
          </p:cNvGrpSpPr>
          <p:nvPr/>
        </p:nvGrpSpPr>
        <p:grpSpPr bwMode="auto">
          <a:xfrm>
            <a:off x="4380432" y="2306638"/>
            <a:ext cx="1822450" cy="674687"/>
            <a:chOff x="2932" y="1824"/>
            <a:chExt cx="1148" cy="425"/>
          </a:xfrm>
        </p:grpSpPr>
        <p:sp>
          <p:nvSpPr>
            <p:cNvPr id="143" name="Rectangle 38">
              <a:extLst>
                <a:ext uri="{FF2B5EF4-FFF2-40B4-BE49-F238E27FC236}">
                  <a16:creationId xmlns:a16="http://schemas.microsoft.com/office/drawing/2014/main" id="{8710BC52-DF46-6E2F-A28F-FF7D2F6DABAD}"/>
                </a:ext>
              </a:extLst>
            </p:cNvPr>
            <p:cNvSpPr>
              <a:spLocks noChangeArrowheads="1"/>
            </p:cNvSpPr>
            <p:nvPr/>
          </p:nvSpPr>
          <p:spPr bwMode="auto">
            <a:xfrm>
              <a:off x="3696" y="1824"/>
              <a:ext cx="384" cy="240"/>
            </a:xfrm>
            <a:prstGeom prst="rect">
              <a:avLst/>
            </a:prstGeom>
            <a:solidFill>
              <a:srgbClr val="FFFFFF"/>
            </a:solidFill>
            <a:ln w="12700" cap="sq">
              <a:noFill/>
              <a:miter lim="800000"/>
              <a:headEnd type="none" w="sm" len="sm"/>
              <a:tailEnd type="none" w="sm" len="sm"/>
            </a:ln>
          </p:spPr>
          <p:txBody>
            <a:bodyPr wrap="none" anchor="ctr"/>
            <a:lstStyle/>
            <a:p>
              <a:pPr fontAlgn="auto">
                <a:spcBef>
                  <a:spcPts val="0"/>
                </a:spcBef>
                <a:spcAft>
                  <a:spcPts val="0"/>
                </a:spcAft>
              </a:pPr>
              <a:endParaRPr lang="zh-CN" altLang="en-US">
                <a:solidFill>
                  <a:srgbClr val="000000"/>
                </a:solidFill>
                <a:latin typeface="Arial Narrow"/>
                <a:cs typeface="+mn-cs"/>
              </a:endParaRPr>
            </a:p>
          </p:txBody>
        </p:sp>
        <p:sp>
          <p:nvSpPr>
            <p:cNvPr id="144" name="Rectangle 39">
              <a:extLst>
                <a:ext uri="{FF2B5EF4-FFF2-40B4-BE49-F238E27FC236}">
                  <a16:creationId xmlns:a16="http://schemas.microsoft.com/office/drawing/2014/main" id="{9E232041-1CF5-842F-F635-675FF239B7AA}"/>
                </a:ext>
              </a:extLst>
            </p:cNvPr>
            <p:cNvSpPr>
              <a:spLocks noChangeArrowheads="1"/>
            </p:cNvSpPr>
            <p:nvPr/>
          </p:nvSpPr>
          <p:spPr bwMode="auto">
            <a:xfrm>
              <a:off x="2932" y="1989"/>
              <a:ext cx="396" cy="260"/>
            </a:xfrm>
            <a:prstGeom prst="rect">
              <a:avLst/>
            </a:prstGeom>
            <a:noFill/>
            <a:ln w="12700" cap="sq">
              <a:noFill/>
              <a:miter lim="800000"/>
              <a:headEnd type="none" w="sm" len="sm"/>
              <a:tailEnd type="none" w="sm" len="sm"/>
            </a:ln>
          </p:spPr>
          <p:txBody>
            <a:bodyPr wrap="none">
              <a:spAutoFit/>
            </a:bodyPr>
            <a:lstStyle/>
            <a:p>
              <a:pPr fontAlgn="auto">
                <a:spcBef>
                  <a:spcPts val="0"/>
                </a:spcBef>
                <a:spcAft>
                  <a:spcPts val="0"/>
                </a:spcAft>
              </a:pPr>
              <a:r>
                <a:rPr lang="en-US" altLang="zh-CN" sz="2100" dirty="0">
                  <a:solidFill>
                    <a:srgbClr val="009900"/>
                  </a:solidFill>
                  <a:latin typeface="Arial Narrow"/>
                  <a:cs typeface="+mn-cs"/>
                </a:rPr>
                <a:t>mid</a:t>
              </a:r>
            </a:p>
          </p:txBody>
        </p:sp>
      </p:grpSp>
      <p:sp>
        <p:nvSpPr>
          <p:cNvPr id="145" name="Freeform 40">
            <a:extLst>
              <a:ext uri="{FF2B5EF4-FFF2-40B4-BE49-F238E27FC236}">
                <a16:creationId xmlns:a16="http://schemas.microsoft.com/office/drawing/2014/main" id="{E3E1B993-B56B-C219-3A6A-539AA8C23FDD}"/>
              </a:ext>
            </a:extLst>
          </p:cNvPr>
          <p:cNvSpPr>
            <a:spLocks/>
          </p:cNvSpPr>
          <p:nvPr/>
        </p:nvSpPr>
        <p:spPr bwMode="auto">
          <a:xfrm>
            <a:off x="4443412" y="1749425"/>
            <a:ext cx="593725" cy="481013"/>
          </a:xfrm>
          <a:custGeom>
            <a:avLst/>
            <a:gdLst>
              <a:gd name="T0" fmla="*/ 574595625 w 374"/>
              <a:gd name="T1" fmla="*/ 35282224 h 303"/>
              <a:gd name="T2" fmla="*/ 191531875 w 374"/>
              <a:gd name="T3" fmla="*/ 63004765 h 303"/>
              <a:gd name="T4" fmla="*/ 80645000 w 374"/>
              <a:gd name="T5" fmla="*/ 637600988 h 303"/>
              <a:gd name="T6" fmla="*/ 163810950 w 374"/>
              <a:gd name="T7" fmla="*/ 665321942 h 303"/>
              <a:gd name="T8" fmla="*/ 355342825 w 374"/>
              <a:gd name="T9" fmla="*/ 693044483 h 303"/>
              <a:gd name="T10" fmla="*/ 685482500 w 374"/>
              <a:gd name="T11" fmla="*/ 720765437 h 303"/>
              <a:gd name="T12" fmla="*/ 929938450 w 374"/>
              <a:gd name="T13" fmla="*/ 390625419 h 303"/>
              <a:gd name="T14" fmla="*/ 902215938 w 374"/>
              <a:gd name="T15" fmla="*/ 171370803 h 303"/>
              <a:gd name="T16" fmla="*/ 766127500 w 374"/>
              <a:gd name="T17" fmla="*/ 143649849 h 303"/>
              <a:gd name="T18" fmla="*/ 710684063 w 374"/>
              <a:gd name="T19" fmla="*/ 63004765 h 303"/>
              <a:gd name="T20" fmla="*/ 574595625 w 374"/>
              <a:gd name="T21" fmla="*/ 35282224 h 30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74"/>
              <a:gd name="T34" fmla="*/ 0 h 303"/>
              <a:gd name="T35" fmla="*/ 374 w 374"/>
              <a:gd name="T36" fmla="*/ 303 h 30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74" h="303">
                <a:moveTo>
                  <a:pt x="228" y="14"/>
                </a:moveTo>
                <a:cubicBezTo>
                  <a:pt x="173" y="0"/>
                  <a:pt x="130" y="11"/>
                  <a:pt x="76" y="25"/>
                </a:cubicBezTo>
                <a:cubicBezTo>
                  <a:pt x="3" y="96"/>
                  <a:pt x="0" y="122"/>
                  <a:pt x="32" y="253"/>
                </a:cubicBezTo>
                <a:cubicBezTo>
                  <a:pt x="35" y="264"/>
                  <a:pt x="54" y="262"/>
                  <a:pt x="65" y="264"/>
                </a:cubicBezTo>
                <a:cubicBezTo>
                  <a:pt x="90" y="269"/>
                  <a:pt x="116" y="271"/>
                  <a:pt x="141" y="275"/>
                </a:cubicBezTo>
                <a:cubicBezTo>
                  <a:pt x="227" y="303"/>
                  <a:pt x="183" y="299"/>
                  <a:pt x="272" y="286"/>
                </a:cubicBezTo>
                <a:cubicBezTo>
                  <a:pt x="320" y="253"/>
                  <a:pt x="351" y="210"/>
                  <a:pt x="369" y="155"/>
                </a:cubicBezTo>
                <a:cubicBezTo>
                  <a:pt x="365" y="126"/>
                  <a:pt x="374" y="92"/>
                  <a:pt x="358" y="68"/>
                </a:cubicBezTo>
                <a:cubicBezTo>
                  <a:pt x="348" y="53"/>
                  <a:pt x="320" y="66"/>
                  <a:pt x="304" y="57"/>
                </a:cubicBezTo>
                <a:cubicBezTo>
                  <a:pt x="293" y="51"/>
                  <a:pt x="293" y="31"/>
                  <a:pt x="282" y="25"/>
                </a:cubicBezTo>
                <a:cubicBezTo>
                  <a:pt x="266" y="16"/>
                  <a:pt x="246" y="18"/>
                  <a:pt x="228" y="14"/>
                </a:cubicBezTo>
                <a:close/>
              </a:path>
            </a:pathLst>
          </a:custGeom>
          <a:noFill/>
          <a:ln w="34925" cap="sq" cmpd="sng">
            <a:solidFill>
              <a:srgbClr val="009900"/>
            </a:solidFill>
            <a:prstDash val="solid"/>
            <a:round/>
            <a:headEnd type="none" w="sm" len="sm"/>
            <a:tailEnd type="none" w="sm" len="sm"/>
          </a:ln>
        </p:spPr>
        <p:txBody>
          <a:bodyPr/>
          <a:lstStyle/>
          <a:p>
            <a:pPr fontAlgn="auto">
              <a:spcBef>
                <a:spcPts val="0"/>
              </a:spcBef>
              <a:spcAft>
                <a:spcPts val="0"/>
              </a:spcAft>
            </a:pPr>
            <a:endParaRPr lang="zh-CN" altLang="en-US">
              <a:solidFill>
                <a:srgbClr val="000000"/>
              </a:solidFill>
              <a:latin typeface="Arial Narrow"/>
              <a:cs typeface="+mn-cs"/>
            </a:endParaRPr>
          </a:p>
        </p:txBody>
      </p:sp>
      <p:grpSp>
        <p:nvGrpSpPr>
          <p:cNvPr id="146" name="Group 43">
            <a:extLst>
              <a:ext uri="{FF2B5EF4-FFF2-40B4-BE49-F238E27FC236}">
                <a16:creationId xmlns:a16="http://schemas.microsoft.com/office/drawing/2014/main" id="{D244BC75-D0C3-52F8-2304-819F95198986}"/>
              </a:ext>
            </a:extLst>
          </p:cNvPr>
          <p:cNvGrpSpPr>
            <a:grpSpLocks/>
          </p:cNvGrpSpPr>
          <p:nvPr/>
        </p:nvGrpSpPr>
        <p:grpSpPr bwMode="auto">
          <a:xfrm>
            <a:off x="4238701" y="2348312"/>
            <a:ext cx="1371601" cy="646113"/>
            <a:chOff x="2842" y="1869"/>
            <a:chExt cx="864" cy="407"/>
          </a:xfrm>
        </p:grpSpPr>
        <p:sp>
          <p:nvSpPr>
            <p:cNvPr id="147" name="Rectangle 44">
              <a:extLst>
                <a:ext uri="{FF2B5EF4-FFF2-40B4-BE49-F238E27FC236}">
                  <a16:creationId xmlns:a16="http://schemas.microsoft.com/office/drawing/2014/main" id="{59D50AD5-13CB-B7AF-53A0-27872183ABD6}"/>
                </a:ext>
              </a:extLst>
            </p:cNvPr>
            <p:cNvSpPr>
              <a:spLocks noChangeArrowheads="1"/>
            </p:cNvSpPr>
            <p:nvPr/>
          </p:nvSpPr>
          <p:spPr bwMode="auto">
            <a:xfrm>
              <a:off x="3338" y="2016"/>
              <a:ext cx="368" cy="260"/>
            </a:xfrm>
            <a:prstGeom prst="rect">
              <a:avLst/>
            </a:prstGeom>
            <a:noFill/>
            <a:ln w="12700" cap="sq">
              <a:noFill/>
              <a:miter lim="800000"/>
              <a:headEnd type="none" w="sm" len="sm"/>
              <a:tailEnd type="none" w="sm" len="sm"/>
            </a:ln>
          </p:spPr>
          <p:txBody>
            <a:bodyPr wrap="none">
              <a:spAutoFit/>
            </a:bodyPr>
            <a:lstStyle/>
            <a:p>
              <a:pPr fontAlgn="auto">
                <a:spcBef>
                  <a:spcPts val="0"/>
                </a:spcBef>
                <a:spcAft>
                  <a:spcPts val="0"/>
                </a:spcAft>
              </a:pPr>
              <a:r>
                <a:rPr lang="en-US" altLang="zh-CN" sz="2100" dirty="0">
                  <a:solidFill>
                    <a:srgbClr val="DC0081"/>
                  </a:solidFill>
                  <a:latin typeface="Arial Narrow"/>
                  <a:cs typeface="+mn-cs"/>
                </a:rPr>
                <a:t>low</a:t>
              </a:r>
            </a:p>
          </p:txBody>
        </p:sp>
        <p:sp>
          <p:nvSpPr>
            <p:cNvPr id="148" name="Rectangle 45">
              <a:extLst>
                <a:ext uri="{FF2B5EF4-FFF2-40B4-BE49-F238E27FC236}">
                  <a16:creationId xmlns:a16="http://schemas.microsoft.com/office/drawing/2014/main" id="{F30CE0ED-30EF-07D5-8962-FA303099F705}"/>
                </a:ext>
              </a:extLst>
            </p:cNvPr>
            <p:cNvSpPr>
              <a:spLocks noChangeArrowheads="1"/>
            </p:cNvSpPr>
            <p:nvPr/>
          </p:nvSpPr>
          <p:spPr bwMode="auto">
            <a:xfrm>
              <a:off x="2842" y="1869"/>
              <a:ext cx="485" cy="240"/>
            </a:xfrm>
            <a:prstGeom prst="rect">
              <a:avLst/>
            </a:prstGeom>
            <a:solidFill>
              <a:srgbClr val="FFFFFF"/>
            </a:solidFill>
            <a:ln w="12700" cap="sq">
              <a:noFill/>
              <a:miter lim="800000"/>
              <a:headEnd type="none" w="sm" len="sm"/>
              <a:tailEnd type="none" w="sm" len="sm"/>
            </a:ln>
          </p:spPr>
          <p:txBody>
            <a:bodyPr wrap="none" anchor="ctr"/>
            <a:lstStyle/>
            <a:p>
              <a:pPr fontAlgn="auto">
                <a:spcBef>
                  <a:spcPts val="0"/>
                </a:spcBef>
                <a:spcAft>
                  <a:spcPts val="0"/>
                </a:spcAft>
              </a:pPr>
              <a:endParaRPr lang="zh-CN" altLang="en-US" dirty="0">
                <a:solidFill>
                  <a:srgbClr val="000000"/>
                </a:solidFill>
                <a:latin typeface="Arial Narrow"/>
                <a:cs typeface="+mn-cs"/>
              </a:endParaRPr>
            </a:p>
          </p:txBody>
        </p:sp>
      </p:grpSp>
      <p:sp>
        <p:nvSpPr>
          <p:cNvPr id="149" name="Freeform 46">
            <a:extLst>
              <a:ext uri="{FF2B5EF4-FFF2-40B4-BE49-F238E27FC236}">
                <a16:creationId xmlns:a16="http://schemas.microsoft.com/office/drawing/2014/main" id="{DF798108-E253-FDF1-9521-C3BEA9D6EA62}"/>
              </a:ext>
            </a:extLst>
          </p:cNvPr>
          <p:cNvSpPr>
            <a:spLocks/>
          </p:cNvSpPr>
          <p:nvPr/>
        </p:nvSpPr>
        <p:spPr bwMode="auto">
          <a:xfrm>
            <a:off x="5027612" y="1802917"/>
            <a:ext cx="593725" cy="481013"/>
          </a:xfrm>
          <a:custGeom>
            <a:avLst/>
            <a:gdLst>
              <a:gd name="T0" fmla="*/ 574595625 w 374"/>
              <a:gd name="T1" fmla="*/ 35282224 h 303"/>
              <a:gd name="T2" fmla="*/ 191531875 w 374"/>
              <a:gd name="T3" fmla="*/ 63004765 h 303"/>
              <a:gd name="T4" fmla="*/ 80645000 w 374"/>
              <a:gd name="T5" fmla="*/ 637600988 h 303"/>
              <a:gd name="T6" fmla="*/ 163810950 w 374"/>
              <a:gd name="T7" fmla="*/ 665321942 h 303"/>
              <a:gd name="T8" fmla="*/ 355342825 w 374"/>
              <a:gd name="T9" fmla="*/ 693044483 h 303"/>
              <a:gd name="T10" fmla="*/ 685482500 w 374"/>
              <a:gd name="T11" fmla="*/ 720765437 h 303"/>
              <a:gd name="T12" fmla="*/ 929938450 w 374"/>
              <a:gd name="T13" fmla="*/ 390625419 h 303"/>
              <a:gd name="T14" fmla="*/ 902215938 w 374"/>
              <a:gd name="T15" fmla="*/ 171370803 h 303"/>
              <a:gd name="T16" fmla="*/ 766127500 w 374"/>
              <a:gd name="T17" fmla="*/ 143649849 h 303"/>
              <a:gd name="T18" fmla="*/ 710684063 w 374"/>
              <a:gd name="T19" fmla="*/ 63004765 h 303"/>
              <a:gd name="T20" fmla="*/ 574595625 w 374"/>
              <a:gd name="T21" fmla="*/ 35282224 h 30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74"/>
              <a:gd name="T34" fmla="*/ 0 h 303"/>
              <a:gd name="T35" fmla="*/ 374 w 374"/>
              <a:gd name="T36" fmla="*/ 303 h 30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74" h="303">
                <a:moveTo>
                  <a:pt x="228" y="14"/>
                </a:moveTo>
                <a:cubicBezTo>
                  <a:pt x="173" y="0"/>
                  <a:pt x="130" y="11"/>
                  <a:pt x="76" y="25"/>
                </a:cubicBezTo>
                <a:cubicBezTo>
                  <a:pt x="3" y="96"/>
                  <a:pt x="0" y="122"/>
                  <a:pt x="32" y="253"/>
                </a:cubicBezTo>
                <a:cubicBezTo>
                  <a:pt x="35" y="264"/>
                  <a:pt x="54" y="262"/>
                  <a:pt x="65" y="264"/>
                </a:cubicBezTo>
                <a:cubicBezTo>
                  <a:pt x="90" y="269"/>
                  <a:pt x="116" y="271"/>
                  <a:pt x="141" y="275"/>
                </a:cubicBezTo>
                <a:cubicBezTo>
                  <a:pt x="227" y="303"/>
                  <a:pt x="183" y="299"/>
                  <a:pt x="272" y="286"/>
                </a:cubicBezTo>
                <a:cubicBezTo>
                  <a:pt x="320" y="253"/>
                  <a:pt x="351" y="210"/>
                  <a:pt x="369" y="155"/>
                </a:cubicBezTo>
                <a:cubicBezTo>
                  <a:pt x="365" y="126"/>
                  <a:pt x="374" y="92"/>
                  <a:pt x="358" y="68"/>
                </a:cubicBezTo>
                <a:cubicBezTo>
                  <a:pt x="348" y="53"/>
                  <a:pt x="320" y="66"/>
                  <a:pt x="304" y="57"/>
                </a:cubicBezTo>
                <a:cubicBezTo>
                  <a:pt x="293" y="51"/>
                  <a:pt x="293" y="31"/>
                  <a:pt x="282" y="25"/>
                </a:cubicBezTo>
                <a:cubicBezTo>
                  <a:pt x="266" y="16"/>
                  <a:pt x="246" y="18"/>
                  <a:pt x="228" y="14"/>
                </a:cubicBezTo>
                <a:close/>
              </a:path>
            </a:pathLst>
          </a:custGeom>
          <a:noFill/>
          <a:ln w="41275" cap="sq" cmpd="sng">
            <a:solidFill>
              <a:srgbClr val="FF0000"/>
            </a:solidFill>
            <a:prstDash val="solid"/>
            <a:round/>
            <a:headEnd type="none" w="sm" len="sm"/>
            <a:tailEnd type="none" w="sm" len="sm"/>
          </a:ln>
        </p:spPr>
        <p:txBody>
          <a:bodyPr/>
          <a:lstStyle/>
          <a:p>
            <a:pPr fontAlgn="auto">
              <a:spcBef>
                <a:spcPts val="0"/>
              </a:spcBef>
              <a:spcAft>
                <a:spcPts val="0"/>
              </a:spcAft>
            </a:pPr>
            <a:endParaRPr lang="zh-CN" altLang="en-US">
              <a:solidFill>
                <a:srgbClr val="000000"/>
              </a:solidFill>
              <a:latin typeface="Arial Narrow"/>
              <a:cs typeface="+mn-cs"/>
            </a:endParaRPr>
          </a:p>
        </p:txBody>
      </p:sp>
      <p:grpSp>
        <p:nvGrpSpPr>
          <p:cNvPr id="150" name="Group 48">
            <a:extLst>
              <a:ext uri="{FF2B5EF4-FFF2-40B4-BE49-F238E27FC236}">
                <a16:creationId xmlns:a16="http://schemas.microsoft.com/office/drawing/2014/main" id="{B521F9E0-8F38-2F3A-7D93-41E848329985}"/>
              </a:ext>
            </a:extLst>
          </p:cNvPr>
          <p:cNvGrpSpPr>
            <a:grpSpLocks/>
          </p:cNvGrpSpPr>
          <p:nvPr/>
        </p:nvGrpSpPr>
        <p:grpSpPr bwMode="auto">
          <a:xfrm>
            <a:off x="4324350" y="2628905"/>
            <a:ext cx="1320800" cy="641350"/>
            <a:chOff x="2887" y="2053"/>
            <a:chExt cx="832" cy="404"/>
          </a:xfrm>
        </p:grpSpPr>
        <p:sp>
          <p:nvSpPr>
            <p:cNvPr id="151" name="Rectangle 49">
              <a:extLst>
                <a:ext uri="{FF2B5EF4-FFF2-40B4-BE49-F238E27FC236}">
                  <a16:creationId xmlns:a16="http://schemas.microsoft.com/office/drawing/2014/main" id="{9B585253-F497-0F76-424B-D394AD85436A}"/>
                </a:ext>
              </a:extLst>
            </p:cNvPr>
            <p:cNvSpPr>
              <a:spLocks noChangeArrowheads="1"/>
            </p:cNvSpPr>
            <p:nvPr/>
          </p:nvSpPr>
          <p:spPr bwMode="auto">
            <a:xfrm>
              <a:off x="2887" y="2053"/>
              <a:ext cx="384" cy="240"/>
            </a:xfrm>
            <a:prstGeom prst="rect">
              <a:avLst/>
            </a:prstGeom>
            <a:solidFill>
              <a:srgbClr val="FFFFFF"/>
            </a:solidFill>
            <a:ln w="12700" cap="sq">
              <a:noFill/>
              <a:miter lim="800000"/>
              <a:headEnd type="none" w="sm" len="sm"/>
              <a:tailEnd type="none" w="sm" len="sm"/>
            </a:ln>
          </p:spPr>
          <p:txBody>
            <a:bodyPr wrap="none" anchor="ctr"/>
            <a:lstStyle/>
            <a:p>
              <a:pPr fontAlgn="auto">
                <a:spcBef>
                  <a:spcPts val="0"/>
                </a:spcBef>
                <a:spcAft>
                  <a:spcPts val="0"/>
                </a:spcAft>
              </a:pPr>
              <a:endParaRPr lang="zh-CN" altLang="en-US">
                <a:solidFill>
                  <a:srgbClr val="000000"/>
                </a:solidFill>
                <a:latin typeface="Arial Narrow"/>
                <a:cs typeface="+mn-cs"/>
              </a:endParaRPr>
            </a:p>
          </p:txBody>
        </p:sp>
        <p:sp>
          <p:nvSpPr>
            <p:cNvPr id="152" name="Rectangle 50">
              <a:extLst>
                <a:ext uri="{FF2B5EF4-FFF2-40B4-BE49-F238E27FC236}">
                  <a16:creationId xmlns:a16="http://schemas.microsoft.com/office/drawing/2014/main" id="{BE287F9A-DB67-B90B-C782-E63573357443}"/>
                </a:ext>
              </a:extLst>
            </p:cNvPr>
            <p:cNvSpPr>
              <a:spLocks noChangeArrowheads="1"/>
            </p:cNvSpPr>
            <p:nvPr/>
          </p:nvSpPr>
          <p:spPr bwMode="auto">
            <a:xfrm>
              <a:off x="3323" y="2197"/>
              <a:ext cx="396" cy="260"/>
            </a:xfrm>
            <a:prstGeom prst="rect">
              <a:avLst/>
            </a:prstGeom>
            <a:noFill/>
            <a:ln w="12700" cap="sq">
              <a:noFill/>
              <a:miter lim="800000"/>
              <a:headEnd type="none" w="sm" len="sm"/>
              <a:tailEnd type="none" w="sm" len="sm"/>
            </a:ln>
          </p:spPr>
          <p:txBody>
            <a:bodyPr wrap="none">
              <a:spAutoFit/>
            </a:bodyPr>
            <a:lstStyle/>
            <a:p>
              <a:pPr fontAlgn="auto">
                <a:spcBef>
                  <a:spcPts val="0"/>
                </a:spcBef>
                <a:spcAft>
                  <a:spcPts val="0"/>
                </a:spcAft>
              </a:pPr>
              <a:r>
                <a:rPr lang="en-US" altLang="zh-CN" sz="2100" dirty="0">
                  <a:solidFill>
                    <a:srgbClr val="009900"/>
                  </a:solidFill>
                  <a:latin typeface="Arial Narrow"/>
                  <a:cs typeface="+mn-cs"/>
                </a:rPr>
                <a:t>mid</a:t>
              </a:r>
            </a:p>
          </p:txBody>
        </p:sp>
      </p:grpSp>
      <p:grpSp>
        <p:nvGrpSpPr>
          <p:cNvPr id="153" name="Group 93">
            <a:extLst>
              <a:ext uri="{FF2B5EF4-FFF2-40B4-BE49-F238E27FC236}">
                <a16:creationId xmlns:a16="http://schemas.microsoft.com/office/drawing/2014/main" id="{6A4A38D4-4B51-E785-8883-4CC03E779773}"/>
              </a:ext>
            </a:extLst>
          </p:cNvPr>
          <p:cNvGrpSpPr>
            <a:grpSpLocks/>
          </p:cNvGrpSpPr>
          <p:nvPr/>
        </p:nvGrpSpPr>
        <p:grpSpPr bwMode="auto">
          <a:xfrm>
            <a:off x="1068388" y="3886200"/>
            <a:ext cx="6096000" cy="2057400"/>
            <a:chOff x="384" y="2448"/>
            <a:chExt cx="3840" cy="1296"/>
          </a:xfrm>
        </p:grpSpPr>
        <p:sp>
          <p:nvSpPr>
            <p:cNvPr id="154" name="Rectangle 56">
              <a:extLst>
                <a:ext uri="{FF2B5EF4-FFF2-40B4-BE49-F238E27FC236}">
                  <a16:creationId xmlns:a16="http://schemas.microsoft.com/office/drawing/2014/main" id="{E798F6BD-6698-568F-341D-CD084DCC9DCA}"/>
                </a:ext>
              </a:extLst>
            </p:cNvPr>
            <p:cNvSpPr>
              <a:spLocks noChangeArrowheads="1"/>
            </p:cNvSpPr>
            <p:nvPr/>
          </p:nvSpPr>
          <p:spPr bwMode="auto">
            <a:xfrm>
              <a:off x="384" y="2592"/>
              <a:ext cx="3840" cy="1152"/>
            </a:xfrm>
            <a:prstGeom prst="rect">
              <a:avLst/>
            </a:prstGeom>
            <a:solidFill>
              <a:schemeClr val="accent1">
                <a:lumMod val="20000"/>
                <a:lumOff val="80000"/>
              </a:schemeClr>
            </a:solidFill>
            <a:ln w="12700" cap="sq">
              <a:noFill/>
              <a:miter lim="800000"/>
              <a:headEnd type="none" w="sm" len="sm"/>
              <a:tailEnd type="none" w="sm" len="sm"/>
            </a:ln>
            <a:effectLst>
              <a:outerShdw dist="188799" dir="2863579" algn="ctr" rotWithShape="0">
                <a:srgbClr val="969696"/>
              </a:outerShdw>
            </a:effectLst>
          </p:spPr>
          <p:txBody>
            <a:bodyPr wrap="none" anchor="ctr"/>
            <a:lstStyle/>
            <a:p>
              <a:pPr fontAlgn="auto">
                <a:spcBef>
                  <a:spcPts val="0"/>
                </a:spcBef>
                <a:spcAft>
                  <a:spcPts val="0"/>
                </a:spcAft>
              </a:pPr>
              <a:endParaRPr lang="zh-CN" altLang="en-US">
                <a:solidFill>
                  <a:srgbClr val="000000"/>
                </a:solidFill>
                <a:latin typeface="Arial Narrow"/>
                <a:cs typeface="+mn-cs"/>
              </a:endParaRPr>
            </a:p>
          </p:txBody>
        </p:sp>
        <p:sp>
          <p:nvSpPr>
            <p:cNvPr id="155" name="Text Box 57">
              <a:extLst>
                <a:ext uri="{FF2B5EF4-FFF2-40B4-BE49-F238E27FC236}">
                  <a16:creationId xmlns:a16="http://schemas.microsoft.com/office/drawing/2014/main" id="{E8240374-ED60-14E2-1951-4A79004EBD74}"/>
                </a:ext>
              </a:extLst>
            </p:cNvPr>
            <p:cNvSpPr txBox="1">
              <a:spLocks noChangeArrowheads="1"/>
            </p:cNvSpPr>
            <p:nvPr/>
          </p:nvSpPr>
          <p:spPr bwMode="auto">
            <a:xfrm>
              <a:off x="716" y="2751"/>
              <a:ext cx="3479" cy="865"/>
            </a:xfrm>
            <a:prstGeom prst="rect">
              <a:avLst/>
            </a:prstGeom>
            <a:noFill/>
            <a:ln w="12700" cap="sq">
              <a:noFill/>
              <a:miter lim="800000"/>
              <a:headEnd type="none" w="sm" len="sm"/>
              <a:tailEnd type="none" w="sm" len="sm"/>
            </a:ln>
          </p:spPr>
          <p:txBody>
            <a:bodyPr>
              <a:spAutoFit/>
            </a:bodyPr>
            <a:lstStyle/>
            <a:p>
              <a:pPr fontAlgn="auto">
                <a:spcBef>
                  <a:spcPts val="0"/>
                </a:spcBef>
                <a:spcAft>
                  <a:spcPts val="0"/>
                </a:spcAft>
              </a:pPr>
              <a:r>
                <a:rPr lang="en-US" altLang="zh-CN" sz="2800" dirty="0">
                  <a:solidFill>
                    <a:srgbClr val="7030A0"/>
                  </a:solidFill>
                  <a:latin typeface="幼圆" pitchFamily="49" charset="-122"/>
                  <a:ea typeface="幼圆" pitchFamily="49" charset="-122"/>
                  <a:cs typeface="+mn-cs"/>
                </a:rPr>
                <a:t>    </a:t>
              </a:r>
              <a:r>
                <a:rPr lang="zh-CN" altLang="en-US" sz="2800" dirty="0">
                  <a:solidFill>
                    <a:srgbClr val="7030A0"/>
                  </a:solidFill>
                  <a:latin typeface="幼圆" pitchFamily="49" charset="-122"/>
                  <a:ea typeface="幼圆" pitchFamily="49" charset="-122"/>
                  <a:cs typeface="+mn-cs"/>
                </a:rPr>
                <a:t>   经过四次元素之间的比较，查找成功</a:t>
              </a:r>
              <a:r>
                <a:rPr lang="en-US" altLang="zh-CN" sz="2800" dirty="0">
                  <a:solidFill>
                    <a:srgbClr val="7030A0"/>
                  </a:solidFill>
                  <a:latin typeface="幼圆" pitchFamily="49" charset="-122"/>
                  <a:ea typeface="幼圆" pitchFamily="49" charset="-122"/>
                  <a:cs typeface="+mn-cs"/>
                </a:rPr>
                <a:t>,</a:t>
              </a:r>
              <a:r>
                <a:rPr lang="zh-CN" altLang="en-US" sz="2800" dirty="0">
                  <a:solidFill>
                    <a:srgbClr val="7030A0"/>
                  </a:solidFill>
                  <a:latin typeface="幼圆" pitchFamily="49" charset="-122"/>
                  <a:ea typeface="幼圆" pitchFamily="49" charset="-122"/>
                  <a:cs typeface="+mn-cs"/>
                </a:rPr>
                <a:t>给出被查到记录在文件中的位置</a:t>
              </a:r>
              <a:r>
                <a:rPr lang="en-US" altLang="zh-CN" sz="2800" dirty="0">
                  <a:solidFill>
                    <a:srgbClr val="7030A0"/>
                  </a:solidFill>
                  <a:latin typeface="Arial Narrow"/>
                  <a:ea typeface="幼圆" pitchFamily="49" charset="-122"/>
                  <a:cs typeface="+mn-cs"/>
                </a:rPr>
                <a:t>7(</a:t>
              </a:r>
              <a:r>
                <a:rPr lang="en-US" altLang="zh-CN" sz="2800" dirty="0">
                  <a:solidFill>
                    <a:srgbClr val="264AA5"/>
                  </a:solidFill>
                  <a:latin typeface="Arial Narrow"/>
                  <a:ea typeface="幼圆" pitchFamily="49" charset="-122"/>
                  <a:cs typeface="+mn-cs"/>
                </a:rPr>
                <a:t>mid</a:t>
              </a:r>
              <a:r>
                <a:rPr lang="en-US" altLang="zh-CN" sz="2800" dirty="0">
                  <a:solidFill>
                    <a:srgbClr val="7030A0"/>
                  </a:solidFill>
                  <a:latin typeface="Arial Narrow"/>
                  <a:ea typeface="幼圆" pitchFamily="49" charset="-122"/>
                  <a:cs typeface="+mn-cs"/>
                </a:rPr>
                <a:t>)</a:t>
              </a:r>
              <a:r>
                <a:rPr lang="zh-CN" altLang="en-US" sz="2800" dirty="0">
                  <a:solidFill>
                    <a:srgbClr val="7030A0"/>
                  </a:solidFill>
                  <a:latin typeface="幼圆" pitchFamily="49" charset="-122"/>
                  <a:ea typeface="幼圆" pitchFamily="49" charset="-122"/>
                  <a:cs typeface="+mn-cs"/>
                </a:rPr>
                <a:t>。</a:t>
              </a:r>
            </a:p>
          </p:txBody>
        </p:sp>
        <p:grpSp>
          <p:nvGrpSpPr>
            <p:cNvPr id="156" name="Group 58">
              <a:extLst>
                <a:ext uri="{FF2B5EF4-FFF2-40B4-BE49-F238E27FC236}">
                  <a16:creationId xmlns:a16="http://schemas.microsoft.com/office/drawing/2014/main" id="{D6F6DC29-9D1B-B200-2295-45820D6E3F4C}"/>
                </a:ext>
              </a:extLst>
            </p:cNvPr>
            <p:cNvGrpSpPr>
              <a:grpSpLocks/>
            </p:cNvGrpSpPr>
            <p:nvPr/>
          </p:nvGrpSpPr>
          <p:grpSpPr bwMode="auto">
            <a:xfrm>
              <a:off x="421" y="2448"/>
              <a:ext cx="779" cy="539"/>
              <a:chOff x="3735" y="264"/>
              <a:chExt cx="834" cy="635"/>
            </a:xfrm>
          </p:grpSpPr>
          <p:sp>
            <p:nvSpPr>
              <p:cNvPr id="157" name="Freeform 59">
                <a:extLst>
                  <a:ext uri="{FF2B5EF4-FFF2-40B4-BE49-F238E27FC236}">
                    <a16:creationId xmlns:a16="http://schemas.microsoft.com/office/drawing/2014/main" id="{89E95489-3AFA-4D37-F954-68AB586197AD}"/>
                  </a:ext>
                </a:extLst>
              </p:cNvPr>
              <p:cNvSpPr>
                <a:spLocks/>
              </p:cNvSpPr>
              <p:nvPr/>
            </p:nvSpPr>
            <p:spPr bwMode="auto">
              <a:xfrm>
                <a:off x="3735" y="550"/>
                <a:ext cx="182" cy="349"/>
              </a:xfrm>
              <a:custGeom>
                <a:avLst/>
                <a:gdLst>
                  <a:gd name="T0" fmla="*/ 20 w 545"/>
                  <a:gd name="T1" fmla="*/ 0 h 1049"/>
                  <a:gd name="T2" fmla="*/ 0 w 545"/>
                  <a:gd name="T3" fmla="*/ 7 h 1049"/>
                  <a:gd name="T4" fmla="*/ 52 w 545"/>
                  <a:gd name="T5" fmla="*/ 116 h 1049"/>
                  <a:gd name="T6" fmla="*/ 61 w 545"/>
                  <a:gd name="T7" fmla="*/ 114 h 1049"/>
                  <a:gd name="T8" fmla="*/ 11 w 545"/>
                  <a:gd name="T9" fmla="*/ 10 h 1049"/>
                  <a:gd name="T10" fmla="*/ 24 w 545"/>
                  <a:gd name="T11" fmla="*/ 6 h 1049"/>
                  <a:gd name="T12" fmla="*/ 20 w 545"/>
                  <a:gd name="T13" fmla="*/ 0 h 1049"/>
                  <a:gd name="T14" fmla="*/ 20 w 545"/>
                  <a:gd name="T15" fmla="*/ 0 h 1049"/>
                  <a:gd name="T16" fmla="*/ 0 60000 65536"/>
                  <a:gd name="T17" fmla="*/ 0 60000 65536"/>
                  <a:gd name="T18" fmla="*/ 0 60000 65536"/>
                  <a:gd name="T19" fmla="*/ 0 60000 65536"/>
                  <a:gd name="T20" fmla="*/ 0 60000 65536"/>
                  <a:gd name="T21" fmla="*/ 0 60000 65536"/>
                  <a:gd name="T22" fmla="*/ 0 60000 65536"/>
                  <a:gd name="T23" fmla="*/ 0 60000 65536"/>
                  <a:gd name="T24" fmla="*/ 0 w 545"/>
                  <a:gd name="T25" fmla="*/ 0 h 1049"/>
                  <a:gd name="T26" fmla="*/ 545 w 545"/>
                  <a:gd name="T27" fmla="*/ 1049 h 104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45" h="1049">
                    <a:moveTo>
                      <a:pt x="177" y="0"/>
                    </a:moveTo>
                    <a:lnTo>
                      <a:pt x="0" y="62"/>
                    </a:lnTo>
                    <a:lnTo>
                      <a:pt x="463" y="1049"/>
                    </a:lnTo>
                    <a:lnTo>
                      <a:pt x="545" y="1028"/>
                    </a:lnTo>
                    <a:lnTo>
                      <a:pt x="97" y="92"/>
                    </a:lnTo>
                    <a:lnTo>
                      <a:pt x="213" y="58"/>
                    </a:lnTo>
                    <a:lnTo>
                      <a:pt x="177" y="0"/>
                    </a:lnTo>
                    <a:close/>
                  </a:path>
                </a:pathLst>
              </a:custGeom>
              <a:solidFill>
                <a:srgbClr val="D66666"/>
              </a:solidFill>
              <a:ln w="9525">
                <a:noFill/>
                <a:round/>
                <a:headEnd/>
                <a:tailEnd/>
              </a:ln>
            </p:spPr>
            <p:txBody>
              <a:bodyPr/>
              <a:lstStyle/>
              <a:p>
                <a:pPr fontAlgn="auto">
                  <a:spcBef>
                    <a:spcPts val="0"/>
                  </a:spcBef>
                  <a:spcAft>
                    <a:spcPts val="0"/>
                  </a:spcAft>
                </a:pPr>
                <a:endParaRPr lang="zh-CN" altLang="en-US">
                  <a:solidFill>
                    <a:srgbClr val="000000"/>
                  </a:solidFill>
                  <a:latin typeface="Arial Narrow"/>
                  <a:cs typeface="+mn-cs"/>
                </a:endParaRPr>
              </a:p>
            </p:txBody>
          </p:sp>
          <p:sp>
            <p:nvSpPr>
              <p:cNvPr id="158" name="Freeform 60">
                <a:extLst>
                  <a:ext uri="{FF2B5EF4-FFF2-40B4-BE49-F238E27FC236}">
                    <a16:creationId xmlns:a16="http://schemas.microsoft.com/office/drawing/2014/main" id="{A429D84E-115C-3B8C-B044-A1056DF6C590}"/>
                  </a:ext>
                </a:extLst>
              </p:cNvPr>
              <p:cNvSpPr>
                <a:spLocks/>
              </p:cNvSpPr>
              <p:nvPr/>
            </p:nvSpPr>
            <p:spPr bwMode="auto">
              <a:xfrm>
                <a:off x="3934" y="617"/>
                <a:ext cx="631" cy="282"/>
              </a:xfrm>
              <a:custGeom>
                <a:avLst/>
                <a:gdLst>
                  <a:gd name="T0" fmla="*/ 6 w 1895"/>
                  <a:gd name="T1" fmla="*/ 89 h 846"/>
                  <a:gd name="T2" fmla="*/ 17 w 1895"/>
                  <a:gd name="T3" fmla="*/ 86 h 846"/>
                  <a:gd name="T4" fmla="*/ 30 w 1895"/>
                  <a:gd name="T5" fmla="*/ 82 h 846"/>
                  <a:gd name="T6" fmla="*/ 42 w 1895"/>
                  <a:gd name="T7" fmla="*/ 79 h 846"/>
                  <a:gd name="T8" fmla="*/ 58 w 1895"/>
                  <a:gd name="T9" fmla="*/ 76 h 846"/>
                  <a:gd name="T10" fmla="*/ 121 w 1895"/>
                  <a:gd name="T11" fmla="*/ 73 h 846"/>
                  <a:gd name="T12" fmla="*/ 124 w 1895"/>
                  <a:gd name="T13" fmla="*/ 69 h 846"/>
                  <a:gd name="T14" fmla="*/ 128 w 1895"/>
                  <a:gd name="T15" fmla="*/ 65 h 846"/>
                  <a:gd name="T16" fmla="*/ 132 w 1895"/>
                  <a:gd name="T17" fmla="*/ 61 h 846"/>
                  <a:gd name="T18" fmla="*/ 137 w 1895"/>
                  <a:gd name="T19" fmla="*/ 56 h 846"/>
                  <a:gd name="T20" fmla="*/ 139 w 1895"/>
                  <a:gd name="T21" fmla="*/ 54 h 846"/>
                  <a:gd name="T22" fmla="*/ 143 w 1895"/>
                  <a:gd name="T23" fmla="*/ 50 h 846"/>
                  <a:gd name="T24" fmla="*/ 146 w 1895"/>
                  <a:gd name="T25" fmla="*/ 47 h 846"/>
                  <a:gd name="T26" fmla="*/ 149 w 1895"/>
                  <a:gd name="T27" fmla="*/ 44 h 846"/>
                  <a:gd name="T28" fmla="*/ 152 w 1895"/>
                  <a:gd name="T29" fmla="*/ 42 h 846"/>
                  <a:gd name="T30" fmla="*/ 155 w 1895"/>
                  <a:gd name="T31" fmla="*/ 39 h 846"/>
                  <a:gd name="T32" fmla="*/ 161 w 1895"/>
                  <a:gd name="T33" fmla="*/ 34 h 846"/>
                  <a:gd name="T34" fmla="*/ 167 w 1895"/>
                  <a:gd name="T35" fmla="*/ 30 h 846"/>
                  <a:gd name="T36" fmla="*/ 173 w 1895"/>
                  <a:gd name="T37" fmla="*/ 27 h 846"/>
                  <a:gd name="T38" fmla="*/ 180 w 1895"/>
                  <a:gd name="T39" fmla="*/ 23 h 846"/>
                  <a:gd name="T40" fmla="*/ 187 w 1895"/>
                  <a:gd name="T41" fmla="*/ 20 h 846"/>
                  <a:gd name="T42" fmla="*/ 185 w 1895"/>
                  <a:gd name="T43" fmla="*/ 3 h 846"/>
                  <a:gd name="T44" fmla="*/ 209 w 1895"/>
                  <a:gd name="T45" fmla="*/ 21 h 846"/>
                  <a:gd name="T46" fmla="*/ 199 w 1895"/>
                  <a:gd name="T47" fmla="*/ 24 h 846"/>
                  <a:gd name="T48" fmla="*/ 190 w 1895"/>
                  <a:gd name="T49" fmla="*/ 28 h 846"/>
                  <a:gd name="T50" fmla="*/ 183 w 1895"/>
                  <a:gd name="T51" fmla="*/ 31 h 846"/>
                  <a:gd name="T52" fmla="*/ 177 w 1895"/>
                  <a:gd name="T53" fmla="*/ 35 h 846"/>
                  <a:gd name="T54" fmla="*/ 171 w 1895"/>
                  <a:gd name="T55" fmla="*/ 38 h 846"/>
                  <a:gd name="T56" fmla="*/ 166 w 1895"/>
                  <a:gd name="T57" fmla="*/ 42 h 846"/>
                  <a:gd name="T58" fmla="*/ 161 w 1895"/>
                  <a:gd name="T59" fmla="*/ 45 h 846"/>
                  <a:gd name="T60" fmla="*/ 157 w 1895"/>
                  <a:gd name="T61" fmla="*/ 50 h 846"/>
                  <a:gd name="T62" fmla="*/ 152 w 1895"/>
                  <a:gd name="T63" fmla="*/ 54 h 846"/>
                  <a:gd name="T64" fmla="*/ 147 w 1895"/>
                  <a:gd name="T65" fmla="*/ 59 h 846"/>
                  <a:gd name="T66" fmla="*/ 142 w 1895"/>
                  <a:gd name="T67" fmla="*/ 63 h 846"/>
                  <a:gd name="T68" fmla="*/ 138 w 1895"/>
                  <a:gd name="T69" fmla="*/ 68 h 846"/>
                  <a:gd name="T70" fmla="*/ 134 w 1895"/>
                  <a:gd name="T71" fmla="*/ 72 h 846"/>
                  <a:gd name="T72" fmla="*/ 130 w 1895"/>
                  <a:gd name="T73" fmla="*/ 76 h 846"/>
                  <a:gd name="T74" fmla="*/ 127 w 1895"/>
                  <a:gd name="T75" fmla="*/ 79 h 846"/>
                  <a:gd name="T76" fmla="*/ 124 w 1895"/>
                  <a:gd name="T77" fmla="*/ 83 h 846"/>
                  <a:gd name="T78" fmla="*/ 64 w 1895"/>
                  <a:gd name="T79" fmla="*/ 87 h 846"/>
                  <a:gd name="T80" fmla="*/ 40 w 1895"/>
                  <a:gd name="T81" fmla="*/ 91 h 846"/>
                  <a:gd name="T82" fmla="*/ 29 w 1895"/>
                  <a:gd name="T83" fmla="*/ 94 h 84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895"/>
                  <a:gd name="T127" fmla="*/ 0 h 846"/>
                  <a:gd name="T128" fmla="*/ 1895 w 1895"/>
                  <a:gd name="T129" fmla="*/ 846 h 84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895" h="846">
                    <a:moveTo>
                      <a:pt x="0" y="815"/>
                    </a:moveTo>
                    <a:lnTo>
                      <a:pt x="16" y="811"/>
                    </a:lnTo>
                    <a:lnTo>
                      <a:pt x="57" y="800"/>
                    </a:lnTo>
                    <a:lnTo>
                      <a:pt x="87" y="791"/>
                    </a:lnTo>
                    <a:lnTo>
                      <a:pt x="117" y="782"/>
                    </a:lnTo>
                    <a:lnTo>
                      <a:pt x="154" y="772"/>
                    </a:lnTo>
                    <a:lnTo>
                      <a:pt x="191" y="761"/>
                    </a:lnTo>
                    <a:lnTo>
                      <a:pt x="230" y="750"/>
                    </a:lnTo>
                    <a:lnTo>
                      <a:pt x="269" y="740"/>
                    </a:lnTo>
                    <a:lnTo>
                      <a:pt x="309" y="730"/>
                    </a:lnTo>
                    <a:lnTo>
                      <a:pt x="346" y="719"/>
                    </a:lnTo>
                    <a:lnTo>
                      <a:pt x="380" y="712"/>
                    </a:lnTo>
                    <a:lnTo>
                      <a:pt x="412" y="703"/>
                    </a:lnTo>
                    <a:lnTo>
                      <a:pt x="463" y="692"/>
                    </a:lnTo>
                    <a:lnTo>
                      <a:pt x="521" y="685"/>
                    </a:lnTo>
                    <a:lnTo>
                      <a:pt x="606" y="678"/>
                    </a:lnTo>
                    <a:lnTo>
                      <a:pt x="815" y="667"/>
                    </a:lnTo>
                    <a:lnTo>
                      <a:pt x="1087" y="658"/>
                    </a:lnTo>
                    <a:lnTo>
                      <a:pt x="1099" y="645"/>
                    </a:lnTo>
                    <a:lnTo>
                      <a:pt x="1112" y="631"/>
                    </a:lnTo>
                    <a:lnTo>
                      <a:pt x="1121" y="621"/>
                    </a:lnTo>
                    <a:lnTo>
                      <a:pt x="1130" y="611"/>
                    </a:lnTo>
                    <a:lnTo>
                      <a:pt x="1141" y="599"/>
                    </a:lnTo>
                    <a:lnTo>
                      <a:pt x="1152" y="588"/>
                    </a:lnTo>
                    <a:lnTo>
                      <a:pt x="1164" y="574"/>
                    </a:lnTo>
                    <a:lnTo>
                      <a:pt x="1178" y="561"/>
                    </a:lnTo>
                    <a:lnTo>
                      <a:pt x="1192" y="546"/>
                    </a:lnTo>
                    <a:lnTo>
                      <a:pt x="1206" y="532"/>
                    </a:lnTo>
                    <a:lnTo>
                      <a:pt x="1221" y="515"/>
                    </a:lnTo>
                    <a:lnTo>
                      <a:pt x="1230" y="507"/>
                    </a:lnTo>
                    <a:lnTo>
                      <a:pt x="1237" y="500"/>
                    </a:lnTo>
                    <a:lnTo>
                      <a:pt x="1246" y="492"/>
                    </a:lnTo>
                    <a:lnTo>
                      <a:pt x="1253" y="484"/>
                    </a:lnTo>
                    <a:lnTo>
                      <a:pt x="1271" y="466"/>
                    </a:lnTo>
                    <a:lnTo>
                      <a:pt x="1279" y="459"/>
                    </a:lnTo>
                    <a:lnTo>
                      <a:pt x="1289" y="450"/>
                    </a:lnTo>
                    <a:lnTo>
                      <a:pt x="1297" y="442"/>
                    </a:lnTo>
                    <a:lnTo>
                      <a:pt x="1306" y="433"/>
                    </a:lnTo>
                    <a:lnTo>
                      <a:pt x="1315" y="426"/>
                    </a:lnTo>
                    <a:lnTo>
                      <a:pt x="1325" y="418"/>
                    </a:lnTo>
                    <a:lnTo>
                      <a:pt x="1334" y="409"/>
                    </a:lnTo>
                    <a:lnTo>
                      <a:pt x="1343" y="400"/>
                    </a:lnTo>
                    <a:lnTo>
                      <a:pt x="1353" y="392"/>
                    </a:lnTo>
                    <a:lnTo>
                      <a:pt x="1362" y="384"/>
                    </a:lnTo>
                    <a:lnTo>
                      <a:pt x="1371" y="376"/>
                    </a:lnTo>
                    <a:lnTo>
                      <a:pt x="1381" y="368"/>
                    </a:lnTo>
                    <a:lnTo>
                      <a:pt x="1390" y="361"/>
                    </a:lnTo>
                    <a:lnTo>
                      <a:pt x="1399" y="353"/>
                    </a:lnTo>
                    <a:lnTo>
                      <a:pt x="1418" y="338"/>
                    </a:lnTo>
                    <a:lnTo>
                      <a:pt x="1437" y="322"/>
                    </a:lnTo>
                    <a:lnTo>
                      <a:pt x="1455" y="309"/>
                    </a:lnTo>
                    <a:lnTo>
                      <a:pt x="1474" y="295"/>
                    </a:lnTo>
                    <a:lnTo>
                      <a:pt x="1493" y="284"/>
                    </a:lnTo>
                    <a:lnTo>
                      <a:pt x="1511" y="272"/>
                    </a:lnTo>
                    <a:lnTo>
                      <a:pt x="1529" y="261"/>
                    </a:lnTo>
                    <a:lnTo>
                      <a:pt x="1547" y="251"/>
                    </a:lnTo>
                    <a:lnTo>
                      <a:pt x="1562" y="242"/>
                    </a:lnTo>
                    <a:lnTo>
                      <a:pt x="1578" y="233"/>
                    </a:lnTo>
                    <a:lnTo>
                      <a:pt x="1593" y="225"/>
                    </a:lnTo>
                    <a:lnTo>
                      <a:pt x="1621" y="211"/>
                    </a:lnTo>
                    <a:lnTo>
                      <a:pt x="1646" y="198"/>
                    </a:lnTo>
                    <a:lnTo>
                      <a:pt x="1669" y="188"/>
                    </a:lnTo>
                    <a:lnTo>
                      <a:pt x="1690" y="179"/>
                    </a:lnTo>
                    <a:lnTo>
                      <a:pt x="1722" y="165"/>
                    </a:lnTo>
                    <a:lnTo>
                      <a:pt x="1773" y="149"/>
                    </a:lnTo>
                    <a:lnTo>
                      <a:pt x="1672" y="26"/>
                    </a:lnTo>
                    <a:lnTo>
                      <a:pt x="1732" y="0"/>
                    </a:lnTo>
                    <a:lnTo>
                      <a:pt x="1895" y="182"/>
                    </a:lnTo>
                    <a:lnTo>
                      <a:pt x="1883" y="186"/>
                    </a:lnTo>
                    <a:lnTo>
                      <a:pt x="1847" y="200"/>
                    </a:lnTo>
                    <a:lnTo>
                      <a:pt x="1821" y="209"/>
                    </a:lnTo>
                    <a:lnTo>
                      <a:pt x="1793" y="220"/>
                    </a:lnTo>
                    <a:lnTo>
                      <a:pt x="1761" y="233"/>
                    </a:lnTo>
                    <a:lnTo>
                      <a:pt x="1728" y="248"/>
                    </a:lnTo>
                    <a:lnTo>
                      <a:pt x="1712" y="256"/>
                    </a:lnTo>
                    <a:lnTo>
                      <a:pt x="1694" y="265"/>
                    </a:lnTo>
                    <a:lnTo>
                      <a:pt x="1675" y="274"/>
                    </a:lnTo>
                    <a:lnTo>
                      <a:pt x="1655" y="281"/>
                    </a:lnTo>
                    <a:lnTo>
                      <a:pt x="1638" y="292"/>
                    </a:lnTo>
                    <a:lnTo>
                      <a:pt x="1620" y="301"/>
                    </a:lnTo>
                    <a:lnTo>
                      <a:pt x="1601" y="311"/>
                    </a:lnTo>
                    <a:lnTo>
                      <a:pt x="1583" y="321"/>
                    </a:lnTo>
                    <a:lnTo>
                      <a:pt x="1565" y="331"/>
                    </a:lnTo>
                    <a:lnTo>
                      <a:pt x="1547" y="341"/>
                    </a:lnTo>
                    <a:lnTo>
                      <a:pt x="1530" y="353"/>
                    </a:lnTo>
                    <a:lnTo>
                      <a:pt x="1512" y="363"/>
                    </a:lnTo>
                    <a:lnTo>
                      <a:pt x="1497" y="375"/>
                    </a:lnTo>
                    <a:lnTo>
                      <a:pt x="1481" y="386"/>
                    </a:lnTo>
                    <a:lnTo>
                      <a:pt x="1466" y="398"/>
                    </a:lnTo>
                    <a:lnTo>
                      <a:pt x="1452" y="409"/>
                    </a:lnTo>
                    <a:lnTo>
                      <a:pt x="1438" y="422"/>
                    </a:lnTo>
                    <a:lnTo>
                      <a:pt x="1424" y="433"/>
                    </a:lnTo>
                    <a:lnTo>
                      <a:pt x="1410" y="447"/>
                    </a:lnTo>
                    <a:lnTo>
                      <a:pt x="1396" y="460"/>
                    </a:lnTo>
                    <a:lnTo>
                      <a:pt x="1381" y="474"/>
                    </a:lnTo>
                    <a:lnTo>
                      <a:pt x="1367" y="487"/>
                    </a:lnTo>
                    <a:lnTo>
                      <a:pt x="1353" y="501"/>
                    </a:lnTo>
                    <a:lnTo>
                      <a:pt x="1338" y="515"/>
                    </a:lnTo>
                    <a:lnTo>
                      <a:pt x="1324" y="529"/>
                    </a:lnTo>
                    <a:lnTo>
                      <a:pt x="1309" y="543"/>
                    </a:lnTo>
                    <a:lnTo>
                      <a:pt x="1295" y="557"/>
                    </a:lnTo>
                    <a:lnTo>
                      <a:pt x="1281" y="571"/>
                    </a:lnTo>
                    <a:lnTo>
                      <a:pt x="1267" y="585"/>
                    </a:lnTo>
                    <a:lnTo>
                      <a:pt x="1253" y="599"/>
                    </a:lnTo>
                    <a:lnTo>
                      <a:pt x="1241" y="612"/>
                    </a:lnTo>
                    <a:lnTo>
                      <a:pt x="1228" y="625"/>
                    </a:lnTo>
                    <a:lnTo>
                      <a:pt x="1216" y="638"/>
                    </a:lnTo>
                    <a:lnTo>
                      <a:pt x="1205" y="650"/>
                    </a:lnTo>
                    <a:lnTo>
                      <a:pt x="1192" y="662"/>
                    </a:lnTo>
                    <a:lnTo>
                      <a:pt x="1182" y="673"/>
                    </a:lnTo>
                    <a:lnTo>
                      <a:pt x="1172" y="684"/>
                    </a:lnTo>
                    <a:lnTo>
                      <a:pt x="1163" y="694"/>
                    </a:lnTo>
                    <a:lnTo>
                      <a:pt x="1154" y="704"/>
                    </a:lnTo>
                    <a:lnTo>
                      <a:pt x="1146" y="712"/>
                    </a:lnTo>
                    <a:lnTo>
                      <a:pt x="1132" y="727"/>
                    </a:lnTo>
                    <a:lnTo>
                      <a:pt x="1122" y="737"/>
                    </a:lnTo>
                    <a:lnTo>
                      <a:pt x="1113" y="747"/>
                    </a:lnTo>
                    <a:lnTo>
                      <a:pt x="906" y="756"/>
                    </a:lnTo>
                    <a:lnTo>
                      <a:pt x="729" y="767"/>
                    </a:lnTo>
                    <a:lnTo>
                      <a:pt x="579" y="779"/>
                    </a:lnTo>
                    <a:lnTo>
                      <a:pt x="463" y="797"/>
                    </a:lnTo>
                    <a:lnTo>
                      <a:pt x="410" y="807"/>
                    </a:lnTo>
                    <a:lnTo>
                      <a:pt x="360" y="819"/>
                    </a:lnTo>
                    <a:lnTo>
                      <a:pt x="319" y="829"/>
                    </a:lnTo>
                    <a:lnTo>
                      <a:pt x="287" y="837"/>
                    </a:lnTo>
                    <a:lnTo>
                      <a:pt x="259" y="846"/>
                    </a:lnTo>
                    <a:lnTo>
                      <a:pt x="0" y="815"/>
                    </a:lnTo>
                    <a:close/>
                  </a:path>
                </a:pathLst>
              </a:custGeom>
              <a:solidFill>
                <a:srgbClr val="D66666"/>
              </a:solidFill>
              <a:ln w="9525">
                <a:noFill/>
                <a:round/>
                <a:headEnd/>
                <a:tailEnd/>
              </a:ln>
            </p:spPr>
            <p:txBody>
              <a:bodyPr/>
              <a:lstStyle/>
              <a:p>
                <a:pPr fontAlgn="auto">
                  <a:spcBef>
                    <a:spcPts val="0"/>
                  </a:spcBef>
                  <a:spcAft>
                    <a:spcPts val="0"/>
                  </a:spcAft>
                </a:pPr>
                <a:endParaRPr lang="zh-CN" altLang="en-US">
                  <a:solidFill>
                    <a:srgbClr val="000000"/>
                  </a:solidFill>
                  <a:latin typeface="Arial Narrow"/>
                  <a:cs typeface="+mn-cs"/>
                </a:endParaRPr>
              </a:p>
            </p:txBody>
          </p:sp>
          <p:sp>
            <p:nvSpPr>
              <p:cNvPr id="159" name="Freeform 61">
                <a:extLst>
                  <a:ext uri="{FF2B5EF4-FFF2-40B4-BE49-F238E27FC236}">
                    <a16:creationId xmlns:a16="http://schemas.microsoft.com/office/drawing/2014/main" id="{01946E96-DC3A-3041-8933-BD3097942241}"/>
                  </a:ext>
                </a:extLst>
              </p:cNvPr>
              <p:cNvSpPr>
                <a:spLocks/>
              </p:cNvSpPr>
              <p:nvPr/>
            </p:nvSpPr>
            <p:spPr bwMode="auto">
              <a:xfrm>
                <a:off x="3753" y="278"/>
                <a:ext cx="788" cy="603"/>
              </a:xfrm>
              <a:custGeom>
                <a:avLst/>
                <a:gdLst>
                  <a:gd name="T0" fmla="*/ 18 w 2362"/>
                  <a:gd name="T1" fmla="*/ 58 h 1809"/>
                  <a:gd name="T2" fmla="*/ 57 w 2362"/>
                  <a:gd name="T3" fmla="*/ 48 h 1809"/>
                  <a:gd name="T4" fmla="*/ 85 w 2362"/>
                  <a:gd name="T5" fmla="*/ 45 h 1809"/>
                  <a:gd name="T6" fmla="*/ 123 w 2362"/>
                  <a:gd name="T7" fmla="*/ 54 h 1809"/>
                  <a:gd name="T8" fmla="*/ 143 w 2362"/>
                  <a:gd name="T9" fmla="*/ 25 h 1809"/>
                  <a:gd name="T10" fmla="*/ 169 w 2362"/>
                  <a:gd name="T11" fmla="*/ 8 h 1809"/>
                  <a:gd name="T12" fmla="*/ 201 w 2362"/>
                  <a:gd name="T13" fmla="*/ 0 h 1809"/>
                  <a:gd name="T14" fmla="*/ 260 w 2362"/>
                  <a:gd name="T15" fmla="*/ 85 h 1809"/>
                  <a:gd name="T16" fmla="*/ 247 w 2362"/>
                  <a:gd name="T17" fmla="*/ 92 h 1809"/>
                  <a:gd name="T18" fmla="*/ 262 w 2362"/>
                  <a:gd name="T19" fmla="*/ 106 h 1809"/>
                  <a:gd name="T20" fmla="*/ 250 w 2362"/>
                  <a:gd name="T21" fmla="*/ 109 h 1809"/>
                  <a:gd name="T22" fmla="*/ 263 w 2362"/>
                  <a:gd name="T23" fmla="*/ 128 h 1809"/>
                  <a:gd name="T24" fmla="*/ 224 w 2362"/>
                  <a:gd name="T25" fmla="*/ 148 h 1809"/>
                  <a:gd name="T26" fmla="*/ 196 w 2362"/>
                  <a:gd name="T27" fmla="*/ 173 h 1809"/>
                  <a:gd name="T28" fmla="*/ 178 w 2362"/>
                  <a:gd name="T29" fmla="*/ 189 h 1809"/>
                  <a:gd name="T30" fmla="*/ 115 w 2362"/>
                  <a:gd name="T31" fmla="*/ 190 h 1809"/>
                  <a:gd name="T32" fmla="*/ 75 w 2362"/>
                  <a:gd name="T33" fmla="*/ 201 h 1809"/>
                  <a:gd name="T34" fmla="*/ 50 w 2362"/>
                  <a:gd name="T35" fmla="*/ 200 h 1809"/>
                  <a:gd name="T36" fmla="*/ 0 w 2362"/>
                  <a:gd name="T37" fmla="*/ 96 h 1809"/>
                  <a:gd name="T38" fmla="*/ 13 w 2362"/>
                  <a:gd name="T39" fmla="*/ 92 h 1809"/>
                  <a:gd name="T40" fmla="*/ 9 w 2362"/>
                  <a:gd name="T41" fmla="*/ 74 h 1809"/>
                  <a:gd name="T42" fmla="*/ 22 w 2362"/>
                  <a:gd name="T43" fmla="*/ 71 h 1809"/>
                  <a:gd name="T44" fmla="*/ 18 w 2362"/>
                  <a:gd name="T45" fmla="*/ 58 h 1809"/>
                  <a:gd name="T46" fmla="*/ 18 w 2362"/>
                  <a:gd name="T47" fmla="*/ 58 h 1809"/>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362"/>
                  <a:gd name="T73" fmla="*/ 0 h 1809"/>
                  <a:gd name="T74" fmla="*/ 2362 w 2362"/>
                  <a:gd name="T75" fmla="*/ 1809 h 1809"/>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362" h="1809">
                    <a:moveTo>
                      <a:pt x="158" y="522"/>
                    </a:moveTo>
                    <a:lnTo>
                      <a:pt x="515" y="433"/>
                    </a:lnTo>
                    <a:lnTo>
                      <a:pt x="768" y="402"/>
                    </a:lnTo>
                    <a:lnTo>
                      <a:pt x="1106" y="486"/>
                    </a:lnTo>
                    <a:lnTo>
                      <a:pt x="1285" y="228"/>
                    </a:lnTo>
                    <a:lnTo>
                      <a:pt x="1524" y="69"/>
                    </a:lnTo>
                    <a:lnTo>
                      <a:pt x="1807" y="0"/>
                    </a:lnTo>
                    <a:lnTo>
                      <a:pt x="2333" y="766"/>
                    </a:lnTo>
                    <a:lnTo>
                      <a:pt x="2218" y="830"/>
                    </a:lnTo>
                    <a:lnTo>
                      <a:pt x="2357" y="955"/>
                    </a:lnTo>
                    <a:lnTo>
                      <a:pt x="2247" y="984"/>
                    </a:lnTo>
                    <a:lnTo>
                      <a:pt x="2362" y="1148"/>
                    </a:lnTo>
                    <a:lnTo>
                      <a:pt x="2015" y="1328"/>
                    </a:lnTo>
                    <a:lnTo>
                      <a:pt x="1761" y="1561"/>
                    </a:lnTo>
                    <a:lnTo>
                      <a:pt x="1603" y="1701"/>
                    </a:lnTo>
                    <a:lnTo>
                      <a:pt x="1037" y="1706"/>
                    </a:lnTo>
                    <a:lnTo>
                      <a:pt x="674" y="1809"/>
                    </a:lnTo>
                    <a:lnTo>
                      <a:pt x="452" y="1804"/>
                    </a:lnTo>
                    <a:lnTo>
                      <a:pt x="0" y="866"/>
                    </a:lnTo>
                    <a:lnTo>
                      <a:pt x="113" y="825"/>
                    </a:lnTo>
                    <a:lnTo>
                      <a:pt x="84" y="670"/>
                    </a:lnTo>
                    <a:lnTo>
                      <a:pt x="198" y="641"/>
                    </a:lnTo>
                    <a:lnTo>
                      <a:pt x="158" y="522"/>
                    </a:lnTo>
                    <a:close/>
                  </a:path>
                </a:pathLst>
              </a:custGeom>
              <a:solidFill>
                <a:srgbClr val="FFFFFF"/>
              </a:solidFill>
              <a:ln w="9525">
                <a:noFill/>
                <a:round/>
                <a:headEnd/>
                <a:tailEnd/>
              </a:ln>
            </p:spPr>
            <p:txBody>
              <a:bodyPr/>
              <a:lstStyle/>
              <a:p>
                <a:pPr fontAlgn="auto">
                  <a:spcBef>
                    <a:spcPts val="0"/>
                  </a:spcBef>
                  <a:spcAft>
                    <a:spcPts val="0"/>
                  </a:spcAft>
                </a:pPr>
                <a:endParaRPr lang="zh-CN" altLang="en-US">
                  <a:solidFill>
                    <a:srgbClr val="000000"/>
                  </a:solidFill>
                  <a:latin typeface="Arial Narrow"/>
                  <a:cs typeface="+mn-cs"/>
                </a:endParaRPr>
              </a:p>
            </p:txBody>
          </p:sp>
          <p:sp>
            <p:nvSpPr>
              <p:cNvPr id="160" name="Freeform 62">
                <a:extLst>
                  <a:ext uri="{FF2B5EF4-FFF2-40B4-BE49-F238E27FC236}">
                    <a16:creationId xmlns:a16="http://schemas.microsoft.com/office/drawing/2014/main" id="{61759FDF-F1AC-7413-E238-62B7B36272DA}"/>
                  </a:ext>
                </a:extLst>
              </p:cNvPr>
              <p:cNvSpPr>
                <a:spLocks/>
              </p:cNvSpPr>
              <p:nvPr/>
            </p:nvSpPr>
            <p:spPr bwMode="auto">
              <a:xfrm>
                <a:off x="3783" y="276"/>
                <a:ext cx="764" cy="545"/>
              </a:xfrm>
              <a:custGeom>
                <a:avLst/>
                <a:gdLst>
                  <a:gd name="T0" fmla="*/ 172 w 2290"/>
                  <a:gd name="T1" fmla="*/ 4 h 1635"/>
                  <a:gd name="T2" fmla="*/ 156 w 2290"/>
                  <a:gd name="T3" fmla="*/ 10 h 1635"/>
                  <a:gd name="T4" fmla="*/ 146 w 2290"/>
                  <a:gd name="T5" fmla="*/ 14 h 1635"/>
                  <a:gd name="T6" fmla="*/ 138 w 2290"/>
                  <a:gd name="T7" fmla="*/ 20 h 1635"/>
                  <a:gd name="T8" fmla="*/ 131 w 2290"/>
                  <a:gd name="T9" fmla="*/ 26 h 1635"/>
                  <a:gd name="T10" fmla="*/ 126 w 2290"/>
                  <a:gd name="T11" fmla="*/ 33 h 1635"/>
                  <a:gd name="T12" fmla="*/ 121 w 2290"/>
                  <a:gd name="T13" fmla="*/ 40 h 1635"/>
                  <a:gd name="T14" fmla="*/ 112 w 2290"/>
                  <a:gd name="T15" fmla="*/ 54 h 1635"/>
                  <a:gd name="T16" fmla="*/ 104 w 2290"/>
                  <a:gd name="T17" fmla="*/ 54 h 1635"/>
                  <a:gd name="T18" fmla="*/ 90 w 2290"/>
                  <a:gd name="T19" fmla="*/ 50 h 1635"/>
                  <a:gd name="T20" fmla="*/ 66 w 2290"/>
                  <a:gd name="T21" fmla="*/ 47 h 1635"/>
                  <a:gd name="T22" fmla="*/ 34 w 2290"/>
                  <a:gd name="T23" fmla="*/ 51 h 1635"/>
                  <a:gd name="T24" fmla="*/ 16 w 2290"/>
                  <a:gd name="T25" fmla="*/ 56 h 1635"/>
                  <a:gd name="T26" fmla="*/ 1 w 2290"/>
                  <a:gd name="T27" fmla="*/ 61 h 1635"/>
                  <a:gd name="T28" fmla="*/ 67 w 2290"/>
                  <a:gd name="T29" fmla="*/ 173 h 1635"/>
                  <a:gd name="T30" fmla="*/ 99 w 2290"/>
                  <a:gd name="T31" fmla="*/ 168 h 1635"/>
                  <a:gd name="T32" fmla="*/ 136 w 2290"/>
                  <a:gd name="T33" fmla="*/ 170 h 1635"/>
                  <a:gd name="T34" fmla="*/ 154 w 2290"/>
                  <a:gd name="T35" fmla="*/ 176 h 1635"/>
                  <a:gd name="T36" fmla="*/ 169 w 2290"/>
                  <a:gd name="T37" fmla="*/ 181 h 1635"/>
                  <a:gd name="T38" fmla="*/ 173 w 2290"/>
                  <a:gd name="T39" fmla="*/ 174 h 1635"/>
                  <a:gd name="T40" fmla="*/ 179 w 2290"/>
                  <a:gd name="T41" fmla="*/ 160 h 1635"/>
                  <a:gd name="T42" fmla="*/ 184 w 2290"/>
                  <a:gd name="T43" fmla="*/ 149 h 1635"/>
                  <a:gd name="T44" fmla="*/ 190 w 2290"/>
                  <a:gd name="T45" fmla="*/ 138 h 1635"/>
                  <a:gd name="T46" fmla="*/ 197 w 2290"/>
                  <a:gd name="T47" fmla="*/ 129 h 1635"/>
                  <a:gd name="T48" fmla="*/ 201 w 2290"/>
                  <a:gd name="T49" fmla="*/ 124 h 1635"/>
                  <a:gd name="T50" fmla="*/ 205 w 2290"/>
                  <a:gd name="T51" fmla="*/ 120 h 1635"/>
                  <a:gd name="T52" fmla="*/ 210 w 2290"/>
                  <a:gd name="T53" fmla="*/ 116 h 1635"/>
                  <a:gd name="T54" fmla="*/ 217 w 2290"/>
                  <a:gd name="T55" fmla="*/ 111 h 1635"/>
                  <a:gd name="T56" fmla="*/ 226 w 2290"/>
                  <a:gd name="T57" fmla="*/ 105 h 1635"/>
                  <a:gd name="T58" fmla="*/ 234 w 2290"/>
                  <a:gd name="T59" fmla="*/ 101 h 1635"/>
                  <a:gd name="T60" fmla="*/ 245 w 2290"/>
                  <a:gd name="T61" fmla="*/ 96 h 1635"/>
                  <a:gd name="T62" fmla="*/ 252 w 2290"/>
                  <a:gd name="T63" fmla="*/ 86 h 1635"/>
                  <a:gd name="T64" fmla="*/ 238 w 2290"/>
                  <a:gd name="T65" fmla="*/ 91 h 1635"/>
                  <a:gd name="T66" fmla="*/ 226 w 2290"/>
                  <a:gd name="T67" fmla="*/ 96 h 1635"/>
                  <a:gd name="T68" fmla="*/ 216 w 2290"/>
                  <a:gd name="T69" fmla="*/ 101 h 1635"/>
                  <a:gd name="T70" fmla="*/ 208 w 2290"/>
                  <a:gd name="T71" fmla="*/ 106 h 1635"/>
                  <a:gd name="T72" fmla="*/ 200 w 2290"/>
                  <a:gd name="T73" fmla="*/ 112 h 1635"/>
                  <a:gd name="T74" fmla="*/ 195 w 2290"/>
                  <a:gd name="T75" fmla="*/ 118 h 1635"/>
                  <a:gd name="T76" fmla="*/ 185 w 2290"/>
                  <a:gd name="T77" fmla="*/ 131 h 1635"/>
                  <a:gd name="T78" fmla="*/ 175 w 2290"/>
                  <a:gd name="T79" fmla="*/ 148 h 1635"/>
                  <a:gd name="T80" fmla="*/ 167 w 2290"/>
                  <a:gd name="T81" fmla="*/ 162 h 1635"/>
                  <a:gd name="T82" fmla="*/ 159 w 2290"/>
                  <a:gd name="T83" fmla="*/ 166 h 1635"/>
                  <a:gd name="T84" fmla="*/ 145 w 2290"/>
                  <a:gd name="T85" fmla="*/ 162 h 1635"/>
                  <a:gd name="T86" fmla="*/ 126 w 2290"/>
                  <a:gd name="T87" fmla="*/ 159 h 1635"/>
                  <a:gd name="T88" fmla="*/ 83 w 2290"/>
                  <a:gd name="T89" fmla="*/ 161 h 1635"/>
                  <a:gd name="T90" fmla="*/ 61 w 2290"/>
                  <a:gd name="T91" fmla="*/ 165 h 1635"/>
                  <a:gd name="T92" fmla="*/ 24 w 2290"/>
                  <a:gd name="T93" fmla="*/ 61 h 1635"/>
                  <a:gd name="T94" fmla="*/ 40 w 2290"/>
                  <a:gd name="T95" fmla="*/ 58 h 1635"/>
                  <a:gd name="T96" fmla="*/ 73 w 2290"/>
                  <a:gd name="T97" fmla="*/ 55 h 1635"/>
                  <a:gd name="T98" fmla="*/ 103 w 2290"/>
                  <a:gd name="T99" fmla="*/ 60 h 1635"/>
                  <a:gd name="T100" fmla="*/ 115 w 2290"/>
                  <a:gd name="T101" fmla="*/ 64 h 1635"/>
                  <a:gd name="T102" fmla="*/ 123 w 2290"/>
                  <a:gd name="T103" fmla="*/ 49 h 1635"/>
                  <a:gd name="T104" fmla="*/ 130 w 2290"/>
                  <a:gd name="T105" fmla="*/ 39 h 1635"/>
                  <a:gd name="T106" fmla="*/ 136 w 2290"/>
                  <a:gd name="T107" fmla="*/ 33 h 1635"/>
                  <a:gd name="T108" fmla="*/ 143 w 2290"/>
                  <a:gd name="T109" fmla="*/ 27 h 1635"/>
                  <a:gd name="T110" fmla="*/ 150 w 2290"/>
                  <a:gd name="T111" fmla="*/ 22 h 1635"/>
                  <a:gd name="T112" fmla="*/ 157 w 2290"/>
                  <a:gd name="T113" fmla="*/ 18 h 1635"/>
                  <a:gd name="T114" fmla="*/ 169 w 2290"/>
                  <a:gd name="T115" fmla="*/ 13 h 1635"/>
                  <a:gd name="T116" fmla="*/ 182 w 2290"/>
                  <a:gd name="T117" fmla="*/ 9 h 1635"/>
                  <a:gd name="T118" fmla="*/ 191 w 2290"/>
                  <a:gd name="T119" fmla="*/ 0 h 1635"/>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290"/>
                  <a:gd name="T181" fmla="*/ 0 h 1635"/>
                  <a:gd name="T182" fmla="*/ 2290 w 2290"/>
                  <a:gd name="T183" fmla="*/ 1635 h 1635"/>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290" h="1635">
                    <a:moveTo>
                      <a:pt x="1717" y="0"/>
                    </a:moveTo>
                    <a:lnTo>
                      <a:pt x="1656" y="13"/>
                    </a:lnTo>
                    <a:lnTo>
                      <a:pt x="1589" y="29"/>
                    </a:lnTo>
                    <a:lnTo>
                      <a:pt x="1550" y="39"/>
                    </a:lnTo>
                    <a:lnTo>
                      <a:pt x="1509" y="50"/>
                    </a:lnTo>
                    <a:lnTo>
                      <a:pt x="1466" y="66"/>
                    </a:lnTo>
                    <a:lnTo>
                      <a:pt x="1422" y="81"/>
                    </a:lnTo>
                    <a:lnTo>
                      <a:pt x="1399" y="90"/>
                    </a:lnTo>
                    <a:lnTo>
                      <a:pt x="1378" y="99"/>
                    </a:lnTo>
                    <a:lnTo>
                      <a:pt x="1357" y="109"/>
                    </a:lnTo>
                    <a:lnTo>
                      <a:pt x="1335" y="119"/>
                    </a:lnTo>
                    <a:lnTo>
                      <a:pt x="1315" y="129"/>
                    </a:lnTo>
                    <a:lnTo>
                      <a:pt x="1295" y="141"/>
                    </a:lnTo>
                    <a:lnTo>
                      <a:pt x="1275" y="152"/>
                    </a:lnTo>
                    <a:lnTo>
                      <a:pt x="1256" y="165"/>
                    </a:lnTo>
                    <a:lnTo>
                      <a:pt x="1240" y="178"/>
                    </a:lnTo>
                    <a:lnTo>
                      <a:pt x="1223" y="192"/>
                    </a:lnTo>
                    <a:lnTo>
                      <a:pt x="1208" y="206"/>
                    </a:lnTo>
                    <a:lnTo>
                      <a:pt x="1194" y="221"/>
                    </a:lnTo>
                    <a:lnTo>
                      <a:pt x="1182" y="235"/>
                    </a:lnTo>
                    <a:lnTo>
                      <a:pt x="1169" y="251"/>
                    </a:lnTo>
                    <a:lnTo>
                      <a:pt x="1157" y="265"/>
                    </a:lnTo>
                    <a:lnTo>
                      <a:pt x="1145" y="279"/>
                    </a:lnTo>
                    <a:lnTo>
                      <a:pt x="1134" y="293"/>
                    </a:lnTo>
                    <a:lnTo>
                      <a:pt x="1124" y="307"/>
                    </a:lnTo>
                    <a:lnTo>
                      <a:pt x="1113" y="321"/>
                    </a:lnTo>
                    <a:lnTo>
                      <a:pt x="1104" y="334"/>
                    </a:lnTo>
                    <a:lnTo>
                      <a:pt x="1085" y="358"/>
                    </a:lnTo>
                    <a:lnTo>
                      <a:pt x="1070" y="382"/>
                    </a:lnTo>
                    <a:lnTo>
                      <a:pt x="1042" y="424"/>
                    </a:lnTo>
                    <a:lnTo>
                      <a:pt x="1021" y="459"/>
                    </a:lnTo>
                    <a:lnTo>
                      <a:pt x="1006" y="486"/>
                    </a:lnTo>
                    <a:lnTo>
                      <a:pt x="995" y="507"/>
                    </a:lnTo>
                    <a:lnTo>
                      <a:pt x="984" y="504"/>
                    </a:lnTo>
                    <a:lnTo>
                      <a:pt x="956" y="491"/>
                    </a:lnTo>
                    <a:lnTo>
                      <a:pt x="935" y="483"/>
                    </a:lnTo>
                    <a:lnTo>
                      <a:pt x="909" y="475"/>
                    </a:lnTo>
                    <a:lnTo>
                      <a:pt x="881" y="467"/>
                    </a:lnTo>
                    <a:lnTo>
                      <a:pt x="849" y="458"/>
                    </a:lnTo>
                    <a:lnTo>
                      <a:pt x="813" y="450"/>
                    </a:lnTo>
                    <a:lnTo>
                      <a:pt x="775" y="441"/>
                    </a:lnTo>
                    <a:lnTo>
                      <a:pt x="733" y="435"/>
                    </a:lnTo>
                    <a:lnTo>
                      <a:pt x="690" y="429"/>
                    </a:lnTo>
                    <a:lnTo>
                      <a:pt x="596" y="424"/>
                    </a:lnTo>
                    <a:lnTo>
                      <a:pt x="496" y="431"/>
                    </a:lnTo>
                    <a:lnTo>
                      <a:pt x="396" y="444"/>
                    </a:lnTo>
                    <a:lnTo>
                      <a:pt x="347" y="452"/>
                    </a:lnTo>
                    <a:lnTo>
                      <a:pt x="303" y="463"/>
                    </a:lnTo>
                    <a:lnTo>
                      <a:pt x="259" y="473"/>
                    </a:lnTo>
                    <a:lnTo>
                      <a:pt x="217" y="483"/>
                    </a:lnTo>
                    <a:lnTo>
                      <a:pt x="180" y="493"/>
                    </a:lnTo>
                    <a:lnTo>
                      <a:pt x="146" y="504"/>
                    </a:lnTo>
                    <a:lnTo>
                      <a:pt x="113" y="514"/>
                    </a:lnTo>
                    <a:lnTo>
                      <a:pt x="85" y="523"/>
                    </a:lnTo>
                    <a:lnTo>
                      <a:pt x="40" y="538"/>
                    </a:lnTo>
                    <a:lnTo>
                      <a:pt x="12" y="550"/>
                    </a:lnTo>
                    <a:lnTo>
                      <a:pt x="0" y="553"/>
                    </a:lnTo>
                    <a:lnTo>
                      <a:pt x="516" y="1575"/>
                    </a:lnTo>
                    <a:lnTo>
                      <a:pt x="554" y="1565"/>
                    </a:lnTo>
                    <a:lnTo>
                      <a:pt x="599" y="1556"/>
                    </a:lnTo>
                    <a:lnTo>
                      <a:pt x="656" y="1544"/>
                    </a:lnTo>
                    <a:lnTo>
                      <a:pt x="727" y="1533"/>
                    </a:lnTo>
                    <a:lnTo>
                      <a:pt x="806" y="1521"/>
                    </a:lnTo>
                    <a:lnTo>
                      <a:pt x="891" y="1512"/>
                    </a:lnTo>
                    <a:lnTo>
                      <a:pt x="982" y="1508"/>
                    </a:lnTo>
                    <a:lnTo>
                      <a:pt x="1078" y="1510"/>
                    </a:lnTo>
                    <a:lnTo>
                      <a:pt x="1172" y="1524"/>
                    </a:lnTo>
                    <a:lnTo>
                      <a:pt x="1219" y="1534"/>
                    </a:lnTo>
                    <a:lnTo>
                      <a:pt x="1265" y="1544"/>
                    </a:lnTo>
                    <a:lnTo>
                      <a:pt x="1310" y="1556"/>
                    </a:lnTo>
                    <a:lnTo>
                      <a:pt x="1351" y="1568"/>
                    </a:lnTo>
                    <a:lnTo>
                      <a:pt x="1389" y="1580"/>
                    </a:lnTo>
                    <a:lnTo>
                      <a:pt x="1425" y="1593"/>
                    </a:lnTo>
                    <a:lnTo>
                      <a:pt x="1457" y="1604"/>
                    </a:lnTo>
                    <a:lnTo>
                      <a:pt x="1483" y="1614"/>
                    </a:lnTo>
                    <a:lnTo>
                      <a:pt x="1521" y="1630"/>
                    </a:lnTo>
                    <a:lnTo>
                      <a:pt x="1535" y="1635"/>
                    </a:lnTo>
                    <a:lnTo>
                      <a:pt x="1541" y="1616"/>
                    </a:lnTo>
                    <a:lnTo>
                      <a:pt x="1549" y="1593"/>
                    </a:lnTo>
                    <a:lnTo>
                      <a:pt x="1560" y="1563"/>
                    </a:lnTo>
                    <a:lnTo>
                      <a:pt x="1574" y="1526"/>
                    </a:lnTo>
                    <a:lnTo>
                      <a:pt x="1591" y="1485"/>
                    </a:lnTo>
                    <a:lnTo>
                      <a:pt x="1600" y="1464"/>
                    </a:lnTo>
                    <a:lnTo>
                      <a:pt x="1610" y="1441"/>
                    </a:lnTo>
                    <a:lnTo>
                      <a:pt x="1620" y="1416"/>
                    </a:lnTo>
                    <a:lnTo>
                      <a:pt x="1632" y="1392"/>
                    </a:lnTo>
                    <a:lnTo>
                      <a:pt x="1643" y="1368"/>
                    </a:lnTo>
                    <a:lnTo>
                      <a:pt x="1656" y="1342"/>
                    </a:lnTo>
                    <a:lnTo>
                      <a:pt x="1669" y="1318"/>
                    </a:lnTo>
                    <a:lnTo>
                      <a:pt x="1684" y="1293"/>
                    </a:lnTo>
                    <a:lnTo>
                      <a:pt x="1698" y="1267"/>
                    </a:lnTo>
                    <a:lnTo>
                      <a:pt x="1712" y="1242"/>
                    </a:lnTo>
                    <a:lnTo>
                      <a:pt x="1729" y="1217"/>
                    </a:lnTo>
                    <a:lnTo>
                      <a:pt x="1744" y="1193"/>
                    </a:lnTo>
                    <a:lnTo>
                      <a:pt x="1760" y="1170"/>
                    </a:lnTo>
                    <a:lnTo>
                      <a:pt x="1769" y="1159"/>
                    </a:lnTo>
                    <a:lnTo>
                      <a:pt x="1778" y="1147"/>
                    </a:lnTo>
                    <a:lnTo>
                      <a:pt x="1787" y="1137"/>
                    </a:lnTo>
                    <a:lnTo>
                      <a:pt x="1796" y="1125"/>
                    </a:lnTo>
                    <a:lnTo>
                      <a:pt x="1805" y="1115"/>
                    </a:lnTo>
                    <a:lnTo>
                      <a:pt x="1814" y="1105"/>
                    </a:lnTo>
                    <a:lnTo>
                      <a:pt x="1823" y="1096"/>
                    </a:lnTo>
                    <a:lnTo>
                      <a:pt x="1832" y="1084"/>
                    </a:lnTo>
                    <a:lnTo>
                      <a:pt x="1842" y="1076"/>
                    </a:lnTo>
                    <a:lnTo>
                      <a:pt x="1852" y="1067"/>
                    </a:lnTo>
                    <a:lnTo>
                      <a:pt x="1861" y="1058"/>
                    </a:lnTo>
                    <a:lnTo>
                      <a:pt x="1872" y="1050"/>
                    </a:lnTo>
                    <a:lnTo>
                      <a:pt x="1882" y="1042"/>
                    </a:lnTo>
                    <a:lnTo>
                      <a:pt x="1892" y="1035"/>
                    </a:lnTo>
                    <a:lnTo>
                      <a:pt x="1911" y="1021"/>
                    </a:lnTo>
                    <a:lnTo>
                      <a:pt x="1932" y="1008"/>
                    </a:lnTo>
                    <a:lnTo>
                      <a:pt x="1952" y="995"/>
                    </a:lnTo>
                    <a:lnTo>
                      <a:pt x="1971" y="982"/>
                    </a:lnTo>
                    <a:lnTo>
                      <a:pt x="1990" y="971"/>
                    </a:lnTo>
                    <a:lnTo>
                      <a:pt x="2008" y="959"/>
                    </a:lnTo>
                    <a:lnTo>
                      <a:pt x="2027" y="949"/>
                    </a:lnTo>
                    <a:lnTo>
                      <a:pt x="2045" y="939"/>
                    </a:lnTo>
                    <a:lnTo>
                      <a:pt x="2063" y="930"/>
                    </a:lnTo>
                    <a:lnTo>
                      <a:pt x="2080" y="921"/>
                    </a:lnTo>
                    <a:lnTo>
                      <a:pt x="2097" y="912"/>
                    </a:lnTo>
                    <a:lnTo>
                      <a:pt x="2113" y="904"/>
                    </a:lnTo>
                    <a:lnTo>
                      <a:pt x="2145" y="889"/>
                    </a:lnTo>
                    <a:lnTo>
                      <a:pt x="2173" y="878"/>
                    </a:lnTo>
                    <a:lnTo>
                      <a:pt x="2198" y="866"/>
                    </a:lnTo>
                    <a:lnTo>
                      <a:pt x="2221" y="857"/>
                    </a:lnTo>
                    <a:lnTo>
                      <a:pt x="2258" y="844"/>
                    </a:lnTo>
                    <a:lnTo>
                      <a:pt x="2290" y="834"/>
                    </a:lnTo>
                    <a:lnTo>
                      <a:pt x="2260" y="778"/>
                    </a:lnTo>
                    <a:lnTo>
                      <a:pt x="2244" y="783"/>
                    </a:lnTo>
                    <a:lnTo>
                      <a:pt x="2202" y="796"/>
                    </a:lnTo>
                    <a:lnTo>
                      <a:pt x="2173" y="806"/>
                    </a:lnTo>
                    <a:lnTo>
                      <a:pt x="2141" y="818"/>
                    </a:lnTo>
                    <a:lnTo>
                      <a:pt x="2104" y="832"/>
                    </a:lnTo>
                    <a:lnTo>
                      <a:pt x="2066" y="847"/>
                    </a:lnTo>
                    <a:lnTo>
                      <a:pt x="2045" y="857"/>
                    </a:lnTo>
                    <a:lnTo>
                      <a:pt x="2025" y="865"/>
                    </a:lnTo>
                    <a:lnTo>
                      <a:pt x="2004" y="875"/>
                    </a:lnTo>
                    <a:lnTo>
                      <a:pt x="1984" y="885"/>
                    </a:lnTo>
                    <a:lnTo>
                      <a:pt x="1963" y="896"/>
                    </a:lnTo>
                    <a:lnTo>
                      <a:pt x="1943" y="907"/>
                    </a:lnTo>
                    <a:lnTo>
                      <a:pt x="1923" y="918"/>
                    </a:lnTo>
                    <a:lnTo>
                      <a:pt x="1902" y="930"/>
                    </a:lnTo>
                    <a:lnTo>
                      <a:pt x="1883" y="943"/>
                    </a:lnTo>
                    <a:lnTo>
                      <a:pt x="1864" y="956"/>
                    </a:lnTo>
                    <a:lnTo>
                      <a:pt x="1846" y="968"/>
                    </a:lnTo>
                    <a:lnTo>
                      <a:pt x="1829" y="982"/>
                    </a:lnTo>
                    <a:lnTo>
                      <a:pt x="1812" y="995"/>
                    </a:lnTo>
                    <a:lnTo>
                      <a:pt x="1796" y="1010"/>
                    </a:lnTo>
                    <a:lnTo>
                      <a:pt x="1781" y="1024"/>
                    </a:lnTo>
                    <a:lnTo>
                      <a:pt x="1768" y="1039"/>
                    </a:lnTo>
                    <a:lnTo>
                      <a:pt x="1755" y="1055"/>
                    </a:lnTo>
                    <a:lnTo>
                      <a:pt x="1749" y="1063"/>
                    </a:lnTo>
                    <a:lnTo>
                      <a:pt x="1743" y="1072"/>
                    </a:lnTo>
                    <a:lnTo>
                      <a:pt x="1717" y="1106"/>
                    </a:lnTo>
                    <a:lnTo>
                      <a:pt x="1692" y="1142"/>
                    </a:lnTo>
                    <a:lnTo>
                      <a:pt x="1666" y="1180"/>
                    </a:lnTo>
                    <a:lnTo>
                      <a:pt x="1640" y="1220"/>
                    </a:lnTo>
                    <a:lnTo>
                      <a:pt x="1618" y="1258"/>
                    </a:lnTo>
                    <a:lnTo>
                      <a:pt x="1595" y="1298"/>
                    </a:lnTo>
                    <a:lnTo>
                      <a:pt x="1573" y="1333"/>
                    </a:lnTo>
                    <a:lnTo>
                      <a:pt x="1552" y="1369"/>
                    </a:lnTo>
                    <a:lnTo>
                      <a:pt x="1535" y="1402"/>
                    </a:lnTo>
                    <a:lnTo>
                      <a:pt x="1519" y="1432"/>
                    </a:lnTo>
                    <a:lnTo>
                      <a:pt x="1505" y="1457"/>
                    </a:lnTo>
                    <a:lnTo>
                      <a:pt x="1486" y="1494"/>
                    </a:lnTo>
                    <a:lnTo>
                      <a:pt x="1480" y="1508"/>
                    </a:lnTo>
                    <a:lnTo>
                      <a:pt x="1466" y="1503"/>
                    </a:lnTo>
                    <a:lnTo>
                      <a:pt x="1429" y="1492"/>
                    </a:lnTo>
                    <a:lnTo>
                      <a:pt x="1402" y="1485"/>
                    </a:lnTo>
                    <a:lnTo>
                      <a:pt x="1371" y="1478"/>
                    </a:lnTo>
                    <a:lnTo>
                      <a:pt x="1338" y="1469"/>
                    </a:lnTo>
                    <a:lnTo>
                      <a:pt x="1300" y="1460"/>
                    </a:lnTo>
                    <a:lnTo>
                      <a:pt x="1261" y="1451"/>
                    </a:lnTo>
                    <a:lnTo>
                      <a:pt x="1219" y="1443"/>
                    </a:lnTo>
                    <a:lnTo>
                      <a:pt x="1177" y="1437"/>
                    </a:lnTo>
                    <a:lnTo>
                      <a:pt x="1134" y="1430"/>
                    </a:lnTo>
                    <a:lnTo>
                      <a:pt x="1047" y="1423"/>
                    </a:lnTo>
                    <a:lnTo>
                      <a:pt x="965" y="1423"/>
                    </a:lnTo>
                    <a:lnTo>
                      <a:pt x="812" y="1438"/>
                    </a:lnTo>
                    <a:lnTo>
                      <a:pt x="742" y="1448"/>
                    </a:lnTo>
                    <a:lnTo>
                      <a:pt x="681" y="1457"/>
                    </a:lnTo>
                    <a:lnTo>
                      <a:pt x="627" y="1468"/>
                    </a:lnTo>
                    <a:lnTo>
                      <a:pt x="587" y="1475"/>
                    </a:lnTo>
                    <a:lnTo>
                      <a:pt x="552" y="1483"/>
                    </a:lnTo>
                    <a:lnTo>
                      <a:pt x="108" y="584"/>
                    </a:lnTo>
                    <a:lnTo>
                      <a:pt x="147" y="571"/>
                    </a:lnTo>
                    <a:lnTo>
                      <a:pt x="192" y="558"/>
                    </a:lnTo>
                    <a:lnTo>
                      <a:pt x="220" y="551"/>
                    </a:lnTo>
                    <a:lnTo>
                      <a:pt x="250" y="543"/>
                    </a:lnTo>
                    <a:lnTo>
                      <a:pt x="284" y="535"/>
                    </a:lnTo>
                    <a:lnTo>
                      <a:pt x="319" y="527"/>
                    </a:lnTo>
                    <a:lnTo>
                      <a:pt x="358" y="519"/>
                    </a:lnTo>
                    <a:lnTo>
                      <a:pt x="399" y="512"/>
                    </a:lnTo>
                    <a:lnTo>
                      <a:pt x="484" y="500"/>
                    </a:lnTo>
                    <a:lnTo>
                      <a:pt x="572" y="492"/>
                    </a:lnTo>
                    <a:lnTo>
                      <a:pt x="660" y="492"/>
                    </a:lnTo>
                    <a:lnTo>
                      <a:pt x="746" y="500"/>
                    </a:lnTo>
                    <a:lnTo>
                      <a:pt x="824" y="514"/>
                    </a:lnTo>
                    <a:lnTo>
                      <a:pt x="893" y="530"/>
                    </a:lnTo>
                    <a:lnTo>
                      <a:pt x="923" y="539"/>
                    </a:lnTo>
                    <a:lnTo>
                      <a:pt x="951" y="548"/>
                    </a:lnTo>
                    <a:lnTo>
                      <a:pt x="995" y="564"/>
                    </a:lnTo>
                    <a:lnTo>
                      <a:pt x="1023" y="575"/>
                    </a:lnTo>
                    <a:lnTo>
                      <a:pt x="1033" y="580"/>
                    </a:lnTo>
                    <a:lnTo>
                      <a:pt x="1053" y="539"/>
                    </a:lnTo>
                    <a:lnTo>
                      <a:pt x="1078" y="497"/>
                    </a:lnTo>
                    <a:lnTo>
                      <a:pt x="1092" y="472"/>
                    </a:lnTo>
                    <a:lnTo>
                      <a:pt x="1108" y="444"/>
                    </a:lnTo>
                    <a:lnTo>
                      <a:pt x="1129" y="415"/>
                    </a:lnTo>
                    <a:lnTo>
                      <a:pt x="1149" y="385"/>
                    </a:lnTo>
                    <a:lnTo>
                      <a:pt x="1161" y="371"/>
                    </a:lnTo>
                    <a:lnTo>
                      <a:pt x="1173" y="355"/>
                    </a:lnTo>
                    <a:lnTo>
                      <a:pt x="1185" y="340"/>
                    </a:lnTo>
                    <a:lnTo>
                      <a:pt x="1198" y="326"/>
                    </a:lnTo>
                    <a:lnTo>
                      <a:pt x="1210" y="311"/>
                    </a:lnTo>
                    <a:lnTo>
                      <a:pt x="1224" y="295"/>
                    </a:lnTo>
                    <a:lnTo>
                      <a:pt x="1238" y="283"/>
                    </a:lnTo>
                    <a:lnTo>
                      <a:pt x="1252" y="267"/>
                    </a:lnTo>
                    <a:lnTo>
                      <a:pt x="1266" y="255"/>
                    </a:lnTo>
                    <a:lnTo>
                      <a:pt x="1282" y="242"/>
                    </a:lnTo>
                    <a:lnTo>
                      <a:pt x="1297" y="229"/>
                    </a:lnTo>
                    <a:lnTo>
                      <a:pt x="1314" y="218"/>
                    </a:lnTo>
                    <a:lnTo>
                      <a:pt x="1330" y="207"/>
                    </a:lnTo>
                    <a:lnTo>
                      <a:pt x="1346" y="196"/>
                    </a:lnTo>
                    <a:lnTo>
                      <a:pt x="1364" y="187"/>
                    </a:lnTo>
                    <a:lnTo>
                      <a:pt x="1380" y="177"/>
                    </a:lnTo>
                    <a:lnTo>
                      <a:pt x="1398" y="168"/>
                    </a:lnTo>
                    <a:lnTo>
                      <a:pt x="1415" y="160"/>
                    </a:lnTo>
                    <a:lnTo>
                      <a:pt x="1432" y="151"/>
                    </a:lnTo>
                    <a:lnTo>
                      <a:pt x="1450" y="143"/>
                    </a:lnTo>
                    <a:lnTo>
                      <a:pt x="1485" y="129"/>
                    </a:lnTo>
                    <a:lnTo>
                      <a:pt x="1519" y="117"/>
                    </a:lnTo>
                    <a:lnTo>
                      <a:pt x="1552" y="106"/>
                    </a:lnTo>
                    <a:lnTo>
                      <a:pt x="1584" y="96"/>
                    </a:lnTo>
                    <a:lnTo>
                      <a:pt x="1614" y="89"/>
                    </a:lnTo>
                    <a:lnTo>
                      <a:pt x="1640" y="82"/>
                    </a:lnTo>
                    <a:lnTo>
                      <a:pt x="1685" y="72"/>
                    </a:lnTo>
                    <a:lnTo>
                      <a:pt x="1726" y="66"/>
                    </a:lnTo>
                    <a:lnTo>
                      <a:pt x="1717" y="0"/>
                    </a:lnTo>
                    <a:close/>
                  </a:path>
                </a:pathLst>
              </a:custGeom>
              <a:solidFill>
                <a:srgbClr val="B8B8D9"/>
              </a:solidFill>
              <a:ln w="9525">
                <a:noFill/>
                <a:round/>
                <a:headEnd/>
                <a:tailEnd/>
              </a:ln>
            </p:spPr>
            <p:txBody>
              <a:bodyPr/>
              <a:lstStyle/>
              <a:p>
                <a:pPr fontAlgn="auto">
                  <a:spcBef>
                    <a:spcPts val="0"/>
                  </a:spcBef>
                  <a:spcAft>
                    <a:spcPts val="0"/>
                  </a:spcAft>
                </a:pPr>
                <a:endParaRPr lang="zh-CN" altLang="en-US">
                  <a:solidFill>
                    <a:srgbClr val="000000"/>
                  </a:solidFill>
                  <a:latin typeface="Arial Narrow"/>
                  <a:cs typeface="+mn-cs"/>
                </a:endParaRPr>
              </a:p>
            </p:txBody>
          </p:sp>
          <p:sp>
            <p:nvSpPr>
              <p:cNvPr id="161" name="Freeform 63">
                <a:extLst>
                  <a:ext uri="{FF2B5EF4-FFF2-40B4-BE49-F238E27FC236}">
                    <a16:creationId xmlns:a16="http://schemas.microsoft.com/office/drawing/2014/main" id="{1602612B-5AC9-7D80-2C29-CB18D0D09F29}"/>
                  </a:ext>
                </a:extLst>
              </p:cNvPr>
              <p:cNvSpPr>
                <a:spLocks/>
              </p:cNvSpPr>
              <p:nvPr/>
            </p:nvSpPr>
            <p:spPr bwMode="auto">
              <a:xfrm>
                <a:off x="4343" y="276"/>
                <a:ext cx="207" cy="280"/>
              </a:xfrm>
              <a:custGeom>
                <a:avLst/>
                <a:gdLst>
                  <a:gd name="T0" fmla="*/ 0 w 621"/>
                  <a:gd name="T1" fmla="*/ 5 h 839"/>
                  <a:gd name="T2" fmla="*/ 59 w 621"/>
                  <a:gd name="T3" fmla="*/ 91 h 839"/>
                  <a:gd name="T4" fmla="*/ 69 w 621"/>
                  <a:gd name="T5" fmla="*/ 93 h 839"/>
                  <a:gd name="T6" fmla="*/ 4 w 621"/>
                  <a:gd name="T7" fmla="*/ 0 h 839"/>
                  <a:gd name="T8" fmla="*/ 0 w 621"/>
                  <a:gd name="T9" fmla="*/ 5 h 839"/>
                  <a:gd name="T10" fmla="*/ 0 w 621"/>
                  <a:gd name="T11" fmla="*/ 5 h 839"/>
                  <a:gd name="T12" fmla="*/ 0 60000 65536"/>
                  <a:gd name="T13" fmla="*/ 0 60000 65536"/>
                  <a:gd name="T14" fmla="*/ 0 60000 65536"/>
                  <a:gd name="T15" fmla="*/ 0 60000 65536"/>
                  <a:gd name="T16" fmla="*/ 0 60000 65536"/>
                  <a:gd name="T17" fmla="*/ 0 60000 65536"/>
                  <a:gd name="T18" fmla="*/ 0 w 621"/>
                  <a:gd name="T19" fmla="*/ 0 h 839"/>
                  <a:gd name="T20" fmla="*/ 621 w 621"/>
                  <a:gd name="T21" fmla="*/ 839 h 839"/>
                </a:gdLst>
                <a:ahLst/>
                <a:cxnLst>
                  <a:cxn ang="T12">
                    <a:pos x="T0" y="T1"/>
                  </a:cxn>
                  <a:cxn ang="T13">
                    <a:pos x="T2" y="T3"/>
                  </a:cxn>
                  <a:cxn ang="T14">
                    <a:pos x="T4" y="T5"/>
                  </a:cxn>
                  <a:cxn ang="T15">
                    <a:pos x="T6" y="T7"/>
                  </a:cxn>
                  <a:cxn ang="T16">
                    <a:pos x="T8" y="T9"/>
                  </a:cxn>
                  <a:cxn ang="T17">
                    <a:pos x="T10" y="T11"/>
                  </a:cxn>
                </a:cxnLst>
                <a:rect l="T18" t="T19" r="T20" b="T21"/>
                <a:pathLst>
                  <a:path w="621" h="839">
                    <a:moveTo>
                      <a:pt x="0" y="48"/>
                    </a:moveTo>
                    <a:lnTo>
                      <a:pt x="527" y="814"/>
                    </a:lnTo>
                    <a:lnTo>
                      <a:pt x="621" y="839"/>
                    </a:lnTo>
                    <a:lnTo>
                      <a:pt x="38" y="0"/>
                    </a:lnTo>
                    <a:lnTo>
                      <a:pt x="0" y="48"/>
                    </a:lnTo>
                    <a:close/>
                  </a:path>
                </a:pathLst>
              </a:custGeom>
              <a:solidFill>
                <a:srgbClr val="B8B8D9"/>
              </a:solidFill>
              <a:ln w="9525">
                <a:noFill/>
                <a:round/>
                <a:headEnd/>
                <a:tailEnd/>
              </a:ln>
            </p:spPr>
            <p:txBody>
              <a:bodyPr/>
              <a:lstStyle/>
              <a:p>
                <a:pPr fontAlgn="auto">
                  <a:spcBef>
                    <a:spcPts val="0"/>
                  </a:spcBef>
                  <a:spcAft>
                    <a:spcPts val="0"/>
                  </a:spcAft>
                </a:pPr>
                <a:endParaRPr lang="zh-CN" altLang="en-US">
                  <a:solidFill>
                    <a:srgbClr val="000000"/>
                  </a:solidFill>
                  <a:latin typeface="Arial Narrow"/>
                  <a:cs typeface="+mn-cs"/>
                </a:endParaRPr>
              </a:p>
            </p:txBody>
          </p:sp>
          <p:sp>
            <p:nvSpPr>
              <p:cNvPr id="162" name="Freeform 64">
                <a:extLst>
                  <a:ext uri="{FF2B5EF4-FFF2-40B4-BE49-F238E27FC236}">
                    <a16:creationId xmlns:a16="http://schemas.microsoft.com/office/drawing/2014/main" id="{6F0D13C1-CC15-1845-C3A1-C51D609014F2}"/>
                  </a:ext>
                </a:extLst>
              </p:cNvPr>
              <p:cNvSpPr>
                <a:spLocks/>
              </p:cNvSpPr>
              <p:nvPr/>
            </p:nvSpPr>
            <p:spPr bwMode="auto">
              <a:xfrm>
                <a:off x="3757" y="493"/>
                <a:ext cx="795" cy="376"/>
              </a:xfrm>
              <a:custGeom>
                <a:avLst/>
                <a:gdLst>
                  <a:gd name="T0" fmla="*/ 0 w 2386"/>
                  <a:gd name="T1" fmla="*/ 6 h 1129"/>
                  <a:gd name="T2" fmla="*/ 59 w 2386"/>
                  <a:gd name="T3" fmla="*/ 125 h 1129"/>
                  <a:gd name="T4" fmla="*/ 66 w 2386"/>
                  <a:gd name="T5" fmla="*/ 123 h 1129"/>
                  <a:gd name="T6" fmla="*/ 74 w 2386"/>
                  <a:gd name="T7" fmla="*/ 121 h 1129"/>
                  <a:gd name="T8" fmla="*/ 82 w 2386"/>
                  <a:gd name="T9" fmla="*/ 118 h 1129"/>
                  <a:gd name="T10" fmla="*/ 92 w 2386"/>
                  <a:gd name="T11" fmla="*/ 116 h 1129"/>
                  <a:gd name="T12" fmla="*/ 102 w 2386"/>
                  <a:gd name="T13" fmla="*/ 114 h 1129"/>
                  <a:gd name="T14" fmla="*/ 118 w 2386"/>
                  <a:gd name="T15" fmla="*/ 112 h 1129"/>
                  <a:gd name="T16" fmla="*/ 139 w 2386"/>
                  <a:gd name="T17" fmla="*/ 112 h 1129"/>
                  <a:gd name="T18" fmla="*/ 160 w 2386"/>
                  <a:gd name="T19" fmla="*/ 114 h 1129"/>
                  <a:gd name="T20" fmla="*/ 177 w 2386"/>
                  <a:gd name="T21" fmla="*/ 117 h 1129"/>
                  <a:gd name="T22" fmla="*/ 185 w 2386"/>
                  <a:gd name="T23" fmla="*/ 116 h 1129"/>
                  <a:gd name="T24" fmla="*/ 188 w 2386"/>
                  <a:gd name="T25" fmla="*/ 111 h 1129"/>
                  <a:gd name="T26" fmla="*/ 192 w 2386"/>
                  <a:gd name="T27" fmla="*/ 103 h 1129"/>
                  <a:gd name="T28" fmla="*/ 198 w 2386"/>
                  <a:gd name="T29" fmla="*/ 93 h 1129"/>
                  <a:gd name="T30" fmla="*/ 201 w 2386"/>
                  <a:gd name="T31" fmla="*/ 88 h 1129"/>
                  <a:gd name="T32" fmla="*/ 204 w 2386"/>
                  <a:gd name="T33" fmla="*/ 82 h 1129"/>
                  <a:gd name="T34" fmla="*/ 208 w 2386"/>
                  <a:gd name="T35" fmla="*/ 77 h 1129"/>
                  <a:gd name="T36" fmla="*/ 211 w 2386"/>
                  <a:gd name="T37" fmla="*/ 74 h 1129"/>
                  <a:gd name="T38" fmla="*/ 213 w 2386"/>
                  <a:gd name="T39" fmla="*/ 71 h 1129"/>
                  <a:gd name="T40" fmla="*/ 214 w 2386"/>
                  <a:gd name="T41" fmla="*/ 69 h 1129"/>
                  <a:gd name="T42" fmla="*/ 216 w 2386"/>
                  <a:gd name="T43" fmla="*/ 67 h 1129"/>
                  <a:gd name="T44" fmla="*/ 218 w 2386"/>
                  <a:gd name="T45" fmla="*/ 65 h 1129"/>
                  <a:gd name="T46" fmla="*/ 220 w 2386"/>
                  <a:gd name="T47" fmla="*/ 63 h 1129"/>
                  <a:gd name="T48" fmla="*/ 223 w 2386"/>
                  <a:gd name="T49" fmla="*/ 60 h 1129"/>
                  <a:gd name="T50" fmla="*/ 227 w 2386"/>
                  <a:gd name="T51" fmla="*/ 57 h 1129"/>
                  <a:gd name="T52" fmla="*/ 231 w 2386"/>
                  <a:gd name="T53" fmla="*/ 54 h 1129"/>
                  <a:gd name="T54" fmla="*/ 234 w 2386"/>
                  <a:gd name="T55" fmla="*/ 52 h 1129"/>
                  <a:gd name="T56" fmla="*/ 238 w 2386"/>
                  <a:gd name="T57" fmla="*/ 50 h 1129"/>
                  <a:gd name="T58" fmla="*/ 241 w 2386"/>
                  <a:gd name="T59" fmla="*/ 48 h 1129"/>
                  <a:gd name="T60" fmla="*/ 248 w 2386"/>
                  <a:gd name="T61" fmla="*/ 45 h 1129"/>
                  <a:gd name="T62" fmla="*/ 254 w 2386"/>
                  <a:gd name="T63" fmla="*/ 43 h 1129"/>
                  <a:gd name="T64" fmla="*/ 258 w 2386"/>
                  <a:gd name="T65" fmla="*/ 41 h 1129"/>
                  <a:gd name="T66" fmla="*/ 265 w 2386"/>
                  <a:gd name="T67" fmla="*/ 39 h 1129"/>
                  <a:gd name="T68" fmla="*/ 242 w 2386"/>
                  <a:gd name="T69" fmla="*/ 27 h 1129"/>
                  <a:gd name="T70" fmla="*/ 248 w 2386"/>
                  <a:gd name="T71" fmla="*/ 38 h 1129"/>
                  <a:gd name="T72" fmla="*/ 240 w 2386"/>
                  <a:gd name="T73" fmla="*/ 41 h 1129"/>
                  <a:gd name="T74" fmla="*/ 234 w 2386"/>
                  <a:gd name="T75" fmla="*/ 43 h 1129"/>
                  <a:gd name="T76" fmla="*/ 228 w 2386"/>
                  <a:gd name="T77" fmla="*/ 47 h 1129"/>
                  <a:gd name="T78" fmla="*/ 225 w 2386"/>
                  <a:gd name="T79" fmla="*/ 48 h 1129"/>
                  <a:gd name="T80" fmla="*/ 221 w 2386"/>
                  <a:gd name="T81" fmla="*/ 50 h 1129"/>
                  <a:gd name="T82" fmla="*/ 219 w 2386"/>
                  <a:gd name="T83" fmla="*/ 52 h 1129"/>
                  <a:gd name="T84" fmla="*/ 216 w 2386"/>
                  <a:gd name="T85" fmla="*/ 55 h 1129"/>
                  <a:gd name="T86" fmla="*/ 213 w 2386"/>
                  <a:gd name="T87" fmla="*/ 57 h 1129"/>
                  <a:gd name="T88" fmla="*/ 211 w 2386"/>
                  <a:gd name="T89" fmla="*/ 59 h 1129"/>
                  <a:gd name="T90" fmla="*/ 208 w 2386"/>
                  <a:gd name="T91" fmla="*/ 62 h 1129"/>
                  <a:gd name="T92" fmla="*/ 207 w 2386"/>
                  <a:gd name="T93" fmla="*/ 65 h 1129"/>
                  <a:gd name="T94" fmla="*/ 203 w 2386"/>
                  <a:gd name="T95" fmla="*/ 70 h 1129"/>
                  <a:gd name="T96" fmla="*/ 197 w 2386"/>
                  <a:gd name="T97" fmla="*/ 78 h 1129"/>
                  <a:gd name="T98" fmla="*/ 192 w 2386"/>
                  <a:gd name="T99" fmla="*/ 86 h 1129"/>
                  <a:gd name="T100" fmla="*/ 187 w 2386"/>
                  <a:gd name="T101" fmla="*/ 94 h 1129"/>
                  <a:gd name="T102" fmla="*/ 183 w 2386"/>
                  <a:gd name="T103" fmla="*/ 100 h 1129"/>
                  <a:gd name="T104" fmla="*/ 179 w 2386"/>
                  <a:gd name="T105" fmla="*/ 106 h 1129"/>
                  <a:gd name="T106" fmla="*/ 173 w 2386"/>
                  <a:gd name="T107" fmla="*/ 104 h 1129"/>
                  <a:gd name="T108" fmla="*/ 158 w 2386"/>
                  <a:gd name="T109" fmla="*/ 102 h 1129"/>
                  <a:gd name="T110" fmla="*/ 134 w 2386"/>
                  <a:gd name="T111" fmla="*/ 100 h 1129"/>
                  <a:gd name="T112" fmla="*/ 106 w 2386"/>
                  <a:gd name="T113" fmla="*/ 103 h 1129"/>
                  <a:gd name="T114" fmla="*/ 93 w 2386"/>
                  <a:gd name="T115" fmla="*/ 105 h 1129"/>
                  <a:gd name="T116" fmla="*/ 83 w 2386"/>
                  <a:gd name="T117" fmla="*/ 108 h 1129"/>
                  <a:gd name="T118" fmla="*/ 75 w 2386"/>
                  <a:gd name="T119" fmla="*/ 109 h 1129"/>
                  <a:gd name="T120" fmla="*/ 62 w 2386"/>
                  <a:gd name="T121" fmla="*/ 114 h 1129"/>
                  <a:gd name="T122" fmla="*/ 22 w 2386"/>
                  <a:gd name="T123" fmla="*/ 7 h 1129"/>
                  <a:gd name="T124" fmla="*/ 19 w 2386"/>
                  <a:gd name="T125" fmla="*/ 0 h 1129"/>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386"/>
                  <a:gd name="T190" fmla="*/ 0 h 1129"/>
                  <a:gd name="T191" fmla="*/ 2386 w 2386"/>
                  <a:gd name="T192" fmla="*/ 1129 h 1129"/>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386" h="1129">
                    <a:moveTo>
                      <a:pt x="172" y="0"/>
                    </a:moveTo>
                    <a:lnTo>
                      <a:pt x="0" y="51"/>
                    </a:lnTo>
                    <a:lnTo>
                      <a:pt x="519" y="1129"/>
                    </a:lnTo>
                    <a:lnTo>
                      <a:pt x="533" y="1124"/>
                    </a:lnTo>
                    <a:lnTo>
                      <a:pt x="570" y="1112"/>
                    </a:lnTo>
                    <a:lnTo>
                      <a:pt x="597" y="1105"/>
                    </a:lnTo>
                    <a:lnTo>
                      <a:pt x="628" y="1096"/>
                    </a:lnTo>
                    <a:lnTo>
                      <a:pt x="662" y="1086"/>
                    </a:lnTo>
                    <a:lnTo>
                      <a:pt x="701" y="1075"/>
                    </a:lnTo>
                    <a:lnTo>
                      <a:pt x="741" y="1064"/>
                    </a:lnTo>
                    <a:lnTo>
                      <a:pt x="785" y="1054"/>
                    </a:lnTo>
                    <a:lnTo>
                      <a:pt x="830" y="1044"/>
                    </a:lnTo>
                    <a:lnTo>
                      <a:pt x="875" y="1035"/>
                    </a:lnTo>
                    <a:lnTo>
                      <a:pt x="921" y="1026"/>
                    </a:lnTo>
                    <a:lnTo>
                      <a:pt x="967" y="1017"/>
                    </a:lnTo>
                    <a:lnTo>
                      <a:pt x="1058" y="1006"/>
                    </a:lnTo>
                    <a:lnTo>
                      <a:pt x="1151" y="1003"/>
                    </a:lnTo>
                    <a:lnTo>
                      <a:pt x="1249" y="1006"/>
                    </a:lnTo>
                    <a:lnTo>
                      <a:pt x="1349" y="1017"/>
                    </a:lnTo>
                    <a:lnTo>
                      <a:pt x="1444" y="1028"/>
                    </a:lnTo>
                    <a:lnTo>
                      <a:pt x="1526" y="1042"/>
                    </a:lnTo>
                    <a:lnTo>
                      <a:pt x="1593" y="1054"/>
                    </a:lnTo>
                    <a:lnTo>
                      <a:pt x="1653" y="1066"/>
                    </a:lnTo>
                    <a:lnTo>
                      <a:pt x="1662" y="1047"/>
                    </a:lnTo>
                    <a:lnTo>
                      <a:pt x="1673" y="1026"/>
                    </a:lnTo>
                    <a:lnTo>
                      <a:pt x="1689" y="998"/>
                    </a:lnTo>
                    <a:lnTo>
                      <a:pt x="1706" y="963"/>
                    </a:lnTo>
                    <a:lnTo>
                      <a:pt x="1728" y="925"/>
                    </a:lnTo>
                    <a:lnTo>
                      <a:pt x="1752" y="883"/>
                    </a:lnTo>
                    <a:lnTo>
                      <a:pt x="1779" y="837"/>
                    </a:lnTo>
                    <a:lnTo>
                      <a:pt x="1795" y="815"/>
                    </a:lnTo>
                    <a:lnTo>
                      <a:pt x="1809" y="791"/>
                    </a:lnTo>
                    <a:lnTo>
                      <a:pt x="1824" y="768"/>
                    </a:lnTo>
                    <a:lnTo>
                      <a:pt x="1840" y="743"/>
                    </a:lnTo>
                    <a:lnTo>
                      <a:pt x="1856" y="720"/>
                    </a:lnTo>
                    <a:lnTo>
                      <a:pt x="1872" y="697"/>
                    </a:lnTo>
                    <a:lnTo>
                      <a:pt x="1889" y="676"/>
                    </a:lnTo>
                    <a:lnTo>
                      <a:pt x="1897" y="664"/>
                    </a:lnTo>
                    <a:lnTo>
                      <a:pt x="1906" y="653"/>
                    </a:lnTo>
                    <a:lnTo>
                      <a:pt x="1915" y="643"/>
                    </a:lnTo>
                    <a:lnTo>
                      <a:pt x="1922" y="632"/>
                    </a:lnTo>
                    <a:lnTo>
                      <a:pt x="1931" y="622"/>
                    </a:lnTo>
                    <a:lnTo>
                      <a:pt x="1940" y="612"/>
                    </a:lnTo>
                    <a:lnTo>
                      <a:pt x="1948" y="602"/>
                    </a:lnTo>
                    <a:lnTo>
                      <a:pt x="1957" y="592"/>
                    </a:lnTo>
                    <a:lnTo>
                      <a:pt x="1966" y="583"/>
                    </a:lnTo>
                    <a:lnTo>
                      <a:pt x="1975" y="574"/>
                    </a:lnTo>
                    <a:lnTo>
                      <a:pt x="1983" y="565"/>
                    </a:lnTo>
                    <a:lnTo>
                      <a:pt x="1992" y="556"/>
                    </a:lnTo>
                    <a:lnTo>
                      <a:pt x="2009" y="540"/>
                    </a:lnTo>
                    <a:lnTo>
                      <a:pt x="2027" y="525"/>
                    </a:lnTo>
                    <a:lnTo>
                      <a:pt x="2043" y="512"/>
                    </a:lnTo>
                    <a:lnTo>
                      <a:pt x="2061" y="501"/>
                    </a:lnTo>
                    <a:lnTo>
                      <a:pt x="2078" y="489"/>
                    </a:lnTo>
                    <a:lnTo>
                      <a:pt x="2094" y="479"/>
                    </a:lnTo>
                    <a:lnTo>
                      <a:pt x="2111" y="469"/>
                    </a:lnTo>
                    <a:lnTo>
                      <a:pt x="2128" y="460"/>
                    </a:lnTo>
                    <a:lnTo>
                      <a:pt x="2143" y="451"/>
                    </a:lnTo>
                    <a:lnTo>
                      <a:pt x="2160" y="442"/>
                    </a:lnTo>
                    <a:lnTo>
                      <a:pt x="2174" y="433"/>
                    </a:lnTo>
                    <a:lnTo>
                      <a:pt x="2204" y="419"/>
                    </a:lnTo>
                    <a:lnTo>
                      <a:pt x="2232" y="406"/>
                    </a:lnTo>
                    <a:lnTo>
                      <a:pt x="2259" y="395"/>
                    </a:lnTo>
                    <a:lnTo>
                      <a:pt x="2283" y="385"/>
                    </a:lnTo>
                    <a:lnTo>
                      <a:pt x="2306" y="376"/>
                    </a:lnTo>
                    <a:lnTo>
                      <a:pt x="2326" y="369"/>
                    </a:lnTo>
                    <a:lnTo>
                      <a:pt x="2357" y="359"/>
                    </a:lnTo>
                    <a:lnTo>
                      <a:pt x="2386" y="353"/>
                    </a:lnTo>
                    <a:lnTo>
                      <a:pt x="2243" y="205"/>
                    </a:lnTo>
                    <a:lnTo>
                      <a:pt x="2177" y="246"/>
                    </a:lnTo>
                    <a:lnTo>
                      <a:pt x="2268" y="327"/>
                    </a:lnTo>
                    <a:lnTo>
                      <a:pt x="2230" y="340"/>
                    </a:lnTo>
                    <a:lnTo>
                      <a:pt x="2186" y="355"/>
                    </a:lnTo>
                    <a:lnTo>
                      <a:pt x="2162" y="366"/>
                    </a:lnTo>
                    <a:lnTo>
                      <a:pt x="2135" y="377"/>
                    </a:lnTo>
                    <a:lnTo>
                      <a:pt x="2107" y="389"/>
                    </a:lnTo>
                    <a:lnTo>
                      <a:pt x="2079" y="404"/>
                    </a:lnTo>
                    <a:lnTo>
                      <a:pt x="2050" y="419"/>
                    </a:lnTo>
                    <a:lnTo>
                      <a:pt x="2036" y="426"/>
                    </a:lnTo>
                    <a:lnTo>
                      <a:pt x="2022" y="434"/>
                    </a:lnTo>
                    <a:lnTo>
                      <a:pt x="2008" y="443"/>
                    </a:lnTo>
                    <a:lnTo>
                      <a:pt x="1994" y="452"/>
                    </a:lnTo>
                    <a:lnTo>
                      <a:pt x="1981" y="461"/>
                    </a:lnTo>
                    <a:lnTo>
                      <a:pt x="1968" y="470"/>
                    </a:lnTo>
                    <a:lnTo>
                      <a:pt x="1955" y="480"/>
                    </a:lnTo>
                    <a:lnTo>
                      <a:pt x="1943" y="491"/>
                    </a:lnTo>
                    <a:lnTo>
                      <a:pt x="1932" y="501"/>
                    </a:lnTo>
                    <a:lnTo>
                      <a:pt x="1922" y="511"/>
                    </a:lnTo>
                    <a:lnTo>
                      <a:pt x="1912" y="521"/>
                    </a:lnTo>
                    <a:lnTo>
                      <a:pt x="1900" y="534"/>
                    </a:lnTo>
                    <a:lnTo>
                      <a:pt x="1889" y="548"/>
                    </a:lnTo>
                    <a:lnTo>
                      <a:pt x="1877" y="562"/>
                    </a:lnTo>
                    <a:lnTo>
                      <a:pt x="1866" y="577"/>
                    </a:lnTo>
                    <a:lnTo>
                      <a:pt x="1860" y="585"/>
                    </a:lnTo>
                    <a:lnTo>
                      <a:pt x="1853" y="594"/>
                    </a:lnTo>
                    <a:lnTo>
                      <a:pt x="1828" y="627"/>
                    </a:lnTo>
                    <a:lnTo>
                      <a:pt x="1802" y="664"/>
                    </a:lnTo>
                    <a:lnTo>
                      <a:pt x="1778" y="701"/>
                    </a:lnTo>
                    <a:lnTo>
                      <a:pt x="1752" y="738"/>
                    </a:lnTo>
                    <a:lnTo>
                      <a:pt x="1728" y="775"/>
                    </a:lnTo>
                    <a:lnTo>
                      <a:pt x="1705" y="811"/>
                    </a:lnTo>
                    <a:lnTo>
                      <a:pt x="1683" y="844"/>
                    </a:lnTo>
                    <a:lnTo>
                      <a:pt x="1664" y="875"/>
                    </a:lnTo>
                    <a:lnTo>
                      <a:pt x="1648" y="902"/>
                    </a:lnTo>
                    <a:lnTo>
                      <a:pt x="1623" y="940"/>
                    </a:lnTo>
                    <a:lnTo>
                      <a:pt x="1615" y="955"/>
                    </a:lnTo>
                    <a:lnTo>
                      <a:pt x="1601" y="952"/>
                    </a:lnTo>
                    <a:lnTo>
                      <a:pt x="1562" y="941"/>
                    </a:lnTo>
                    <a:lnTo>
                      <a:pt x="1501" y="929"/>
                    </a:lnTo>
                    <a:lnTo>
                      <a:pt x="1419" y="916"/>
                    </a:lnTo>
                    <a:lnTo>
                      <a:pt x="1321" y="906"/>
                    </a:lnTo>
                    <a:lnTo>
                      <a:pt x="1210" y="902"/>
                    </a:lnTo>
                    <a:lnTo>
                      <a:pt x="1086" y="907"/>
                    </a:lnTo>
                    <a:lnTo>
                      <a:pt x="956" y="925"/>
                    </a:lnTo>
                    <a:lnTo>
                      <a:pt x="892" y="938"/>
                    </a:lnTo>
                    <a:lnTo>
                      <a:pt x="837" y="949"/>
                    </a:lnTo>
                    <a:lnTo>
                      <a:pt x="786" y="959"/>
                    </a:lnTo>
                    <a:lnTo>
                      <a:pt x="743" y="969"/>
                    </a:lnTo>
                    <a:lnTo>
                      <a:pt x="706" y="978"/>
                    </a:lnTo>
                    <a:lnTo>
                      <a:pt x="674" y="986"/>
                    </a:lnTo>
                    <a:lnTo>
                      <a:pt x="624" y="1001"/>
                    </a:lnTo>
                    <a:lnTo>
                      <a:pt x="560" y="1027"/>
                    </a:lnTo>
                    <a:lnTo>
                      <a:pt x="102" y="87"/>
                    </a:lnTo>
                    <a:lnTo>
                      <a:pt x="198" y="62"/>
                    </a:lnTo>
                    <a:lnTo>
                      <a:pt x="172" y="0"/>
                    </a:lnTo>
                    <a:close/>
                  </a:path>
                </a:pathLst>
              </a:custGeom>
              <a:solidFill>
                <a:srgbClr val="B8B8D9"/>
              </a:solidFill>
              <a:ln w="9525">
                <a:noFill/>
                <a:round/>
                <a:headEnd/>
                <a:tailEnd/>
              </a:ln>
            </p:spPr>
            <p:txBody>
              <a:bodyPr/>
              <a:lstStyle/>
              <a:p>
                <a:pPr fontAlgn="auto">
                  <a:spcBef>
                    <a:spcPts val="0"/>
                  </a:spcBef>
                  <a:spcAft>
                    <a:spcPts val="0"/>
                  </a:spcAft>
                </a:pPr>
                <a:endParaRPr lang="zh-CN" altLang="en-US">
                  <a:solidFill>
                    <a:srgbClr val="000000"/>
                  </a:solidFill>
                  <a:latin typeface="Arial Narrow"/>
                  <a:cs typeface="+mn-cs"/>
                </a:endParaRPr>
              </a:p>
            </p:txBody>
          </p:sp>
          <p:sp>
            <p:nvSpPr>
              <p:cNvPr id="163" name="Freeform 65">
                <a:extLst>
                  <a:ext uri="{FF2B5EF4-FFF2-40B4-BE49-F238E27FC236}">
                    <a16:creationId xmlns:a16="http://schemas.microsoft.com/office/drawing/2014/main" id="{43E3A442-2794-51D2-0AB7-052D5F4BD6E8}"/>
                  </a:ext>
                </a:extLst>
              </p:cNvPr>
              <p:cNvSpPr>
                <a:spLocks/>
              </p:cNvSpPr>
              <p:nvPr/>
            </p:nvSpPr>
            <p:spPr bwMode="auto">
              <a:xfrm>
                <a:off x="4108" y="448"/>
                <a:ext cx="180" cy="346"/>
              </a:xfrm>
              <a:custGeom>
                <a:avLst/>
                <a:gdLst>
                  <a:gd name="T0" fmla="*/ 8 w 541"/>
                  <a:gd name="T1" fmla="*/ 0 h 1038"/>
                  <a:gd name="T2" fmla="*/ 60 w 541"/>
                  <a:gd name="T3" fmla="*/ 112 h 1038"/>
                  <a:gd name="T4" fmla="*/ 53 w 541"/>
                  <a:gd name="T5" fmla="*/ 115 h 1038"/>
                  <a:gd name="T6" fmla="*/ 0 w 541"/>
                  <a:gd name="T7" fmla="*/ 1 h 1038"/>
                  <a:gd name="T8" fmla="*/ 8 w 541"/>
                  <a:gd name="T9" fmla="*/ 0 h 1038"/>
                  <a:gd name="T10" fmla="*/ 8 w 541"/>
                  <a:gd name="T11" fmla="*/ 0 h 1038"/>
                  <a:gd name="T12" fmla="*/ 0 60000 65536"/>
                  <a:gd name="T13" fmla="*/ 0 60000 65536"/>
                  <a:gd name="T14" fmla="*/ 0 60000 65536"/>
                  <a:gd name="T15" fmla="*/ 0 60000 65536"/>
                  <a:gd name="T16" fmla="*/ 0 60000 65536"/>
                  <a:gd name="T17" fmla="*/ 0 60000 65536"/>
                  <a:gd name="T18" fmla="*/ 0 w 541"/>
                  <a:gd name="T19" fmla="*/ 0 h 1038"/>
                  <a:gd name="T20" fmla="*/ 541 w 541"/>
                  <a:gd name="T21" fmla="*/ 1038 h 1038"/>
                </a:gdLst>
                <a:ahLst/>
                <a:cxnLst>
                  <a:cxn ang="T12">
                    <a:pos x="T0" y="T1"/>
                  </a:cxn>
                  <a:cxn ang="T13">
                    <a:pos x="T2" y="T3"/>
                  </a:cxn>
                  <a:cxn ang="T14">
                    <a:pos x="T4" y="T5"/>
                  </a:cxn>
                  <a:cxn ang="T15">
                    <a:pos x="T6" y="T7"/>
                  </a:cxn>
                  <a:cxn ang="T16">
                    <a:pos x="T8" y="T9"/>
                  </a:cxn>
                  <a:cxn ang="T17">
                    <a:pos x="T10" y="T11"/>
                  </a:cxn>
                </a:cxnLst>
                <a:rect l="T18" t="T19" r="T20" b="T21"/>
                <a:pathLst>
                  <a:path w="541" h="1038">
                    <a:moveTo>
                      <a:pt x="68" y="0"/>
                    </a:moveTo>
                    <a:lnTo>
                      <a:pt x="541" y="1012"/>
                    </a:lnTo>
                    <a:lnTo>
                      <a:pt x="481" y="1038"/>
                    </a:lnTo>
                    <a:lnTo>
                      <a:pt x="0" y="11"/>
                    </a:lnTo>
                    <a:lnTo>
                      <a:pt x="68" y="0"/>
                    </a:lnTo>
                    <a:close/>
                  </a:path>
                </a:pathLst>
              </a:custGeom>
              <a:solidFill>
                <a:srgbClr val="B8B8D9"/>
              </a:solidFill>
              <a:ln w="9525">
                <a:noFill/>
                <a:round/>
                <a:headEnd/>
                <a:tailEnd/>
              </a:ln>
            </p:spPr>
            <p:txBody>
              <a:bodyPr/>
              <a:lstStyle/>
              <a:p>
                <a:pPr fontAlgn="auto">
                  <a:spcBef>
                    <a:spcPts val="0"/>
                  </a:spcBef>
                  <a:spcAft>
                    <a:spcPts val="0"/>
                  </a:spcAft>
                </a:pPr>
                <a:endParaRPr lang="zh-CN" altLang="en-US">
                  <a:solidFill>
                    <a:srgbClr val="000000"/>
                  </a:solidFill>
                  <a:latin typeface="Arial Narrow"/>
                  <a:cs typeface="+mn-cs"/>
                </a:endParaRPr>
              </a:p>
            </p:txBody>
          </p:sp>
          <p:sp>
            <p:nvSpPr>
              <p:cNvPr id="164" name="Freeform 66">
                <a:extLst>
                  <a:ext uri="{FF2B5EF4-FFF2-40B4-BE49-F238E27FC236}">
                    <a16:creationId xmlns:a16="http://schemas.microsoft.com/office/drawing/2014/main" id="{660D06E1-8D76-27F9-99A2-BE403EB99ECA}"/>
                  </a:ext>
                </a:extLst>
              </p:cNvPr>
              <p:cNvSpPr>
                <a:spLocks/>
              </p:cNvSpPr>
              <p:nvPr/>
            </p:nvSpPr>
            <p:spPr bwMode="auto">
              <a:xfrm>
                <a:off x="3787" y="264"/>
                <a:ext cx="763" cy="552"/>
              </a:xfrm>
              <a:custGeom>
                <a:avLst/>
                <a:gdLst>
                  <a:gd name="T0" fmla="*/ 172 w 2288"/>
                  <a:gd name="T1" fmla="*/ 4 h 1656"/>
                  <a:gd name="T2" fmla="*/ 156 w 2288"/>
                  <a:gd name="T3" fmla="*/ 10 h 1656"/>
                  <a:gd name="T4" fmla="*/ 146 w 2288"/>
                  <a:gd name="T5" fmla="*/ 14 h 1656"/>
                  <a:gd name="T6" fmla="*/ 138 w 2288"/>
                  <a:gd name="T7" fmla="*/ 20 h 1656"/>
                  <a:gd name="T8" fmla="*/ 131 w 2288"/>
                  <a:gd name="T9" fmla="*/ 26 h 1656"/>
                  <a:gd name="T10" fmla="*/ 126 w 2288"/>
                  <a:gd name="T11" fmla="*/ 33 h 1656"/>
                  <a:gd name="T12" fmla="*/ 120 w 2288"/>
                  <a:gd name="T13" fmla="*/ 40 h 1656"/>
                  <a:gd name="T14" fmla="*/ 112 w 2288"/>
                  <a:gd name="T15" fmla="*/ 54 h 1656"/>
                  <a:gd name="T16" fmla="*/ 104 w 2288"/>
                  <a:gd name="T17" fmla="*/ 54 h 1656"/>
                  <a:gd name="T18" fmla="*/ 90 w 2288"/>
                  <a:gd name="T19" fmla="*/ 50 h 1656"/>
                  <a:gd name="T20" fmla="*/ 66 w 2288"/>
                  <a:gd name="T21" fmla="*/ 47 h 1656"/>
                  <a:gd name="T22" fmla="*/ 33 w 2288"/>
                  <a:gd name="T23" fmla="*/ 51 h 1656"/>
                  <a:gd name="T24" fmla="*/ 16 w 2288"/>
                  <a:gd name="T25" fmla="*/ 56 h 1656"/>
                  <a:gd name="T26" fmla="*/ 1 w 2288"/>
                  <a:gd name="T27" fmla="*/ 61 h 1656"/>
                  <a:gd name="T28" fmla="*/ 66 w 2288"/>
                  <a:gd name="T29" fmla="*/ 173 h 1656"/>
                  <a:gd name="T30" fmla="*/ 99 w 2288"/>
                  <a:gd name="T31" fmla="*/ 168 h 1656"/>
                  <a:gd name="T32" fmla="*/ 135 w 2288"/>
                  <a:gd name="T33" fmla="*/ 171 h 1656"/>
                  <a:gd name="T34" fmla="*/ 153 w 2288"/>
                  <a:gd name="T35" fmla="*/ 177 h 1656"/>
                  <a:gd name="T36" fmla="*/ 165 w 2288"/>
                  <a:gd name="T37" fmla="*/ 182 h 1656"/>
                  <a:gd name="T38" fmla="*/ 170 w 2288"/>
                  <a:gd name="T39" fmla="*/ 179 h 1656"/>
                  <a:gd name="T40" fmla="*/ 176 w 2288"/>
                  <a:gd name="T41" fmla="*/ 164 h 1656"/>
                  <a:gd name="T42" fmla="*/ 181 w 2288"/>
                  <a:gd name="T43" fmla="*/ 153 h 1656"/>
                  <a:gd name="T44" fmla="*/ 188 w 2288"/>
                  <a:gd name="T45" fmla="*/ 141 h 1656"/>
                  <a:gd name="T46" fmla="*/ 195 w 2288"/>
                  <a:gd name="T47" fmla="*/ 130 h 1656"/>
                  <a:gd name="T48" fmla="*/ 199 w 2288"/>
                  <a:gd name="T49" fmla="*/ 125 h 1656"/>
                  <a:gd name="T50" fmla="*/ 203 w 2288"/>
                  <a:gd name="T51" fmla="*/ 121 h 1656"/>
                  <a:gd name="T52" fmla="*/ 208 w 2288"/>
                  <a:gd name="T53" fmla="*/ 117 h 1656"/>
                  <a:gd name="T54" fmla="*/ 215 w 2288"/>
                  <a:gd name="T55" fmla="*/ 112 h 1656"/>
                  <a:gd name="T56" fmla="*/ 223 w 2288"/>
                  <a:gd name="T57" fmla="*/ 107 h 1656"/>
                  <a:gd name="T58" fmla="*/ 231 w 2288"/>
                  <a:gd name="T59" fmla="*/ 102 h 1656"/>
                  <a:gd name="T60" fmla="*/ 241 w 2288"/>
                  <a:gd name="T61" fmla="*/ 97 h 1656"/>
                  <a:gd name="T62" fmla="*/ 254 w 2288"/>
                  <a:gd name="T63" fmla="*/ 93 h 1656"/>
                  <a:gd name="T64" fmla="*/ 242 w 2288"/>
                  <a:gd name="T65" fmla="*/ 90 h 1656"/>
                  <a:gd name="T66" fmla="*/ 230 w 2288"/>
                  <a:gd name="T67" fmla="*/ 94 h 1656"/>
                  <a:gd name="T68" fmla="*/ 221 w 2288"/>
                  <a:gd name="T69" fmla="*/ 99 h 1656"/>
                  <a:gd name="T70" fmla="*/ 212 w 2288"/>
                  <a:gd name="T71" fmla="*/ 104 h 1656"/>
                  <a:gd name="T72" fmla="*/ 203 w 2288"/>
                  <a:gd name="T73" fmla="*/ 110 h 1656"/>
                  <a:gd name="T74" fmla="*/ 197 w 2288"/>
                  <a:gd name="T75" fmla="*/ 116 h 1656"/>
                  <a:gd name="T76" fmla="*/ 193 w 2288"/>
                  <a:gd name="T77" fmla="*/ 120 h 1656"/>
                  <a:gd name="T78" fmla="*/ 189 w 2288"/>
                  <a:gd name="T79" fmla="*/ 125 h 1656"/>
                  <a:gd name="T80" fmla="*/ 178 w 2288"/>
                  <a:gd name="T81" fmla="*/ 143 h 1656"/>
                  <a:gd name="T82" fmla="*/ 169 w 2288"/>
                  <a:gd name="T83" fmla="*/ 161 h 1656"/>
                  <a:gd name="T84" fmla="*/ 164 w 2288"/>
                  <a:gd name="T85" fmla="*/ 173 h 1656"/>
                  <a:gd name="T86" fmla="*/ 155 w 2288"/>
                  <a:gd name="T87" fmla="*/ 170 h 1656"/>
                  <a:gd name="T88" fmla="*/ 139 w 2288"/>
                  <a:gd name="T89" fmla="*/ 164 h 1656"/>
                  <a:gd name="T90" fmla="*/ 120 w 2288"/>
                  <a:gd name="T91" fmla="*/ 160 h 1656"/>
                  <a:gd name="T92" fmla="*/ 74 w 2288"/>
                  <a:gd name="T93" fmla="*/ 163 h 1656"/>
                  <a:gd name="T94" fmla="*/ 16 w 2288"/>
                  <a:gd name="T95" fmla="*/ 63 h 1656"/>
                  <a:gd name="T96" fmla="*/ 31 w 2288"/>
                  <a:gd name="T97" fmla="*/ 59 h 1656"/>
                  <a:gd name="T98" fmla="*/ 54 w 2288"/>
                  <a:gd name="T99" fmla="*/ 56 h 1656"/>
                  <a:gd name="T100" fmla="*/ 91 w 2288"/>
                  <a:gd name="T101" fmla="*/ 57 h 1656"/>
                  <a:gd name="T102" fmla="*/ 110 w 2288"/>
                  <a:gd name="T103" fmla="*/ 63 h 1656"/>
                  <a:gd name="T104" fmla="*/ 120 w 2288"/>
                  <a:gd name="T105" fmla="*/ 55 h 1656"/>
                  <a:gd name="T106" fmla="*/ 128 w 2288"/>
                  <a:gd name="T107" fmla="*/ 43 h 1656"/>
                  <a:gd name="T108" fmla="*/ 133 w 2288"/>
                  <a:gd name="T109" fmla="*/ 36 h 1656"/>
                  <a:gd name="T110" fmla="*/ 139 w 2288"/>
                  <a:gd name="T111" fmla="*/ 30 h 1656"/>
                  <a:gd name="T112" fmla="*/ 146 w 2288"/>
                  <a:gd name="T113" fmla="*/ 24 h 1656"/>
                  <a:gd name="T114" fmla="*/ 153 w 2288"/>
                  <a:gd name="T115" fmla="*/ 20 h 1656"/>
                  <a:gd name="T116" fmla="*/ 161 w 2288"/>
                  <a:gd name="T117" fmla="*/ 16 h 1656"/>
                  <a:gd name="T118" fmla="*/ 176 w 2288"/>
                  <a:gd name="T119" fmla="*/ 11 h 1656"/>
                  <a:gd name="T120" fmla="*/ 192 w 2288"/>
                  <a:gd name="T121" fmla="*/ 7 h 165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288"/>
                  <a:gd name="T184" fmla="*/ 0 h 1656"/>
                  <a:gd name="T185" fmla="*/ 2288 w 2288"/>
                  <a:gd name="T186" fmla="*/ 1656 h 165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288" h="1656">
                    <a:moveTo>
                      <a:pt x="1715" y="0"/>
                    </a:moveTo>
                    <a:lnTo>
                      <a:pt x="1654" y="12"/>
                    </a:lnTo>
                    <a:lnTo>
                      <a:pt x="1588" y="27"/>
                    </a:lnTo>
                    <a:lnTo>
                      <a:pt x="1548" y="37"/>
                    </a:lnTo>
                    <a:lnTo>
                      <a:pt x="1506" y="50"/>
                    </a:lnTo>
                    <a:lnTo>
                      <a:pt x="1464" y="64"/>
                    </a:lnTo>
                    <a:lnTo>
                      <a:pt x="1420" y="80"/>
                    </a:lnTo>
                    <a:lnTo>
                      <a:pt x="1399" y="89"/>
                    </a:lnTo>
                    <a:lnTo>
                      <a:pt x="1376" y="99"/>
                    </a:lnTo>
                    <a:lnTo>
                      <a:pt x="1355" y="108"/>
                    </a:lnTo>
                    <a:lnTo>
                      <a:pt x="1334" y="118"/>
                    </a:lnTo>
                    <a:lnTo>
                      <a:pt x="1313" y="129"/>
                    </a:lnTo>
                    <a:lnTo>
                      <a:pt x="1293" y="141"/>
                    </a:lnTo>
                    <a:lnTo>
                      <a:pt x="1274" y="152"/>
                    </a:lnTo>
                    <a:lnTo>
                      <a:pt x="1256" y="165"/>
                    </a:lnTo>
                    <a:lnTo>
                      <a:pt x="1238" y="178"/>
                    </a:lnTo>
                    <a:lnTo>
                      <a:pt x="1221" y="192"/>
                    </a:lnTo>
                    <a:lnTo>
                      <a:pt x="1206" y="206"/>
                    </a:lnTo>
                    <a:lnTo>
                      <a:pt x="1193" y="220"/>
                    </a:lnTo>
                    <a:lnTo>
                      <a:pt x="1180" y="235"/>
                    </a:lnTo>
                    <a:lnTo>
                      <a:pt x="1168" y="251"/>
                    </a:lnTo>
                    <a:lnTo>
                      <a:pt x="1155" y="265"/>
                    </a:lnTo>
                    <a:lnTo>
                      <a:pt x="1143" y="279"/>
                    </a:lnTo>
                    <a:lnTo>
                      <a:pt x="1132" y="293"/>
                    </a:lnTo>
                    <a:lnTo>
                      <a:pt x="1122" y="307"/>
                    </a:lnTo>
                    <a:lnTo>
                      <a:pt x="1113" y="320"/>
                    </a:lnTo>
                    <a:lnTo>
                      <a:pt x="1103" y="332"/>
                    </a:lnTo>
                    <a:lnTo>
                      <a:pt x="1083" y="358"/>
                    </a:lnTo>
                    <a:lnTo>
                      <a:pt x="1068" y="382"/>
                    </a:lnTo>
                    <a:lnTo>
                      <a:pt x="1040" y="424"/>
                    </a:lnTo>
                    <a:lnTo>
                      <a:pt x="1020" y="459"/>
                    </a:lnTo>
                    <a:lnTo>
                      <a:pt x="1004" y="484"/>
                    </a:lnTo>
                    <a:lnTo>
                      <a:pt x="993" y="507"/>
                    </a:lnTo>
                    <a:lnTo>
                      <a:pt x="983" y="502"/>
                    </a:lnTo>
                    <a:lnTo>
                      <a:pt x="955" y="491"/>
                    </a:lnTo>
                    <a:lnTo>
                      <a:pt x="933" y="483"/>
                    </a:lnTo>
                    <a:lnTo>
                      <a:pt x="909" y="474"/>
                    </a:lnTo>
                    <a:lnTo>
                      <a:pt x="879" y="465"/>
                    </a:lnTo>
                    <a:lnTo>
                      <a:pt x="847" y="456"/>
                    </a:lnTo>
                    <a:lnTo>
                      <a:pt x="812" y="449"/>
                    </a:lnTo>
                    <a:lnTo>
                      <a:pt x="773" y="441"/>
                    </a:lnTo>
                    <a:lnTo>
                      <a:pt x="731" y="435"/>
                    </a:lnTo>
                    <a:lnTo>
                      <a:pt x="688" y="429"/>
                    </a:lnTo>
                    <a:lnTo>
                      <a:pt x="595" y="424"/>
                    </a:lnTo>
                    <a:lnTo>
                      <a:pt x="494" y="429"/>
                    </a:lnTo>
                    <a:lnTo>
                      <a:pt x="394" y="444"/>
                    </a:lnTo>
                    <a:lnTo>
                      <a:pt x="346" y="452"/>
                    </a:lnTo>
                    <a:lnTo>
                      <a:pt x="301" y="461"/>
                    </a:lnTo>
                    <a:lnTo>
                      <a:pt x="258" y="472"/>
                    </a:lnTo>
                    <a:lnTo>
                      <a:pt x="217" y="482"/>
                    </a:lnTo>
                    <a:lnTo>
                      <a:pt x="178" y="493"/>
                    </a:lnTo>
                    <a:lnTo>
                      <a:pt x="144" y="502"/>
                    </a:lnTo>
                    <a:lnTo>
                      <a:pt x="111" y="512"/>
                    </a:lnTo>
                    <a:lnTo>
                      <a:pt x="83" y="521"/>
                    </a:lnTo>
                    <a:lnTo>
                      <a:pt x="38" y="538"/>
                    </a:lnTo>
                    <a:lnTo>
                      <a:pt x="10" y="548"/>
                    </a:lnTo>
                    <a:lnTo>
                      <a:pt x="0" y="552"/>
                    </a:lnTo>
                    <a:lnTo>
                      <a:pt x="514" y="1573"/>
                    </a:lnTo>
                    <a:lnTo>
                      <a:pt x="552" y="1565"/>
                    </a:lnTo>
                    <a:lnTo>
                      <a:pt x="597" y="1556"/>
                    </a:lnTo>
                    <a:lnTo>
                      <a:pt x="656" y="1544"/>
                    </a:lnTo>
                    <a:lnTo>
                      <a:pt x="725" y="1531"/>
                    </a:lnTo>
                    <a:lnTo>
                      <a:pt x="804" y="1521"/>
                    </a:lnTo>
                    <a:lnTo>
                      <a:pt x="891" y="1512"/>
                    </a:lnTo>
                    <a:lnTo>
                      <a:pt x="980" y="1506"/>
                    </a:lnTo>
                    <a:lnTo>
                      <a:pt x="1075" y="1511"/>
                    </a:lnTo>
                    <a:lnTo>
                      <a:pt x="1168" y="1527"/>
                    </a:lnTo>
                    <a:lnTo>
                      <a:pt x="1212" y="1538"/>
                    </a:lnTo>
                    <a:lnTo>
                      <a:pt x="1257" y="1550"/>
                    </a:lnTo>
                    <a:lnTo>
                      <a:pt x="1299" y="1565"/>
                    </a:lnTo>
                    <a:lnTo>
                      <a:pt x="1339" y="1579"/>
                    </a:lnTo>
                    <a:lnTo>
                      <a:pt x="1374" y="1593"/>
                    </a:lnTo>
                    <a:lnTo>
                      <a:pt x="1409" y="1607"/>
                    </a:lnTo>
                    <a:lnTo>
                      <a:pt x="1437" y="1619"/>
                    </a:lnTo>
                    <a:lnTo>
                      <a:pt x="1464" y="1632"/>
                    </a:lnTo>
                    <a:lnTo>
                      <a:pt x="1483" y="1642"/>
                    </a:lnTo>
                    <a:lnTo>
                      <a:pt x="1498" y="1650"/>
                    </a:lnTo>
                    <a:lnTo>
                      <a:pt x="1511" y="1656"/>
                    </a:lnTo>
                    <a:lnTo>
                      <a:pt x="1519" y="1636"/>
                    </a:lnTo>
                    <a:lnTo>
                      <a:pt x="1528" y="1612"/>
                    </a:lnTo>
                    <a:lnTo>
                      <a:pt x="1540" y="1581"/>
                    </a:lnTo>
                    <a:lnTo>
                      <a:pt x="1556" y="1543"/>
                    </a:lnTo>
                    <a:lnTo>
                      <a:pt x="1574" y="1501"/>
                    </a:lnTo>
                    <a:lnTo>
                      <a:pt x="1584" y="1476"/>
                    </a:lnTo>
                    <a:lnTo>
                      <a:pt x="1595" y="1452"/>
                    </a:lnTo>
                    <a:lnTo>
                      <a:pt x="1607" y="1428"/>
                    </a:lnTo>
                    <a:lnTo>
                      <a:pt x="1620" y="1404"/>
                    </a:lnTo>
                    <a:lnTo>
                      <a:pt x="1632" y="1377"/>
                    </a:lnTo>
                    <a:lnTo>
                      <a:pt x="1646" y="1351"/>
                    </a:lnTo>
                    <a:lnTo>
                      <a:pt x="1660" y="1324"/>
                    </a:lnTo>
                    <a:lnTo>
                      <a:pt x="1674" y="1299"/>
                    </a:lnTo>
                    <a:lnTo>
                      <a:pt x="1690" y="1273"/>
                    </a:lnTo>
                    <a:lnTo>
                      <a:pt x="1706" y="1247"/>
                    </a:lnTo>
                    <a:lnTo>
                      <a:pt x="1723" y="1221"/>
                    </a:lnTo>
                    <a:lnTo>
                      <a:pt x="1740" y="1197"/>
                    </a:lnTo>
                    <a:lnTo>
                      <a:pt x="1756" y="1173"/>
                    </a:lnTo>
                    <a:lnTo>
                      <a:pt x="1766" y="1161"/>
                    </a:lnTo>
                    <a:lnTo>
                      <a:pt x="1774" y="1150"/>
                    </a:lnTo>
                    <a:lnTo>
                      <a:pt x="1784" y="1138"/>
                    </a:lnTo>
                    <a:lnTo>
                      <a:pt x="1793" y="1127"/>
                    </a:lnTo>
                    <a:lnTo>
                      <a:pt x="1802" y="1116"/>
                    </a:lnTo>
                    <a:lnTo>
                      <a:pt x="1811" y="1105"/>
                    </a:lnTo>
                    <a:lnTo>
                      <a:pt x="1821" y="1095"/>
                    </a:lnTo>
                    <a:lnTo>
                      <a:pt x="1830" y="1086"/>
                    </a:lnTo>
                    <a:lnTo>
                      <a:pt x="1840" y="1076"/>
                    </a:lnTo>
                    <a:lnTo>
                      <a:pt x="1849" y="1067"/>
                    </a:lnTo>
                    <a:lnTo>
                      <a:pt x="1860" y="1058"/>
                    </a:lnTo>
                    <a:lnTo>
                      <a:pt x="1870" y="1050"/>
                    </a:lnTo>
                    <a:lnTo>
                      <a:pt x="1880" y="1042"/>
                    </a:lnTo>
                    <a:lnTo>
                      <a:pt x="1890" y="1035"/>
                    </a:lnTo>
                    <a:lnTo>
                      <a:pt x="1909" y="1021"/>
                    </a:lnTo>
                    <a:lnTo>
                      <a:pt x="1930" y="1007"/>
                    </a:lnTo>
                    <a:lnTo>
                      <a:pt x="1950" y="994"/>
                    </a:lnTo>
                    <a:lnTo>
                      <a:pt x="1969" y="981"/>
                    </a:lnTo>
                    <a:lnTo>
                      <a:pt x="1988" y="971"/>
                    </a:lnTo>
                    <a:lnTo>
                      <a:pt x="2008" y="959"/>
                    </a:lnTo>
                    <a:lnTo>
                      <a:pt x="2025" y="949"/>
                    </a:lnTo>
                    <a:lnTo>
                      <a:pt x="2043" y="938"/>
                    </a:lnTo>
                    <a:lnTo>
                      <a:pt x="2061" y="929"/>
                    </a:lnTo>
                    <a:lnTo>
                      <a:pt x="2078" y="920"/>
                    </a:lnTo>
                    <a:lnTo>
                      <a:pt x="2094" y="911"/>
                    </a:lnTo>
                    <a:lnTo>
                      <a:pt x="2111" y="904"/>
                    </a:lnTo>
                    <a:lnTo>
                      <a:pt x="2143" y="889"/>
                    </a:lnTo>
                    <a:lnTo>
                      <a:pt x="2171" y="876"/>
                    </a:lnTo>
                    <a:lnTo>
                      <a:pt x="2197" y="866"/>
                    </a:lnTo>
                    <a:lnTo>
                      <a:pt x="2219" y="856"/>
                    </a:lnTo>
                    <a:lnTo>
                      <a:pt x="2258" y="843"/>
                    </a:lnTo>
                    <a:lnTo>
                      <a:pt x="2288" y="834"/>
                    </a:lnTo>
                    <a:lnTo>
                      <a:pt x="2258" y="777"/>
                    </a:lnTo>
                    <a:lnTo>
                      <a:pt x="2242" y="782"/>
                    </a:lnTo>
                    <a:lnTo>
                      <a:pt x="2203" y="796"/>
                    </a:lnTo>
                    <a:lnTo>
                      <a:pt x="2175" y="806"/>
                    </a:lnTo>
                    <a:lnTo>
                      <a:pt x="2143" y="819"/>
                    </a:lnTo>
                    <a:lnTo>
                      <a:pt x="2107" y="833"/>
                    </a:lnTo>
                    <a:lnTo>
                      <a:pt x="2088" y="841"/>
                    </a:lnTo>
                    <a:lnTo>
                      <a:pt x="2069" y="850"/>
                    </a:lnTo>
                    <a:lnTo>
                      <a:pt x="2048" y="858"/>
                    </a:lnTo>
                    <a:lnTo>
                      <a:pt x="2029" y="869"/>
                    </a:lnTo>
                    <a:lnTo>
                      <a:pt x="2008" y="879"/>
                    </a:lnTo>
                    <a:lnTo>
                      <a:pt x="1987" y="889"/>
                    </a:lnTo>
                    <a:lnTo>
                      <a:pt x="1967" y="899"/>
                    </a:lnTo>
                    <a:lnTo>
                      <a:pt x="1946" y="912"/>
                    </a:lnTo>
                    <a:lnTo>
                      <a:pt x="1926" y="924"/>
                    </a:lnTo>
                    <a:lnTo>
                      <a:pt x="1905" y="936"/>
                    </a:lnTo>
                    <a:lnTo>
                      <a:pt x="1885" y="949"/>
                    </a:lnTo>
                    <a:lnTo>
                      <a:pt x="1866" y="963"/>
                    </a:lnTo>
                    <a:lnTo>
                      <a:pt x="1845" y="977"/>
                    </a:lnTo>
                    <a:lnTo>
                      <a:pt x="1828" y="991"/>
                    </a:lnTo>
                    <a:lnTo>
                      <a:pt x="1810" y="1007"/>
                    </a:lnTo>
                    <a:lnTo>
                      <a:pt x="1792" y="1022"/>
                    </a:lnTo>
                    <a:lnTo>
                      <a:pt x="1777" y="1037"/>
                    </a:lnTo>
                    <a:lnTo>
                      <a:pt x="1769" y="1046"/>
                    </a:lnTo>
                    <a:lnTo>
                      <a:pt x="1761" y="1054"/>
                    </a:lnTo>
                    <a:lnTo>
                      <a:pt x="1754" y="1063"/>
                    </a:lnTo>
                    <a:lnTo>
                      <a:pt x="1746" y="1072"/>
                    </a:lnTo>
                    <a:lnTo>
                      <a:pt x="1738" y="1079"/>
                    </a:lnTo>
                    <a:lnTo>
                      <a:pt x="1732" y="1090"/>
                    </a:lnTo>
                    <a:lnTo>
                      <a:pt x="1724" y="1098"/>
                    </a:lnTo>
                    <a:lnTo>
                      <a:pt x="1718" y="1107"/>
                    </a:lnTo>
                    <a:lnTo>
                      <a:pt x="1704" y="1127"/>
                    </a:lnTo>
                    <a:lnTo>
                      <a:pt x="1676" y="1166"/>
                    </a:lnTo>
                    <a:lnTo>
                      <a:pt x="1649" y="1207"/>
                    </a:lnTo>
                    <a:lnTo>
                      <a:pt x="1625" y="1249"/>
                    </a:lnTo>
                    <a:lnTo>
                      <a:pt x="1600" y="1291"/>
                    </a:lnTo>
                    <a:lnTo>
                      <a:pt x="1579" y="1332"/>
                    </a:lnTo>
                    <a:lnTo>
                      <a:pt x="1558" y="1372"/>
                    </a:lnTo>
                    <a:lnTo>
                      <a:pt x="1540" y="1409"/>
                    </a:lnTo>
                    <a:lnTo>
                      <a:pt x="1524" y="1445"/>
                    </a:lnTo>
                    <a:lnTo>
                      <a:pt x="1510" y="1476"/>
                    </a:lnTo>
                    <a:lnTo>
                      <a:pt x="1497" y="1503"/>
                    </a:lnTo>
                    <a:lnTo>
                      <a:pt x="1480" y="1543"/>
                    </a:lnTo>
                    <a:lnTo>
                      <a:pt x="1474" y="1557"/>
                    </a:lnTo>
                    <a:lnTo>
                      <a:pt x="1461" y="1550"/>
                    </a:lnTo>
                    <a:lnTo>
                      <a:pt x="1445" y="1545"/>
                    </a:lnTo>
                    <a:lnTo>
                      <a:pt x="1423" y="1536"/>
                    </a:lnTo>
                    <a:lnTo>
                      <a:pt x="1396" y="1526"/>
                    </a:lnTo>
                    <a:lnTo>
                      <a:pt x="1366" y="1515"/>
                    </a:lnTo>
                    <a:lnTo>
                      <a:pt x="1331" y="1502"/>
                    </a:lnTo>
                    <a:lnTo>
                      <a:pt x="1293" y="1489"/>
                    </a:lnTo>
                    <a:lnTo>
                      <a:pt x="1252" y="1478"/>
                    </a:lnTo>
                    <a:lnTo>
                      <a:pt x="1210" y="1466"/>
                    </a:lnTo>
                    <a:lnTo>
                      <a:pt x="1165" y="1456"/>
                    </a:lnTo>
                    <a:lnTo>
                      <a:pt x="1120" y="1447"/>
                    </a:lnTo>
                    <a:lnTo>
                      <a:pt x="1076" y="1441"/>
                    </a:lnTo>
                    <a:lnTo>
                      <a:pt x="1030" y="1436"/>
                    </a:lnTo>
                    <a:lnTo>
                      <a:pt x="943" y="1436"/>
                    </a:lnTo>
                    <a:lnTo>
                      <a:pt x="787" y="1451"/>
                    </a:lnTo>
                    <a:lnTo>
                      <a:pt x="664" y="1466"/>
                    </a:lnTo>
                    <a:lnTo>
                      <a:pt x="581" y="1478"/>
                    </a:lnTo>
                    <a:lnTo>
                      <a:pt x="550" y="1482"/>
                    </a:lnTo>
                    <a:lnTo>
                      <a:pt x="107" y="583"/>
                    </a:lnTo>
                    <a:lnTo>
                      <a:pt x="145" y="571"/>
                    </a:lnTo>
                    <a:lnTo>
                      <a:pt x="190" y="558"/>
                    </a:lnTo>
                    <a:lnTo>
                      <a:pt x="218" y="551"/>
                    </a:lnTo>
                    <a:lnTo>
                      <a:pt x="249" y="543"/>
                    </a:lnTo>
                    <a:lnTo>
                      <a:pt x="282" y="534"/>
                    </a:lnTo>
                    <a:lnTo>
                      <a:pt x="318" y="526"/>
                    </a:lnTo>
                    <a:lnTo>
                      <a:pt x="357" y="519"/>
                    </a:lnTo>
                    <a:lnTo>
                      <a:pt x="397" y="512"/>
                    </a:lnTo>
                    <a:lnTo>
                      <a:pt x="482" y="500"/>
                    </a:lnTo>
                    <a:lnTo>
                      <a:pt x="570" y="491"/>
                    </a:lnTo>
                    <a:lnTo>
                      <a:pt x="658" y="491"/>
                    </a:lnTo>
                    <a:lnTo>
                      <a:pt x="744" y="498"/>
                    </a:lnTo>
                    <a:lnTo>
                      <a:pt x="822" y="512"/>
                    </a:lnTo>
                    <a:lnTo>
                      <a:pt x="891" y="530"/>
                    </a:lnTo>
                    <a:lnTo>
                      <a:pt x="921" y="539"/>
                    </a:lnTo>
                    <a:lnTo>
                      <a:pt x="948" y="548"/>
                    </a:lnTo>
                    <a:lnTo>
                      <a:pt x="993" y="564"/>
                    </a:lnTo>
                    <a:lnTo>
                      <a:pt x="1022" y="575"/>
                    </a:lnTo>
                    <a:lnTo>
                      <a:pt x="1031" y="579"/>
                    </a:lnTo>
                    <a:lnTo>
                      <a:pt x="1052" y="539"/>
                    </a:lnTo>
                    <a:lnTo>
                      <a:pt x="1076" y="497"/>
                    </a:lnTo>
                    <a:lnTo>
                      <a:pt x="1090" y="472"/>
                    </a:lnTo>
                    <a:lnTo>
                      <a:pt x="1108" y="444"/>
                    </a:lnTo>
                    <a:lnTo>
                      <a:pt x="1127" y="414"/>
                    </a:lnTo>
                    <a:lnTo>
                      <a:pt x="1147" y="385"/>
                    </a:lnTo>
                    <a:lnTo>
                      <a:pt x="1159" y="369"/>
                    </a:lnTo>
                    <a:lnTo>
                      <a:pt x="1172" y="355"/>
                    </a:lnTo>
                    <a:lnTo>
                      <a:pt x="1183" y="340"/>
                    </a:lnTo>
                    <a:lnTo>
                      <a:pt x="1196" y="325"/>
                    </a:lnTo>
                    <a:lnTo>
                      <a:pt x="1209" y="309"/>
                    </a:lnTo>
                    <a:lnTo>
                      <a:pt x="1223" y="295"/>
                    </a:lnTo>
                    <a:lnTo>
                      <a:pt x="1237" y="281"/>
                    </a:lnTo>
                    <a:lnTo>
                      <a:pt x="1251" y="267"/>
                    </a:lnTo>
                    <a:lnTo>
                      <a:pt x="1265" y="253"/>
                    </a:lnTo>
                    <a:lnTo>
                      <a:pt x="1280" y="242"/>
                    </a:lnTo>
                    <a:lnTo>
                      <a:pt x="1297" y="229"/>
                    </a:lnTo>
                    <a:lnTo>
                      <a:pt x="1312" y="218"/>
                    </a:lnTo>
                    <a:lnTo>
                      <a:pt x="1329" y="206"/>
                    </a:lnTo>
                    <a:lnTo>
                      <a:pt x="1345" y="196"/>
                    </a:lnTo>
                    <a:lnTo>
                      <a:pt x="1362" y="187"/>
                    </a:lnTo>
                    <a:lnTo>
                      <a:pt x="1378" y="177"/>
                    </a:lnTo>
                    <a:lnTo>
                      <a:pt x="1396" y="166"/>
                    </a:lnTo>
                    <a:lnTo>
                      <a:pt x="1413" y="159"/>
                    </a:lnTo>
                    <a:lnTo>
                      <a:pt x="1431" y="150"/>
                    </a:lnTo>
                    <a:lnTo>
                      <a:pt x="1449" y="143"/>
                    </a:lnTo>
                    <a:lnTo>
                      <a:pt x="1483" y="128"/>
                    </a:lnTo>
                    <a:lnTo>
                      <a:pt x="1517" y="117"/>
                    </a:lnTo>
                    <a:lnTo>
                      <a:pt x="1551" y="105"/>
                    </a:lnTo>
                    <a:lnTo>
                      <a:pt x="1583" y="96"/>
                    </a:lnTo>
                    <a:lnTo>
                      <a:pt x="1612" y="87"/>
                    </a:lnTo>
                    <a:lnTo>
                      <a:pt x="1639" y="81"/>
                    </a:lnTo>
                    <a:lnTo>
                      <a:pt x="1683" y="71"/>
                    </a:lnTo>
                    <a:lnTo>
                      <a:pt x="1724" y="64"/>
                    </a:lnTo>
                    <a:lnTo>
                      <a:pt x="1715" y="0"/>
                    </a:lnTo>
                    <a:close/>
                  </a:path>
                </a:pathLst>
              </a:custGeom>
              <a:solidFill>
                <a:srgbClr val="000000"/>
              </a:solidFill>
              <a:ln w="9525">
                <a:noFill/>
                <a:round/>
                <a:headEnd/>
                <a:tailEnd/>
              </a:ln>
            </p:spPr>
            <p:txBody>
              <a:bodyPr/>
              <a:lstStyle/>
              <a:p>
                <a:pPr fontAlgn="auto">
                  <a:spcBef>
                    <a:spcPts val="0"/>
                  </a:spcBef>
                  <a:spcAft>
                    <a:spcPts val="0"/>
                  </a:spcAft>
                </a:pPr>
                <a:endParaRPr lang="zh-CN" altLang="en-US">
                  <a:solidFill>
                    <a:srgbClr val="000000"/>
                  </a:solidFill>
                  <a:latin typeface="Arial Narrow"/>
                  <a:cs typeface="+mn-cs"/>
                </a:endParaRPr>
              </a:p>
            </p:txBody>
          </p:sp>
          <p:sp>
            <p:nvSpPr>
              <p:cNvPr id="165" name="Freeform 67">
                <a:extLst>
                  <a:ext uri="{FF2B5EF4-FFF2-40B4-BE49-F238E27FC236}">
                    <a16:creationId xmlns:a16="http://schemas.microsoft.com/office/drawing/2014/main" id="{D29B3526-6C7A-043A-A607-D6946C59A8BD}"/>
                  </a:ext>
                </a:extLst>
              </p:cNvPr>
              <p:cNvSpPr>
                <a:spLocks/>
              </p:cNvSpPr>
              <p:nvPr/>
            </p:nvSpPr>
            <p:spPr bwMode="auto">
              <a:xfrm>
                <a:off x="4346" y="264"/>
                <a:ext cx="208" cy="279"/>
              </a:xfrm>
              <a:custGeom>
                <a:avLst/>
                <a:gdLst>
                  <a:gd name="T0" fmla="*/ 0 w 622"/>
                  <a:gd name="T1" fmla="*/ 5 h 838"/>
                  <a:gd name="T2" fmla="*/ 59 w 622"/>
                  <a:gd name="T3" fmla="*/ 90 h 838"/>
                  <a:gd name="T4" fmla="*/ 70 w 622"/>
                  <a:gd name="T5" fmla="*/ 93 h 838"/>
                  <a:gd name="T6" fmla="*/ 4 w 622"/>
                  <a:gd name="T7" fmla="*/ 0 h 838"/>
                  <a:gd name="T8" fmla="*/ 0 w 622"/>
                  <a:gd name="T9" fmla="*/ 5 h 838"/>
                  <a:gd name="T10" fmla="*/ 0 w 622"/>
                  <a:gd name="T11" fmla="*/ 5 h 838"/>
                  <a:gd name="T12" fmla="*/ 0 60000 65536"/>
                  <a:gd name="T13" fmla="*/ 0 60000 65536"/>
                  <a:gd name="T14" fmla="*/ 0 60000 65536"/>
                  <a:gd name="T15" fmla="*/ 0 60000 65536"/>
                  <a:gd name="T16" fmla="*/ 0 60000 65536"/>
                  <a:gd name="T17" fmla="*/ 0 60000 65536"/>
                  <a:gd name="T18" fmla="*/ 0 w 622"/>
                  <a:gd name="T19" fmla="*/ 0 h 838"/>
                  <a:gd name="T20" fmla="*/ 622 w 622"/>
                  <a:gd name="T21" fmla="*/ 838 h 838"/>
                </a:gdLst>
                <a:ahLst/>
                <a:cxnLst>
                  <a:cxn ang="T12">
                    <a:pos x="T0" y="T1"/>
                  </a:cxn>
                  <a:cxn ang="T13">
                    <a:pos x="T2" y="T3"/>
                  </a:cxn>
                  <a:cxn ang="T14">
                    <a:pos x="T4" y="T5"/>
                  </a:cxn>
                  <a:cxn ang="T15">
                    <a:pos x="T6" y="T7"/>
                  </a:cxn>
                  <a:cxn ang="T16">
                    <a:pos x="T8" y="T9"/>
                  </a:cxn>
                  <a:cxn ang="T17">
                    <a:pos x="T10" y="T11"/>
                  </a:cxn>
                </a:cxnLst>
                <a:rect l="T18" t="T19" r="T20" b="T21"/>
                <a:pathLst>
                  <a:path w="622" h="838">
                    <a:moveTo>
                      <a:pt x="0" y="48"/>
                    </a:moveTo>
                    <a:lnTo>
                      <a:pt x="527" y="812"/>
                    </a:lnTo>
                    <a:lnTo>
                      <a:pt x="622" y="838"/>
                    </a:lnTo>
                    <a:lnTo>
                      <a:pt x="38" y="0"/>
                    </a:lnTo>
                    <a:lnTo>
                      <a:pt x="0" y="48"/>
                    </a:lnTo>
                    <a:close/>
                  </a:path>
                </a:pathLst>
              </a:custGeom>
              <a:solidFill>
                <a:srgbClr val="000000"/>
              </a:solidFill>
              <a:ln w="9525">
                <a:noFill/>
                <a:round/>
                <a:headEnd/>
                <a:tailEnd/>
              </a:ln>
            </p:spPr>
            <p:txBody>
              <a:bodyPr/>
              <a:lstStyle/>
              <a:p>
                <a:pPr fontAlgn="auto">
                  <a:spcBef>
                    <a:spcPts val="0"/>
                  </a:spcBef>
                  <a:spcAft>
                    <a:spcPts val="0"/>
                  </a:spcAft>
                </a:pPr>
                <a:endParaRPr lang="zh-CN" altLang="en-US">
                  <a:solidFill>
                    <a:srgbClr val="000000"/>
                  </a:solidFill>
                  <a:latin typeface="Arial Narrow"/>
                  <a:cs typeface="+mn-cs"/>
                </a:endParaRPr>
              </a:p>
            </p:txBody>
          </p:sp>
          <p:sp>
            <p:nvSpPr>
              <p:cNvPr id="166" name="Freeform 68">
                <a:extLst>
                  <a:ext uri="{FF2B5EF4-FFF2-40B4-BE49-F238E27FC236}">
                    <a16:creationId xmlns:a16="http://schemas.microsoft.com/office/drawing/2014/main" id="{46B55B04-965F-4D36-2909-44743D3AF99F}"/>
                  </a:ext>
                </a:extLst>
              </p:cNvPr>
              <p:cNvSpPr>
                <a:spLocks/>
              </p:cNvSpPr>
              <p:nvPr/>
            </p:nvSpPr>
            <p:spPr bwMode="auto">
              <a:xfrm>
                <a:off x="3760" y="480"/>
                <a:ext cx="795" cy="376"/>
              </a:xfrm>
              <a:custGeom>
                <a:avLst/>
                <a:gdLst>
                  <a:gd name="T0" fmla="*/ 58 w 2386"/>
                  <a:gd name="T1" fmla="*/ 125 h 1129"/>
                  <a:gd name="T2" fmla="*/ 66 w 2386"/>
                  <a:gd name="T3" fmla="*/ 123 h 1129"/>
                  <a:gd name="T4" fmla="*/ 78 w 2386"/>
                  <a:gd name="T5" fmla="*/ 119 h 1129"/>
                  <a:gd name="T6" fmla="*/ 92 w 2386"/>
                  <a:gd name="T7" fmla="*/ 116 h 1129"/>
                  <a:gd name="T8" fmla="*/ 108 w 2386"/>
                  <a:gd name="T9" fmla="*/ 113 h 1129"/>
                  <a:gd name="T10" fmla="*/ 158 w 2386"/>
                  <a:gd name="T11" fmla="*/ 114 h 1129"/>
                  <a:gd name="T12" fmla="*/ 179 w 2386"/>
                  <a:gd name="T13" fmla="*/ 118 h 1129"/>
                  <a:gd name="T14" fmla="*/ 184 w 2386"/>
                  <a:gd name="T15" fmla="*/ 110 h 1129"/>
                  <a:gd name="T16" fmla="*/ 192 w 2386"/>
                  <a:gd name="T17" fmla="*/ 97 h 1129"/>
                  <a:gd name="T18" fmla="*/ 199 w 2386"/>
                  <a:gd name="T19" fmla="*/ 87 h 1129"/>
                  <a:gd name="T20" fmla="*/ 203 w 2386"/>
                  <a:gd name="T21" fmla="*/ 82 h 1129"/>
                  <a:gd name="T22" fmla="*/ 206 w 2386"/>
                  <a:gd name="T23" fmla="*/ 78 h 1129"/>
                  <a:gd name="T24" fmla="*/ 209 w 2386"/>
                  <a:gd name="T25" fmla="*/ 75 h 1129"/>
                  <a:gd name="T26" fmla="*/ 212 w 2386"/>
                  <a:gd name="T27" fmla="*/ 71 h 1129"/>
                  <a:gd name="T28" fmla="*/ 215 w 2386"/>
                  <a:gd name="T29" fmla="*/ 68 h 1129"/>
                  <a:gd name="T30" fmla="*/ 218 w 2386"/>
                  <a:gd name="T31" fmla="*/ 65 h 1129"/>
                  <a:gd name="T32" fmla="*/ 221 w 2386"/>
                  <a:gd name="T33" fmla="*/ 62 h 1129"/>
                  <a:gd name="T34" fmla="*/ 225 w 2386"/>
                  <a:gd name="T35" fmla="*/ 58 h 1129"/>
                  <a:gd name="T36" fmla="*/ 231 w 2386"/>
                  <a:gd name="T37" fmla="*/ 54 h 1129"/>
                  <a:gd name="T38" fmla="*/ 236 w 2386"/>
                  <a:gd name="T39" fmla="*/ 51 h 1129"/>
                  <a:gd name="T40" fmla="*/ 241 w 2386"/>
                  <a:gd name="T41" fmla="*/ 48 h 1129"/>
                  <a:gd name="T42" fmla="*/ 251 w 2386"/>
                  <a:gd name="T43" fmla="*/ 44 h 1129"/>
                  <a:gd name="T44" fmla="*/ 258 w 2386"/>
                  <a:gd name="T45" fmla="*/ 41 h 1129"/>
                  <a:gd name="T46" fmla="*/ 249 w 2386"/>
                  <a:gd name="T47" fmla="*/ 23 h 1129"/>
                  <a:gd name="T48" fmla="*/ 248 w 2386"/>
                  <a:gd name="T49" fmla="*/ 38 h 1129"/>
                  <a:gd name="T50" fmla="*/ 242 w 2386"/>
                  <a:gd name="T51" fmla="*/ 41 h 1129"/>
                  <a:gd name="T52" fmla="*/ 233 w 2386"/>
                  <a:gd name="T53" fmla="*/ 45 h 1129"/>
                  <a:gd name="T54" fmla="*/ 229 w 2386"/>
                  <a:gd name="T55" fmla="*/ 48 h 1129"/>
                  <a:gd name="T56" fmla="*/ 224 w 2386"/>
                  <a:gd name="T57" fmla="*/ 51 h 1129"/>
                  <a:gd name="T58" fmla="*/ 219 w 2386"/>
                  <a:gd name="T59" fmla="*/ 54 h 1129"/>
                  <a:gd name="T60" fmla="*/ 214 w 2386"/>
                  <a:gd name="T61" fmla="*/ 58 h 1129"/>
                  <a:gd name="T62" fmla="*/ 210 w 2386"/>
                  <a:gd name="T63" fmla="*/ 63 h 1129"/>
                  <a:gd name="T64" fmla="*/ 206 w 2386"/>
                  <a:gd name="T65" fmla="*/ 67 h 1129"/>
                  <a:gd name="T66" fmla="*/ 203 w 2386"/>
                  <a:gd name="T67" fmla="*/ 70 h 1129"/>
                  <a:gd name="T68" fmla="*/ 201 w 2386"/>
                  <a:gd name="T69" fmla="*/ 73 h 1129"/>
                  <a:gd name="T70" fmla="*/ 198 w 2386"/>
                  <a:gd name="T71" fmla="*/ 76 h 1129"/>
                  <a:gd name="T72" fmla="*/ 189 w 2386"/>
                  <a:gd name="T73" fmla="*/ 89 h 1129"/>
                  <a:gd name="T74" fmla="*/ 181 w 2386"/>
                  <a:gd name="T75" fmla="*/ 101 h 1129"/>
                  <a:gd name="T76" fmla="*/ 176 w 2386"/>
                  <a:gd name="T77" fmla="*/ 110 h 1129"/>
                  <a:gd name="T78" fmla="*/ 167 w 2386"/>
                  <a:gd name="T79" fmla="*/ 107 h 1129"/>
                  <a:gd name="T80" fmla="*/ 155 w 2386"/>
                  <a:gd name="T81" fmla="*/ 105 h 1129"/>
                  <a:gd name="T82" fmla="*/ 133 w 2386"/>
                  <a:gd name="T83" fmla="*/ 102 h 1129"/>
                  <a:gd name="T84" fmla="*/ 98 w 2386"/>
                  <a:gd name="T85" fmla="*/ 106 h 1129"/>
                  <a:gd name="T86" fmla="*/ 82 w 2386"/>
                  <a:gd name="T87" fmla="*/ 109 h 1129"/>
                  <a:gd name="T88" fmla="*/ 69 w 2386"/>
                  <a:gd name="T89" fmla="*/ 113 h 1129"/>
                  <a:gd name="T90" fmla="*/ 11 w 2386"/>
                  <a:gd name="T91" fmla="*/ 10 h 1129"/>
                  <a:gd name="T92" fmla="*/ 19 w 2386"/>
                  <a:gd name="T93" fmla="*/ 0 h 1129"/>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2386"/>
                  <a:gd name="T142" fmla="*/ 0 h 1129"/>
                  <a:gd name="T143" fmla="*/ 2386 w 2386"/>
                  <a:gd name="T144" fmla="*/ 1129 h 1129"/>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2386" h="1129">
                    <a:moveTo>
                      <a:pt x="172" y="0"/>
                    </a:moveTo>
                    <a:lnTo>
                      <a:pt x="0" y="46"/>
                    </a:lnTo>
                    <a:lnTo>
                      <a:pt x="520" y="1129"/>
                    </a:lnTo>
                    <a:lnTo>
                      <a:pt x="534" y="1125"/>
                    </a:lnTo>
                    <a:lnTo>
                      <a:pt x="571" y="1113"/>
                    </a:lnTo>
                    <a:lnTo>
                      <a:pt x="597" y="1104"/>
                    </a:lnTo>
                    <a:lnTo>
                      <a:pt x="628" y="1096"/>
                    </a:lnTo>
                    <a:lnTo>
                      <a:pt x="663" y="1085"/>
                    </a:lnTo>
                    <a:lnTo>
                      <a:pt x="702" y="1075"/>
                    </a:lnTo>
                    <a:lnTo>
                      <a:pt x="742" y="1065"/>
                    </a:lnTo>
                    <a:lnTo>
                      <a:pt x="785" y="1055"/>
                    </a:lnTo>
                    <a:lnTo>
                      <a:pt x="830" y="1044"/>
                    </a:lnTo>
                    <a:lnTo>
                      <a:pt x="876" y="1034"/>
                    </a:lnTo>
                    <a:lnTo>
                      <a:pt x="922" y="1027"/>
                    </a:lnTo>
                    <a:lnTo>
                      <a:pt x="968" y="1018"/>
                    </a:lnTo>
                    <a:lnTo>
                      <a:pt x="1058" y="1006"/>
                    </a:lnTo>
                    <a:lnTo>
                      <a:pt x="1245" y="1006"/>
                    </a:lnTo>
                    <a:lnTo>
                      <a:pt x="1423" y="1025"/>
                    </a:lnTo>
                    <a:lnTo>
                      <a:pt x="1499" y="1037"/>
                    </a:lnTo>
                    <a:lnTo>
                      <a:pt x="1559" y="1047"/>
                    </a:lnTo>
                    <a:lnTo>
                      <a:pt x="1612" y="1059"/>
                    </a:lnTo>
                    <a:lnTo>
                      <a:pt x="1622" y="1041"/>
                    </a:lnTo>
                    <a:lnTo>
                      <a:pt x="1635" y="1019"/>
                    </a:lnTo>
                    <a:lnTo>
                      <a:pt x="1654" y="992"/>
                    </a:lnTo>
                    <a:lnTo>
                      <a:pt x="1675" y="958"/>
                    </a:lnTo>
                    <a:lnTo>
                      <a:pt x="1700" y="921"/>
                    </a:lnTo>
                    <a:lnTo>
                      <a:pt x="1728" y="878"/>
                    </a:lnTo>
                    <a:lnTo>
                      <a:pt x="1759" y="834"/>
                    </a:lnTo>
                    <a:lnTo>
                      <a:pt x="1776" y="811"/>
                    </a:lnTo>
                    <a:lnTo>
                      <a:pt x="1792" y="788"/>
                    </a:lnTo>
                    <a:lnTo>
                      <a:pt x="1810" y="765"/>
                    </a:lnTo>
                    <a:lnTo>
                      <a:pt x="1818" y="753"/>
                    </a:lnTo>
                    <a:lnTo>
                      <a:pt x="1827" y="742"/>
                    </a:lnTo>
                    <a:lnTo>
                      <a:pt x="1836" y="730"/>
                    </a:lnTo>
                    <a:lnTo>
                      <a:pt x="1845" y="719"/>
                    </a:lnTo>
                    <a:lnTo>
                      <a:pt x="1853" y="707"/>
                    </a:lnTo>
                    <a:lnTo>
                      <a:pt x="1862" y="696"/>
                    </a:lnTo>
                    <a:lnTo>
                      <a:pt x="1871" y="686"/>
                    </a:lnTo>
                    <a:lnTo>
                      <a:pt x="1882" y="674"/>
                    </a:lnTo>
                    <a:lnTo>
                      <a:pt x="1890" y="663"/>
                    </a:lnTo>
                    <a:lnTo>
                      <a:pt x="1899" y="653"/>
                    </a:lnTo>
                    <a:lnTo>
                      <a:pt x="1910" y="642"/>
                    </a:lnTo>
                    <a:lnTo>
                      <a:pt x="1919" y="632"/>
                    </a:lnTo>
                    <a:lnTo>
                      <a:pt x="1927" y="621"/>
                    </a:lnTo>
                    <a:lnTo>
                      <a:pt x="1936" y="610"/>
                    </a:lnTo>
                    <a:lnTo>
                      <a:pt x="1945" y="601"/>
                    </a:lnTo>
                    <a:lnTo>
                      <a:pt x="1956" y="591"/>
                    </a:lnTo>
                    <a:lnTo>
                      <a:pt x="1963" y="582"/>
                    </a:lnTo>
                    <a:lnTo>
                      <a:pt x="1973" y="573"/>
                    </a:lnTo>
                    <a:lnTo>
                      <a:pt x="1982" y="564"/>
                    </a:lnTo>
                    <a:lnTo>
                      <a:pt x="1991" y="555"/>
                    </a:lnTo>
                    <a:lnTo>
                      <a:pt x="2000" y="548"/>
                    </a:lnTo>
                    <a:lnTo>
                      <a:pt x="2009" y="540"/>
                    </a:lnTo>
                    <a:lnTo>
                      <a:pt x="2027" y="526"/>
                    </a:lnTo>
                    <a:lnTo>
                      <a:pt x="2044" y="513"/>
                    </a:lnTo>
                    <a:lnTo>
                      <a:pt x="2062" y="502"/>
                    </a:lnTo>
                    <a:lnTo>
                      <a:pt x="2078" y="490"/>
                    </a:lnTo>
                    <a:lnTo>
                      <a:pt x="2095" y="480"/>
                    </a:lnTo>
                    <a:lnTo>
                      <a:pt x="2111" y="470"/>
                    </a:lnTo>
                    <a:lnTo>
                      <a:pt x="2128" y="460"/>
                    </a:lnTo>
                    <a:lnTo>
                      <a:pt x="2143" y="451"/>
                    </a:lnTo>
                    <a:lnTo>
                      <a:pt x="2159" y="442"/>
                    </a:lnTo>
                    <a:lnTo>
                      <a:pt x="2174" y="434"/>
                    </a:lnTo>
                    <a:lnTo>
                      <a:pt x="2204" y="419"/>
                    </a:lnTo>
                    <a:lnTo>
                      <a:pt x="2233" y="406"/>
                    </a:lnTo>
                    <a:lnTo>
                      <a:pt x="2259" y="395"/>
                    </a:lnTo>
                    <a:lnTo>
                      <a:pt x="2284" y="384"/>
                    </a:lnTo>
                    <a:lnTo>
                      <a:pt x="2307" y="377"/>
                    </a:lnTo>
                    <a:lnTo>
                      <a:pt x="2326" y="370"/>
                    </a:lnTo>
                    <a:lnTo>
                      <a:pt x="2358" y="360"/>
                    </a:lnTo>
                    <a:lnTo>
                      <a:pt x="2386" y="352"/>
                    </a:lnTo>
                    <a:lnTo>
                      <a:pt x="2243" y="204"/>
                    </a:lnTo>
                    <a:lnTo>
                      <a:pt x="2176" y="245"/>
                    </a:lnTo>
                    <a:lnTo>
                      <a:pt x="2268" y="327"/>
                    </a:lnTo>
                    <a:lnTo>
                      <a:pt x="2236" y="340"/>
                    </a:lnTo>
                    <a:lnTo>
                      <a:pt x="2220" y="347"/>
                    </a:lnTo>
                    <a:lnTo>
                      <a:pt x="2201" y="356"/>
                    </a:lnTo>
                    <a:lnTo>
                      <a:pt x="2180" y="367"/>
                    </a:lnTo>
                    <a:lnTo>
                      <a:pt x="2156" y="379"/>
                    </a:lnTo>
                    <a:lnTo>
                      <a:pt x="2130" y="392"/>
                    </a:lnTo>
                    <a:lnTo>
                      <a:pt x="2102" y="406"/>
                    </a:lnTo>
                    <a:lnTo>
                      <a:pt x="2088" y="415"/>
                    </a:lnTo>
                    <a:lnTo>
                      <a:pt x="2076" y="423"/>
                    </a:lnTo>
                    <a:lnTo>
                      <a:pt x="2060" y="432"/>
                    </a:lnTo>
                    <a:lnTo>
                      <a:pt x="2046" y="441"/>
                    </a:lnTo>
                    <a:lnTo>
                      <a:pt x="2032" y="449"/>
                    </a:lnTo>
                    <a:lnTo>
                      <a:pt x="2017" y="458"/>
                    </a:lnTo>
                    <a:lnTo>
                      <a:pt x="2003" y="469"/>
                    </a:lnTo>
                    <a:lnTo>
                      <a:pt x="1989" y="479"/>
                    </a:lnTo>
                    <a:lnTo>
                      <a:pt x="1973" y="489"/>
                    </a:lnTo>
                    <a:lnTo>
                      <a:pt x="1958" y="501"/>
                    </a:lnTo>
                    <a:lnTo>
                      <a:pt x="1945" y="512"/>
                    </a:lnTo>
                    <a:lnTo>
                      <a:pt x="1930" y="522"/>
                    </a:lnTo>
                    <a:lnTo>
                      <a:pt x="1917" y="535"/>
                    </a:lnTo>
                    <a:lnTo>
                      <a:pt x="1902" y="548"/>
                    </a:lnTo>
                    <a:lnTo>
                      <a:pt x="1888" y="563"/>
                    </a:lnTo>
                    <a:lnTo>
                      <a:pt x="1874" y="578"/>
                    </a:lnTo>
                    <a:lnTo>
                      <a:pt x="1859" y="594"/>
                    </a:lnTo>
                    <a:lnTo>
                      <a:pt x="1851" y="603"/>
                    </a:lnTo>
                    <a:lnTo>
                      <a:pt x="1843" y="612"/>
                    </a:lnTo>
                    <a:lnTo>
                      <a:pt x="1836" y="621"/>
                    </a:lnTo>
                    <a:lnTo>
                      <a:pt x="1829" y="630"/>
                    </a:lnTo>
                    <a:lnTo>
                      <a:pt x="1822" y="638"/>
                    </a:lnTo>
                    <a:lnTo>
                      <a:pt x="1814" y="647"/>
                    </a:lnTo>
                    <a:lnTo>
                      <a:pt x="1806" y="658"/>
                    </a:lnTo>
                    <a:lnTo>
                      <a:pt x="1799" y="667"/>
                    </a:lnTo>
                    <a:lnTo>
                      <a:pt x="1791" y="677"/>
                    </a:lnTo>
                    <a:lnTo>
                      <a:pt x="1785" y="686"/>
                    </a:lnTo>
                    <a:lnTo>
                      <a:pt x="1755" y="725"/>
                    </a:lnTo>
                    <a:lnTo>
                      <a:pt x="1727" y="765"/>
                    </a:lnTo>
                    <a:lnTo>
                      <a:pt x="1700" y="803"/>
                    </a:lnTo>
                    <a:lnTo>
                      <a:pt x="1676" y="841"/>
                    </a:lnTo>
                    <a:lnTo>
                      <a:pt x="1654" y="876"/>
                    </a:lnTo>
                    <a:lnTo>
                      <a:pt x="1633" y="909"/>
                    </a:lnTo>
                    <a:lnTo>
                      <a:pt x="1616" y="936"/>
                    </a:lnTo>
                    <a:lnTo>
                      <a:pt x="1592" y="978"/>
                    </a:lnTo>
                    <a:lnTo>
                      <a:pt x="1582" y="993"/>
                    </a:lnTo>
                    <a:lnTo>
                      <a:pt x="1570" y="988"/>
                    </a:lnTo>
                    <a:lnTo>
                      <a:pt x="1533" y="976"/>
                    </a:lnTo>
                    <a:lnTo>
                      <a:pt x="1508" y="968"/>
                    </a:lnTo>
                    <a:lnTo>
                      <a:pt x="1476" y="959"/>
                    </a:lnTo>
                    <a:lnTo>
                      <a:pt x="1440" y="950"/>
                    </a:lnTo>
                    <a:lnTo>
                      <a:pt x="1399" y="942"/>
                    </a:lnTo>
                    <a:lnTo>
                      <a:pt x="1354" y="935"/>
                    </a:lnTo>
                    <a:lnTo>
                      <a:pt x="1306" y="928"/>
                    </a:lnTo>
                    <a:lnTo>
                      <a:pt x="1197" y="922"/>
                    </a:lnTo>
                    <a:lnTo>
                      <a:pt x="1077" y="924"/>
                    </a:lnTo>
                    <a:lnTo>
                      <a:pt x="948" y="941"/>
                    </a:lnTo>
                    <a:lnTo>
                      <a:pt x="885" y="953"/>
                    </a:lnTo>
                    <a:lnTo>
                      <a:pt x="828" y="965"/>
                    </a:lnTo>
                    <a:lnTo>
                      <a:pt x="780" y="976"/>
                    </a:lnTo>
                    <a:lnTo>
                      <a:pt x="738" y="986"/>
                    </a:lnTo>
                    <a:lnTo>
                      <a:pt x="700" y="995"/>
                    </a:lnTo>
                    <a:lnTo>
                      <a:pt x="669" y="1004"/>
                    </a:lnTo>
                    <a:lnTo>
                      <a:pt x="620" y="1018"/>
                    </a:lnTo>
                    <a:lnTo>
                      <a:pt x="572" y="1037"/>
                    </a:lnTo>
                    <a:lnTo>
                      <a:pt x="563" y="1044"/>
                    </a:lnTo>
                    <a:lnTo>
                      <a:pt x="102" y="87"/>
                    </a:lnTo>
                    <a:lnTo>
                      <a:pt x="198" y="63"/>
                    </a:lnTo>
                    <a:lnTo>
                      <a:pt x="172" y="0"/>
                    </a:lnTo>
                    <a:close/>
                  </a:path>
                </a:pathLst>
              </a:custGeom>
              <a:solidFill>
                <a:srgbClr val="000000"/>
              </a:solidFill>
              <a:ln w="9525">
                <a:noFill/>
                <a:round/>
                <a:headEnd/>
                <a:tailEnd/>
              </a:ln>
            </p:spPr>
            <p:txBody>
              <a:bodyPr/>
              <a:lstStyle/>
              <a:p>
                <a:pPr fontAlgn="auto">
                  <a:spcBef>
                    <a:spcPts val="0"/>
                  </a:spcBef>
                  <a:spcAft>
                    <a:spcPts val="0"/>
                  </a:spcAft>
                </a:pPr>
                <a:endParaRPr lang="zh-CN" altLang="en-US">
                  <a:solidFill>
                    <a:srgbClr val="000000"/>
                  </a:solidFill>
                  <a:latin typeface="Arial Narrow"/>
                  <a:cs typeface="+mn-cs"/>
                </a:endParaRPr>
              </a:p>
            </p:txBody>
          </p:sp>
          <p:sp>
            <p:nvSpPr>
              <p:cNvPr id="167" name="Freeform 69">
                <a:extLst>
                  <a:ext uri="{FF2B5EF4-FFF2-40B4-BE49-F238E27FC236}">
                    <a16:creationId xmlns:a16="http://schemas.microsoft.com/office/drawing/2014/main" id="{29F07A89-DC88-C40B-6621-794232E235CC}"/>
                  </a:ext>
                </a:extLst>
              </p:cNvPr>
              <p:cNvSpPr>
                <a:spLocks/>
              </p:cNvSpPr>
              <p:nvPr/>
            </p:nvSpPr>
            <p:spPr bwMode="auto">
              <a:xfrm>
                <a:off x="3738" y="537"/>
                <a:ext cx="182" cy="349"/>
              </a:xfrm>
              <a:custGeom>
                <a:avLst/>
                <a:gdLst>
                  <a:gd name="T0" fmla="*/ 20 w 545"/>
                  <a:gd name="T1" fmla="*/ 0 h 1047"/>
                  <a:gd name="T2" fmla="*/ 0 w 545"/>
                  <a:gd name="T3" fmla="*/ 7 h 1047"/>
                  <a:gd name="T4" fmla="*/ 52 w 545"/>
                  <a:gd name="T5" fmla="*/ 116 h 1047"/>
                  <a:gd name="T6" fmla="*/ 61 w 545"/>
                  <a:gd name="T7" fmla="*/ 114 h 1047"/>
                  <a:gd name="T8" fmla="*/ 11 w 545"/>
                  <a:gd name="T9" fmla="*/ 10 h 1047"/>
                  <a:gd name="T10" fmla="*/ 24 w 545"/>
                  <a:gd name="T11" fmla="*/ 6 h 1047"/>
                  <a:gd name="T12" fmla="*/ 20 w 545"/>
                  <a:gd name="T13" fmla="*/ 0 h 1047"/>
                  <a:gd name="T14" fmla="*/ 20 w 545"/>
                  <a:gd name="T15" fmla="*/ 0 h 1047"/>
                  <a:gd name="T16" fmla="*/ 0 60000 65536"/>
                  <a:gd name="T17" fmla="*/ 0 60000 65536"/>
                  <a:gd name="T18" fmla="*/ 0 60000 65536"/>
                  <a:gd name="T19" fmla="*/ 0 60000 65536"/>
                  <a:gd name="T20" fmla="*/ 0 60000 65536"/>
                  <a:gd name="T21" fmla="*/ 0 60000 65536"/>
                  <a:gd name="T22" fmla="*/ 0 60000 65536"/>
                  <a:gd name="T23" fmla="*/ 0 60000 65536"/>
                  <a:gd name="T24" fmla="*/ 0 w 545"/>
                  <a:gd name="T25" fmla="*/ 0 h 1047"/>
                  <a:gd name="T26" fmla="*/ 545 w 545"/>
                  <a:gd name="T27" fmla="*/ 1047 h 104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45" h="1047">
                    <a:moveTo>
                      <a:pt x="179" y="0"/>
                    </a:moveTo>
                    <a:lnTo>
                      <a:pt x="0" y="62"/>
                    </a:lnTo>
                    <a:lnTo>
                      <a:pt x="463" y="1047"/>
                    </a:lnTo>
                    <a:lnTo>
                      <a:pt x="545" y="1027"/>
                    </a:lnTo>
                    <a:lnTo>
                      <a:pt x="97" y="92"/>
                    </a:lnTo>
                    <a:lnTo>
                      <a:pt x="213" y="57"/>
                    </a:lnTo>
                    <a:lnTo>
                      <a:pt x="179" y="0"/>
                    </a:lnTo>
                    <a:close/>
                  </a:path>
                </a:pathLst>
              </a:custGeom>
              <a:solidFill>
                <a:srgbClr val="000000"/>
              </a:solidFill>
              <a:ln w="9525">
                <a:noFill/>
                <a:round/>
                <a:headEnd/>
                <a:tailEnd/>
              </a:ln>
            </p:spPr>
            <p:txBody>
              <a:bodyPr/>
              <a:lstStyle/>
              <a:p>
                <a:pPr fontAlgn="auto">
                  <a:spcBef>
                    <a:spcPts val="0"/>
                  </a:spcBef>
                  <a:spcAft>
                    <a:spcPts val="0"/>
                  </a:spcAft>
                </a:pPr>
                <a:endParaRPr lang="zh-CN" altLang="en-US">
                  <a:solidFill>
                    <a:srgbClr val="000000"/>
                  </a:solidFill>
                  <a:latin typeface="Arial Narrow"/>
                  <a:cs typeface="+mn-cs"/>
                </a:endParaRPr>
              </a:p>
            </p:txBody>
          </p:sp>
          <p:sp>
            <p:nvSpPr>
              <p:cNvPr id="168" name="Freeform 70">
                <a:extLst>
                  <a:ext uri="{FF2B5EF4-FFF2-40B4-BE49-F238E27FC236}">
                    <a16:creationId xmlns:a16="http://schemas.microsoft.com/office/drawing/2014/main" id="{C638D282-CC35-E715-74EF-9D8133F72D4B}"/>
                  </a:ext>
                </a:extLst>
              </p:cNvPr>
              <p:cNvSpPr>
                <a:spLocks/>
              </p:cNvSpPr>
              <p:nvPr/>
            </p:nvSpPr>
            <p:spPr bwMode="auto">
              <a:xfrm>
                <a:off x="3937" y="605"/>
                <a:ext cx="632" cy="281"/>
              </a:xfrm>
              <a:custGeom>
                <a:avLst/>
                <a:gdLst>
                  <a:gd name="T0" fmla="*/ 2 w 1896"/>
                  <a:gd name="T1" fmla="*/ 90 h 844"/>
                  <a:gd name="T2" fmla="*/ 9 w 1896"/>
                  <a:gd name="T3" fmla="*/ 88 h 844"/>
                  <a:gd name="T4" fmla="*/ 16 w 1896"/>
                  <a:gd name="T5" fmla="*/ 86 h 844"/>
                  <a:gd name="T6" fmla="*/ 24 w 1896"/>
                  <a:gd name="T7" fmla="*/ 84 h 844"/>
                  <a:gd name="T8" fmla="*/ 33 w 1896"/>
                  <a:gd name="T9" fmla="*/ 81 h 844"/>
                  <a:gd name="T10" fmla="*/ 41 w 1896"/>
                  <a:gd name="T11" fmla="*/ 79 h 844"/>
                  <a:gd name="T12" fmla="*/ 51 w 1896"/>
                  <a:gd name="T13" fmla="*/ 77 h 844"/>
                  <a:gd name="T14" fmla="*/ 69 w 1896"/>
                  <a:gd name="T15" fmla="*/ 75 h 844"/>
                  <a:gd name="T16" fmla="*/ 120 w 1896"/>
                  <a:gd name="T17" fmla="*/ 75 h 844"/>
                  <a:gd name="T18" fmla="*/ 122 w 1896"/>
                  <a:gd name="T19" fmla="*/ 73 h 844"/>
                  <a:gd name="T20" fmla="*/ 124 w 1896"/>
                  <a:gd name="T21" fmla="*/ 71 h 844"/>
                  <a:gd name="T22" fmla="*/ 126 w 1896"/>
                  <a:gd name="T23" fmla="*/ 68 h 844"/>
                  <a:gd name="T24" fmla="*/ 129 w 1896"/>
                  <a:gd name="T25" fmla="*/ 65 h 844"/>
                  <a:gd name="T26" fmla="*/ 132 w 1896"/>
                  <a:gd name="T27" fmla="*/ 62 h 844"/>
                  <a:gd name="T28" fmla="*/ 134 w 1896"/>
                  <a:gd name="T29" fmla="*/ 60 h 844"/>
                  <a:gd name="T30" fmla="*/ 136 w 1896"/>
                  <a:gd name="T31" fmla="*/ 58 h 844"/>
                  <a:gd name="T32" fmla="*/ 137 w 1896"/>
                  <a:gd name="T33" fmla="*/ 56 h 844"/>
                  <a:gd name="T34" fmla="*/ 140 w 1896"/>
                  <a:gd name="T35" fmla="*/ 54 h 844"/>
                  <a:gd name="T36" fmla="*/ 142 w 1896"/>
                  <a:gd name="T37" fmla="*/ 52 h 844"/>
                  <a:gd name="T38" fmla="*/ 145 w 1896"/>
                  <a:gd name="T39" fmla="*/ 49 h 844"/>
                  <a:gd name="T40" fmla="*/ 147 w 1896"/>
                  <a:gd name="T41" fmla="*/ 47 h 844"/>
                  <a:gd name="T42" fmla="*/ 149 w 1896"/>
                  <a:gd name="T43" fmla="*/ 45 h 844"/>
                  <a:gd name="T44" fmla="*/ 151 w 1896"/>
                  <a:gd name="T45" fmla="*/ 43 h 844"/>
                  <a:gd name="T46" fmla="*/ 153 w 1896"/>
                  <a:gd name="T47" fmla="*/ 41 h 844"/>
                  <a:gd name="T48" fmla="*/ 155 w 1896"/>
                  <a:gd name="T49" fmla="*/ 39 h 844"/>
                  <a:gd name="T50" fmla="*/ 160 w 1896"/>
                  <a:gd name="T51" fmla="*/ 36 h 844"/>
                  <a:gd name="T52" fmla="*/ 164 w 1896"/>
                  <a:gd name="T53" fmla="*/ 33 h 844"/>
                  <a:gd name="T54" fmla="*/ 168 w 1896"/>
                  <a:gd name="T55" fmla="*/ 30 h 844"/>
                  <a:gd name="T56" fmla="*/ 172 w 1896"/>
                  <a:gd name="T57" fmla="*/ 28 h 844"/>
                  <a:gd name="T58" fmla="*/ 175 w 1896"/>
                  <a:gd name="T59" fmla="*/ 26 h 844"/>
                  <a:gd name="T60" fmla="*/ 180 w 1896"/>
                  <a:gd name="T61" fmla="*/ 23 h 844"/>
                  <a:gd name="T62" fmla="*/ 186 w 1896"/>
                  <a:gd name="T63" fmla="*/ 21 h 844"/>
                  <a:gd name="T64" fmla="*/ 191 w 1896"/>
                  <a:gd name="T65" fmla="*/ 18 h 844"/>
                  <a:gd name="T66" fmla="*/ 186 w 1896"/>
                  <a:gd name="T67" fmla="*/ 3 h 844"/>
                  <a:gd name="T68" fmla="*/ 211 w 1896"/>
                  <a:gd name="T69" fmla="*/ 20 h 844"/>
                  <a:gd name="T70" fmla="*/ 206 w 1896"/>
                  <a:gd name="T71" fmla="*/ 22 h 844"/>
                  <a:gd name="T72" fmla="*/ 200 w 1896"/>
                  <a:gd name="T73" fmla="*/ 24 h 844"/>
                  <a:gd name="T74" fmla="*/ 193 w 1896"/>
                  <a:gd name="T75" fmla="*/ 27 h 844"/>
                  <a:gd name="T76" fmla="*/ 187 w 1896"/>
                  <a:gd name="T77" fmla="*/ 29 h 844"/>
                  <a:gd name="T78" fmla="*/ 183 w 1896"/>
                  <a:gd name="T79" fmla="*/ 31 h 844"/>
                  <a:gd name="T80" fmla="*/ 179 w 1896"/>
                  <a:gd name="T81" fmla="*/ 33 h 844"/>
                  <a:gd name="T82" fmla="*/ 174 w 1896"/>
                  <a:gd name="T83" fmla="*/ 35 h 844"/>
                  <a:gd name="T84" fmla="*/ 170 w 1896"/>
                  <a:gd name="T85" fmla="*/ 38 h 844"/>
                  <a:gd name="T86" fmla="*/ 166 w 1896"/>
                  <a:gd name="T87" fmla="*/ 40 h 844"/>
                  <a:gd name="T88" fmla="*/ 163 w 1896"/>
                  <a:gd name="T89" fmla="*/ 42 h 844"/>
                  <a:gd name="T90" fmla="*/ 159 w 1896"/>
                  <a:gd name="T91" fmla="*/ 45 h 844"/>
                  <a:gd name="T92" fmla="*/ 156 w 1896"/>
                  <a:gd name="T93" fmla="*/ 48 h 844"/>
                  <a:gd name="T94" fmla="*/ 152 w 1896"/>
                  <a:gd name="T95" fmla="*/ 51 h 844"/>
                  <a:gd name="T96" fmla="*/ 149 w 1896"/>
                  <a:gd name="T97" fmla="*/ 54 h 844"/>
                  <a:gd name="T98" fmla="*/ 146 w 1896"/>
                  <a:gd name="T99" fmla="*/ 58 h 844"/>
                  <a:gd name="T100" fmla="*/ 142 w 1896"/>
                  <a:gd name="T101" fmla="*/ 61 h 844"/>
                  <a:gd name="T102" fmla="*/ 139 w 1896"/>
                  <a:gd name="T103" fmla="*/ 64 h 844"/>
                  <a:gd name="T104" fmla="*/ 137 w 1896"/>
                  <a:gd name="T105" fmla="*/ 67 h 844"/>
                  <a:gd name="T106" fmla="*/ 134 w 1896"/>
                  <a:gd name="T107" fmla="*/ 70 h 844"/>
                  <a:gd name="T108" fmla="*/ 132 w 1896"/>
                  <a:gd name="T109" fmla="*/ 73 h 844"/>
                  <a:gd name="T110" fmla="*/ 129 w 1896"/>
                  <a:gd name="T111" fmla="*/ 76 h 844"/>
                  <a:gd name="T112" fmla="*/ 128 w 1896"/>
                  <a:gd name="T113" fmla="*/ 78 h 844"/>
                  <a:gd name="T114" fmla="*/ 126 w 1896"/>
                  <a:gd name="T115" fmla="*/ 81 h 844"/>
                  <a:gd name="T116" fmla="*/ 124 w 1896"/>
                  <a:gd name="T117" fmla="*/ 83 h 844"/>
                  <a:gd name="T118" fmla="*/ 53 w 1896"/>
                  <a:gd name="T119" fmla="*/ 87 h 844"/>
                  <a:gd name="T120" fmla="*/ 41 w 1896"/>
                  <a:gd name="T121" fmla="*/ 90 h 844"/>
                  <a:gd name="T122" fmla="*/ 32 w 1896"/>
                  <a:gd name="T123" fmla="*/ 93 h 844"/>
                  <a:gd name="T124" fmla="*/ 0 w 1896"/>
                  <a:gd name="T125" fmla="*/ 90 h 84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1896"/>
                  <a:gd name="T190" fmla="*/ 0 h 844"/>
                  <a:gd name="T191" fmla="*/ 1896 w 1896"/>
                  <a:gd name="T192" fmla="*/ 844 h 84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1896" h="844">
                    <a:moveTo>
                      <a:pt x="0" y="815"/>
                    </a:moveTo>
                    <a:lnTo>
                      <a:pt x="15" y="810"/>
                    </a:lnTo>
                    <a:lnTo>
                      <a:pt x="54" y="800"/>
                    </a:lnTo>
                    <a:lnTo>
                      <a:pt x="80" y="792"/>
                    </a:lnTo>
                    <a:lnTo>
                      <a:pt x="111" y="783"/>
                    </a:lnTo>
                    <a:lnTo>
                      <a:pt x="144" y="774"/>
                    </a:lnTo>
                    <a:lnTo>
                      <a:pt x="181" y="764"/>
                    </a:lnTo>
                    <a:lnTo>
                      <a:pt x="218" y="754"/>
                    </a:lnTo>
                    <a:lnTo>
                      <a:pt x="258" y="744"/>
                    </a:lnTo>
                    <a:lnTo>
                      <a:pt x="296" y="733"/>
                    </a:lnTo>
                    <a:lnTo>
                      <a:pt x="333" y="723"/>
                    </a:lnTo>
                    <a:lnTo>
                      <a:pt x="370" y="714"/>
                    </a:lnTo>
                    <a:lnTo>
                      <a:pt x="405" y="705"/>
                    </a:lnTo>
                    <a:lnTo>
                      <a:pt x="463" y="691"/>
                    </a:lnTo>
                    <a:lnTo>
                      <a:pt x="530" y="682"/>
                    </a:lnTo>
                    <a:lnTo>
                      <a:pt x="618" y="677"/>
                    </a:lnTo>
                    <a:lnTo>
                      <a:pt x="825" y="672"/>
                    </a:lnTo>
                    <a:lnTo>
                      <a:pt x="1084" y="677"/>
                    </a:lnTo>
                    <a:lnTo>
                      <a:pt x="1095" y="663"/>
                    </a:lnTo>
                    <a:lnTo>
                      <a:pt x="1102" y="655"/>
                    </a:lnTo>
                    <a:lnTo>
                      <a:pt x="1109" y="646"/>
                    </a:lnTo>
                    <a:lnTo>
                      <a:pt x="1118" y="638"/>
                    </a:lnTo>
                    <a:lnTo>
                      <a:pt x="1127" y="626"/>
                    </a:lnTo>
                    <a:lnTo>
                      <a:pt x="1137" y="615"/>
                    </a:lnTo>
                    <a:lnTo>
                      <a:pt x="1150" y="602"/>
                    </a:lnTo>
                    <a:lnTo>
                      <a:pt x="1162" y="588"/>
                    </a:lnTo>
                    <a:lnTo>
                      <a:pt x="1176" y="574"/>
                    </a:lnTo>
                    <a:lnTo>
                      <a:pt x="1190" y="558"/>
                    </a:lnTo>
                    <a:lnTo>
                      <a:pt x="1197" y="549"/>
                    </a:lnTo>
                    <a:lnTo>
                      <a:pt x="1205" y="542"/>
                    </a:lnTo>
                    <a:lnTo>
                      <a:pt x="1213" y="534"/>
                    </a:lnTo>
                    <a:lnTo>
                      <a:pt x="1220" y="525"/>
                    </a:lnTo>
                    <a:lnTo>
                      <a:pt x="1228" y="518"/>
                    </a:lnTo>
                    <a:lnTo>
                      <a:pt x="1236" y="509"/>
                    </a:lnTo>
                    <a:lnTo>
                      <a:pt x="1252" y="492"/>
                    </a:lnTo>
                    <a:lnTo>
                      <a:pt x="1261" y="483"/>
                    </a:lnTo>
                    <a:lnTo>
                      <a:pt x="1270" y="474"/>
                    </a:lnTo>
                    <a:lnTo>
                      <a:pt x="1279" y="465"/>
                    </a:lnTo>
                    <a:lnTo>
                      <a:pt x="1287" y="456"/>
                    </a:lnTo>
                    <a:lnTo>
                      <a:pt x="1305" y="438"/>
                    </a:lnTo>
                    <a:lnTo>
                      <a:pt x="1315" y="431"/>
                    </a:lnTo>
                    <a:lnTo>
                      <a:pt x="1324" y="422"/>
                    </a:lnTo>
                    <a:lnTo>
                      <a:pt x="1333" y="413"/>
                    </a:lnTo>
                    <a:lnTo>
                      <a:pt x="1343" y="404"/>
                    </a:lnTo>
                    <a:lnTo>
                      <a:pt x="1352" y="395"/>
                    </a:lnTo>
                    <a:lnTo>
                      <a:pt x="1361" y="387"/>
                    </a:lnTo>
                    <a:lnTo>
                      <a:pt x="1371" y="380"/>
                    </a:lnTo>
                    <a:lnTo>
                      <a:pt x="1380" y="371"/>
                    </a:lnTo>
                    <a:lnTo>
                      <a:pt x="1389" y="363"/>
                    </a:lnTo>
                    <a:lnTo>
                      <a:pt x="1399" y="354"/>
                    </a:lnTo>
                    <a:lnTo>
                      <a:pt x="1418" y="339"/>
                    </a:lnTo>
                    <a:lnTo>
                      <a:pt x="1437" y="323"/>
                    </a:lnTo>
                    <a:lnTo>
                      <a:pt x="1456" y="309"/>
                    </a:lnTo>
                    <a:lnTo>
                      <a:pt x="1474" y="295"/>
                    </a:lnTo>
                    <a:lnTo>
                      <a:pt x="1493" y="283"/>
                    </a:lnTo>
                    <a:lnTo>
                      <a:pt x="1511" y="271"/>
                    </a:lnTo>
                    <a:lnTo>
                      <a:pt x="1529" y="261"/>
                    </a:lnTo>
                    <a:lnTo>
                      <a:pt x="1546" y="251"/>
                    </a:lnTo>
                    <a:lnTo>
                      <a:pt x="1562" y="242"/>
                    </a:lnTo>
                    <a:lnTo>
                      <a:pt x="1579" y="233"/>
                    </a:lnTo>
                    <a:lnTo>
                      <a:pt x="1593" y="225"/>
                    </a:lnTo>
                    <a:lnTo>
                      <a:pt x="1622" y="210"/>
                    </a:lnTo>
                    <a:lnTo>
                      <a:pt x="1647" y="198"/>
                    </a:lnTo>
                    <a:lnTo>
                      <a:pt x="1670" y="187"/>
                    </a:lnTo>
                    <a:lnTo>
                      <a:pt x="1689" y="178"/>
                    </a:lnTo>
                    <a:lnTo>
                      <a:pt x="1722" y="164"/>
                    </a:lnTo>
                    <a:lnTo>
                      <a:pt x="1774" y="149"/>
                    </a:lnTo>
                    <a:lnTo>
                      <a:pt x="1671" y="26"/>
                    </a:lnTo>
                    <a:lnTo>
                      <a:pt x="1732" y="0"/>
                    </a:lnTo>
                    <a:lnTo>
                      <a:pt x="1896" y="180"/>
                    </a:lnTo>
                    <a:lnTo>
                      <a:pt x="1883" y="184"/>
                    </a:lnTo>
                    <a:lnTo>
                      <a:pt x="1850" y="196"/>
                    </a:lnTo>
                    <a:lnTo>
                      <a:pt x="1825" y="205"/>
                    </a:lnTo>
                    <a:lnTo>
                      <a:pt x="1799" y="214"/>
                    </a:lnTo>
                    <a:lnTo>
                      <a:pt x="1768" y="225"/>
                    </a:lnTo>
                    <a:lnTo>
                      <a:pt x="1735" y="239"/>
                    </a:lnTo>
                    <a:lnTo>
                      <a:pt x="1700" y="253"/>
                    </a:lnTo>
                    <a:lnTo>
                      <a:pt x="1681" y="261"/>
                    </a:lnTo>
                    <a:lnTo>
                      <a:pt x="1663" y="270"/>
                    </a:lnTo>
                    <a:lnTo>
                      <a:pt x="1645" y="278"/>
                    </a:lnTo>
                    <a:lnTo>
                      <a:pt x="1626" y="288"/>
                    </a:lnTo>
                    <a:lnTo>
                      <a:pt x="1607" y="297"/>
                    </a:lnTo>
                    <a:lnTo>
                      <a:pt x="1589" y="306"/>
                    </a:lnTo>
                    <a:lnTo>
                      <a:pt x="1570" y="316"/>
                    </a:lnTo>
                    <a:lnTo>
                      <a:pt x="1552" y="326"/>
                    </a:lnTo>
                    <a:lnTo>
                      <a:pt x="1533" y="338"/>
                    </a:lnTo>
                    <a:lnTo>
                      <a:pt x="1515" y="348"/>
                    </a:lnTo>
                    <a:lnTo>
                      <a:pt x="1497" y="359"/>
                    </a:lnTo>
                    <a:lnTo>
                      <a:pt x="1481" y="371"/>
                    </a:lnTo>
                    <a:lnTo>
                      <a:pt x="1464" y="382"/>
                    </a:lnTo>
                    <a:lnTo>
                      <a:pt x="1448" y="394"/>
                    </a:lnTo>
                    <a:lnTo>
                      <a:pt x="1432" y="406"/>
                    </a:lnTo>
                    <a:lnTo>
                      <a:pt x="1416" y="419"/>
                    </a:lnTo>
                    <a:lnTo>
                      <a:pt x="1400" y="433"/>
                    </a:lnTo>
                    <a:lnTo>
                      <a:pt x="1384" y="446"/>
                    </a:lnTo>
                    <a:lnTo>
                      <a:pt x="1370" y="461"/>
                    </a:lnTo>
                    <a:lnTo>
                      <a:pt x="1354" y="475"/>
                    </a:lnTo>
                    <a:lnTo>
                      <a:pt x="1339" y="489"/>
                    </a:lnTo>
                    <a:lnTo>
                      <a:pt x="1325" y="505"/>
                    </a:lnTo>
                    <a:lnTo>
                      <a:pt x="1310" y="519"/>
                    </a:lnTo>
                    <a:lnTo>
                      <a:pt x="1294" y="534"/>
                    </a:lnTo>
                    <a:lnTo>
                      <a:pt x="1282" y="548"/>
                    </a:lnTo>
                    <a:lnTo>
                      <a:pt x="1268" y="564"/>
                    </a:lnTo>
                    <a:lnTo>
                      <a:pt x="1255" y="578"/>
                    </a:lnTo>
                    <a:lnTo>
                      <a:pt x="1241" y="592"/>
                    </a:lnTo>
                    <a:lnTo>
                      <a:pt x="1229" y="606"/>
                    </a:lnTo>
                    <a:lnTo>
                      <a:pt x="1217" y="620"/>
                    </a:lnTo>
                    <a:lnTo>
                      <a:pt x="1205" y="632"/>
                    </a:lnTo>
                    <a:lnTo>
                      <a:pt x="1195" y="645"/>
                    </a:lnTo>
                    <a:lnTo>
                      <a:pt x="1185" y="658"/>
                    </a:lnTo>
                    <a:lnTo>
                      <a:pt x="1174" y="669"/>
                    </a:lnTo>
                    <a:lnTo>
                      <a:pt x="1165" y="681"/>
                    </a:lnTo>
                    <a:lnTo>
                      <a:pt x="1157" y="691"/>
                    </a:lnTo>
                    <a:lnTo>
                      <a:pt x="1149" y="700"/>
                    </a:lnTo>
                    <a:lnTo>
                      <a:pt x="1142" y="710"/>
                    </a:lnTo>
                    <a:lnTo>
                      <a:pt x="1130" y="726"/>
                    </a:lnTo>
                    <a:lnTo>
                      <a:pt x="1121" y="736"/>
                    </a:lnTo>
                    <a:lnTo>
                      <a:pt x="1113" y="746"/>
                    </a:lnTo>
                    <a:lnTo>
                      <a:pt x="600" y="764"/>
                    </a:lnTo>
                    <a:lnTo>
                      <a:pt x="480" y="783"/>
                    </a:lnTo>
                    <a:lnTo>
                      <a:pt x="423" y="797"/>
                    </a:lnTo>
                    <a:lnTo>
                      <a:pt x="370" y="810"/>
                    </a:lnTo>
                    <a:lnTo>
                      <a:pt x="326" y="823"/>
                    </a:lnTo>
                    <a:lnTo>
                      <a:pt x="291" y="834"/>
                    </a:lnTo>
                    <a:lnTo>
                      <a:pt x="260" y="844"/>
                    </a:lnTo>
                    <a:lnTo>
                      <a:pt x="0" y="815"/>
                    </a:lnTo>
                    <a:close/>
                  </a:path>
                </a:pathLst>
              </a:custGeom>
              <a:solidFill>
                <a:srgbClr val="000000"/>
              </a:solidFill>
              <a:ln w="9525">
                <a:noFill/>
                <a:round/>
                <a:headEnd/>
                <a:tailEnd/>
              </a:ln>
            </p:spPr>
            <p:txBody>
              <a:bodyPr/>
              <a:lstStyle/>
              <a:p>
                <a:pPr fontAlgn="auto">
                  <a:spcBef>
                    <a:spcPts val="0"/>
                  </a:spcBef>
                  <a:spcAft>
                    <a:spcPts val="0"/>
                  </a:spcAft>
                </a:pPr>
                <a:endParaRPr lang="zh-CN" altLang="en-US">
                  <a:solidFill>
                    <a:srgbClr val="000000"/>
                  </a:solidFill>
                  <a:latin typeface="Arial Narrow"/>
                  <a:cs typeface="+mn-cs"/>
                </a:endParaRPr>
              </a:p>
            </p:txBody>
          </p:sp>
          <p:sp>
            <p:nvSpPr>
              <p:cNvPr id="169" name="Freeform 71">
                <a:extLst>
                  <a:ext uri="{FF2B5EF4-FFF2-40B4-BE49-F238E27FC236}">
                    <a16:creationId xmlns:a16="http://schemas.microsoft.com/office/drawing/2014/main" id="{97183F0C-76D8-11F4-9B9C-334FFF6B2A37}"/>
                  </a:ext>
                </a:extLst>
              </p:cNvPr>
              <p:cNvSpPr>
                <a:spLocks/>
              </p:cNvSpPr>
              <p:nvPr/>
            </p:nvSpPr>
            <p:spPr bwMode="auto">
              <a:xfrm>
                <a:off x="4111" y="435"/>
                <a:ext cx="181" cy="360"/>
              </a:xfrm>
              <a:custGeom>
                <a:avLst/>
                <a:gdLst>
                  <a:gd name="T0" fmla="*/ 7 w 542"/>
                  <a:gd name="T1" fmla="*/ 0 h 1079"/>
                  <a:gd name="T2" fmla="*/ 60 w 542"/>
                  <a:gd name="T3" fmla="*/ 113 h 1079"/>
                  <a:gd name="T4" fmla="*/ 56 w 542"/>
                  <a:gd name="T5" fmla="*/ 120 h 1079"/>
                  <a:gd name="T6" fmla="*/ 0 w 542"/>
                  <a:gd name="T7" fmla="*/ 1 h 1079"/>
                  <a:gd name="T8" fmla="*/ 7 w 542"/>
                  <a:gd name="T9" fmla="*/ 0 h 1079"/>
                  <a:gd name="T10" fmla="*/ 7 w 542"/>
                  <a:gd name="T11" fmla="*/ 0 h 1079"/>
                  <a:gd name="T12" fmla="*/ 0 60000 65536"/>
                  <a:gd name="T13" fmla="*/ 0 60000 65536"/>
                  <a:gd name="T14" fmla="*/ 0 60000 65536"/>
                  <a:gd name="T15" fmla="*/ 0 60000 65536"/>
                  <a:gd name="T16" fmla="*/ 0 60000 65536"/>
                  <a:gd name="T17" fmla="*/ 0 60000 65536"/>
                  <a:gd name="T18" fmla="*/ 0 w 542"/>
                  <a:gd name="T19" fmla="*/ 0 h 1079"/>
                  <a:gd name="T20" fmla="*/ 542 w 542"/>
                  <a:gd name="T21" fmla="*/ 1079 h 1079"/>
                </a:gdLst>
                <a:ahLst/>
                <a:cxnLst>
                  <a:cxn ang="T12">
                    <a:pos x="T0" y="T1"/>
                  </a:cxn>
                  <a:cxn ang="T13">
                    <a:pos x="T2" y="T3"/>
                  </a:cxn>
                  <a:cxn ang="T14">
                    <a:pos x="T4" y="T5"/>
                  </a:cxn>
                  <a:cxn ang="T15">
                    <a:pos x="T6" y="T7"/>
                  </a:cxn>
                  <a:cxn ang="T16">
                    <a:pos x="T8" y="T9"/>
                  </a:cxn>
                  <a:cxn ang="T17">
                    <a:pos x="T10" y="T11"/>
                  </a:cxn>
                </a:cxnLst>
                <a:rect l="T18" t="T19" r="T20" b="T21"/>
                <a:pathLst>
                  <a:path w="542" h="1079">
                    <a:moveTo>
                      <a:pt x="67" y="0"/>
                    </a:moveTo>
                    <a:lnTo>
                      <a:pt x="542" y="1012"/>
                    </a:lnTo>
                    <a:lnTo>
                      <a:pt x="502" y="1079"/>
                    </a:lnTo>
                    <a:lnTo>
                      <a:pt x="0" y="10"/>
                    </a:lnTo>
                    <a:lnTo>
                      <a:pt x="67" y="0"/>
                    </a:lnTo>
                    <a:close/>
                  </a:path>
                </a:pathLst>
              </a:custGeom>
              <a:solidFill>
                <a:srgbClr val="000000"/>
              </a:solidFill>
              <a:ln w="9525">
                <a:noFill/>
                <a:round/>
                <a:headEnd/>
                <a:tailEnd/>
              </a:ln>
            </p:spPr>
            <p:txBody>
              <a:bodyPr/>
              <a:lstStyle/>
              <a:p>
                <a:pPr fontAlgn="auto">
                  <a:spcBef>
                    <a:spcPts val="0"/>
                  </a:spcBef>
                  <a:spcAft>
                    <a:spcPts val="0"/>
                  </a:spcAft>
                </a:pPr>
                <a:endParaRPr lang="zh-CN" altLang="en-US">
                  <a:solidFill>
                    <a:srgbClr val="000000"/>
                  </a:solidFill>
                  <a:latin typeface="Arial Narrow"/>
                  <a:cs typeface="+mn-cs"/>
                </a:endParaRPr>
              </a:p>
            </p:txBody>
          </p:sp>
          <p:sp>
            <p:nvSpPr>
              <p:cNvPr id="170" name="Freeform 72">
                <a:extLst>
                  <a:ext uri="{FF2B5EF4-FFF2-40B4-BE49-F238E27FC236}">
                    <a16:creationId xmlns:a16="http://schemas.microsoft.com/office/drawing/2014/main" id="{7EFB7667-DB2F-BBAC-4446-34D88EA9FB0B}"/>
                  </a:ext>
                </a:extLst>
              </p:cNvPr>
              <p:cNvSpPr>
                <a:spLocks/>
              </p:cNvSpPr>
              <p:nvPr/>
            </p:nvSpPr>
            <p:spPr bwMode="auto">
              <a:xfrm>
                <a:off x="3893" y="471"/>
                <a:ext cx="315" cy="242"/>
              </a:xfrm>
              <a:custGeom>
                <a:avLst/>
                <a:gdLst>
                  <a:gd name="T0" fmla="*/ 0 w 944"/>
                  <a:gd name="T1" fmla="*/ 5 h 727"/>
                  <a:gd name="T2" fmla="*/ 3 w 944"/>
                  <a:gd name="T3" fmla="*/ 5 h 727"/>
                  <a:gd name="T4" fmla="*/ 7 w 944"/>
                  <a:gd name="T5" fmla="*/ 4 h 727"/>
                  <a:gd name="T6" fmla="*/ 12 w 944"/>
                  <a:gd name="T7" fmla="*/ 3 h 727"/>
                  <a:gd name="T8" fmla="*/ 18 w 944"/>
                  <a:gd name="T9" fmla="*/ 1 h 727"/>
                  <a:gd name="T10" fmla="*/ 25 w 944"/>
                  <a:gd name="T11" fmla="*/ 1 h 727"/>
                  <a:gd name="T12" fmla="*/ 41 w 944"/>
                  <a:gd name="T13" fmla="*/ 0 h 727"/>
                  <a:gd name="T14" fmla="*/ 55 w 944"/>
                  <a:gd name="T15" fmla="*/ 1 h 727"/>
                  <a:gd name="T16" fmla="*/ 64 w 944"/>
                  <a:gd name="T17" fmla="*/ 4 h 727"/>
                  <a:gd name="T18" fmla="*/ 67 w 944"/>
                  <a:gd name="T19" fmla="*/ 5 h 727"/>
                  <a:gd name="T20" fmla="*/ 69 w 944"/>
                  <a:gd name="T21" fmla="*/ 6 h 727"/>
                  <a:gd name="T22" fmla="*/ 71 w 944"/>
                  <a:gd name="T23" fmla="*/ 7 h 727"/>
                  <a:gd name="T24" fmla="*/ 105 w 944"/>
                  <a:gd name="T25" fmla="*/ 81 h 727"/>
                  <a:gd name="T26" fmla="*/ 101 w 944"/>
                  <a:gd name="T27" fmla="*/ 80 h 727"/>
                  <a:gd name="T28" fmla="*/ 96 w 944"/>
                  <a:gd name="T29" fmla="*/ 79 h 727"/>
                  <a:gd name="T30" fmla="*/ 91 w 944"/>
                  <a:gd name="T31" fmla="*/ 78 h 727"/>
                  <a:gd name="T32" fmla="*/ 84 w 944"/>
                  <a:gd name="T33" fmla="*/ 77 h 727"/>
                  <a:gd name="T34" fmla="*/ 78 w 944"/>
                  <a:gd name="T35" fmla="*/ 76 h 727"/>
                  <a:gd name="T36" fmla="*/ 71 w 944"/>
                  <a:gd name="T37" fmla="*/ 75 h 727"/>
                  <a:gd name="T38" fmla="*/ 65 w 944"/>
                  <a:gd name="T39" fmla="*/ 75 h 727"/>
                  <a:gd name="T40" fmla="*/ 43 w 944"/>
                  <a:gd name="T41" fmla="*/ 77 h 727"/>
                  <a:gd name="T42" fmla="*/ 35 w 944"/>
                  <a:gd name="T43" fmla="*/ 78 h 727"/>
                  <a:gd name="T44" fmla="*/ 32 w 944"/>
                  <a:gd name="T45" fmla="*/ 79 h 727"/>
                  <a:gd name="T46" fmla="*/ 0 w 944"/>
                  <a:gd name="T47" fmla="*/ 5 h 727"/>
                  <a:gd name="T48" fmla="*/ 0 w 944"/>
                  <a:gd name="T49" fmla="*/ 5 h 72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944"/>
                  <a:gd name="T76" fmla="*/ 0 h 727"/>
                  <a:gd name="T77" fmla="*/ 944 w 944"/>
                  <a:gd name="T78" fmla="*/ 727 h 72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944" h="727">
                    <a:moveTo>
                      <a:pt x="0" y="49"/>
                    </a:moveTo>
                    <a:lnTo>
                      <a:pt x="29" y="41"/>
                    </a:lnTo>
                    <a:lnTo>
                      <a:pt x="63" y="32"/>
                    </a:lnTo>
                    <a:lnTo>
                      <a:pt x="109" y="23"/>
                    </a:lnTo>
                    <a:lnTo>
                      <a:pt x="164" y="13"/>
                    </a:lnTo>
                    <a:lnTo>
                      <a:pt x="226" y="5"/>
                    </a:lnTo>
                    <a:lnTo>
                      <a:pt x="366" y="0"/>
                    </a:lnTo>
                    <a:lnTo>
                      <a:pt x="490" y="13"/>
                    </a:lnTo>
                    <a:lnTo>
                      <a:pt x="575" y="35"/>
                    </a:lnTo>
                    <a:lnTo>
                      <a:pt x="603" y="46"/>
                    </a:lnTo>
                    <a:lnTo>
                      <a:pt x="622" y="55"/>
                    </a:lnTo>
                    <a:lnTo>
                      <a:pt x="638" y="64"/>
                    </a:lnTo>
                    <a:lnTo>
                      <a:pt x="944" y="727"/>
                    </a:lnTo>
                    <a:lnTo>
                      <a:pt x="907" y="718"/>
                    </a:lnTo>
                    <a:lnTo>
                      <a:pt x="866" y="710"/>
                    </a:lnTo>
                    <a:lnTo>
                      <a:pt x="815" y="700"/>
                    </a:lnTo>
                    <a:lnTo>
                      <a:pt x="759" y="690"/>
                    </a:lnTo>
                    <a:lnTo>
                      <a:pt x="699" y="682"/>
                    </a:lnTo>
                    <a:lnTo>
                      <a:pt x="639" y="677"/>
                    </a:lnTo>
                    <a:lnTo>
                      <a:pt x="585" y="674"/>
                    </a:lnTo>
                    <a:lnTo>
                      <a:pt x="388" y="694"/>
                    </a:lnTo>
                    <a:lnTo>
                      <a:pt x="319" y="705"/>
                    </a:lnTo>
                    <a:lnTo>
                      <a:pt x="292" y="710"/>
                    </a:lnTo>
                    <a:lnTo>
                      <a:pt x="0" y="49"/>
                    </a:lnTo>
                    <a:close/>
                  </a:path>
                </a:pathLst>
              </a:custGeom>
              <a:solidFill>
                <a:srgbClr val="B8B8D9"/>
              </a:solidFill>
              <a:ln w="9525">
                <a:noFill/>
                <a:round/>
                <a:headEnd/>
                <a:tailEnd/>
              </a:ln>
            </p:spPr>
            <p:txBody>
              <a:bodyPr/>
              <a:lstStyle/>
              <a:p>
                <a:pPr fontAlgn="auto">
                  <a:spcBef>
                    <a:spcPts val="0"/>
                  </a:spcBef>
                  <a:spcAft>
                    <a:spcPts val="0"/>
                  </a:spcAft>
                </a:pPr>
                <a:endParaRPr lang="zh-CN" altLang="en-US">
                  <a:solidFill>
                    <a:srgbClr val="000000"/>
                  </a:solidFill>
                  <a:latin typeface="Arial Narrow"/>
                  <a:cs typeface="+mn-cs"/>
                </a:endParaRPr>
              </a:p>
            </p:txBody>
          </p:sp>
          <p:sp>
            <p:nvSpPr>
              <p:cNvPr id="171" name="Freeform 73">
                <a:extLst>
                  <a:ext uri="{FF2B5EF4-FFF2-40B4-BE49-F238E27FC236}">
                    <a16:creationId xmlns:a16="http://schemas.microsoft.com/office/drawing/2014/main" id="{54197889-1E11-3678-314C-40E363751375}"/>
                  </a:ext>
                </a:extLst>
              </p:cNvPr>
              <p:cNvSpPr>
                <a:spLocks/>
              </p:cNvSpPr>
              <p:nvPr/>
            </p:nvSpPr>
            <p:spPr bwMode="auto">
              <a:xfrm>
                <a:off x="4167" y="328"/>
                <a:ext cx="277" cy="348"/>
              </a:xfrm>
              <a:custGeom>
                <a:avLst/>
                <a:gdLst>
                  <a:gd name="T0" fmla="*/ 1 w 831"/>
                  <a:gd name="T1" fmla="*/ 39 h 1045"/>
                  <a:gd name="T2" fmla="*/ 2 w 831"/>
                  <a:gd name="T3" fmla="*/ 37 h 1045"/>
                  <a:gd name="T4" fmla="*/ 5 w 831"/>
                  <a:gd name="T5" fmla="*/ 34 h 1045"/>
                  <a:gd name="T6" fmla="*/ 6 w 831"/>
                  <a:gd name="T7" fmla="*/ 32 h 1045"/>
                  <a:gd name="T8" fmla="*/ 8 w 831"/>
                  <a:gd name="T9" fmla="*/ 30 h 1045"/>
                  <a:gd name="T10" fmla="*/ 10 w 831"/>
                  <a:gd name="T11" fmla="*/ 28 h 1045"/>
                  <a:gd name="T12" fmla="*/ 12 w 831"/>
                  <a:gd name="T13" fmla="*/ 26 h 1045"/>
                  <a:gd name="T14" fmla="*/ 14 w 831"/>
                  <a:gd name="T15" fmla="*/ 24 h 1045"/>
                  <a:gd name="T16" fmla="*/ 16 w 831"/>
                  <a:gd name="T17" fmla="*/ 21 h 1045"/>
                  <a:gd name="T18" fmla="*/ 18 w 831"/>
                  <a:gd name="T19" fmla="*/ 19 h 1045"/>
                  <a:gd name="T20" fmla="*/ 20 w 831"/>
                  <a:gd name="T21" fmla="*/ 17 h 1045"/>
                  <a:gd name="T22" fmla="*/ 22 w 831"/>
                  <a:gd name="T23" fmla="*/ 15 h 1045"/>
                  <a:gd name="T24" fmla="*/ 24 w 831"/>
                  <a:gd name="T25" fmla="*/ 14 h 1045"/>
                  <a:gd name="T26" fmla="*/ 29 w 831"/>
                  <a:gd name="T27" fmla="*/ 11 h 1045"/>
                  <a:gd name="T28" fmla="*/ 34 w 831"/>
                  <a:gd name="T29" fmla="*/ 8 h 1045"/>
                  <a:gd name="T30" fmla="*/ 39 w 831"/>
                  <a:gd name="T31" fmla="*/ 6 h 1045"/>
                  <a:gd name="T32" fmla="*/ 44 w 831"/>
                  <a:gd name="T33" fmla="*/ 4 h 1045"/>
                  <a:gd name="T34" fmla="*/ 48 w 831"/>
                  <a:gd name="T35" fmla="*/ 2 h 1045"/>
                  <a:gd name="T36" fmla="*/ 54 w 831"/>
                  <a:gd name="T37" fmla="*/ 0 h 1045"/>
                  <a:gd name="T38" fmla="*/ 91 w 831"/>
                  <a:gd name="T39" fmla="*/ 57 h 1045"/>
                  <a:gd name="T40" fmla="*/ 87 w 831"/>
                  <a:gd name="T41" fmla="*/ 60 h 1045"/>
                  <a:gd name="T42" fmla="*/ 83 w 831"/>
                  <a:gd name="T43" fmla="*/ 62 h 1045"/>
                  <a:gd name="T44" fmla="*/ 78 w 831"/>
                  <a:gd name="T45" fmla="*/ 66 h 1045"/>
                  <a:gd name="T46" fmla="*/ 73 w 831"/>
                  <a:gd name="T47" fmla="*/ 69 h 1045"/>
                  <a:gd name="T48" fmla="*/ 68 w 831"/>
                  <a:gd name="T49" fmla="*/ 72 h 1045"/>
                  <a:gd name="T50" fmla="*/ 64 w 831"/>
                  <a:gd name="T51" fmla="*/ 76 h 1045"/>
                  <a:gd name="T52" fmla="*/ 61 w 831"/>
                  <a:gd name="T53" fmla="*/ 79 h 1045"/>
                  <a:gd name="T54" fmla="*/ 59 w 831"/>
                  <a:gd name="T55" fmla="*/ 81 h 1045"/>
                  <a:gd name="T56" fmla="*/ 56 w 831"/>
                  <a:gd name="T57" fmla="*/ 86 h 1045"/>
                  <a:gd name="T58" fmla="*/ 52 w 831"/>
                  <a:gd name="T59" fmla="*/ 93 h 1045"/>
                  <a:gd name="T60" fmla="*/ 48 w 831"/>
                  <a:gd name="T61" fmla="*/ 100 h 1045"/>
                  <a:gd name="T62" fmla="*/ 44 w 831"/>
                  <a:gd name="T63" fmla="*/ 106 h 1045"/>
                  <a:gd name="T64" fmla="*/ 42 w 831"/>
                  <a:gd name="T65" fmla="*/ 111 h 1045"/>
                  <a:gd name="T66" fmla="*/ 39 w 831"/>
                  <a:gd name="T67" fmla="*/ 116 h 1045"/>
                  <a:gd name="T68" fmla="*/ 0 w 831"/>
                  <a:gd name="T69" fmla="*/ 40 h 104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831"/>
                  <a:gd name="T106" fmla="*/ 0 h 1045"/>
                  <a:gd name="T107" fmla="*/ 831 w 831"/>
                  <a:gd name="T108" fmla="*/ 1045 h 1045"/>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831" h="1045">
                    <a:moveTo>
                      <a:pt x="0" y="360"/>
                    </a:moveTo>
                    <a:lnTo>
                      <a:pt x="6" y="353"/>
                    </a:lnTo>
                    <a:lnTo>
                      <a:pt x="12" y="345"/>
                    </a:lnTo>
                    <a:lnTo>
                      <a:pt x="20" y="333"/>
                    </a:lnTo>
                    <a:lnTo>
                      <a:pt x="32" y="321"/>
                    </a:lnTo>
                    <a:lnTo>
                      <a:pt x="43" y="305"/>
                    </a:lnTo>
                    <a:lnTo>
                      <a:pt x="51" y="296"/>
                    </a:lnTo>
                    <a:lnTo>
                      <a:pt x="57" y="288"/>
                    </a:lnTo>
                    <a:lnTo>
                      <a:pt x="65" y="279"/>
                    </a:lnTo>
                    <a:lnTo>
                      <a:pt x="72" y="270"/>
                    </a:lnTo>
                    <a:lnTo>
                      <a:pt x="80" y="261"/>
                    </a:lnTo>
                    <a:lnTo>
                      <a:pt x="89" y="252"/>
                    </a:lnTo>
                    <a:lnTo>
                      <a:pt x="97" y="242"/>
                    </a:lnTo>
                    <a:lnTo>
                      <a:pt x="106" y="233"/>
                    </a:lnTo>
                    <a:lnTo>
                      <a:pt x="114" y="222"/>
                    </a:lnTo>
                    <a:lnTo>
                      <a:pt x="125" y="212"/>
                    </a:lnTo>
                    <a:lnTo>
                      <a:pt x="134" y="202"/>
                    </a:lnTo>
                    <a:lnTo>
                      <a:pt x="144" y="193"/>
                    </a:lnTo>
                    <a:lnTo>
                      <a:pt x="153" y="184"/>
                    </a:lnTo>
                    <a:lnTo>
                      <a:pt x="163" y="174"/>
                    </a:lnTo>
                    <a:lnTo>
                      <a:pt x="172" y="166"/>
                    </a:lnTo>
                    <a:lnTo>
                      <a:pt x="182" y="157"/>
                    </a:lnTo>
                    <a:lnTo>
                      <a:pt x="191" y="148"/>
                    </a:lnTo>
                    <a:lnTo>
                      <a:pt x="201" y="139"/>
                    </a:lnTo>
                    <a:lnTo>
                      <a:pt x="210" y="132"/>
                    </a:lnTo>
                    <a:lnTo>
                      <a:pt x="220" y="125"/>
                    </a:lnTo>
                    <a:lnTo>
                      <a:pt x="240" y="111"/>
                    </a:lnTo>
                    <a:lnTo>
                      <a:pt x="261" y="100"/>
                    </a:lnTo>
                    <a:lnTo>
                      <a:pt x="283" y="87"/>
                    </a:lnTo>
                    <a:lnTo>
                      <a:pt x="305" y="76"/>
                    </a:lnTo>
                    <a:lnTo>
                      <a:pt x="328" y="64"/>
                    </a:lnTo>
                    <a:lnTo>
                      <a:pt x="349" y="54"/>
                    </a:lnTo>
                    <a:lnTo>
                      <a:pt x="371" y="44"/>
                    </a:lnTo>
                    <a:lnTo>
                      <a:pt x="393" y="35"/>
                    </a:lnTo>
                    <a:lnTo>
                      <a:pt x="412" y="27"/>
                    </a:lnTo>
                    <a:lnTo>
                      <a:pt x="431" y="21"/>
                    </a:lnTo>
                    <a:lnTo>
                      <a:pt x="460" y="9"/>
                    </a:lnTo>
                    <a:lnTo>
                      <a:pt x="488" y="0"/>
                    </a:lnTo>
                    <a:lnTo>
                      <a:pt x="831" y="510"/>
                    </a:lnTo>
                    <a:lnTo>
                      <a:pt x="822" y="515"/>
                    </a:lnTo>
                    <a:lnTo>
                      <a:pt x="797" y="529"/>
                    </a:lnTo>
                    <a:lnTo>
                      <a:pt x="782" y="539"/>
                    </a:lnTo>
                    <a:lnTo>
                      <a:pt x="763" y="549"/>
                    </a:lnTo>
                    <a:lnTo>
                      <a:pt x="743" y="563"/>
                    </a:lnTo>
                    <a:lnTo>
                      <a:pt x="721" y="576"/>
                    </a:lnTo>
                    <a:lnTo>
                      <a:pt x="699" y="591"/>
                    </a:lnTo>
                    <a:lnTo>
                      <a:pt x="676" y="605"/>
                    </a:lnTo>
                    <a:lnTo>
                      <a:pt x="654" y="621"/>
                    </a:lnTo>
                    <a:lnTo>
                      <a:pt x="631" y="637"/>
                    </a:lnTo>
                    <a:lnTo>
                      <a:pt x="611" y="653"/>
                    </a:lnTo>
                    <a:lnTo>
                      <a:pt x="593" y="668"/>
                    </a:lnTo>
                    <a:lnTo>
                      <a:pt x="575" y="681"/>
                    </a:lnTo>
                    <a:lnTo>
                      <a:pt x="563" y="696"/>
                    </a:lnTo>
                    <a:lnTo>
                      <a:pt x="548" y="711"/>
                    </a:lnTo>
                    <a:lnTo>
                      <a:pt x="542" y="720"/>
                    </a:lnTo>
                    <a:lnTo>
                      <a:pt x="534" y="731"/>
                    </a:lnTo>
                    <a:lnTo>
                      <a:pt x="518" y="754"/>
                    </a:lnTo>
                    <a:lnTo>
                      <a:pt x="501" y="779"/>
                    </a:lnTo>
                    <a:lnTo>
                      <a:pt x="483" y="807"/>
                    </a:lnTo>
                    <a:lnTo>
                      <a:pt x="466" y="837"/>
                    </a:lnTo>
                    <a:lnTo>
                      <a:pt x="448" y="866"/>
                    </a:lnTo>
                    <a:lnTo>
                      <a:pt x="431" y="897"/>
                    </a:lnTo>
                    <a:lnTo>
                      <a:pt x="414" y="925"/>
                    </a:lnTo>
                    <a:lnTo>
                      <a:pt x="399" y="953"/>
                    </a:lnTo>
                    <a:lnTo>
                      <a:pt x="385" y="977"/>
                    </a:lnTo>
                    <a:lnTo>
                      <a:pt x="374" y="1000"/>
                    </a:lnTo>
                    <a:lnTo>
                      <a:pt x="356" y="1032"/>
                    </a:lnTo>
                    <a:lnTo>
                      <a:pt x="349" y="1045"/>
                    </a:lnTo>
                    <a:lnTo>
                      <a:pt x="0" y="360"/>
                    </a:lnTo>
                    <a:close/>
                  </a:path>
                </a:pathLst>
              </a:custGeom>
              <a:solidFill>
                <a:srgbClr val="B8B8D9"/>
              </a:solidFill>
              <a:ln w="9525">
                <a:noFill/>
                <a:round/>
                <a:headEnd/>
                <a:tailEnd/>
              </a:ln>
            </p:spPr>
            <p:txBody>
              <a:bodyPr/>
              <a:lstStyle/>
              <a:p>
                <a:pPr fontAlgn="auto">
                  <a:spcBef>
                    <a:spcPts val="0"/>
                  </a:spcBef>
                  <a:spcAft>
                    <a:spcPts val="0"/>
                  </a:spcAft>
                </a:pPr>
                <a:endParaRPr lang="zh-CN" altLang="en-US">
                  <a:solidFill>
                    <a:srgbClr val="000000"/>
                  </a:solidFill>
                  <a:latin typeface="Arial Narrow"/>
                  <a:cs typeface="+mn-cs"/>
                </a:endParaRPr>
              </a:p>
            </p:txBody>
          </p:sp>
        </p:grpSp>
      </p:grpSp>
      <p:grpSp>
        <p:nvGrpSpPr>
          <p:cNvPr id="172" name="Group 92">
            <a:extLst>
              <a:ext uri="{FF2B5EF4-FFF2-40B4-BE49-F238E27FC236}">
                <a16:creationId xmlns:a16="http://schemas.microsoft.com/office/drawing/2014/main" id="{9FE848B3-903A-766A-E50B-349715866882}"/>
              </a:ext>
            </a:extLst>
          </p:cNvPr>
          <p:cNvGrpSpPr>
            <a:grpSpLocks/>
          </p:cNvGrpSpPr>
          <p:nvPr/>
        </p:nvGrpSpPr>
        <p:grpSpPr bwMode="auto">
          <a:xfrm>
            <a:off x="5844114" y="3274959"/>
            <a:ext cx="3500438" cy="1449387"/>
            <a:chOff x="3563" y="2225"/>
            <a:chExt cx="2205" cy="913"/>
          </a:xfrm>
        </p:grpSpPr>
        <p:sp>
          <p:nvSpPr>
            <p:cNvPr id="173" name="AutoShape 75">
              <a:extLst>
                <a:ext uri="{FF2B5EF4-FFF2-40B4-BE49-F238E27FC236}">
                  <a16:creationId xmlns:a16="http://schemas.microsoft.com/office/drawing/2014/main" id="{D2F2A5F6-9B53-8F46-2EC7-5065DDE14B40}"/>
                </a:ext>
              </a:extLst>
            </p:cNvPr>
            <p:cNvSpPr>
              <a:spLocks noChangeArrowheads="1"/>
            </p:cNvSpPr>
            <p:nvPr/>
          </p:nvSpPr>
          <p:spPr bwMode="auto">
            <a:xfrm rot="355473">
              <a:off x="3563" y="2225"/>
              <a:ext cx="2141" cy="913"/>
            </a:xfrm>
            <a:prstGeom prst="irregularSeal2">
              <a:avLst/>
            </a:prstGeom>
            <a:ln>
              <a:headEnd type="none" w="sm" len="sm"/>
              <a:tailEnd type="none" w="sm" len="sm"/>
            </a:ln>
          </p:spPr>
          <p:style>
            <a:lnRef idx="1">
              <a:schemeClr val="accent6"/>
            </a:lnRef>
            <a:fillRef idx="3">
              <a:schemeClr val="accent6"/>
            </a:fillRef>
            <a:effectRef idx="2">
              <a:schemeClr val="accent6"/>
            </a:effectRef>
            <a:fontRef idx="minor">
              <a:schemeClr val="lt1"/>
            </a:fontRef>
          </p:style>
          <p:txBody>
            <a:bodyPr wrap="none" anchor="ctr"/>
            <a:lstStyle/>
            <a:p>
              <a:pPr fontAlgn="auto">
                <a:spcBef>
                  <a:spcPts val="0"/>
                </a:spcBef>
                <a:spcAft>
                  <a:spcPts val="0"/>
                </a:spcAft>
              </a:pPr>
              <a:endParaRPr lang="zh-CN" altLang="en-US">
                <a:solidFill>
                  <a:srgbClr val="000000"/>
                </a:solidFill>
                <a:latin typeface="Arial Narrow"/>
                <a:cs typeface="+mn-cs"/>
              </a:endParaRPr>
            </a:p>
          </p:txBody>
        </p:sp>
        <p:sp>
          <p:nvSpPr>
            <p:cNvPr id="174" name="Text Box 76">
              <a:extLst>
                <a:ext uri="{FF2B5EF4-FFF2-40B4-BE49-F238E27FC236}">
                  <a16:creationId xmlns:a16="http://schemas.microsoft.com/office/drawing/2014/main" id="{450D028A-6FFB-6181-B1BD-EFBC876B8D29}"/>
                </a:ext>
              </a:extLst>
            </p:cNvPr>
            <p:cNvSpPr txBox="1">
              <a:spLocks noChangeArrowheads="1"/>
            </p:cNvSpPr>
            <p:nvPr/>
          </p:nvSpPr>
          <p:spPr bwMode="auto">
            <a:xfrm>
              <a:off x="3628" y="2364"/>
              <a:ext cx="2140" cy="557"/>
            </a:xfrm>
            <a:prstGeom prst="rect">
              <a:avLst/>
            </a:prstGeom>
            <a:noFill/>
            <a:ln w="12700" cap="sq">
              <a:noFill/>
              <a:miter lim="800000"/>
              <a:headEnd type="none" w="sm" len="sm"/>
              <a:tailEnd type="none" w="sm" len="sm"/>
            </a:ln>
            <a:effectLst>
              <a:outerShdw dist="40161" dir="1106097" algn="ctr" rotWithShape="0">
                <a:srgbClr val="000000"/>
              </a:outerShdw>
            </a:effectLst>
          </p:spPr>
          <p:txBody>
            <a:bodyPr>
              <a:spAutoFit/>
            </a:bodyPr>
            <a:lstStyle/>
            <a:p>
              <a:pPr fontAlgn="auto">
                <a:spcBef>
                  <a:spcPts val="0"/>
                </a:spcBef>
                <a:spcAft>
                  <a:spcPts val="0"/>
                </a:spcAft>
              </a:pPr>
              <a:r>
                <a:rPr lang="zh-CN" altLang="en-US" sz="5200" i="1" dirty="0">
                  <a:solidFill>
                    <a:srgbClr val="FEF7F4"/>
                  </a:solidFill>
                  <a:latin typeface="黑体" pitchFamily="49" charset="-122"/>
                  <a:ea typeface="黑体" pitchFamily="49" charset="-122"/>
                  <a:cs typeface="+mn-cs"/>
                </a:rPr>
                <a:t>查找成功</a:t>
              </a:r>
            </a:p>
          </p:txBody>
        </p:sp>
      </p:grpSp>
      <p:grpSp>
        <p:nvGrpSpPr>
          <p:cNvPr id="175" name="Group 103">
            <a:extLst>
              <a:ext uri="{FF2B5EF4-FFF2-40B4-BE49-F238E27FC236}">
                <a16:creationId xmlns:a16="http://schemas.microsoft.com/office/drawing/2014/main" id="{9EBCD20E-BC77-EA8C-4B43-7B3E022009B7}"/>
              </a:ext>
            </a:extLst>
          </p:cNvPr>
          <p:cNvGrpSpPr>
            <a:grpSpLocks/>
          </p:cNvGrpSpPr>
          <p:nvPr/>
        </p:nvGrpSpPr>
        <p:grpSpPr bwMode="auto">
          <a:xfrm>
            <a:off x="282575" y="333375"/>
            <a:ext cx="1193800" cy="939800"/>
            <a:chOff x="145" y="306"/>
            <a:chExt cx="752" cy="592"/>
          </a:xfrm>
        </p:grpSpPr>
        <p:sp>
          <p:nvSpPr>
            <p:cNvPr id="176" name="AutoShape 104">
              <a:extLst>
                <a:ext uri="{FF2B5EF4-FFF2-40B4-BE49-F238E27FC236}">
                  <a16:creationId xmlns:a16="http://schemas.microsoft.com/office/drawing/2014/main" id="{85BFE8D5-35F0-43A8-CB03-3FCE716BF678}"/>
                </a:ext>
              </a:extLst>
            </p:cNvPr>
            <p:cNvSpPr>
              <a:spLocks noChangeArrowheads="1"/>
            </p:cNvSpPr>
            <p:nvPr/>
          </p:nvSpPr>
          <p:spPr bwMode="auto">
            <a:xfrm rot="2031868">
              <a:off x="145" y="306"/>
              <a:ext cx="752" cy="592"/>
            </a:xfrm>
            <a:prstGeom prst="irregularSeal2">
              <a:avLst/>
            </a:prstGeom>
            <a:ln>
              <a:headEnd type="none" w="sm" len="sm"/>
              <a:tailEnd type="none" w="sm" len="sm"/>
            </a:ln>
          </p:spPr>
          <p:style>
            <a:lnRef idx="1">
              <a:schemeClr val="accent5"/>
            </a:lnRef>
            <a:fillRef idx="3">
              <a:schemeClr val="accent5"/>
            </a:fillRef>
            <a:effectRef idx="2">
              <a:schemeClr val="accent5"/>
            </a:effectRef>
            <a:fontRef idx="minor">
              <a:schemeClr val="lt1"/>
            </a:fontRef>
          </p:style>
          <p:txBody>
            <a:bodyPr wrap="none" anchor="ctr"/>
            <a:lstStyle/>
            <a:p>
              <a:pPr fontAlgn="auto">
                <a:spcBef>
                  <a:spcPts val="0"/>
                </a:spcBef>
                <a:spcAft>
                  <a:spcPts val="0"/>
                </a:spcAft>
              </a:pPr>
              <a:endParaRPr lang="zh-CN" altLang="en-US">
                <a:solidFill>
                  <a:srgbClr val="000000"/>
                </a:solidFill>
                <a:latin typeface="Arial Narrow"/>
                <a:cs typeface="+mn-cs"/>
              </a:endParaRPr>
            </a:p>
          </p:txBody>
        </p:sp>
        <p:sp>
          <p:nvSpPr>
            <p:cNvPr id="177" name="Text Box 105">
              <a:extLst>
                <a:ext uri="{FF2B5EF4-FFF2-40B4-BE49-F238E27FC236}">
                  <a16:creationId xmlns:a16="http://schemas.microsoft.com/office/drawing/2014/main" id="{702A3F0E-D761-FDEF-6745-B167BEAD110E}"/>
                </a:ext>
              </a:extLst>
            </p:cNvPr>
            <p:cNvSpPr txBox="1">
              <a:spLocks noChangeArrowheads="1"/>
            </p:cNvSpPr>
            <p:nvPr/>
          </p:nvSpPr>
          <p:spPr bwMode="auto">
            <a:xfrm>
              <a:off x="201" y="365"/>
              <a:ext cx="436" cy="442"/>
            </a:xfrm>
            <a:prstGeom prst="rect">
              <a:avLst/>
            </a:prstGeom>
            <a:noFill/>
            <a:ln w="12700" cap="sq">
              <a:noFill/>
              <a:miter lim="800000"/>
              <a:headEnd type="none" w="sm" len="sm"/>
              <a:tailEnd type="none" w="sm" len="sm"/>
            </a:ln>
            <a:effectLst/>
          </p:spPr>
          <p:txBody>
            <a:bodyPr wrap="none">
              <a:spAutoFit/>
            </a:bodyPr>
            <a:lstStyle/>
            <a:p>
              <a:pPr fontAlgn="auto">
                <a:spcBef>
                  <a:spcPts val="0"/>
                </a:spcBef>
                <a:spcAft>
                  <a:spcPts val="0"/>
                </a:spcAft>
              </a:pPr>
              <a:r>
                <a:rPr lang="zh-CN" altLang="en-US" sz="4000" dirty="0">
                  <a:solidFill>
                    <a:srgbClr val="FFFFFF"/>
                  </a:solidFill>
                  <a:latin typeface="华文新魏" pitchFamily="2" charset="-122"/>
                  <a:ea typeface="华文新魏" pitchFamily="2" charset="-122"/>
                  <a:cs typeface="+mn-cs"/>
                </a:rPr>
                <a:t>例</a:t>
              </a:r>
              <a:endParaRPr lang="zh-CN" altLang="en-US" sz="4000" dirty="0">
                <a:solidFill>
                  <a:srgbClr val="FFFFFF"/>
                </a:solidFill>
                <a:latin typeface="Arial Narrow"/>
                <a:ea typeface="华文新魏" pitchFamily="2" charset="-122"/>
                <a:cs typeface="+mn-cs"/>
              </a:endParaRPr>
            </a:p>
          </p:txBody>
        </p:sp>
        <p:sp>
          <p:nvSpPr>
            <p:cNvPr id="178" name="Rectangle 106">
              <a:extLst>
                <a:ext uri="{FF2B5EF4-FFF2-40B4-BE49-F238E27FC236}">
                  <a16:creationId xmlns:a16="http://schemas.microsoft.com/office/drawing/2014/main" id="{9CDE6A63-B8A9-8654-95DC-20C9B27EFDFE}"/>
                </a:ext>
              </a:extLst>
            </p:cNvPr>
            <p:cNvSpPr>
              <a:spLocks noChangeArrowheads="1"/>
            </p:cNvSpPr>
            <p:nvPr/>
          </p:nvSpPr>
          <p:spPr bwMode="auto">
            <a:xfrm>
              <a:off x="503" y="361"/>
              <a:ext cx="284" cy="461"/>
            </a:xfrm>
            <a:prstGeom prst="rect">
              <a:avLst/>
            </a:prstGeom>
            <a:noFill/>
            <a:ln w="12700" cap="sq">
              <a:noFill/>
              <a:miter lim="800000"/>
              <a:headEnd type="none" w="sm" len="sm"/>
              <a:tailEnd type="none" w="sm" len="sm"/>
            </a:ln>
            <a:effectLst/>
          </p:spPr>
          <p:txBody>
            <a:bodyPr wrap="none">
              <a:spAutoFit/>
            </a:bodyPr>
            <a:lstStyle/>
            <a:p>
              <a:pPr fontAlgn="auto">
                <a:spcBef>
                  <a:spcPts val="0"/>
                </a:spcBef>
                <a:spcAft>
                  <a:spcPts val="0"/>
                </a:spcAft>
              </a:pPr>
              <a:r>
                <a:rPr lang="en-US" altLang="zh-CN" sz="4200" dirty="0">
                  <a:solidFill>
                    <a:srgbClr val="FFFFFF"/>
                  </a:solidFill>
                  <a:latin typeface="Arial Narrow"/>
                  <a:ea typeface="华文新魏" pitchFamily="2" charset="-122"/>
                  <a:cs typeface="+mn-cs"/>
                </a:rPr>
                <a:t>1</a:t>
              </a:r>
            </a:p>
          </p:txBody>
        </p:sp>
      </p:grpSp>
      <p:grpSp>
        <p:nvGrpSpPr>
          <p:cNvPr id="179" name="Group 111">
            <a:extLst>
              <a:ext uri="{FF2B5EF4-FFF2-40B4-BE49-F238E27FC236}">
                <a16:creationId xmlns:a16="http://schemas.microsoft.com/office/drawing/2014/main" id="{095989F9-B601-28F2-88CB-5B8A0BAF1D2A}"/>
              </a:ext>
            </a:extLst>
          </p:cNvPr>
          <p:cNvGrpSpPr>
            <a:grpSpLocks/>
          </p:cNvGrpSpPr>
          <p:nvPr/>
        </p:nvGrpSpPr>
        <p:grpSpPr bwMode="auto">
          <a:xfrm>
            <a:off x="1052513" y="1433513"/>
            <a:ext cx="7848600" cy="385762"/>
            <a:chOff x="703" y="1143"/>
            <a:chExt cx="4944" cy="243"/>
          </a:xfrm>
        </p:grpSpPr>
        <p:sp>
          <p:nvSpPr>
            <p:cNvPr id="180" name="Rectangle 112">
              <a:extLst>
                <a:ext uri="{FF2B5EF4-FFF2-40B4-BE49-F238E27FC236}">
                  <a16:creationId xmlns:a16="http://schemas.microsoft.com/office/drawing/2014/main" id="{E405A0D3-8CC2-DA29-7557-3E1118EC9AC8}"/>
                </a:ext>
              </a:extLst>
            </p:cNvPr>
            <p:cNvSpPr>
              <a:spLocks noChangeArrowheads="1"/>
            </p:cNvSpPr>
            <p:nvPr/>
          </p:nvSpPr>
          <p:spPr bwMode="auto">
            <a:xfrm>
              <a:off x="703" y="1223"/>
              <a:ext cx="4423" cy="131"/>
            </a:xfrm>
            <a:prstGeom prst="rect">
              <a:avLst/>
            </a:prstGeom>
            <a:solidFill>
              <a:srgbClr val="DCDCDC"/>
            </a:solidFill>
            <a:ln w="12700" cap="sq">
              <a:noFill/>
              <a:miter lim="800000"/>
              <a:headEnd type="none" w="sm" len="sm"/>
              <a:tailEnd type="none" w="sm" len="sm"/>
            </a:ln>
          </p:spPr>
          <p:txBody>
            <a:bodyPr wrap="none" anchor="ctr"/>
            <a:lstStyle/>
            <a:p>
              <a:pPr fontAlgn="auto">
                <a:spcBef>
                  <a:spcPts val="0"/>
                </a:spcBef>
                <a:spcAft>
                  <a:spcPts val="0"/>
                </a:spcAft>
              </a:pPr>
              <a:endParaRPr lang="zh-CN" altLang="en-US">
                <a:solidFill>
                  <a:srgbClr val="000000"/>
                </a:solidFill>
                <a:latin typeface="Arial Narrow"/>
                <a:cs typeface="+mn-cs"/>
              </a:endParaRPr>
            </a:p>
          </p:txBody>
        </p:sp>
        <p:sp>
          <p:nvSpPr>
            <p:cNvPr id="181" name="Text Box 113">
              <a:extLst>
                <a:ext uri="{FF2B5EF4-FFF2-40B4-BE49-F238E27FC236}">
                  <a16:creationId xmlns:a16="http://schemas.microsoft.com/office/drawing/2014/main" id="{4DF61385-FF33-400D-830F-3A196F4D31B1}"/>
                </a:ext>
              </a:extLst>
            </p:cNvPr>
            <p:cNvSpPr txBox="1">
              <a:spLocks noChangeArrowheads="1"/>
            </p:cNvSpPr>
            <p:nvPr/>
          </p:nvSpPr>
          <p:spPr bwMode="auto">
            <a:xfrm>
              <a:off x="772" y="1194"/>
              <a:ext cx="4648" cy="192"/>
            </a:xfrm>
            <a:prstGeom prst="rect">
              <a:avLst/>
            </a:prstGeom>
            <a:noFill/>
            <a:ln w="12700" cap="sq">
              <a:noFill/>
              <a:miter lim="800000"/>
              <a:headEnd type="none" w="sm" len="sm"/>
              <a:tailEnd type="none" w="sm" len="sm"/>
            </a:ln>
          </p:spPr>
          <p:txBody>
            <a:bodyPr>
              <a:spAutoFit/>
            </a:bodyPr>
            <a:lstStyle/>
            <a:p>
              <a:pPr fontAlgn="auto">
                <a:spcBef>
                  <a:spcPts val="0"/>
                </a:spcBef>
                <a:spcAft>
                  <a:spcPts val="0"/>
                </a:spcAft>
              </a:pPr>
              <a:r>
                <a:rPr lang="en-US" altLang="zh-CN" sz="1400" dirty="0">
                  <a:solidFill>
                    <a:srgbClr val="000076"/>
                  </a:solidFill>
                  <a:latin typeface="Arial Narrow"/>
                  <a:cs typeface="+mn-cs"/>
                </a:rPr>
                <a:t>0         1          2             3             4             5            6              7              8            9            10</a:t>
              </a:r>
            </a:p>
          </p:txBody>
        </p:sp>
        <p:sp>
          <p:nvSpPr>
            <p:cNvPr id="182" name="Text Box 114">
              <a:extLst>
                <a:ext uri="{FF2B5EF4-FFF2-40B4-BE49-F238E27FC236}">
                  <a16:creationId xmlns:a16="http://schemas.microsoft.com/office/drawing/2014/main" id="{C14CCAF3-F7F6-58CD-875B-9C2DE3D72A2B}"/>
                </a:ext>
              </a:extLst>
            </p:cNvPr>
            <p:cNvSpPr txBox="1">
              <a:spLocks noChangeArrowheads="1"/>
            </p:cNvSpPr>
            <p:nvPr/>
          </p:nvSpPr>
          <p:spPr bwMode="auto">
            <a:xfrm>
              <a:off x="5148" y="1143"/>
              <a:ext cx="499" cy="231"/>
            </a:xfrm>
            <a:prstGeom prst="rect">
              <a:avLst/>
            </a:prstGeom>
            <a:noFill/>
            <a:ln w="12700" cap="sq">
              <a:noFill/>
              <a:miter lim="800000"/>
              <a:headEnd type="none" w="sm" len="sm"/>
              <a:tailEnd type="none" w="sm" len="sm"/>
            </a:ln>
          </p:spPr>
          <p:txBody>
            <a:bodyPr>
              <a:spAutoFit/>
            </a:bodyPr>
            <a:lstStyle/>
            <a:p>
              <a:pPr fontAlgn="auto">
                <a:spcBef>
                  <a:spcPts val="0"/>
                </a:spcBef>
                <a:spcAft>
                  <a:spcPts val="0"/>
                </a:spcAft>
              </a:pPr>
              <a:r>
                <a:rPr lang="zh-CN" altLang="en-US">
                  <a:solidFill>
                    <a:srgbClr val="000076"/>
                  </a:solidFill>
                  <a:latin typeface="Arial Narrow"/>
                  <a:ea typeface="幼圆" pitchFamily="49" charset="-122"/>
                  <a:cs typeface="+mn-cs"/>
                </a:rPr>
                <a:t>位置</a:t>
              </a:r>
            </a:p>
          </p:txBody>
        </p:sp>
      </p:grpSp>
    </p:spTree>
    <p:extLst>
      <p:ext uri="{BB962C8B-B14F-4D97-AF65-F5344CB8AC3E}">
        <p14:creationId xmlns:p14="http://schemas.microsoft.com/office/powerpoint/2010/main" val="3883275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8"/>
                                        </p:tgtEl>
                                        <p:attrNameLst>
                                          <p:attrName>style.visibility</p:attrName>
                                        </p:attrNameLst>
                                      </p:cBhvr>
                                      <p:to>
                                        <p:strVal val="visible"/>
                                      </p:to>
                                    </p:set>
                                    <p:anim calcmode="lin" valueType="num">
                                      <p:cBhvr additive="base">
                                        <p:cTn id="7" dur="500" fill="hold"/>
                                        <p:tgtEl>
                                          <p:spTgt spid="128"/>
                                        </p:tgtEl>
                                        <p:attrNameLst>
                                          <p:attrName>ppt_x</p:attrName>
                                        </p:attrNameLst>
                                      </p:cBhvr>
                                      <p:tavLst>
                                        <p:tav tm="0">
                                          <p:val>
                                            <p:strVal val="0-#ppt_w/2"/>
                                          </p:val>
                                        </p:tav>
                                        <p:tav tm="100000">
                                          <p:val>
                                            <p:strVal val="#ppt_x"/>
                                          </p:val>
                                        </p:tav>
                                      </p:tavLst>
                                    </p:anim>
                                    <p:anim calcmode="lin" valueType="num">
                                      <p:cBhvr additive="base">
                                        <p:cTn id="8" dur="500" fill="hold"/>
                                        <p:tgtEl>
                                          <p:spTgt spid="12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29"/>
                                        </p:tgtEl>
                                        <p:attrNameLst>
                                          <p:attrName>style.visibility</p:attrName>
                                        </p:attrNameLst>
                                      </p:cBhvr>
                                      <p:to>
                                        <p:strVal val="visible"/>
                                      </p:to>
                                    </p:set>
                                    <p:anim calcmode="lin" valueType="num">
                                      <p:cBhvr additive="base">
                                        <p:cTn id="13" dur="500" fill="hold"/>
                                        <p:tgtEl>
                                          <p:spTgt spid="129"/>
                                        </p:tgtEl>
                                        <p:attrNameLst>
                                          <p:attrName>ppt_x</p:attrName>
                                        </p:attrNameLst>
                                      </p:cBhvr>
                                      <p:tavLst>
                                        <p:tav tm="0">
                                          <p:val>
                                            <p:strVal val="1+#ppt_w/2"/>
                                          </p:val>
                                        </p:tav>
                                        <p:tav tm="100000">
                                          <p:val>
                                            <p:strVal val="#ppt_x"/>
                                          </p:val>
                                        </p:tav>
                                      </p:tavLst>
                                    </p:anim>
                                    <p:anim calcmode="lin" valueType="num">
                                      <p:cBhvr additive="base">
                                        <p:cTn id="14" dur="500" fill="hold"/>
                                        <p:tgtEl>
                                          <p:spTgt spid="129"/>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grpId="0" nodeType="clickEffect">
                                  <p:stCondLst>
                                    <p:cond delay="0"/>
                                  </p:stCondLst>
                                  <p:childTnLst>
                                    <p:set>
                                      <p:cBhvr>
                                        <p:cTn id="18" dur="1" fill="hold">
                                          <p:stCondLst>
                                            <p:cond delay="0"/>
                                          </p:stCondLst>
                                        </p:cTn>
                                        <p:tgtEl>
                                          <p:spTgt spid="130"/>
                                        </p:tgtEl>
                                        <p:attrNameLst>
                                          <p:attrName>style.visibility</p:attrName>
                                        </p:attrNameLst>
                                      </p:cBhvr>
                                      <p:to>
                                        <p:strVal val="visible"/>
                                      </p:to>
                                    </p:set>
                                    <p:animEffect transition="in" filter="dissolve">
                                      <p:cBhvr>
                                        <p:cTn id="19" dur="500"/>
                                        <p:tgtEl>
                                          <p:spTgt spid="130"/>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131"/>
                                        </p:tgtEl>
                                        <p:attrNameLst>
                                          <p:attrName>style.visibility</p:attrName>
                                        </p:attrNameLst>
                                      </p:cBhvr>
                                      <p:to>
                                        <p:strVal val="visible"/>
                                      </p:to>
                                    </p:set>
                                    <p:animEffect transition="in" filter="dissolve">
                                      <p:cBhvr>
                                        <p:cTn id="24" dur="500"/>
                                        <p:tgtEl>
                                          <p:spTgt spid="131"/>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132"/>
                                        </p:tgtEl>
                                        <p:attrNameLst>
                                          <p:attrName>style.visibility</p:attrName>
                                        </p:attrNameLst>
                                      </p:cBhvr>
                                      <p:to>
                                        <p:strVal val="visible"/>
                                      </p:to>
                                    </p:set>
                                    <p:animEffect transition="in" filter="wipe(left)">
                                      <p:cBhvr>
                                        <p:cTn id="29" dur="500"/>
                                        <p:tgtEl>
                                          <p:spTgt spid="132"/>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135"/>
                                        </p:tgtEl>
                                        <p:attrNameLst>
                                          <p:attrName>style.visibility</p:attrName>
                                        </p:attrNameLst>
                                      </p:cBhvr>
                                      <p:to>
                                        <p:strVal val="visible"/>
                                      </p:to>
                                    </p:set>
                                    <p:animEffect transition="in" filter="wipe(left)">
                                      <p:cBhvr>
                                        <p:cTn id="34" dur="500"/>
                                        <p:tgtEl>
                                          <p:spTgt spid="135"/>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grpId="0" nodeType="clickEffect">
                                  <p:stCondLst>
                                    <p:cond delay="0"/>
                                  </p:stCondLst>
                                  <p:childTnLst>
                                    <p:set>
                                      <p:cBhvr>
                                        <p:cTn id="38" dur="1" fill="hold">
                                          <p:stCondLst>
                                            <p:cond delay="0"/>
                                          </p:stCondLst>
                                        </p:cTn>
                                        <p:tgtEl>
                                          <p:spTgt spid="138"/>
                                        </p:tgtEl>
                                        <p:attrNameLst>
                                          <p:attrName>style.visibility</p:attrName>
                                        </p:attrNameLst>
                                      </p:cBhvr>
                                      <p:to>
                                        <p:strVal val="visible"/>
                                      </p:to>
                                    </p:set>
                                    <p:animEffect transition="in" filter="dissolve">
                                      <p:cBhvr>
                                        <p:cTn id="39" dur="500"/>
                                        <p:tgtEl>
                                          <p:spTgt spid="138"/>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2" fill="hold" nodeType="clickEffect">
                                  <p:stCondLst>
                                    <p:cond delay="0"/>
                                  </p:stCondLst>
                                  <p:childTnLst>
                                    <p:set>
                                      <p:cBhvr>
                                        <p:cTn id="43" dur="1" fill="hold">
                                          <p:stCondLst>
                                            <p:cond delay="0"/>
                                          </p:stCondLst>
                                        </p:cTn>
                                        <p:tgtEl>
                                          <p:spTgt spid="139"/>
                                        </p:tgtEl>
                                        <p:attrNameLst>
                                          <p:attrName>style.visibility</p:attrName>
                                        </p:attrNameLst>
                                      </p:cBhvr>
                                      <p:to>
                                        <p:strVal val="visible"/>
                                      </p:to>
                                    </p:set>
                                    <p:animEffect transition="in" filter="wipe(right)">
                                      <p:cBhvr>
                                        <p:cTn id="44" dur="500"/>
                                        <p:tgtEl>
                                          <p:spTgt spid="139"/>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2" fill="hold" nodeType="clickEffect">
                                  <p:stCondLst>
                                    <p:cond delay="0"/>
                                  </p:stCondLst>
                                  <p:childTnLst>
                                    <p:set>
                                      <p:cBhvr>
                                        <p:cTn id="48" dur="1" fill="hold">
                                          <p:stCondLst>
                                            <p:cond delay="0"/>
                                          </p:stCondLst>
                                        </p:cTn>
                                        <p:tgtEl>
                                          <p:spTgt spid="142"/>
                                        </p:tgtEl>
                                        <p:attrNameLst>
                                          <p:attrName>style.visibility</p:attrName>
                                        </p:attrNameLst>
                                      </p:cBhvr>
                                      <p:to>
                                        <p:strVal val="visible"/>
                                      </p:to>
                                    </p:set>
                                    <p:animEffect transition="in" filter="wipe(right)">
                                      <p:cBhvr>
                                        <p:cTn id="49" dur="500"/>
                                        <p:tgtEl>
                                          <p:spTgt spid="142"/>
                                        </p:tgtEl>
                                      </p:cBhvr>
                                    </p:animEffect>
                                  </p:childTnLst>
                                </p:cTn>
                              </p:par>
                            </p:childTnLst>
                          </p:cTn>
                        </p:par>
                      </p:childTnLst>
                    </p:cTn>
                  </p:par>
                  <p:par>
                    <p:cTn id="50" fill="hold">
                      <p:stCondLst>
                        <p:cond delay="indefinite"/>
                      </p:stCondLst>
                      <p:childTnLst>
                        <p:par>
                          <p:cTn id="51" fill="hold">
                            <p:stCondLst>
                              <p:cond delay="0"/>
                            </p:stCondLst>
                            <p:childTnLst>
                              <p:par>
                                <p:cTn id="52" presetID="9" presetClass="entr" presetSubtype="0" fill="hold" grpId="0" nodeType="clickEffect">
                                  <p:stCondLst>
                                    <p:cond delay="0"/>
                                  </p:stCondLst>
                                  <p:childTnLst>
                                    <p:set>
                                      <p:cBhvr>
                                        <p:cTn id="53" dur="1" fill="hold">
                                          <p:stCondLst>
                                            <p:cond delay="0"/>
                                          </p:stCondLst>
                                        </p:cTn>
                                        <p:tgtEl>
                                          <p:spTgt spid="145"/>
                                        </p:tgtEl>
                                        <p:attrNameLst>
                                          <p:attrName>style.visibility</p:attrName>
                                        </p:attrNameLst>
                                      </p:cBhvr>
                                      <p:to>
                                        <p:strVal val="visible"/>
                                      </p:to>
                                    </p:set>
                                    <p:animEffect transition="in" filter="dissolve">
                                      <p:cBhvr>
                                        <p:cTn id="54" dur="500"/>
                                        <p:tgtEl>
                                          <p:spTgt spid="145"/>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nodeType="clickEffect">
                                  <p:stCondLst>
                                    <p:cond delay="0"/>
                                  </p:stCondLst>
                                  <p:childTnLst>
                                    <p:set>
                                      <p:cBhvr>
                                        <p:cTn id="58" dur="1" fill="hold">
                                          <p:stCondLst>
                                            <p:cond delay="0"/>
                                          </p:stCondLst>
                                        </p:cTn>
                                        <p:tgtEl>
                                          <p:spTgt spid="146"/>
                                        </p:tgtEl>
                                        <p:attrNameLst>
                                          <p:attrName>style.visibility</p:attrName>
                                        </p:attrNameLst>
                                      </p:cBhvr>
                                      <p:to>
                                        <p:strVal val="visible"/>
                                      </p:to>
                                    </p:set>
                                    <p:animEffect transition="in" filter="wipe(left)">
                                      <p:cBhvr>
                                        <p:cTn id="59" dur="500"/>
                                        <p:tgtEl>
                                          <p:spTgt spid="146"/>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nodeType="clickEffect">
                                  <p:stCondLst>
                                    <p:cond delay="0"/>
                                  </p:stCondLst>
                                  <p:childTnLst>
                                    <p:set>
                                      <p:cBhvr>
                                        <p:cTn id="63" dur="1" fill="hold">
                                          <p:stCondLst>
                                            <p:cond delay="0"/>
                                          </p:stCondLst>
                                        </p:cTn>
                                        <p:tgtEl>
                                          <p:spTgt spid="150"/>
                                        </p:tgtEl>
                                        <p:attrNameLst>
                                          <p:attrName>style.visibility</p:attrName>
                                        </p:attrNameLst>
                                      </p:cBhvr>
                                      <p:to>
                                        <p:strVal val="visible"/>
                                      </p:to>
                                    </p:set>
                                    <p:animEffect transition="in" filter="wipe(left)">
                                      <p:cBhvr>
                                        <p:cTn id="64" dur="500"/>
                                        <p:tgtEl>
                                          <p:spTgt spid="150"/>
                                        </p:tgtEl>
                                      </p:cBhvr>
                                    </p:animEffect>
                                  </p:childTnLst>
                                </p:cTn>
                              </p:par>
                            </p:childTnLst>
                          </p:cTn>
                        </p:par>
                      </p:childTnLst>
                    </p:cTn>
                  </p:par>
                  <p:par>
                    <p:cTn id="65" fill="hold">
                      <p:stCondLst>
                        <p:cond delay="indefinite"/>
                      </p:stCondLst>
                      <p:childTnLst>
                        <p:par>
                          <p:cTn id="66" fill="hold">
                            <p:stCondLst>
                              <p:cond delay="0"/>
                            </p:stCondLst>
                            <p:childTnLst>
                              <p:par>
                                <p:cTn id="67" presetID="9" presetClass="entr" presetSubtype="0" fill="hold" grpId="0" nodeType="clickEffect">
                                  <p:stCondLst>
                                    <p:cond delay="0"/>
                                  </p:stCondLst>
                                  <p:childTnLst>
                                    <p:set>
                                      <p:cBhvr>
                                        <p:cTn id="68" dur="1" fill="hold">
                                          <p:stCondLst>
                                            <p:cond delay="0"/>
                                          </p:stCondLst>
                                        </p:cTn>
                                        <p:tgtEl>
                                          <p:spTgt spid="149"/>
                                        </p:tgtEl>
                                        <p:attrNameLst>
                                          <p:attrName>style.visibility</p:attrName>
                                        </p:attrNameLst>
                                      </p:cBhvr>
                                      <p:to>
                                        <p:strVal val="visible"/>
                                      </p:to>
                                    </p:set>
                                    <p:animEffect transition="in" filter="dissolve">
                                      <p:cBhvr>
                                        <p:cTn id="69" dur="500"/>
                                        <p:tgtEl>
                                          <p:spTgt spid="149"/>
                                        </p:tgtEl>
                                      </p:cBhvr>
                                    </p:animEffect>
                                  </p:childTnLst>
                                </p:cTn>
                              </p:par>
                            </p:childTnLst>
                          </p:cTn>
                        </p:par>
                      </p:childTnLst>
                    </p:cTn>
                  </p:par>
                  <p:par>
                    <p:cTn id="70" fill="hold">
                      <p:stCondLst>
                        <p:cond delay="indefinite"/>
                      </p:stCondLst>
                      <p:childTnLst>
                        <p:par>
                          <p:cTn id="71" fill="hold">
                            <p:stCondLst>
                              <p:cond delay="0"/>
                            </p:stCondLst>
                            <p:childTnLst>
                              <p:par>
                                <p:cTn id="72" presetID="23" presetClass="entr" presetSubtype="528" fill="hold" nodeType="clickEffect">
                                  <p:stCondLst>
                                    <p:cond delay="0"/>
                                  </p:stCondLst>
                                  <p:childTnLst>
                                    <p:set>
                                      <p:cBhvr>
                                        <p:cTn id="73" dur="1" fill="hold">
                                          <p:stCondLst>
                                            <p:cond delay="0"/>
                                          </p:stCondLst>
                                        </p:cTn>
                                        <p:tgtEl>
                                          <p:spTgt spid="172"/>
                                        </p:tgtEl>
                                        <p:attrNameLst>
                                          <p:attrName>style.visibility</p:attrName>
                                        </p:attrNameLst>
                                      </p:cBhvr>
                                      <p:to>
                                        <p:strVal val="visible"/>
                                      </p:to>
                                    </p:set>
                                    <p:anim calcmode="lin" valueType="num">
                                      <p:cBhvr>
                                        <p:cTn id="74" dur="500" fill="hold"/>
                                        <p:tgtEl>
                                          <p:spTgt spid="172"/>
                                        </p:tgtEl>
                                        <p:attrNameLst>
                                          <p:attrName>ppt_w</p:attrName>
                                        </p:attrNameLst>
                                      </p:cBhvr>
                                      <p:tavLst>
                                        <p:tav tm="0">
                                          <p:val>
                                            <p:fltVal val="0"/>
                                          </p:val>
                                        </p:tav>
                                        <p:tav tm="100000">
                                          <p:val>
                                            <p:strVal val="#ppt_w"/>
                                          </p:val>
                                        </p:tav>
                                      </p:tavLst>
                                    </p:anim>
                                    <p:anim calcmode="lin" valueType="num">
                                      <p:cBhvr>
                                        <p:cTn id="75" dur="500" fill="hold"/>
                                        <p:tgtEl>
                                          <p:spTgt spid="172"/>
                                        </p:tgtEl>
                                        <p:attrNameLst>
                                          <p:attrName>ppt_h</p:attrName>
                                        </p:attrNameLst>
                                      </p:cBhvr>
                                      <p:tavLst>
                                        <p:tav tm="0">
                                          <p:val>
                                            <p:fltVal val="0"/>
                                          </p:val>
                                        </p:tav>
                                        <p:tav tm="100000">
                                          <p:val>
                                            <p:strVal val="#ppt_h"/>
                                          </p:val>
                                        </p:tav>
                                      </p:tavLst>
                                    </p:anim>
                                    <p:anim calcmode="lin" valueType="num">
                                      <p:cBhvr>
                                        <p:cTn id="76" dur="500" fill="hold"/>
                                        <p:tgtEl>
                                          <p:spTgt spid="172"/>
                                        </p:tgtEl>
                                        <p:attrNameLst>
                                          <p:attrName>ppt_x</p:attrName>
                                        </p:attrNameLst>
                                      </p:cBhvr>
                                      <p:tavLst>
                                        <p:tav tm="0">
                                          <p:val>
                                            <p:fltVal val="0.5"/>
                                          </p:val>
                                        </p:tav>
                                        <p:tav tm="100000">
                                          <p:val>
                                            <p:strVal val="#ppt_x"/>
                                          </p:val>
                                        </p:tav>
                                      </p:tavLst>
                                    </p:anim>
                                    <p:anim calcmode="lin" valueType="num">
                                      <p:cBhvr>
                                        <p:cTn id="77" dur="500" fill="hold"/>
                                        <p:tgtEl>
                                          <p:spTgt spid="172"/>
                                        </p:tgtEl>
                                        <p:attrNameLst>
                                          <p:attrName>ppt_y</p:attrName>
                                        </p:attrNameLst>
                                      </p:cBhvr>
                                      <p:tavLst>
                                        <p:tav tm="0">
                                          <p:val>
                                            <p:fltVal val="0.5"/>
                                          </p:val>
                                        </p:tav>
                                        <p:tav tm="100000">
                                          <p:val>
                                            <p:strVal val="#ppt_y"/>
                                          </p:val>
                                        </p:tav>
                                      </p:tavLst>
                                    </p:anim>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nodeType="clickEffect">
                                  <p:stCondLst>
                                    <p:cond delay="0"/>
                                  </p:stCondLst>
                                  <p:childTnLst>
                                    <p:set>
                                      <p:cBhvr>
                                        <p:cTn id="81" dur="1" fill="hold">
                                          <p:stCondLst>
                                            <p:cond delay="0"/>
                                          </p:stCondLst>
                                        </p:cTn>
                                        <p:tgtEl>
                                          <p:spTgt spid="153"/>
                                        </p:tgtEl>
                                        <p:attrNameLst>
                                          <p:attrName>style.visibility</p:attrName>
                                        </p:attrNameLst>
                                      </p:cBhvr>
                                      <p:to>
                                        <p:strVal val="visible"/>
                                      </p:to>
                                    </p:set>
                                    <p:animEffect transition="in" filter="wipe(left)">
                                      <p:cBhvr>
                                        <p:cTn id="82" dur="500"/>
                                        <p:tgtEl>
                                          <p:spTgt spid="1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 grpId="0" autoUpdateAnimBg="0"/>
      <p:bldP spid="129" grpId="0" autoUpdateAnimBg="0"/>
      <p:bldP spid="130" grpId="0" autoUpdateAnimBg="0"/>
      <p:bldP spid="131" grpId="0" animBg="1"/>
      <p:bldP spid="138" grpId="0" animBg="1"/>
      <p:bldP spid="145" grpId="0" animBg="1"/>
      <p:bldP spid="149"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EC076C62-0485-2013-A9BA-B75A7B10823E}"/>
              </a:ext>
            </a:extLst>
          </p:cNvPr>
          <p:cNvSpPr>
            <a:spLocks noGrp="1"/>
          </p:cNvSpPr>
          <p:nvPr>
            <p:ph type="dt" sz="half" idx="10"/>
          </p:nvPr>
        </p:nvSpPr>
        <p:spPr/>
        <p:txBody>
          <a:bodyPr/>
          <a:lstStyle/>
          <a:p>
            <a:pPr>
              <a:defRPr/>
            </a:pPr>
            <a:fld id="{72795A5C-ABA9-164F-9A37-0CFC1B48C772}" type="datetime1">
              <a:rPr lang="en-US" altLang="zh-CN" smtClean="0"/>
              <a:t>6/9/22</a:t>
            </a:fld>
            <a:endParaRPr lang="en-US" altLang="zh-CN" dirty="0"/>
          </a:p>
        </p:txBody>
      </p:sp>
      <p:sp>
        <p:nvSpPr>
          <p:cNvPr id="5" name="灯片编号占位符 4">
            <a:extLst>
              <a:ext uri="{FF2B5EF4-FFF2-40B4-BE49-F238E27FC236}">
                <a16:creationId xmlns:a16="http://schemas.microsoft.com/office/drawing/2014/main" id="{79B74E51-569F-F53E-CD7A-CA7CFCE612AF}"/>
              </a:ext>
            </a:extLst>
          </p:cNvPr>
          <p:cNvSpPr>
            <a:spLocks noGrp="1"/>
          </p:cNvSpPr>
          <p:nvPr>
            <p:ph type="sldNum" sz="quarter" idx="12"/>
          </p:nvPr>
        </p:nvSpPr>
        <p:spPr/>
        <p:txBody>
          <a:bodyPr/>
          <a:lstStyle/>
          <a:p>
            <a:pPr>
              <a:defRPr/>
            </a:pPr>
            <a:fld id="{4FF538FA-A287-4FBD-9703-6DB9C5344803}" type="slidenum">
              <a:rPr lang="zh-CN" altLang="en-US" smtClean="0"/>
              <a:t>21</a:t>
            </a:fld>
            <a:endParaRPr lang="en-US" altLang="zh-CN" dirty="0"/>
          </a:p>
        </p:txBody>
      </p:sp>
      <p:grpSp>
        <p:nvGrpSpPr>
          <p:cNvPr id="133" name="Group 104">
            <a:extLst>
              <a:ext uri="{FF2B5EF4-FFF2-40B4-BE49-F238E27FC236}">
                <a16:creationId xmlns:a16="http://schemas.microsoft.com/office/drawing/2014/main" id="{E262FBFA-0017-2CCC-43F6-B1C952FAEBAA}"/>
              </a:ext>
            </a:extLst>
          </p:cNvPr>
          <p:cNvGrpSpPr>
            <a:grpSpLocks/>
          </p:cNvGrpSpPr>
          <p:nvPr/>
        </p:nvGrpSpPr>
        <p:grpSpPr bwMode="auto">
          <a:xfrm>
            <a:off x="2884488" y="476250"/>
            <a:ext cx="4495800" cy="655638"/>
            <a:chOff x="1776" y="432"/>
            <a:chExt cx="2832" cy="413"/>
          </a:xfrm>
        </p:grpSpPr>
        <p:sp>
          <p:nvSpPr>
            <p:cNvPr id="134" name="Rectangle 9">
              <a:extLst>
                <a:ext uri="{FF2B5EF4-FFF2-40B4-BE49-F238E27FC236}">
                  <a16:creationId xmlns:a16="http://schemas.microsoft.com/office/drawing/2014/main" id="{9453770B-9B05-E8A8-8892-BE619543ACC3}"/>
                </a:ext>
              </a:extLst>
            </p:cNvPr>
            <p:cNvSpPr>
              <a:spLocks noChangeArrowheads="1"/>
            </p:cNvSpPr>
            <p:nvPr/>
          </p:nvSpPr>
          <p:spPr bwMode="auto">
            <a:xfrm>
              <a:off x="1776" y="432"/>
              <a:ext cx="2828" cy="413"/>
            </a:xfrm>
            <a:prstGeom prst="rect">
              <a:avLst/>
            </a:prstGeom>
            <a:solidFill>
              <a:schemeClr val="accent4">
                <a:lumMod val="20000"/>
                <a:lumOff val="80000"/>
              </a:schemeClr>
            </a:solidFill>
            <a:ln w="12700" cap="sq">
              <a:noFill/>
              <a:miter lim="800000"/>
              <a:headEnd type="none" w="sm" len="sm"/>
              <a:tailEnd type="none" w="sm" len="sm"/>
            </a:ln>
            <a:effectLst>
              <a:outerShdw dist="89803" dir="2700000" algn="ctr" rotWithShape="0">
                <a:srgbClr val="B2B2B2"/>
              </a:outerShdw>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Narrow"/>
                <a:cs typeface="+mn-cs"/>
              </a:endParaRPr>
            </a:p>
          </p:txBody>
        </p:sp>
        <p:sp>
          <p:nvSpPr>
            <p:cNvPr id="135" name="Text Box 10">
              <a:extLst>
                <a:ext uri="{FF2B5EF4-FFF2-40B4-BE49-F238E27FC236}">
                  <a16:creationId xmlns:a16="http://schemas.microsoft.com/office/drawing/2014/main" id="{2BF11D7E-E0E1-EBE0-8633-301F3FB52D7B}"/>
                </a:ext>
              </a:extLst>
            </p:cNvPr>
            <p:cNvSpPr txBox="1">
              <a:spLocks noChangeArrowheads="1"/>
            </p:cNvSpPr>
            <p:nvPr/>
          </p:nvSpPr>
          <p:spPr bwMode="auto">
            <a:xfrm>
              <a:off x="1975" y="452"/>
              <a:ext cx="2633" cy="356"/>
            </a:xfrm>
            <a:prstGeom prst="rect">
              <a:avLst/>
            </a:prstGeom>
            <a:noFill/>
            <a:ln w="12700" cap="sq">
              <a:noFill/>
              <a:miter lim="800000"/>
              <a:headEnd type="none" w="sm" len="sm"/>
              <a:tailEnd type="none" w="sm" len="sm"/>
            </a:ln>
            <a:effectLst/>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3100" b="0" i="0" u="none" strike="noStrike" kern="0" cap="none" spc="0" normalizeH="0" baseline="0" noProof="0" dirty="0">
                  <a:ln>
                    <a:noFill/>
                  </a:ln>
                  <a:solidFill>
                    <a:srgbClr val="264AA5"/>
                  </a:solidFill>
                  <a:effectLst/>
                  <a:uLnTx/>
                  <a:uFillTx/>
                  <a:latin typeface="Arial Narrow"/>
                  <a:cs typeface="+mn-cs"/>
                </a:rPr>
                <a:t>key[0..n-1]   n=11    k=</a:t>
              </a:r>
              <a:r>
                <a:rPr kumimoji="0" lang="en-US" altLang="zh-CN" sz="3100" b="0" i="0" u="none" strike="noStrike" kern="0" cap="none" spc="0" normalizeH="0" baseline="0" noProof="0" dirty="0">
                  <a:ln>
                    <a:noFill/>
                  </a:ln>
                  <a:solidFill>
                    <a:srgbClr val="7030A0"/>
                  </a:solidFill>
                  <a:effectLst/>
                  <a:uLnTx/>
                  <a:uFillTx/>
                  <a:latin typeface="Arial Narrow"/>
                  <a:cs typeface="+mn-cs"/>
                </a:rPr>
                <a:t>9</a:t>
              </a:r>
            </a:p>
          </p:txBody>
        </p:sp>
      </p:grpSp>
      <p:sp>
        <p:nvSpPr>
          <p:cNvPr id="136" name="Text Box 16">
            <a:extLst>
              <a:ext uri="{FF2B5EF4-FFF2-40B4-BE49-F238E27FC236}">
                <a16:creationId xmlns:a16="http://schemas.microsoft.com/office/drawing/2014/main" id="{A705B470-6CFF-B4C6-CC83-4402B90A4C68}"/>
              </a:ext>
            </a:extLst>
          </p:cNvPr>
          <p:cNvSpPr txBox="1">
            <a:spLocks noChangeArrowheads="1"/>
          </p:cNvSpPr>
          <p:nvPr/>
        </p:nvSpPr>
        <p:spPr bwMode="auto">
          <a:xfrm>
            <a:off x="1033463" y="1795463"/>
            <a:ext cx="7239000" cy="519112"/>
          </a:xfrm>
          <a:prstGeom prst="rect">
            <a:avLst/>
          </a:prstGeom>
          <a:noFill/>
          <a:ln w="12700" cap="sq">
            <a:noFill/>
            <a:miter lim="800000"/>
            <a:headEnd type="none" w="sm" len="sm"/>
            <a:tailEnd type="none" w="sm" len="sm"/>
          </a:ln>
          <a:effectLst/>
        </p:spPr>
        <p:txBody>
          <a:bodyPr>
            <a:spAutoFit/>
          </a:bodyPr>
          <a:lstStyle/>
          <a:p>
            <a:pPr fontAlgn="auto">
              <a:spcBef>
                <a:spcPts val="0"/>
              </a:spcBef>
              <a:spcAft>
                <a:spcPts val="0"/>
              </a:spcAft>
            </a:pPr>
            <a:r>
              <a:rPr lang="en-US" altLang="zh-CN" sz="2800" dirty="0">
                <a:solidFill>
                  <a:srgbClr val="264AA5"/>
                </a:solidFill>
                <a:latin typeface="Arial Narrow"/>
                <a:cs typeface="+mn-cs"/>
              </a:rPr>
              <a:t>2    5    7    11    14    16    19    23    27    32    50</a:t>
            </a:r>
          </a:p>
        </p:txBody>
      </p:sp>
      <p:sp>
        <p:nvSpPr>
          <p:cNvPr id="137" name="Rectangle 17">
            <a:extLst>
              <a:ext uri="{FF2B5EF4-FFF2-40B4-BE49-F238E27FC236}">
                <a16:creationId xmlns:a16="http://schemas.microsoft.com/office/drawing/2014/main" id="{679021E4-869E-B731-6A77-3D375E800F15}"/>
              </a:ext>
            </a:extLst>
          </p:cNvPr>
          <p:cNvSpPr>
            <a:spLocks noChangeArrowheads="1"/>
          </p:cNvSpPr>
          <p:nvPr/>
        </p:nvSpPr>
        <p:spPr bwMode="auto">
          <a:xfrm>
            <a:off x="957263" y="2259013"/>
            <a:ext cx="603250" cy="427037"/>
          </a:xfrm>
          <a:prstGeom prst="rect">
            <a:avLst/>
          </a:prstGeom>
          <a:noFill/>
          <a:ln w="12700" cap="sq">
            <a:noFill/>
            <a:miter lim="800000"/>
            <a:headEnd type="none" w="sm" len="sm"/>
            <a:tailEnd type="none" w="sm" len="sm"/>
          </a:ln>
        </p:spPr>
        <p:txBody>
          <a:bodyPr wrap="none">
            <a:spAutoFit/>
          </a:bodyPr>
          <a:lstStyle/>
          <a:p>
            <a:pPr fontAlgn="auto">
              <a:spcBef>
                <a:spcPts val="0"/>
              </a:spcBef>
              <a:spcAft>
                <a:spcPts val="0"/>
              </a:spcAft>
            </a:pPr>
            <a:r>
              <a:rPr lang="en-US" altLang="zh-CN" sz="2200">
                <a:solidFill>
                  <a:srgbClr val="DC0081"/>
                </a:solidFill>
                <a:latin typeface="Arial Narrow"/>
                <a:cs typeface="+mn-cs"/>
              </a:rPr>
              <a:t>low</a:t>
            </a:r>
          </a:p>
        </p:txBody>
      </p:sp>
      <p:sp>
        <p:nvSpPr>
          <p:cNvPr id="138" name="Rectangle 18">
            <a:extLst>
              <a:ext uri="{FF2B5EF4-FFF2-40B4-BE49-F238E27FC236}">
                <a16:creationId xmlns:a16="http://schemas.microsoft.com/office/drawing/2014/main" id="{2C3B35BF-910C-ADAC-80A4-5BD2C2219F4D}"/>
              </a:ext>
            </a:extLst>
          </p:cNvPr>
          <p:cNvSpPr>
            <a:spLocks noChangeArrowheads="1"/>
          </p:cNvSpPr>
          <p:nvPr/>
        </p:nvSpPr>
        <p:spPr bwMode="auto">
          <a:xfrm>
            <a:off x="7028570" y="2287588"/>
            <a:ext cx="687387" cy="412750"/>
          </a:xfrm>
          <a:prstGeom prst="rect">
            <a:avLst/>
          </a:prstGeom>
          <a:noFill/>
          <a:ln w="12700" cap="sq">
            <a:noFill/>
            <a:miter lim="800000"/>
            <a:headEnd type="none" w="sm" len="sm"/>
            <a:tailEnd type="none" w="sm" len="sm"/>
          </a:ln>
        </p:spPr>
        <p:txBody>
          <a:bodyPr wrap="none">
            <a:spAutoFit/>
          </a:bodyPr>
          <a:lstStyle/>
          <a:p>
            <a:pPr fontAlgn="auto">
              <a:spcBef>
                <a:spcPts val="0"/>
              </a:spcBef>
              <a:spcAft>
                <a:spcPts val="0"/>
              </a:spcAft>
            </a:pPr>
            <a:r>
              <a:rPr lang="en-US" altLang="zh-CN" sz="2100" dirty="0">
                <a:solidFill>
                  <a:srgbClr val="DC0081"/>
                </a:solidFill>
                <a:latin typeface="Arial Narrow"/>
                <a:cs typeface="+mn-cs"/>
              </a:rPr>
              <a:t>high</a:t>
            </a:r>
          </a:p>
        </p:txBody>
      </p:sp>
      <p:sp>
        <p:nvSpPr>
          <p:cNvPr id="139" name="Rectangle 19">
            <a:extLst>
              <a:ext uri="{FF2B5EF4-FFF2-40B4-BE49-F238E27FC236}">
                <a16:creationId xmlns:a16="http://schemas.microsoft.com/office/drawing/2014/main" id="{8560021D-2344-67C4-EF29-8481DC24F043}"/>
              </a:ext>
            </a:extLst>
          </p:cNvPr>
          <p:cNvSpPr>
            <a:spLocks noChangeArrowheads="1"/>
          </p:cNvSpPr>
          <p:nvPr/>
        </p:nvSpPr>
        <p:spPr bwMode="auto">
          <a:xfrm>
            <a:off x="4046538" y="2259013"/>
            <a:ext cx="650875" cy="427037"/>
          </a:xfrm>
          <a:prstGeom prst="rect">
            <a:avLst/>
          </a:prstGeom>
          <a:noFill/>
          <a:ln w="12700" cap="sq">
            <a:noFill/>
            <a:miter lim="800000"/>
            <a:headEnd type="none" w="sm" len="sm"/>
            <a:tailEnd type="none" w="sm" len="sm"/>
          </a:ln>
        </p:spPr>
        <p:txBody>
          <a:bodyPr wrap="none">
            <a:spAutoFit/>
          </a:bodyPr>
          <a:lstStyle/>
          <a:p>
            <a:pPr fontAlgn="auto">
              <a:spcBef>
                <a:spcPts val="0"/>
              </a:spcBef>
              <a:spcAft>
                <a:spcPts val="0"/>
              </a:spcAft>
            </a:pPr>
            <a:r>
              <a:rPr lang="en-US" altLang="zh-CN" sz="2200">
                <a:solidFill>
                  <a:srgbClr val="009900"/>
                </a:solidFill>
                <a:latin typeface="Arial Narrow"/>
                <a:cs typeface="+mn-cs"/>
              </a:rPr>
              <a:t>mid</a:t>
            </a:r>
          </a:p>
        </p:txBody>
      </p:sp>
      <p:sp>
        <p:nvSpPr>
          <p:cNvPr id="140" name="Freeform 20">
            <a:extLst>
              <a:ext uri="{FF2B5EF4-FFF2-40B4-BE49-F238E27FC236}">
                <a16:creationId xmlns:a16="http://schemas.microsoft.com/office/drawing/2014/main" id="{7062E2BC-7808-1847-D3EB-8B0FA793C85D}"/>
              </a:ext>
            </a:extLst>
          </p:cNvPr>
          <p:cNvSpPr>
            <a:spLocks/>
          </p:cNvSpPr>
          <p:nvPr/>
        </p:nvSpPr>
        <p:spPr bwMode="auto">
          <a:xfrm>
            <a:off x="3789292" y="1830388"/>
            <a:ext cx="593725" cy="481012"/>
          </a:xfrm>
          <a:custGeom>
            <a:avLst/>
            <a:gdLst>
              <a:gd name="T0" fmla="*/ 574595625 w 374"/>
              <a:gd name="T1" fmla="*/ 35282151 h 303"/>
              <a:gd name="T2" fmla="*/ 191531875 w 374"/>
              <a:gd name="T3" fmla="*/ 63003047 h 303"/>
              <a:gd name="T4" fmla="*/ 80645000 w 374"/>
              <a:gd name="T5" fmla="*/ 637598075 h 303"/>
              <a:gd name="T6" fmla="*/ 163810950 w 374"/>
              <a:gd name="T7" fmla="*/ 665320558 h 303"/>
              <a:gd name="T8" fmla="*/ 355342825 w 374"/>
              <a:gd name="T9" fmla="*/ 693041455 h 303"/>
              <a:gd name="T10" fmla="*/ 685482500 w 374"/>
              <a:gd name="T11" fmla="*/ 720763938 h 303"/>
              <a:gd name="T12" fmla="*/ 929938450 w 374"/>
              <a:gd name="T13" fmla="*/ 390623019 h 303"/>
              <a:gd name="T14" fmla="*/ 902215938 w 374"/>
              <a:gd name="T15" fmla="*/ 171370447 h 303"/>
              <a:gd name="T16" fmla="*/ 766127500 w 374"/>
              <a:gd name="T17" fmla="*/ 143647963 h 303"/>
              <a:gd name="T18" fmla="*/ 710684063 w 374"/>
              <a:gd name="T19" fmla="*/ 63003047 h 303"/>
              <a:gd name="T20" fmla="*/ 574595625 w 374"/>
              <a:gd name="T21" fmla="*/ 35282151 h 30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74"/>
              <a:gd name="T34" fmla="*/ 0 h 303"/>
              <a:gd name="T35" fmla="*/ 374 w 374"/>
              <a:gd name="T36" fmla="*/ 303 h 30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74" h="303">
                <a:moveTo>
                  <a:pt x="228" y="14"/>
                </a:moveTo>
                <a:cubicBezTo>
                  <a:pt x="173" y="0"/>
                  <a:pt x="130" y="11"/>
                  <a:pt x="76" y="25"/>
                </a:cubicBezTo>
                <a:cubicBezTo>
                  <a:pt x="3" y="96"/>
                  <a:pt x="0" y="122"/>
                  <a:pt x="32" y="253"/>
                </a:cubicBezTo>
                <a:cubicBezTo>
                  <a:pt x="35" y="264"/>
                  <a:pt x="54" y="262"/>
                  <a:pt x="65" y="264"/>
                </a:cubicBezTo>
                <a:cubicBezTo>
                  <a:pt x="90" y="269"/>
                  <a:pt x="116" y="271"/>
                  <a:pt x="141" y="275"/>
                </a:cubicBezTo>
                <a:cubicBezTo>
                  <a:pt x="227" y="303"/>
                  <a:pt x="183" y="299"/>
                  <a:pt x="272" y="286"/>
                </a:cubicBezTo>
                <a:cubicBezTo>
                  <a:pt x="320" y="253"/>
                  <a:pt x="351" y="210"/>
                  <a:pt x="369" y="155"/>
                </a:cubicBezTo>
                <a:cubicBezTo>
                  <a:pt x="365" y="126"/>
                  <a:pt x="374" y="92"/>
                  <a:pt x="358" y="68"/>
                </a:cubicBezTo>
                <a:cubicBezTo>
                  <a:pt x="348" y="53"/>
                  <a:pt x="320" y="66"/>
                  <a:pt x="304" y="57"/>
                </a:cubicBezTo>
                <a:cubicBezTo>
                  <a:pt x="293" y="51"/>
                  <a:pt x="293" y="31"/>
                  <a:pt x="282" y="25"/>
                </a:cubicBezTo>
                <a:cubicBezTo>
                  <a:pt x="266" y="16"/>
                  <a:pt x="246" y="18"/>
                  <a:pt x="228" y="14"/>
                </a:cubicBezTo>
                <a:close/>
              </a:path>
            </a:pathLst>
          </a:custGeom>
          <a:noFill/>
          <a:ln w="34925" cap="sq" cmpd="sng">
            <a:solidFill>
              <a:srgbClr val="009900"/>
            </a:solidFill>
            <a:prstDash val="solid"/>
            <a:round/>
            <a:headEnd type="none" w="sm" len="sm"/>
            <a:tailEnd type="none" w="sm" len="sm"/>
          </a:ln>
        </p:spPr>
        <p:txBody>
          <a:bodyPr/>
          <a:lstStyle/>
          <a:p>
            <a:pPr fontAlgn="auto">
              <a:spcBef>
                <a:spcPts val="0"/>
              </a:spcBef>
              <a:spcAft>
                <a:spcPts val="0"/>
              </a:spcAft>
            </a:pPr>
            <a:endParaRPr lang="zh-CN" altLang="en-US">
              <a:solidFill>
                <a:srgbClr val="000000"/>
              </a:solidFill>
              <a:latin typeface="Arial Narrow"/>
              <a:cs typeface="+mn-cs"/>
            </a:endParaRPr>
          </a:p>
        </p:txBody>
      </p:sp>
      <p:grpSp>
        <p:nvGrpSpPr>
          <p:cNvPr id="141" name="Group 23">
            <a:extLst>
              <a:ext uri="{FF2B5EF4-FFF2-40B4-BE49-F238E27FC236}">
                <a16:creationId xmlns:a16="http://schemas.microsoft.com/office/drawing/2014/main" id="{ADBA4B90-43DA-B69B-C2B1-19B8BF6612DF}"/>
              </a:ext>
            </a:extLst>
          </p:cNvPr>
          <p:cNvGrpSpPr>
            <a:grpSpLocks/>
          </p:cNvGrpSpPr>
          <p:nvPr/>
        </p:nvGrpSpPr>
        <p:grpSpPr bwMode="auto">
          <a:xfrm>
            <a:off x="3278188" y="2295153"/>
            <a:ext cx="4367212" cy="444500"/>
            <a:chOff x="1990" y="1525"/>
            <a:chExt cx="2751" cy="280"/>
          </a:xfrm>
        </p:grpSpPr>
        <p:sp>
          <p:nvSpPr>
            <p:cNvPr id="142" name="Rectangle 24">
              <a:extLst>
                <a:ext uri="{FF2B5EF4-FFF2-40B4-BE49-F238E27FC236}">
                  <a16:creationId xmlns:a16="http://schemas.microsoft.com/office/drawing/2014/main" id="{6FAF2BD5-AF88-6011-EEBD-44FA777F8051}"/>
                </a:ext>
              </a:extLst>
            </p:cNvPr>
            <p:cNvSpPr>
              <a:spLocks noChangeArrowheads="1"/>
            </p:cNvSpPr>
            <p:nvPr/>
          </p:nvSpPr>
          <p:spPr bwMode="auto">
            <a:xfrm>
              <a:off x="1990" y="1525"/>
              <a:ext cx="433" cy="260"/>
            </a:xfrm>
            <a:prstGeom prst="rect">
              <a:avLst/>
            </a:prstGeom>
            <a:noFill/>
            <a:ln w="12700" cap="sq">
              <a:noFill/>
              <a:miter lim="800000"/>
              <a:headEnd type="none" w="sm" len="sm"/>
              <a:tailEnd type="none" w="sm" len="sm"/>
            </a:ln>
          </p:spPr>
          <p:txBody>
            <a:bodyPr wrap="none">
              <a:spAutoFit/>
            </a:bodyPr>
            <a:lstStyle/>
            <a:p>
              <a:pPr fontAlgn="auto">
                <a:spcBef>
                  <a:spcPts val="0"/>
                </a:spcBef>
                <a:spcAft>
                  <a:spcPts val="0"/>
                </a:spcAft>
              </a:pPr>
              <a:r>
                <a:rPr lang="en-US" altLang="zh-CN" sz="2100">
                  <a:solidFill>
                    <a:srgbClr val="DC0081"/>
                  </a:solidFill>
                  <a:latin typeface="Arial Narrow"/>
                  <a:cs typeface="+mn-cs"/>
                </a:rPr>
                <a:t>high</a:t>
              </a:r>
            </a:p>
          </p:txBody>
        </p:sp>
        <p:sp>
          <p:nvSpPr>
            <p:cNvPr id="143" name="Rectangle 25">
              <a:extLst>
                <a:ext uri="{FF2B5EF4-FFF2-40B4-BE49-F238E27FC236}">
                  <a16:creationId xmlns:a16="http://schemas.microsoft.com/office/drawing/2014/main" id="{D617B08F-3DFF-54AD-0D65-068A90FD8551}"/>
                </a:ext>
              </a:extLst>
            </p:cNvPr>
            <p:cNvSpPr>
              <a:spLocks noChangeArrowheads="1"/>
            </p:cNvSpPr>
            <p:nvPr/>
          </p:nvSpPr>
          <p:spPr bwMode="auto">
            <a:xfrm>
              <a:off x="4357" y="1565"/>
              <a:ext cx="384" cy="240"/>
            </a:xfrm>
            <a:prstGeom prst="rect">
              <a:avLst/>
            </a:prstGeom>
            <a:solidFill>
              <a:srgbClr val="FFFFFF"/>
            </a:solidFill>
            <a:ln w="12700" cap="sq">
              <a:noFill/>
              <a:miter lim="800000"/>
              <a:headEnd type="none" w="sm" len="sm"/>
              <a:tailEnd type="none" w="sm" len="sm"/>
            </a:ln>
          </p:spPr>
          <p:txBody>
            <a:bodyPr wrap="none" anchor="ctr"/>
            <a:lstStyle/>
            <a:p>
              <a:pPr fontAlgn="auto">
                <a:spcBef>
                  <a:spcPts val="0"/>
                </a:spcBef>
                <a:spcAft>
                  <a:spcPts val="0"/>
                </a:spcAft>
              </a:pPr>
              <a:endParaRPr lang="zh-CN" altLang="en-US">
                <a:solidFill>
                  <a:srgbClr val="000000"/>
                </a:solidFill>
                <a:latin typeface="Arial Narrow"/>
                <a:cs typeface="+mn-cs"/>
              </a:endParaRPr>
            </a:p>
          </p:txBody>
        </p:sp>
      </p:grpSp>
      <p:grpSp>
        <p:nvGrpSpPr>
          <p:cNvPr id="144" name="Group 28">
            <a:extLst>
              <a:ext uri="{FF2B5EF4-FFF2-40B4-BE49-F238E27FC236}">
                <a16:creationId xmlns:a16="http://schemas.microsoft.com/office/drawing/2014/main" id="{9196D82C-CE0E-2CF3-C4F5-CAA5528DCF3F}"/>
              </a:ext>
            </a:extLst>
          </p:cNvPr>
          <p:cNvGrpSpPr>
            <a:grpSpLocks/>
          </p:cNvGrpSpPr>
          <p:nvPr/>
        </p:nvGrpSpPr>
        <p:grpSpPr bwMode="auto">
          <a:xfrm>
            <a:off x="1971675" y="2259013"/>
            <a:ext cx="2701925" cy="474662"/>
            <a:chOff x="1167" y="1529"/>
            <a:chExt cx="1702" cy="299"/>
          </a:xfrm>
        </p:grpSpPr>
        <p:sp>
          <p:nvSpPr>
            <p:cNvPr id="145" name="Rectangle 29">
              <a:extLst>
                <a:ext uri="{FF2B5EF4-FFF2-40B4-BE49-F238E27FC236}">
                  <a16:creationId xmlns:a16="http://schemas.microsoft.com/office/drawing/2014/main" id="{72BF88B5-1E15-AC81-AFD5-9EAABDB60B5D}"/>
                </a:ext>
              </a:extLst>
            </p:cNvPr>
            <p:cNvSpPr>
              <a:spLocks noChangeArrowheads="1"/>
            </p:cNvSpPr>
            <p:nvPr/>
          </p:nvSpPr>
          <p:spPr bwMode="auto">
            <a:xfrm>
              <a:off x="2485" y="1588"/>
              <a:ext cx="384" cy="240"/>
            </a:xfrm>
            <a:prstGeom prst="rect">
              <a:avLst/>
            </a:prstGeom>
            <a:solidFill>
              <a:srgbClr val="FFFFFF"/>
            </a:solidFill>
            <a:ln w="12700" cap="sq">
              <a:noFill/>
              <a:miter lim="800000"/>
              <a:headEnd type="none" w="sm" len="sm"/>
              <a:tailEnd type="none" w="sm" len="sm"/>
            </a:ln>
          </p:spPr>
          <p:txBody>
            <a:bodyPr wrap="none" anchor="ctr"/>
            <a:lstStyle/>
            <a:p>
              <a:pPr fontAlgn="auto">
                <a:spcBef>
                  <a:spcPts val="0"/>
                </a:spcBef>
                <a:spcAft>
                  <a:spcPts val="0"/>
                </a:spcAft>
              </a:pPr>
              <a:endParaRPr lang="zh-CN" altLang="en-US">
                <a:solidFill>
                  <a:srgbClr val="000000"/>
                </a:solidFill>
                <a:latin typeface="Arial Narrow"/>
                <a:cs typeface="+mn-cs"/>
              </a:endParaRPr>
            </a:p>
          </p:txBody>
        </p:sp>
        <p:sp>
          <p:nvSpPr>
            <p:cNvPr id="146" name="Rectangle 30">
              <a:extLst>
                <a:ext uri="{FF2B5EF4-FFF2-40B4-BE49-F238E27FC236}">
                  <a16:creationId xmlns:a16="http://schemas.microsoft.com/office/drawing/2014/main" id="{9055FA2D-30A8-6DB5-E23E-75FF048E3DC4}"/>
                </a:ext>
              </a:extLst>
            </p:cNvPr>
            <p:cNvSpPr>
              <a:spLocks noChangeArrowheads="1"/>
            </p:cNvSpPr>
            <p:nvPr/>
          </p:nvSpPr>
          <p:spPr bwMode="auto">
            <a:xfrm>
              <a:off x="1167" y="1529"/>
              <a:ext cx="410" cy="269"/>
            </a:xfrm>
            <a:prstGeom prst="rect">
              <a:avLst/>
            </a:prstGeom>
            <a:noFill/>
            <a:ln w="12700" cap="sq">
              <a:noFill/>
              <a:miter lim="800000"/>
              <a:headEnd type="none" w="sm" len="sm"/>
              <a:tailEnd type="none" w="sm" len="sm"/>
            </a:ln>
          </p:spPr>
          <p:txBody>
            <a:bodyPr wrap="none">
              <a:spAutoFit/>
            </a:bodyPr>
            <a:lstStyle/>
            <a:p>
              <a:pPr fontAlgn="auto">
                <a:spcBef>
                  <a:spcPts val="0"/>
                </a:spcBef>
                <a:spcAft>
                  <a:spcPts val="0"/>
                </a:spcAft>
              </a:pPr>
              <a:r>
                <a:rPr lang="en-US" altLang="zh-CN" sz="2200">
                  <a:solidFill>
                    <a:srgbClr val="009900"/>
                  </a:solidFill>
                  <a:latin typeface="Arial Narrow"/>
                  <a:cs typeface="+mn-cs"/>
                </a:rPr>
                <a:t>mid</a:t>
              </a:r>
            </a:p>
          </p:txBody>
        </p:sp>
      </p:grpSp>
      <p:sp>
        <p:nvSpPr>
          <p:cNvPr id="147" name="Freeform 31">
            <a:extLst>
              <a:ext uri="{FF2B5EF4-FFF2-40B4-BE49-F238E27FC236}">
                <a16:creationId xmlns:a16="http://schemas.microsoft.com/office/drawing/2014/main" id="{B934AD54-E988-1911-49BF-98C2D8CE5C95}"/>
              </a:ext>
            </a:extLst>
          </p:cNvPr>
          <p:cNvSpPr>
            <a:spLocks/>
          </p:cNvSpPr>
          <p:nvPr/>
        </p:nvSpPr>
        <p:spPr bwMode="auto">
          <a:xfrm>
            <a:off x="1982788" y="1812925"/>
            <a:ext cx="593725" cy="481013"/>
          </a:xfrm>
          <a:custGeom>
            <a:avLst/>
            <a:gdLst>
              <a:gd name="T0" fmla="*/ 574595625 w 374"/>
              <a:gd name="T1" fmla="*/ 35282224 h 303"/>
              <a:gd name="T2" fmla="*/ 191531875 w 374"/>
              <a:gd name="T3" fmla="*/ 63004765 h 303"/>
              <a:gd name="T4" fmla="*/ 80645000 w 374"/>
              <a:gd name="T5" fmla="*/ 637600988 h 303"/>
              <a:gd name="T6" fmla="*/ 163810950 w 374"/>
              <a:gd name="T7" fmla="*/ 665321942 h 303"/>
              <a:gd name="T8" fmla="*/ 355342825 w 374"/>
              <a:gd name="T9" fmla="*/ 693044483 h 303"/>
              <a:gd name="T10" fmla="*/ 685482500 w 374"/>
              <a:gd name="T11" fmla="*/ 720765437 h 303"/>
              <a:gd name="T12" fmla="*/ 929938450 w 374"/>
              <a:gd name="T13" fmla="*/ 390625419 h 303"/>
              <a:gd name="T14" fmla="*/ 902215938 w 374"/>
              <a:gd name="T15" fmla="*/ 171370803 h 303"/>
              <a:gd name="T16" fmla="*/ 766127500 w 374"/>
              <a:gd name="T17" fmla="*/ 143649849 h 303"/>
              <a:gd name="T18" fmla="*/ 710684063 w 374"/>
              <a:gd name="T19" fmla="*/ 63004765 h 303"/>
              <a:gd name="T20" fmla="*/ 574595625 w 374"/>
              <a:gd name="T21" fmla="*/ 35282224 h 30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74"/>
              <a:gd name="T34" fmla="*/ 0 h 303"/>
              <a:gd name="T35" fmla="*/ 374 w 374"/>
              <a:gd name="T36" fmla="*/ 303 h 30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74" h="303">
                <a:moveTo>
                  <a:pt x="228" y="14"/>
                </a:moveTo>
                <a:cubicBezTo>
                  <a:pt x="173" y="0"/>
                  <a:pt x="130" y="11"/>
                  <a:pt x="76" y="25"/>
                </a:cubicBezTo>
                <a:cubicBezTo>
                  <a:pt x="3" y="96"/>
                  <a:pt x="0" y="122"/>
                  <a:pt x="32" y="253"/>
                </a:cubicBezTo>
                <a:cubicBezTo>
                  <a:pt x="35" y="264"/>
                  <a:pt x="54" y="262"/>
                  <a:pt x="65" y="264"/>
                </a:cubicBezTo>
                <a:cubicBezTo>
                  <a:pt x="90" y="269"/>
                  <a:pt x="116" y="271"/>
                  <a:pt x="141" y="275"/>
                </a:cubicBezTo>
                <a:cubicBezTo>
                  <a:pt x="227" y="303"/>
                  <a:pt x="183" y="299"/>
                  <a:pt x="272" y="286"/>
                </a:cubicBezTo>
                <a:cubicBezTo>
                  <a:pt x="320" y="253"/>
                  <a:pt x="351" y="210"/>
                  <a:pt x="369" y="155"/>
                </a:cubicBezTo>
                <a:cubicBezTo>
                  <a:pt x="365" y="126"/>
                  <a:pt x="374" y="92"/>
                  <a:pt x="358" y="68"/>
                </a:cubicBezTo>
                <a:cubicBezTo>
                  <a:pt x="348" y="53"/>
                  <a:pt x="320" y="66"/>
                  <a:pt x="304" y="57"/>
                </a:cubicBezTo>
                <a:cubicBezTo>
                  <a:pt x="293" y="51"/>
                  <a:pt x="293" y="31"/>
                  <a:pt x="282" y="25"/>
                </a:cubicBezTo>
                <a:cubicBezTo>
                  <a:pt x="266" y="16"/>
                  <a:pt x="246" y="18"/>
                  <a:pt x="228" y="14"/>
                </a:cubicBezTo>
                <a:close/>
              </a:path>
            </a:pathLst>
          </a:custGeom>
          <a:noFill/>
          <a:ln w="34925" cap="sq" cmpd="sng">
            <a:solidFill>
              <a:srgbClr val="009900"/>
            </a:solidFill>
            <a:prstDash val="solid"/>
            <a:round/>
            <a:headEnd type="none" w="sm" len="sm"/>
            <a:tailEnd type="none" w="sm" len="sm"/>
          </a:ln>
        </p:spPr>
        <p:txBody>
          <a:bodyPr/>
          <a:lstStyle/>
          <a:p>
            <a:pPr fontAlgn="auto">
              <a:spcBef>
                <a:spcPts val="0"/>
              </a:spcBef>
              <a:spcAft>
                <a:spcPts val="0"/>
              </a:spcAft>
            </a:pPr>
            <a:endParaRPr lang="zh-CN" altLang="en-US">
              <a:solidFill>
                <a:srgbClr val="000000"/>
              </a:solidFill>
              <a:latin typeface="Arial Narrow"/>
              <a:cs typeface="+mn-cs"/>
            </a:endParaRPr>
          </a:p>
        </p:txBody>
      </p:sp>
      <p:grpSp>
        <p:nvGrpSpPr>
          <p:cNvPr id="148" name="Group 34">
            <a:extLst>
              <a:ext uri="{FF2B5EF4-FFF2-40B4-BE49-F238E27FC236}">
                <a16:creationId xmlns:a16="http://schemas.microsoft.com/office/drawing/2014/main" id="{5C259B56-3E6F-534E-C2CE-5D5B25F7AF3D}"/>
              </a:ext>
            </a:extLst>
          </p:cNvPr>
          <p:cNvGrpSpPr>
            <a:grpSpLocks/>
          </p:cNvGrpSpPr>
          <p:nvPr/>
        </p:nvGrpSpPr>
        <p:grpSpPr bwMode="auto">
          <a:xfrm>
            <a:off x="939800" y="2259013"/>
            <a:ext cx="2279650" cy="433387"/>
            <a:chOff x="517" y="1540"/>
            <a:chExt cx="1436" cy="273"/>
          </a:xfrm>
        </p:grpSpPr>
        <p:sp>
          <p:nvSpPr>
            <p:cNvPr id="149" name="Rectangle 35">
              <a:extLst>
                <a:ext uri="{FF2B5EF4-FFF2-40B4-BE49-F238E27FC236}">
                  <a16:creationId xmlns:a16="http://schemas.microsoft.com/office/drawing/2014/main" id="{978E0E34-1E27-629E-FF70-228302B0F5C0}"/>
                </a:ext>
              </a:extLst>
            </p:cNvPr>
            <p:cNvSpPr>
              <a:spLocks noChangeArrowheads="1"/>
            </p:cNvSpPr>
            <p:nvPr/>
          </p:nvSpPr>
          <p:spPr bwMode="auto">
            <a:xfrm>
              <a:off x="517" y="1573"/>
              <a:ext cx="384" cy="240"/>
            </a:xfrm>
            <a:prstGeom prst="rect">
              <a:avLst/>
            </a:prstGeom>
            <a:solidFill>
              <a:srgbClr val="FFFFFF"/>
            </a:solidFill>
            <a:ln w="12700" cap="sq">
              <a:noFill/>
              <a:miter lim="800000"/>
              <a:headEnd type="none" w="sm" len="sm"/>
              <a:tailEnd type="none" w="sm" len="sm"/>
            </a:ln>
          </p:spPr>
          <p:txBody>
            <a:bodyPr wrap="none" anchor="ctr"/>
            <a:lstStyle/>
            <a:p>
              <a:pPr fontAlgn="auto">
                <a:spcBef>
                  <a:spcPts val="0"/>
                </a:spcBef>
                <a:spcAft>
                  <a:spcPts val="0"/>
                </a:spcAft>
              </a:pPr>
              <a:endParaRPr lang="zh-CN" altLang="en-US">
                <a:solidFill>
                  <a:srgbClr val="000000"/>
                </a:solidFill>
                <a:latin typeface="Arial Narrow"/>
                <a:cs typeface="+mn-cs"/>
              </a:endParaRPr>
            </a:p>
          </p:txBody>
        </p:sp>
        <p:sp>
          <p:nvSpPr>
            <p:cNvPr id="150" name="Rectangle 36">
              <a:extLst>
                <a:ext uri="{FF2B5EF4-FFF2-40B4-BE49-F238E27FC236}">
                  <a16:creationId xmlns:a16="http://schemas.microsoft.com/office/drawing/2014/main" id="{2F529AD1-75FB-8271-06BA-9CAB6E554C00}"/>
                </a:ext>
              </a:extLst>
            </p:cNvPr>
            <p:cNvSpPr>
              <a:spLocks noChangeArrowheads="1"/>
            </p:cNvSpPr>
            <p:nvPr/>
          </p:nvSpPr>
          <p:spPr bwMode="auto">
            <a:xfrm>
              <a:off x="1573" y="1540"/>
              <a:ext cx="380" cy="269"/>
            </a:xfrm>
            <a:prstGeom prst="rect">
              <a:avLst/>
            </a:prstGeom>
            <a:noFill/>
            <a:ln w="12700" cap="sq">
              <a:noFill/>
              <a:miter lim="800000"/>
              <a:headEnd type="none" w="sm" len="sm"/>
              <a:tailEnd type="none" w="sm" len="sm"/>
            </a:ln>
          </p:spPr>
          <p:txBody>
            <a:bodyPr wrap="none">
              <a:spAutoFit/>
            </a:bodyPr>
            <a:lstStyle/>
            <a:p>
              <a:pPr fontAlgn="auto">
                <a:spcBef>
                  <a:spcPts val="0"/>
                </a:spcBef>
                <a:spcAft>
                  <a:spcPts val="0"/>
                </a:spcAft>
              </a:pPr>
              <a:r>
                <a:rPr lang="en-US" altLang="zh-CN" sz="2200">
                  <a:solidFill>
                    <a:srgbClr val="DC0081"/>
                  </a:solidFill>
                  <a:latin typeface="Arial Narrow"/>
                  <a:cs typeface="+mn-cs"/>
                </a:rPr>
                <a:t>low</a:t>
              </a:r>
            </a:p>
          </p:txBody>
        </p:sp>
      </p:grpSp>
      <p:grpSp>
        <p:nvGrpSpPr>
          <p:cNvPr id="151" name="Group 39">
            <a:extLst>
              <a:ext uri="{FF2B5EF4-FFF2-40B4-BE49-F238E27FC236}">
                <a16:creationId xmlns:a16="http://schemas.microsoft.com/office/drawing/2014/main" id="{96F3956C-A1E2-AC3B-10DE-3D0588757A17}"/>
              </a:ext>
            </a:extLst>
          </p:cNvPr>
          <p:cNvGrpSpPr>
            <a:grpSpLocks/>
          </p:cNvGrpSpPr>
          <p:nvPr/>
        </p:nvGrpSpPr>
        <p:grpSpPr bwMode="auto">
          <a:xfrm>
            <a:off x="1941513" y="2328863"/>
            <a:ext cx="1308100" cy="661987"/>
            <a:chOff x="1148" y="1584"/>
            <a:chExt cx="824" cy="417"/>
          </a:xfrm>
        </p:grpSpPr>
        <p:sp>
          <p:nvSpPr>
            <p:cNvPr id="152" name="Rectangle 40">
              <a:extLst>
                <a:ext uri="{FF2B5EF4-FFF2-40B4-BE49-F238E27FC236}">
                  <a16:creationId xmlns:a16="http://schemas.microsoft.com/office/drawing/2014/main" id="{9F33D7D2-8168-5C1A-0D63-6B83EE592260}"/>
                </a:ext>
              </a:extLst>
            </p:cNvPr>
            <p:cNvSpPr>
              <a:spLocks noChangeArrowheads="1"/>
            </p:cNvSpPr>
            <p:nvPr/>
          </p:nvSpPr>
          <p:spPr bwMode="auto">
            <a:xfrm>
              <a:off x="1148" y="1584"/>
              <a:ext cx="384" cy="240"/>
            </a:xfrm>
            <a:prstGeom prst="rect">
              <a:avLst/>
            </a:prstGeom>
            <a:solidFill>
              <a:srgbClr val="FFFFFF"/>
            </a:solidFill>
            <a:ln w="12700" cap="sq">
              <a:noFill/>
              <a:miter lim="800000"/>
              <a:headEnd type="none" w="sm" len="sm"/>
              <a:tailEnd type="none" w="sm" len="sm"/>
            </a:ln>
          </p:spPr>
          <p:txBody>
            <a:bodyPr wrap="none" anchor="ctr"/>
            <a:lstStyle/>
            <a:p>
              <a:pPr fontAlgn="auto">
                <a:spcBef>
                  <a:spcPts val="0"/>
                </a:spcBef>
                <a:spcAft>
                  <a:spcPts val="0"/>
                </a:spcAft>
              </a:pPr>
              <a:endParaRPr lang="zh-CN" altLang="en-US">
                <a:solidFill>
                  <a:srgbClr val="000000"/>
                </a:solidFill>
                <a:latin typeface="Arial Narrow"/>
                <a:cs typeface="+mn-cs"/>
              </a:endParaRPr>
            </a:p>
          </p:txBody>
        </p:sp>
        <p:sp>
          <p:nvSpPr>
            <p:cNvPr id="153" name="Rectangle 41">
              <a:extLst>
                <a:ext uri="{FF2B5EF4-FFF2-40B4-BE49-F238E27FC236}">
                  <a16:creationId xmlns:a16="http://schemas.microsoft.com/office/drawing/2014/main" id="{2E46FEF4-47C7-FF4C-A028-6255C110B021}"/>
                </a:ext>
              </a:extLst>
            </p:cNvPr>
            <p:cNvSpPr>
              <a:spLocks noChangeArrowheads="1"/>
            </p:cNvSpPr>
            <p:nvPr/>
          </p:nvSpPr>
          <p:spPr bwMode="auto">
            <a:xfrm>
              <a:off x="1562" y="1732"/>
              <a:ext cx="410" cy="269"/>
            </a:xfrm>
            <a:prstGeom prst="rect">
              <a:avLst/>
            </a:prstGeom>
            <a:noFill/>
            <a:ln w="12700" cap="sq">
              <a:noFill/>
              <a:miter lim="800000"/>
              <a:headEnd type="none" w="sm" len="sm"/>
              <a:tailEnd type="none" w="sm" len="sm"/>
            </a:ln>
          </p:spPr>
          <p:txBody>
            <a:bodyPr wrap="none">
              <a:spAutoFit/>
            </a:bodyPr>
            <a:lstStyle/>
            <a:p>
              <a:pPr fontAlgn="auto">
                <a:spcBef>
                  <a:spcPts val="0"/>
                </a:spcBef>
                <a:spcAft>
                  <a:spcPts val="0"/>
                </a:spcAft>
              </a:pPr>
              <a:r>
                <a:rPr lang="en-US" altLang="zh-CN" sz="2200">
                  <a:solidFill>
                    <a:srgbClr val="009900"/>
                  </a:solidFill>
                  <a:latin typeface="Arial Narrow"/>
                  <a:cs typeface="+mn-cs"/>
                </a:rPr>
                <a:t>mid</a:t>
              </a:r>
            </a:p>
          </p:txBody>
        </p:sp>
      </p:grpSp>
      <p:sp>
        <p:nvSpPr>
          <p:cNvPr id="154" name="Freeform 42">
            <a:extLst>
              <a:ext uri="{FF2B5EF4-FFF2-40B4-BE49-F238E27FC236}">
                <a16:creationId xmlns:a16="http://schemas.microsoft.com/office/drawing/2014/main" id="{01A8820C-60EE-F6F3-0D8D-8BDEFCC5595A}"/>
              </a:ext>
            </a:extLst>
          </p:cNvPr>
          <p:cNvSpPr>
            <a:spLocks/>
          </p:cNvSpPr>
          <p:nvPr/>
        </p:nvSpPr>
        <p:spPr bwMode="auto">
          <a:xfrm>
            <a:off x="2551113" y="1820595"/>
            <a:ext cx="593725" cy="481012"/>
          </a:xfrm>
          <a:custGeom>
            <a:avLst/>
            <a:gdLst>
              <a:gd name="T0" fmla="*/ 574595625 w 374"/>
              <a:gd name="T1" fmla="*/ 35282151 h 303"/>
              <a:gd name="T2" fmla="*/ 191531875 w 374"/>
              <a:gd name="T3" fmla="*/ 63003047 h 303"/>
              <a:gd name="T4" fmla="*/ 80645000 w 374"/>
              <a:gd name="T5" fmla="*/ 637598075 h 303"/>
              <a:gd name="T6" fmla="*/ 163810950 w 374"/>
              <a:gd name="T7" fmla="*/ 665320558 h 303"/>
              <a:gd name="T8" fmla="*/ 355342825 w 374"/>
              <a:gd name="T9" fmla="*/ 693041455 h 303"/>
              <a:gd name="T10" fmla="*/ 685482500 w 374"/>
              <a:gd name="T11" fmla="*/ 720763938 h 303"/>
              <a:gd name="T12" fmla="*/ 929938450 w 374"/>
              <a:gd name="T13" fmla="*/ 390623019 h 303"/>
              <a:gd name="T14" fmla="*/ 902215938 w 374"/>
              <a:gd name="T15" fmla="*/ 171370447 h 303"/>
              <a:gd name="T16" fmla="*/ 766127500 w 374"/>
              <a:gd name="T17" fmla="*/ 143647963 h 303"/>
              <a:gd name="T18" fmla="*/ 710684063 w 374"/>
              <a:gd name="T19" fmla="*/ 63003047 h 303"/>
              <a:gd name="T20" fmla="*/ 574595625 w 374"/>
              <a:gd name="T21" fmla="*/ 35282151 h 30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74"/>
              <a:gd name="T34" fmla="*/ 0 h 303"/>
              <a:gd name="T35" fmla="*/ 374 w 374"/>
              <a:gd name="T36" fmla="*/ 303 h 30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74" h="303">
                <a:moveTo>
                  <a:pt x="228" y="14"/>
                </a:moveTo>
                <a:cubicBezTo>
                  <a:pt x="173" y="0"/>
                  <a:pt x="130" y="11"/>
                  <a:pt x="76" y="25"/>
                </a:cubicBezTo>
                <a:cubicBezTo>
                  <a:pt x="3" y="96"/>
                  <a:pt x="0" y="122"/>
                  <a:pt x="32" y="253"/>
                </a:cubicBezTo>
                <a:cubicBezTo>
                  <a:pt x="35" y="264"/>
                  <a:pt x="54" y="262"/>
                  <a:pt x="65" y="264"/>
                </a:cubicBezTo>
                <a:cubicBezTo>
                  <a:pt x="90" y="269"/>
                  <a:pt x="116" y="271"/>
                  <a:pt x="141" y="275"/>
                </a:cubicBezTo>
                <a:cubicBezTo>
                  <a:pt x="227" y="303"/>
                  <a:pt x="183" y="299"/>
                  <a:pt x="272" y="286"/>
                </a:cubicBezTo>
                <a:cubicBezTo>
                  <a:pt x="320" y="253"/>
                  <a:pt x="351" y="210"/>
                  <a:pt x="369" y="155"/>
                </a:cubicBezTo>
                <a:cubicBezTo>
                  <a:pt x="365" y="126"/>
                  <a:pt x="374" y="92"/>
                  <a:pt x="358" y="68"/>
                </a:cubicBezTo>
                <a:cubicBezTo>
                  <a:pt x="348" y="53"/>
                  <a:pt x="320" y="66"/>
                  <a:pt x="304" y="57"/>
                </a:cubicBezTo>
                <a:cubicBezTo>
                  <a:pt x="293" y="51"/>
                  <a:pt x="293" y="31"/>
                  <a:pt x="282" y="25"/>
                </a:cubicBezTo>
                <a:cubicBezTo>
                  <a:pt x="266" y="16"/>
                  <a:pt x="246" y="18"/>
                  <a:pt x="228" y="14"/>
                </a:cubicBezTo>
                <a:close/>
              </a:path>
            </a:pathLst>
          </a:custGeom>
          <a:noFill/>
          <a:ln w="34925" cap="sq" cmpd="sng">
            <a:solidFill>
              <a:srgbClr val="009900"/>
            </a:solidFill>
            <a:prstDash val="solid"/>
            <a:round/>
            <a:headEnd type="none" w="sm" len="sm"/>
            <a:tailEnd type="none" w="sm" len="sm"/>
          </a:ln>
        </p:spPr>
        <p:txBody>
          <a:bodyPr/>
          <a:lstStyle/>
          <a:p>
            <a:pPr fontAlgn="auto">
              <a:spcBef>
                <a:spcPts val="0"/>
              </a:spcBef>
              <a:spcAft>
                <a:spcPts val="0"/>
              </a:spcAft>
            </a:pPr>
            <a:endParaRPr lang="zh-CN" altLang="en-US">
              <a:solidFill>
                <a:srgbClr val="000000"/>
              </a:solidFill>
              <a:latin typeface="Arial Narrow"/>
              <a:cs typeface="+mn-cs"/>
            </a:endParaRPr>
          </a:p>
        </p:txBody>
      </p:sp>
      <p:grpSp>
        <p:nvGrpSpPr>
          <p:cNvPr id="155" name="Group 46">
            <a:extLst>
              <a:ext uri="{FF2B5EF4-FFF2-40B4-BE49-F238E27FC236}">
                <a16:creationId xmlns:a16="http://schemas.microsoft.com/office/drawing/2014/main" id="{BEBAE8AC-6FDA-71F9-48BE-12B31067F538}"/>
              </a:ext>
            </a:extLst>
          </p:cNvPr>
          <p:cNvGrpSpPr>
            <a:grpSpLocks/>
          </p:cNvGrpSpPr>
          <p:nvPr/>
        </p:nvGrpSpPr>
        <p:grpSpPr bwMode="auto">
          <a:xfrm>
            <a:off x="1982788" y="2252663"/>
            <a:ext cx="1905000" cy="415925"/>
            <a:chOff x="1174" y="1536"/>
            <a:chExt cx="1200" cy="262"/>
          </a:xfrm>
        </p:grpSpPr>
        <p:sp>
          <p:nvSpPr>
            <p:cNvPr id="156" name="Rectangle 47">
              <a:extLst>
                <a:ext uri="{FF2B5EF4-FFF2-40B4-BE49-F238E27FC236}">
                  <a16:creationId xmlns:a16="http://schemas.microsoft.com/office/drawing/2014/main" id="{AAB2CDA1-F36C-DDC0-44AE-84DC70269F6C}"/>
                </a:ext>
              </a:extLst>
            </p:cNvPr>
            <p:cNvSpPr>
              <a:spLocks noChangeArrowheads="1"/>
            </p:cNvSpPr>
            <p:nvPr/>
          </p:nvSpPr>
          <p:spPr bwMode="auto">
            <a:xfrm>
              <a:off x="1990" y="1558"/>
              <a:ext cx="384" cy="240"/>
            </a:xfrm>
            <a:prstGeom prst="rect">
              <a:avLst/>
            </a:prstGeom>
            <a:solidFill>
              <a:srgbClr val="FFFFFF"/>
            </a:solidFill>
            <a:ln w="12700" cap="sq">
              <a:noFill/>
              <a:miter lim="800000"/>
              <a:headEnd type="none" w="sm" len="sm"/>
              <a:tailEnd type="none" w="sm" len="sm"/>
            </a:ln>
          </p:spPr>
          <p:txBody>
            <a:bodyPr wrap="none" anchor="ctr"/>
            <a:lstStyle/>
            <a:p>
              <a:pPr fontAlgn="auto">
                <a:spcBef>
                  <a:spcPts val="0"/>
                </a:spcBef>
                <a:spcAft>
                  <a:spcPts val="0"/>
                </a:spcAft>
              </a:pPr>
              <a:endParaRPr lang="zh-CN" altLang="en-US">
                <a:solidFill>
                  <a:srgbClr val="000000"/>
                </a:solidFill>
                <a:latin typeface="Arial Narrow"/>
                <a:cs typeface="+mn-cs"/>
              </a:endParaRPr>
            </a:p>
          </p:txBody>
        </p:sp>
        <p:sp>
          <p:nvSpPr>
            <p:cNvPr id="157" name="Rectangle 48">
              <a:extLst>
                <a:ext uri="{FF2B5EF4-FFF2-40B4-BE49-F238E27FC236}">
                  <a16:creationId xmlns:a16="http://schemas.microsoft.com/office/drawing/2014/main" id="{520FC1B4-1907-FD20-44C4-EAD7B3EBB9B8}"/>
                </a:ext>
              </a:extLst>
            </p:cNvPr>
            <p:cNvSpPr>
              <a:spLocks noChangeArrowheads="1"/>
            </p:cNvSpPr>
            <p:nvPr/>
          </p:nvSpPr>
          <p:spPr bwMode="auto">
            <a:xfrm>
              <a:off x="1174" y="1536"/>
              <a:ext cx="433" cy="260"/>
            </a:xfrm>
            <a:prstGeom prst="rect">
              <a:avLst/>
            </a:prstGeom>
            <a:noFill/>
            <a:ln w="12700" cap="sq">
              <a:noFill/>
              <a:miter lim="800000"/>
              <a:headEnd type="none" w="sm" len="sm"/>
              <a:tailEnd type="none" w="sm" len="sm"/>
            </a:ln>
          </p:spPr>
          <p:txBody>
            <a:bodyPr wrap="none">
              <a:spAutoFit/>
            </a:bodyPr>
            <a:lstStyle/>
            <a:p>
              <a:pPr fontAlgn="auto">
                <a:spcBef>
                  <a:spcPts val="0"/>
                </a:spcBef>
                <a:spcAft>
                  <a:spcPts val="0"/>
                </a:spcAft>
              </a:pPr>
              <a:r>
                <a:rPr lang="en-US" altLang="zh-CN" sz="2100">
                  <a:solidFill>
                    <a:srgbClr val="DC0081"/>
                  </a:solidFill>
                  <a:latin typeface="Arial Narrow"/>
                  <a:cs typeface="+mn-cs"/>
                </a:rPr>
                <a:t>high</a:t>
              </a:r>
            </a:p>
          </p:txBody>
        </p:sp>
      </p:grpSp>
      <p:sp>
        <p:nvSpPr>
          <p:cNvPr id="158" name="Freeform 49">
            <a:extLst>
              <a:ext uri="{FF2B5EF4-FFF2-40B4-BE49-F238E27FC236}">
                <a16:creationId xmlns:a16="http://schemas.microsoft.com/office/drawing/2014/main" id="{30F6ABD2-2180-1709-E770-57BF5B5F7CC2}"/>
              </a:ext>
            </a:extLst>
          </p:cNvPr>
          <p:cNvSpPr>
            <a:spLocks/>
          </p:cNvSpPr>
          <p:nvPr/>
        </p:nvSpPr>
        <p:spPr bwMode="auto">
          <a:xfrm>
            <a:off x="1871663" y="2252663"/>
            <a:ext cx="1709737" cy="447675"/>
          </a:xfrm>
          <a:custGeom>
            <a:avLst/>
            <a:gdLst>
              <a:gd name="T0" fmla="*/ 157362266 w 1029"/>
              <a:gd name="T1" fmla="*/ 150908026 h 334"/>
              <a:gd name="T2" fmla="*/ 278836671 w 1029"/>
              <a:gd name="T3" fmla="*/ 131145989 h 334"/>
              <a:gd name="T4" fmla="*/ 367179729 w 1029"/>
              <a:gd name="T5" fmla="*/ 91623256 h 334"/>
              <a:gd name="T6" fmla="*/ 579758690 w 1029"/>
              <a:gd name="T7" fmla="*/ 71861220 h 334"/>
              <a:gd name="T8" fmla="*/ 2109217299 w 1029"/>
              <a:gd name="T9" fmla="*/ 150908026 h 334"/>
              <a:gd name="T10" fmla="*/ 2147483647 w 1029"/>
              <a:gd name="T11" fmla="*/ 344932247 h 334"/>
              <a:gd name="T12" fmla="*/ 2147483647 w 1029"/>
              <a:gd name="T13" fmla="*/ 481467761 h 334"/>
              <a:gd name="T14" fmla="*/ 2078847452 w 1029"/>
              <a:gd name="T15" fmla="*/ 520991834 h 334"/>
              <a:gd name="T16" fmla="*/ 1719950560 w 1029"/>
              <a:gd name="T17" fmla="*/ 600038640 h 334"/>
              <a:gd name="T18" fmla="*/ 759207967 w 1029"/>
              <a:gd name="T19" fmla="*/ 580276603 h 334"/>
              <a:gd name="T20" fmla="*/ 187732113 w 1029"/>
              <a:gd name="T21" fmla="*/ 501229797 h 334"/>
              <a:gd name="T22" fmla="*/ 99387394 w 1029"/>
              <a:gd name="T23" fmla="*/ 208396734 h 334"/>
              <a:gd name="T24" fmla="*/ 218100299 w 1029"/>
              <a:gd name="T25" fmla="*/ 188634697 h 334"/>
              <a:gd name="T26" fmla="*/ 157362266 w 1029"/>
              <a:gd name="T27" fmla="*/ 150908026 h 33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029"/>
              <a:gd name="T43" fmla="*/ 0 h 334"/>
              <a:gd name="T44" fmla="*/ 1029 w 1029"/>
              <a:gd name="T45" fmla="*/ 334 h 334"/>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029" h="334">
                <a:moveTo>
                  <a:pt x="57" y="84"/>
                </a:moveTo>
                <a:cubicBezTo>
                  <a:pt x="72" y="80"/>
                  <a:pt x="87" y="79"/>
                  <a:pt x="101" y="73"/>
                </a:cubicBezTo>
                <a:cubicBezTo>
                  <a:pt x="113" y="68"/>
                  <a:pt x="121" y="55"/>
                  <a:pt x="133" y="51"/>
                </a:cubicBezTo>
                <a:cubicBezTo>
                  <a:pt x="158" y="43"/>
                  <a:pt x="184" y="44"/>
                  <a:pt x="210" y="40"/>
                </a:cubicBezTo>
                <a:cubicBezTo>
                  <a:pt x="1029" y="58"/>
                  <a:pt x="513" y="0"/>
                  <a:pt x="764" y="84"/>
                </a:cubicBezTo>
                <a:cubicBezTo>
                  <a:pt x="801" y="121"/>
                  <a:pt x="816" y="141"/>
                  <a:pt x="829" y="192"/>
                </a:cubicBezTo>
                <a:cubicBezTo>
                  <a:pt x="825" y="217"/>
                  <a:pt x="834" y="248"/>
                  <a:pt x="818" y="268"/>
                </a:cubicBezTo>
                <a:cubicBezTo>
                  <a:pt x="804" y="286"/>
                  <a:pt x="772" y="277"/>
                  <a:pt x="753" y="290"/>
                </a:cubicBezTo>
                <a:cubicBezTo>
                  <a:pt x="707" y="321"/>
                  <a:pt x="680" y="324"/>
                  <a:pt x="623" y="334"/>
                </a:cubicBezTo>
                <a:cubicBezTo>
                  <a:pt x="507" y="330"/>
                  <a:pt x="391" y="330"/>
                  <a:pt x="275" y="323"/>
                </a:cubicBezTo>
                <a:cubicBezTo>
                  <a:pt x="209" y="319"/>
                  <a:pt x="134" y="290"/>
                  <a:pt x="68" y="279"/>
                </a:cubicBezTo>
                <a:cubicBezTo>
                  <a:pt x="23" y="234"/>
                  <a:pt x="0" y="188"/>
                  <a:pt x="36" y="116"/>
                </a:cubicBezTo>
                <a:cubicBezTo>
                  <a:pt x="43" y="103"/>
                  <a:pt x="71" y="117"/>
                  <a:pt x="79" y="105"/>
                </a:cubicBezTo>
                <a:cubicBezTo>
                  <a:pt x="85" y="97"/>
                  <a:pt x="64" y="91"/>
                  <a:pt x="57" y="84"/>
                </a:cubicBezTo>
                <a:close/>
              </a:path>
            </a:pathLst>
          </a:custGeom>
          <a:noFill/>
          <a:ln w="60325" cap="sq" cmpd="sng">
            <a:solidFill>
              <a:schemeClr val="accent1"/>
            </a:solidFill>
            <a:prstDash val="solid"/>
            <a:round/>
            <a:headEnd type="none" w="sm" len="sm"/>
            <a:tailEnd type="none" w="sm" len="sm"/>
          </a:ln>
        </p:spPr>
        <p:txBody>
          <a:bodyPr/>
          <a:lstStyle/>
          <a:p>
            <a:pPr fontAlgn="auto">
              <a:spcBef>
                <a:spcPts val="0"/>
              </a:spcBef>
              <a:spcAft>
                <a:spcPts val="0"/>
              </a:spcAft>
            </a:pPr>
            <a:endParaRPr lang="zh-CN" altLang="en-US">
              <a:solidFill>
                <a:srgbClr val="000000"/>
              </a:solidFill>
              <a:latin typeface="Arial Narrow"/>
              <a:cs typeface="+mn-cs"/>
            </a:endParaRPr>
          </a:p>
        </p:txBody>
      </p:sp>
      <p:grpSp>
        <p:nvGrpSpPr>
          <p:cNvPr id="159" name="Group 101">
            <a:extLst>
              <a:ext uri="{FF2B5EF4-FFF2-40B4-BE49-F238E27FC236}">
                <a16:creationId xmlns:a16="http://schemas.microsoft.com/office/drawing/2014/main" id="{0219562D-DDCA-DA96-B275-7229301452C2}"/>
              </a:ext>
            </a:extLst>
          </p:cNvPr>
          <p:cNvGrpSpPr>
            <a:grpSpLocks/>
          </p:cNvGrpSpPr>
          <p:nvPr/>
        </p:nvGrpSpPr>
        <p:grpSpPr bwMode="auto">
          <a:xfrm>
            <a:off x="1566863" y="3860800"/>
            <a:ext cx="6534150" cy="2133600"/>
            <a:chOff x="942" y="2544"/>
            <a:chExt cx="4116" cy="1344"/>
          </a:xfrm>
        </p:grpSpPr>
        <p:sp>
          <p:nvSpPr>
            <p:cNvPr id="160" name="Rectangle 68">
              <a:extLst>
                <a:ext uri="{FF2B5EF4-FFF2-40B4-BE49-F238E27FC236}">
                  <a16:creationId xmlns:a16="http://schemas.microsoft.com/office/drawing/2014/main" id="{A77D9EDF-C0AE-7601-827B-4A1D6AD337BA}"/>
                </a:ext>
              </a:extLst>
            </p:cNvPr>
            <p:cNvSpPr>
              <a:spLocks noChangeArrowheads="1"/>
            </p:cNvSpPr>
            <p:nvPr/>
          </p:nvSpPr>
          <p:spPr bwMode="auto">
            <a:xfrm>
              <a:off x="942" y="2640"/>
              <a:ext cx="4050" cy="1248"/>
            </a:xfrm>
            <a:prstGeom prst="rect">
              <a:avLst/>
            </a:prstGeom>
            <a:solidFill>
              <a:schemeClr val="accent1">
                <a:lumMod val="20000"/>
                <a:lumOff val="80000"/>
              </a:schemeClr>
            </a:solidFill>
            <a:ln w="12700" cap="sq">
              <a:noFill/>
              <a:miter lim="800000"/>
              <a:headEnd type="none" w="sm" len="sm"/>
              <a:tailEnd type="none" w="sm" len="sm"/>
            </a:ln>
            <a:effectLst>
              <a:outerShdw dist="198380" dir="3011666" algn="ctr" rotWithShape="0">
                <a:srgbClr val="969696"/>
              </a:outerShdw>
            </a:effectLst>
          </p:spPr>
          <p:txBody>
            <a:bodyPr wrap="none" anchor="ctr"/>
            <a:lstStyle/>
            <a:p>
              <a:pPr fontAlgn="auto">
                <a:spcBef>
                  <a:spcPts val="0"/>
                </a:spcBef>
                <a:spcAft>
                  <a:spcPts val="0"/>
                </a:spcAft>
              </a:pPr>
              <a:endParaRPr lang="zh-CN" altLang="en-US">
                <a:solidFill>
                  <a:srgbClr val="000000"/>
                </a:solidFill>
                <a:latin typeface="Arial Narrow"/>
                <a:cs typeface="+mn-cs"/>
              </a:endParaRPr>
            </a:p>
          </p:txBody>
        </p:sp>
        <p:sp>
          <p:nvSpPr>
            <p:cNvPr id="161" name="Rectangle 69">
              <a:extLst>
                <a:ext uri="{FF2B5EF4-FFF2-40B4-BE49-F238E27FC236}">
                  <a16:creationId xmlns:a16="http://schemas.microsoft.com/office/drawing/2014/main" id="{A5F3A1E9-A8F1-1B52-1001-D3DEDC2BCF80}"/>
                </a:ext>
              </a:extLst>
            </p:cNvPr>
            <p:cNvSpPr>
              <a:spLocks noChangeArrowheads="1"/>
            </p:cNvSpPr>
            <p:nvPr/>
          </p:nvSpPr>
          <p:spPr bwMode="auto">
            <a:xfrm>
              <a:off x="1182" y="2847"/>
              <a:ext cx="3142" cy="865"/>
            </a:xfrm>
            <a:prstGeom prst="rect">
              <a:avLst/>
            </a:prstGeom>
            <a:noFill/>
            <a:ln w="12700" cap="sq">
              <a:noFill/>
              <a:miter lim="800000"/>
              <a:headEnd type="none" w="sm" len="sm"/>
              <a:tailEnd type="none" w="sm" len="sm"/>
            </a:ln>
            <a:effectLst/>
          </p:spPr>
          <p:txBody>
            <a:bodyPr wrap="square">
              <a:spAutoFit/>
            </a:bodyPr>
            <a:lstStyle/>
            <a:p>
              <a:pPr algn="just" fontAlgn="auto">
                <a:spcBef>
                  <a:spcPts val="0"/>
                </a:spcBef>
                <a:spcAft>
                  <a:spcPts val="0"/>
                </a:spcAft>
              </a:pPr>
              <a:r>
                <a:rPr lang="zh-CN" altLang="en-US" sz="2800" dirty="0">
                  <a:solidFill>
                    <a:srgbClr val="7030A0"/>
                  </a:solidFill>
                  <a:latin typeface="幼圆" pitchFamily="49" charset="-122"/>
                  <a:ea typeface="幼圆" pitchFamily="49" charset="-122"/>
                  <a:cs typeface="+mn-cs"/>
                </a:rPr>
                <a:t>       经过</a:t>
              </a:r>
              <a:r>
                <a:rPr lang="en-US" altLang="zh-CN" sz="2800" dirty="0">
                  <a:solidFill>
                    <a:srgbClr val="7030A0"/>
                  </a:solidFill>
                  <a:latin typeface="Arial Narrow"/>
                  <a:ea typeface="幼圆" pitchFamily="49" charset="-122"/>
                  <a:cs typeface="+mn-cs"/>
                </a:rPr>
                <a:t>3</a:t>
              </a:r>
              <a:r>
                <a:rPr lang="zh-CN" altLang="en-US" sz="2800" dirty="0">
                  <a:solidFill>
                    <a:srgbClr val="7030A0"/>
                  </a:solidFill>
                  <a:latin typeface="幼圆" pitchFamily="49" charset="-122"/>
                  <a:ea typeface="幼圆" pitchFamily="49" charset="-122"/>
                  <a:cs typeface="+mn-cs"/>
                </a:rPr>
                <a:t>次元素之间的比较，未能查到匹配的记录，查找失败。给出信息</a:t>
              </a:r>
              <a:r>
                <a:rPr lang="en-US" altLang="zh-CN" sz="2800" dirty="0">
                  <a:solidFill>
                    <a:srgbClr val="7030A0"/>
                  </a:solidFill>
                  <a:latin typeface="Arial Narrow"/>
                  <a:ea typeface="幼圆" pitchFamily="49" charset="-122"/>
                  <a:cs typeface="+mn-cs"/>
                </a:rPr>
                <a:t>-1</a:t>
              </a:r>
              <a:r>
                <a:rPr lang="zh-CN" altLang="en-US" sz="2800" dirty="0">
                  <a:solidFill>
                    <a:srgbClr val="7030A0"/>
                  </a:solidFill>
                  <a:latin typeface="幼圆" pitchFamily="49" charset="-122"/>
                  <a:ea typeface="幼圆" pitchFamily="49" charset="-122"/>
                  <a:cs typeface="+mn-cs"/>
                </a:rPr>
                <a:t>。</a:t>
              </a:r>
            </a:p>
          </p:txBody>
        </p:sp>
        <p:grpSp>
          <p:nvGrpSpPr>
            <p:cNvPr id="162" name="Group 70">
              <a:extLst>
                <a:ext uri="{FF2B5EF4-FFF2-40B4-BE49-F238E27FC236}">
                  <a16:creationId xmlns:a16="http://schemas.microsoft.com/office/drawing/2014/main" id="{314912CF-4762-0462-6E56-701F0ACE2DAA}"/>
                </a:ext>
              </a:extLst>
            </p:cNvPr>
            <p:cNvGrpSpPr>
              <a:grpSpLocks/>
            </p:cNvGrpSpPr>
            <p:nvPr/>
          </p:nvGrpSpPr>
          <p:grpSpPr bwMode="auto">
            <a:xfrm flipH="1">
              <a:off x="4272" y="2544"/>
              <a:ext cx="786" cy="528"/>
              <a:chOff x="3735" y="264"/>
              <a:chExt cx="834" cy="635"/>
            </a:xfrm>
          </p:grpSpPr>
          <p:sp>
            <p:nvSpPr>
              <p:cNvPr id="163" name="Freeform 71">
                <a:extLst>
                  <a:ext uri="{FF2B5EF4-FFF2-40B4-BE49-F238E27FC236}">
                    <a16:creationId xmlns:a16="http://schemas.microsoft.com/office/drawing/2014/main" id="{699A45F8-D18C-4998-0411-04EDA99F1B81}"/>
                  </a:ext>
                </a:extLst>
              </p:cNvPr>
              <p:cNvSpPr>
                <a:spLocks/>
              </p:cNvSpPr>
              <p:nvPr/>
            </p:nvSpPr>
            <p:spPr bwMode="auto">
              <a:xfrm>
                <a:off x="3735" y="550"/>
                <a:ext cx="182" cy="349"/>
              </a:xfrm>
              <a:custGeom>
                <a:avLst/>
                <a:gdLst>
                  <a:gd name="T0" fmla="*/ 20 w 545"/>
                  <a:gd name="T1" fmla="*/ 0 h 1049"/>
                  <a:gd name="T2" fmla="*/ 0 w 545"/>
                  <a:gd name="T3" fmla="*/ 7 h 1049"/>
                  <a:gd name="T4" fmla="*/ 52 w 545"/>
                  <a:gd name="T5" fmla="*/ 116 h 1049"/>
                  <a:gd name="T6" fmla="*/ 61 w 545"/>
                  <a:gd name="T7" fmla="*/ 114 h 1049"/>
                  <a:gd name="T8" fmla="*/ 11 w 545"/>
                  <a:gd name="T9" fmla="*/ 10 h 1049"/>
                  <a:gd name="T10" fmla="*/ 24 w 545"/>
                  <a:gd name="T11" fmla="*/ 6 h 1049"/>
                  <a:gd name="T12" fmla="*/ 20 w 545"/>
                  <a:gd name="T13" fmla="*/ 0 h 1049"/>
                  <a:gd name="T14" fmla="*/ 20 w 545"/>
                  <a:gd name="T15" fmla="*/ 0 h 1049"/>
                  <a:gd name="T16" fmla="*/ 0 60000 65536"/>
                  <a:gd name="T17" fmla="*/ 0 60000 65536"/>
                  <a:gd name="T18" fmla="*/ 0 60000 65536"/>
                  <a:gd name="T19" fmla="*/ 0 60000 65536"/>
                  <a:gd name="T20" fmla="*/ 0 60000 65536"/>
                  <a:gd name="T21" fmla="*/ 0 60000 65536"/>
                  <a:gd name="T22" fmla="*/ 0 60000 65536"/>
                  <a:gd name="T23" fmla="*/ 0 60000 65536"/>
                  <a:gd name="T24" fmla="*/ 0 w 545"/>
                  <a:gd name="T25" fmla="*/ 0 h 1049"/>
                  <a:gd name="T26" fmla="*/ 545 w 545"/>
                  <a:gd name="T27" fmla="*/ 1049 h 104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45" h="1049">
                    <a:moveTo>
                      <a:pt x="177" y="0"/>
                    </a:moveTo>
                    <a:lnTo>
                      <a:pt x="0" y="62"/>
                    </a:lnTo>
                    <a:lnTo>
                      <a:pt x="463" y="1049"/>
                    </a:lnTo>
                    <a:lnTo>
                      <a:pt x="545" y="1028"/>
                    </a:lnTo>
                    <a:lnTo>
                      <a:pt x="97" y="92"/>
                    </a:lnTo>
                    <a:lnTo>
                      <a:pt x="213" y="58"/>
                    </a:lnTo>
                    <a:lnTo>
                      <a:pt x="177" y="0"/>
                    </a:lnTo>
                    <a:close/>
                  </a:path>
                </a:pathLst>
              </a:custGeom>
              <a:solidFill>
                <a:srgbClr val="D66666"/>
              </a:solidFill>
              <a:ln w="9525">
                <a:noFill/>
                <a:round/>
                <a:headEnd/>
                <a:tailEnd/>
              </a:ln>
            </p:spPr>
            <p:txBody>
              <a:bodyPr/>
              <a:lstStyle/>
              <a:p>
                <a:pPr fontAlgn="auto">
                  <a:spcBef>
                    <a:spcPts val="0"/>
                  </a:spcBef>
                  <a:spcAft>
                    <a:spcPts val="0"/>
                  </a:spcAft>
                </a:pPr>
                <a:endParaRPr lang="zh-CN" altLang="en-US">
                  <a:solidFill>
                    <a:srgbClr val="000000"/>
                  </a:solidFill>
                  <a:latin typeface="Arial Narrow"/>
                  <a:cs typeface="+mn-cs"/>
                </a:endParaRPr>
              </a:p>
            </p:txBody>
          </p:sp>
          <p:sp>
            <p:nvSpPr>
              <p:cNvPr id="164" name="Freeform 72">
                <a:extLst>
                  <a:ext uri="{FF2B5EF4-FFF2-40B4-BE49-F238E27FC236}">
                    <a16:creationId xmlns:a16="http://schemas.microsoft.com/office/drawing/2014/main" id="{19A97047-4042-868F-F4EF-258C4AE29115}"/>
                  </a:ext>
                </a:extLst>
              </p:cNvPr>
              <p:cNvSpPr>
                <a:spLocks/>
              </p:cNvSpPr>
              <p:nvPr/>
            </p:nvSpPr>
            <p:spPr bwMode="auto">
              <a:xfrm>
                <a:off x="3934" y="617"/>
                <a:ext cx="631" cy="282"/>
              </a:xfrm>
              <a:custGeom>
                <a:avLst/>
                <a:gdLst>
                  <a:gd name="T0" fmla="*/ 6 w 1895"/>
                  <a:gd name="T1" fmla="*/ 89 h 846"/>
                  <a:gd name="T2" fmla="*/ 17 w 1895"/>
                  <a:gd name="T3" fmla="*/ 86 h 846"/>
                  <a:gd name="T4" fmla="*/ 30 w 1895"/>
                  <a:gd name="T5" fmla="*/ 82 h 846"/>
                  <a:gd name="T6" fmla="*/ 42 w 1895"/>
                  <a:gd name="T7" fmla="*/ 79 h 846"/>
                  <a:gd name="T8" fmla="*/ 58 w 1895"/>
                  <a:gd name="T9" fmla="*/ 76 h 846"/>
                  <a:gd name="T10" fmla="*/ 121 w 1895"/>
                  <a:gd name="T11" fmla="*/ 73 h 846"/>
                  <a:gd name="T12" fmla="*/ 124 w 1895"/>
                  <a:gd name="T13" fmla="*/ 69 h 846"/>
                  <a:gd name="T14" fmla="*/ 128 w 1895"/>
                  <a:gd name="T15" fmla="*/ 65 h 846"/>
                  <a:gd name="T16" fmla="*/ 132 w 1895"/>
                  <a:gd name="T17" fmla="*/ 61 h 846"/>
                  <a:gd name="T18" fmla="*/ 137 w 1895"/>
                  <a:gd name="T19" fmla="*/ 56 h 846"/>
                  <a:gd name="T20" fmla="*/ 139 w 1895"/>
                  <a:gd name="T21" fmla="*/ 54 h 846"/>
                  <a:gd name="T22" fmla="*/ 143 w 1895"/>
                  <a:gd name="T23" fmla="*/ 50 h 846"/>
                  <a:gd name="T24" fmla="*/ 146 w 1895"/>
                  <a:gd name="T25" fmla="*/ 47 h 846"/>
                  <a:gd name="T26" fmla="*/ 149 w 1895"/>
                  <a:gd name="T27" fmla="*/ 44 h 846"/>
                  <a:gd name="T28" fmla="*/ 152 w 1895"/>
                  <a:gd name="T29" fmla="*/ 42 h 846"/>
                  <a:gd name="T30" fmla="*/ 155 w 1895"/>
                  <a:gd name="T31" fmla="*/ 39 h 846"/>
                  <a:gd name="T32" fmla="*/ 161 w 1895"/>
                  <a:gd name="T33" fmla="*/ 34 h 846"/>
                  <a:gd name="T34" fmla="*/ 167 w 1895"/>
                  <a:gd name="T35" fmla="*/ 30 h 846"/>
                  <a:gd name="T36" fmla="*/ 173 w 1895"/>
                  <a:gd name="T37" fmla="*/ 27 h 846"/>
                  <a:gd name="T38" fmla="*/ 180 w 1895"/>
                  <a:gd name="T39" fmla="*/ 23 h 846"/>
                  <a:gd name="T40" fmla="*/ 187 w 1895"/>
                  <a:gd name="T41" fmla="*/ 20 h 846"/>
                  <a:gd name="T42" fmla="*/ 185 w 1895"/>
                  <a:gd name="T43" fmla="*/ 3 h 846"/>
                  <a:gd name="T44" fmla="*/ 209 w 1895"/>
                  <a:gd name="T45" fmla="*/ 21 h 846"/>
                  <a:gd name="T46" fmla="*/ 199 w 1895"/>
                  <a:gd name="T47" fmla="*/ 24 h 846"/>
                  <a:gd name="T48" fmla="*/ 190 w 1895"/>
                  <a:gd name="T49" fmla="*/ 28 h 846"/>
                  <a:gd name="T50" fmla="*/ 183 w 1895"/>
                  <a:gd name="T51" fmla="*/ 31 h 846"/>
                  <a:gd name="T52" fmla="*/ 177 w 1895"/>
                  <a:gd name="T53" fmla="*/ 35 h 846"/>
                  <a:gd name="T54" fmla="*/ 171 w 1895"/>
                  <a:gd name="T55" fmla="*/ 38 h 846"/>
                  <a:gd name="T56" fmla="*/ 166 w 1895"/>
                  <a:gd name="T57" fmla="*/ 42 h 846"/>
                  <a:gd name="T58" fmla="*/ 161 w 1895"/>
                  <a:gd name="T59" fmla="*/ 45 h 846"/>
                  <a:gd name="T60" fmla="*/ 157 w 1895"/>
                  <a:gd name="T61" fmla="*/ 50 h 846"/>
                  <a:gd name="T62" fmla="*/ 152 w 1895"/>
                  <a:gd name="T63" fmla="*/ 54 h 846"/>
                  <a:gd name="T64" fmla="*/ 147 w 1895"/>
                  <a:gd name="T65" fmla="*/ 59 h 846"/>
                  <a:gd name="T66" fmla="*/ 142 w 1895"/>
                  <a:gd name="T67" fmla="*/ 63 h 846"/>
                  <a:gd name="T68" fmla="*/ 138 w 1895"/>
                  <a:gd name="T69" fmla="*/ 68 h 846"/>
                  <a:gd name="T70" fmla="*/ 134 w 1895"/>
                  <a:gd name="T71" fmla="*/ 72 h 846"/>
                  <a:gd name="T72" fmla="*/ 130 w 1895"/>
                  <a:gd name="T73" fmla="*/ 76 h 846"/>
                  <a:gd name="T74" fmla="*/ 127 w 1895"/>
                  <a:gd name="T75" fmla="*/ 79 h 846"/>
                  <a:gd name="T76" fmla="*/ 124 w 1895"/>
                  <a:gd name="T77" fmla="*/ 83 h 846"/>
                  <a:gd name="T78" fmla="*/ 64 w 1895"/>
                  <a:gd name="T79" fmla="*/ 87 h 846"/>
                  <a:gd name="T80" fmla="*/ 40 w 1895"/>
                  <a:gd name="T81" fmla="*/ 91 h 846"/>
                  <a:gd name="T82" fmla="*/ 29 w 1895"/>
                  <a:gd name="T83" fmla="*/ 94 h 84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895"/>
                  <a:gd name="T127" fmla="*/ 0 h 846"/>
                  <a:gd name="T128" fmla="*/ 1895 w 1895"/>
                  <a:gd name="T129" fmla="*/ 846 h 84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895" h="846">
                    <a:moveTo>
                      <a:pt x="0" y="815"/>
                    </a:moveTo>
                    <a:lnTo>
                      <a:pt x="16" y="811"/>
                    </a:lnTo>
                    <a:lnTo>
                      <a:pt x="57" y="800"/>
                    </a:lnTo>
                    <a:lnTo>
                      <a:pt x="87" y="791"/>
                    </a:lnTo>
                    <a:lnTo>
                      <a:pt x="117" y="782"/>
                    </a:lnTo>
                    <a:lnTo>
                      <a:pt x="154" y="772"/>
                    </a:lnTo>
                    <a:lnTo>
                      <a:pt x="191" y="761"/>
                    </a:lnTo>
                    <a:lnTo>
                      <a:pt x="230" y="750"/>
                    </a:lnTo>
                    <a:lnTo>
                      <a:pt x="269" y="740"/>
                    </a:lnTo>
                    <a:lnTo>
                      <a:pt x="309" y="730"/>
                    </a:lnTo>
                    <a:lnTo>
                      <a:pt x="346" y="719"/>
                    </a:lnTo>
                    <a:lnTo>
                      <a:pt x="380" y="712"/>
                    </a:lnTo>
                    <a:lnTo>
                      <a:pt x="412" y="703"/>
                    </a:lnTo>
                    <a:lnTo>
                      <a:pt x="463" y="692"/>
                    </a:lnTo>
                    <a:lnTo>
                      <a:pt x="521" y="685"/>
                    </a:lnTo>
                    <a:lnTo>
                      <a:pt x="606" y="678"/>
                    </a:lnTo>
                    <a:lnTo>
                      <a:pt x="815" y="667"/>
                    </a:lnTo>
                    <a:lnTo>
                      <a:pt x="1087" y="658"/>
                    </a:lnTo>
                    <a:lnTo>
                      <a:pt x="1099" y="645"/>
                    </a:lnTo>
                    <a:lnTo>
                      <a:pt x="1112" y="631"/>
                    </a:lnTo>
                    <a:lnTo>
                      <a:pt x="1121" y="621"/>
                    </a:lnTo>
                    <a:lnTo>
                      <a:pt x="1130" y="611"/>
                    </a:lnTo>
                    <a:lnTo>
                      <a:pt x="1141" y="599"/>
                    </a:lnTo>
                    <a:lnTo>
                      <a:pt x="1152" y="588"/>
                    </a:lnTo>
                    <a:lnTo>
                      <a:pt x="1164" y="574"/>
                    </a:lnTo>
                    <a:lnTo>
                      <a:pt x="1178" y="561"/>
                    </a:lnTo>
                    <a:lnTo>
                      <a:pt x="1192" y="546"/>
                    </a:lnTo>
                    <a:lnTo>
                      <a:pt x="1206" y="532"/>
                    </a:lnTo>
                    <a:lnTo>
                      <a:pt x="1221" y="515"/>
                    </a:lnTo>
                    <a:lnTo>
                      <a:pt x="1230" y="507"/>
                    </a:lnTo>
                    <a:lnTo>
                      <a:pt x="1237" y="500"/>
                    </a:lnTo>
                    <a:lnTo>
                      <a:pt x="1246" y="492"/>
                    </a:lnTo>
                    <a:lnTo>
                      <a:pt x="1253" y="484"/>
                    </a:lnTo>
                    <a:lnTo>
                      <a:pt x="1271" y="466"/>
                    </a:lnTo>
                    <a:lnTo>
                      <a:pt x="1279" y="459"/>
                    </a:lnTo>
                    <a:lnTo>
                      <a:pt x="1289" y="450"/>
                    </a:lnTo>
                    <a:lnTo>
                      <a:pt x="1297" y="442"/>
                    </a:lnTo>
                    <a:lnTo>
                      <a:pt x="1306" y="433"/>
                    </a:lnTo>
                    <a:lnTo>
                      <a:pt x="1315" y="426"/>
                    </a:lnTo>
                    <a:lnTo>
                      <a:pt x="1325" y="418"/>
                    </a:lnTo>
                    <a:lnTo>
                      <a:pt x="1334" y="409"/>
                    </a:lnTo>
                    <a:lnTo>
                      <a:pt x="1343" y="400"/>
                    </a:lnTo>
                    <a:lnTo>
                      <a:pt x="1353" y="392"/>
                    </a:lnTo>
                    <a:lnTo>
                      <a:pt x="1362" y="384"/>
                    </a:lnTo>
                    <a:lnTo>
                      <a:pt x="1371" y="376"/>
                    </a:lnTo>
                    <a:lnTo>
                      <a:pt x="1381" y="368"/>
                    </a:lnTo>
                    <a:lnTo>
                      <a:pt x="1390" y="361"/>
                    </a:lnTo>
                    <a:lnTo>
                      <a:pt x="1399" y="353"/>
                    </a:lnTo>
                    <a:lnTo>
                      <a:pt x="1418" y="338"/>
                    </a:lnTo>
                    <a:lnTo>
                      <a:pt x="1437" y="322"/>
                    </a:lnTo>
                    <a:lnTo>
                      <a:pt x="1455" y="309"/>
                    </a:lnTo>
                    <a:lnTo>
                      <a:pt x="1474" y="295"/>
                    </a:lnTo>
                    <a:lnTo>
                      <a:pt x="1493" y="284"/>
                    </a:lnTo>
                    <a:lnTo>
                      <a:pt x="1511" y="272"/>
                    </a:lnTo>
                    <a:lnTo>
                      <a:pt x="1529" y="261"/>
                    </a:lnTo>
                    <a:lnTo>
                      <a:pt x="1547" y="251"/>
                    </a:lnTo>
                    <a:lnTo>
                      <a:pt x="1562" y="242"/>
                    </a:lnTo>
                    <a:lnTo>
                      <a:pt x="1578" y="233"/>
                    </a:lnTo>
                    <a:lnTo>
                      <a:pt x="1593" y="225"/>
                    </a:lnTo>
                    <a:lnTo>
                      <a:pt x="1621" y="211"/>
                    </a:lnTo>
                    <a:lnTo>
                      <a:pt x="1646" y="198"/>
                    </a:lnTo>
                    <a:lnTo>
                      <a:pt x="1669" y="188"/>
                    </a:lnTo>
                    <a:lnTo>
                      <a:pt x="1690" y="179"/>
                    </a:lnTo>
                    <a:lnTo>
                      <a:pt x="1722" y="165"/>
                    </a:lnTo>
                    <a:lnTo>
                      <a:pt x="1773" y="149"/>
                    </a:lnTo>
                    <a:lnTo>
                      <a:pt x="1672" y="26"/>
                    </a:lnTo>
                    <a:lnTo>
                      <a:pt x="1732" y="0"/>
                    </a:lnTo>
                    <a:lnTo>
                      <a:pt x="1895" y="182"/>
                    </a:lnTo>
                    <a:lnTo>
                      <a:pt x="1883" y="186"/>
                    </a:lnTo>
                    <a:lnTo>
                      <a:pt x="1847" y="200"/>
                    </a:lnTo>
                    <a:lnTo>
                      <a:pt x="1821" y="209"/>
                    </a:lnTo>
                    <a:lnTo>
                      <a:pt x="1793" y="220"/>
                    </a:lnTo>
                    <a:lnTo>
                      <a:pt x="1761" y="233"/>
                    </a:lnTo>
                    <a:lnTo>
                      <a:pt x="1728" y="248"/>
                    </a:lnTo>
                    <a:lnTo>
                      <a:pt x="1712" y="256"/>
                    </a:lnTo>
                    <a:lnTo>
                      <a:pt x="1694" y="265"/>
                    </a:lnTo>
                    <a:lnTo>
                      <a:pt x="1675" y="274"/>
                    </a:lnTo>
                    <a:lnTo>
                      <a:pt x="1655" y="281"/>
                    </a:lnTo>
                    <a:lnTo>
                      <a:pt x="1638" y="292"/>
                    </a:lnTo>
                    <a:lnTo>
                      <a:pt x="1620" y="301"/>
                    </a:lnTo>
                    <a:lnTo>
                      <a:pt x="1601" y="311"/>
                    </a:lnTo>
                    <a:lnTo>
                      <a:pt x="1583" y="321"/>
                    </a:lnTo>
                    <a:lnTo>
                      <a:pt x="1565" y="331"/>
                    </a:lnTo>
                    <a:lnTo>
                      <a:pt x="1547" y="341"/>
                    </a:lnTo>
                    <a:lnTo>
                      <a:pt x="1530" y="353"/>
                    </a:lnTo>
                    <a:lnTo>
                      <a:pt x="1512" y="363"/>
                    </a:lnTo>
                    <a:lnTo>
                      <a:pt x="1497" y="375"/>
                    </a:lnTo>
                    <a:lnTo>
                      <a:pt x="1481" y="386"/>
                    </a:lnTo>
                    <a:lnTo>
                      <a:pt x="1466" y="398"/>
                    </a:lnTo>
                    <a:lnTo>
                      <a:pt x="1452" y="409"/>
                    </a:lnTo>
                    <a:lnTo>
                      <a:pt x="1438" y="422"/>
                    </a:lnTo>
                    <a:lnTo>
                      <a:pt x="1424" y="433"/>
                    </a:lnTo>
                    <a:lnTo>
                      <a:pt x="1410" y="447"/>
                    </a:lnTo>
                    <a:lnTo>
                      <a:pt x="1396" y="460"/>
                    </a:lnTo>
                    <a:lnTo>
                      <a:pt x="1381" y="474"/>
                    </a:lnTo>
                    <a:lnTo>
                      <a:pt x="1367" y="487"/>
                    </a:lnTo>
                    <a:lnTo>
                      <a:pt x="1353" y="501"/>
                    </a:lnTo>
                    <a:lnTo>
                      <a:pt x="1338" y="515"/>
                    </a:lnTo>
                    <a:lnTo>
                      <a:pt x="1324" y="529"/>
                    </a:lnTo>
                    <a:lnTo>
                      <a:pt x="1309" y="543"/>
                    </a:lnTo>
                    <a:lnTo>
                      <a:pt x="1295" y="557"/>
                    </a:lnTo>
                    <a:lnTo>
                      <a:pt x="1281" y="571"/>
                    </a:lnTo>
                    <a:lnTo>
                      <a:pt x="1267" y="585"/>
                    </a:lnTo>
                    <a:lnTo>
                      <a:pt x="1253" y="599"/>
                    </a:lnTo>
                    <a:lnTo>
                      <a:pt x="1241" y="612"/>
                    </a:lnTo>
                    <a:lnTo>
                      <a:pt x="1228" y="625"/>
                    </a:lnTo>
                    <a:lnTo>
                      <a:pt x="1216" y="638"/>
                    </a:lnTo>
                    <a:lnTo>
                      <a:pt x="1205" y="650"/>
                    </a:lnTo>
                    <a:lnTo>
                      <a:pt x="1192" y="662"/>
                    </a:lnTo>
                    <a:lnTo>
                      <a:pt x="1182" y="673"/>
                    </a:lnTo>
                    <a:lnTo>
                      <a:pt x="1172" y="684"/>
                    </a:lnTo>
                    <a:lnTo>
                      <a:pt x="1163" y="694"/>
                    </a:lnTo>
                    <a:lnTo>
                      <a:pt x="1154" y="704"/>
                    </a:lnTo>
                    <a:lnTo>
                      <a:pt x="1146" y="712"/>
                    </a:lnTo>
                    <a:lnTo>
                      <a:pt x="1132" y="727"/>
                    </a:lnTo>
                    <a:lnTo>
                      <a:pt x="1122" y="737"/>
                    </a:lnTo>
                    <a:lnTo>
                      <a:pt x="1113" y="747"/>
                    </a:lnTo>
                    <a:lnTo>
                      <a:pt x="906" y="756"/>
                    </a:lnTo>
                    <a:lnTo>
                      <a:pt x="729" y="767"/>
                    </a:lnTo>
                    <a:lnTo>
                      <a:pt x="579" y="779"/>
                    </a:lnTo>
                    <a:lnTo>
                      <a:pt x="463" y="797"/>
                    </a:lnTo>
                    <a:lnTo>
                      <a:pt x="410" y="807"/>
                    </a:lnTo>
                    <a:lnTo>
                      <a:pt x="360" y="819"/>
                    </a:lnTo>
                    <a:lnTo>
                      <a:pt x="319" y="829"/>
                    </a:lnTo>
                    <a:lnTo>
                      <a:pt x="287" y="837"/>
                    </a:lnTo>
                    <a:lnTo>
                      <a:pt x="259" y="846"/>
                    </a:lnTo>
                    <a:lnTo>
                      <a:pt x="0" y="815"/>
                    </a:lnTo>
                    <a:close/>
                  </a:path>
                </a:pathLst>
              </a:custGeom>
              <a:solidFill>
                <a:srgbClr val="D66666"/>
              </a:solidFill>
              <a:ln w="9525">
                <a:noFill/>
                <a:round/>
                <a:headEnd/>
                <a:tailEnd/>
              </a:ln>
            </p:spPr>
            <p:txBody>
              <a:bodyPr/>
              <a:lstStyle/>
              <a:p>
                <a:pPr fontAlgn="auto">
                  <a:spcBef>
                    <a:spcPts val="0"/>
                  </a:spcBef>
                  <a:spcAft>
                    <a:spcPts val="0"/>
                  </a:spcAft>
                </a:pPr>
                <a:endParaRPr lang="zh-CN" altLang="en-US">
                  <a:solidFill>
                    <a:srgbClr val="000000"/>
                  </a:solidFill>
                  <a:latin typeface="Arial Narrow"/>
                  <a:cs typeface="+mn-cs"/>
                </a:endParaRPr>
              </a:p>
            </p:txBody>
          </p:sp>
          <p:sp>
            <p:nvSpPr>
              <p:cNvPr id="165" name="Freeform 73">
                <a:extLst>
                  <a:ext uri="{FF2B5EF4-FFF2-40B4-BE49-F238E27FC236}">
                    <a16:creationId xmlns:a16="http://schemas.microsoft.com/office/drawing/2014/main" id="{51D79D3A-0CD9-8A36-E5AB-82AF25A6CF84}"/>
                  </a:ext>
                </a:extLst>
              </p:cNvPr>
              <p:cNvSpPr>
                <a:spLocks/>
              </p:cNvSpPr>
              <p:nvPr/>
            </p:nvSpPr>
            <p:spPr bwMode="auto">
              <a:xfrm>
                <a:off x="3753" y="278"/>
                <a:ext cx="788" cy="603"/>
              </a:xfrm>
              <a:custGeom>
                <a:avLst/>
                <a:gdLst>
                  <a:gd name="T0" fmla="*/ 18 w 2362"/>
                  <a:gd name="T1" fmla="*/ 58 h 1809"/>
                  <a:gd name="T2" fmla="*/ 57 w 2362"/>
                  <a:gd name="T3" fmla="*/ 48 h 1809"/>
                  <a:gd name="T4" fmla="*/ 85 w 2362"/>
                  <a:gd name="T5" fmla="*/ 45 h 1809"/>
                  <a:gd name="T6" fmla="*/ 123 w 2362"/>
                  <a:gd name="T7" fmla="*/ 54 h 1809"/>
                  <a:gd name="T8" fmla="*/ 143 w 2362"/>
                  <a:gd name="T9" fmla="*/ 25 h 1809"/>
                  <a:gd name="T10" fmla="*/ 169 w 2362"/>
                  <a:gd name="T11" fmla="*/ 8 h 1809"/>
                  <a:gd name="T12" fmla="*/ 201 w 2362"/>
                  <a:gd name="T13" fmla="*/ 0 h 1809"/>
                  <a:gd name="T14" fmla="*/ 260 w 2362"/>
                  <a:gd name="T15" fmla="*/ 85 h 1809"/>
                  <a:gd name="T16" fmla="*/ 247 w 2362"/>
                  <a:gd name="T17" fmla="*/ 92 h 1809"/>
                  <a:gd name="T18" fmla="*/ 262 w 2362"/>
                  <a:gd name="T19" fmla="*/ 106 h 1809"/>
                  <a:gd name="T20" fmla="*/ 250 w 2362"/>
                  <a:gd name="T21" fmla="*/ 109 h 1809"/>
                  <a:gd name="T22" fmla="*/ 263 w 2362"/>
                  <a:gd name="T23" fmla="*/ 128 h 1809"/>
                  <a:gd name="T24" fmla="*/ 224 w 2362"/>
                  <a:gd name="T25" fmla="*/ 148 h 1809"/>
                  <a:gd name="T26" fmla="*/ 196 w 2362"/>
                  <a:gd name="T27" fmla="*/ 173 h 1809"/>
                  <a:gd name="T28" fmla="*/ 178 w 2362"/>
                  <a:gd name="T29" fmla="*/ 189 h 1809"/>
                  <a:gd name="T30" fmla="*/ 115 w 2362"/>
                  <a:gd name="T31" fmla="*/ 190 h 1809"/>
                  <a:gd name="T32" fmla="*/ 75 w 2362"/>
                  <a:gd name="T33" fmla="*/ 201 h 1809"/>
                  <a:gd name="T34" fmla="*/ 50 w 2362"/>
                  <a:gd name="T35" fmla="*/ 200 h 1809"/>
                  <a:gd name="T36" fmla="*/ 0 w 2362"/>
                  <a:gd name="T37" fmla="*/ 96 h 1809"/>
                  <a:gd name="T38" fmla="*/ 13 w 2362"/>
                  <a:gd name="T39" fmla="*/ 92 h 1809"/>
                  <a:gd name="T40" fmla="*/ 9 w 2362"/>
                  <a:gd name="T41" fmla="*/ 74 h 1809"/>
                  <a:gd name="T42" fmla="*/ 22 w 2362"/>
                  <a:gd name="T43" fmla="*/ 71 h 1809"/>
                  <a:gd name="T44" fmla="*/ 18 w 2362"/>
                  <a:gd name="T45" fmla="*/ 58 h 1809"/>
                  <a:gd name="T46" fmla="*/ 18 w 2362"/>
                  <a:gd name="T47" fmla="*/ 58 h 1809"/>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362"/>
                  <a:gd name="T73" fmla="*/ 0 h 1809"/>
                  <a:gd name="T74" fmla="*/ 2362 w 2362"/>
                  <a:gd name="T75" fmla="*/ 1809 h 1809"/>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362" h="1809">
                    <a:moveTo>
                      <a:pt x="158" y="522"/>
                    </a:moveTo>
                    <a:lnTo>
                      <a:pt x="515" y="433"/>
                    </a:lnTo>
                    <a:lnTo>
                      <a:pt x="768" y="402"/>
                    </a:lnTo>
                    <a:lnTo>
                      <a:pt x="1106" y="486"/>
                    </a:lnTo>
                    <a:lnTo>
                      <a:pt x="1285" y="228"/>
                    </a:lnTo>
                    <a:lnTo>
                      <a:pt x="1524" y="69"/>
                    </a:lnTo>
                    <a:lnTo>
                      <a:pt x="1807" y="0"/>
                    </a:lnTo>
                    <a:lnTo>
                      <a:pt x="2333" y="766"/>
                    </a:lnTo>
                    <a:lnTo>
                      <a:pt x="2218" y="830"/>
                    </a:lnTo>
                    <a:lnTo>
                      <a:pt x="2357" y="955"/>
                    </a:lnTo>
                    <a:lnTo>
                      <a:pt x="2247" y="984"/>
                    </a:lnTo>
                    <a:lnTo>
                      <a:pt x="2362" y="1148"/>
                    </a:lnTo>
                    <a:lnTo>
                      <a:pt x="2015" y="1328"/>
                    </a:lnTo>
                    <a:lnTo>
                      <a:pt x="1761" y="1561"/>
                    </a:lnTo>
                    <a:lnTo>
                      <a:pt x="1603" y="1701"/>
                    </a:lnTo>
                    <a:lnTo>
                      <a:pt x="1037" y="1706"/>
                    </a:lnTo>
                    <a:lnTo>
                      <a:pt x="674" y="1809"/>
                    </a:lnTo>
                    <a:lnTo>
                      <a:pt x="452" y="1804"/>
                    </a:lnTo>
                    <a:lnTo>
                      <a:pt x="0" y="866"/>
                    </a:lnTo>
                    <a:lnTo>
                      <a:pt x="113" y="825"/>
                    </a:lnTo>
                    <a:lnTo>
                      <a:pt x="84" y="670"/>
                    </a:lnTo>
                    <a:lnTo>
                      <a:pt x="198" y="641"/>
                    </a:lnTo>
                    <a:lnTo>
                      <a:pt x="158" y="522"/>
                    </a:lnTo>
                    <a:close/>
                  </a:path>
                </a:pathLst>
              </a:custGeom>
              <a:solidFill>
                <a:srgbClr val="FFFFFF"/>
              </a:solidFill>
              <a:ln w="9525">
                <a:noFill/>
                <a:round/>
                <a:headEnd/>
                <a:tailEnd/>
              </a:ln>
            </p:spPr>
            <p:txBody>
              <a:bodyPr/>
              <a:lstStyle/>
              <a:p>
                <a:pPr fontAlgn="auto">
                  <a:spcBef>
                    <a:spcPts val="0"/>
                  </a:spcBef>
                  <a:spcAft>
                    <a:spcPts val="0"/>
                  </a:spcAft>
                </a:pPr>
                <a:endParaRPr lang="zh-CN" altLang="en-US">
                  <a:solidFill>
                    <a:srgbClr val="000000"/>
                  </a:solidFill>
                  <a:latin typeface="Arial Narrow"/>
                  <a:cs typeface="+mn-cs"/>
                </a:endParaRPr>
              </a:p>
            </p:txBody>
          </p:sp>
          <p:sp>
            <p:nvSpPr>
              <p:cNvPr id="166" name="Freeform 74">
                <a:extLst>
                  <a:ext uri="{FF2B5EF4-FFF2-40B4-BE49-F238E27FC236}">
                    <a16:creationId xmlns:a16="http://schemas.microsoft.com/office/drawing/2014/main" id="{7A0C280F-F1C3-7F08-D87C-78F69EC10C90}"/>
                  </a:ext>
                </a:extLst>
              </p:cNvPr>
              <p:cNvSpPr>
                <a:spLocks/>
              </p:cNvSpPr>
              <p:nvPr/>
            </p:nvSpPr>
            <p:spPr bwMode="auto">
              <a:xfrm>
                <a:off x="3783" y="276"/>
                <a:ext cx="764" cy="545"/>
              </a:xfrm>
              <a:custGeom>
                <a:avLst/>
                <a:gdLst>
                  <a:gd name="T0" fmla="*/ 172 w 2290"/>
                  <a:gd name="T1" fmla="*/ 4 h 1635"/>
                  <a:gd name="T2" fmla="*/ 156 w 2290"/>
                  <a:gd name="T3" fmla="*/ 10 h 1635"/>
                  <a:gd name="T4" fmla="*/ 146 w 2290"/>
                  <a:gd name="T5" fmla="*/ 14 h 1635"/>
                  <a:gd name="T6" fmla="*/ 138 w 2290"/>
                  <a:gd name="T7" fmla="*/ 20 h 1635"/>
                  <a:gd name="T8" fmla="*/ 131 w 2290"/>
                  <a:gd name="T9" fmla="*/ 26 h 1635"/>
                  <a:gd name="T10" fmla="*/ 126 w 2290"/>
                  <a:gd name="T11" fmla="*/ 33 h 1635"/>
                  <a:gd name="T12" fmla="*/ 121 w 2290"/>
                  <a:gd name="T13" fmla="*/ 40 h 1635"/>
                  <a:gd name="T14" fmla="*/ 112 w 2290"/>
                  <a:gd name="T15" fmla="*/ 54 h 1635"/>
                  <a:gd name="T16" fmla="*/ 104 w 2290"/>
                  <a:gd name="T17" fmla="*/ 54 h 1635"/>
                  <a:gd name="T18" fmla="*/ 90 w 2290"/>
                  <a:gd name="T19" fmla="*/ 50 h 1635"/>
                  <a:gd name="T20" fmla="*/ 66 w 2290"/>
                  <a:gd name="T21" fmla="*/ 47 h 1635"/>
                  <a:gd name="T22" fmla="*/ 34 w 2290"/>
                  <a:gd name="T23" fmla="*/ 51 h 1635"/>
                  <a:gd name="T24" fmla="*/ 16 w 2290"/>
                  <a:gd name="T25" fmla="*/ 56 h 1635"/>
                  <a:gd name="T26" fmla="*/ 1 w 2290"/>
                  <a:gd name="T27" fmla="*/ 61 h 1635"/>
                  <a:gd name="T28" fmla="*/ 67 w 2290"/>
                  <a:gd name="T29" fmla="*/ 173 h 1635"/>
                  <a:gd name="T30" fmla="*/ 99 w 2290"/>
                  <a:gd name="T31" fmla="*/ 168 h 1635"/>
                  <a:gd name="T32" fmla="*/ 136 w 2290"/>
                  <a:gd name="T33" fmla="*/ 170 h 1635"/>
                  <a:gd name="T34" fmla="*/ 154 w 2290"/>
                  <a:gd name="T35" fmla="*/ 176 h 1635"/>
                  <a:gd name="T36" fmla="*/ 169 w 2290"/>
                  <a:gd name="T37" fmla="*/ 181 h 1635"/>
                  <a:gd name="T38" fmla="*/ 173 w 2290"/>
                  <a:gd name="T39" fmla="*/ 174 h 1635"/>
                  <a:gd name="T40" fmla="*/ 179 w 2290"/>
                  <a:gd name="T41" fmla="*/ 160 h 1635"/>
                  <a:gd name="T42" fmla="*/ 184 w 2290"/>
                  <a:gd name="T43" fmla="*/ 149 h 1635"/>
                  <a:gd name="T44" fmla="*/ 190 w 2290"/>
                  <a:gd name="T45" fmla="*/ 138 h 1635"/>
                  <a:gd name="T46" fmla="*/ 197 w 2290"/>
                  <a:gd name="T47" fmla="*/ 129 h 1635"/>
                  <a:gd name="T48" fmla="*/ 201 w 2290"/>
                  <a:gd name="T49" fmla="*/ 124 h 1635"/>
                  <a:gd name="T50" fmla="*/ 205 w 2290"/>
                  <a:gd name="T51" fmla="*/ 120 h 1635"/>
                  <a:gd name="T52" fmla="*/ 210 w 2290"/>
                  <a:gd name="T53" fmla="*/ 116 h 1635"/>
                  <a:gd name="T54" fmla="*/ 217 w 2290"/>
                  <a:gd name="T55" fmla="*/ 111 h 1635"/>
                  <a:gd name="T56" fmla="*/ 226 w 2290"/>
                  <a:gd name="T57" fmla="*/ 105 h 1635"/>
                  <a:gd name="T58" fmla="*/ 234 w 2290"/>
                  <a:gd name="T59" fmla="*/ 101 h 1635"/>
                  <a:gd name="T60" fmla="*/ 245 w 2290"/>
                  <a:gd name="T61" fmla="*/ 96 h 1635"/>
                  <a:gd name="T62" fmla="*/ 252 w 2290"/>
                  <a:gd name="T63" fmla="*/ 86 h 1635"/>
                  <a:gd name="T64" fmla="*/ 238 w 2290"/>
                  <a:gd name="T65" fmla="*/ 91 h 1635"/>
                  <a:gd name="T66" fmla="*/ 226 w 2290"/>
                  <a:gd name="T67" fmla="*/ 96 h 1635"/>
                  <a:gd name="T68" fmla="*/ 216 w 2290"/>
                  <a:gd name="T69" fmla="*/ 101 h 1635"/>
                  <a:gd name="T70" fmla="*/ 208 w 2290"/>
                  <a:gd name="T71" fmla="*/ 106 h 1635"/>
                  <a:gd name="T72" fmla="*/ 200 w 2290"/>
                  <a:gd name="T73" fmla="*/ 112 h 1635"/>
                  <a:gd name="T74" fmla="*/ 195 w 2290"/>
                  <a:gd name="T75" fmla="*/ 118 h 1635"/>
                  <a:gd name="T76" fmla="*/ 185 w 2290"/>
                  <a:gd name="T77" fmla="*/ 131 h 1635"/>
                  <a:gd name="T78" fmla="*/ 175 w 2290"/>
                  <a:gd name="T79" fmla="*/ 148 h 1635"/>
                  <a:gd name="T80" fmla="*/ 167 w 2290"/>
                  <a:gd name="T81" fmla="*/ 162 h 1635"/>
                  <a:gd name="T82" fmla="*/ 159 w 2290"/>
                  <a:gd name="T83" fmla="*/ 166 h 1635"/>
                  <a:gd name="T84" fmla="*/ 145 w 2290"/>
                  <a:gd name="T85" fmla="*/ 162 h 1635"/>
                  <a:gd name="T86" fmla="*/ 126 w 2290"/>
                  <a:gd name="T87" fmla="*/ 159 h 1635"/>
                  <a:gd name="T88" fmla="*/ 83 w 2290"/>
                  <a:gd name="T89" fmla="*/ 161 h 1635"/>
                  <a:gd name="T90" fmla="*/ 61 w 2290"/>
                  <a:gd name="T91" fmla="*/ 165 h 1635"/>
                  <a:gd name="T92" fmla="*/ 24 w 2290"/>
                  <a:gd name="T93" fmla="*/ 61 h 1635"/>
                  <a:gd name="T94" fmla="*/ 40 w 2290"/>
                  <a:gd name="T95" fmla="*/ 58 h 1635"/>
                  <a:gd name="T96" fmla="*/ 73 w 2290"/>
                  <a:gd name="T97" fmla="*/ 55 h 1635"/>
                  <a:gd name="T98" fmla="*/ 103 w 2290"/>
                  <a:gd name="T99" fmla="*/ 60 h 1635"/>
                  <a:gd name="T100" fmla="*/ 115 w 2290"/>
                  <a:gd name="T101" fmla="*/ 64 h 1635"/>
                  <a:gd name="T102" fmla="*/ 123 w 2290"/>
                  <a:gd name="T103" fmla="*/ 49 h 1635"/>
                  <a:gd name="T104" fmla="*/ 130 w 2290"/>
                  <a:gd name="T105" fmla="*/ 39 h 1635"/>
                  <a:gd name="T106" fmla="*/ 136 w 2290"/>
                  <a:gd name="T107" fmla="*/ 33 h 1635"/>
                  <a:gd name="T108" fmla="*/ 143 w 2290"/>
                  <a:gd name="T109" fmla="*/ 27 h 1635"/>
                  <a:gd name="T110" fmla="*/ 150 w 2290"/>
                  <a:gd name="T111" fmla="*/ 22 h 1635"/>
                  <a:gd name="T112" fmla="*/ 157 w 2290"/>
                  <a:gd name="T113" fmla="*/ 18 h 1635"/>
                  <a:gd name="T114" fmla="*/ 169 w 2290"/>
                  <a:gd name="T115" fmla="*/ 13 h 1635"/>
                  <a:gd name="T116" fmla="*/ 182 w 2290"/>
                  <a:gd name="T117" fmla="*/ 9 h 1635"/>
                  <a:gd name="T118" fmla="*/ 191 w 2290"/>
                  <a:gd name="T119" fmla="*/ 0 h 1635"/>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290"/>
                  <a:gd name="T181" fmla="*/ 0 h 1635"/>
                  <a:gd name="T182" fmla="*/ 2290 w 2290"/>
                  <a:gd name="T183" fmla="*/ 1635 h 1635"/>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290" h="1635">
                    <a:moveTo>
                      <a:pt x="1717" y="0"/>
                    </a:moveTo>
                    <a:lnTo>
                      <a:pt x="1656" y="13"/>
                    </a:lnTo>
                    <a:lnTo>
                      <a:pt x="1589" y="29"/>
                    </a:lnTo>
                    <a:lnTo>
                      <a:pt x="1550" y="39"/>
                    </a:lnTo>
                    <a:lnTo>
                      <a:pt x="1509" y="50"/>
                    </a:lnTo>
                    <a:lnTo>
                      <a:pt x="1466" y="66"/>
                    </a:lnTo>
                    <a:lnTo>
                      <a:pt x="1422" y="81"/>
                    </a:lnTo>
                    <a:lnTo>
                      <a:pt x="1399" y="90"/>
                    </a:lnTo>
                    <a:lnTo>
                      <a:pt x="1378" y="99"/>
                    </a:lnTo>
                    <a:lnTo>
                      <a:pt x="1357" y="109"/>
                    </a:lnTo>
                    <a:lnTo>
                      <a:pt x="1335" y="119"/>
                    </a:lnTo>
                    <a:lnTo>
                      <a:pt x="1315" y="129"/>
                    </a:lnTo>
                    <a:lnTo>
                      <a:pt x="1295" y="141"/>
                    </a:lnTo>
                    <a:lnTo>
                      <a:pt x="1275" y="152"/>
                    </a:lnTo>
                    <a:lnTo>
                      <a:pt x="1256" y="165"/>
                    </a:lnTo>
                    <a:lnTo>
                      <a:pt x="1240" y="178"/>
                    </a:lnTo>
                    <a:lnTo>
                      <a:pt x="1223" y="192"/>
                    </a:lnTo>
                    <a:lnTo>
                      <a:pt x="1208" y="206"/>
                    </a:lnTo>
                    <a:lnTo>
                      <a:pt x="1194" y="221"/>
                    </a:lnTo>
                    <a:lnTo>
                      <a:pt x="1182" y="235"/>
                    </a:lnTo>
                    <a:lnTo>
                      <a:pt x="1169" y="251"/>
                    </a:lnTo>
                    <a:lnTo>
                      <a:pt x="1157" y="265"/>
                    </a:lnTo>
                    <a:lnTo>
                      <a:pt x="1145" y="279"/>
                    </a:lnTo>
                    <a:lnTo>
                      <a:pt x="1134" y="293"/>
                    </a:lnTo>
                    <a:lnTo>
                      <a:pt x="1124" y="307"/>
                    </a:lnTo>
                    <a:lnTo>
                      <a:pt x="1113" y="321"/>
                    </a:lnTo>
                    <a:lnTo>
                      <a:pt x="1104" y="334"/>
                    </a:lnTo>
                    <a:lnTo>
                      <a:pt x="1085" y="358"/>
                    </a:lnTo>
                    <a:lnTo>
                      <a:pt x="1070" y="382"/>
                    </a:lnTo>
                    <a:lnTo>
                      <a:pt x="1042" y="424"/>
                    </a:lnTo>
                    <a:lnTo>
                      <a:pt x="1021" y="459"/>
                    </a:lnTo>
                    <a:lnTo>
                      <a:pt x="1006" y="486"/>
                    </a:lnTo>
                    <a:lnTo>
                      <a:pt x="995" y="507"/>
                    </a:lnTo>
                    <a:lnTo>
                      <a:pt x="984" y="504"/>
                    </a:lnTo>
                    <a:lnTo>
                      <a:pt x="956" y="491"/>
                    </a:lnTo>
                    <a:lnTo>
                      <a:pt x="935" y="483"/>
                    </a:lnTo>
                    <a:lnTo>
                      <a:pt x="909" y="475"/>
                    </a:lnTo>
                    <a:lnTo>
                      <a:pt x="881" y="467"/>
                    </a:lnTo>
                    <a:lnTo>
                      <a:pt x="849" y="458"/>
                    </a:lnTo>
                    <a:lnTo>
                      <a:pt x="813" y="450"/>
                    </a:lnTo>
                    <a:lnTo>
                      <a:pt x="775" y="441"/>
                    </a:lnTo>
                    <a:lnTo>
                      <a:pt x="733" y="435"/>
                    </a:lnTo>
                    <a:lnTo>
                      <a:pt x="690" y="429"/>
                    </a:lnTo>
                    <a:lnTo>
                      <a:pt x="596" y="424"/>
                    </a:lnTo>
                    <a:lnTo>
                      <a:pt x="496" y="431"/>
                    </a:lnTo>
                    <a:lnTo>
                      <a:pt x="396" y="444"/>
                    </a:lnTo>
                    <a:lnTo>
                      <a:pt x="347" y="452"/>
                    </a:lnTo>
                    <a:lnTo>
                      <a:pt x="303" y="463"/>
                    </a:lnTo>
                    <a:lnTo>
                      <a:pt x="259" y="473"/>
                    </a:lnTo>
                    <a:lnTo>
                      <a:pt x="217" y="483"/>
                    </a:lnTo>
                    <a:lnTo>
                      <a:pt x="180" y="493"/>
                    </a:lnTo>
                    <a:lnTo>
                      <a:pt x="146" y="504"/>
                    </a:lnTo>
                    <a:lnTo>
                      <a:pt x="113" y="514"/>
                    </a:lnTo>
                    <a:lnTo>
                      <a:pt x="85" y="523"/>
                    </a:lnTo>
                    <a:lnTo>
                      <a:pt x="40" y="538"/>
                    </a:lnTo>
                    <a:lnTo>
                      <a:pt x="12" y="550"/>
                    </a:lnTo>
                    <a:lnTo>
                      <a:pt x="0" y="553"/>
                    </a:lnTo>
                    <a:lnTo>
                      <a:pt x="516" y="1575"/>
                    </a:lnTo>
                    <a:lnTo>
                      <a:pt x="554" y="1565"/>
                    </a:lnTo>
                    <a:lnTo>
                      <a:pt x="599" y="1556"/>
                    </a:lnTo>
                    <a:lnTo>
                      <a:pt x="656" y="1544"/>
                    </a:lnTo>
                    <a:lnTo>
                      <a:pt x="727" y="1533"/>
                    </a:lnTo>
                    <a:lnTo>
                      <a:pt x="806" y="1521"/>
                    </a:lnTo>
                    <a:lnTo>
                      <a:pt x="891" y="1512"/>
                    </a:lnTo>
                    <a:lnTo>
                      <a:pt x="982" y="1508"/>
                    </a:lnTo>
                    <a:lnTo>
                      <a:pt x="1078" y="1510"/>
                    </a:lnTo>
                    <a:lnTo>
                      <a:pt x="1172" y="1524"/>
                    </a:lnTo>
                    <a:lnTo>
                      <a:pt x="1219" y="1534"/>
                    </a:lnTo>
                    <a:lnTo>
                      <a:pt x="1265" y="1544"/>
                    </a:lnTo>
                    <a:lnTo>
                      <a:pt x="1310" y="1556"/>
                    </a:lnTo>
                    <a:lnTo>
                      <a:pt x="1351" y="1568"/>
                    </a:lnTo>
                    <a:lnTo>
                      <a:pt x="1389" y="1580"/>
                    </a:lnTo>
                    <a:lnTo>
                      <a:pt x="1425" y="1593"/>
                    </a:lnTo>
                    <a:lnTo>
                      <a:pt x="1457" y="1604"/>
                    </a:lnTo>
                    <a:lnTo>
                      <a:pt x="1483" y="1614"/>
                    </a:lnTo>
                    <a:lnTo>
                      <a:pt x="1521" y="1630"/>
                    </a:lnTo>
                    <a:lnTo>
                      <a:pt x="1535" y="1635"/>
                    </a:lnTo>
                    <a:lnTo>
                      <a:pt x="1541" y="1616"/>
                    </a:lnTo>
                    <a:lnTo>
                      <a:pt x="1549" y="1593"/>
                    </a:lnTo>
                    <a:lnTo>
                      <a:pt x="1560" y="1563"/>
                    </a:lnTo>
                    <a:lnTo>
                      <a:pt x="1574" y="1526"/>
                    </a:lnTo>
                    <a:lnTo>
                      <a:pt x="1591" y="1485"/>
                    </a:lnTo>
                    <a:lnTo>
                      <a:pt x="1600" y="1464"/>
                    </a:lnTo>
                    <a:lnTo>
                      <a:pt x="1610" y="1441"/>
                    </a:lnTo>
                    <a:lnTo>
                      <a:pt x="1620" y="1416"/>
                    </a:lnTo>
                    <a:lnTo>
                      <a:pt x="1632" y="1392"/>
                    </a:lnTo>
                    <a:lnTo>
                      <a:pt x="1643" y="1368"/>
                    </a:lnTo>
                    <a:lnTo>
                      <a:pt x="1656" y="1342"/>
                    </a:lnTo>
                    <a:lnTo>
                      <a:pt x="1669" y="1318"/>
                    </a:lnTo>
                    <a:lnTo>
                      <a:pt x="1684" y="1293"/>
                    </a:lnTo>
                    <a:lnTo>
                      <a:pt x="1698" y="1267"/>
                    </a:lnTo>
                    <a:lnTo>
                      <a:pt x="1712" y="1242"/>
                    </a:lnTo>
                    <a:lnTo>
                      <a:pt x="1729" y="1217"/>
                    </a:lnTo>
                    <a:lnTo>
                      <a:pt x="1744" y="1193"/>
                    </a:lnTo>
                    <a:lnTo>
                      <a:pt x="1760" y="1170"/>
                    </a:lnTo>
                    <a:lnTo>
                      <a:pt x="1769" y="1159"/>
                    </a:lnTo>
                    <a:lnTo>
                      <a:pt x="1778" y="1147"/>
                    </a:lnTo>
                    <a:lnTo>
                      <a:pt x="1787" y="1137"/>
                    </a:lnTo>
                    <a:lnTo>
                      <a:pt x="1796" y="1125"/>
                    </a:lnTo>
                    <a:lnTo>
                      <a:pt x="1805" y="1115"/>
                    </a:lnTo>
                    <a:lnTo>
                      <a:pt x="1814" y="1105"/>
                    </a:lnTo>
                    <a:lnTo>
                      <a:pt x="1823" y="1096"/>
                    </a:lnTo>
                    <a:lnTo>
                      <a:pt x="1832" y="1084"/>
                    </a:lnTo>
                    <a:lnTo>
                      <a:pt x="1842" y="1076"/>
                    </a:lnTo>
                    <a:lnTo>
                      <a:pt x="1852" y="1067"/>
                    </a:lnTo>
                    <a:lnTo>
                      <a:pt x="1861" y="1058"/>
                    </a:lnTo>
                    <a:lnTo>
                      <a:pt x="1872" y="1050"/>
                    </a:lnTo>
                    <a:lnTo>
                      <a:pt x="1882" y="1042"/>
                    </a:lnTo>
                    <a:lnTo>
                      <a:pt x="1892" y="1035"/>
                    </a:lnTo>
                    <a:lnTo>
                      <a:pt x="1911" y="1021"/>
                    </a:lnTo>
                    <a:lnTo>
                      <a:pt x="1932" y="1008"/>
                    </a:lnTo>
                    <a:lnTo>
                      <a:pt x="1952" y="995"/>
                    </a:lnTo>
                    <a:lnTo>
                      <a:pt x="1971" y="982"/>
                    </a:lnTo>
                    <a:lnTo>
                      <a:pt x="1990" y="971"/>
                    </a:lnTo>
                    <a:lnTo>
                      <a:pt x="2008" y="959"/>
                    </a:lnTo>
                    <a:lnTo>
                      <a:pt x="2027" y="949"/>
                    </a:lnTo>
                    <a:lnTo>
                      <a:pt x="2045" y="939"/>
                    </a:lnTo>
                    <a:lnTo>
                      <a:pt x="2063" y="930"/>
                    </a:lnTo>
                    <a:lnTo>
                      <a:pt x="2080" y="921"/>
                    </a:lnTo>
                    <a:lnTo>
                      <a:pt x="2097" y="912"/>
                    </a:lnTo>
                    <a:lnTo>
                      <a:pt x="2113" y="904"/>
                    </a:lnTo>
                    <a:lnTo>
                      <a:pt x="2145" y="889"/>
                    </a:lnTo>
                    <a:lnTo>
                      <a:pt x="2173" y="878"/>
                    </a:lnTo>
                    <a:lnTo>
                      <a:pt x="2198" y="866"/>
                    </a:lnTo>
                    <a:lnTo>
                      <a:pt x="2221" y="857"/>
                    </a:lnTo>
                    <a:lnTo>
                      <a:pt x="2258" y="844"/>
                    </a:lnTo>
                    <a:lnTo>
                      <a:pt x="2290" y="834"/>
                    </a:lnTo>
                    <a:lnTo>
                      <a:pt x="2260" y="778"/>
                    </a:lnTo>
                    <a:lnTo>
                      <a:pt x="2244" y="783"/>
                    </a:lnTo>
                    <a:lnTo>
                      <a:pt x="2202" y="796"/>
                    </a:lnTo>
                    <a:lnTo>
                      <a:pt x="2173" y="806"/>
                    </a:lnTo>
                    <a:lnTo>
                      <a:pt x="2141" y="818"/>
                    </a:lnTo>
                    <a:lnTo>
                      <a:pt x="2104" y="832"/>
                    </a:lnTo>
                    <a:lnTo>
                      <a:pt x="2066" y="847"/>
                    </a:lnTo>
                    <a:lnTo>
                      <a:pt x="2045" y="857"/>
                    </a:lnTo>
                    <a:lnTo>
                      <a:pt x="2025" y="865"/>
                    </a:lnTo>
                    <a:lnTo>
                      <a:pt x="2004" y="875"/>
                    </a:lnTo>
                    <a:lnTo>
                      <a:pt x="1984" y="885"/>
                    </a:lnTo>
                    <a:lnTo>
                      <a:pt x="1963" y="896"/>
                    </a:lnTo>
                    <a:lnTo>
                      <a:pt x="1943" y="907"/>
                    </a:lnTo>
                    <a:lnTo>
                      <a:pt x="1923" y="918"/>
                    </a:lnTo>
                    <a:lnTo>
                      <a:pt x="1902" y="930"/>
                    </a:lnTo>
                    <a:lnTo>
                      <a:pt x="1883" y="943"/>
                    </a:lnTo>
                    <a:lnTo>
                      <a:pt x="1864" y="956"/>
                    </a:lnTo>
                    <a:lnTo>
                      <a:pt x="1846" y="968"/>
                    </a:lnTo>
                    <a:lnTo>
                      <a:pt x="1829" y="982"/>
                    </a:lnTo>
                    <a:lnTo>
                      <a:pt x="1812" y="995"/>
                    </a:lnTo>
                    <a:lnTo>
                      <a:pt x="1796" y="1010"/>
                    </a:lnTo>
                    <a:lnTo>
                      <a:pt x="1781" y="1024"/>
                    </a:lnTo>
                    <a:lnTo>
                      <a:pt x="1768" y="1039"/>
                    </a:lnTo>
                    <a:lnTo>
                      <a:pt x="1755" y="1055"/>
                    </a:lnTo>
                    <a:lnTo>
                      <a:pt x="1749" y="1063"/>
                    </a:lnTo>
                    <a:lnTo>
                      <a:pt x="1743" y="1072"/>
                    </a:lnTo>
                    <a:lnTo>
                      <a:pt x="1717" y="1106"/>
                    </a:lnTo>
                    <a:lnTo>
                      <a:pt x="1692" y="1142"/>
                    </a:lnTo>
                    <a:lnTo>
                      <a:pt x="1666" y="1180"/>
                    </a:lnTo>
                    <a:lnTo>
                      <a:pt x="1640" y="1220"/>
                    </a:lnTo>
                    <a:lnTo>
                      <a:pt x="1618" y="1258"/>
                    </a:lnTo>
                    <a:lnTo>
                      <a:pt x="1595" y="1298"/>
                    </a:lnTo>
                    <a:lnTo>
                      <a:pt x="1573" y="1333"/>
                    </a:lnTo>
                    <a:lnTo>
                      <a:pt x="1552" y="1369"/>
                    </a:lnTo>
                    <a:lnTo>
                      <a:pt x="1535" y="1402"/>
                    </a:lnTo>
                    <a:lnTo>
                      <a:pt x="1519" y="1432"/>
                    </a:lnTo>
                    <a:lnTo>
                      <a:pt x="1505" y="1457"/>
                    </a:lnTo>
                    <a:lnTo>
                      <a:pt x="1486" y="1494"/>
                    </a:lnTo>
                    <a:lnTo>
                      <a:pt x="1480" y="1508"/>
                    </a:lnTo>
                    <a:lnTo>
                      <a:pt x="1466" y="1503"/>
                    </a:lnTo>
                    <a:lnTo>
                      <a:pt x="1429" y="1492"/>
                    </a:lnTo>
                    <a:lnTo>
                      <a:pt x="1402" y="1485"/>
                    </a:lnTo>
                    <a:lnTo>
                      <a:pt x="1371" y="1478"/>
                    </a:lnTo>
                    <a:lnTo>
                      <a:pt x="1338" y="1469"/>
                    </a:lnTo>
                    <a:lnTo>
                      <a:pt x="1300" y="1460"/>
                    </a:lnTo>
                    <a:lnTo>
                      <a:pt x="1261" y="1451"/>
                    </a:lnTo>
                    <a:lnTo>
                      <a:pt x="1219" y="1443"/>
                    </a:lnTo>
                    <a:lnTo>
                      <a:pt x="1177" y="1437"/>
                    </a:lnTo>
                    <a:lnTo>
                      <a:pt x="1134" y="1430"/>
                    </a:lnTo>
                    <a:lnTo>
                      <a:pt x="1047" y="1423"/>
                    </a:lnTo>
                    <a:lnTo>
                      <a:pt x="965" y="1423"/>
                    </a:lnTo>
                    <a:lnTo>
                      <a:pt x="812" y="1438"/>
                    </a:lnTo>
                    <a:lnTo>
                      <a:pt x="742" y="1448"/>
                    </a:lnTo>
                    <a:lnTo>
                      <a:pt x="681" y="1457"/>
                    </a:lnTo>
                    <a:lnTo>
                      <a:pt x="627" y="1468"/>
                    </a:lnTo>
                    <a:lnTo>
                      <a:pt x="587" y="1475"/>
                    </a:lnTo>
                    <a:lnTo>
                      <a:pt x="552" y="1483"/>
                    </a:lnTo>
                    <a:lnTo>
                      <a:pt x="108" y="584"/>
                    </a:lnTo>
                    <a:lnTo>
                      <a:pt x="147" y="571"/>
                    </a:lnTo>
                    <a:lnTo>
                      <a:pt x="192" y="558"/>
                    </a:lnTo>
                    <a:lnTo>
                      <a:pt x="220" y="551"/>
                    </a:lnTo>
                    <a:lnTo>
                      <a:pt x="250" y="543"/>
                    </a:lnTo>
                    <a:lnTo>
                      <a:pt x="284" y="535"/>
                    </a:lnTo>
                    <a:lnTo>
                      <a:pt x="319" y="527"/>
                    </a:lnTo>
                    <a:lnTo>
                      <a:pt x="358" y="519"/>
                    </a:lnTo>
                    <a:lnTo>
                      <a:pt x="399" y="512"/>
                    </a:lnTo>
                    <a:lnTo>
                      <a:pt x="484" y="500"/>
                    </a:lnTo>
                    <a:lnTo>
                      <a:pt x="572" y="492"/>
                    </a:lnTo>
                    <a:lnTo>
                      <a:pt x="660" y="492"/>
                    </a:lnTo>
                    <a:lnTo>
                      <a:pt x="746" y="500"/>
                    </a:lnTo>
                    <a:lnTo>
                      <a:pt x="824" y="514"/>
                    </a:lnTo>
                    <a:lnTo>
                      <a:pt x="893" y="530"/>
                    </a:lnTo>
                    <a:lnTo>
                      <a:pt x="923" y="539"/>
                    </a:lnTo>
                    <a:lnTo>
                      <a:pt x="951" y="548"/>
                    </a:lnTo>
                    <a:lnTo>
                      <a:pt x="995" y="564"/>
                    </a:lnTo>
                    <a:lnTo>
                      <a:pt x="1023" y="575"/>
                    </a:lnTo>
                    <a:lnTo>
                      <a:pt x="1033" y="580"/>
                    </a:lnTo>
                    <a:lnTo>
                      <a:pt x="1053" y="539"/>
                    </a:lnTo>
                    <a:lnTo>
                      <a:pt x="1078" y="497"/>
                    </a:lnTo>
                    <a:lnTo>
                      <a:pt x="1092" y="472"/>
                    </a:lnTo>
                    <a:lnTo>
                      <a:pt x="1108" y="444"/>
                    </a:lnTo>
                    <a:lnTo>
                      <a:pt x="1129" y="415"/>
                    </a:lnTo>
                    <a:lnTo>
                      <a:pt x="1149" y="385"/>
                    </a:lnTo>
                    <a:lnTo>
                      <a:pt x="1161" y="371"/>
                    </a:lnTo>
                    <a:lnTo>
                      <a:pt x="1173" y="355"/>
                    </a:lnTo>
                    <a:lnTo>
                      <a:pt x="1185" y="340"/>
                    </a:lnTo>
                    <a:lnTo>
                      <a:pt x="1198" y="326"/>
                    </a:lnTo>
                    <a:lnTo>
                      <a:pt x="1210" y="311"/>
                    </a:lnTo>
                    <a:lnTo>
                      <a:pt x="1224" y="295"/>
                    </a:lnTo>
                    <a:lnTo>
                      <a:pt x="1238" y="283"/>
                    </a:lnTo>
                    <a:lnTo>
                      <a:pt x="1252" y="267"/>
                    </a:lnTo>
                    <a:lnTo>
                      <a:pt x="1266" y="255"/>
                    </a:lnTo>
                    <a:lnTo>
                      <a:pt x="1282" y="242"/>
                    </a:lnTo>
                    <a:lnTo>
                      <a:pt x="1297" y="229"/>
                    </a:lnTo>
                    <a:lnTo>
                      <a:pt x="1314" y="218"/>
                    </a:lnTo>
                    <a:lnTo>
                      <a:pt x="1330" y="207"/>
                    </a:lnTo>
                    <a:lnTo>
                      <a:pt x="1346" y="196"/>
                    </a:lnTo>
                    <a:lnTo>
                      <a:pt x="1364" y="187"/>
                    </a:lnTo>
                    <a:lnTo>
                      <a:pt x="1380" y="177"/>
                    </a:lnTo>
                    <a:lnTo>
                      <a:pt x="1398" y="168"/>
                    </a:lnTo>
                    <a:lnTo>
                      <a:pt x="1415" y="160"/>
                    </a:lnTo>
                    <a:lnTo>
                      <a:pt x="1432" y="151"/>
                    </a:lnTo>
                    <a:lnTo>
                      <a:pt x="1450" y="143"/>
                    </a:lnTo>
                    <a:lnTo>
                      <a:pt x="1485" y="129"/>
                    </a:lnTo>
                    <a:lnTo>
                      <a:pt x="1519" y="117"/>
                    </a:lnTo>
                    <a:lnTo>
                      <a:pt x="1552" y="106"/>
                    </a:lnTo>
                    <a:lnTo>
                      <a:pt x="1584" y="96"/>
                    </a:lnTo>
                    <a:lnTo>
                      <a:pt x="1614" y="89"/>
                    </a:lnTo>
                    <a:lnTo>
                      <a:pt x="1640" y="82"/>
                    </a:lnTo>
                    <a:lnTo>
                      <a:pt x="1685" y="72"/>
                    </a:lnTo>
                    <a:lnTo>
                      <a:pt x="1726" y="66"/>
                    </a:lnTo>
                    <a:lnTo>
                      <a:pt x="1717" y="0"/>
                    </a:lnTo>
                    <a:close/>
                  </a:path>
                </a:pathLst>
              </a:custGeom>
              <a:solidFill>
                <a:srgbClr val="B8B8D9"/>
              </a:solidFill>
              <a:ln w="9525">
                <a:noFill/>
                <a:round/>
                <a:headEnd/>
                <a:tailEnd/>
              </a:ln>
            </p:spPr>
            <p:txBody>
              <a:bodyPr/>
              <a:lstStyle/>
              <a:p>
                <a:pPr fontAlgn="auto">
                  <a:spcBef>
                    <a:spcPts val="0"/>
                  </a:spcBef>
                  <a:spcAft>
                    <a:spcPts val="0"/>
                  </a:spcAft>
                </a:pPr>
                <a:endParaRPr lang="zh-CN" altLang="en-US">
                  <a:solidFill>
                    <a:srgbClr val="000000"/>
                  </a:solidFill>
                  <a:latin typeface="Arial Narrow"/>
                  <a:cs typeface="+mn-cs"/>
                </a:endParaRPr>
              </a:p>
            </p:txBody>
          </p:sp>
          <p:sp>
            <p:nvSpPr>
              <p:cNvPr id="167" name="Freeform 75">
                <a:extLst>
                  <a:ext uri="{FF2B5EF4-FFF2-40B4-BE49-F238E27FC236}">
                    <a16:creationId xmlns:a16="http://schemas.microsoft.com/office/drawing/2014/main" id="{4643E6E9-A363-370E-3C90-55B593A9D4C3}"/>
                  </a:ext>
                </a:extLst>
              </p:cNvPr>
              <p:cNvSpPr>
                <a:spLocks/>
              </p:cNvSpPr>
              <p:nvPr/>
            </p:nvSpPr>
            <p:spPr bwMode="auto">
              <a:xfrm>
                <a:off x="4343" y="276"/>
                <a:ext cx="207" cy="280"/>
              </a:xfrm>
              <a:custGeom>
                <a:avLst/>
                <a:gdLst>
                  <a:gd name="T0" fmla="*/ 0 w 621"/>
                  <a:gd name="T1" fmla="*/ 5 h 839"/>
                  <a:gd name="T2" fmla="*/ 59 w 621"/>
                  <a:gd name="T3" fmla="*/ 91 h 839"/>
                  <a:gd name="T4" fmla="*/ 69 w 621"/>
                  <a:gd name="T5" fmla="*/ 93 h 839"/>
                  <a:gd name="T6" fmla="*/ 4 w 621"/>
                  <a:gd name="T7" fmla="*/ 0 h 839"/>
                  <a:gd name="T8" fmla="*/ 0 w 621"/>
                  <a:gd name="T9" fmla="*/ 5 h 839"/>
                  <a:gd name="T10" fmla="*/ 0 w 621"/>
                  <a:gd name="T11" fmla="*/ 5 h 839"/>
                  <a:gd name="T12" fmla="*/ 0 60000 65536"/>
                  <a:gd name="T13" fmla="*/ 0 60000 65536"/>
                  <a:gd name="T14" fmla="*/ 0 60000 65536"/>
                  <a:gd name="T15" fmla="*/ 0 60000 65536"/>
                  <a:gd name="T16" fmla="*/ 0 60000 65536"/>
                  <a:gd name="T17" fmla="*/ 0 60000 65536"/>
                  <a:gd name="T18" fmla="*/ 0 w 621"/>
                  <a:gd name="T19" fmla="*/ 0 h 839"/>
                  <a:gd name="T20" fmla="*/ 621 w 621"/>
                  <a:gd name="T21" fmla="*/ 839 h 839"/>
                </a:gdLst>
                <a:ahLst/>
                <a:cxnLst>
                  <a:cxn ang="T12">
                    <a:pos x="T0" y="T1"/>
                  </a:cxn>
                  <a:cxn ang="T13">
                    <a:pos x="T2" y="T3"/>
                  </a:cxn>
                  <a:cxn ang="T14">
                    <a:pos x="T4" y="T5"/>
                  </a:cxn>
                  <a:cxn ang="T15">
                    <a:pos x="T6" y="T7"/>
                  </a:cxn>
                  <a:cxn ang="T16">
                    <a:pos x="T8" y="T9"/>
                  </a:cxn>
                  <a:cxn ang="T17">
                    <a:pos x="T10" y="T11"/>
                  </a:cxn>
                </a:cxnLst>
                <a:rect l="T18" t="T19" r="T20" b="T21"/>
                <a:pathLst>
                  <a:path w="621" h="839">
                    <a:moveTo>
                      <a:pt x="0" y="48"/>
                    </a:moveTo>
                    <a:lnTo>
                      <a:pt x="527" y="814"/>
                    </a:lnTo>
                    <a:lnTo>
                      <a:pt x="621" y="839"/>
                    </a:lnTo>
                    <a:lnTo>
                      <a:pt x="38" y="0"/>
                    </a:lnTo>
                    <a:lnTo>
                      <a:pt x="0" y="48"/>
                    </a:lnTo>
                    <a:close/>
                  </a:path>
                </a:pathLst>
              </a:custGeom>
              <a:solidFill>
                <a:srgbClr val="B8B8D9"/>
              </a:solidFill>
              <a:ln w="9525">
                <a:noFill/>
                <a:round/>
                <a:headEnd/>
                <a:tailEnd/>
              </a:ln>
            </p:spPr>
            <p:txBody>
              <a:bodyPr/>
              <a:lstStyle/>
              <a:p>
                <a:pPr fontAlgn="auto">
                  <a:spcBef>
                    <a:spcPts val="0"/>
                  </a:spcBef>
                  <a:spcAft>
                    <a:spcPts val="0"/>
                  </a:spcAft>
                </a:pPr>
                <a:endParaRPr lang="zh-CN" altLang="en-US">
                  <a:solidFill>
                    <a:srgbClr val="000000"/>
                  </a:solidFill>
                  <a:latin typeface="Arial Narrow"/>
                  <a:cs typeface="+mn-cs"/>
                </a:endParaRPr>
              </a:p>
            </p:txBody>
          </p:sp>
          <p:sp>
            <p:nvSpPr>
              <p:cNvPr id="168" name="Freeform 76">
                <a:extLst>
                  <a:ext uri="{FF2B5EF4-FFF2-40B4-BE49-F238E27FC236}">
                    <a16:creationId xmlns:a16="http://schemas.microsoft.com/office/drawing/2014/main" id="{5368CDCB-1921-656E-B88F-5B38866624BD}"/>
                  </a:ext>
                </a:extLst>
              </p:cNvPr>
              <p:cNvSpPr>
                <a:spLocks/>
              </p:cNvSpPr>
              <p:nvPr/>
            </p:nvSpPr>
            <p:spPr bwMode="auto">
              <a:xfrm>
                <a:off x="3757" y="493"/>
                <a:ext cx="795" cy="376"/>
              </a:xfrm>
              <a:custGeom>
                <a:avLst/>
                <a:gdLst>
                  <a:gd name="T0" fmla="*/ 0 w 2386"/>
                  <a:gd name="T1" fmla="*/ 6 h 1129"/>
                  <a:gd name="T2" fmla="*/ 59 w 2386"/>
                  <a:gd name="T3" fmla="*/ 125 h 1129"/>
                  <a:gd name="T4" fmla="*/ 66 w 2386"/>
                  <a:gd name="T5" fmla="*/ 123 h 1129"/>
                  <a:gd name="T6" fmla="*/ 74 w 2386"/>
                  <a:gd name="T7" fmla="*/ 121 h 1129"/>
                  <a:gd name="T8" fmla="*/ 82 w 2386"/>
                  <a:gd name="T9" fmla="*/ 118 h 1129"/>
                  <a:gd name="T10" fmla="*/ 92 w 2386"/>
                  <a:gd name="T11" fmla="*/ 116 h 1129"/>
                  <a:gd name="T12" fmla="*/ 102 w 2386"/>
                  <a:gd name="T13" fmla="*/ 114 h 1129"/>
                  <a:gd name="T14" fmla="*/ 118 w 2386"/>
                  <a:gd name="T15" fmla="*/ 112 h 1129"/>
                  <a:gd name="T16" fmla="*/ 139 w 2386"/>
                  <a:gd name="T17" fmla="*/ 112 h 1129"/>
                  <a:gd name="T18" fmla="*/ 160 w 2386"/>
                  <a:gd name="T19" fmla="*/ 114 h 1129"/>
                  <a:gd name="T20" fmla="*/ 177 w 2386"/>
                  <a:gd name="T21" fmla="*/ 117 h 1129"/>
                  <a:gd name="T22" fmla="*/ 185 w 2386"/>
                  <a:gd name="T23" fmla="*/ 116 h 1129"/>
                  <a:gd name="T24" fmla="*/ 188 w 2386"/>
                  <a:gd name="T25" fmla="*/ 111 h 1129"/>
                  <a:gd name="T26" fmla="*/ 192 w 2386"/>
                  <a:gd name="T27" fmla="*/ 103 h 1129"/>
                  <a:gd name="T28" fmla="*/ 198 w 2386"/>
                  <a:gd name="T29" fmla="*/ 93 h 1129"/>
                  <a:gd name="T30" fmla="*/ 201 w 2386"/>
                  <a:gd name="T31" fmla="*/ 88 h 1129"/>
                  <a:gd name="T32" fmla="*/ 204 w 2386"/>
                  <a:gd name="T33" fmla="*/ 82 h 1129"/>
                  <a:gd name="T34" fmla="*/ 208 w 2386"/>
                  <a:gd name="T35" fmla="*/ 77 h 1129"/>
                  <a:gd name="T36" fmla="*/ 211 w 2386"/>
                  <a:gd name="T37" fmla="*/ 74 h 1129"/>
                  <a:gd name="T38" fmla="*/ 213 w 2386"/>
                  <a:gd name="T39" fmla="*/ 71 h 1129"/>
                  <a:gd name="T40" fmla="*/ 214 w 2386"/>
                  <a:gd name="T41" fmla="*/ 69 h 1129"/>
                  <a:gd name="T42" fmla="*/ 216 w 2386"/>
                  <a:gd name="T43" fmla="*/ 67 h 1129"/>
                  <a:gd name="T44" fmla="*/ 218 w 2386"/>
                  <a:gd name="T45" fmla="*/ 65 h 1129"/>
                  <a:gd name="T46" fmla="*/ 220 w 2386"/>
                  <a:gd name="T47" fmla="*/ 63 h 1129"/>
                  <a:gd name="T48" fmla="*/ 223 w 2386"/>
                  <a:gd name="T49" fmla="*/ 60 h 1129"/>
                  <a:gd name="T50" fmla="*/ 227 w 2386"/>
                  <a:gd name="T51" fmla="*/ 57 h 1129"/>
                  <a:gd name="T52" fmla="*/ 231 w 2386"/>
                  <a:gd name="T53" fmla="*/ 54 h 1129"/>
                  <a:gd name="T54" fmla="*/ 234 w 2386"/>
                  <a:gd name="T55" fmla="*/ 52 h 1129"/>
                  <a:gd name="T56" fmla="*/ 238 w 2386"/>
                  <a:gd name="T57" fmla="*/ 50 h 1129"/>
                  <a:gd name="T58" fmla="*/ 241 w 2386"/>
                  <a:gd name="T59" fmla="*/ 48 h 1129"/>
                  <a:gd name="T60" fmla="*/ 248 w 2386"/>
                  <a:gd name="T61" fmla="*/ 45 h 1129"/>
                  <a:gd name="T62" fmla="*/ 254 w 2386"/>
                  <a:gd name="T63" fmla="*/ 43 h 1129"/>
                  <a:gd name="T64" fmla="*/ 258 w 2386"/>
                  <a:gd name="T65" fmla="*/ 41 h 1129"/>
                  <a:gd name="T66" fmla="*/ 265 w 2386"/>
                  <a:gd name="T67" fmla="*/ 39 h 1129"/>
                  <a:gd name="T68" fmla="*/ 242 w 2386"/>
                  <a:gd name="T69" fmla="*/ 27 h 1129"/>
                  <a:gd name="T70" fmla="*/ 248 w 2386"/>
                  <a:gd name="T71" fmla="*/ 38 h 1129"/>
                  <a:gd name="T72" fmla="*/ 240 w 2386"/>
                  <a:gd name="T73" fmla="*/ 41 h 1129"/>
                  <a:gd name="T74" fmla="*/ 234 w 2386"/>
                  <a:gd name="T75" fmla="*/ 43 h 1129"/>
                  <a:gd name="T76" fmla="*/ 228 w 2386"/>
                  <a:gd name="T77" fmla="*/ 47 h 1129"/>
                  <a:gd name="T78" fmla="*/ 225 w 2386"/>
                  <a:gd name="T79" fmla="*/ 48 h 1129"/>
                  <a:gd name="T80" fmla="*/ 221 w 2386"/>
                  <a:gd name="T81" fmla="*/ 50 h 1129"/>
                  <a:gd name="T82" fmla="*/ 219 w 2386"/>
                  <a:gd name="T83" fmla="*/ 52 h 1129"/>
                  <a:gd name="T84" fmla="*/ 216 w 2386"/>
                  <a:gd name="T85" fmla="*/ 55 h 1129"/>
                  <a:gd name="T86" fmla="*/ 213 w 2386"/>
                  <a:gd name="T87" fmla="*/ 57 h 1129"/>
                  <a:gd name="T88" fmla="*/ 211 w 2386"/>
                  <a:gd name="T89" fmla="*/ 59 h 1129"/>
                  <a:gd name="T90" fmla="*/ 208 w 2386"/>
                  <a:gd name="T91" fmla="*/ 62 h 1129"/>
                  <a:gd name="T92" fmla="*/ 207 w 2386"/>
                  <a:gd name="T93" fmla="*/ 65 h 1129"/>
                  <a:gd name="T94" fmla="*/ 203 w 2386"/>
                  <a:gd name="T95" fmla="*/ 70 h 1129"/>
                  <a:gd name="T96" fmla="*/ 197 w 2386"/>
                  <a:gd name="T97" fmla="*/ 78 h 1129"/>
                  <a:gd name="T98" fmla="*/ 192 w 2386"/>
                  <a:gd name="T99" fmla="*/ 86 h 1129"/>
                  <a:gd name="T100" fmla="*/ 187 w 2386"/>
                  <a:gd name="T101" fmla="*/ 94 h 1129"/>
                  <a:gd name="T102" fmla="*/ 183 w 2386"/>
                  <a:gd name="T103" fmla="*/ 100 h 1129"/>
                  <a:gd name="T104" fmla="*/ 179 w 2386"/>
                  <a:gd name="T105" fmla="*/ 106 h 1129"/>
                  <a:gd name="T106" fmla="*/ 173 w 2386"/>
                  <a:gd name="T107" fmla="*/ 104 h 1129"/>
                  <a:gd name="T108" fmla="*/ 158 w 2386"/>
                  <a:gd name="T109" fmla="*/ 102 h 1129"/>
                  <a:gd name="T110" fmla="*/ 134 w 2386"/>
                  <a:gd name="T111" fmla="*/ 100 h 1129"/>
                  <a:gd name="T112" fmla="*/ 106 w 2386"/>
                  <a:gd name="T113" fmla="*/ 103 h 1129"/>
                  <a:gd name="T114" fmla="*/ 93 w 2386"/>
                  <a:gd name="T115" fmla="*/ 105 h 1129"/>
                  <a:gd name="T116" fmla="*/ 83 w 2386"/>
                  <a:gd name="T117" fmla="*/ 108 h 1129"/>
                  <a:gd name="T118" fmla="*/ 75 w 2386"/>
                  <a:gd name="T119" fmla="*/ 109 h 1129"/>
                  <a:gd name="T120" fmla="*/ 62 w 2386"/>
                  <a:gd name="T121" fmla="*/ 114 h 1129"/>
                  <a:gd name="T122" fmla="*/ 22 w 2386"/>
                  <a:gd name="T123" fmla="*/ 7 h 1129"/>
                  <a:gd name="T124" fmla="*/ 19 w 2386"/>
                  <a:gd name="T125" fmla="*/ 0 h 1129"/>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386"/>
                  <a:gd name="T190" fmla="*/ 0 h 1129"/>
                  <a:gd name="T191" fmla="*/ 2386 w 2386"/>
                  <a:gd name="T192" fmla="*/ 1129 h 1129"/>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386" h="1129">
                    <a:moveTo>
                      <a:pt x="172" y="0"/>
                    </a:moveTo>
                    <a:lnTo>
                      <a:pt x="0" y="51"/>
                    </a:lnTo>
                    <a:lnTo>
                      <a:pt x="519" y="1129"/>
                    </a:lnTo>
                    <a:lnTo>
                      <a:pt x="533" y="1124"/>
                    </a:lnTo>
                    <a:lnTo>
                      <a:pt x="570" y="1112"/>
                    </a:lnTo>
                    <a:lnTo>
                      <a:pt x="597" y="1105"/>
                    </a:lnTo>
                    <a:lnTo>
                      <a:pt x="628" y="1096"/>
                    </a:lnTo>
                    <a:lnTo>
                      <a:pt x="662" y="1086"/>
                    </a:lnTo>
                    <a:lnTo>
                      <a:pt x="701" y="1075"/>
                    </a:lnTo>
                    <a:lnTo>
                      <a:pt x="741" y="1064"/>
                    </a:lnTo>
                    <a:lnTo>
                      <a:pt x="785" y="1054"/>
                    </a:lnTo>
                    <a:lnTo>
                      <a:pt x="830" y="1044"/>
                    </a:lnTo>
                    <a:lnTo>
                      <a:pt x="875" y="1035"/>
                    </a:lnTo>
                    <a:lnTo>
                      <a:pt x="921" y="1026"/>
                    </a:lnTo>
                    <a:lnTo>
                      <a:pt x="967" y="1017"/>
                    </a:lnTo>
                    <a:lnTo>
                      <a:pt x="1058" y="1006"/>
                    </a:lnTo>
                    <a:lnTo>
                      <a:pt x="1151" y="1003"/>
                    </a:lnTo>
                    <a:lnTo>
                      <a:pt x="1249" y="1006"/>
                    </a:lnTo>
                    <a:lnTo>
                      <a:pt x="1349" y="1017"/>
                    </a:lnTo>
                    <a:lnTo>
                      <a:pt x="1444" y="1028"/>
                    </a:lnTo>
                    <a:lnTo>
                      <a:pt x="1526" y="1042"/>
                    </a:lnTo>
                    <a:lnTo>
                      <a:pt x="1593" y="1054"/>
                    </a:lnTo>
                    <a:lnTo>
                      <a:pt x="1653" y="1066"/>
                    </a:lnTo>
                    <a:lnTo>
                      <a:pt x="1662" y="1047"/>
                    </a:lnTo>
                    <a:lnTo>
                      <a:pt x="1673" y="1026"/>
                    </a:lnTo>
                    <a:lnTo>
                      <a:pt x="1689" y="998"/>
                    </a:lnTo>
                    <a:lnTo>
                      <a:pt x="1706" y="963"/>
                    </a:lnTo>
                    <a:lnTo>
                      <a:pt x="1728" y="925"/>
                    </a:lnTo>
                    <a:lnTo>
                      <a:pt x="1752" y="883"/>
                    </a:lnTo>
                    <a:lnTo>
                      <a:pt x="1779" y="837"/>
                    </a:lnTo>
                    <a:lnTo>
                      <a:pt x="1795" y="815"/>
                    </a:lnTo>
                    <a:lnTo>
                      <a:pt x="1809" y="791"/>
                    </a:lnTo>
                    <a:lnTo>
                      <a:pt x="1824" y="768"/>
                    </a:lnTo>
                    <a:lnTo>
                      <a:pt x="1840" y="743"/>
                    </a:lnTo>
                    <a:lnTo>
                      <a:pt x="1856" y="720"/>
                    </a:lnTo>
                    <a:lnTo>
                      <a:pt x="1872" y="697"/>
                    </a:lnTo>
                    <a:lnTo>
                      <a:pt x="1889" y="676"/>
                    </a:lnTo>
                    <a:lnTo>
                      <a:pt x="1897" y="664"/>
                    </a:lnTo>
                    <a:lnTo>
                      <a:pt x="1906" y="653"/>
                    </a:lnTo>
                    <a:lnTo>
                      <a:pt x="1915" y="643"/>
                    </a:lnTo>
                    <a:lnTo>
                      <a:pt x="1922" y="632"/>
                    </a:lnTo>
                    <a:lnTo>
                      <a:pt x="1931" y="622"/>
                    </a:lnTo>
                    <a:lnTo>
                      <a:pt x="1940" y="612"/>
                    </a:lnTo>
                    <a:lnTo>
                      <a:pt x="1948" y="602"/>
                    </a:lnTo>
                    <a:lnTo>
                      <a:pt x="1957" y="592"/>
                    </a:lnTo>
                    <a:lnTo>
                      <a:pt x="1966" y="583"/>
                    </a:lnTo>
                    <a:lnTo>
                      <a:pt x="1975" y="574"/>
                    </a:lnTo>
                    <a:lnTo>
                      <a:pt x="1983" y="565"/>
                    </a:lnTo>
                    <a:lnTo>
                      <a:pt x="1992" y="556"/>
                    </a:lnTo>
                    <a:lnTo>
                      <a:pt x="2009" y="540"/>
                    </a:lnTo>
                    <a:lnTo>
                      <a:pt x="2027" y="525"/>
                    </a:lnTo>
                    <a:lnTo>
                      <a:pt x="2043" y="512"/>
                    </a:lnTo>
                    <a:lnTo>
                      <a:pt x="2061" y="501"/>
                    </a:lnTo>
                    <a:lnTo>
                      <a:pt x="2078" y="489"/>
                    </a:lnTo>
                    <a:lnTo>
                      <a:pt x="2094" y="479"/>
                    </a:lnTo>
                    <a:lnTo>
                      <a:pt x="2111" y="469"/>
                    </a:lnTo>
                    <a:lnTo>
                      <a:pt x="2128" y="460"/>
                    </a:lnTo>
                    <a:lnTo>
                      <a:pt x="2143" y="451"/>
                    </a:lnTo>
                    <a:lnTo>
                      <a:pt x="2160" y="442"/>
                    </a:lnTo>
                    <a:lnTo>
                      <a:pt x="2174" y="433"/>
                    </a:lnTo>
                    <a:lnTo>
                      <a:pt x="2204" y="419"/>
                    </a:lnTo>
                    <a:lnTo>
                      <a:pt x="2232" y="406"/>
                    </a:lnTo>
                    <a:lnTo>
                      <a:pt x="2259" y="395"/>
                    </a:lnTo>
                    <a:lnTo>
                      <a:pt x="2283" y="385"/>
                    </a:lnTo>
                    <a:lnTo>
                      <a:pt x="2306" y="376"/>
                    </a:lnTo>
                    <a:lnTo>
                      <a:pt x="2326" y="369"/>
                    </a:lnTo>
                    <a:lnTo>
                      <a:pt x="2357" y="359"/>
                    </a:lnTo>
                    <a:lnTo>
                      <a:pt x="2386" y="353"/>
                    </a:lnTo>
                    <a:lnTo>
                      <a:pt x="2243" y="205"/>
                    </a:lnTo>
                    <a:lnTo>
                      <a:pt x="2177" y="246"/>
                    </a:lnTo>
                    <a:lnTo>
                      <a:pt x="2268" y="327"/>
                    </a:lnTo>
                    <a:lnTo>
                      <a:pt x="2230" y="340"/>
                    </a:lnTo>
                    <a:lnTo>
                      <a:pt x="2186" y="355"/>
                    </a:lnTo>
                    <a:lnTo>
                      <a:pt x="2162" y="366"/>
                    </a:lnTo>
                    <a:lnTo>
                      <a:pt x="2135" y="377"/>
                    </a:lnTo>
                    <a:lnTo>
                      <a:pt x="2107" y="389"/>
                    </a:lnTo>
                    <a:lnTo>
                      <a:pt x="2079" y="404"/>
                    </a:lnTo>
                    <a:lnTo>
                      <a:pt x="2050" y="419"/>
                    </a:lnTo>
                    <a:lnTo>
                      <a:pt x="2036" y="426"/>
                    </a:lnTo>
                    <a:lnTo>
                      <a:pt x="2022" y="434"/>
                    </a:lnTo>
                    <a:lnTo>
                      <a:pt x="2008" y="443"/>
                    </a:lnTo>
                    <a:lnTo>
                      <a:pt x="1994" y="452"/>
                    </a:lnTo>
                    <a:lnTo>
                      <a:pt x="1981" y="461"/>
                    </a:lnTo>
                    <a:lnTo>
                      <a:pt x="1968" y="470"/>
                    </a:lnTo>
                    <a:lnTo>
                      <a:pt x="1955" y="480"/>
                    </a:lnTo>
                    <a:lnTo>
                      <a:pt x="1943" y="491"/>
                    </a:lnTo>
                    <a:lnTo>
                      <a:pt x="1932" y="501"/>
                    </a:lnTo>
                    <a:lnTo>
                      <a:pt x="1922" y="511"/>
                    </a:lnTo>
                    <a:lnTo>
                      <a:pt x="1912" y="521"/>
                    </a:lnTo>
                    <a:lnTo>
                      <a:pt x="1900" y="534"/>
                    </a:lnTo>
                    <a:lnTo>
                      <a:pt x="1889" y="548"/>
                    </a:lnTo>
                    <a:lnTo>
                      <a:pt x="1877" y="562"/>
                    </a:lnTo>
                    <a:lnTo>
                      <a:pt x="1866" y="577"/>
                    </a:lnTo>
                    <a:lnTo>
                      <a:pt x="1860" y="585"/>
                    </a:lnTo>
                    <a:lnTo>
                      <a:pt x="1853" y="594"/>
                    </a:lnTo>
                    <a:lnTo>
                      <a:pt x="1828" y="627"/>
                    </a:lnTo>
                    <a:lnTo>
                      <a:pt x="1802" y="664"/>
                    </a:lnTo>
                    <a:lnTo>
                      <a:pt x="1778" y="701"/>
                    </a:lnTo>
                    <a:lnTo>
                      <a:pt x="1752" y="738"/>
                    </a:lnTo>
                    <a:lnTo>
                      <a:pt x="1728" y="775"/>
                    </a:lnTo>
                    <a:lnTo>
                      <a:pt x="1705" y="811"/>
                    </a:lnTo>
                    <a:lnTo>
                      <a:pt x="1683" y="844"/>
                    </a:lnTo>
                    <a:lnTo>
                      <a:pt x="1664" y="875"/>
                    </a:lnTo>
                    <a:lnTo>
                      <a:pt x="1648" y="902"/>
                    </a:lnTo>
                    <a:lnTo>
                      <a:pt x="1623" y="940"/>
                    </a:lnTo>
                    <a:lnTo>
                      <a:pt x="1615" y="955"/>
                    </a:lnTo>
                    <a:lnTo>
                      <a:pt x="1601" y="952"/>
                    </a:lnTo>
                    <a:lnTo>
                      <a:pt x="1562" y="941"/>
                    </a:lnTo>
                    <a:lnTo>
                      <a:pt x="1501" y="929"/>
                    </a:lnTo>
                    <a:lnTo>
                      <a:pt x="1419" y="916"/>
                    </a:lnTo>
                    <a:lnTo>
                      <a:pt x="1321" y="906"/>
                    </a:lnTo>
                    <a:lnTo>
                      <a:pt x="1210" y="902"/>
                    </a:lnTo>
                    <a:lnTo>
                      <a:pt x="1086" y="907"/>
                    </a:lnTo>
                    <a:lnTo>
                      <a:pt x="956" y="925"/>
                    </a:lnTo>
                    <a:lnTo>
                      <a:pt x="892" y="938"/>
                    </a:lnTo>
                    <a:lnTo>
                      <a:pt x="837" y="949"/>
                    </a:lnTo>
                    <a:lnTo>
                      <a:pt x="786" y="959"/>
                    </a:lnTo>
                    <a:lnTo>
                      <a:pt x="743" y="969"/>
                    </a:lnTo>
                    <a:lnTo>
                      <a:pt x="706" y="978"/>
                    </a:lnTo>
                    <a:lnTo>
                      <a:pt x="674" y="986"/>
                    </a:lnTo>
                    <a:lnTo>
                      <a:pt x="624" y="1001"/>
                    </a:lnTo>
                    <a:lnTo>
                      <a:pt x="560" y="1027"/>
                    </a:lnTo>
                    <a:lnTo>
                      <a:pt x="102" y="87"/>
                    </a:lnTo>
                    <a:lnTo>
                      <a:pt x="198" y="62"/>
                    </a:lnTo>
                    <a:lnTo>
                      <a:pt x="172" y="0"/>
                    </a:lnTo>
                    <a:close/>
                  </a:path>
                </a:pathLst>
              </a:custGeom>
              <a:solidFill>
                <a:srgbClr val="B8B8D9"/>
              </a:solidFill>
              <a:ln w="9525">
                <a:noFill/>
                <a:round/>
                <a:headEnd/>
                <a:tailEnd/>
              </a:ln>
            </p:spPr>
            <p:txBody>
              <a:bodyPr/>
              <a:lstStyle/>
              <a:p>
                <a:pPr fontAlgn="auto">
                  <a:spcBef>
                    <a:spcPts val="0"/>
                  </a:spcBef>
                  <a:spcAft>
                    <a:spcPts val="0"/>
                  </a:spcAft>
                </a:pPr>
                <a:endParaRPr lang="zh-CN" altLang="en-US">
                  <a:solidFill>
                    <a:srgbClr val="000000"/>
                  </a:solidFill>
                  <a:latin typeface="Arial Narrow"/>
                  <a:cs typeface="+mn-cs"/>
                </a:endParaRPr>
              </a:p>
            </p:txBody>
          </p:sp>
          <p:sp>
            <p:nvSpPr>
              <p:cNvPr id="169" name="Freeform 77">
                <a:extLst>
                  <a:ext uri="{FF2B5EF4-FFF2-40B4-BE49-F238E27FC236}">
                    <a16:creationId xmlns:a16="http://schemas.microsoft.com/office/drawing/2014/main" id="{7DB34F37-5308-1C36-066C-8AFCB483F250}"/>
                  </a:ext>
                </a:extLst>
              </p:cNvPr>
              <p:cNvSpPr>
                <a:spLocks/>
              </p:cNvSpPr>
              <p:nvPr/>
            </p:nvSpPr>
            <p:spPr bwMode="auto">
              <a:xfrm>
                <a:off x="4108" y="448"/>
                <a:ext cx="180" cy="346"/>
              </a:xfrm>
              <a:custGeom>
                <a:avLst/>
                <a:gdLst>
                  <a:gd name="T0" fmla="*/ 8 w 541"/>
                  <a:gd name="T1" fmla="*/ 0 h 1038"/>
                  <a:gd name="T2" fmla="*/ 60 w 541"/>
                  <a:gd name="T3" fmla="*/ 112 h 1038"/>
                  <a:gd name="T4" fmla="*/ 53 w 541"/>
                  <a:gd name="T5" fmla="*/ 115 h 1038"/>
                  <a:gd name="T6" fmla="*/ 0 w 541"/>
                  <a:gd name="T7" fmla="*/ 1 h 1038"/>
                  <a:gd name="T8" fmla="*/ 8 w 541"/>
                  <a:gd name="T9" fmla="*/ 0 h 1038"/>
                  <a:gd name="T10" fmla="*/ 8 w 541"/>
                  <a:gd name="T11" fmla="*/ 0 h 1038"/>
                  <a:gd name="T12" fmla="*/ 0 60000 65536"/>
                  <a:gd name="T13" fmla="*/ 0 60000 65536"/>
                  <a:gd name="T14" fmla="*/ 0 60000 65536"/>
                  <a:gd name="T15" fmla="*/ 0 60000 65536"/>
                  <a:gd name="T16" fmla="*/ 0 60000 65536"/>
                  <a:gd name="T17" fmla="*/ 0 60000 65536"/>
                  <a:gd name="T18" fmla="*/ 0 w 541"/>
                  <a:gd name="T19" fmla="*/ 0 h 1038"/>
                  <a:gd name="T20" fmla="*/ 541 w 541"/>
                  <a:gd name="T21" fmla="*/ 1038 h 1038"/>
                </a:gdLst>
                <a:ahLst/>
                <a:cxnLst>
                  <a:cxn ang="T12">
                    <a:pos x="T0" y="T1"/>
                  </a:cxn>
                  <a:cxn ang="T13">
                    <a:pos x="T2" y="T3"/>
                  </a:cxn>
                  <a:cxn ang="T14">
                    <a:pos x="T4" y="T5"/>
                  </a:cxn>
                  <a:cxn ang="T15">
                    <a:pos x="T6" y="T7"/>
                  </a:cxn>
                  <a:cxn ang="T16">
                    <a:pos x="T8" y="T9"/>
                  </a:cxn>
                  <a:cxn ang="T17">
                    <a:pos x="T10" y="T11"/>
                  </a:cxn>
                </a:cxnLst>
                <a:rect l="T18" t="T19" r="T20" b="T21"/>
                <a:pathLst>
                  <a:path w="541" h="1038">
                    <a:moveTo>
                      <a:pt x="68" y="0"/>
                    </a:moveTo>
                    <a:lnTo>
                      <a:pt x="541" y="1012"/>
                    </a:lnTo>
                    <a:lnTo>
                      <a:pt x="481" y="1038"/>
                    </a:lnTo>
                    <a:lnTo>
                      <a:pt x="0" y="11"/>
                    </a:lnTo>
                    <a:lnTo>
                      <a:pt x="68" y="0"/>
                    </a:lnTo>
                    <a:close/>
                  </a:path>
                </a:pathLst>
              </a:custGeom>
              <a:solidFill>
                <a:srgbClr val="B8B8D9"/>
              </a:solidFill>
              <a:ln w="9525">
                <a:noFill/>
                <a:round/>
                <a:headEnd/>
                <a:tailEnd/>
              </a:ln>
            </p:spPr>
            <p:txBody>
              <a:bodyPr/>
              <a:lstStyle/>
              <a:p>
                <a:pPr fontAlgn="auto">
                  <a:spcBef>
                    <a:spcPts val="0"/>
                  </a:spcBef>
                  <a:spcAft>
                    <a:spcPts val="0"/>
                  </a:spcAft>
                </a:pPr>
                <a:endParaRPr lang="zh-CN" altLang="en-US">
                  <a:solidFill>
                    <a:srgbClr val="000000"/>
                  </a:solidFill>
                  <a:latin typeface="Arial Narrow"/>
                  <a:cs typeface="+mn-cs"/>
                </a:endParaRPr>
              </a:p>
            </p:txBody>
          </p:sp>
          <p:sp>
            <p:nvSpPr>
              <p:cNvPr id="170" name="Freeform 78">
                <a:extLst>
                  <a:ext uri="{FF2B5EF4-FFF2-40B4-BE49-F238E27FC236}">
                    <a16:creationId xmlns:a16="http://schemas.microsoft.com/office/drawing/2014/main" id="{D535E582-4096-B693-B649-AE0E8E659C85}"/>
                  </a:ext>
                </a:extLst>
              </p:cNvPr>
              <p:cNvSpPr>
                <a:spLocks/>
              </p:cNvSpPr>
              <p:nvPr/>
            </p:nvSpPr>
            <p:spPr bwMode="auto">
              <a:xfrm>
                <a:off x="3787" y="264"/>
                <a:ext cx="763" cy="552"/>
              </a:xfrm>
              <a:custGeom>
                <a:avLst/>
                <a:gdLst>
                  <a:gd name="T0" fmla="*/ 172 w 2288"/>
                  <a:gd name="T1" fmla="*/ 4 h 1656"/>
                  <a:gd name="T2" fmla="*/ 156 w 2288"/>
                  <a:gd name="T3" fmla="*/ 10 h 1656"/>
                  <a:gd name="T4" fmla="*/ 146 w 2288"/>
                  <a:gd name="T5" fmla="*/ 14 h 1656"/>
                  <a:gd name="T6" fmla="*/ 138 w 2288"/>
                  <a:gd name="T7" fmla="*/ 20 h 1656"/>
                  <a:gd name="T8" fmla="*/ 131 w 2288"/>
                  <a:gd name="T9" fmla="*/ 26 h 1656"/>
                  <a:gd name="T10" fmla="*/ 126 w 2288"/>
                  <a:gd name="T11" fmla="*/ 33 h 1656"/>
                  <a:gd name="T12" fmla="*/ 120 w 2288"/>
                  <a:gd name="T13" fmla="*/ 40 h 1656"/>
                  <a:gd name="T14" fmla="*/ 112 w 2288"/>
                  <a:gd name="T15" fmla="*/ 54 h 1656"/>
                  <a:gd name="T16" fmla="*/ 104 w 2288"/>
                  <a:gd name="T17" fmla="*/ 54 h 1656"/>
                  <a:gd name="T18" fmla="*/ 90 w 2288"/>
                  <a:gd name="T19" fmla="*/ 50 h 1656"/>
                  <a:gd name="T20" fmla="*/ 66 w 2288"/>
                  <a:gd name="T21" fmla="*/ 47 h 1656"/>
                  <a:gd name="T22" fmla="*/ 33 w 2288"/>
                  <a:gd name="T23" fmla="*/ 51 h 1656"/>
                  <a:gd name="T24" fmla="*/ 16 w 2288"/>
                  <a:gd name="T25" fmla="*/ 56 h 1656"/>
                  <a:gd name="T26" fmla="*/ 1 w 2288"/>
                  <a:gd name="T27" fmla="*/ 61 h 1656"/>
                  <a:gd name="T28" fmla="*/ 66 w 2288"/>
                  <a:gd name="T29" fmla="*/ 173 h 1656"/>
                  <a:gd name="T30" fmla="*/ 99 w 2288"/>
                  <a:gd name="T31" fmla="*/ 168 h 1656"/>
                  <a:gd name="T32" fmla="*/ 135 w 2288"/>
                  <a:gd name="T33" fmla="*/ 171 h 1656"/>
                  <a:gd name="T34" fmla="*/ 153 w 2288"/>
                  <a:gd name="T35" fmla="*/ 177 h 1656"/>
                  <a:gd name="T36" fmla="*/ 165 w 2288"/>
                  <a:gd name="T37" fmla="*/ 182 h 1656"/>
                  <a:gd name="T38" fmla="*/ 170 w 2288"/>
                  <a:gd name="T39" fmla="*/ 179 h 1656"/>
                  <a:gd name="T40" fmla="*/ 176 w 2288"/>
                  <a:gd name="T41" fmla="*/ 164 h 1656"/>
                  <a:gd name="T42" fmla="*/ 181 w 2288"/>
                  <a:gd name="T43" fmla="*/ 153 h 1656"/>
                  <a:gd name="T44" fmla="*/ 188 w 2288"/>
                  <a:gd name="T45" fmla="*/ 141 h 1656"/>
                  <a:gd name="T46" fmla="*/ 195 w 2288"/>
                  <a:gd name="T47" fmla="*/ 130 h 1656"/>
                  <a:gd name="T48" fmla="*/ 199 w 2288"/>
                  <a:gd name="T49" fmla="*/ 125 h 1656"/>
                  <a:gd name="T50" fmla="*/ 203 w 2288"/>
                  <a:gd name="T51" fmla="*/ 121 h 1656"/>
                  <a:gd name="T52" fmla="*/ 208 w 2288"/>
                  <a:gd name="T53" fmla="*/ 117 h 1656"/>
                  <a:gd name="T54" fmla="*/ 215 w 2288"/>
                  <a:gd name="T55" fmla="*/ 112 h 1656"/>
                  <a:gd name="T56" fmla="*/ 223 w 2288"/>
                  <a:gd name="T57" fmla="*/ 107 h 1656"/>
                  <a:gd name="T58" fmla="*/ 231 w 2288"/>
                  <a:gd name="T59" fmla="*/ 102 h 1656"/>
                  <a:gd name="T60" fmla="*/ 241 w 2288"/>
                  <a:gd name="T61" fmla="*/ 97 h 1656"/>
                  <a:gd name="T62" fmla="*/ 254 w 2288"/>
                  <a:gd name="T63" fmla="*/ 93 h 1656"/>
                  <a:gd name="T64" fmla="*/ 242 w 2288"/>
                  <a:gd name="T65" fmla="*/ 90 h 1656"/>
                  <a:gd name="T66" fmla="*/ 230 w 2288"/>
                  <a:gd name="T67" fmla="*/ 94 h 1656"/>
                  <a:gd name="T68" fmla="*/ 221 w 2288"/>
                  <a:gd name="T69" fmla="*/ 99 h 1656"/>
                  <a:gd name="T70" fmla="*/ 212 w 2288"/>
                  <a:gd name="T71" fmla="*/ 104 h 1656"/>
                  <a:gd name="T72" fmla="*/ 203 w 2288"/>
                  <a:gd name="T73" fmla="*/ 110 h 1656"/>
                  <a:gd name="T74" fmla="*/ 197 w 2288"/>
                  <a:gd name="T75" fmla="*/ 116 h 1656"/>
                  <a:gd name="T76" fmla="*/ 193 w 2288"/>
                  <a:gd name="T77" fmla="*/ 120 h 1656"/>
                  <a:gd name="T78" fmla="*/ 189 w 2288"/>
                  <a:gd name="T79" fmla="*/ 125 h 1656"/>
                  <a:gd name="T80" fmla="*/ 178 w 2288"/>
                  <a:gd name="T81" fmla="*/ 143 h 1656"/>
                  <a:gd name="T82" fmla="*/ 169 w 2288"/>
                  <a:gd name="T83" fmla="*/ 161 h 1656"/>
                  <a:gd name="T84" fmla="*/ 164 w 2288"/>
                  <a:gd name="T85" fmla="*/ 173 h 1656"/>
                  <a:gd name="T86" fmla="*/ 155 w 2288"/>
                  <a:gd name="T87" fmla="*/ 170 h 1656"/>
                  <a:gd name="T88" fmla="*/ 139 w 2288"/>
                  <a:gd name="T89" fmla="*/ 164 h 1656"/>
                  <a:gd name="T90" fmla="*/ 120 w 2288"/>
                  <a:gd name="T91" fmla="*/ 160 h 1656"/>
                  <a:gd name="T92" fmla="*/ 74 w 2288"/>
                  <a:gd name="T93" fmla="*/ 163 h 1656"/>
                  <a:gd name="T94" fmla="*/ 16 w 2288"/>
                  <a:gd name="T95" fmla="*/ 63 h 1656"/>
                  <a:gd name="T96" fmla="*/ 31 w 2288"/>
                  <a:gd name="T97" fmla="*/ 59 h 1656"/>
                  <a:gd name="T98" fmla="*/ 54 w 2288"/>
                  <a:gd name="T99" fmla="*/ 56 h 1656"/>
                  <a:gd name="T100" fmla="*/ 91 w 2288"/>
                  <a:gd name="T101" fmla="*/ 57 h 1656"/>
                  <a:gd name="T102" fmla="*/ 110 w 2288"/>
                  <a:gd name="T103" fmla="*/ 63 h 1656"/>
                  <a:gd name="T104" fmla="*/ 120 w 2288"/>
                  <a:gd name="T105" fmla="*/ 55 h 1656"/>
                  <a:gd name="T106" fmla="*/ 128 w 2288"/>
                  <a:gd name="T107" fmla="*/ 43 h 1656"/>
                  <a:gd name="T108" fmla="*/ 133 w 2288"/>
                  <a:gd name="T109" fmla="*/ 36 h 1656"/>
                  <a:gd name="T110" fmla="*/ 139 w 2288"/>
                  <a:gd name="T111" fmla="*/ 30 h 1656"/>
                  <a:gd name="T112" fmla="*/ 146 w 2288"/>
                  <a:gd name="T113" fmla="*/ 24 h 1656"/>
                  <a:gd name="T114" fmla="*/ 153 w 2288"/>
                  <a:gd name="T115" fmla="*/ 20 h 1656"/>
                  <a:gd name="T116" fmla="*/ 161 w 2288"/>
                  <a:gd name="T117" fmla="*/ 16 h 1656"/>
                  <a:gd name="T118" fmla="*/ 176 w 2288"/>
                  <a:gd name="T119" fmla="*/ 11 h 1656"/>
                  <a:gd name="T120" fmla="*/ 192 w 2288"/>
                  <a:gd name="T121" fmla="*/ 7 h 165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288"/>
                  <a:gd name="T184" fmla="*/ 0 h 1656"/>
                  <a:gd name="T185" fmla="*/ 2288 w 2288"/>
                  <a:gd name="T186" fmla="*/ 1656 h 165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288" h="1656">
                    <a:moveTo>
                      <a:pt x="1715" y="0"/>
                    </a:moveTo>
                    <a:lnTo>
                      <a:pt x="1654" y="12"/>
                    </a:lnTo>
                    <a:lnTo>
                      <a:pt x="1588" y="27"/>
                    </a:lnTo>
                    <a:lnTo>
                      <a:pt x="1548" y="37"/>
                    </a:lnTo>
                    <a:lnTo>
                      <a:pt x="1506" y="50"/>
                    </a:lnTo>
                    <a:lnTo>
                      <a:pt x="1464" y="64"/>
                    </a:lnTo>
                    <a:lnTo>
                      <a:pt x="1420" y="80"/>
                    </a:lnTo>
                    <a:lnTo>
                      <a:pt x="1399" y="89"/>
                    </a:lnTo>
                    <a:lnTo>
                      <a:pt x="1376" y="99"/>
                    </a:lnTo>
                    <a:lnTo>
                      <a:pt x="1355" y="108"/>
                    </a:lnTo>
                    <a:lnTo>
                      <a:pt x="1334" y="118"/>
                    </a:lnTo>
                    <a:lnTo>
                      <a:pt x="1313" y="129"/>
                    </a:lnTo>
                    <a:lnTo>
                      <a:pt x="1293" y="141"/>
                    </a:lnTo>
                    <a:lnTo>
                      <a:pt x="1274" y="152"/>
                    </a:lnTo>
                    <a:lnTo>
                      <a:pt x="1256" y="165"/>
                    </a:lnTo>
                    <a:lnTo>
                      <a:pt x="1238" y="178"/>
                    </a:lnTo>
                    <a:lnTo>
                      <a:pt x="1221" y="192"/>
                    </a:lnTo>
                    <a:lnTo>
                      <a:pt x="1206" y="206"/>
                    </a:lnTo>
                    <a:lnTo>
                      <a:pt x="1193" y="220"/>
                    </a:lnTo>
                    <a:lnTo>
                      <a:pt x="1180" y="235"/>
                    </a:lnTo>
                    <a:lnTo>
                      <a:pt x="1168" y="251"/>
                    </a:lnTo>
                    <a:lnTo>
                      <a:pt x="1155" y="265"/>
                    </a:lnTo>
                    <a:lnTo>
                      <a:pt x="1143" y="279"/>
                    </a:lnTo>
                    <a:lnTo>
                      <a:pt x="1132" y="293"/>
                    </a:lnTo>
                    <a:lnTo>
                      <a:pt x="1122" y="307"/>
                    </a:lnTo>
                    <a:lnTo>
                      <a:pt x="1113" y="320"/>
                    </a:lnTo>
                    <a:lnTo>
                      <a:pt x="1103" y="332"/>
                    </a:lnTo>
                    <a:lnTo>
                      <a:pt x="1083" y="358"/>
                    </a:lnTo>
                    <a:lnTo>
                      <a:pt x="1068" y="382"/>
                    </a:lnTo>
                    <a:lnTo>
                      <a:pt x="1040" y="424"/>
                    </a:lnTo>
                    <a:lnTo>
                      <a:pt x="1020" y="459"/>
                    </a:lnTo>
                    <a:lnTo>
                      <a:pt x="1004" y="484"/>
                    </a:lnTo>
                    <a:lnTo>
                      <a:pt x="993" y="507"/>
                    </a:lnTo>
                    <a:lnTo>
                      <a:pt x="983" y="502"/>
                    </a:lnTo>
                    <a:lnTo>
                      <a:pt x="955" y="491"/>
                    </a:lnTo>
                    <a:lnTo>
                      <a:pt x="933" y="483"/>
                    </a:lnTo>
                    <a:lnTo>
                      <a:pt x="909" y="474"/>
                    </a:lnTo>
                    <a:lnTo>
                      <a:pt x="879" y="465"/>
                    </a:lnTo>
                    <a:lnTo>
                      <a:pt x="847" y="456"/>
                    </a:lnTo>
                    <a:lnTo>
                      <a:pt x="812" y="449"/>
                    </a:lnTo>
                    <a:lnTo>
                      <a:pt x="773" y="441"/>
                    </a:lnTo>
                    <a:lnTo>
                      <a:pt x="731" y="435"/>
                    </a:lnTo>
                    <a:lnTo>
                      <a:pt x="688" y="429"/>
                    </a:lnTo>
                    <a:lnTo>
                      <a:pt x="595" y="424"/>
                    </a:lnTo>
                    <a:lnTo>
                      <a:pt x="494" y="429"/>
                    </a:lnTo>
                    <a:lnTo>
                      <a:pt x="394" y="444"/>
                    </a:lnTo>
                    <a:lnTo>
                      <a:pt x="346" y="452"/>
                    </a:lnTo>
                    <a:lnTo>
                      <a:pt x="301" y="461"/>
                    </a:lnTo>
                    <a:lnTo>
                      <a:pt x="258" y="472"/>
                    </a:lnTo>
                    <a:lnTo>
                      <a:pt x="217" y="482"/>
                    </a:lnTo>
                    <a:lnTo>
                      <a:pt x="178" y="493"/>
                    </a:lnTo>
                    <a:lnTo>
                      <a:pt x="144" y="502"/>
                    </a:lnTo>
                    <a:lnTo>
                      <a:pt x="111" y="512"/>
                    </a:lnTo>
                    <a:lnTo>
                      <a:pt x="83" y="521"/>
                    </a:lnTo>
                    <a:lnTo>
                      <a:pt x="38" y="538"/>
                    </a:lnTo>
                    <a:lnTo>
                      <a:pt x="10" y="548"/>
                    </a:lnTo>
                    <a:lnTo>
                      <a:pt x="0" y="552"/>
                    </a:lnTo>
                    <a:lnTo>
                      <a:pt x="514" y="1573"/>
                    </a:lnTo>
                    <a:lnTo>
                      <a:pt x="552" y="1565"/>
                    </a:lnTo>
                    <a:lnTo>
                      <a:pt x="597" y="1556"/>
                    </a:lnTo>
                    <a:lnTo>
                      <a:pt x="656" y="1544"/>
                    </a:lnTo>
                    <a:lnTo>
                      <a:pt x="725" y="1531"/>
                    </a:lnTo>
                    <a:lnTo>
                      <a:pt x="804" y="1521"/>
                    </a:lnTo>
                    <a:lnTo>
                      <a:pt x="891" y="1512"/>
                    </a:lnTo>
                    <a:lnTo>
                      <a:pt x="980" y="1506"/>
                    </a:lnTo>
                    <a:lnTo>
                      <a:pt x="1075" y="1511"/>
                    </a:lnTo>
                    <a:lnTo>
                      <a:pt x="1168" y="1527"/>
                    </a:lnTo>
                    <a:lnTo>
                      <a:pt x="1212" y="1538"/>
                    </a:lnTo>
                    <a:lnTo>
                      <a:pt x="1257" y="1550"/>
                    </a:lnTo>
                    <a:lnTo>
                      <a:pt x="1299" y="1565"/>
                    </a:lnTo>
                    <a:lnTo>
                      <a:pt x="1339" y="1579"/>
                    </a:lnTo>
                    <a:lnTo>
                      <a:pt x="1374" y="1593"/>
                    </a:lnTo>
                    <a:lnTo>
                      <a:pt x="1409" y="1607"/>
                    </a:lnTo>
                    <a:lnTo>
                      <a:pt x="1437" y="1619"/>
                    </a:lnTo>
                    <a:lnTo>
                      <a:pt x="1464" y="1632"/>
                    </a:lnTo>
                    <a:lnTo>
                      <a:pt x="1483" y="1642"/>
                    </a:lnTo>
                    <a:lnTo>
                      <a:pt x="1498" y="1650"/>
                    </a:lnTo>
                    <a:lnTo>
                      <a:pt x="1511" y="1656"/>
                    </a:lnTo>
                    <a:lnTo>
                      <a:pt x="1519" y="1636"/>
                    </a:lnTo>
                    <a:lnTo>
                      <a:pt x="1528" y="1612"/>
                    </a:lnTo>
                    <a:lnTo>
                      <a:pt x="1540" y="1581"/>
                    </a:lnTo>
                    <a:lnTo>
                      <a:pt x="1556" y="1543"/>
                    </a:lnTo>
                    <a:lnTo>
                      <a:pt x="1574" y="1501"/>
                    </a:lnTo>
                    <a:lnTo>
                      <a:pt x="1584" y="1476"/>
                    </a:lnTo>
                    <a:lnTo>
                      <a:pt x="1595" y="1452"/>
                    </a:lnTo>
                    <a:lnTo>
                      <a:pt x="1607" y="1428"/>
                    </a:lnTo>
                    <a:lnTo>
                      <a:pt x="1620" y="1404"/>
                    </a:lnTo>
                    <a:lnTo>
                      <a:pt x="1632" y="1377"/>
                    </a:lnTo>
                    <a:lnTo>
                      <a:pt x="1646" y="1351"/>
                    </a:lnTo>
                    <a:lnTo>
                      <a:pt x="1660" y="1324"/>
                    </a:lnTo>
                    <a:lnTo>
                      <a:pt x="1674" y="1299"/>
                    </a:lnTo>
                    <a:lnTo>
                      <a:pt x="1690" y="1273"/>
                    </a:lnTo>
                    <a:lnTo>
                      <a:pt x="1706" y="1247"/>
                    </a:lnTo>
                    <a:lnTo>
                      <a:pt x="1723" y="1221"/>
                    </a:lnTo>
                    <a:lnTo>
                      <a:pt x="1740" y="1197"/>
                    </a:lnTo>
                    <a:lnTo>
                      <a:pt x="1756" y="1173"/>
                    </a:lnTo>
                    <a:lnTo>
                      <a:pt x="1766" y="1161"/>
                    </a:lnTo>
                    <a:lnTo>
                      <a:pt x="1774" y="1150"/>
                    </a:lnTo>
                    <a:lnTo>
                      <a:pt x="1784" y="1138"/>
                    </a:lnTo>
                    <a:lnTo>
                      <a:pt x="1793" y="1127"/>
                    </a:lnTo>
                    <a:lnTo>
                      <a:pt x="1802" y="1116"/>
                    </a:lnTo>
                    <a:lnTo>
                      <a:pt x="1811" y="1105"/>
                    </a:lnTo>
                    <a:lnTo>
                      <a:pt x="1821" y="1095"/>
                    </a:lnTo>
                    <a:lnTo>
                      <a:pt x="1830" y="1086"/>
                    </a:lnTo>
                    <a:lnTo>
                      <a:pt x="1840" y="1076"/>
                    </a:lnTo>
                    <a:lnTo>
                      <a:pt x="1849" y="1067"/>
                    </a:lnTo>
                    <a:lnTo>
                      <a:pt x="1860" y="1058"/>
                    </a:lnTo>
                    <a:lnTo>
                      <a:pt x="1870" y="1050"/>
                    </a:lnTo>
                    <a:lnTo>
                      <a:pt x="1880" y="1042"/>
                    </a:lnTo>
                    <a:lnTo>
                      <a:pt x="1890" y="1035"/>
                    </a:lnTo>
                    <a:lnTo>
                      <a:pt x="1909" y="1021"/>
                    </a:lnTo>
                    <a:lnTo>
                      <a:pt x="1930" y="1007"/>
                    </a:lnTo>
                    <a:lnTo>
                      <a:pt x="1950" y="994"/>
                    </a:lnTo>
                    <a:lnTo>
                      <a:pt x="1969" y="981"/>
                    </a:lnTo>
                    <a:lnTo>
                      <a:pt x="1988" y="971"/>
                    </a:lnTo>
                    <a:lnTo>
                      <a:pt x="2008" y="959"/>
                    </a:lnTo>
                    <a:lnTo>
                      <a:pt x="2025" y="949"/>
                    </a:lnTo>
                    <a:lnTo>
                      <a:pt x="2043" y="938"/>
                    </a:lnTo>
                    <a:lnTo>
                      <a:pt x="2061" y="929"/>
                    </a:lnTo>
                    <a:lnTo>
                      <a:pt x="2078" y="920"/>
                    </a:lnTo>
                    <a:lnTo>
                      <a:pt x="2094" y="911"/>
                    </a:lnTo>
                    <a:lnTo>
                      <a:pt x="2111" y="904"/>
                    </a:lnTo>
                    <a:lnTo>
                      <a:pt x="2143" y="889"/>
                    </a:lnTo>
                    <a:lnTo>
                      <a:pt x="2171" y="876"/>
                    </a:lnTo>
                    <a:lnTo>
                      <a:pt x="2197" y="866"/>
                    </a:lnTo>
                    <a:lnTo>
                      <a:pt x="2219" y="856"/>
                    </a:lnTo>
                    <a:lnTo>
                      <a:pt x="2258" y="843"/>
                    </a:lnTo>
                    <a:lnTo>
                      <a:pt x="2288" y="834"/>
                    </a:lnTo>
                    <a:lnTo>
                      <a:pt x="2258" y="777"/>
                    </a:lnTo>
                    <a:lnTo>
                      <a:pt x="2242" y="782"/>
                    </a:lnTo>
                    <a:lnTo>
                      <a:pt x="2203" y="796"/>
                    </a:lnTo>
                    <a:lnTo>
                      <a:pt x="2175" y="806"/>
                    </a:lnTo>
                    <a:lnTo>
                      <a:pt x="2143" y="819"/>
                    </a:lnTo>
                    <a:lnTo>
                      <a:pt x="2107" y="833"/>
                    </a:lnTo>
                    <a:lnTo>
                      <a:pt x="2088" y="841"/>
                    </a:lnTo>
                    <a:lnTo>
                      <a:pt x="2069" y="850"/>
                    </a:lnTo>
                    <a:lnTo>
                      <a:pt x="2048" y="858"/>
                    </a:lnTo>
                    <a:lnTo>
                      <a:pt x="2029" y="869"/>
                    </a:lnTo>
                    <a:lnTo>
                      <a:pt x="2008" y="879"/>
                    </a:lnTo>
                    <a:lnTo>
                      <a:pt x="1987" y="889"/>
                    </a:lnTo>
                    <a:lnTo>
                      <a:pt x="1967" y="899"/>
                    </a:lnTo>
                    <a:lnTo>
                      <a:pt x="1946" y="912"/>
                    </a:lnTo>
                    <a:lnTo>
                      <a:pt x="1926" y="924"/>
                    </a:lnTo>
                    <a:lnTo>
                      <a:pt x="1905" y="936"/>
                    </a:lnTo>
                    <a:lnTo>
                      <a:pt x="1885" y="949"/>
                    </a:lnTo>
                    <a:lnTo>
                      <a:pt x="1866" y="963"/>
                    </a:lnTo>
                    <a:lnTo>
                      <a:pt x="1845" y="977"/>
                    </a:lnTo>
                    <a:lnTo>
                      <a:pt x="1828" y="991"/>
                    </a:lnTo>
                    <a:lnTo>
                      <a:pt x="1810" y="1007"/>
                    </a:lnTo>
                    <a:lnTo>
                      <a:pt x="1792" y="1022"/>
                    </a:lnTo>
                    <a:lnTo>
                      <a:pt x="1777" y="1037"/>
                    </a:lnTo>
                    <a:lnTo>
                      <a:pt x="1769" y="1046"/>
                    </a:lnTo>
                    <a:lnTo>
                      <a:pt x="1761" y="1054"/>
                    </a:lnTo>
                    <a:lnTo>
                      <a:pt x="1754" y="1063"/>
                    </a:lnTo>
                    <a:lnTo>
                      <a:pt x="1746" y="1072"/>
                    </a:lnTo>
                    <a:lnTo>
                      <a:pt x="1738" y="1079"/>
                    </a:lnTo>
                    <a:lnTo>
                      <a:pt x="1732" y="1090"/>
                    </a:lnTo>
                    <a:lnTo>
                      <a:pt x="1724" y="1098"/>
                    </a:lnTo>
                    <a:lnTo>
                      <a:pt x="1718" y="1107"/>
                    </a:lnTo>
                    <a:lnTo>
                      <a:pt x="1704" y="1127"/>
                    </a:lnTo>
                    <a:lnTo>
                      <a:pt x="1676" y="1166"/>
                    </a:lnTo>
                    <a:lnTo>
                      <a:pt x="1649" y="1207"/>
                    </a:lnTo>
                    <a:lnTo>
                      <a:pt x="1625" y="1249"/>
                    </a:lnTo>
                    <a:lnTo>
                      <a:pt x="1600" y="1291"/>
                    </a:lnTo>
                    <a:lnTo>
                      <a:pt x="1579" y="1332"/>
                    </a:lnTo>
                    <a:lnTo>
                      <a:pt x="1558" y="1372"/>
                    </a:lnTo>
                    <a:lnTo>
                      <a:pt x="1540" y="1409"/>
                    </a:lnTo>
                    <a:lnTo>
                      <a:pt x="1524" y="1445"/>
                    </a:lnTo>
                    <a:lnTo>
                      <a:pt x="1510" y="1476"/>
                    </a:lnTo>
                    <a:lnTo>
                      <a:pt x="1497" y="1503"/>
                    </a:lnTo>
                    <a:lnTo>
                      <a:pt x="1480" y="1543"/>
                    </a:lnTo>
                    <a:lnTo>
                      <a:pt x="1474" y="1557"/>
                    </a:lnTo>
                    <a:lnTo>
                      <a:pt x="1461" y="1550"/>
                    </a:lnTo>
                    <a:lnTo>
                      <a:pt x="1445" y="1545"/>
                    </a:lnTo>
                    <a:lnTo>
                      <a:pt x="1423" y="1536"/>
                    </a:lnTo>
                    <a:lnTo>
                      <a:pt x="1396" y="1526"/>
                    </a:lnTo>
                    <a:lnTo>
                      <a:pt x="1366" y="1515"/>
                    </a:lnTo>
                    <a:lnTo>
                      <a:pt x="1331" y="1502"/>
                    </a:lnTo>
                    <a:lnTo>
                      <a:pt x="1293" y="1489"/>
                    </a:lnTo>
                    <a:lnTo>
                      <a:pt x="1252" y="1478"/>
                    </a:lnTo>
                    <a:lnTo>
                      <a:pt x="1210" y="1466"/>
                    </a:lnTo>
                    <a:lnTo>
                      <a:pt x="1165" y="1456"/>
                    </a:lnTo>
                    <a:lnTo>
                      <a:pt x="1120" y="1447"/>
                    </a:lnTo>
                    <a:lnTo>
                      <a:pt x="1076" y="1441"/>
                    </a:lnTo>
                    <a:lnTo>
                      <a:pt x="1030" y="1436"/>
                    </a:lnTo>
                    <a:lnTo>
                      <a:pt x="943" y="1436"/>
                    </a:lnTo>
                    <a:lnTo>
                      <a:pt x="787" y="1451"/>
                    </a:lnTo>
                    <a:lnTo>
                      <a:pt x="664" y="1466"/>
                    </a:lnTo>
                    <a:lnTo>
                      <a:pt x="581" y="1478"/>
                    </a:lnTo>
                    <a:lnTo>
                      <a:pt x="550" y="1482"/>
                    </a:lnTo>
                    <a:lnTo>
                      <a:pt x="107" y="583"/>
                    </a:lnTo>
                    <a:lnTo>
                      <a:pt x="145" y="571"/>
                    </a:lnTo>
                    <a:lnTo>
                      <a:pt x="190" y="558"/>
                    </a:lnTo>
                    <a:lnTo>
                      <a:pt x="218" y="551"/>
                    </a:lnTo>
                    <a:lnTo>
                      <a:pt x="249" y="543"/>
                    </a:lnTo>
                    <a:lnTo>
                      <a:pt x="282" y="534"/>
                    </a:lnTo>
                    <a:lnTo>
                      <a:pt x="318" y="526"/>
                    </a:lnTo>
                    <a:lnTo>
                      <a:pt x="357" y="519"/>
                    </a:lnTo>
                    <a:lnTo>
                      <a:pt x="397" y="512"/>
                    </a:lnTo>
                    <a:lnTo>
                      <a:pt x="482" y="500"/>
                    </a:lnTo>
                    <a:lnTo>
                      <a:pt x="570" y="491"/>
                    </a:lnTo>
                    <a:lnTo>
                      <a:pt x="658" y="491"/>
                    </a:lnTo>
                    <a:lnTo>
                      <a:pt x="744" y="498"/>
                    </a:lnTo>
                    <a:lnTo>
                      <a:pt x="822" y="512"/>
                    </a:lnTo>
                    <a:lnTo>
                      <a:pt x="891" y="530"/>
                    </a:lnTo>
                    <a:lnTo>
                      <a:pt x="921" y="539"/>
                    </a:lnTo>
                    <a:lnTo>
                      <a:pt x="948" y="548"/>
                    </a:lnTo>
                    <a:lnTo>
                      <a:pt x="993" y="564"/>
                    </a:lnTo>
                    <a:lnTo>
                      <a:pt x="1022" y="575"/>
                    </a:lnTo>
                    <a:lnTo>
                      <a:pt x="1031" y="579"/>
                    </a:lnTo>
                    <a:lnTo>
                      <a:pt x="1052" y="539"/>
                    </a:lnTo>
                    <a:lnTo>
                      <a:pt x="1076" y="497"/>
                    </a:lnTo>
                    <a:lnTo>
                      <a:pt x="1090" y="472"/>
                    </a:lnTo>
                    <a:lnTo>
                      <a:pt x="1108" y="444"/>
                    </a:lnTo>
                    <a:lnTo>
                      <a:pt x="1127" y="414"/>
                    </a:lnTo>
                    <a:lnTo>
                      <a:pt x="1147" y="385"/>
                    </a:lnTo>
                    <a:lnTo>
                      <a:pt x="1159" y="369"/>
                    </a:lnTo>
                    <a:lnTo>
                      <a:pt x="1172" y="355"/>
                    </a:lnTo>
                    <a:lnTo>
                      <a:pt x="1183" y="340"/>
                    </a:lnTo>
                    <a:lnTo>
                      <a:pt x="1196" y="325"/>
                    </a:lnTo>
                    <a:lnTo>
                      <a:pt x="1209" y="309"/>
                    </a:lnTo>
                    <a:lnTo>
                      <a:pt x="1223" y="295"/>
                    </a:lnTo>
                    <a:lnTo>
                      <a:pt x="1237" y="281"/>
                    </a:lnTo>
                    <a:lnTo>
                      <a:pt x="1251" y="267"/>
                    </a:lnTo>
                    <a:lnTo>
                      <a:pt x="1265" y="253"/>
                    </a:lnTo>
                    <a:lnTo>
                      <a:pt x="1280" y="242"/>
                    </a:lnTo>
                    <a:lnTo>
                      <a:pt x="1297" y="229"/>
                    </a:lnTo>
                    <a:lnTo>
                      <a:pt x="1312" y="218"/>
                    </a:lnTo>
                    <a:lnTo>
                      <a:pt x="1329" y="206"/>
                    </a:lnTo>
                    <a:lnTo>
                      <a:pt x="1345" y="196"/>
                    </a:lnTo>
                    <a:lnTo>
                      <a:pt x="1362" y="187"/>
                    </a:lnTo>
                    <a:lnTo>
                      <a:pt x="1378" y="177"/>
                    </a:lnTo>
                    <a:lnTo>
                      <a:pt x="1396" y="166"/>
                    </a:lnTo>
                    <a:lnTo>
                      <a:pt x="1413" y="159"/>
                    </a:lnTo>
                    <a:lnTo>
                      <a:pt x="1431" y="150"/>
                    </a:lnTo>
                    <a:lnTo>
                      <a:pt x="1449" y="143"/>
                    </a:lnTo>
                    <a:lnTo>
                      <a:pt x="1483" y="128"/>
                    </a:lnTo>
                    <a:lnTo>
                      <a:pt x="1517" y="117"/>
                    </a:lnTo>
                    <a:lnTo>
                      <a:pt x="1551" y="105"/>
                    </a:lnTo>
                    <a:lnTo>
                      <a:pt x="1583" y="96"/>
                    </a:lnTo>
                    <a:lnTo>
                      <a:pt x="1612" y="87"/>
                    </a:lnTo>
                    <a:lnTo>
                      <a:pt x="1639" y="81"/>
                    </a:lnTo>
                    <a:lnTo>
                      <a:pt x="1683" y="71"/>
                    </a:lnTo>
                    <a:lnTo>
                      <a:pt x="1724" y="64"/>
                    </a:lnTo>
                    <a:lnTo>
                      <a:pt x="1715" y="0"/>
                    </a:lnTo>
                    <a:close/>
                  </a:path>
                </a:pathLst>
              </a:custGeom>
              <a:solidFill>
                <a:srgbClr val="000000"/>
              </a:solidFill>
              <a:ln w="9525">
                <a:noFill/>
                <a:round/>
                <a:headEnd/>
                <a:tailEnd/>
              </a:ln>
            </p:spPr>
            <p:txBody>
              <a:bodyPr/>
              <a:lstStyle/>
              <a:p>
                <a:pPr fontAlgn="auto">
                  <a:spcBef>
                    <a:spcPts val="0"/>
                  </a:spcBef>
                  <a:spcAft>
                    <a:spcPts val="0"/>
                  </a:spcAft>
                </a:pPr>
                <a:endParaRPr lang="zh-CN" altLang="en-US">
                  <a:solidFill>
                    <a:srgbClr val="000000"/>
                  </a:solidFill>
                  <a:latin typeface="Arial Narrow"/>
                  <a:cs typeface="+mn-cs"/>
                </a:endParaRPr>
              </a:p>
            </p:txBody>
          </p:sp>
          <p:sp>
            <p:nvSpPr>
              <p:cNvPr id="171" name="Freeform 79">
                <a:extLst>
                  <a:ext uri="{FF2B5EF4-FFF2-40B4-BE49-F238E27FC236}">
                    <a16:creationId xmlns:a16="http://schemas.microsoft.com/office/drawing/2014/main" id="{958B0189-FA52-0914-C85F-E515B5D42464}"/>
                  </a:ext>
                </a:extLst>
              </p:cNvPr>
              <p:cNvSpPr>
                <a:spLocks/>
              </p:cNvSpPr>
              <p:nvPr/>
            </p:nvSpPr>
            <p:spPr bwMode="auto">
              <a:xfrm>
                <a:off x="4346" y="264"/>
                <a:ext cx="208" cy="279"/>
              </a:xfrm>
              <a:custGeom>
                <a:avLst/>
                <a:gdLst>
                  <a:gd name="T0" fmla="*/ 0 w 622"/>
                  <a:gd name="T1" fmla="*/ 5 h 838"/>
                  <a:gd name="T2" fmla="*/ 59 w 622"/>
                  <a:gd name="T3" fmla="*/ 90 h 838"/>
                  <a:gd name="T4" fmla="*/ 70 w 622"/>
                  <a:gd name="T5" fmla="*/ 93 h 838"/>
                  <a:gd name="T6" fmla="*/ 4 w 622"/>
                  <a:gd name="T7" fmla="*/ 0 h 838"/>
                  <a:gd name="T8" fmla="*/ 0 w 622"/>
                  <a:gd name="T9" fmla="*/ 5 h 838"/>
                  <a:gd name="T10" fmla="*/ 0 w 622"/>
                  <a:gd name="T11" fmla="*/ 5 h 838"/>
                  <a:gd name="T12" fmla="*/ 0 60000 65536"/>
                  <a:gd name="T13" fmla="*/ 0 60000 65536"/>
                  <a:gd name="T14" fmla="*/ 0 60000 65536"/>
                  <a:gd name="T15" fmla="*/ 0 60000 65536"/>
                  <a:gd name="T16" fmla="*/ 0 60000 65536"/>
                  <a:gd name="T17" fmla="*/ 0 60000 65536"/>
                  <a:gd name="T18" fmla="*/ 0 w 622"/>
                  <a:gd name="T19" fmla="*/ 0 h 838"/>
                  <a:gd name="T20" fmla="*/ 622 w 622"/>
                  <a:gd name="T21" fmla="*/ 838 h 838"/>
                </a:gdLst>
                <a:ahLst/>
                <a:cxnLst>
                  <a:cxn ang="T12">
                    <a:pos x="T0" y="T1"/>
                  </a:cxn>
                  <a:cxn ang="T13">
                    <a:pos x="T2" y="T3"/>
                  </a:cxn>
                  <a:cxn ang="T14">
                    <a:pos x="T4" y="T5"/>
                  </a:cxn>
                  <a:cxn ang="T15">
                    <a:pos x="T6" y="T7"/>
                  </a:cxn>
                  <a:cxn ang="T16">
                    <a:pos x="T8" y="T9"/>
                  </a:cxn>
                  <a:cxn ang="T17">
                    <a:pos x="T10" y="T11"/>
                  </a:cxn>
                </a:cxnLst>
                <a:rect l="T18" t="T19" r="T20" b="T21"/>
                <a:pathLst>
                  <a:path w="622" h="838">
                    <a:moveTo>
                      <a:pt x="0" y="48"/>
                    </a:moveTo>
                    <a:lnTo>
                      <a:pt x="527" y="812"/>
                    </a:lnTo>
                    <a:lnTo>
                      <a:pt x="622" y="838"/>
                    </a:lnTo>
                    <a:lnTo>
                      <a:pt x="38" y="0"/>
                    </a:lnTo>
                    <a:lnTo>
                      <a:pt x="0" y="48"/>
                    </a:lnTo>
                    <a:close/>
                  </a:path>
                </a:pathLst>
              </a:custGeom>
              <a:solidFill>
                <a:srgbClr val="000000"/>
              </a:solidFill>
              <a:ln w="9525">
                <a:noFill/>
                <a:round/>
                <a:headEnd/>
                <a:tailEnd/>
              </a:ln>
            </p:spPr>
            <p:txBody>
              <a:bodyPr/>
              <a:lstStyle/>
              <a:p>
                <a:pPr fontAlgn="auto">
                  <a:spcBef>
                    <a:spcPts val="0"/>
                  </a:spcBef>
                  <a:spcAft>
                    <a:spcPts val="0"/>
                  </a:spcAft>
                </a:pPr>
                <a:endParaRPr lang="zh-CN" altLang="en-US">
                  <a:solidFill>
                    <a:srgbClr val="000000"/>
                  </a:solidFill>
                  <a:latin typeface="Arial Narrow"/>
                  <a:cs typeface="+mn-cs"/>
                </a:endParaRPr>
              </a:p>
            </p:txBody>
          </p:sp>
          <p:sp>
            <p:nvSpPr>
              <p:cNvPr id="172" name="Freeform 80">
                <a:extLst>
                  <a:ext uri="{FF2B5EF4-FFF2-40B4-BE49-F238E27FC236}">
                    <a16:creationId xmlns:a16="http://schemas.microsoft.com/office/drawing/2014/main" id="{3681EA2B-F190-A7D7-24B9-B29DD753B4C2}"/>
                  </a:ext>
                </a:extLst>
              </p:cNvPr>
              <p:cNvSpPr>
                <a:spLocks/>
              </p:cNvSpPr>
              <p:nvPr/>
            </p:nvSpPr>
            <p:spPr bwMode="auto">
              <a:xfrm>
                <a:off x="3760" y="480"/>
                <a:ext cx="795" cy="376"/>
              </a:xfrm>
              <a:custGeom>
                <a:avLst/>
                <a:gdLst>
                  <a:gd name="T0" fmla="*/ 58 w 2386"/>
                  <a:gd name="T1" fmla="*/ 125 h 1129"/>
                  <a:gd name="T2" fmla="*/ 66 w 2386"/>
                  <a:gd name="T3" fmla="*/ 123 h 1129"/>
                  <a:gd name="T4" fmla="*/ 78 w 2386"/>
                  <a:gd name="T5" fmla="*/ 119 h 1129"/>
                  <a:gd name="T6" fmla="*/ 92 w 2386"/>
                  <a:gd name="T7" fmla="*/ 116 h 1129"/>
                  <a:gd name="T8" fmla="*/ 108 w 2386"/>
                  <a:gd name="T9" fmla="*/ 113 h 1129"/>
                  <a:gd name="T10" fmla="*/ 158 w 2386"/>
                  <a:gd name="T11" fmla="*/ 114 h 1129"/>
                  <a:gd name="T12" fmla="*/ 179 w 2386"/>
                  <a:gd name="T13" fmla="*/ 118 h 1129"/>
                  <a:gd name="T14" fmla="*/ 184 w 2386"/>
                  <a:gd name="T15" fmla="*/ 110 h 1129"/>
                  <a:gd name="T16" fmla="*/ 192 w 2386"/>
                  <a:gd name="T17" fmla="*/ 97 h 1129"/>
                  <a:gd name="T18" fmla="*/ 199 w 2386"/>
                  <a:gd name="T19" fmla="*/ 87 h 1129"/>
                  <a:gd name="T20" fmla="*/ 203 w 2386"/>
                  <a:gd name="T21" fmla="*/ 82 h 1129"/>
                  <a:gd name="T22" fmla="*/ 206 w 2386"/>
                  <a:gd name="T23" fmla="*/ 78 h 1129"/>
                  <a:gd name="T24" fmla="*/ 209 w 2386"/>
                  <a:gd name="T25" fmla="*/ 75 h 1129"/>
                  <a:gd name="T26" fmla="*/ 212 w 2386"/>
                  <a:gd name="T27" fmla="*/ 71 h 1129"/>
                  <a:gd name="T28" fmla="*/ 215 w 2386"/>
                  <a:gd name="T29" fmla="*/ 68 h 1129"/>
                  <a:gd name="T30" fmla="*/ 218 w 2386"/>
                  <a:gd name="T31" fmla="*/ 65 h 1129"/>
                  <a:gd name="T32" fmla="*/ 221 w 2386"/>
                  <a:gd name="T33" fmla="*/ 62 h 1129"/>
                  <a:gd name="T34" fmla="*/ 225 w 2386"/>
                  <a:gd name="T35" fmla="*/ 58 h 1129"/>
                  <a:gd name="T36" fmla="*/ 231 w 2386"/>
                  <a:gd name="T37" fmla="*/ 54 h 1129"/>
                  <a:gd name="T38" fmla="*/ 236 w 2386"/>
                  <a:gd name="T39" fmla="*/ 51 h 1129"/>
                  <a:gd name="T40" fmla="*/ 241 w 2386"/>
                  <a:gd name="T41" fmla="*/ 48 h 1129"/>
                  <a:gd name="T42" fmla="*/ 251 w 2386"/>
                  <a:gd name="T43" fmla="*/ 44 h 1129"/>
                  <a:gd name="T44" fmla="*/ 258 w 2386"/>
                  <a:gd name="T45" fmla="*/ 41 h 1129"/>
                  <a:gd name="T46" fmla="*/ 249 w 2386"/>
                  <a:gd name="T47" fmla="*/ 23 h 1129"/>
                  <a:gd name="T48" fmla="*/ 248 w 2386"/>
                  <a:gd name="T49" fmla="*/ 38 h 1129"/>
                  <a:gd name="T50" fmla="*/ 242 w 2386"/>
                  <a:gd name="T51" fmla="*/ 41 h 1129"/>
                  <a:gd name="T52" fmla="*/ 233 w 2386"/>
                  <a:gd name="T53" fmla="*/ 45 h 1129"/>
                  <a:gd name="T54" fmla="*/ 229 w 2386"/>
                  <a:gd name="T55" fmla="*/ 48 h 1129"/>
                  <a:gd name="T56" fmla="*/ 224 w 2386"/>
                  <a:gd name="T57" fmla="*/ 51 h 1129"/>
                  <a:gd name="T58" fmla="*/ 219 w 2386"/>
                  <a:gd name="T59" fmla="*/ 54 h 1129"/>
                  <a:gd name="T60" fmla="*/ 214 w 2386"/>
                  <a:gd name="T61" fmla="*/ 58 h 1129"/>
                  <a:gd name="T62" fmla="*/ 210 w 2386"/>
                  <a:gd name="T63" fmla="*/ 63 h 1129"/>
                  <a:gd name="T64" fmla="*/ 206 w 2386"/>
                  <a:gd name="T65" fmla="*/ 67 h 1129"/>
                  <a:gd name="T66" fmla="*/ 203 w 2386"/>
                  <a:gd name="T67" fmla="*/ 70 h 1129"/>
                  <a:gd name="T68" fmla="*/ 201 w 2386"/>
                  <a:gd name="T69" fmla="*/ 73 h 1129"/>
                  <a:gd name="T70" fmla="*/ 198 w 2386"/>
                  <a:gd name="T71" fmla="*/ 76 h 1129"/>
                  <a:gd name="T72" fmla="*/ 189 w 2386"/>
                  <a:gd name="T73" fmla="*/ 89 h 1129"/>
                  <a:gd name="T74" fmla="*/ 181 w 2386"/>
                  <a:gd name="T75" fmla="*/ 101 h 1129"/>
                  <a:gd name="T76" fmla="*/ 176 w 2386"/>
                  <a:gd name="T77" fmla="*/ 110 h 1129"/>
                  <a:gd name="T78" fmla="*/ 167 w 2386"/>
                  <a:gd name="T79" fmla="*/ 107 h 1129"/>
                  <a:gd name="T80" fmla="*/ 155 w 2386"/>
                  <a:gd name="T81" fmla="*/ 105 h 1129"/>
                  <a:gd name="T82" fmla="*/ 133 w 2386"/>
                  <a:gd name="T83" fmla="*/ 102 h 1129"/>
                  <a:gd name="T84" fmla="*/ 98 w 2386"/>
                  <a:gd name="T85" fmla="*/ 106 h 1129"/>
                  <a:gd name="T86" fmla="*/ 82 w 2386"/>
                  <a:gd name="T87" fmla="*/ 109 h 1129"/>
                  <a:gd name="T88" fmla="*/ 69 w 2386"/>
                  <a:gd name="T89" fmla="*/ 113 h 1129"/>
                  <a:gd name="T90" fmla="*/ 11 w 2386"/>
                  <a:gd name="T91" fmla="*/ 10 h 1129"/>
                  <a:gd name="T92" fmla="*/ 19 w 2386"/>
                  <a:gd name="T93" fmla="*/ 0 h 1129"/>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2386"/>
                  <a:gd name="T142" fmla="*/ 0 h 1129"/>
                  <a:gd name="T143" fmla="*/ 2386 w 2386"/>
                  <a:gd name="T144" fmla="*/ 1129 h 1129"/>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2386" h="1129">
                    <a:moveTo>
                      <a:pt x="172" y="0"/>
                    </a:moveTo>
                    <a:lnTo>
                      <a:pt x="0" y="46"/>
                    </a:lnTo>
                    <a:lnTo>
                      <a:pt x="520" y="1129"/>
                    </a:lnTo>
                    <a:lnTo>
                      <a:pt x="534" y="1125"/>
                    </a:lnTo>
                    <a:lnTo>
                      <a:pt x="571" y="1113"/>
                    </a:lnTo>
                    <a:lnTo>
                      <a:pt x="597" y="1104"/>
                    </a:lnTo>
                    <a:lnTo>
                      <a:pt x="628" y="1096"/>
                    </a:lnTo>
                    <a:lnTo>
                      <a:pt x="663" y="1085"/>
                    </a:lnTo>
                    <a:lnTo>
                      <a:pt x="702" y="1075"/>
                    </a:lnTo>
                    <a:lnTo>
                      <a:pt x="742" y="1065"/>
                    </a:lnTo>
                    <a:lnTo>
                      <a:pt x="785" y="1055"/>
                    </a:lnTo>
                    <a:lnTo>
                      <a:pt x="830" y="1044"/>
                    </a:lnTo>
                    <a:lnTo>
                      <a:pt x="876" y="1034"/>
                    </a:lnTo>
                    <a:lnTo>
                      <a:pt x="922" y="1027"/>
                    </a:lnTo>
                    <a:lnTo>
                      <a:pt x="968" y="1018"/>
                    </a:lnTo>
                    <a:lnTo>
                      <a:pt x="1058" y="1006"/>
                    </a:lnTo>
                    <a:lnTo>
                      <a:pt x="1245" y="1006"/>
                    </a:lnTo>
                    <a:lnTo>
                      <a:pt x="1423" y="1025"/>
                    </a:lnTo>
                    <a:lnTo>
                      <a:pt x="1499" y="1037"/>
                    </a:lnTo>
                    <a:lnTo>
                      <a:pt x="1559" y="1047"/>
                    </a:lnTo>
                    <a:lnTo>
                      <a:pt x="1612" y="1059"/>
                    </a:lnTo>
                    <a:lnTo>
                      <a:pt x="1622" y="1041"/>
                    </a:lnTo>
                    <a:lnTo>
                      <a:pt x="1635" y="1019"/>
                    </a:lnTo>
                    <a:lnTo>
                      <a:pt x="1654" y="992"/>
                    </a:lnTo>
                    <a:lnTo>
                      <a:pt x="1675" y="958"/>
                    </a:lnTo>
                    <a:lnTo>
                      <a:pt x="1700" y="921"/>
                    </a:lnTo>
                    <a:lnTo>
                      <a:pt x="1728" y="878"/>
                    </a:lnTo>
                    <a:lnTo>
                      <a:pt x="1759" y="834"/>
                    </a:lnTo>
                    <a:lnTo>
                      <a:pt x="1776" y="811"/>
                    </a:lnTo>
                    <a:lnTo>
                      <a:pt x="1792" y="788"/>
                    </a:lnTo>
                    <a:lnTo>
                      <a:pt x="1810" y="765"/>
                    </a:lnTo>
                    <a:lnTo>
                      <a:pt x="1818" y="753"/>
                    </a:lnTo>
                    <a:lnTo>
                      <a:pt x="1827" y="742"/>
                    </a:lnTo>
                    <a:lnTo>
                      <a:pt x="1836" y="730"/>
                    </a:lnTo>
                    <a:lnTo>
                      <a:pt x="1845" y="719"/>
                    </a:lnTo>
                    <a:lnTo>
                      <a:pt x="1853" y="707"/>
                    </a:lnTo>
                    <a:lnTo>
                      <a:pt x="1862" y="696"/>
                    </a:lnTo>
                    <a:lnTo>
                      <a:pt x="1871" y="686"/>
                    </a:lnTo>
                    <a:lnTo>
                      <a:pt x="1882" y="674"/>
                    </a:lnTo>
                    <a:lnTo>
                      <a:pt x="1890" y="663"/>
                    </a:lnTo>
                    <a:lnTo>
                      <a:pt x="1899" y="653"/>
                    </a:lnTo>
                    <a:lnTo>
                      <a:pt x="1910" y="642"/>
                    </a:lnTo>
                    <a:lnTo>
                      <a:pt x="1919" y="632"/>
                    </a:lnTo>
                    <a:lnTo>
                      <a:pt x="1927" y="621"/>
                    </a:lnTo>
                    <a:lnTo>
                      <a:pt x="1936" y="610"/>
                    </a:lnTo>
                    <a:lnTo>
                      <a:pt x="1945" y="601"/>
                    </a:lnTo>
                    <a:lnTo>
                      <a:pt x="1956" y="591"/>
                    </a:lnTo>
                    <a:lnTo>
                      <a:pt x="1963" y="582"/>
                    </a:lnTo>
                    <a:lnTo>
                      <a:pt x="1973" y="573"/>
                    </a:lnTo>
                    <a:lnTo>
                      <a:pt x="1982" y="564"/>
                    </a:lnTo>
                    <a:lnTo>
                      <a:pt x="1991" y="555"/>
                    </a:lnTo>
                    <a:lnTo>
                      <a:pt x="2000" y="548"/>
                    </a:lnTo>
                    <a:lnTo>
                      <a:pt x="2009" y="540"/>
                    </a:lnTo>
                    <a:lnTo>
                      <a:pt x="2027" y="526"/>
                    </a:lnTo>
                    <a:lnTo>
                      <a:pt x="2044" y="513"/>
                    </a:lnTo>
                    <a:lnTo>
                      <a:pt x="2062" y="502"/>
                    </a:lnTo>
                    <a:lnTo>
                      <a:pt x="2078" y="490"/>
                    </a:lnTo>
                    <a:lnTo>
                      <a:pt x="2095" y="480"/>
                    </a:lnTo>
                    <a:lnTo>
                      <a:pt x="2111" y="470"/>
                    </a:lnTo>
                    <a:lnTo>
                      <a:pt x="2128" y="460"/>
                    </a:lnTo>
                    <a:lnTo>
                      <a:pt x="2143" y="451"/>
                    </a:lnTo>
                    <a:lnTo>
                      <a:pt x="2159" y="442"/>
                    </a:lnTo>
                    <a:lnTo>
                      <a:pt x="2174" y="434"/>
                    </a:lnTo>
                    <a:lnTo>
                      <a:pt x="2204" y="419"/>
                    </a:lnTo>
                    <a:lnTo>
                      <a:pt x="2233" y="406"/>
                    </a:lnTo>
                    <a:lnTo>
                      <a:pt x="2259" y="395"/>
                    </a:lnTo>
                    <a:lnTo>
                      <a:pt x="2284" y="384"/>
                    </a:lnTo>
                    <a:lnTo>
                      <a:pt x="2307" y="377"/>
                    </a:lnTo>
                    <a:lnTo>
                      <a:pt x="2326" y="370"/>
                    </a:lnTo>
                    <a:lnTo>
                      <a:pt x="2358" y="360"/>
                    </a:lnTo>
                    <a:lnTo>
                      <a:pt x="2386" y="352"/>
                    </a:lnTo>
                    <a:lnTo>
                      <a:pt x="2243" y="204"/>
                    </a:lnTo>
                    <a:lnTo>
                      <a:pt x="2176" y="245"/>
                    </a:lnTo>
                    <a:lnTo>
                      <a:pt x="2268" y="327"/>
                    </a:lnTo>
                    <a:lnTo>
                      <a:pt x="2236" y="340"/>
                    </a:lnTo>
                    <a:lnTo>
                      <a:pt x="2220" y="347"/>
                    </a:lnTo>
                    <a:lnTo>
                      <a:pt x="2201" y="356"/>
                    </a:lnTo>
                    <a:lnTo>
                      <a:pt x="2180" y="367"/>
                    </a:lnTo>
                    <a:lnTo>
                      <a:pt x="2156" y="379"/>
                    </a:lnTo>
                    <a:lnTo>
                      <a:pt x="2130" y="392"/>
                    </a:lnTo>
                    <a:lnTo>
                      <a:pt x="2102" y="406"/>
                    </a:lnTo>
                    <a:lnTo>
                      <a:pt x="2088" y="415"/>
                    </a:lnTo>
                    <a:lnTo>
                      <a:pt x="2076" y="423"/>
                    </a:lnTo>
                    <a:lnTo>
                      <a:pt x="2060" y="432"/>
                    </a:lnTo>
                    <a:lnTo>
                      <a:pt x="2046" y="441"/>
                    </a:lnTo>
                    <a:lnTo>
                      <a:pt x="2032" y="449"/>
                    </a:lnTo>
                    <a:lnTo>
                      <a:pt x="2017" y="458"/>
                    </a:lnTo>
                    <a:lnTo>
                      <a:pt x="2003" y="469"/>
                    </a:lnTo>
                    <a:lnTo>
                      <a:pt x="1989" y="479"/>
                    </a:lnTo>
                    <a:lnTo>
                      <a:pt x="1973" y="489"/>
                    </a:lnTo>
                    <a:lnTo>
                      <a:pt x="1958" y="501"/>
                    </a:lnTo>
                    <a:lnTo>
                      <a:pt x="1945" y="512"/>
                    </a:lnTo>
                    <a:lnTo>
                      <a:pt x="1930" y="522"/>
                    </a:lnTo>
                    <a:lnTo>
                      <a:pt x="1917" y="535"/>
                    </a:lnTo>
                    <a:lnTo>
                      <a:pt x="1902" y="548"/>
                    </a:lnTo>
                    <a:lnTo>
                      <a:pt x="1888" y="563"/>
                    </a:lnTo>
                    <a:lnTo>
                      <a:pt x="1874" y="578"/>
                    </a:lnTo>
                    <a:lnTo>
                      <a:pt x="1859" y="594"/>
                    </a:lnTo>
                    <a:lnTo>
                      <a:pt x="1851" y="603"/>
                    </a:lnTo>
                    <a:lnTo>
                      <a:pt x="1843" y="612"/>
                    </a:lnTo>
                    <a:lnTo>
                      <a:pt x="1836" y="621"/>
                    </a:lnTo>
                    <a:lnTo>
                      <a:pt x="1829" y="630"/>
                    </a:lnTo>
                    <a:lnTo>
                      <a:pt x="1822" y="638"/>
                    </a:lnTo>
                    <a:lnTo>
                      <a:pt x="1814" y="647"/>
                    </a:lnTo>
                    <a:lnTo>
                      <a:pt x="1806" y="658"/>
                    </a:lnTo>
                    <a:lnTo>
                      <a:pt x="1799" y="667"/>
                    </a:lnTo>
                    <a:lnTo>
                      <a:pt x="1791" y="677"/>
                    </a:lnTo>
                    <a:lnTo>
                      <a:pt x="1785" y="686"/>
                    </a:lnTo>
                    <a:lnTo>
                      <a:pt x="1755" y="725"/>
                    </a:lnTo>
                    <a:lnTo>
                      <a:pt x="1727" y="765"/>
                    </a:lnTo>
                    <a:lnTo>
                      <a:pt x="1700" y="803"/>
                    </a:lnTo>
                    <a:lnTo>
                      <a:pt x="1676" y="841"/>
                    </a:lnTo>
                    <a:lnTo>
                      <a:pt x="1654" y="876"/>
                    </a:lnTo>
                    <a:lnTo>
                      <a:pt x="1633" y="909"/>
                    </a:lnTo>
                    <a:lnTo>
                      <a:pt x="1616" y="936"/>
                    </a:lnTo>
                    <a:lnTo>
                      <a:pt x="1592" y="978"/>
                    </a:lnTo>
                    <a:lnTo>
                      <a:pt x="1582" y="993"/>
                    </a:lnTo>
                    <a:lnTo>
                      <a:pt x="1570" y="988"/>
                    </a:lnTo>
                    <a:lnTo>
                      <a:pt x="1533" y="976"/>
                    </a:lnTo>
                    <a:lnTo>
                      <a:pt x="1508" y="968"/>
                    </a:lnTo>
                    <a:lnTo>
                      <a:pt x="1476" y="959"/>
                    </a:lnTo>
                    <a:lnTo>
                      <a:pt x="1440" y="950"/>
                    </a:lnTo>
                    <a:lnTo>
                      <a:pt x="1399" y="942"/>
                    </a:lnTo>
                    <a:lnTo>
                      <a:pt x="1354" y="935"/>
                    </a:lnTo>
                    <a:lnTo>
                      <a:pt x="1306" y="928"/>
                    </a:lnTo>
                    <a:lnTo>
                      <a:pt x="1197" y="922"/>
                    </a:lnTo>
                    <a:lnTo>
                      <a:pt x="1077" y="924"/>
                    </a:lnTo>
                    <a:lnTo>
                      <a:pt x="948" y="941"/>
                    </a:lnTo>
                    <a:lnTo>
                      <a:pt x="885" y="953"/>
                    </a:lnTo>
                    <a:lnTo>
                      <a:pt x="828" y="965"/>
                    </a:lnTo>
                    <a:lnTo>
                      <a:pt x="780" y="976"/>
                    </a:lnTo>
                    <a:lnTo>
                      <a:pt x="738" y="986"/>
                    </a:lnTo>
                    <a:lnTo>
                      <a:pt x="700" y="995"/>
                    </a:lnTo>
                    <a:lnTo>
                      <a:pt x="669" y="1004"/>
                    </a:lnTo>
                    <a:lnTo>
                      <a:pt x="620" y="1018"/>
                    </a:lnTo>
                    <a:lnTo>
                      <a:pt x="572" y="1037"/>
                    </a:lnTo>
                    <a:lnTo>
                      <a:pt x="563" y="1044"/>
                    </a:lnTo>
                    <a:lnTo>
                      <a:pt x="102" y="87"/>
                    </a:lnTo>
                    <a:lnTo>
                      <a:pt x="198" y="63"/>
                    </a:lnTo>
                    <a:lnTo>
                      <a:pt x="172" y="0"/>
                    </a:lnTo>
                    <a:close/>
                  </a:path>
                </a:pathLst>
              </a:custGeom>
              <a:solidFill>
                <a:srgbClr val="000000"/>
              </a:solidFill>
              <a:ln w="9525">
                <a:noFill/>
                <a:round/>
                <a:headEnd/>
                <a:tailEnd/>
              </a:ln>
            </p:spPr>
            <p:txBody>
              <a:bodyPr/>
              <a:lstStyle/>
              <a:p>
                <a:pPr fontAlgn="auto">
                  <a:spcBef>
                    <a:spcPts val="0"/>
                  </a:spcBef>
                  <a:spcAft>
                    <a:spcPts val="0"/>
                  </a:spcAft>
                </a:pPr>
                <a:endParaRPr lang="zh-CN" altLang="en-US">
                  <a:solidFill>
                    <a:srgbClr val="000000"/>
                  </a:solidFill>
                  <a:latin typeface="Arial Narrow"/>
                  <a:cs typeface="+mn-cs"/>
                </a:endParaRPr>
              </a:p>
            </p:txBody>
          </p:sp>
          <p:sp>
            <p:nvSpPr>
              <p:cNvPr id="173" name="Freeform 81">
                <a:extLst>
                  <a:ext uri="{FF2B5EF4-FFF2-40B4-BE49-F238E27FC236}">
                    <a16:creationId xmlns:a16="http://schemas.microsoft.com/office/drawing/2014/main" id="{5B9306A0-EA6A-7A73-AA50-0E17ACAB7DE1}"/>
                  </a:ext>
                </a:extLst>
              </p:cNvPr>
              <p:cNvSpPr>
                <a:spLocks/>
              </p:cNvSpPr>
              <p:nvPr/>
            </p:nvSpPr>
            <p:spPr bwMode="auto">
              <a:xfrm>
                <a:off x="3738" y="537"/>
                <a:ext cx="182" cy="349"/>
              </a:xfrm>
              <a:custGeom>
                <a:avLst/>
                <a:gdLst>
                  <a:gd name="T0" fmla="*/ 20 w 545"/>
                  <a:gd name="T1" fmla="*/ 0 h 1047"/>
                  <a:gd name="T2" fmla="*/ 0 w 545"/>
                  <a:gd name="T3" fmla="*/ 7 h 1047"/>
                  <a:gd name="T4" fmla="*/ 52 w 545"/>
                  <a:gd name="T5" fmla="*/ 116 h 1047"/>
                  <a:gd name="T6" fmla="*/ 61 w 545"/>
                  <a:gd name="T7" fmla="*/ 114 h 1047"/>
                  <a:gd name="T8" fmla="*/ 11 w 545"/>
                  <a:gd name="T9" fmla="*/ 10 h 1047"/>
                  <a:gd name="T10" fmla="*/ 24 w 545"/>
                  <a:gd name="T11" fmla="*/ 6 h 1047"/>
                  <a:gd name="T12" fmla="*/ 20 w 545"/>
                  <a:gd name="T13" fmla="*/ 0 h 1047"/>
                  <a:gd name="T14" fmla="*/ 20 w 545"/>
                  <a:gd name="T15" fmla="*/ 0 h 1047"/>
                  <a:gd name="T16" fmla="*/ 0 60000 65536"/>
                  <a:gd name="T17" fmla="*/ 0 60000 65536"/>
                  <a:gd name="T18" fmla="*/ 0 60000 65536"/>
                  <a:gd name="T19" fmla="*/ 0 60000 65536"/>
                  <a:gd name="T20" fmla="*/ 0 60000 65536"/>
                  <a:gd name="T21" fmla="*/ 0 60000 65536"/>
                  <a:gd name="T22" fmla="*/ 0 60000 65536"/>
                  <a:gd name="T23" fmla="*/ 0 60000 65536"/>
                  <a:gd name="T24" fmla="*/ 0 w 545"/>
                  <a:gd name="T25" fmla="*/ 0 h 1047"/>
                  <a:gd name="T26" fmla="*/ 545 w 545"/>
                  <a:gd name="T27" fmla="*/ 1047 h 104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45" h="1047">
                    <a:moveTo>
                      <a:pt x="179" y="0"/>
                    </a:moveTo>
                    <a:lnTo>
                      <a:pt x="0" y="62"/>
                    </a:lnTo>
                    <a:lnTo>
                      <a:pt x="463" y="1047"/>
                    </a:lnTo>
                    <a:lnTo>
                      <a:pt x="545" y="1027"/>
                    </a:lnTo>
                    <a:lnTo>
                      <a:pt x="97" y="92"/>
                    </a:lnTo>
                    <a:lnTo>
                      <a:pt x="213" y="57"/>
                    </a:lnTo>
                    <a:lnTo>
                      <a:pt x="179" y="0"/>
                    </a:lnTo>
                    <a:close/>
                  </a:path>
                </a:pathLst>
              </a:custGeom>
              <a:solidFill>
                <a:srgbClr val="000000"/>
              </a:solidFill>
              <a:ln w="9525">
                <a:noFill/>
                <a:round/>
                <a:headEnd/>
                <a:tailEnd/>
              </a:ln>
            </p:spPr>
            <p:txBody>
              <a:bodyPr/>
              <a:lstStyle/>
              <a:p>
                <a:pPr fontAlgn="auto">
                  <a:spcBef>
                    <a:spcPts val="0"/>
                  </a:spcBef>
                  <a:spcAft>
                    <a:spcPts val="0"/>
                  </a:spcAft>
                </a:pPr>
                <a:endParaRPr lang="zh-CN" altLang="en-US">
                  <a:solidFill>
                    <a:srgbClr val="000000"/>
                  </a:solidFill>
                  <a:latin typeface="Arial Narrow"/>
                  <a:cs typeface="+mn-cs"/>
                </a:endParaRPr>
              </a:p>
            </p:txBody>
          </p:sp>
          <p:sp>
            <p:nvSpPr>
              <p:cNvPr id="174" name="Freeform 82">
                <a:extLst>
                  <a:ext uri="{FF2B5EF4-FFF2-40B4-BE49-F238E27FC236}">
                    <a16:creationId xmlns:a16="http://schemas.microsoft.com/office/drawing/2014/main" id="{682341F7-4061-6C6F-714D-ECCFA03C2D94}"/>
                  </a:ext>
                </a:extLst>
              </p:cNvPr>
              <p:cNvSpPr>
                <a:spLocks/>
              </p:cNvSpPr>
              <p:nvPr/>
            </p:nvSpPr>
            <p:spPr bwMode="auto">
              <a:xfrm>
                <a:off x="3937" y="605"/>
                <a:ext cx="632" cy="281"/>
              </a:xfrm>
              <a:custGeom>
                <a:avLst/>
                <a:gdLst>
                  <a:gd name="T0" fmla="*/ 2 w 1896"/>
                  <a:gd name="T1" fmla="*/ 90 h 844"/>
                  <a:gd name="T2" fmla="*/ 9 w 1896"/>
                  <a:gd name="T3" fmla="*/ 88 h 844"/>
                  <a:gd name="T4" fmla="*/ 16 w 1896"/>
                  <a:gd name="T5" fmla="*/ 86 h 844"/>
                  <a:gd name="T6" fmla="*/ 24 w 1896"/>
                  <a:gd name="T7" fmla="*/ 84 h 844"/>
                  <a:gd name="T8" fmla="*/ 33 w 1896"/>
                  <a:gd name="T9" fmla="*/ 81 h 844"/>
                  <a:gd name="T10" fmla="*/ 41 w 1896"/>
                  <a:gd name="T11" fmla="*/ 79 h 844"/>
                  <a:gd name="T12" fmla="*/ 51 w 1896"/>
                  <a:gd name="T13" fmla="*/ 77 h 844"/>
                  <a:gd name="T14" fmla="*/ 69 w 1896"/>
                  <a:gd name="T15" fmla="*/ 75 h 844"/>
                  <a:gd name="T16" fmla="*/ 120 w 1896"/>
                  <a:gd name="T17" fmla="*/ 75 h 844"/>
                  <a:gd name="T18" fmla="*/ 122 w 1896"/>
                  <a:gd name="T19" fmla="*/ 73 h 844"/>
                  <a:gd name="T20" fmla="*/ 124 w 1896"/>
                  <a:gd name="T21" fmla="*/ 71 h 844"/>
                  <a:gd name="T22" fmla="*/ 126 w 1896"/>
                  <a:gd name="T23" fmla="*/ 68 h 844"/>
                  <a:gd name="T24" fmla="*/ 129 w 1896"/>
                  <a:gd name="T25" fmla="*/ 65 h 844"/>
                  <a:gd name="T26" fmla="*/ 132 w 1896"/>
                  <a:gd name="T27" fmla="*/ 62 h 844"/>
                  <a:gd name="T28" fmla="*/ 134 w 1896"/>
                  <a:gd name="T29" fmla="*/ 60 h 844"/>
                  <a:gd name="T30" fmla="*/ 136 w 1896"/>
                  <a:gd name="T31" fmla="*/ 58 h 844"/>
                  <a:gd name="T32" fmla="*/ 137 w 1896"/>
                  <a:gd name="T33" fmla="*/ 56 h 844"/>
                  <a:gd name="T34" fmla="*/ 140 w 1896"/>
                  <a:gd name="T35" fmla="*/ 54 h 844"/>
                  <a:gd name="T36" fmla="*/ 142 w 1896"/>
                  <a:gd name="T37" fmla="*/ 52 h 844"/>
                  <a:gd name="T38" fmla="*/ 145 w 1896"/>
                  <a:gd name="T39" fmla="*/ 49 h 844"/>
                  <a:gd name="T40" fmla="*/ 147 w 1896"/>
                  <a:gd name="T41" fmla="*/ 47 h 844"/>
                  <a:gd name="T42" fmla="*/ 149 w 1896"/>
                  <a:gd name="T43" fmla="*/ 45 h 844"/>
                  <a:gd name="T44" fmla="*/ 151 w 1896"/>
                  <a:gd name="T45" fmla="*/ 43 h 844"/>
                  <a:gd name="T46" fmla="*/ 153 w 1896"/>
                  <a:gd name="T47" fmla="*/ 41 h 844"/>
                  <a:gd name="T48" fmla="*/ 155 w 1896"/>
                  <a:gd name="T49" fmla="*/ 39 h 844"/>
                  <a:gd name="T50" fmla="*/ 160 w 1896"/>
                  <a:gd name="T51" fmla="*/ 36 h 844"/>
                  <a:gd name="T52" fmla="*/ 164 w 1896"/>
                  <a:gd name="T53" fmla="*/ 33 h 844"/>
                  <a:gd name="T54" fmla="*/ 168 w 1896"/>
                  <a:gd name="T55" fmla="*/ 30 h 844"/>
                  <a:gd name="T56" fmla="*/ 172 w 1896"/>
                  <a:gd name="T57" fmla="*/ 28 h 844"/>
                  <a:gd name="T58" fmla="*/ 175 w 1896"/>
                  <a:gd name="T59" fmla="*/ 26 h 844"/>
                  <a:gd name="T60" fmla="*/ 180 w 1896"/>
                  <a:gd name="T61" fmla="*/ 23 h 844"/>
                  <a:gd name="T62" fmla="*/ 186 w 1896"/>
                  <a:gd name="T63" fmla="*/ 21 h 844"/>
                  <a:gd name="T64" fmla="*/ 191 w 1896"/>
                  <a:gd name="T65" fmla="*/ 18 h 844"/>
                  <a:gd name="T66" fmla="*/ 186 w 1896"/>
                  <a:gd name="T67" fmla="*/ 3 h 844"/>
                  <a:gd name="T68" fmla="*/ 211 w 1896"/>
                  <a:gd name="T69" fmla="*/ 20 h 844"/>
                  <a:gd name="T70" fmla="*/ 206 w 1896"/>
                  <a:gd name="T71" fmla="*/ 22 h 844"/>
                  <a:gd name="T72" fmla="*/ 200 w 1896"/>
                  <a:gd name="T73" fmla="*/ 24 h 844"/>
                  <a:gd name="T74" fmla="*/ 193 w 1896"/>
                  <a:gd name="T75" fmla="*/ 27 h 844"/>
                  <a:gd name="T76" fmla="*/ 187 w 1896"/>
                  <a:gd name="T77" fmla="*/ 29 h 844"/>
                  <a:gd name="T78" fmla="*/ 183 w 1896"/>
                  <a:gd name="T79" fmla="*/ 31 h 844"/>
                  <a:gd name="T80" fmla="*/ 179 w 1896"/>
                  <a:gd name="T81" fmla="*/ 33 h 844"/>
                  <a:gd name="T82" fmla="*/ 174 w 1896"/>
                  <a:gd name="T83" fmla="*/ 35 h 844"/>
                  <a:gd name="T84" fmla="*/ 170 w 1896"/>
                  <a:gd name="T85" fmla="*/ 38 h 844"/>
                  <a:gd name="T86" fmla="*/ 166 w 1896"/>
                  <a:gd name="T87" fmla="*/ 40 h 844"/>
                  <a:gd name="T88" fmla="*/ 163 w 1896"/>
                  <a:gd name="T89" fmla="*/ 42 h 844"/>
                  <a:gd name="T90" fmla="*/ 159 w 1896"/>
                  <a:gd name="T91" fmla="*/ 45 h 844"/>
                  <a:gd name="T92" fmla="*/ 156 w 1896"/>
                  <a:gd name="T93" fmla="*/ 48 h 844"/>
                  <a:gd name="T94" fmla="*/ 152 w 1896"/>
                  <a:gd name="T95" fmla="*/ 51 h 844"/>
                  <a:gd name="T96" fmla="*/ 149 w 1896"/>
                  <a:gd name="T97" fmla="*/ 54 h 844"/>
                  <a:gd name="T98" fmla="*/ 146 w 1896"/>
                  <a:gd name="T99" fmla="*/ 58 h 844"/>
                  <a:gd name="T100" fmla="*/ 142 w 1896"/>
                  <a:gd name="T101" fmla="*/ 61 h 844"/>
                  <a:gd name="T102" fmla="*/ 139 w 1896"/>
                  <a:gd name="T103" fmla="*/ 64 h 844"/>
                  <a:gd name="T104" fmla="*/ 137 w 1896"/>
                  <a:gd name="T105" fmla="*/ 67 h 844"/>
                  <a:gd name="T106" fmla="*/ 134 w 1896"/>
                  <a:gd name="T107" fmla="*/ 70 h 844"/>
                  <a:gd name="T108" fmla="*/ 132 w 1896"/>
                  <a:gd name="T109" fmla="*/ 73 h 844"/>
                  <a:gd name="T110" fmla="*/ 129 w 1896"/>
                  <a:gd name="T111" fmla="*/ 76 h 844"/>
                  <a:gd name="T112" fmla="*/ 128 w 1896"/>
                  <a:gd name="T113" fmla="*/ 78 h 844"/>
                  <a:gd name="T114" fmla="*/ 126 w 1896"/>
                  <a:gd name="T115" fmla="*/ 81 h 844"/>
                  <a:gd name="T116" fmla="*/ 124 w 1896"/>
                  <a:gd name="T117" fmla="*/ 83 h 844"/>
                  <a:gd name="T118" fmla="*/ 53 w 1896"/>
                  <a:gd name="T119" fmla="*/ 87 h 844"/>
                  <a:gd name="T120" fmla="*/ 41 w 1896"/>
                  <a:gd name="T121" fmla="*/ 90 h 844"/>
                  <a:gd name="T122" fmla="*/ 32 w 1896"/>
                  <a:gd name="T123" fmla="*/ 93 h 844"/>
                  <a:gd name="T124" fmla="*/ 0 w 1896"/>
                  <a:gd name="T125" fmla="*/ 90 h 84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1896"/>
                  <a:gd name="T190" fmla="*/ 0 h 844"/>
                  <a:gd name="T191" fmla="*/ 1896 w 1896"/>
                  <a:gd name="T192" fmla="*/ 844 h 84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1896" h="844">
                    <a:moveTo>
                      <a:pt x="0" y="815"/>
                    </a:moveTo>
                    <a:lnTo>
                      <a:pt x="15" y="810"/>
                    </a:lnTo>
                    <a:lnTo>
                      <a:pt x="54" y="800"/>
                    </a:lnTo>
                    <a:lnTo>
                      <a:pt x="80" y="792"/>
                    </a:lnTo>
                    <a:lnTo>
                      <a:pt x="111" y="783"/>
                    </a:lnTo>
                    <a:lnTo>
                      <a:pt x="144" y="774"/>
                    </a:lnTo>
                    <a:lnTo>
                      <a:pt x="181" y="764"/>
                    </a:lnTo>
                    <a:lnTo>
                      <a:pt x="218" y="754"/>
                    </a:lnTo>
                    <a:lnTo>
                      <a:pt x="258" y="744"/>
                    </a:lnTo>
                    <a:lnTo>
                      <a:pt x="296" y="733"/>
                    </a:lnTo>
                    <a:lnTo>
                      <a:pt x="333" y="723"/>
                    </a:lnTo>
                    <a:lnTo>
                      <a:pt x="370" y="714"/>
                    </a:lnTo>
                    <a:lnTo>
                      <a:pt x="405" y="705"/>
                    </a:lnTo>
                    <a:lnTo>
                      <a:pt x="463" y="691"/>
                    </a:lnTo>
                    <a:lnTo>
                      <a:pt x="530" y="682"/>
                    </a:lnTo>
                    <a:lnTo>
                      <a:pt x="618" y="677"/>
                    </a:lnTo>
                    <a:lnTo>
                      <a:pt x="825" y="672"/>
                    </a:lnTo>
                    <a:lnTo>
                      <a:pt x="1084" y="677"/>
                    </a:lnTo>
                    <a:lnTo>
                      <a:pt x="1095" y="663"/>
                    </a:lnTo>
                    <a:lnTo>
                      <a:pt x="1102" y="655"/>
                    </a:lnTo>
                    <a:lnTo>
                      <a:pt x="1109" y="646"/>
                    </a:lnTo>
                    <a:lnTo>
                      <a:pt x="1118" y="638"/>
                    </a:lnTo>
                    <a:lnTo>
                      <a:pt x="1127" y="626"/>
                    </a:lnTo>
                    <a:lnTo>
                      <a:pt x="1137" y="615"/>
                    </a:lnTo>
                    <a:lnTo>
                      <a:pt x="1150" y="602"/>
                    </a:lnTo>
                    <a:lnTo>
                      <a:pt x="1162" y="588"/>
                    </a:lnTo>
                    <a:lnTo>
                      <a:pt x="1176" y="574"/>
                    </a:lnTo>
                    <a:lnTo>
                      <a:pt x="1190" y="558"/>
                    </a:lnTo>
                    <a:lnTo>
                      <a:pt x="1197" y="549"/>
                    </a:lnTo>
                    <a:lnTo>
                      <a:pt x="1205" y="542"/>
                    </a:lnTo>
                    <a:lnTo>
                      <a:pt x="1213" y="534"/>
                    </a:lnTo>
                    <a:lnTo>
                      <a:pt x="1220" y="525"/>
                    </a:lnTo>
                    <a:lnTo>
                      <a:pt x="1228" y="518"/>
                    </a:lnTo>
                    <a:lnTo>
                      <a:pt x="1236" y="509"/>
                    </a:lnTo>
                    <a:lnTo>
                      <a:pt x="1252" y="492"/>
                    </a:lnTo>
                    <a:lnTo>
                      <a:pt x="1261" y="483"/>
                    </a:lnTo>
                    <a:lnTo>
                      <a:pt x="1270" y="474"/>
                    </a:lnTo>
                    <a:lnTo>
                      <a:pt x="1279" y="465"/>
                    </a:lnTo>
                    <a:lnTo>
                      <a:pt x="1287" y="456"/>
                    </a:lnTo>
                    <a:lnTo>
                      <a:pt x="1305" y="438"/>
                    </a:lnTo>
                    <a:lnTo>
                      <a:pt x="1315" y="431"/>
                    </a:lnTo>
                    <a:lnTo>
                      <a:pt x="1324" y="422"/>
                    </a:lnTo>
                    <a:lnTo>
                      <a:pt x="1333" y="413"/>
                    </a:lnTo>
                    <a:lnTo>
                      <a:pt x="1343" y="404"/>
                    </a:lnTo>
                    <a:lnTo>
                      <a:pt x="1352" y="395"/>
                    </a:lnTo>
                    <a:lnTo>
                      <a:pt x="1361" y="387"/>
                    </a:lnTo>
                    <a:lnTo>
                      <a:pt x="1371" y="380"/>
                    </a:lnTo>
                    <a:lnTo>
                      <a:pt x="1380" y="371"/>
                    </a:lnTo>
                    <a:lnTo>
                      <a:pt x="1389" y="363"/>
                    </a:lnTo>
                    <a:lnTo>
                      <a:pt x="1399" y="354"/>
                    </a:lnTo>
                    <a:lnTo>
                      <a:pt x="1418" y="339"/>
                    </a:lnTo>
                    <a:lnTo>
                      <a:pt x="1437" y="323"/>
                    </a:lnTo>
                    <a:lnTo>
                      <a:pt x="1456" y="309"/>
                    </a:lnTo>
                    <a:lnTo>
                      <a:pt x="1474" y="295"/>
                    </a:lnTo>
                    <a:lnTo>
                      <a:pt x="1493" y="283"/>
                    </a:lnTo>
                    <a:lnTo>
                      <a:pt x="1511" y="271"/>
                    </a:lnTo>
                    <a:lnTo>
                      <a:pt x="1529" y="261"/>
                    </a:lnTo>
                    <a:lnTo>
                      <a:pt x="1546" y="251"/>
                    </a:lnTo>
                    <a:lnTo>
                      <a:pt x="1562" y="242"/>
                    </a:lnTo>
                    <a:lnTo>
                      <a:pt x="1579" y="233"/>
                    </a:lnTo>
                    <a:lnTo>
                      <a:pt x="1593" y="225"/>
                    </a:lnTo>
                    <a:lnTo>
                      <a:pt x="1622" y="210"/>
                    </a:lnTo>
                    <a:lnTo>
                      <a:pt x="1647" y="198"/>
                    </a:lnTo>
                    <a:lnTo>
                      <a:pt x="1670" y="187"/>
                    </a:lnTo>
                    <a:lnTo>
                      <a:pt x="1689" y="178"/>
                    </a:lnTo>
                    <a:lnTo>
                      <a:pt x="1722" y="164"/>
                    </a:lnTo>
                    <a:lnTo>
                      <a:pt x="1774" y="149"/>
                    </a:lnTo>
                    <a:lnTo>
                      <a:pt x="1671" y="26"/>
                    </a:lnTo>
                    <a:lnTo>
                      <a:pt x="1732" y="0"/>
                    </a:lnTo>
                    <a:lnTo>
                      <a:pt x="1896" y="180"/>
                    </a:lnTo>
                    <a:lnTo>
                      <a:pt x="1883" y="184"/>
                    </a:lnTo>
                    <a:lnTo>
                      <a:pt x="1850" y="196"/>
                    </a:lnTo>
                    <a:lnTo>
                      <a:pt x="1825" y="205"/>
                    </a:lnTo>
                    <a:lnTo>
                      <a:pt x="1799" y="214"/>
                    </a:lnTo>
                    <a:lnTo>
                      <a:pt x="1768" y="225"/>
                    </a:lnTo>
                    <a:lnTo>
                      <a:pt x="1735" y="239"/>
                    </a:lnTo>
                    <a:lnTo>
                      <a:pt x="1700" y="253"/>
                    </a:lnTo>
                    <a:lnTo>
                      <a:pt x="1681" y="261"/>
                    </a:lnTo>
                    <a:lnTo>
                      <a:pt x="1663" y="270"/>
                    </a:lnTo>
                    <a:lnTo>
                      <a:pt x="1645" y="278"/>
                    </a:lnTo>
                    <a:lnTo>
                      <a:pt x="1626" y="288"/>
                    </a:lnTo>
                    <a:lnTo>
                      <a:pt x="1607" y="297"/>
                    </a:lnTo>
                    <a:lnTo>
                      <a:pt x="1589" y="306"/>
                    </a:lnTo>
                    <a:lnTo>
                      <a:pt x="1570" y="316"/>
                    </a:lnTo>
                    <a:lnTo>
                      <a:pt x="1552" y="326"/>
                    </a:lnTo>
                    <a:lnTo>
                      <a:pt x="1533" y="338"/>
                    </a:lnTo>
                    <a:lnTo>
                      <a:pt x="1515" y="348"/>
                    </a:lnTo>
                    <a:lnTo>
                      <a:pt x="1497" y="359"/>
                    </a:lnTo>
                    <a:lnTo>
                      <a:pt x="1481" y="371"/>
                    </a:lnTo>
                    <a:lnTo>
                      <a:pt x="1464" y="382"/>
                    </a:lnTo>
                    <a:lnTo>
                      <a:pt x="1448" y="394"/>
                    </a:lnTo>
                    <a:lnTo>
                      <a:pt x="1432" y="406"/>
                    </a:lnTo>
                    <a:lnTo>
                      <a:pt x="1416" y="419"/>
                    </a:lnTo>
                    <a:lnTo>
                      <a:pt x="1400" y="433"/>
                    </a:lnTo>
                    <a:lnTo>
                      <a:pt x="1384" y="446"/>
                    </a:lnTo>
                    <a:lnTo>
                      <a:pt x="1370" y="461"/>
                    </a:lnTo>
                    <a:lnTo>
                      <a:pt x="1354" y="475"/>
                    </a:lnTo>
                    <a:lnTo>
                      <a:pt x="1339" y="489"/>
                    </a:lnTo>
                    <a:lnTo>
                      <a:pt x="1325" y="505"/>
                    </a:lnTo>
                    <a:lnTo>
                      <a:pt x="1310" y="519"/>
                    </a:lnTo>
                    <a:lnTo>
                      <a:pt x="1294" y="534"/>
                    </a:lnTo>
                    <a:lnTo>
                      <a:pt x="1282" y="548"/>
                    </a:lnTo>
                    <a:lnTo>
                      <a:pt x="1268" y="564"/>
                    </a:lnTo>
                    <a:lnTo>
                      <a:pt x="1255" y="578"/>
                    </a:lnTo>
                    <a:lnTo>
                      <a:pt x="1241" y="592"/>
                    </a:lnTo>
                    <a:lnTo>
                      <a:pt x="1229" y="606"/>
                    </a:lnTo>
                    <a:lnTo>
                      <a:pt x="1217" y="620"/>
                    </a:lnTo>
                    <a:lnTo>
                      <a:pt x="1205" y="632"/>
                    </a:lnTo>
                    <a:lnTo>
                      <a:pt x="1195" y="645"/>
                    </a:lnTo>
                    <a:lnTo>
                      <a:pt x="1185" y="658"/>
                    </a:lnTo>
                    <a:lnTo>
                      <a:pt x="1174" y="669"/>
                    </a:lnTo>
                    <a:lnTo>
                      <a:pt x="1165" y="681"/>
                    </a:lnTo>
                    <a:lnTo>
                      <a:pt x="1157" y="691"/>
                    </a:lnTo>
                    <a:lnTo>
                      <a:pt x="1149" y="700"/>
                    </a:lnTo>
                    <a:lnTo>
                      <a:pt x="1142" y="710"/>
                    </a:lnTo>
                    <a:lnTo>
                      <a:pt x="1130" y="726"/>
                    </a:lnTo>
                    <a:lnTo>
                      <a:pt x="1121" y="736"/>
                    </a:lnTo>
                    <a:lnTo>
                      <a:pt x="1113" y="746"/>
                    </a:lnTo>
                    <a:lnTo>
                      <a:pt x="600" y="764"/>
                    </a:lnTo>
                    <a:lnTo>
                      <a:pt x="480" y="783"/>
                    </a:lnTo>
                    <a:lnTo>
                      <a:pt x="423" y="797"/>
                    </a:lnTo>
                    <a:lnTo>
                      <a:pt x="370" y="810"/>
                    </a:lnTo>
                    <a:lnTo>
                      <a:pt x="326" y="823"/>
                    </a:lnTo>
                    <a:lnTo>
                      <a:pt x="291" y="834"/>
                    </a:lnTo>
                    <a:lnTo>
                      <a:pt x="260" y="844"/>
                    </a:lnTo>
                    <a:lnTo>
                      <a:pt x="0" y="815"/>
                    </a:lnTo>
                    <a:close/>
                  </a:path>
                </a:pathLst>
              </a:custGeom>
              <a:solidFill>
                <a:srgbClr val="000000"/>
              </a:solidFill>
              <a:ln w="9525">
                <a:noFill/>
                <a:round/>
                <a:headEnd/>
                <a:tailEnd/>
              </a:ln>
            </p:spPr>
            <p:txBody>
              <a:bodyPr/>
              <a:lstStyle/>
              <a:p>
                <a:pPr fontAlgn="auto">
                  <a:spcBef>
                    <a:spcPts val="0"/>
                  </a:spcBef>
                  <a:spcAft>
                    <a:spcPts val="0"/>
                  </a:spcAft>
                </a:pPr>
                <a:endParaRPr lang="zh-CN" altLang="en-US">
                  <a:solidFill>
                    <a:srgbClr val="000000"/>
                  </a:solidFill>
                  <a:latin typeface="Arial Narrow"/>
                  <a:cs typeface="+mn-cs"/>
                </a:endParaRPr>
              </a:p>
            </p:txBody>
          </p:sp>
          <p:sp>
            <p:nvSpPr>
              <p:cNvPr id="175" name="Freeform 83">
                <a:extLst>
                  <a:ext uri="{FF2B5EF4-FFF2-40B4-BE49-F238E27FC236}">
                    <a16:creationId xmlns:a16="http://schemas.microsoft.com/office/drawing/2014/main" id="{9DB46983-A12C-9EFA-C9BC-B4ABBC311294}"/>
                  </a:ext>
                </a:extLst>
              </p:cNvPr>
              <p:cNvSpPr>
                <a:spLocks/>
              </p:cNvSpPr>
              <p:nvPr/>
            </p:nvSpPr>
            <p:spPr bwMode="auto">
              <a:xfrm>
                <a:off x="4111" y="435"/>
                <a:ext cx="181" cy="360"/>
              </a:xfrm>
              <a:custGeom>
                <a:avLst/>
                <a:gdLst>
                  <a:gd name="T0" fmla="*/ 7 w 542"/>
                  <a:gd name="T1" fmla="*/ 0 h 1079"/>
                  <a:gd name="T2" fmla="*/ 60 w 542"/>
                  <a:gd name="T3" fmla="*/ 113 h 1079"/>
                  <a:gd name="T4" fmla="*/ 56 w 542"/>
                  <a:gd name="T5" fmla="*/ 120 h 1079"/>
                  <a:gd name="T6" fmla="*/ 0 w 542"/>
                  <a:gd name="T7" fmla="*/ 1 h 1079"/>
                  <a:gd name="T8" fmla="*/ 7 w 542"/>
                  <a:gd name="T9" fmla="*/ 0 h 1079"/>
                  <a:gd name="T10" fmla="*/ 7 w 542"/>
                  <a:gd name="T11" fmla="*/ 0 h 1079"/>
                  <a:gd name="T12" fmla="*/ 0 60000 65536"/>
                  <a:gd name="T13" fmla="*/ 0 60000 65536"/>
                  <a:gd name="T14" fmla="*/ 0 60000 65536"/>
                  <a:gd name="T15" fmla="*/ 0 60000 65536"/>
                  <a:gd name="T16" fmla="*/ 0 60000 65536"/>
                  <a:gd name="T17" fmla="*/ 0 60000 65536"/>
                  <a:gd name="T18" fmla="*/ 0 w 542"/>
                  <a:gd name="T19" fmla="*/ 0 h 1079"/>
                  <a:gd name="T20" fmla="*/ 542 w 542"/>
                  <a:gd name="T21" fmla="*/ 1079 h 1079"/>
                </a:gdLst>
                <a:ahLst/>
                <a:cxnLst>
                  <a:cxn ang="T12">
                    <a:pos x="T0" y="T1"/>
                  </a:cxn>
                  <a:cxn ang="T13">
                    <a:pos x="T2" y="T3"/>
                  </a:cxn>
                  <a:cxn ang="T14">
                    <a:pos x="T4" y="T5"/>
                  </a:cxn>
                  <a:cxn ang="T15">
                    <a:pos x="T6" y="T7"/>
                  </a:cxn>
                  <a:cxn ang="T16">
                    <a:pos x="T8" y="T9"/>
                  </a:cxn>
                  <a:cxn ang="T17">
                    <a:pos x="T10" y="T11"/>
                  </a:cxn>
                </a:cxnLst>
                <a:rect l="T18" t="T19" r="T20" b="T21"/>
                <a:pathLst>
                  <a:path w="542" h="1079">
                    <a:moveTo>
                      <a:pt x="67" y="0"/>
                    </a:moveTo>
                    <a:lnTo>
                      <a:pt x="542" y="1012"/>
                    </a:lnTo>
                    <a:lnTo>
                      <a:pt x="502" y="1079"/>
                    </a:lnTo>
                    <a:lnTo>
                      <a:pt x="0" y="10"/>
                    </a:lnTo>
                    <a:lnTo>
                      <a:pt x="67" y="0"/>
                    </a:lnTo>
                    <a:close/>
                  </a:path>
                </a:pathLst>
              </a:custGeom>
              <a:solidFill>
                <a:srgbClr val="000000"/>
              </a:solidFill>
              <a:ln w="9525">
                <a:noFill/>
                <a:round/>
                <a:headEnd/>
                <a:tailEnd/>
              </a:ln>
            </p:spPr>
            <p:txBody>
              <a:bodyPr/>
              <a:lstStyle/>
              <a:p>
                <a:pPr fontAlgn="auto">
                  <a:spcBef>
                    <a:spcPts val="0"/>
                  </a:spcBef>
                  <a:spcAft>
                    <a:spcPts val="0"/>
                  </a:spcAft>
                </a:pPr>
                <a:endParaRPr lang="zh-CN" altLang="en-US">
                  <a:solidFill>
                    <a:srgbClr val="000000"/>
                  </a:solidFill>
                  <a:latin typeface="Arial Narrow"/>
                  <a:cs typeface="+mn-cs"/>
                </a:endParaRPr>
              </a:p>
            </p:txBody>
          </p:sp>
          <p:sp>
            <p:nvSpPr>
              <p:cNvPr id="176" name="Freeform 84">
                <a:extLst>
                  <a:ext uri="{FF2B5EF4-FFF2-40B4-BE49-F238E27FC236}">
                    <a16:creationId xmlns:a16="http://schemas.microsoft.com/office/drawing/2014/main" id="{A95049EF-1167-81E3-7A27-91A3FFC45253}"/>
                  </a:ext>
                </a:extLst>
              </p:cNvPr>
              <p:cNvSpPr>
                <a:spLocks/>
              </p:cNvSpPr>
              <p:nvPr/>
            </p:nvSpPr>
            <p:spPr bwMode="auto">
              <a:xfrm>
                <a:off x="3893" y="471"/>
                <a:ext cx="315" cy="242"/>
              </a:xfrm>
              <a:custGeom>
                <a:avLst/>
                <a:gdLst>
                  <a:gd name="T0" fmla="*/ 0 w 944"/>
                  <a:gd name="T1" fmla="*/ 5 h 727"/>
                  <a:gd name="T2" fmla="*/ 3 w 944"/>
                  <a:gd name="T3" fmla="*/ 5 h 727"/>
                  <a:gd name="T4" fmla="*/ 7 w 944"/>
                  <a:gd name="T5" fmla="*/ 4 h 727"/>
                  <a:gd name="T6" fmla="*/ 12 w 944"/>
                  <a:gd name="T7" fmla="*/ 3 h 727"/>
                  <a:gd name="T8" fmla="*/ 18 w 944"/>
                  <a:gd name="T9" fmla="*/ 1 h 727"/>
                  <a:gd name="T10" fmla="*/ 25 w 944"/>
                  <a:gd name="T11" fmla="*/ 1 h 727"/>
                  <a:gd name="T12" fmla="*/ 41 w 944"/>
                  <a:gd name="T13" fmla="*/ 0 h 727"/>
                  <a:gd name="T14" fmla="*/ 55 w 944"/>
                  <a:gd name="T15" fmla="*/ 1 h 727"/>
                  <a:gd name="T16" fmla="*/ 64 w 944"/>
                  <a:gd name="T17" fmla="*/ 4 h 727"/>
                  <a:gd name="T18" fmla="*/ 67 w 944"/>
                  <a:gd name="T19" fmla="*/ 5 h 727"/>
                  <a:gd name="T20" fmla="*/ 69 w 944"/>
                  <a:gd name="T21" fmla="*/ 6 h 727"/>
                  <a:gd name="T22" fmla="*/ 71 w 944"/>
                  <a:gd name="T23" fmla="*/ 7 h 727"/>
                  <a:gd name="T24" fmla="*/ 105 w 944"/>
                  <a:gd name="T25" fmla="*/ 81 h 727"/>
                  <a:gd name="T26" fmla="*/ 101 w 944"/>
                  <a:gd name="T27" fmla="*/ 80 h 727"/>
                  <a:gd name="T28" fmla="*/ 96 w 944"/>
                  <a:gd name="T29" fmla="*/ 79 h 727"/>
                  <a:gd name="T30" fmla="*/ 91 w 944"/>
                  <a:gd name="T31" fmla="*/ 78 h 727"/>
                  <a:gd name="T32" fmla="*/ 84 w 944"/>
                  <a:gd name="T33" fmla="*/ 77 h 727"/>
                  <a:gd name="T34" fmla="*/ 78 w 944"/>
                  <a:gd name="T35" fmla="*/ 76 h 727"/>
                  <a:gd name="T36" fmla="*/ 71 w 944"/>
                  <a:gd name="T37" fmla="*/ 75 h 727"/>
                  <a:gd name="T38" fmla="*/ 65 w 944"/>
                  <a:gd name="T39" fmla="*/ 75 h 727"/>
                  <a:gd name="T40" fmla="*/ 43 w 944"/>
                  <a:gd name="T41" fmla="*/ 77 h 727"/>
                  <a:gd name="T42" fmla="*/ 35 w 944"/>
                  <a:gd name="T43" fmla="*/ 78 h 727"/>
                  <a:gd name="T44" fmla="*/ 32 w 944"/>
                  <a:gd name="T45" fmla="*/ 79 h 727"/>
                  <a:gd name="T46" fmla="*/ 0 w 944"/>
                  <a:gd name="T47" fmla="*/ 5 h 727"/>
                  <a:gd name="T48" fmla="*/ 0 w 944"/>
                  <a:gd name="T49" fmla="*/ 5 h 72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944"/>
                  <a:gd name="T76" fmla="*/ 0 h 727"/>
                  <a:gd name="T77" fmla="*/ 944 w 944"/>
                  <a:gd name="T78" fmla="*/ 727 h 72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944" h="727">
                    <a:moveTo>
                      <a:pt x="0" y="49"/>
                    </a:moveTo>
                    <a:lnTo>
                      <a:pt x="29" y="41"/>
                    </a:lnTo>
                    <a:lnTo>
                      <a:pt x="63" y="32"/>
                    </a:lnTo>
                    <a:lnTo>
                      <a:pt x="109" y="23"/>
                    </a:lnTo>
                    <a:lnTo>
                      <a:pt x="164" y="13"/>
                    </a:lnTo>
                    <a:lnTo>
                      <a:pt x="226" y="5"/>
                    </a:lnTo>
                    <a:lnTo>
                      <a:pt x="366" y="0"/>
                    </a:lnTo>
                    <a:lnTo>
                      <a:pt x="490" y="13"/>
                    </a:lnTo>
                    <a:lnTo>
                      <a:pt x="575" y="35"/>
                    </a:lnTo>
                    <a:lnTo>
                      <a:pt x="603" y="46"/>
                    </a:lnTo>
                    <a:lnTo>
                      <a:pt x="622" y="55"/>
                    </a:lnTo>
                    <a:lnTo>
                      <a:pt x="638" y="64"/>
                    </a:lnTo>
                    <a:lnTo>
                      <a:pt x="944" y="727"/>
                    </a:lnTo>
                    <a:lnTo>
                      <a:pt x="907" y="718"/>
                    </a:lnTo>
                    <a:lnTo>
                      <a:pt x="866" y="710"/>
                    </a:lnTo>
                    <a:lnTo>
                      <a:pt x="815" y="700"/>
                    </a:lnTo>
                    <a:lnTo>
                      <a:pt x="759" y="690"/>
                    </a:lnTo>
                    <a:lnTo>
                      <a:pt x="699" y="682"/>
                    </a:lnTo>
                    <a:lnTo>
                      <a:pt x="639" y="677"/>
                    </a:lnTo>
                    <a:lnTo>
                      <a:pt x="585" y="674"/>
                    </a:lnTo>
                    <a:lnTo>
                      <a:pt x="388" y="694"/>
                    </a:lnTo>
                    <a:lnTo>
                      <a:pt x="319" y="705"/>
                    </a:lnTo>
                    <a:lnTo>
                      <a:pt x="292" y="710"/>
                    </a:lnTo>
                    <a:lnTo>
                      <a:pt x="0" y="49"/>
                    </a:lnTo>
                    <a:close/>
                  </a:path>
                </a:pathLst>
              </a:custGeom>
              <a:solidFill>
                <a:srgbClr val="B8B8D9"/>
              </a:solidFill>
              <a:ln w="9525">
                <a:noFill/>
                <a:round/>
                <a:headEnd/>
                <a:tailEnd/>
              </a:ln>
            </p:spPr>
            <p:txBody>
              <a:bodyPr/>
              <a:lstStyle/>
              <a:p>
                <a:pPr fontAlgn="auto">
                  <a:spcBef>
                    <a:spcPts val="0"/>
                  </a:spcBef>
                  <a:spcAft>
                    <a:spcPts val="0"/>
                  </a:spcAft>
                </a:pPr>
                <a:endParaRPr lang="zh-CN" altLang="en-US">
                  <a:solidFill>
                    <a:srgbClr val="000000"/>
                  </a:solidFill>
                  <a:latin typeface="Arial Narrow"/>
                  <a:cs typeface="+mn-cs"/>
                </a:endParaRPr>
              </a:p>
            </p:txBody>
          </p:sp>
          <p:sp>
            <p:nvSpPr>
              <p:cNvPr id="177" name="Freeform 85">
                <a:extLst>
                  <a:ext uri="{FF2B5EF4-FFF2-40B4-BE49-F238E27FC236}">
                    <a16:creationId xmlns:a16="http://schemas.microsoft.com/office/drawing/2014/main" id="{7DC8CC12-442C-BB84-20F8-4417D01E49D6}"/>
                  </a:ext>
                </a:extLst>
              </p:cNvPr>
              <p:cNvSpPr>
                <a:spLocks/>
              </p:cNvSpPr>
              <p:nvPr/>
            </p:nvSpPr>
            <p:spPr bwMode="auto">
              <a:xfrm>
                <a:off x="4167" y="328"/>
                <a:ext cx="277" cy="348"/>
              </a:xfrm>
              <a:custGeom>
                <a:avLst/>
                <a:gdLst>
                  <a:gd name="T0" fmla="*/ 1 w 831"/>
                  <a:gd name="T1" fmla="*/ 39 h 1045"/>
                  <a:gd name="T2" fmla="*/ 2 w 831"/>
                  <a:gd name="T3" fmla="*/ 37 h 1045"/>
                  <a:gd name="T4" fmla="*/ 5 w 831"/>
                  <a:gd name="T5" fmla="*/ 34 h 1045"/>
                  <a:gd name="T6" fmla="*/ 6 w 831"/>
                  <a:gd name="T7" fmla="*/ 32 h 1045"/>
                  <a:gd name="T8" fmla="*/ 8 w 831"/>
                  <a:gd name="T9" fmla="*/ 30 h 1045"/>
                  <a:gd name="T10" fmla="*/ 10 w 831"/>
                  <a:gd name="T11" fmla="*/ 28 h 1045"/>
                  <a:gd name="T12" fmla="*/ 12 w 831"/>
                  <a:gd name="T13" fmla="*/ 26 h 1045"/>
                  <a:gd name="T14" fmla="*/ 14 w 831"/>
                  <a:gd name="T15" fmla="*/ 24 h 1045"/>
                  <a:gd name="T16" fmla="*/ 16 w 831"/>
                  <a:gd name="T17" fmla="*/ 21 h 1045"/>
                  <a:gd name="T18" fmla="*/ 18 w 831"/>
                  <a:gd name="T19" fmla="*/ 19 h 1045"/>
                  <a:gd name="T20" fmla="*/ 20 w 831"/>
                  <a:gd name="T21" fmla="*/ 17 h 1045"/>
                  <a:gd name="T22" fmla="*/ 22 w 831"/>
                  <a:gd name="T23" fmla="*/ 15 h 1045"/>
                  <a:gd name="T24" fmla="*/ 24 w 831"/>
                  <a:gd name="T25" fmla="*/ 14 h 1045"/>
                  <a:gd name="T26" fmla="*/ 29 w 831"/>
                  <a:gd name="T27" fmla="*/ 11 h 1045"/>
                  <a:gd name="T28" fmla="*/ 34 w 831"/>
                  <a:gd name="T29" fmla="*/ 8 h 1045"/>
                  <a:gd name="T30" fmla="*/ 39 w 831"/>
                  <a:gd name="T31" fmla="*/ 6 h 1045"/>
                  <a:gd name="T32" fmla="*/ 44 w 831"/>
                  <a:gd name="T33" fmla="*/ 4 h 1045"/>
                  <a:gd name="T34" fmla="*/ 48 w 831"/>
                  <a:gd name="T35" fmla="*/ 2 h 1045"/>
                  <a:gd name="T36" fmla="*/ 54 w 831"/>
                  <a:gd name="T37" fmla="*/ 0 h 1045"/>
                  <a:gd name="T38" fmla="*/ 91 w 831"/>
                  <a:gd name="T39" fmla="*/ 57 h 1045"/>
                  <a:gd name="T40" fmla="*/ 87 w 831"/>
                  <a:gd name="T41" fmla="*/ 60 h 1045"/>
                  <a:gd name="T42" fmla="*/ 83 w 831"/>
                  <a:gd name="T43" fmla="*/ 62 h 1045"/>
                  <a:gd name="T44" fmla="*/ 78 w 831"/>
                  <a:gd name="T45" fmla="*/ 66 h 1045"/>
                  <a:gd name="T46" fmla="*/ 73 w 831"/>
                  <a:gd name="T47" fmla="*/ 69 h 1045"/>
                  <a:gd name="T48" fmla="*/ 68 w 831"/>
                  <a:gd name="T49" fmla="*/ 72 h 1045"/>
                  <a:gd name="T50" fmla="*/ 64 w 831"/>
                  <a:gd name="T51" fmla="*/ 76 h 1045"/>
                  <a:gd name="T52" fmla="*/ 61 w 831"/>
                  <a:gd name="T53" fmla="*/ 79 h 1045"/>
                  <a:gd name="T54" fmla="*/ 59 w 831"/>
                  <a:gd name="T55" fmla="*/ 81 h 1045"/>
                  <a:gd name="T56" fmla="*/ 56 w 831"/>
                  <a:gd name="T57" fmla="*/ 86 h 1045"/>
                  <a:gd name="T58" fmla="*/ 52 w 831"/>
                  <a:gd name="T59" fmla="*/ 93 h 1045"/>
                  <a:gd name="T60" fmla="*/ 48 w 831"/>
                  <a:gd name="T61" fmla="*/ 100 h 1045"/>
                  <a:gd name="T62" fmla="*/ 44 w 831"/>
                  <a:gd name="T63" fmla="*/ 106 h 1045"/>
                  <a:gd name="T64" fmla="*/ 42 w 831"/>
                  <a:gd name="T65" fmla="*/ 111 h 1045"/>
                  <a:gd name="T66" fmla="*/ 39 w 831"/>
                  <a:gd name="T67" fmla="*/ 116 h 1045"/>
                  <a:gd name="T68" fmla="*/ 0 w 831"/>
                  <a:gd name="T69" fmla="*/ 40 h 104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831"/>
                  <a:gd name="T106" fmla="*/ 0 h 1045"/>
                  <a:gd name="T107" fmla="*/ 831 w 831"/>
                  <a:gd name="T108" fmla="*/ 1045 h 1045"/>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831" h="1045">
                    <a:moveTo>
                      <a:pt x="0" y="360"/>
                    </a:moveTo>
                    <a:lnTo>
                      <a:pt x="6" y="353"/>
                    </a:lnTo>
                    <a:lnTo>
                      <a:pt x="12" y="345"/>
                    </a:lnTo>
                    <a:lnTo>
                      <a:pt x="20" y="333"/>
                    </a:lnTo>
                    <a:lnTo>
                      <a:pt x="32" y="321"/>
                    </a:lnTo>
                    <a:lnTo>
                      <a:pt x="43" y="305"/>
                    </a:lnTo>
                    <a:lnTo>
                      <a:pt x="51" y="296"/>
                    </a:lnTo>
                    <a:lnTo>
                      <a:pt x="57" y="288"/>
                    </a:lnTo>
                    <a:lnTo>
                      <a:pt x="65" y="279"/>
                    </a:lnTo>
                    <a:lnTo>
                      <a:pt x="72" y="270"/>
                    </a:lnTo>
                    <a:lnTo>
                      <a:pt x="80" y="261"/>
                    </a:lnTo>
                    <a:lnTo>
                      <a:pt x="89" y="252"/>
                    </a:lnTo>
                    <a:lnTo>
                      <a:pt x="97" y="242"/>
                    </a:lnTo>
                    <a:lnTo>
                      <a:pt x="106" y="233"/>
                    </a:lnTo>
                    <a:lnTo>
                      <a:pt x="114" y="222"/>
                    </a:lnTo>
                    <a:lnTo>
                      <a:pt x="125" y="212"/>
                    </a:lnTo>
                    <a:lnTo>
                      <a:pt x="134" y="202"/>
                    </a:lnTo>
                    <a:lnTo>
                      <a:pt x="144" y="193"/>
                    </a:lnTo>
                    <a:lnTo>
                      <a:pt x="153" y="184"/>
                    </a:lnTo>
                    <a:lnTo>
                      <a:pt x="163" y="174"/>
                    </a:lnTo>
                    <a:lnTo>
                      <a:pt x="172" y="166"/>
                    </a:lnTo>
                    <a:lnTo>
                      <a:pt x="182" y="157"/>
                    </a:lnTo>
                    <a:lnTo>
                      <a:pt x="191" y="148"/>
                    </a:lnTo>
                    <a:lnTo>
                      <a:pt x="201" y="139"/>
                    </a:lnTo>
                    <a:lnTo>
                      <a:pt x="210" y="132"/>
                    </a:lnTo>
                    <a:lnTo>
                      <a:pt x="220" y="125"/>
                    </a:lnTo>
                    <a:lnTo>
                      <a:pt x="240" y="111"/>
                    </a:lnTo>
                    <a:lnTo>
                      <a:pt x="261" y="100"/>
                    </a:lnTo>
                    <a:lnTo>
                      <a:pt x="283" y="87"/>
                    </a:lnTo>
                    <a:lnTo>
                      <a:pt x="305" y="76"/>
                    </a:lnTo>
                    <a:lnTo>
                      <a:pt x="328" y="64"/>
                    </a:lnTo>
                    <a:lnTo>
                      <a:pt x="349" y="54"/>
                    </a:lnTo>
                    <a:lnTo>
                      <a:pt x="371" y="44"/>
                    </a:lnTo>
                    <a:lnTo>
                      <a:pt x="393" y="35"/>
                    </a:lnTo>
                    <a:lnTo>
                      <a:pt x="412" y="27"/>
                    </a:lnTo>
                    <a:lnTo>
                      <a:pt x="431" y="21"/>
                    </a:lnTo>
                    <a:lnTo>
                      <a:pt x="460" y="9"/>
                    </a:lnTo>
                    <a:lnTo>
                      <a:pt x="488" y="0"/>
                    </a:lnTo>
                    <a:lnTo>
                      <a:pt x="831" y="510"/>
                    </a:lnTo>
                    <a:lnTo>
                      <a:pt x="822" y="515"/>
                    </a:lnTo>
                    <a:lnTo>
                      <a:pt x="797" y="529"/>
                    </a:lnTo>
                    <a:lnTo>
                      <a:pt x="782" y="539"/>
                    </a:lnTo>
                    <a:lnTo>
                      <a:pt x="763" y="549"/>
                    </a:lnTo>
                    <a:lnTo>
                      <a:pt x="743" y="563"/>
                    </a:lnTo>
                    <a:lnTo>
                      <a:pt x="721" y="576"/>
                    </a:lnTo>
                    <a:lnTo>
                      <a:pt x="699" y="591"/>
                    </a:lnTo>
                    <a:lnTo>
                      <a:pt x="676" y="605"/>
                    </a:lnTo>
                    <a:lnTo>
                      <a:pt x="654" y="621"/>
                    </a:lnTo>
                    <a:lnTo>
                      <a:pt x="631" y="637"/>
                    </a:lnTo>
                    <a:lnTo>
                      <a:pt x="611" y="653"/>
                    </a:lnTo>
                    <a:lnTo>
                      <a:pt x="593" y="668"/>
                    </a:lnTo>
                    <a:lnTo>
                      <a:pt x="575" y="681"/>
                    </a:lnTo>
                    <a:lnTo>
                      <a:pt x="563" y="696"/>
                    </a:lnTo>
                    <a:lnTo>
                      <a:pt x="548" y="711"/>
                    </a:lnTo>
                    <a:lnTo>
                      <a:pt x="542" y="720"/>
                    </a:lnTo>
                    <a:lnTo>
                      <a:pt x="534" y="731"/>
                    </a:lnTo>
                    <a:lnTo>
                      <a:pt x="518" y="754"/>
                    </a:lnTo>
                    <a:lnTo>
                      <a:pt x="501" y="779"/>
                    </a:lnTo>
                    <a:lnTo>
                      <a:pt x="483" y="807"/>
                    </a:lnTo>
                    <a:lnTo>
                      <a:pt x="466" y="837"/>
                    </a:lnTo>
                    <a:lnTo>
                      <a:pt x="448" y="866"/>
                    </a:lnTo>
                    <a:lnTo>
                      <a:pt x="431" y="897"/>
                    </a:lnTo>
                    <a:lnTo>
                      <a:pt x="414" y="925"/>
                    </a:lnTo>
                    <a:lnTo>
                      <a:pt x="399" y="953"/>
                    </a:lnTo>
                    <a:lnTo>
                      <a:pt x="385" y="977"/>
                    </a:lnTo>
                    <a:lnTo>
                      <a:pt x="374" y="1000"/>
                    </a:lnTo>
                    <a:lnTo>
                      <a:pt x="356" y="1032"/>
                    </a:lnTo>
                    <a:lnTo>
                      <a:pt x="349" y="1045"/>
                    </a:lnTo>
                    <a:lnTo>
                      <a:pt x="0" y="360"/>
                    </a:lnTo>
                    <a:close/>
                  </a:path>
                </a:pathLst>
              </a:custGeom>
              <a:solidFill>
                <a:srgbClr val="B8B8D9"/>
              </a:solidFill>
              <a:ln w="9525">
                <a:noFill/>
                <a:round/>
                <a:headEnd/>
                <a:tailEnd/>
              </a:ln>
            </p:spPr>
            <p:txBody>
              <a:bodyPr/>
              <a:lstStyle/>
              <a:p>
                <a:pPr fontAlgn="auto">
                  <a:spcBef>
                    <a:spcPts val="0"/>
                  </a:spcBef>
                  <a:spcAft>
                    <a:spcPts val="0"/>
                  </a:spcAft>
                </a:pPr>
                <a:endParaRPr lang="zh-CN" altLang="en-US">
                  <a:solidFill>
                    <a:srgbClr val="000000"/>
                  </a:solidFill>
                  <a:latin typeface="Arial Narrow"/>
                  <a:cs typeface="+mn-cs"/>
                </a:endParaRPr>
              </a:p>
            </p:txBody>
          </p:sp>
        </p:grpSp>
      </p:grpSp>
      <p:grpSp>
        <p:nvGrpSpPr>
          <p:cNvPr id="178" name="Group 105">
            <a:extLst>
              <a:ext uri="{FF2B5EF4-FFF2-40B4-BE49-F238E27FC236}">
                <a16:creationId xmlns:a16="http://schemas.microsoft.com/office/drawing/2014/main" id="{C0667FCD-8F8C-50B6-09C1-C926699CD80F}"/>
              </a:ext>
            </a:extLst>
          </p:cNvPr>
          <p:cNvGrpSpPr>
            <a:grpSpLocks/>
          </p:cNvGrpSpPr>
          <p:nvPr/>
        </p:nvGrpSpPr>
        <p:grpSpPr bwMode="auto">
          <a:xfrm>
            <a:off x="120661" y="3271917"/>
            <a:ext cx="3598863" cy="1449387"/>
            <a:chOff x="106" y="2138"/>
            <a:chExt cx="2267" cy="913"/>
          </a:xfrm>
        </p:grpSpPr>
        <p:sp>
          <p:nvSpPr>
            <p:cNvPr id="179" name="AutoShape 87">
              <a:extLst>
                <a:ext uri="{FF2B5EF4-FFF2-40B4-BE49-F238E27FC236}">
                  <a16:creationId xmlns:a16="http://schemas.microsoft.com/office/drawing/2014/main" id="{3940A74A-8B82-42BD-6A17-C69E417147B1}"/>
                </a:ext>
              </a:extLst>
            </p:cNvPr>
            <p:cNvSpPr>
              <a:spLocks noChangeArrowheads="1"/>
            </p:cNvSpPr>
            <p:nvPr/>
          </p:nvSpPr>
          <p:spPr bwMode="auto">
            <a:xfrm rot="21109946">
              <a:off x="106" y="2138"/>
              <a:ext cx="2256" cy="913"/>
            </a:xfrm>
            <a:prstGeom prst="irregularSeal2">
              <a:avLst/>
            </a:prstGeom>
            <a:ln>
              <a:headEnd type="none" w="sm" len="sm"/>
              <a:tailEnd type="none" w="sm" len="sm"/>
            </a:ln>
          </p:spPr>
          <p:style>
            <a:lnRef idx="1">
              <a:schemeClr val="accent2"/>
            </a:lnRef>
            <a:fillRef idx="3">
              <a:schemeClr val="accent2"/>
            </a:fillRef>
            <a:effectRef idx="2">
              <a:schemeClr val="accent2"/>
            </a:effectRef>
            <a:fontRef idx="minor">
              <a:schemeClr val="lt1"/>
            </a:fontRef>
          </p:style>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Narrow"/>
                <a:cs typeface="+mn-cs"/>
              </a:endParaRPr>
            </a:p>
          </p:txBody>
        </p:sp>
        <p:sp>
          <p:nvSpPr>
            <p:cNvPr id="180" name="Text Box 88">
              <a:extLst>
                <a:ext uri="{FF2B5EF4-FFF2-40B4-BE49-F238E27FC236}">
                  <a16:creationId xmlns:a16="http://schemas.microsoft.com/office/drawing/2014/main" id="{25200FC4-4627-90AB-3939-7890F35D3C83}"/>
                </a:ext>
              </a:extLst>
            </p:cNvPr>
            <p:cNvSpPr txBox="1">
              <a:spLocks noChangeArrowheads="1"/>
            </p:cNvSpPr>
            <p:nvPr/>
          </p:nvSpPr>
          <p:spPr bwMode="auto">
            <a:xfrm rot="-843268">
              <a:off x="107" y="2255"/>
              <a:ext cx="2266" cy="557"/>
            </a:xfrm>
            <a:prstGeom prst="rect">
              <a:avLst/>
            </a:prstGeom>
            <a:noFill/>
            <a:ln w="12700" cap="sq">
              <a:noFill/>
              <a:miter lim="800000"/>
              <a:headEnd type="none" w="sm" len="sm"/>
              <a:tailEnd type="none" w="sm" len="sm"/>
            </a:ln>
            <a:effectLst>
              <a:outerShdw blurRad="50800" dist="38100" dir="2700000" algn="tl" rotWithShape="0">
                <a:prstClr val="black">
                  <a:alpha val="40000"/>
                </a:prstClr>
              </a:outerShdw>
            </a:effectLst>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5200" b="0" i="1" u="none" strike="noStrike" kern="0" cap="none" spc="0" normalizeH="0" baseline="0" noProof="0" dirty="0">
                  <a:ln>
                    <a:noFill/>
                  </a:ln>
                  <a:solidFill>
                    <a:schemeClr val="bg1"/>
                  </a:solidFill>
                  <a:effectLst/>
                  <a:uLnTx/>
                  <a:uFillTx/>
                  <a:latin typeface="黑体" pitchFamily="49" charset="-122"/>
                  <a:ea typeface="黑体" pitchFamily="49" charset="-122"/>
                  <a:cs typeface="+mn-cs"/>
                </a:rPr>
                <a:t>查找失败</a:t>
              </a:r>
            </a:p>
          </p:txBody>
        </p:sp>
      </p:grpSp>
      <p:grpSp>
        <p:nvGrpSpPr>
          <p:cNvPr id="181" name="Group 113">
            <a:extLst>
              <a:ext uri="{FF2B5EF4-FFF2-40B4-BE49-F238E27FC236}">
                <a16:creationId xmlns:a16="http://schemas.microsoft.com/office/drawing/2014/main" id="{04E10131-B50B-09AA-8214-AC072A113C66}"/>
              </a:ext>
            </a:extLst>
          </p:cNvPr>
          <p:cNvGrpSpPr>
            <a:grpSpLocks/>
          </p:cNvGrpSpPr>
          <p:nvPr/>
        </p:nvGrpSpPr>
        <p:grpSpPr bwMode="auto">
          <a:xfrm>
            <a:off x="4108450" y="2455168"/>
            <a:ext cx="4756151" cy="685800"/>
            <a:chOff x="2692" y="1632"/>
            <a:chExt cx="2996" cy="432"/>
          </a:xfrm>
        </p:grpSpPr>
        <p:sp>
          <p:nvSpPr>
            <p:cNvPr id="182" name="AutoShape 114">
              <a:extLst>
                <a:ext uri="{FF2B5EF4-FFF2-40B4-BE49-F238E27FC236}">
                  <a16:creationId xmlns:a16="http://schemas.microsoft.com/office/drawing/2014/main" id="{163D4763-7BAE-79E4-40C1-90B00CAD2163}"/>
                </a:ext>
              </a:extLst>
            </p:cNvPr>
            <p:cNvSpPr>
              <a:spLocks noChangeArrowheads="1"/>
            </p:cNvSpPr>
            <p:nvPr/>
          </p:nvSpPr>
          <p:spPr bwMode="auto">
            <a:xfrm>
              <a:off x="2692" y="1632"/>
              <a:ext cx="2832" cy="432"/>
            </a:xfrm>
            <a:prstGeom prst="wedgeRectCallout">
              <a:avLst>
                <a:gd name="adj1" fmla="val -66139"/>
                <a:gd name="adj2" fmla="val -36343"/>
              </a:avLst>
            </a:prstGeom>
            <a:noFill/>
            <a:ln w="60325" cap="sq">
              <a:solidFill>
                <a:schemeClr val="accent1"/>
              </a:solidFill>
              <a:miter lim="800000"/>
              <a:headEnd type="none" w="sm" len="sm"/>
              <a:tailEnd type="none" w="sm" len="sm"/>
            </a:ln>
          </p:spPr>
          <p:txBody>
            <a:bodyPr/>
            <a:lstStyle/>
            <a:p>
              <a:pPr algn="ctr" fontAlgn="auto">
                <a:spcBef>
                  <a:spcPts val="0"/>
                </a:spcBef>
                <a:spcAft>
                  <a:spcPts val="0"/>
                </a:spcAft>
              </a:pPr>
              <a:endParaRPr lang="zh-CN" altLang="zh-CN">
                <a:solidFill>
                  <a:srgbClr val="000000"/>
                </a:solidFill>
                <a:latin typeface="Arial Narrow"/>
                <a:cs typeface="+mn-cs"/>
              </a:endParaRPr>
            </a:p>
          </p:txBody>
        </p:sp>
        <p:sp>
          <p:nvSpPr>
            <p:cNvPr id="183" name="Text Box 115">
              <a:extLst>
                <a:ext uri="{FF2B5EF4-FFF2-40B4-BE49-F238E27FC236}">
                  <a16:creationId xmlns:a16="http://schemas.microsoft.com/office/drawing/2014/main" id="{6E13CEB6-9DF1-92DE-3963-F44430A0906B}"/>
                </a:ext>
              </a:extLst>
            </p:cNvPr>
            <p:cNvSpPr txBox="1">
              <a:spLocks noChangeArrowheads="1"/>
            </p:cNvSpPr>
            <p:nvPr/>
          </p:nvSpPr>
          <p:spPr bwMode="auto">
            <a:xfrm>
              <a:off x="2895" y="1668"/>
              <a:ext cx="2793" cy="327"/>
            </a:xfrm>
            <a:prstGeom prst="rect">
              <a:avLst/>
            </a:prstGeom>
            <a:noFill/>
            <a:ln w="12700" cap="sq">
              <a:noFill/>
              <a:miter lim="800000"/>
              <a:headEnd type="none" w="sm" len="sm"/>
              <a:tailEnd type="none" w="sm" len="sm"/>
            </a:ln>
            <a:effectLst/>
          </p:spPr>
          <p:txBody>
            <a:bodyPr>
              <a:spAutoFit/>
            </a:bodyPr>
            <a:lstStyle/>
            <a:p>
              <a:pPr fontAlgn="auto">
                <a:spcBef>
                  <a:spcPts val="0"/>
                </a:spcBef>
                <a:spcAft>
                  <a:spcPts val="0"/>
                </a:spcAft>
              </a:pPr>
              <a:r>
                <a:rPr lang="en-US" altLang="zh-CN" sz="2800" dirty="0">
                  <a:solidFill>
                    <a:srgbClr val="7030A0"/>
                  </a:solidFill>
                  <a:latin typeface="Arial Narrow"/>
                  <a:cs typeface="+mn-cs"/>
                </a:rPr>
                <a:t>                              </a:t>
              </a:r>
              <a:r>
                <a:rPr lang="en-US" altLang="zh-CN" sz="2800" dirty="0">
                  <a:solidFill>
                    <a:srgbClr val="FF0000"/>
                  </a:solidFill>
                  <a:latin typeface="Arial Narrow"/>
                  <a:cs typeface="+mn-cs"/>
                </a:rPr>
                <a:t>low&gt;high</a:t>
              </a:r>
            </a:p>
          </p:txBody>
        </p:sp>
        <p:grpSp>
          <p:nvGrpSpPr>
            <p:cNvPr id="184" name="Group 116">
              <a:extLst>
                <a:ext uri="{FF2B5EF4-FFF2-40B4-BE49-F238E27FC236}">
                  <a16:creationId xmlns:a16="http://schemas.microsoft.com/office/drawing/2014/main" id="{0C6D5B09-792C-FD06-BAA7-61CFEAE0B245}"/>
                </a:ext>
              </a:extLst>
            </p:cNvPr>
            <p:cNvGrpSpPr>
              <a:grpSpLocks/>
            </p:cNvGrpSpPr>
            <p:nvPr/>
          </p:nvGrpSpPr>
          <p:grpSpPr bwMode="auto">
            <a:xfrm>
              <a:off x="5269" y="1632"/>
              <a:ext cx="254" cy="414"/>
              <a:chOff x="3703" y="3411"/>
              <a:chExt cx="254" cy="414"/>
            </a:xfrm>
          </p:grpSpPr>
          <p:sp>
            <p:nvSpPr>
              <p:cNvPr id="186" name="Freeform 117">
                <a:extLst>
                  <a:ext uri="{FF2B5EF4-FFF2-40B4-BE49-F238E27FC236}">
                    <a16:creationId xmlns:a16="http://schemas.microsoft.com/office/drawing/2014/main" id="{D5A35B46-8F14-654D-4189-14B708F901FD}"/>
                  </a:ext>
                </a:extLst>
              </p:cNvPr>
              <p:cNvSpPr>
                <a:spLocks/>
              </p:cNvSpPr>
              <p:nvPr/>
            </p:nvSpPr>
            <p:spPr bwMode="auto">
              <a:xfrm rot="1102032">
                <a:off x="3765" y="3411"/>
                <a:ext cx="192" cy="295"/>
              </a:xfrm>
              <a:custGeom>
                <a:avLst/>
                <a:gdLst>
                  <a:gd name="T0" fmla="*/ 68 w 291"/>
                  <a:gd name="T1" fmla="*/ 84 h 562"/>
                  <a:gd name="T2" fmla="*/ 274 w 291"/>
                  <a:gd name="T3" fmla="*/ 52 h 562"/>
                  <a:gd name="T4" fmla="*/ 264 w 291"/>
                  <a:gd name="T5" fmla="*/ 215 h 562"/>
                  <a:gd name="T6" fmla="*/ 242 w 291"/>
                  <a:gd name="T7" fmla="*/ 280 h 562"/>
                  <a:gd name="T8" fmla="*/ 231 w 291"/>
                  <a:gd name="T9" fmla="*/ 367 h 562"/>
                  <a:gd name="T10" fmla="*/ 209 w 291"/>
                  <a:gd name="T11" fmla="*/ 432 h 562"/>
                  <a:gd name="T12" fmla="*/ 198 w 291"/>
                  <a:gd name="T13" fmla="*/ 530 h 562"/>
                  <a:gd name="T14" fmla="*/ 68 w 291"/>
                  <a:gd name="T15" fmla="*/ 530 h 562"/>
                  <a:gd name="T16" fmla="*/ 35 w 291"/>
                  <a:gd name="T17" fmla="*/ 258 h 562"/>
                  <a:gd name="T18" fmla="*/ 68 w 291"/>
                  <a:gd name="T19" fmla="*/ 84 h 56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1" h="562">
                    <a:moveTo>
                      <a:pt x="68" y="84"/>
                    </a:moveTo>
                    <a:cubicBezTo>
                      <a:pt x="97" y="0"/>
                      <a:pt x="197" y="47"/>
                      <a:pt x="274" y="52"/>
                    </a:cubicBezTo>
                    <a:cubicBezTo>
                      <a:pt x="291" y="102"/>
                      <a:pt x="277" y="164"/>
                      <a:pt x="264" y="215"/>
                    </a:cubicBezTo>
                    <a:cubicBezTo>
                      <a:pt x="259" y="237"/>
                      <a:pt x="242" y="280"/>
                      <a:pt x="242" y="280"/>
                    </a:cubicBezTo>
                    <a:cubicBezTo>
                      <a:pt x="238" y="309"/>
                      <a:pt x="237" y="338"/>
                      <a:pt x="231" y="367"/>
                    </a:cubicBezTo>
                    <a:cubicBezTo>
                      <a:pt x="226" y="389"/>
                      <a:pt x="209" y="432"/>
                      <a:pt x="209" y="432"/>
                    </a:cubicBezTo>
                    <a:cubicBezTo>
                      <a:pt x="205" y="465"/>
                      <a:pt x="220" y="506"/>
                      <a:pt x="198" y="530"/>
                    </a:cubicBezTo>
                    <a:cubicBezTo>
                      <a:pt x="170" y="562"/>
                      <a:pt x="102" y="539"/>
                      <a:pt x="68" y="530"/>
                    </a:cubicBezTo>
                    <a:cubicBezTo>
                      <a:pt x="49" y="433"/>
                      <a:pt x="92" y="343"/>
                      <a:pt x="35" y="258"/>
                    </a:cubicBezTo>
                    <a:cubicBezTo>
                      <a:pt x="47" y="52"/>
                      <a:pt x="0" y="16"/>
                      <a:pt x="68" y="84"/>
                    </a:cubicBezTo>
                    <a:close/>
                  </a:path>
                </a:pathLst>
              </a:custGeom>
              <a:solidFill>
                <a:schemeClr val="accent1">
                  <a:lumMod val="20000"/>
                  <a:lumOff val="80000"/>
                </a:schemeClr>
              </a:solidFill>
              <a:ln w="73025" cap="sq" cmpd="sng">
                <a:solidFill>
                  <a:schemeClr val="accent1"/>
                </a:solidFill>
                <a:prstDash val="solid"/>
                <a:round/>
                <a:headEnd/>
                <a:tailEnd/>
              </a:ln>
              <a:effectLst>
                <a:outerShdw dist="35921" dir="2700000" algn="ctr" rotWithShape="0">
                  <a:srgbClr val="000000"/>
                </a:outerShdw>
              </a:effectLst>
            </p:spPr>
            <p:txBody>
              <a:bodyPr wrap="none" anchor="ctr"/>
              <a:lstStyle/>
              <a:p>
                <a:pPr fontAlgn="auto">
                  <a:spcBef>
                    <a:spcPts val="0"/>
                  </a:spcBef>
                  <a:spcAft>
                    <a:spcPts val="0"/>
                  </a:spcAft>
                </a:pPr>
                <a:endParaRPr lang="zh-CN" altLang="en-US">
                  <a:solidFill>
                    <a:srgbClr val="000000"/>
                  </a:solidFill>
                  <a:latin typeface="Arial Narrow"/>
                  <a:cs typeface="+mn-cs"/>
                </a:endParaRPr>
              </a:p>
            </p:txBody>
          </p:sp>
          <p:sp>
            <p:nvSpPr>
              <p:cNvPr id="187" name="Freeform 118">
                <a:extLst>
                  <a:ext uri="{FF2B5EF4-FFF2-40B4-BE49-F238E27FC236}">
                    <a16:creationId xmlns:a16="http://schemas.microsoft.com/office/drawing/2014/main" id="{601A20BC-8AE0-DA34-9DD1-9096D3242BED}"/>
                  </a:ext>
                </a:extLst>
              </p:cNvPr>
              <p:cNvSpPr>
                <a:spLocks/>
              </p:cNvSpPr>
              <p:nvPr/>
            </p:nvSpPr>
            <p:spPr bwMode="auto">
              <a:xfrm rot="1102032">
                <a:off x="3703" y="3728"/>
                <a:ext cx="132" cy="97"/>
              </a:xfrm>
              <a:custGeom>
                <a:avLst/>
                <a:gdLst>
                  <a:gd name="T0" fmla="*/ 84 w 200"/>
                  <a:gd name="T1" fmla="*/ 0 h 184"/>
                  <a:gd name="T2" fmla="*/ 30 w 200"/>
                  <a:gd name="T3" fmla="*/ 130 h 184"/>
                  <a:gd name="T4" fmla="*/ 41 w 200"/>
                  <a:gd name="T5" fmla="*/ 163 h 184"/>
                  <a:gd name="T6" fmla="*/ 106 w 200"/>
                  <a:gd name="T7" fmla="*/ 184 h 184"/>
                  <a:gd name="T8" fmla="*/ 182 w 200"/>
                  <a:gd name="T9" fmla="*/ 173 h 184"/>
                  <a:gd name="T10" fmla="*/ 193 w 200"/>
                  <a:gd name="T11" fmla="*/ 141 h 184"/>
                  <a:gd name="T12" fmla="*/ 171 w 200"/>
                  <a:gd name="T13" fmla="*/ 21 h 184"/>
                  <a:gd name="T14" fmla="*/ 84 w 200"/>
                  <a:gd name="T15" fmla="*/ 0 h 18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00" h="184">
                    <a:moveTo>
                      <a:pt x="84" y="0"/>
                    </a:moveTo>
                    <a:cubicBezTo>
                      <a:pt x="0" y="56"/>
                      <a:pt x="10" y="21"/>
                      <a:pt x="30" y="130"/>
                    </a:cubicBezTo>
                    <a:cubicBezTo>
                      <a:pt x="32" y="141"/>
                      <a:pt x="32" y="156"/>
                      <a:pt x="41" y="163"/>
                    </a:cubicBezTo>
                    <a:cubicBezTo>
                      <a:pt x="60" y="176"/>
                      <a:pt x="106" y="184"/>
                      <a:pt x="106" y="184"/>
                    </a:cubicBezTo>
                    <a:cubicBezTo>
                      <a:pt x="131" y="180"/>
                      <a:pt x="159" y="184"/>
                      <a:pt x="182" y="173"/>
                    </a:cubicBezTo>
                    <a:cubicBezTo>
                      <a:pt x="192" y="168"/>
                      <a:pt x="193" y="152"/>
                      <a:pt x="193" y="141"/>
                    </a:cubicBezTo>
                    <a:cubicBezTo>
                      <a:pt x="193" y="100"/>
                      <a:pt x="200" y="50"/>
                      <a:pt x="171" y="21"/>
                    </a:cubicBezTo>
                    <a:cubicBezTo>
                      <a:pt x="162" y="12"/>
                      <a:pt x="84" y="0"/>
                      <a:pt x="84" y="0"/>
                    </a:cubicBezTo>
                    <a:close/>
                  </a:path>
                </a:pathLst>
              </a:custGeom>
              <a:solidFill>
                <a:schemeClr val="accent1">
                  <a:lumMod val="20000"/>
                  <a:lumOff val="80000"/>
                </a:schemeClr>
              </a:solidFill>
              <a:ln w="76200" cap="sq" cmpd="sng">
                <a:solidFill>
                  <a:schemeClr val="accent1"/>
                </a:solidFill>
                <a:prstDash val="solid"/>
                <a:round/>
                <a:headEnd/>
                <a:tailEnd/>
              </a:ln>
              <a:effectLst>
                <a:outerShdw dist="35921" dir="2700000" algn="ctr" rotWithShape="0">
                  <a:srgbClr val="000000"/>
                </a:outerShdw>
              </a:effectLst>
            </p:spPr>
            <p:txBody>
              <a:bodyPr wrap="none" anchor="ctr"/>
              <a:lstStyle/>
              <a:p>
                <a:pPr fontAlgn="auto">
                  <a:spcBef>
                    <a:spcPts val="0"/>
                  </a:spcBef>
                  <a:spcAft>
                    <a:spcPts val="0"/>
                  </a:spcAft>
                </a:pPr>
                <a:endParaRPr lang="zh-CN" altLang="en-US">
                  <a:solidFill>
                    <a:srgbClr val="000000"/>
                  </a:solidFill>
                  <a:latin typeface="Arial Narrow"/>
                  <a:cs typeface="+mn-cs"/>
                </a:endParaRPr>
              </a:p>
            </p:txBody>
          </p:sp>
        </p:grpSp>
        <p:sp>
          <p:nvSpPr>
            <p:cNvPr id="185" name="Rectangle 119">
              <a:extLst>
                <a:ext uri="{FF2B5EF4-FFF2-40B4-BE49-F238E27FC236}">
                  <a16:creationId xmlns:a16="http://schemas.microsoft.com/office/drawing/2014/main" id="{F9454966-7C52-2E7A-F732-8FCDD5D0A54A}"/>
                </a:ext>
              </a:extLst>
            </p:cNvPr>
            <p:cNvSpPr>
              <a:spLocks noChangeArrowheads="1"/>
            </p:cNvSpPr>
            <p:nvPr/>
          </p:nvSpPr>
          <p:spPr bwMode="auto">
            <a:xfrm>
              <a:off x="2707" y="1682"/>
              <a:ext cx="1852" cy="317"/>
            </a:xfrm>
            <a:prstGeom prst="rect">
              <a:avLst/>
            </a:prstGeom>
            <a:noFill/>
            <a:ln w="12700" cap="sq">
              <a:noFill/>
              <a:miter lim="800000"/>
              <a:headEnd type="none" w="sm" len="sm"/>
              <a:tailEnd type="none" w="sm" len="sm"/>
            </a:ln>
          </p:spPr>
          <p:txBody>
            <a:bodyPr wrap="none">
              <a:spAutoFit/>
            </a:bodyPr>
            <a:lstStyle/>
            <a:p>
              <a:pPr fontAlgn="auto">
                <a:spcBef>
                  <a:spcPts val="0"/>
                </a:spcBef>
                <a:spcAft>
                  <a:spcPts val="0"/>
                </a:spcAft>
              </a:pPr>
              <a:r>
                <a:rPr lang="zh-CN" altLang="en-US" sz="2700">
                  <a:solidFill>
                    <a:srgbClr val="000099"/>
                  </a:solidFill>
                  <a:latin typeface="Arial Narrow"/>
                  <a:ea typeface="幼圆" pitchFamily="49" charset="-122"/>
                  <a:cs typeface="+mn-cs"/>
                </a:rPr>
                <a:t>查找失败的标志：</a:t>
              </a:r>
            </a:p>
          </p:txBody>
        </p:sp>
      </p:grpSp>
      <p:grpSp>
        <p:nvGrpSpPr>
          <p:cNvPr id="188" name="Group 123">
            <a:extLst>
              <a:ext uri="{FF2B5EF4-FFF2-40B4-BE49-F238E27FC236}">
                <a16:creationId xmlns:a16="http://schemas.microsoft.com/office/drawing/2014/main" id="{C712B6A6-EFA9-D312-7F53-493EF3F87BB4}"/>
              </a:ext>
            </a:extLst>
          </p:cNvPr>
          <p:cNvGrpSpPr>
            <a:grpSpLocks/>
          </p:cNvGrpSpPr>
          <p:nvPr/>
        </p:nvGrpSpPr>
        <p:grpSpPr bwMode="auto">
          <a:xfrm>
            <a:off x="282575" y="260350"/>
            <a:ext cx="1193800" cy="939800"/>
            <a:chOff x="145" y="306"/>
            <a:chExt cx="752" cy="592"/>
          </a:xfrm>
        </p:grpSpPr>
        <p:sp>
          <p:nvSpPr>
            <p:cNvPr id="189" name="AutoShape 124">
              <a:extLst>
                <a:ext uri="{FF2B5EF4-FFF2-40B4-BE49-F238E27FC236}">
                  <a16:creationId xmlns:a16="http://schemas.microsoft.com/office/drawing/2014/main" id="{644A3A69-4079-9271-3B42-DD4A202E5F86}"/>
                </a:ext>
              </a:extLst>
            </p:cNvPr>
            <p:cNvSpPr>
              <a:spLocks noChangeArrowheads="1"/>
            </p:cNvSpPr>
            <p:nvPr/>
          </p:nvSpPr>
          <p:spPr bwMode="auto">
            <a:xfrm rot="2031868">
              <a:off x="145" y="306"/>
              <a:ext cx="752" cy="592"/>
            </a:xfrm>
            <a:prstGeom prst="irregularSeal2">
              <a:avLst/>
            </a:prstGeom>
            <a:ln>
              <a:headEnd type="none" w="sm" len="sm"/>
              <a:tailEnd type="none" w="sm" len="sm"/>
            </a:ln>
          </p:spPr>
          <p:style>
            <a:lnRef idx="1">
              <a:schemeClr val="accent5"/>
            </a:lnRef>
            <a:fillRef idx="3">
              <a:schemeClr val="accent5"/>
            </a:fillRef>
            <a:effectRef idx="2">
              <a:schemeClr val="accent5"/>
            </a:effectRef>
            <a:fontRef idx="minor">
              <a:schemeClr val="lt1"/>
            </a:fontRef>
          </p:style>
          <p:txBody>
            <a:bodyPr wrap="none" anchor="ctr"/>
            <a:lstStyle/>
            <a:p>
              <a:pPr fontAlgn="auto">
                <a:spcBef>
                  <a:spcPts val="0"/>
                </a:spcBef>
                <a:spcAft>
                  <a:spcPts val="0"/>
                </a:spcAft>
              </a:pPr>
              <a:endParaRPr lang="zh-CN" altLang="en-US">
                <a:solidFill>
                  <a:srgbClr val="000000"/>
                </a:solidFill>
                <a:latin typeface="Arial Narrow"/>
                <a:cs typeface="+mn-cs"/>
              </a:endParaRPr>
            </a:p>
          </p:txBody>
        </p:sp>
        <p:sp>
          <p:nvSpPr>
            <p:cNvPr id="190" name="Text Box 125">
              <a:extLst>
                <a:ext uri="{FF2B5EF4-FFF2-40B4-BE49-F238E27FC236}">
                  <a16:creationId xmlns:a16="http://schemas.microsoft.com/office/drawing/2014/main" id="{6937F3CE-0655-5BD5-CC3C-15D0767889BF}"/>
                </a:ext>
              </a:extLst>
            </p:cNvPr>
            <p:cNvSpPr txBox="1">
              <a:spLocks noChangeArrowheads="1"/>
            </p:cNvSpPr>
            <p:nvPr/>
          </p:nvSpPr>
          <p:spPr bwMode="auto">
            <a:xfrm>
              <a:off x="201" y="365"/>
              <a:ext cx="436" cy="442"/>
            </a:xfrm>
            <a:prstGeom prst="rect">
              <a:avLst/>
            </a:prstGeom>
            <a:noFill/>
            <a:ln w="12700" cap="sq">
              <a:noFill/>
              <a:miter lim="800000"/>
              <a:headEnd type="none" w="sm" len="sm"/>
              <a:tailEnd type="none" w="sm" len="sm"/>
            </a:ln>
            <a:effectLst/>
          </p:spPr>
          <p:txBody>
            <a:bodyPr wrap="none">
              <a:spAutoFit/>
            </a:bodyPr>
            <a:lstStyle/>
            <a:p>
              <a:pPr fontAlgn="auto">
                <a:spcBef>
                  <a:spcPts val="0"/>
                </a:spcBef>
                <a:spcAft>
                  <a:spcPts val="0"/>
                </a:spcAft>
              </a:pPr>
              <a:r>
                <a:rPr lang="zh-CN" altLang="en-US" sz="4000" dirty="0">
                  <a:solidFill>
                    <a:srgbClr val="FFFFFF"/>
                  </a:solidFill>
                  <a:latin typeface="华文新魏" pitchFamily="2" charset="-122"/>
                  <a:ea typeface="华文新魏" pitchFamily="2" charset="-122"/>
                  <a:cs typeface="+mn-cs"/>
                </a:rPr>
                <a:t>例</a:t>
              </a:r>
              <a:endParaRPr lang="zh-CN" altLang="en-US" sz="4000" dirty="0">
                <a:solidFill>
                  <a:srgbClr val="FFFFFF"/>
                </a:solidFill>
                <a:latin typeface="Arial Narrow"/>
                <a:ea typeface="华文新魏" pitchFamily="2" charset="-122"/>
                <a:cs typeface="+mn-cs"/>
              </a:endParaRPr>
            </a:p>
          </p:txBody>
        </p:sp>
        <p:sp>
          <p:nvSpPr>
            <p:cNvPr id="191" name="Rectangle 126">
              <a:extLst>
                <a:ext uri="{FF2B5EF4-FFF2-40B4-BE49-F238E27FC236}">
                  <a16:creationId xmlns:a16="http://schemas.microsoft.com/office/drawing/2014/main" id="{6D864A18-1EFC-B736-67DE-A7E4FA97D5C6}"/>
                </a:ext>
              </a:extLst>
            </p:cNvPr>
            <p:cNvSpPr>
              <a:spLocks noChangeArrowheads="1"/>
            </p:cNvSpPr>
            <p:nvPr/>
          </p:nvSpPr>
          <p:spPr bwMode="auto">
            <a:xfrm>
              <a:off x="503" y="361"/>
              <a:ext cx="284" cy="461"/>
            </a:xfrm>
            <a:prstGeom prst="rect">
              <a:avLst/>
            </a:prstGeom>
            <a:noFill/>
            <a:ln w="12700" cap="sq">
              <a:noFill/>
              <a:miter lim="800000"/>
              <a:headEnd type="none" w="sm" len="sm"/>
              <a:tailEnd type="none" w="sm" len="sm"/>
            </a:ln>
            <a:effectLst/>
          </p:spPr>
          <p:txBody>
            <a:bodyPr wrap="none">
              <a:spAutoFit/>
            </a:bodyPr>
            <a:lstStyle/>
            <a:p>
              <a:pPr fontAlgn="auto">
                <a:spcBef>
                  <a:spcPts val="0"/>
                </a:spcBef>
                <a:spcAft>
                  <a:spcPts val="0"/>
                </a:spcAft>
              </a:pPr>
              <a:r>
                <a:rPr lang="en-US" altLang="zh-CN" sz="4200" dirty="0">
                  <a:solidFill>
                    <a:srgbClr val="FFFFFF"/>
                  </a:solidFill>
                  <a:latin typeface="Arial Narrow"/>
                  <a:ea typeface="华文新魏" pitchFamily="2" charset="-122"/>
                  <a:cs typeface="+mn-cs"/>
                </a:rPr>
                <a:t>2</a:t>
              </a:r>
            </a:p>
          </p:txBody>
        </p:sp>
      </p:grpSp>
      <p:grpSp>
        <p:nvGrpSpPr>
          <p:cNvPr id="192" name="Group 134">
            <a:extLst>
              <a:ext uri="{FF2B5EF4-FFF2-40B4-BE49-F238E27FC236}">
                <a16:creationId xmlns:a16="http://schemas.microsoft.com/office/drawing/2014/main" id="{7F558C71-901A-A997-111E-98B00833E777}"/>
              </a:ext>
            </a:extLst>
          </p:cNvPr>
          <p:cNvGrpSpPr>
            <a:grpSpLocks/>
          </p:cNvGrpSpPr>
          <p:nvPr/>
        </p:nvGrpSpPr>
        <p:grpSpPr bwMode="auto">
          <a:xfrm>
            <a:off x="989013" y="1341438"/>
            <a:ext cx="7954962" cy="385762"/>
            <a:chOff x="567" y="927"/>
            <a:chExt cx="5011" cy="243"/>
          </a:xfrm>
        </p:grpSpPr>
        <p:sp>
          <p:nvSpPr>
            <p:cNvPr id="193" name="Rectangle 135">
              <a:extLst>
                <a:ext uri="{FF2B5EF4-FFF2-40B4-BE49-F238E27FC236}">
                  <a16:creationId xmlns:a16="http://schemas.microsoft.com/office/drawing/2014/main" id="{1F8CDEAF-F65E-AEBD-27B8-28D2E8EE00D4}"/>
                </a:ext>
              </a:extLst>
            </p:cNvPr>
            <p:cNvSpPr>
              <a:spLocks noChangeArrowheads="1"/>
            </p:cNvSpPr>
            <p:nvPr/>
          </p:nvSpPr>
          <p:spPr bwMode="auto">
            <a:xfrm>
              <a:off x="567" y="1026"/>
              <a:ext cx="4490" cy="96"/>
            </a:xfrm>
            <a:prstGeom prst="rect">
              <a:avLst/>
            </a:prstGeom>
            <a:solidFill>
              <a:srgbClr val="DCDCDC"/>
            </a:solidFill>
            <a:ln w="12700" cap="sq">
              <a:noFill/>
              <a:miter lim="800000"/>
              <a:headEnd type="none" w="sm" len="sm"/>
              <a:tailEnd type="none" w="sm" len="sm"/>
            </a:ln>
          </p:spPr>
          <p:txBody>
            <a:bodyPr wrap="none" anchor="ctr"/>
            <a:lstStyle/>
            <a:p>
              <a:pPr fontAlgn="auto">
                <a:spcBef>
                  <a:spcPts val="0"/>
                </a:spcBef>
                <a:spcAft>
                  <a:spcPts val="0"/>
                </a:spcAft>
              </a:pPr>
              <a:endParaRPr lang="zh-CN" altLang="en-US">
                <a:solidFill>
                  <a:srgbClr val="000000"/>
                </a:solidFill>
                <a:latin typeface="Arial Narrow"/>
                <a:cs typeface="+mn-cs"/>
              </a:endParaRPr>
            </a:p>
          </p:txBody>
        </p:sp>
        <p:sp>
          <p:nvSpPr>
            <p:cNvPr id="194" name="Text Box 136">
              <a:extLst>
                <a:ext uri="{FF2B5EF4-FFF2-40B4-BE49-F238E27FC236}">
                  <a16:creationId xmlns:a16="http://schemas.microsoft.com/office/drawing/2014/main" id="{448AC670-762F-B7E4-0742-123B89DF5E9C}"/>
                </a:ext>
              </a:extLst>
            </p:cNvPr>
            <p:cNvSpPr txBox="1">
              <a:spLocks noChangeArrowheads="1"/>
            </p:cNvSpPr>
            <p:nvPr/>
          </p:nvSpPr>
          <p:spPr bwMode="auto">
            <a:xfrm>
              <a:off x="649" y="978"/>
              <a:ext cx="4648" cy="192"/>
            </a:xfrm>
            <a:prstGeom prst="rect">
              <a:avLst/>
            </a:prstGeom>
            <a:noFill/>
            <a:ln w="12700" cap="sq">
              <a:noFill/>
              <a:miter lim="800000"/>
              <a:headEnd type="none" w="sm" len="sm"/>
              <a:tailEnd type="none" w="sm" len="sm"/>
            </a:ln>
          </p:spPr>
          <p:txBody>
            <a:bodyPr>
              <a:spAutoFit/>
            </a:bodyPr>
            <a:lstStyle/>
            <a:p>
              <a:pPr fontAlgn="auto">
                <a:spcBef>
                  <a:spcPts val="0"/>
                </a:spcBef>
                <a:spcAft>
                  <a:spcPts val="0"/>
                </a:spcAft>
              </a:pPr>
              <a:r>
                <a:rPr lang="en-US" altLang="zh-CN" sz="1400" dirty="0">
                  <a:solidFill>
                    <a:srgbClr val="000076"/>
                  </a:solidFill>
                  <a:latin typeface="Arial Narrow"/>
                  <a:cs typeface="+mn-cs"/>
                </a:rPr>
                <a:t>0         1          2             3             4             5              6              7              8             9            10</a:t>
              </a:r>
            </a:p>
          </p:txBody>
        </p:sp>
        <p:sp>
          <p:nvSpPr>
            <p:cNvPr id="195" name="Text Box 137">
              <a:extLst>
                <a:ext uri="{FF2B5EF4-FFF2-40B4-BE49-F238E27FC236}">
                  <a16:creationId xmlns:a16="http://schemas.microsoft.com/office/drawing/2014/main" id="{092A83F8-41BD-860D-F3A2-DB9A853377F2}"/>
                </a:ext>
              </a:extLst>
            </p:cNvPr>
            <p:cNvSpPr txBox="1">
              <a:spLocks noChangeArrowheads="1"/>
            </p:cNvSpPr>
            <p:nvPr/>
          </p:nvSpPr>
          <p:spPr bwMode="auto">
            <a:xfrm>
              <a:off x="5079" y="927"/>
              <a:ext cx="499" cy="231"/>
            </a:xfrm>
            <a:prstGeom prst="rect">
              <a:avLst/>
            </a:prstGeom>
            <a:noFill/>
            <a:ln w="12700" cap="sq">
              <a:noFill/>
              <a:miter lim="800000"/>
              <a:headEnd type="none" w="sm" len="sm"/>
              <a:tailEnd type="none" w="sm" len="sm"/>
            </a:ln>
          </p:spPr>
          <p:txBody>
            <a:bodyPr>
              <a:spAutoFit/>
            </a:bodyPr>
            <a:lstStyle/>
            <a:p>
              <a:pPr fontAlgn="auto">
                <a:spcBef>
                  <a:spcPts val="0"/>
                </a:spcBef>
                <a:spcAft>
                  <a:spcPts val="0"/>
                </a:spcAft>
              </a:pPr>
              <a:r>
                <a:rPr lang="zh-CN" altLang="en-US">
                  <a:solidFill>
                    <a:srgbClr val="000076"/>
                  </a:solidFill>
                  <a:latin typeface="Arial Narrow"/>
                  <a:ea typeface="幼圆" pitchFamily="49" charset="-122"/>
                  <a:cs typeface="+mn-cs"/>
                </a:rPr>
                <a:t>位置</a:t>
              </a:r>
            </a:p>
          </p:txBody>
        </p:sp>
      </p:grpSp>
    </p:spTree>
    <p:extLst>
      <p:ext uri="{BB962C8B-B14F-4D97-AF65-F5344CB8AC3E}">
        <p14:creationId xmlns:p14="http://schemas.microsoft.com/office/powerpoint/2010/main" val="4152222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133"/>
                                        </p:tgtEl>
                                        <p:attrNameLst>
                                          <p:attrName>style.visibility</p:attrName>
                                        </p:attrNameLst>
                                      </p:cBhvr>
                                      <p:to>
                                        <p:strVal val="visible"/>
                                      </p:to>
                                    </p:set>
                                    <p:animEffect transition="in" filter="wipe(right)">
                                      <p:cBhvr>
                                        <p:cTn id="7" dur="500"/>
                                        <p:tgtEl>
                                          <p:spTgt spid="13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137"/>
                                        </p:tgtEl>
                                        <p:attrNameLst>
                                          <p:attrName>style.visibility</p:attrName>
                                        </p:attrNameLst>
                                      </p:cBhvr>
                                      <p:to>
                                        <p:strVal val="visible"/>
                                      </p:to>
                                    </p:set>
                                    <p:anim calcmode="lin" valueType="num">
                                      <p:cBhvr additive="base">
                                        <p:cTn id="12" dur="500" fill="hold"/>
                                        <p:tgtEl>
                                          <p:spTgt spid="137"/>
                                        </p:tgtEl>
                                        <p:attrNameLst>
                                          <p:attrName>ppt_x</p:attrName>
                                        </p:attrNameLst>
                                      </p:cBhvr>
                                      <p:tavLst>
                                        <p:tav tm="0">
                                          <p:val>
                                            <p:strVal val="0-#ppt_w/2"/>
                                          </p:val>
                                        </p:tav>
                                        <p:tav tm="100000">
                                          <p:val>
                                            <p:strVal val="#ppt_x"/>
                                          </p:val>
                                        </p:tav>
                                      </p:tavLst>
                                    </p:anim>
                                    <p:anim calcmode="lin" valueType="num">
                                      <p:cBhvr additive="base">
                                        <p:cTn id="13" dur="500" fill="hold"/>
                                        <p:tgtEl>
                                          <p:spTgt spid="137"/>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2" fill="hold" grpId="0" nodeType="clickEffect">
                                  <p:stCondLst>
                                    <p:cond delay="0"/>
                                  </p:stCondLst>
                                  <p:childTnLst>
                                    <p:set>
                                      <p:cBhvr>
                                        <p:cTn id="17" dur="1" fill="hold">
                                          <p:stCondLst>
                                            <p:cond delay="0"/>
                                          </p:stCondLst>
                                        </p:cTn>
                                        <p:tgtEl>
                                          <p:spTgt spid="138"/>
                                        </p:tgtEl>
                                        <p:attrNameLst>
                                          <p:attrName>style.visibility</p:attrName>
                                        </p:attrNameLst>
                                      </p:cBhvr>
                                      <p:to>
                                        <p:strVal val="visible"/>
                                      </p:to>
                                    </p:set>
                                    <p:anim calcmode="lin" valueType="num">
                                      <p:cBhvr additive="base">
                                        <p:cTn id="18" dur="500" fill="hold"/>
                                        <p:tgtEl>
                                          <p:spTgt spid="138"/>
                                        </p:tgtEl>
                                        <p:attrNameLst>
                                          <p:attrName>ppt_x</p:attrName>
                                        </p:attrNameLst>
                                      </p:cBhvr>
                                      <p:tavLst>
                                        <p:tav tm="0">
                                          <p:val>
                                            <p:strVal val="1+#ppt_w/2"/>
                                          </p:val>
                                        </p:tav>
                                        <p:tav tm="100000">
                                          <p:val>
                                            <p:strVal val="#ppt_x"/>
                                          </p:val>
                                        </p:tav>
                                      </p:tavLst>
                                    </p:anim>
                                    <p:anim calcmode="lin" valueType="num">
                                      <p:cBhvr additive="base">
                                        <p:cTn id="19" dur="500" fill="hold"/>
                                        <p:tgtEl>
                                          <p:spTgt spid="138"/>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139"/>
                                        </p:tgtEl>
                                        <p:attrNameLst>
                                          <p:attrName>style.visibility</p:attrName>
                                        </p:attrNameLst>
                                      </p:cBhvr>
                                      <p:to>
                                        <p:strVal val="visible"/>
                                      </p:to>
                                    </p:set>
                                    <p:animEffect transition="in" filter="dissolve">
                                      <p:cBhvr>
                                        <p:cTn id="24" dur="500"/>
                                        <p:tgtEl>
                                          <p:spTgt spid="139"/>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140"/>
                                        </p:tgtEl>
                                        <p:attrNameLst>
                                          <p:attrName>style.visibility</p:attrName>
                                        </p:attrNameLst>
                                      </p:cBhvr>
                                      <p:to>
                                        <p:strVal val="visible"/>
                                      </p:to>
                                    </p:set>
                                    <p:animEffect transition="in" filter="dissolve">
                                      <p:cBhvr>
                                        <p:cTn id="29" dur="500"/>
                                        <p:tgtEl>
                                          <p:spTgt spid="140"/>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2" fill="hold" nodeType="clickEffect">
                                  <p:stCondLst>
                                    <p:cond delay="0"/>
                                  </p:stCondLst>
                                  <p:childTnLst>
                                    <p:set>
                                      <p:cBhvr>
                                        <p:cTn id="33" dur="1" fill="hold">
                                          <p:stCondLst>
                                            <p:cond delay="0"/>
                                          </p:stCondLst>
                                        </p:cTn>
                                        <p:tgtEl>
                                          <p:spTgt spid="141"/>
                                        </p:tgtEl>
                                        <p:attrNameLst>
                                          <p:attrName>style.visibility</p:attrName>
                                        </p:attrNameLst>
                                      </p:cBhvr>
                                      <p:to>
                                        <p:strVal val="visible"/>
                                      </p:to>
                                    </p:set>
                                    <p:animEffect transition="in" filter="wipe(right)">
                                      <p:cBhvr>
                                        <p:cTn id="34" dur="500"/>
                                        <p:tgtEl>
                                          <p:spTgt spid="141"/>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2" fill="hold" nodeType="clickEffect">
                                  <p:stCondLst>
                                    <p:cond delay="0"/>
                                  </p:stCondLst>
                                  <p:childTnLst>
                                    <p:set>
                                      <p:cBhvr>
                                        <p:cTn id="38" dur="1" fill="hold">
                                          <p:stCondLst>
                                            <p:cond delay="0"/>
                                          </p:stCondLst>
                                        </p:cTn>
                                        <p:tgtEl>
                                          <p:spTgt spid="144"/>
                                        </p:tgtEl>
                                        <p:attrNameLst>
                                          <p:attrName>style.visibility</p:attrName>
                                        </p:attrNameLst>
                                      </p:cBhvr>
                                      <p:to>
                                        <p:strVal val="visible"/>
                                      </p:to>
                                    </p:set>
                                    <p:animEffect transition="in" filter="wipe(right)">
                                      <p:cBhvr>
                                        <p:cTn id="39" dur="500"/>
                                        <p:tgtEl>
                                          <p:spTgt spid="144"/>
                                        </p:tgtEl>
                                      </p:cBhvr>
                                    </p:animEffect>
                                  </p:childTnLst>
                                </p:cTn>
                              </p:par>
                            </p:childTnLst>
                          </p:cTn>
                        </p:par>
                      </p:childTnLst>
                    </p:cTn>
                  </p:par>
                  <p:par>
                    <p:cTn id="40" fill="hold">
                      <p:stCondLst>
                        <p:cond delay="indefinite"/>
                      </p:stCondLst>
                      <p:childTnLst>
                        <p:par>
                          <p:cTn id="41" fill="hold">
                            <p:stCondLst>
                              <p:cond delay="0"/>
                            </p:stCondLst>
                            <p:childTnLst>
                              <p:par>
                                <p:cTn id="42" presetID="9" presetClass="entr" presetSubtype="0" fill="hold" grpId="0" nodeType="clickEffect">
                                  <p:stCondLst>
                                    <p:cond delay="0"/>
                                  </p:stCondLst>
                                  <p:childTnLst>
                                    <p:set>
                                      <p:cBhvr>
                                        <p:cTn id="43" dur="1" fill="hold">
                                          <p:stCondLst>
                                            <p:cond delay="0"/>
                                          </p:stCondLst>
                                        </p:cTn>
                                        <p:tgtEl>
                                          <p:spTgt spid="147"/>
                                        </p:tgtEl>
                                        <p:attrNameLst>
                                          <p:attrName>style.visibility</p:attrName>
                                        </p:attrNameLst>
                                      </p:cBhvr>
                                      <p:to>
                                        <p:strVal val="visible"/>
                                      </p:to>
                                    </p:set>
                                    <p:animEffect transition="in" filter="dissolve">
                                      <p:cBhvr>
                                        <p:cTn id="44" dur="500"/>
                                        <p:tgtEl>
                                          <p:spTgt spid="147"/>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nodeType="clickEffect">
                                  <p:stCondLst>
                                    <p:cond delay="0"/>
                                  </p:stCondLst>
                                  <p:childTnLst>
                                    <p:set>
                                      <p:cBhvr>
                                        <p:cTn id="48" dur="1" fill="hold">
                                          <p:stCondLst>
                                            <p:cond delay="0"/>
                                          </p:stCondLst>
                                        </p:cTn>
                                        <p:tgtEl>
                                          <p:spTgt spid="148"/>
                                        </p:tgtEl>
                                        <p:attrNameLst>
                                          <p:attrName>style.visibility</p:attrName>
                                        </p:attrNameLst>
                                      </p:cBhvr>
                                      <p:to>
                                        <p:strVal val="visible"/>
                                      </p:to>
                                    </p:set>
                                    <p:animEffect transition="in" filter="wipe(left)">
                                      <p:cBhvr>
                                        <p:cTn id="49" dur="500"/>
                                        <p:tgtEl>
                                          <p:spTgt spid="148"/>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nodeType="clickEffect">
                                  <p:stCondLst>
                                    <p:cond delay="0"/>
                                  </p:stCondLst>
                                  <p:childTnLst>
                                    <p:set>
                                      <p:cBhvr>
                                        <p:cTn id="53" dur="1" fill="hold">
                                          <p:stCondLst>
                                            <p:cond delay="0"/>
                                          </p:stCondLst>
                                        </p:cTn>
                                        <p:tgtEl>
                                          <p:spTgt spid="151"/>
                                        </p:tgtEl>
                                        <p:attrNameLst>
                                          <p:attrName>style.visibility</p:attrName>
                                        </p:attrNameLst>
                                      </p:cBhvr>
                                      <p:to>
                                        <p:strVal val="visible"/>
                                      </p:to>
                                    </p:set>
                                    <p:animEffect transition="in" filter="wipe(left)">
                                      <p:cBhvr>
                                        <p:cTn id="54" dur="500"/>
                                        <p:tgtEl>
                                          <p:spTgt spid="151"/>
                                        </p:tgtEl>
                                      </p:cBhvr>
                                    </p:animEffect>
                                  </p:childTnLst>
                                </p:cTn>
                              </p:par>
                            </p:childTnLst>
                          </p:cTn>
                        </p:par>
                      </p:childTnLst>
                    </p:cTn>
                  </p:par>
                  <p:par>
                    <p:cTn id="55" fill="hold">
                      <p:stCondLst>
                        <p:cond delay="indefinite"/>
                      </p:stCondLst>
                      <p:childTnLst>
                        <p:par>
                          <p:cTn id="56" fill="hold">
                            <p:stCondLst>
                              <p:cond delay="0"/>
                            </p:stCondLst>
                            <p:childTnLst>
                              <p:par>
                                <p:cTn id="57" presetID="9" presetClass="entr" presetSubtype="0" fill="hold" grpId="0" nodeType="clickEffect">
                                  <p:stCondLst>
                                    <p:cond delay="0"/>
                                  </p:stCondLst>
                                  <p:childTnLst>
                                    <p:set>
                                      <p:cBhvr>
                                        <p:cTn id="58" dur="1" fill="hold">
                                          <p:stCondLst>
                                            <p:cond delay="0"/>
                                          </p:stCondLst>
                                        </p:cTn>
                                        <p:tgtEl>
                                          <p:spTgt spid="154"/>
                                        </p:tgtEl>
                                        <p:attrNameLst>
                                          <p:attrName>style.visibility</p:attrName>
                                        </p:attrNameLst>
                                      </p:cBhvr>
                                      <p:to>
                                        <p:strVal val="visible"/>
                                      </p:to>
                                    </p:set>
                                    <p:animEffect transition="in" filter="dissolve">
                                      <p:cBhvr>
                                        <p:cTn id="59" dur="500"/>
                                        <p:tgtEl>
                                          <p:spTgt spid="154"/>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2" fill="hold" nodeType="clickEffect">
                                  <p:stCondLst>
                                    <p:cond delay="0"/>
                                  </p:stCondLst>
                                  <p:childTnLst>
                                    <p:set>
                                      <p:cBhvr>
                                        <p:cTn id="63" dur="1" fill="hold">
                                          <p:stCondLst>
                                            <p:cond delay="0"/>
                                          </p:stCondLst>
                                        </p:cTn>
                                        <p:tgtEl>
                                          <p:spTgt spid="155"/>
                                        </p:tgtEl>
                                        <p:attrNameLst>
                                          <p:attrName>style.visibility</p:attrName>
                                        </p:attrNameLst>
                                      </p:cBhvr>
                                      <p:to>
                                        <p:strVal val="visible"/>
                                      </p:to>
                                    </p:set>
                                    <p:animEffect transition="in" filter="wipe(right)">
                                      <p:cBhvr>
                                        <p:cTn id="64" dur="500"/>
                                        <p:tgtEl>
                                          <p:spTgt spid="155"/>
                                        </p:tgtEl>
                                      </p:cBhvr>
                                    </p:animEffect>
                                  </p:childTnLst>
                                </p:cTn>
                              </p:par>
                            </p:childTnLst>
                          </p:cTn>
                        </p:par>
                      </p:childTnLst>
                    </p:cTn>
                  </p:par>
                  <p:par>
                    <p:cTn id="65" fill="hold">
                      <p:stCondLst>
                        <p:cond delay="indefinite"/>
                      </p:stCondLst>
                      <p:childTnLst>
                        <p:par>
                          <p:cTn id="66" fill="hold">
                            <p:stCondLst>
                              <p:cond delay="0"/>
                            </p:stCondLst>
                            <p:childTnLst>
                              <p:par>
                                <p:cTn id="67" presetID="23" presetClass="entr" presetSubtype="288" fill="hold" grpId="0" nodeType="clickEffect">
                                  <p:stCondLst>
                                    <p:cond delay="0"/>
                                  </p:stCondLst>
                                  <p:childTnLst>
                                    <p:set>
                                      <p:cBhvr>
                                        <p:cTn id="68" dur="1" fill="hold">
                                          <p:stCondLst>
                                            <p:cond delay="0"/>
                                          </p:stCondLst>
                                        </p:cTn>
                                        <p:tgtEl>
                                          <p:spTgt spid="158"/>
                                        </p:tgtEl>
                                        <p:attrNameLst>
                                          <p:attrName>style.visibility</p:attrName>
                                        </p:attrNameLst>
                                      </p:cBhvr>
                                      <p:to>
                                        <p:strVal val="visible"/>
                                      </p:to>
                                    </p:set>
                                    <p:anim calcmode="lin" valueType="num">
                                      <p:cBhvr>
                                        <p:cTn id="69" dur="500" fill="hold"/>
                                        <p:tgtEl>
                                          <p:spTgt spid="158"/>
                                        </p:tgtEl>
                                        <p:attrNameLst>
                                          <p:attrName>ppt_w</p:attrName>
                                        </p:attrNameLst>
                                      </p:cBhvr>
                                      <p:tavLst>
                                        <p:tav tm="0">
                                          <p:val>
                                            <p:strVal val="4/3*#ppt_w"/>
                                          </p:val>
                                        </p:tav>
                                        <p:tav tm="100000">
                                          <p:val>
                                            <p:strVal val="#ppt_w"/>
                                          </p:val>
                                        </p:tav>
                                      </p:tavLst>
                                    </p:anim>
                                    <p:anim calcmode="lin" valueType="num">
                                      <p:cBhvr>
                                        <p:cTn id="70" dur="500" fill="hold"/>
                                        <p:tgtEl>
                                          <p:spTgt spid="158"/>
                                        </p:tgtEl>
                                        <p:attrNameLst>
                                          <p:attrName>ppt_h</p:attrName>
                                        </p:attrNameLst>
                                      </p:cBhvr>
                                      <p:tavLst>
                                        <p:tav tm="0">
                                          <p:val>
                                            <p:strVal val="4/3*#ppt_h"/>
                                          </p:val>
                                        </p:tav>
                                        <p:tav tm="100000">
                                          <p:val>
                                            <p:strVal val="#ppt_h"/>
                                          </p:val>
                                        </p:tav>
                                      </p:tavLst>
                                    </p:anim>
                                  </p:childTnLst>
                                </p:cTn>
                              </p:par>
                            </p:childTnLst>
                          </p:cTn>
                        </p:par>
                      </p:childTnLst>
                    </p:cTn>
                  </p:par>
                  <p:par>
                    <p:cTn id="71" fill="hold">
                      <p:stCondLst>
                        <p:cond delay="indefinite"/>
                      </p:stCondLst>
                      <p:childTnLst>
                        <p:par>
                          <p:cTn id="72" fill="hold">
                            <p:stCondLst>
                              <p:cond delay="0"/>
                            </p:stCondLst>
                            <p:childTnLst>
                              <p:par>
                                <p:cTn id="73" presetID="22" presetClass="entr" presetSubtype="2" fill="hold" nodeType="clickEffect">
                                  <p:stCondLst>
                                    <p:cond delay="0"/>
                                  </p:stCondLst>
                                  <p:childTnLst>
                                    <p:set>
                                      <p:cBhvr>
                                        <p:cTn id="74" dur="1" fill="hold">
                                          <p:stCondLst>
                                            <p:cond delay="0"/>
                                          </p:stCondLst>
                                        </p:cTn>
                                        <p:tgtEl>
                                          <p:spTgt spid="181"/>
                                        </p:tgtEl>
                                        <p:attrNameLst>
                                          <p:attrName>style.visibility</p:attrName>
                                        </p:attrNameLst>
                                      </p:cBhvr>
                                      <p:to>
                                        <p:strVal val="visible"/>
                                      </p:to>
                                    </p:set>
                                    <p:animEffect transition="in" filter="wipe(right)">
                                      <p:cBhvr>
                                        <p:cTn id="75" dur="500"/>
                                        <p:tgtEl>
                                          <p:spTgt spid="181"/>
                                        </p:tgtEl>
                                      </p:cBhvr>
                                    </p:animEffect>
                                  </p:childTnLst>
                                </p:cTn>
                              </p:par>
                            </p:childTnLst>
                          </p:cTn>
                        </p:par>
                      </p:childTnLst>
                    </p:cTn>
                  </p:par>
                  <p:par>
                    <p:cTn id="76" fill="hold">
                      <p:stCondLst>
                        <p:cond delay="indefinite"/>
                      </p:stCondLst>
                      <p:childTnLst>
                        <p:par>
                          <p:cTn id="77" fill="hold">
                            <p:stCondLst>
                              <p:cond delay="0"/>
                            </p:stCondLst>
                            <p:childTnLst>
                              <p:par>
                                <p:cTn id="78" presetID="23" presetClass="entr" presetSubtype="528" fill="hold" nodeType="clickEffect">
                                  <p:stCondLst>
                                    <p:cond delay="0"/>
                                  </p:stCondLst>
                                  <p:childTnLst>
                                    <p:set>
                                      <p:cBhvr>
                                        <p:cTn id="79" dur="1" fill="hold">
                                          <p:stCondLst>
                                            <p:cond delay="0"/>
                                          </p:stCondLst>
                                        </p:cTn>
                                        <p:tgtEl>
                                          <p:spTgt spid="178"/>
                                        </p:tgtEl>
                                        <p:attrNameLst>
                                          <p:attrName>style.visibility</p:attrName>
                                        </p:attrNameLst>
                                      </p:cBhvr>
                                      <p:to>
                                        <p:strVal val="visible"/>
                                      </p:to>
                                    </p:set>
                                    <p:anim calcmode="lin" valueType="num">
                                      <p:cBhvr>
                                        <p:cTn id="80" dur="500" fill="hold"/>
                                        <p:tgtEl>
                                          <p:spTgt spid="178"/>
                                        </p:tgtEl>
                                        <p:attrNameLst>
                                          <p:attrName>ppt_w</p:attrName>
                                        </p:attrNameLst>
                                      </p:cBhvr>
                                      <p:tavLst>
                                        <p:tav tm="0">
                                          <p:val>
                                            <p:fltVal val="0"/>
                                          </p:val>
                                        </p:tav>
                                        <p:tav tm="100000">
                                          <p:val>
                                            <p:strVal val="#ppt_w"/>
                                          </p:val>
                                        </p:tav>
                                      </p:tavLst>
                                    </p:anim>
                                    <p:anim calcmode="lin" valueType="num">
                                      <p:cBhvr>
                                        <p:cTn id="81" dur="500" fill="hold"/>
                                        <p:tgtEl>
                                          <p:spTgt spid="178"/>
                                        </p:tgtEl>
                                        <p:attrNameLst>
                                          <p:attrName>ppt_h</p:attrName>
                                        </p:attrNameLst>
                                      </p:cBhvr>
                                      <p:tavLst>
                                        <p:tav tm="0">
                                          <p:val>
                                            <p:fltVal val="0"/>
                                          </p:val>
                                        </p:tav>
                                        <p:tav tm="100000">
                                          <p:val>
                                            <p:strVal val="#ppt_h"/>
                                          </p:val>
                                        </p:tav>
                                      </p:tavLst>
                                    </p:anim>
                                    <p:anim calcmode="lin" valueType="num">
                                      <p:cBhvr>
                                        <p:cTn id="82" dur="500" fill="hold"/>
                                        <p:tgtEl>
                                          <p:spTgt spid="178"/>
                                        </p:tgtEl>
                                        <p:attrNameLst>
                                          <p:attrName>ppt_x</p:attrName>
                                        </p:attrNameLst>
                                      </p:cBhvr>
                                      <p:tavLst>
                                        <p:tav tm="0">
                                          <p:val>
                                            <p:fltVal val="0.5"/>
                                          </p:val>
                                        </p:tav>
                                        <p:tav tm="100000">
                                          <p:val>
                                            <p:strVal val="#ppt_x"/>
                                          </p:val>
                                        </p:tav>
                                      </p:tavLst>
                                    </p:anim>
                                    <p:anim calcmode="lin" valueType="num">
                                      <p:cBhvr>
                                        <p:cTn id="83" dur="500" fill="hold"/>
                                        <p:tgtEl>
                                          <p:spTgt spid="178"/>
                                        </p:tgtEl>
                                        <p:attrNameLst>
                                          <p:attrName>ppt_y</p:attrName>
                                        </p:attrNameLst>
                                      </p:cBhvr>
                                      <p:tavLst>
                                        <p:tav tm="0">
                                          <p:val>
                                            <p:fltVal val="0.5"/>
                                          </p:val>
                                        </p:tav>
                                        <p:tav tm="100000">
                                          <p:val>
                                            <p:strVal val="#ppt_y"/>
                                          </p:val>
                                        </p:tav>
                                      </p:tavLst>
                                    </p:anim>
                                  </p:childTnLst>
                                </p:cTn>
                              </p:par>
                            </p:childTnLst>
                          </p:cTn>
                        </p:par>
                      </p:childTnLst>
                    </p:cTn>
                  </p:par>
                  <p:par>
                    <p:cTn id="84" fill="hold">
                      <p:stCondLst>
                        <p:cond delay="indefinite"/>
                      </p:stCondLst>
                      <p:childTnLst>
                        <p:par>
                          <p:cTn id="85" fill="hold">
                            <p:stCondLst>
                              <p:cond delay="0"/>
                            </p:stCondLst>
                            <p:childTnLst>
                              <p:par>
                                <p:cTn id="86" presetID="22" presetClass="entr" presetSubtype="8" fill="hold" nodeType="clickEffect">
                                  <p:stCondLst>
                                    <p:cond delay="0"/>
                                  </p:stCondLst>
                                  <p:childTnLst>
                                    <p:set>
                                      <p:cBhvr>
                                        <p:cTn id="87" dur="1" fill="hold">
                                          <p:stCondLst>
                                            <p:cond delay="0"/>
                                          </p:stCondLst>
                                        </p:cTn>
                                        <p:tgtEl>
                                          <p:spTgt spid="159"/>
                                        </p:tgtEl>
                                        <p:attrNameLst>
                                          <p:attrName>style.visibility</p:attrName>
                                        </p:attrNameLst>
                                      </p:cBhvr>
                                      <p:to>
                                        <p:strVal val="visible"/>
                                      </p:to>
                                    </p:set>
                                    <p:animEffect transition="in" filter="wipe(left)">
                                      <p:cBhvr>
                                        <p:cTn id="88" dur="500"/>
                                        <p:tgtEl>
                                          <p:spTgt spid="1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 grpId="0" autoUpdateAnimBg="0"/>
      <p:bldP spid="138" grpId="0" autoUpdateAnimBg="0"/>
      <p:bldP spid="139" grpId="0" autoUpdateAnimBg="0"/>
      <p:bldP spid="140" grpId="0" animBg="1"/>
      <p:bldP spid="147" grpId="0" animBg="1"/>
      <p:bldP spid="154" grpId="0" animBg="1"/>
      <p:bldP spid="15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5A3FF78F-ED86-878C-A594-26F6DC6AB0DF}"/>
              </a:ext>
            </a:extLst>
          </p:cNvPr>
          <p:cNvSpPr>
            <a:spLocks noGrp="1"/>
          </p:cNvSpPr>
          <p:nvPr>
            <p:ph type="dt" sz="half" idx="10"/>
          </p:nvPr>
        </p:nvSpPr>
        <p:spPr/>
        <p:txBody>
          <a:bodyPr/>
          <a:lstStyle/>
          <a:p>
            <a:pPr>
              <a:defRPr/>
            </a:pPr>
            <a:fld id="{72795A5C-ABA9-164F-9A37-0CFC1B48C772}" type="datetime1">
              <a:rPr lang="en-US" altLang="zh-CN" smtClean="0"/>
              <a:t>6/9/22</a:t>
            </a:fld>
            <a:endParaRPr lang="en-US" altLang="zh-CN" dirty="0"/>
          </a:p>
        </p:txBody>
      </p:sp>
      <p:sp>
        <p:nvSpPr>
          <p:cNvPr id="5" name="灯片编号占位符 4">
            <a:extLst>
              <a:ext uri="{FF2B5EF4-FFF2-40B4-BE49-F238E27FC236}">
                <a16:creationId xmlns:a16="http://schemas.microsoft.com/office/drawing/2014/main" id="{2F68D024-C3F4-86C5-4A17-A06D36654C9F}"/>
              </a:ext>
            </a:extLst>
          </p:cNvPr>
          <p:cNvSpPr>
            <a:spLocks noGrp="1"/>
          </p:cNvSpPr>
          <p:nvPr>
            <p:ph type="sldNum" sz="quarter" idx="12"/>
          </p:nvPr>
        </p:nvSpPr>
        <p:spPr/>
        <p:txBody>
          <a:bodyPr/>
          <a:lstStyle/>
          <a:p>
            <a:pPr>
              <a:defRPr/>
            </a:pPr>
            <a:fld id="{4FF538FA-A287-4FBD-9703-6DB9C5344803}" type="slidenum">
              <a:rPr lang="zh-CN" altLang="en-US" smtClean="0"/>
              <a:t>22</a:t>
            </a:fld>
            <a:endParaRPr lang="en-US" altLang="zh-CN" dirty="0"/>
          </a:p>
        </p:txBody>
      </p:sp>
      <p:grpSp>
        <p:nvGrpSpPr>
          <p:cNvPr id="166" name="Group 91">
            <a:extLst>
              <a:ext uri="{FF2B5EF4-FFF2-40B4-BE49-F238E27FC236}">
                <a16:creationId xmlns:a16="http://schemas.microsoft.com/office/drawing/2014/main" id="{2690DAB7-013B-79FD-9F6B-BB56EADF5CF8}"/>
              </a:ext>
            </a:extLst>
          </p:cNvPr>
          <p:cNvGrpSpPr>
            <a:grpSpLocks/>
          </p:cNvGrpSpPr>
          <p:nvPr/>
        </p:nvGrpSpPr>
        <p:grpSpPr bwMode="auto">
          <a:xfrm>
            <a:off x="2321769" y="331973"/>
            <a:ext cx="4938712" cy="695325"/>
            <a:chOff x="1488" y="618"/>
            <a:chExt cx="3111" cy="438"/>
          </a:xfrm>
        </p:grpSpPr>
        <p:sp>
          <p:nvSpPr>
            <p:cNvPr id="167" name="Rectangle 9">
              <a:extLst>
                <a:ext uri="{FF2B5EF4-FFF2-40B4-BE49-F238E27FC236}">
                  <a16:creationId xmlns:a16="http://schemas.microsoft.com/office/drawing/2014/main" id="{92602A71-BEC9-D7E2-FD20-CBB8A56CE06D}"/>
                </a:ext>
              </a:extLst>
            </p:cNvPr>
            <p:cNvSpPr>
              <a:spLocks noChangeArrowheads="1"/>
            </p:cNvSpPr>
            <p:nvPr/>
          </p:nvSpPr>
          <p:spPr bwMode="auto">
            <a:xfrm>
              <a:off x="1488" y="618"/>
              <a:ext cx="3025" cy="438"/>
            </a:xfrm>
            <a:prstGeom prst="rect">
              <a:avLst/>
            </a:prstGeom>
            <a:solidFill>
              <a:schemeClr val="accent4">
                <a:lumMod val="20000"/>
                <a:lumOff val="80000"/>
              </a:schemeClr>
            </a:solidFill>
            <a:ln w="12700" cap="sq">
              <a:noFill/>
              <a:miter lim="800000"/>
              <a:headEnd type="none" w="sm" len="sm"/>
              <a:tailEnd type="none" w="sm" len="sm"/>
            </a:ln>
            <a:effectLst>
              <a:outerShdw dist="89803" dir="2700000" algn="ctr" rotWithShape="0">
                <a:srgbClr val="B2B2B2"/>
              </a:outerShdw>
            </a:effectLst>
          </p:spPr>
          <p:txBody>
            <a:bodyPr wrap="none" anchor="ctr"/>
            <a:lstStyle/>
            <a:p>
              <a:pPr fontAlgn="auto">
                <a:spcBef>
                  <a:spcPts val="0"/>
                </a:spcBef>
                <a:spcAft>
                  <a:spcPts val="0"/>
                </a:spcAft>
              </a:pPr>
              <a:endParaRPr lang="zh-CN" altLang="en-US">
                <a:solidFill>
                  <a:srgbClr val="000000"/>
                </a:solidFill>
                <a:latin typeface="Arial Narrow"/>
                <a:cs typeface="+mn-cs"/>
              </a:endParaRPr>
            </a:p>
          </p:txBody>
        </p:sp>
        <p:sp>
          <p:nvSpPr>
            <p:cNvPr id="168" name="Text Box 10">
              <a:extLst>
                <a:ext uri="{FF2B5EF4-FFF2-40B4-BE49-F238E27FC236}">
                  <a16:creationId xmlns:a16="http://schemas.microsoft.com/office/drawing/2014/main" id="{1C2F075F-E30F-5FFC-0C0E-B56E2E2999C8}"/>
                </a:ext>
              </a:extLst>
            </p:cNvPr>
            <p:cNvSpPr txBox="1">
              <a:spLocks noChangeArrowheads="1"/>
            </p:cNvSpPr>
            <p:nvPr/>
          </p:nvSpPr>
          <p:spPr bwMode="auto">
            <a:xfrm>
              <a:off x="1671" y="655"/>
              <a:ext cx="2928" cy="356"/>
            </a:xfrm>
            <a:prstGeom prst="rect">
              <a:avLst/>
            </a:prstGeom>
            <a:noFill/>
            <a:ln w="12700" cap="sq">
              <a:noFill/>
              <a:miter lim="800000"/>
              <a:headEnd type="none" w="sm" len="sm"/>
              <a:tailEnd type="none" w="sm" len="sm"/>
            </a:ln>
            <a:effectLst/>
          </p:spPr>
          <p:txBody>
            <a:bodyPr>
              <a:spAutoFit/>
            </a:bodyPr>
            <a:lstStyle/>
            <a:p>
              <a:pPr fontAlgn="auto">
                <a:spcBef>
                  <a:spcPts val="0"/>
                </a:spcBef>
                <a:spcAft>
                  <a:spcPts val="0"/>
                </a:spcAft>
              </a:pPr>
              <a:r>
                <a:rPr lang="en-US" altLang="zh-CN" sz="3100" dirty="0">
                  <a:solidFill>
                    <a:srgbClr val="264AA5"/>
                  </a:solidFill>
                  <a:latin typeface="Arial Narrow"/>
                  <a:cs typeface="+mn-cs"/>
                </a:rPr>
                <a:t>key[0..n-1]   n=11    k=</a:t>
              </a:r>
              <a:r>
                <a:rPr lang="en-US" altLang="zh-CN" sz="3100" dirty="0">
                  <a:solidFill>
                    <a:srgbClr val="7030A0"/>
                  </a:solidFill>
                  <a:latin typeface="Arial Narrow"/>
                  <a:cs typeface="+mn-cs"/>
                </a:rPr>
                <a:t>23</a:t>
              </a:r>
            </a:p>
          </p:txBody>
        </p:sp>
      </p:grpSp>
      <p:sp>
        <p:nvSpPr>
          <p:cNvPr id="169" name="Text Box 12">
            <a:extLst>
              <a:ext uri="{FF2B5EF4-FFF2-40B4-BE49-F238E27FC236}">
                <a16:creationId xmlns:a16="http://schemas.microsoft.com/office/drawing/2014/main" id="{3FF93116-437A-A1C7-D90C-53640D819780}"/>
              </a:ext>
            </a:extLst>
          </p:cNvPr>
          <p:cNvSpPr txBox="1">
            <a:spLocks noChangeArrowheads="1"/>
          </p:cNvSpPr>
          <p:nvPr/>
        </p:nvSpPr>
        <p:spPr bwMode="auto">
          <a:xfrm>
            <a:off x="1112838" y="1314450"/>
            <a:ext cx="7239000" cy="503238"/>
          </a:xfrm>
          <a:prstGeom prst="rect">
            <a:avLst/>
          </a:prstGeom>
          <a:noFill/>
          <a:ln w="12700" cap="sq">
            <a:noFill/>
            <a:miter lim="800000"/>
            <a:headEnd type="none" w="sm" len="sm"/>
            <a:tailEnd type="none" w="sm" len="sm"/>
          </a:ln>
          <a:effectLst/>
        </p:spPr>
        <p:txBody>
          <a:bodyPr>
            <a:spAutoFit/>
          </a:bodyPr>
          <a:lstStyle/>
          <a:p>
            <a:pPr fontAlgn="auto">
              <a:spcBef>
                <a:spcPts val="0"/>
              </a:spcBef>
              <a:spcAft>
                <a:spcPts val="0"/>
              </a:spcAft>
            </a:pPr>
            <a:r>
              <a:rPr lang="en-US" altLang="zh-CN" sz="2700" dirty="0">
                <a:solidFill>
                  <a:srgbClr val="264AA5"/>
                </a:solidFill>
                <a:latin typeface="Arial Narrow"/>
                <a:cs typeface="+mn-cs"/>
              </a:rPr>
              <a:t>2    5    7    11    14    16    19    23    27    32    50</a:t>
            </a:r>
          </a:p>
        </p:txBody>
      </p:sp>
      <p:sp>
        <p:nvSpPr>
          <p:cNvPr id="170" name="Text Box 13">
            <a:extLst>
              <a:ext uri="{FF2B5EF4-FFF2-40B4-BE49-F238E27FC236}">
                <a16:creationId xmlns:a16="http://schemas.microsoft.com/office/drawing/2014/main" id="{DED3AE1C-7525-F4B4-83C0-99DB657F9422}"/>
              </a:ext>
            </a:extLst>
          </p:cNvPr>
          <p:cNvSpPr txBox="1">
            <a:spLocks noChangeArrowheads="1"/>
          </p:cNvSpPr>
          <p:nvPr/>
        </p:nvSpPr>
        <p:spPr bwMode="auto">
          <a:xfrm>
            <a:off x="1008063" y="1798638"/>
            <a:ext cx="584200" cy="412750"/>
          </a:xfrm>
          <a:prstGeom prst="rect">
            <a:avLst/>
          </a:prstGeom>
          <a:noFill/>
          <a:ln w="12700" cap="sq">
            <a:noFill/>
            <a:miter lim="800000"/>
            <a:headEnd type="none" w="sm" len="sm"/>
            <a:tailEnd type="none" w="sm" len="sm"/>
          </a:ln>
        </p:spPr>
        <p:txBody>
          <a:bodyPr wrap="none">
            <a:spAutoFit/>
          </a:bodyPr>
          <a:lstStyle/>
          <a:p>
            <a:pPr fontAlgn="auto">
              <a:spcBef>
                <a:spcPts val="0"/>
              </a:spcBef>
              <a:spcAft>
                <a:spcPts val="0"/>
              </a:spcAft>
            </a:pPr>
            <a:r>
              <a:rPr lang="en-US" altLang="zh-CN" sz="2100">
                <a:solidFill>
                  <a:srgbClr val="DC0081"/>
                </a:solidFill>
                <a:latin typeface="Arial Narrow"/>
                <a:cs typeface="+mn-cs"/>
              </a:rPr>
              <a:t>low</a:t>
            </a:r>
          </a:p>
        </p:txBody>
      </p:sp>
      <p:sp>
        <p:nvSpPr>
          <p:cNvPr id="171" name="Text Box 14">
            <a:extLst>
              <a:ext uri="{FF2B5EF4-FFF2-40B4-BE49-F238E27FC236}">
                <a16:creationId xmlns:a16="http://schemas.microsoft.com/office/drawing/2014/main" id="{A60B3BC9-C328-7835-0711-98FAC4DEA162}"/>
              </a:ext>
            </a:extLst>
          </p:cNvPr>
          <p:cNvSpPr txBox="1">
            <a:spLocks noChangeArrowheads="1"/>
          </p:cNvSpPr>
          <p:nvPr/>
        </p:nvSpPr>
        <p:spPr bwMode="auto">
          <a:xfrm>
            <a:off x="6876256" y="1844824"/>
            <a:ext cx="663575" cy="396875"/>
          </a:xfrm>
          <a:prstGeom prst="rect">
            <a:avLst/>
          </a:prstGeom>
          <a:noFill/>
          <a:ln w="12700" cap="sq">
            <a:noFill/>
            <a:miter lim="800000"/>
            <a:headEnd type="none" w="sm" len="sm"/>
            <a:tailEnd type="none" w="sm" len="sm"/>
          </a:ln>
        </p:spPr>
        <p:txBody>
          <a:bodyPr wrap="none">
            <a:spAutoFit/>
          </a:bodyPr>
          <a:lstStyle/>
          <a:p>
            <a:pPr fontAlgn="auto">
              <a:spcBef>
                <a:spcPts val="0"/>
              </a:spcBef>
              <a:spcAft>
                <a:spcPts val="0"/>
              </a:spcAft>
            </a:pPr>
            <a:r>
              <a:rPr lang="en-US" altLang="zh-CN" sz="2000" dirty="0">
                <a:solidFill>
                  <a:srgbClr val="DC0081"/>
                </a:solidFill>
                <a:latin typeface="Arial Narrow"/>
                <a:cs typeface="+mn-cs"/>
              </a:rPr>
              <a:t>high</a:t>
            </a:r>
          </a:p>
        </p:txBody>
      </p:sp>
      <p:sp>
        <p:nvSpPr>
          <p:cNvPr id="172" name="Text Box 15">
            <a:extLst>
              <a:ext uri="{FF2B5EF4-FFF2-40B4-BE49-F238E27FC236}">
                <a16:creationId xmlns:a16="http://schemas.microsoft.com/office/drawing/2014/main" id="{B5D40256-8BFC-5BBF-5E2F-68FBFDB2EE70}"/>
              </a:ext>
            </a:extLst>
          </p:cNvPr>
          <p:cNvSpPr txBox="1">
            <a:spLocks noChangeArrowheads="1"/>
          </p:cNvSpPr>
          <p:nvPr/>
        </p:nvSpPr>
        <p:spPr bwMode="auto">
          <a:xfrm>
            <a:off x="4032250" y="1820863"/>
            <a:ext cx="628650" cy="412750"/>
          </a:xfrm>
          <a:prstGeom prst="rect">
            <a:avLst/>
          </a:prstGeom>
          <a:noFill/>
          <a:ln w="12700" cap="sq">
            <a:noFill/>
            <a:miter lim="800000"/>
            <a:headEnd type="none" w="sm" len="sm"/>
            <a:tailEnd type="none" w="sm" len="sm"/>
          </a:ln>
        </p:spPr>
        <p:txBody>
          <a:bodyPr wrap="none">
            <a:spAutoFit/>
          </a:bodyPr>
          <a:lstStyle/>
          <a:p>
            <a:pPr fontAlgn="auto">
              <a:spcBef>
                <a:spcPts val="0"/>
              </a:spcBef>
              <a:spcAft>
                <a:spcPts val="0"/>
              </a:spcAft>
            </a:pPr>
            <a:r>
              <a:rPr lang="en-US" altLang="zh-CN" sz="2100">
                <a:solidFill>
                  <a:srgbClr val="009900"/>
                </a:solidFill>
                <a:latin typeface="Arial Narrow"/>
                <a:cs typeface="+mn-cs"/>
              </a:rPr>
              <a:t>mid</a:t>
            </a:r>
          </a:p>
        </p:txBody>
      </p:sp>
      <p:sp>
        <p:nvSpPr>
          <p:cNvPr id="173" name="Freeform 16">
            <a:extLst>
              <a:ext uri="{FF2B5EF4-FFF2-40B4-BE49-F238E27FC236}">
                <a16:creationId xmlns:a16="http://schemas.microsoft.com/office/drawing/2014/main" id="{D2CAE747-10CA-7C74-E0F4-0BE8860CCEC0}"/>
              </a:ext>
            </a:extLst>
          </p:cNvPr>
          <p:cNvSpPr>
            <a:spLocks/>
          </p:cNvSpPr>
          <p:nvPr/>
        </p:nvSpPr>
        <p:spPr bwMode="auto">
          <a:xfrm>
            <a:off x="3707904" y="1340768"/>
            <a:ext cx="593725" cy="481013"/>
          </a:xfrm>
          <a:custGeom>
            <a:avLst/>
            <a:gdLst>
              <a:gd name="T0" fmla="*/ 574595625 w 374"/>
              <a:gd name="T1" fmla="*/ 35282151 h 303"/>
              <a:gd name="T2" fmla="*/ 191531875 w 374"/>
              <a:gd name="T3" fmla="*/ 63003047 h 303"/>
              <a:gd name="T4" fmla="*/ 80645000 w 374"/>
              <a:gd name="T5" fmla="*/ 637598075 h 303"/>
              <a:gd name="T6" fmla="*/ 163810950 w 374"/>
              <a:gd name="T7" fmla="*/ 665320558 h 303"/>
              <a:gd name="T8" fmla="*/ 355342825 w 374"/>
              <a:gd name="T9" fmla="*/ 693041455 h 303"/>
              <a:gd name="T10" fmla="*/ 685482500 w 374"/>
              <a:gd name="T11" fmla="*/ 720763938 h 303"/>
              <a:gd name="T12" fmla="*/ 929938450 w 374"/>
              <a:gd name="T13" fmla="*/ 390623019 h 303"/>
              <a:gd name="T14" fmla="*/ 902215938 w 374"/>
              <a:gd name="T15" fmla="*/ 171370447 h 303"/>
              <a:gd name="T16" fmla="*/ 766127500 w 374"/>
              <a:gd name="T17" fmla="*/ 143647963 h 303"/>
              <a:gd name="T18" fmla="*/ 710684063 w 374"/>
              <a:gd name="T19" fmla="*/ 63003047 h 303"/>
              <a:gd name="T20" fmla="*/ 574595625 w 374"/>
              <a:gd name="T21" fmla="*/ 35282151 h 30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74"/>
              <a:gd name="T34" fmla="*/ 0 h 303"/>
              <a:gd name="T35" fmla="*/ 374 w 374"/>
              <a:gd name="T36" fmla="*/ 303 h 30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74" h="303">
                <a:moveTo>
                  <a:pt x="228" y="14"/>
                </a:moveTo>
                <a:cubicBezTo>
                  <a:pt x="173" y="0"/>
                  <a:pt x="130" y="11"/>
                  <a:pt x="76" y="25"/>
                </a:cubicBezTo>
                <a:cubicBezTo>
                  <a:pt x="3" y="96"/>
                  <a:pt x="0" y="122"/>
                  <a:pt x="32" y="253"/>
                </a:cubicBezTo>
                <a:cubicBezTo>
                  <a:pt x="35" y="264"/>
                  <a:pt x="54" y="262"/>
                  <a:pt x="65" y="264"/>
                </a:cubicBezTo>
                <a:cubicBezTo>
                  <a:pt x="90" y="269"/>
                  <a:pt x="116" y="271"/>
                  <a:pt x="141" y="275"/>
                </a:cubicBezTo>
                <a:cubicBezTo>
                  <a:pt x="227" y="303"/>
                  <a:pt x="183" y="299"/>
                  <a:pt x="272" y="286"/>
                </a:cubicBezTo>
                <a:cubicBezTo>
                  <a:pt x="320" y="253"/>
                  <a:pt x="351" y="210"/>
                  <a:pt x="369" y="155"/>
                </a:cubicBezTo>
                <a:cubicBezTo>
                  <a:pt x="365" y="126"/>
                  <a:pt x="374" y="92"/>
                  <a:pt x="358" y="68"/>
                </a:cubicBezTo>
                <a:cubicBezTo>
                  <a:pt x="348" y="53"/>
                  <a:pt x="320" y="66"/>
                  <a:pt x="304" y="57"/>
                </a:cubicBezTo>
                <a:cubicBezTo>
                  <a:pt x="293" y="51"/>
                  <a:pt x="293" y="31"/>
                  <a:pt x="282" y="25"/>
                </a:cubicBezTo>
                <a:cubicBezTo>
                  <a:pt x="266" y="16"/>
                  <a:pt x="246" y="18"/>
                  <a:pt x="228" y="14"/>
                </a:cubicBezTo>
                <a:close/>
              </a:path>
            </a:pathLst>
          </a:custGeom>
          <a:noFill/>
          <a:ln w="34925" cap="sq" cmpd="sng">
            <a:solidFill>
              <a:srgbClr val="009900"/>
            </a:solidFill>
            <a:prstDash val="solid"/>
            <a:round/>
            <a:headEnd type="none" w="sm" len="sm"/>
            <a:tailEnd type="none" w="sm" len="sm"/>
          </a:ln>
        </p:spPr>
        <p:txBody>
          <a:bodyPr/>
          <a:lstStyle/>
          <a:p>
            <a:pPr fontAlgn="auto">
              <a:spcBef>
                <a:spcPts val="0"/>
              </a:spcBef>
              <a:spcAft>
                <a:spcPts val="0"/>
              </a:spcAft>
            </a:pPr>
            <a:endParaRPr lang="zh-CN" altLang="en-US">
              <a:solidFill>
                <a:srgbClr val="000000"/>
              </a:solidFill>
              <a:latin typeface="Arial Narrow"/>
              <a:cs typeface="+mn-cs"/>
            </a:endParaRPr>
          </a:p>
        </p:txBody>
      </p:sp>
      <p:grpSp>
        <p:nvGrpSpPr>
          <p:cNvPr id="174" name="Group 20">
            <a:extLst>
              <a:ext uri="{FF2B5EF4-FFF2-40B4-BE49-F238E27FC236}">
                <a16:creationId xmlns:a16="http://schemas.microsoft.com/office/drawing/2014/main" id="{A74958A3-28D0-9344-F02D-802F9F124915}"/>
              </a:ext>
            </a:extLst>
          </p:cNvPr>
          <p:cNvGrpSpPr>
            <a:grpSpLocks/>
          </p:cNvGrpSpPr>
          <p:nvPr/>
        </p:nvGrpSpPr>
        <p:grpSpPr bwMode="auto">
          <a:xfrm>
            <a:off x="1019175" y="1771650"/>
            <a:ext cx="4295775" cy="471488"/>
            <a:chOff x="565" y="1776"/>
            <a:chExt cx="2706" cy="297"/>
          </a:xfrm>
        </p:grpSpPr>
        <p:sp>
          <p:nvSpPr>
            <p:cNvPr id="175" name="Rectangle 21">
              <a:extLst>
                <a:ext uri="{FF2B5EF4-FFF2-40B4-BE49-F238E27FC236}">
                  <a16:creationId xmlns:a16="http://schemas.microsoft.com/office/drawing/2014/main" id="{AB7A2CC4-7A6C-F654-A4C4-8F1BEB470CA3}"/>
                </a:ext>
              </a:extLst>
            </p:cNvPr>
            <p:cNvSpPr>
              <a:spLocks noChangeArrowheads="1"/>
            </p:cNvSpPr>
            <p:nvPr/>
          </p:nvSpPr>
          <p:spPr bwMode="auto">
            <a:xfrm>
              <a:off x="565" y="1776"/>
              <a:ext cx="384" cy="240"/>
            </a:xfrm>
            <a:prstGeom prst="rect">
              <a:avLst/>
            </a:prstGeom>
            <a:solidFill>
              <a:srgbClr val="FFFFFF"/>
            </a:solidFill>
            <a:ln w="12700" cap="sq">
              <a:noFill/>
              <a:miter lim="800000"/>
              <a:headEnd type="none" w="sm" len="sm"/>
              <a:tailEnd type="none" w="sm" len="sm"/>
            </a:ln>
          </p:spPr>
          <p:txBody>
            <a:bodyPr wrap="none" anchor="ctr"/>
            <a:lstStyle/>
            <a:p>
              <a:pPr fontAlgn="auto">
                <a:spcBef>
                  <a:spcPts val="0"/>
                </a:spcBef>
                <a:spcAft>
                  <a:spcPts val="0"/>
                </a:spcAft>
              </a:pPr>
              <a:endParaRPr lang="zh-CN" altLang="en-US">
                <a:solidFill>
                  <a:srgbClr val="000000"/>
                </a:solidFill>
                <a:latin typeface="Arial Narrow"/>
                <a:cs typeface="+mn-cs"/>
              </a:endParaRPr>
            </a:p>
          </p:txBody>
        </p:sp>
        <p:sp>
          <p:nvSpPr>
            <p:cNvPr id="176" name="Text Box 22">
              <a:extLst>
                <a:ext uri="{FF2B5EF4-FFF2-40B4-BE49-F238E27FC236}">
                  <a16:creationId xmlns:a16="http://schemas.microsoft.com/office/drawing/2014/main" id="{92A790EA-AED3-D334-F0C1-131301C0B2BA}"/>
                </a:ext>
              </a:extLst>
            </p:cNvPr>
            <p:cNvSpPr txBox="1">
              <a:spLocks noChangeArrowheads="1"/>
            </p:cNvSpPr>
            <p:nvPr/>
          </p:nvSpPr>
          <p:spPr bwMode="auto">
            <a:xfrm>
              <a:off x="2903" y="1813"/>
              <a:ext cx="368" cy="260"/>
            </a:xfrm>
            <a:prstGeom prst="rect">
              <a:avLst/>
            </a:prstGeom>
            <a:noFill/>
            <a:ln w="12700" cap="sq">
              <a:noFill/>
              <a:miter lim="800000"/>
              <a:headEnd type="none" w="sm" len="sm"/>
              <a:tailEnd type="none" w="sm" len="sm"/>
            </a:ln>
          </p:spPr>
          <p:txBody>
            <a:bodyPr wrap="none">
              <a:spAutoFit/>
            </a:bodyPr>
            <a:lstStyle/>
            <a:p>
              <a:pPr fontAlgn="auto">
                <a:spcBef>
                  <a:spcPts val="0"/>
                </a:spcBef>
                <a:spcAft>
                  <a:spcPts val="0"/>
                </a:spcAft>
              </a:pPr>
              <a:r>
                <a:rPr lang="en-US" altLang="zh-CN" sz="2100">
                  <a:solidFill>
                    <a:srgbClr val="DC0081"/>
                  </a:solidFill>
                  <a:latin typeface="Arial Narrow"/>
                  <a:cs typeface="+mn-cs"/>
                </a:rPr>
                <a:t>low</a:t>
              </a:r>
            </a:p>
          </p:txBody>
        </p:sp>
      </p:grpSp>
      <p:grpSp>
        <p:nvGrpSpPr>
          <p:cNvPr id="177" name="Group 25">
            <a:extLst>
              <a:ext uri="{FF2B5EF4-FFF2-40B4-BE49-F238E27FC236}">
                <a16:creationId xmlns:a16="http://schemas.microsoft.com/office/drawing/2014/main" id="{50666A30-07DD-4082-24C4-6A56AECDCE51}"/>
              </a:ext>
            </a:extLst>
          </p:cNvPr>
          <p:cNvGrpSpPr>
            <a:grpSpLocks/>
          </p:cNvGrpSpPr>
          <p:nvPr/>
        </p:nvGrpSpPr>
        <p:grpSpPr bwMode="auto">
          <a:xfrm>
            <a:off x="4037013" y="1812925"/>
            <a:ext cx="2627312" cy="492125"/>
            <a:chOff x="2466" y="1802"/>
            <a:chExt cx="1655" cy="310"/>
          </a:xfrm>
        </p:grpSpPr>
        <p:sp>
          <p:nvSpPr>
            <p:cNvPr id="178" name="Rectangle 26">
              <a:extLst>
                <a:ext uri="{FF2B5EF4-FFF2-40B4-BE49-F238E27FC236}">
                  <a16:creationId xmlns:a16="http://schemas.microsoft.com/office/drawing/2014/main" id="{2C2DE733-8BA6-AAE9-6166-E269D4747FAF}"/>
                </a:ext>
              </a:extLst>
            </p:cNvPr>
            <p:cNvSpPr>
              <a:spLocks noChangeArrowheads="1"/>
            </p:cNvSpPr>
            <p:nvPr/>
          </p:nvSpPr>
          <p:spPr bwMode="auto">
            <a:xfrm>
              <a:off x="2466" y="1872"/>
              <a:ext cx="384" cy="240"/>
            </a:xfrm>
            <a:prstGeom prst="rect">
              <a:avLst/>
            </a:prstGeom>
            <a:solidFill>
              <a:srgbClr val="FFFFFF"/>
            </a:solidFill>
            <a:ln w="12700" cap="sq">
              <a:noFill/>
              <a:miter lim="800000"/>
              <a:headEnd type="none" w="sm" len="sm"/>
              <a:tailEnd type="none" w="sm" len="sm"/>
            </a:ln>
          </p:spPr>
          <p:txBody>
            <a:bodyPr wrap="none" anchor="ctr"/>
            <a:lstStyle/>
            <a:p>
              <a:pPr fontAlgn="auto">
                <a:spcBef>
                  <a:spcPts val="0"/>
                </a:spcBef>
                <a:spcAft>
                  <a:spcPts val="0"/>
                </a:spcAft>
              </a:pPr>
              <a:endParaRPr lang="zh-CN" altLang="en-US">
                <a:solidFill>
                  <a:srgbClr val="000000"/>
                </a:solidFill>
                <a:latin typeface="Arial Narrow"/>
                <a:cs typeface="+mn-cs"/>
              </a:endParaRPr>
            </a:p>
          </p:txBody>
        </p:sp>
        <p:sp>
          <p:nvSpPr>
            <p:cNvPr id="179" name="Text Box 27">
              <a:extLst>
                <a:ext uri="{FF2B5EF4-FFF2-40B4-BE49-F238E27FC236}">
                  <a16:creationId xmlns:a16="http://schemas.microsoft.com/office/drawing/2014/main" id="{4D74CC9A-9978-F444-5AC9-B921470030B0}"/>
                </a:ext>
              </a:extLst>
            </p:cNvPr>
            <p:cNvSpPr txBox="1">
              <a:spLocks noChangeArrowheads="1"/>
            </p:cNvSpPr>
            <p:nvPr/>
          </p:nvSpPr>
          <p:spPr bwMode="auto">
            <a:xfrm>
              <a:off x="3725" y="1802"/>
              <a:ext cx="396" cy="260"/>
            </a:xfrm>
            <a:prstGeom prst="rect">
              <a:avLst/>
            </a:prstGeom>
            <a:noFill/>
            <a:ln w="12700" cap="sq">
              <a:noFill/>
              <a:miter lim="800000"/>
              <a:headEnd type="none" w="sm" len="sm"/>
              <a:tailEnd type="none" w="sm" len="sm"/>
            </a:ln>
          </p:spPr>
          <p:txBody>
            <a:bodyPr wrap="none">
              <a:spAutoFit/>
            </a:bodyPr>
            <a:lstStyle/>
            <a:p>
              <a:pPr fontAlgn="auto">
                <a:spcBef>
                  <a:spcPts val="0"/>
                </a:spcBef>
                <a:spcAft>
                  <a:spcPts val="0"/>
                </a:spcAft>
              </a:pPr>
              <a:r>
                <a:rPr lang="en-US" altLang="zh-CN" sz="2100">
                  <a:solidFill>
                    <a:srgbClr val="009900"/>
                  </a:solidFill>
                  <a:latin typeface="Arial Narrow"/>
                  <a:cs typeface="+mn-cs"/>
                </a:rPr>
                <a:t>mid</a:t>
              </a:r>
            </a:p>
          </p:txBody>
        </p:sp>
      </p:grpSp>
      <p:sp>
        <p:nvSpPr>
          <p:cNvPr id="180" name="Freeform 28">
            <a:extLst>
              <a:ext uri="{FF2B5EF4-FFF2-40B4-BE49-F238E27FC236}">
                <a16:creationId xmlns:a16="http://schemas.microsoft.com/office/drawing/2014/main" id="{C7DCCAC1-D81E-526A-3BD7-3D339B9E6CEC}"/>
              </a:ext>
            </a:extLst>
          </p:cNvPr>
          <p:cNvSpPr>
            <a:spLocks/>
          </p:cNvSpPr>
          <p:nvPr/>
        </p:nvSpPr>
        <p:spPr bwMode="auto">
          <a:xfrm>
            <a:off x="5595938" y="1322388"/>
            <a:ext cx="593725" cy="481012"/>
          </a:xfrm>
          <a:custGeom>
            <a:avLst/>
            <a:gdLst>
              <a:gd name="T0" fmla="*/ 574595625 w 374"/>
              <a:gd name="T1" fmla="*/ 35282224 h 303"/>
              <a:gd name="T2" fmla="*/ 191531875 w 374"/>
              <a:gd name="T3" fmla="*/ 63004765 h 303"/>
              <a:gd name="T4" fmla="*/ 80645000 w 374"/>
              <a:gd name="T5" fmla="*/ 637600988 h 303"/>
              <a:gd name="T6" fmla="*/ 163810950 w 374"/>
              <a:gd name="T7" fmla="*/ 665321942 h 303"/>
              <a:gd name="T8" fmla="*/ 355342825 w 374"/>
              <a:gd name="T9" fmla="*/ 693044483 h 303"/>
              <a:gd name="T10" fmla="*/ 685482500 w 374"/>
              <a:gd name="T11" fmla="*/ 720765437 h 303"/>
              <a:gd name="T12" fmla="*/ 929938450 w 374"/>
              <a:gd name="T13" fmla="*/ 390625419 h 303"/>
              <a:gd name="T14" fmla="*/ 902215938 w 374"/>
              <a:gd name="T15" fmla="*/ 171370803 h 303"/>
              <a:gd name="T16" fmla="*/ 766127500 w 374"/>
              <a:gd name="T17" fmla="*/ 143649849 h 303"/>
              <a:gd name="T18" fmla="*/ 710684063 w 374"/>
              <a:gd name="T19" fmla="*/ 63004765 h 303"/>
              <a:gd name="T20" fmla="*/ 574595625 w 374"/>
              <a:gd name="T21" fmla="*/ 35282224 h 30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74"/>
              <a:gd name="T34" fmla="*/ 0 h 303"/>
              <a:gd name="T35" fmla="*/ 374 w 374"/>
              <a:gd name="T36" fmla="*/ 303 h 30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74" h="303">
                <a:moveTo>
                  <a:pt x="228" y="14"/>
                </a:moveTo>
                <a:cubicBezTo>
                  <a:pt x="173" y="0"/>
                  <a:pt x="130" y="11"/>
                  <a:pt x="76" y="25"/>
                </a:cubicBezTo>
                <a:cubicBezTo>
                  <a:pt x="3" y="96"/>
                  <a:pt x="0" y="122"/>
                  <a:pt x="32" y="253"/>
                </a:cubicBezTo>
                <a:cubicBezTo>
                  <a:pt x="35" y="264"/>
                  <a:pt x="54" y="262"/>
                  <a:pt x="65" y="264"/>
                </a:cubicBezTo>
                <a:cubicBezTo>
                  <a:pt x="90" y="269"/>
                  <a:pt x="116" y="271"/>
                  <a:pt x="141" y="275"/>
                </a:cubicBezTo>
                <a:cubicBezTo>
                  <a:pt x="227" y="303"/>
                  <a:pt x="183" y="299"/>
                  <a:pt x="272" y="286"/>
                </a:cubicBezTo>
                <a:cubicBezTo>
                  <a:pt x="320" y="253"/>
                  <a:pt x="351" y="210"/>
                  <a:pt x="369" y="155"/>
                </a:cubicBezTo>
                <a:cubicBezTo>
                  <a:pt x="365" y="126"/>
                  <a:pt x="374" y="92"/>
                  <a:pt x="358" y="68"/>
                </a:cubicBezTo>
                <a:cubicBezTo>
                  <a:pt x="348" y="53"/>
                  <a:pt x="320" y="66"/>
                  <a:pt x="304" y="57"/>
                </a:cubicBezTo>
                <a:cubicBezTo>
                  <a:pt x="293" y="51"/>
                  <a:pt x="293" y="31"/>
                  <a:pt x="282" y="25"/>
                </a:cubicBezTo>
                <a:cubicBezTo>
                  <a:pt x="266" y="16"/>
                  <a:pt x="246" y="18"/>
                  <a:pt x="228" y="14"/>
                </a:cubicBezTo>
                <a:close/>
              </a:path>
            </a:pathLst>
          </a:custGeom>
          <a:noFill/>
          <a:ln w="34925" cap="sq" cmpd="sng">
            <a:solidFill>
              <a:srgbClr val="009900"/>
            </a:solidFill>
            <a:prstDash val="solid"/>
            <a:round/>
            <a:headEnd type="none" w="sm" len="sm"/>
            <a:tailEnd type="none" w="sm" len="sm"/>
          </a:ln>
        </p:spPr>
        <p:txBody>
          <a:bodyPr/>
          <a:lstStyle/>
          <a:p>
            <a:pPr fontAlgn="auto">
              <a:spcBef>
                <a:spcPts val="0"/>
              </a:spcBef>
              <a:spcAft>
                <a:spcPts val="0"/>
              </a:spcAft>
            </a:pPr>
            <a:endParaRPr lang="zh-CN" altLang="en-US">
              <a:solidFill>
                <a:srgbClr val="000000"/>
              </a:solidFill>
              <a:latin typeface="Arial Narrow"/>
              <a:cs typeface="+mn-cs"/>
            </a:endParaRPr>
          </a:p>
        </p:txBody>
      </p:sp>
      <p:grpSp>
        <p:nvGrpSpPr>
          <p:cNvPr id="181" name="Group 31">
            <a:extLst>
              <a:ext uri="{FF2B5EF4-FFF2-40B4-BE49-F238E27FC236}">
                <a16:creationId xmlns:a16="http://schemas.microsoft.com/office/drawing/2014/main" id="{1A5D0D33-0584-841B-2CE8-883452E6F449}"/>
              </a:ext>
            </a:extLst>
          </p:cNvPr>
          <p:cNvGrpSpPr>
            <a:grpSpLocks/>
          </p:cNvGrpSpPr>
          <p:nvPr/>
        </p:nvGrpSpPr>
        <p:grpSpPr bwMode="auto">
          <a:xfrm>
            <a:off x="5362575" y="1841500"/>
            <a:ext cx="2195513" cy="396875"/>
            <a:chOff x="3301" y="1798"/>
            <a:chExt cx="1383" cy="250"/>
          </a:xfrm>
        </p:grpSpPr>
        <p:sp>
          <p:nvSpPr>
            <p:cNvPr id="182" name="Rectangle 32">
              <a:extLst>
                <a:ext uri="{FF2B5EF4-FFF2-40B4-BE49-F238E27FC236}">
                  <a16:creationId xmlns:a16="http://schemas.microsoft.com/office/drawing/2014/main" id="{F63395C3-DC50-60E0-946C-313A1D371E0E}"/>
                </a:ext>
              </a:extLst>
            </p:cNvPr>
            <p:cNvSpPr>
              <a:spLocks noChangeArrowheads="1"/>
            </p:cNvSpPr>
            <p:nvPr/>
          </p:nvSpPr>
          <p:spPr bwMode="auto">
            <a:xfrm>
              <a:off x="4300" y="1800"/>
              <a:ext cx="384" cy="240"/>
            </a:xfrm>
            <a:prstGeom prst="rect">
              <a:avLst/>
            </a:prstGeom>
            <a:solidFill>
              <a:srgbClr val="FFFFFF"/>
            </a:solidFill>
            <a:ln w="12700" cap="sq">
              <a:noFill/>
              <a:miter lim="800000"/>
              <a:headEnd type="none" w="sm" len="sm"/>
              <a:tailEnd type="none" w="sm" len="sm"/>
            </a:ln>
          </p:spPr>
          <p:txBody>
            <a:bodyPr wrap="none" anchor="ctr"/>
            <a:lstStyle/>
            <a:p>
              <a:pPr fontAlgn="auto">
                <a:spcBef>
                  <a:spcPts val="0"/>
                </a:spcBef>
                <a:spcAft>
                  <a:spcPts val="0"/>
                </a:spcAft>
              </a:pPr>
              <a:endParaRPr lang="zh-CN" altLang="en-US">
                <a:solidFill>
                  <a:srgbClr val="000000"/>
                </a:solidFill>
                <a:latin typeface="Arial Narrow"/>
                <a:cs typeface="+mn-cs"/>
              </a:endParaRPr>
            </a:p>
          </p:txBody>
        </p:sp>
        <p:sp>
          <p:nvSpPr>
            <p:cNvPr id="183" name="Text Box 33">
              <a:extLst>
                <a:ext uri="{FF2B5EF4-FFF2-40B4-BE49-F238E27FC236}">
                  <a16:creationId xmlns:a16="http://schemas.microsoft.com/office/drawing/2014/main" id="{0FB5B6E9-63AD-4A68-7B78-1AB0E942FADA}"/>
                </a:ext>
              </a:extLst>
            </p:cNvPr>
            <p:cNvSpPr txBox="1">
              <a:spLocks noChangeArrowheads="1"/>
            </p:cNvSpPr>
            <p:nvPr/>
          </p:nvSpPr>
          <p:spPr bwMode="auto">
            <a:xfrm>
              <a:off x="3301" y="1798"/>
              <a:ext cx="418" cy="250"/>
            </a:xfrm>
            <a:prstGeom prst="rect">
              <a:avLst/>
            </a:prstGeom>
            <a:noFill/>
            <a:ln w="12700" cap="sq">
              <a:noFill/>
              <a:miter lim="800000"/>
              <a:headEnd type="none" w="sm" len="sm"/>
              <a:tailEnd type="none" w="sm" len="sm"/>
            </a:ln>
          </p:spPr>
          <p:txBody>
            <a:bodyPr wrap="none">
              <a:spAutoFit/>
            </a:bodyPr>
            <a:lstStyle/>
            <a:p>
              <a:pPr fontAlgn="auto">
                <a:spcBef>
                  <a:spcPts val="0"/>
                </a:spcBef>
                <a:spcAft>
                  <a:spcPts val="0"/>
                </a:spcAft>
              </a:pPr>
              <a:r>
                <a:rPr lang="en-US" altLang="zh-CN" sz="2000" dirty="0">
                  <a:solidFill>
                    <a:srgbClr val="DC0081"/>
                  </a:solidFill>
                  <a:latin typeface="Arial Narrow"/>
                  <a:cs typeface="+mn-cs"/>
                </a:rPr>
                <a:t>high</a:t>
              </a:r>
            </a:p>
          </p:txBody>
        </p:sp>
      </p:grpSp>
      <p:grpSp>
        <p:nvGrpSpPr>
          <p:cNvPr id="184" name="Group 37">
            <a:extLst>
              <a:ext uri="{FF2B5EF4-FFF2-40B4-BE49-F238E27FC236}">
                <a16:creationId xmlns:a16="http://schemas.microsoft.com/office/drawing/2014/main" id="{BFEE45DC-6F97-7860-2B35-C43B600E9EA3}"/>
              </a:ext>
            </a:extLst>
          </p:cNvPr>
          <p:cNvGrpSpPr>
            <a:grpSpLocks/>
          </p:cNvGrpSpPr>
          <p:nvPr/>
        </p:nvGrpSpPr>
        <p:grpSpPr bwMode="auto">
          <a:xfrm>
            <a:off x="4692650" y="1847850"/>
            <a:ext cx="1906588" cy="693738"/>
            <a:chOff x="2879" y="1824"/>
            <a:chExt cx="1201" cy="437"/>
          </a:xfrm>
        </p:grpSpPr>
        <p:sp>
          <p:nvSpPr>
            <p:cNvPr id="185" name="Rectangle 38">
              <a:extLst>
                <a:ext uri="{FF2B5EF4-FFF2-40B4-BE49-F238E27FC236}">
                  <a16:creationId xmlns:a16="http://schemas.microsoft.com/office/drawing/2014/main" id="{882C71F1-37AB-0E79-CAA3-278CECD3D716}"/>
                </a:ext>
              </a:extLst>
            </p:cNvPr>
            <p:cNvSpPr>
              <a:spLocks noChangeArrowheads="1"/>
            </p:cNvSpPr>
            <p:nvPr/>
          </p:nvSpPr>
          <p:spPr bwMode="auto">
            <a:xfrm>
              <a:off x="3696" y="1824"/>
              <a:ext cx="384" cy="240"/>
            </a:xfrm>
            <a:prstGeom prst="rect">
              <a:avLst/>
            </a:prstGeom>
            <a:solidFill>
              <a:srgbClr val="FFFFFF"/>
            </a:solidFill>
            <a:ln w="12700" cap="sq">
              <a:noFill/>
              <a:miter lim="800000"/>
              <a:headEnd type="none" w="sm" len="sm"/>
              <a:tailEnd type="none" w="sm" len="sm"/>
            </a:ln>
          </p:spPr>
          <p:txBody>
            <a:bodyPr wrap="none" anchor="ctr"/>
            <a:lstStyle/>
            <a:p>
              <a:pPr fontAlgn="auto">
                <a:spcBef>
                  <a:spcPts val="0"/>
                </a:spcBef>
                <a:spcAft>
                  <a:spcPts val="0"/>
                </a:spcAft>
              </a:pPr>
              <a:endParaRPr lang="zh-CN" altLang="en-US">
                <a:solidFill>
                  <a:srgbClr val="000000"/>
                </a:solidFill>
                <a:latin typeface="Arial Narrow"/>
                <a:cs typeface="+mn-cs"/>
              </a:endParaRPr>
            </a:p>
          </p:txBody>
        </p:sp>
        <p:sp>
          <p:nvSpPr>
            <p:cNvPr id="186" name="Rectangle 39">
              <a:extLst>
                <a:ext uri="{FF2B5EF4-FFF2-40B4-BE49-F238E27FC236}">
                  <a16:creationId xmlns:a16="http://schemas.microsoft.com/office/drawing/2014/main" id="{52C11F02-523B-6DFF-1AB0-7843FDD6CA74}"/>
                </a:ext>
              </a:extLst>
            </p:cNvPr>
            <p:cNvSpPr>
              <a:spLocks noChangeArrowheads="1"/>
            </p:cNvSpPr>
            <p:nvPr/>
          </p:nvSpPr>
          <p:spPr bwMode="auto">
            <a:xfrm>
              <a:off x="2879" y="2001"/>
              <a:ext cx="396" cy="260"/>
            </a:xfrm>
            <a:prstGeom prst="rect">
              <a:avLst/>
            </a:prstGeom>
            <a:noFill/>
            <a:ln w="12700" cap="sq">
              <a:noFill/>
              <a:miter lim="800000"/>
              <a:headEnd type="none" w="sm" len="sm"/>
              <a:tailEnd type="none" w="sm" len="sm"/>
            </a:ln>
          </p:spPr>
          <p:txBody>
            <a:bodyPr wrap="none">
              <a:spAutoFit/>
            </a:bodyPr>
            <a:lstStyle/>
            <a:p>
              <a:pPr fontAlgn="auto">
                <a:spcBef>
                  <a:spcPts val="0"/>
                </a:spcBef>
                <a:spcAft>
                  <a:spcPts val="0"/>
                </a:spcAft>
              </a:pPr>
              <a:r>
                <a:rPr lang="en-US" altLang="zh-CN" sz="2100">
                  <a:solidFill>
                    <a:srgbClr val="009900"/>
                  </a:solidFill>
                  <a:latin typeface="Arial Narrow"/>
                  <a:cs typeface="+mn-cs"/>
                </a:rPr>
                <a:t>mid</a:t>
              </a:r>
            </a:p>
          </p:txBody>
        </p:sp>
      </p:grpSp>
      <p:sp>
        <p:nvSpPr>
          <p:cNvPr id="187" name="Freeform 40">
            <a:extLst>
              <a:ext uri="{FF2B5EF4-FFF2-40B4-BE49-F238E27FC236}">
                <a16:creationId xmlns:a16="http://schemas.microsoft.com/office/drawing/2014/main" id="{7D991067-77A0-649E-3D9A-51316B13D724}"/>
              </a:ext>
            </a:extLst>
          </p:cNvPr>
          <p:cNvSpPr>
            <a:spLocks/>
          </p:cNvSpPr>
          <p:nvPr/>
        </p:nvSpPr>
        <p:spPr bwMode="auto">
          <a:xfrm>
            <a:off x="4301629" y="1331913"/>
            <a:ext cx="593725" cy="481012"/>
          </a:xfrm>
          <a:custGeom>
            <a:avLst/>
            <a:gdLst>
              <a:gd name="T0" fmla="*/ 574595625 w 374"/>
              <a:gd name="T1" fmla="*/ 35282224 h 303"/>
              <a:gd name="T2" fmla="*/ 191531875 w 374"/>
              <a:gd name="T3" fmla="*/ 63004765 h 303"/>
              <a:gd name="T4" fmla="*/ 80645000 w 374"/>
              <a:gd name="T5" fmla="*/ 637600988 h 303"/>
              <a:gd name="T6" fmla="*/ 163810950 w 374"/>
              <a:gd name="T7" fmla="*/ 665321942 h 303"/>
              <a:gd name="T8" fmla="*/ 355342825 w 374"/>
              <a:gd name="T9" fmla="*/ 693044483 h 303"/>
              <a:gd name="T10" fmla="*/ 685482500 w 374"/>
              <a:gd name="T11" fmla="*/ 720765437 h 303"/>
              <a:gd name="T12" fmla="*/ 929938450 w 374"/>
              <a:gd name="T13" fmla="*/ 390625419 h 303"/>
              <a:gd name="T14" fmla="*/ 902215938 w 374"/>
              <a:gd name="T15" fmla="*/ 171370803 h 303"/>
              <a:gd name="T16" fmla="*/ 766127500 w 374"/>
              <a:gd name="T17" fmla="*/ 143649849 h 303"/>
              <a:gd name="T18" fmla="*/ 710684063 w 374"/>
              <a:gd name="T19" fmla="*/ 63004765 h 303"/>
              <a:gd name="T20" fmla="*/ 574595625 w 374"/>
              <a:gd name="T21" fmla="*/ 35282224 h 30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74"/>
              <a:gd name="T34" fmla="*/ 0 h 303"/>
              <a:gd name="T35" fmla="*/ 374 w 374"/>
              <a:gd name="T36" fmla="*/ 303 h 30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74" h="303">
                <a:moveTo>
                  <a:pt x="228" y="14"/>
                </a:moveTo>
                <a:cubicBezTo>
                  <a:pt x="173" y="0"/>
                  <a:pt x="130" y="11"/>
                  <a:pt x="76" y="25"/>
                </a:cubicBezTo>
                <a:cubicBezTo>
                  <a:pt x="3" y="96"/>
                  <a:pt x="0" y="122"/>
                  <a:pt x="32" y="253"/>
                </a:cubicBezTo>
                <a:cubicBezTo>
                  <a:pt x="35" y="264"/>
                  <a:pt x="54" y="262"/>
                  <a:pt x="65" y="264"/>
                </a:cubicBezTo>
                <a:cubicBezTo>
                  <a:pt x="90" y="269"/>
                  <a:pt x="116" y="271"/>
                  <a:pt x="141" y="275"/>
                </a:cubicBezTo>
                <a:cubicBezTo>
                  <a:pt x="227" y="303"/>
                  <a:pt x="183" y="299"/>
                  <a:pt x="272" y="286"/>
                </a:cubicBezTo>
                <a:cubicBezTo>
                  <a:pt x="320" y="253"/>
                  <a:pt x="351" y="210"/>
                  <a:pt x="369" y="155"/>
                </a:cubicBezTo>
                <a:cubicBezTo>
                  <a:pt x="365" y="126"/>
                  <a:pt x="374" y="92"/>
                  <a:pt x="358" y="68"/>
                </a:cubicBezTo>
                <a:cubicBezTo>
                  <a:pt x="348" y="53"/>
                  <a:pt x="320" y="66"/>
                  <a:pt x="304" y="57"/>
                </a:cubicBezTo>
                <a:cubicBezTo>
                  <a:pt x="293" y="51"/>
                  <a:pt x="293" y="31"/>
                  <a:pt x="282" y="25"/>
                </a:cubicBezTo>
                <a:cubicBezTo>
                  <a:pt x="266" y="16"/>
                  <a:pt x="246" y="18"/>
                  <a:pt x="228" y="14"/>
                </a:cubicBezTo>
                <a:close/>
              </a:path>
            </a:pathLst>
          </a:custGeom>
          <a:noFill/>
          <a:ln w="34925" cap="sq" cmpd="sng">
            <a:solidFill>
              <a:srgbClr val="009900"/>
            </a:solidFill>
            <a:prstDash val="solid"/>
            <a:round/>
            <a:headEnd type="none" w="sm" len="sm"/>
            <a:tailEnd type="none" w="sm" len="sm"/>
          </a:ln>
        </p:spPr>
        <p:txBody>
          <a:bodyPr/>
          <a:lstStyle/>
          <a:p>
            <a:pPr fontAlgn="auto">
              <a:spcBef>
                <a:spcPts val="0"/>
              </a:spcBef>
              <a:spcAft>
                <a:spcPts val="0"/>
              </a:spcAft>
            </a:pPr>
            <a:endParaRPr lang="zh-CN" altLang="en-US">
              <a:solidFill>
                <a:srgbClr val="000000"/>
              </a:solidFill>
              <a:latin typeface="Arial Narrow"/>
              <a:cs typeface="+mn-cs"/>
            </a:endParaRPr>
          </a:p>
        </p:txBody>
      </p:sp>
      <p:grpSp>
        <p:nvGrpSpPr>
          <p:cNvPr id="188" name="Group 43">
            <a:extLst>
              <a:ext uri="{FF2B5EF4-FFF2-40B4-BE49-F238E27FC236}">
                <a16:creationId xmlns:a16="http://schemas.microsoft.com/office/drawing/2014/main" id="{7A04B825-3CD8-A7FB-04E1-7D6BA857A9BE}"/>
              </a:ext>
            </a:extLst>
          </p:cNvPr>
          <p:cNvGrpSpPr>
            <a:grpSpLocks/>
          </p:cNvGrpSpPr>
          <p:nvPr/>
        </p:nvGrpSpPr>
        <p:grpSpPr bwMode="auto">
          <a:xfrm>
            <a:off x="4705350" y="1847850"/>
            <a:ext cx="1300163" cy="717550"/>
            <a:chOff x="2887" y="1824"/>
            <a:chExt cx="819" cy="452"/>
          </a:xfrm>
        </p:grpSpPr>
        <p:sp>
          <p:nvSpPr>
            <p:cNvPr id="189" name="Rectangle 44">
              <a:extLst>
                <a:ext uri="{FF2B5EF4-FFF2-40B4-BE49-F238E27FC236}">
                  <a16:creationId xmlns:a16="http://schemas.microsoft.com/office/drawing/2014/main" id="{8F19033A-4975-F2AD-FD95-B55EBA0B88EE}"/>
                </a:ext>
              </a:extLst>
            </p:cNvPr>
            <p:cNvSpPr>
              <a:spLocks noChangeArrowheads="1"/>
            </p:cNvSpPr>
            <p:nvPr/>
          </p:nvSpPr>
          <p:spPr bwMode="auto">
            <a:xfrm>
              <a:off x="3338" y="2016"/>
              <a:ext cx="368" cy="260"/>
            </a:xfrm>
            <a:prstGeom prst="rect">
              <a:avLst/>
            </a:prstGeom>
            <a:noFill/>
            <a:ln w="12700" cap="sq">
              <a:noFill/>
              <a:miter lim="800000"/>
              <a:headEnd type="none" w="sm" len="sm"/>
              <a:tailEnd type="none" w="sm" len="sm"/>
            </a:ln>
          </p:spPr>
          <p:txBody>
            <a:bodyPr wrap="none">
              <a:spAutoFit/>
            </a:bodyPr>
            <a:lstStyle/>
            <a:p>
              <a:pPr fontAlgn="auto">
                <a:spcBef>
                  <a:spcPts val="0"/>
                </a:spcBef>
                <a:spcAft>
                  <a:spcPts val="0"/>
                </a:spcAft>
              </a:pPr>
              <a:r>
                <a:rPr lang="en-US" altLang="zh-CN" sz="2100" dirty="0">
                  <a:solidFill>
                    <a:srgbClr val="DC0081"/>
                  </a:solidFill>
                  <a:latin typeface="Arial Narrow"/>
                  <a:cs typeface="+mn-cs"/>
                </a:rPr>
                <a:t>low</a:t>
              </a:r>
            </a:p>
          </p:txBody>
        </p:sp>
        <p:sp>
          <p:nvSpPr>
            <p:cNvPr id="190" name="Rectangle 45">
              <a:extLst>
                <a:ext uri="{FF2B5EF4-FFF2-40B4-BE49-F238E27FC236}">
                  <a16:creationId xmlns:a16="http://schemas.microsoft.com/office/drawing/2014/main" id="{62BA8CB5-A4BF-BF01-AF63-BEE5E76A9C6D}"/>
                </a:ext>
              </a:extLst>
            </p:cNvPr>
            <p:cNvSpPr>
              <a:spLocks noChangeArrowheads="1"/>
            </p:cNvSpPr>
            <p:nvPr/>
          </p:nvSpPr>
          <p:spPr bwMode="auto">
            <a:xfrm>
              <a:off x="2887" y="1824"/>
              <a:ext cx="384" cy="240"/>
            </a:xfrm>
            <a:prstGeom prst="rect">
              <a:avLst/>
            </a:prstGeom>
            <a:solidFill>
              <a:srgbClr val="FFFFFF"/>
            </a:solidFill>
            <a:ln w="12700" cap="sq">
              <a:noFill/>
              <a:miter lim="800000"/>
              <a:headEnd type="none" w="sm" len="sm"/>
              <a:tailEnd type="none" w="sm" len="sm"/>
            </a:ln>
          </p:spPr>
          <p:txBody>
            <a:bodyPr wrap="none" anchor="ctr"/>
            <a:lstStyle/>
            <a:p>
              <a:pPr fontAlgn="auto">
                <a:spcBef>
                  <a:spcPts val="0"/>
                </a:spcBef>
                <a:spcAft>
                  <a:spcPts val="0"/>
                </a:spcAft>
              </a:pPr>
              <a:endParaRPr lang="zh-CN" altLang="en-US">
                <a:solidFill>
                  <a:srgbClr val="000000"/>
                </a:solidFill>
                <a:latin typeface="Arial Narrow"/>
                <a:cs typeface="+mn-cs"/>
              </a:endParaRPr>
            </a:p>
          </p:txBody>
        </p:sp>
      </p:grpSp>
      <p:sp>
        <p:nvSpPr>
          <p:cNvPr id="191" name="Freeform 46">
            <a:extLst>
              <a:ext uri="{FF2B5EF4-FFF2-40B4-BE49-F238E27FC236}">
                <a16:creationId xmlns:a16="http://schemas.microsoft.com/office/drawing/2014/main" id="{98EB9508-F9D0-62B9-9CE9-00D16385CA7A}"/>
              </a:ext>
            </a:extLst>
          </p:cNvPr>
          <p:cNvSpPr>
            <a:spLocks/>
          </p:cNvSpPr>
          <p:nvPr/>
        </p:nvSpPr>
        <p:spPr bwMode="auto">
          <a:xfrm>
            <a:off x="4959639" y="1320800"/>
            <a:ext cx="593725" cy="481012"/>
          </a:xfrm>
          <a:custGeom>
            <a:avLst/>
            <a:gdLst>
              <a:gd name="T0" fmla="*/ 574595625 w 374"/>
              <a:gd name="T1" fmla="*/ 35282224 h 303"/>
              <a:gd name="T2" fmla="*/ 191531875 w 374"/>
              <a:gd name="T3" fmla="*/ 63004765 h 303"/>
              <a:gd name="T4" fmla="*/ 80645000 w 374"/>
              <a:gd name="T5" fmla="*/ 637600988 h 303"/>
              <a:gd name="T6" fmla="*/ 163810950 w 374"/>
              <a:gd name="T7" fmla="*/ 665321942 h 303"/>
              <a:gd name="T8" fmla="*/ 355342825 w 374"/>
              <a:gd name="T9" fmla="*/ 693044483 h 303"/>
              <a:gd name="T10" fmla="*/ 685482500 w 374"/>
              <a:gd name="T11" fmla="*/ 720765437 h 303"/>
              <a:gd name="T12" fmla="*/ 929938450 w 374"/>
              <a:gd name="T13" fmla="*/ 390625419 h 303"/>
              <a:gd name="T14" fmla="*/ 902215938 w 374"/>
              <a:gd name="T15" fmla="*/ 171370803 h 303"/>
              <a:gd name="T16" fmla="*/ 766127500 w 374"/>
              <a:gd name="T17" fmla="*/ 143649849 h 303"/>
              <a:gd name="T18" fmla="*/ 710684063 w 374"/>
              <a:gd name="T19" fmla="*/ 63004765 h 303"/>
              <a:gd name="T20" fmla="*/ 574595625 w 374"/>
              <a:gd name="T21" fmla="*/ 35282224 h 30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74"/>
              <a:gd name="T34" fmla="*/ 0 h 303"/>
              <a:gd name="T35" fmla="*/ 374 w 374"/>
              <a:gd name="T36" fmla="*/ 303 h 30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74" h="303">
                <a:moveTo>
                  <a:pt x="228" y="14"/>
                </a:moveTo>
                <a:cubicBezTo>
                  <a:pt x="173" y="0"/>
                  <a:pt x="130" y="11"/>
                  <a:pt x="76" y="25"/>
                </a:cubicBezTo>
                <a:cubicBezTo>
                  <a:pt x="3" y="96"/>
                  <a:pt x="0" y="122"/>
                  <a:pt x="32" y="253"/>
                </a:cubicBezTo>
                <a:cubicBezTo>
                  <a:pt x="35" y="264"/>
                  <a:pt x="54" y="262"/>
                  <a:pt x="65" y="264"/>
                </a:cubicBezTo>
                <a:cubicBezTo>
                  <a:pt x="90" y="269"/>
                  <a:pt x="116" y="271"/>
                  <a:pt x="141" y="275"/>
                </a:cubicBezTo>
                <a:cubicBezTo>
                  <a:pt x="227" y="303"/>
                  <a:pt x="183" y="299"/>
                  <a:pt x="272" y="286"/>
                </a:cubicBezTo>
                <a:cubicBezTo>
                  <a:pt x="320" y="253"/>
                  <a:pt x="351" y="210"/>
                  <a:pt x="369" y="155"/>
                </a:cubicBezTo>
                <a:cubicBezTo>
                  <a:pt x="365" y="126"/>
                  <a:pt x="374" y="92"/>
                  <a:pt x="358" y="68"/>
                </a:cubicBezTo>
                <a:cubicBezTo>
                  <a:pt x="348" y="53"/>
                  <a:pt x="320" y="66"/>
                  <a:pt x="304" y="57"/>
                </a:cubicBezTo>
                <a:cubicBezTo>
                  <a:pt x="293" y="51"/>
                  <a:pt x="293" y="31"/>
                  <a:pt x="282" y="25"/>
                </a:cubicBezTo>
                <a:cubicBezTo>
                  <a:pt x="266" y="16"/>
                  <a:pt x="246" y="18"/>
                  <a:pt x="228" y="14"/>
                </a:cubicBezTo>
                <a:close/>
              </a:path>
            </a:pathLst>
          </a:custGeom>
          <a:noFill/>
          <a:ln w="41275" cap="sq" cmpd="sng">
            <a:solidFill>
              <a:srgbClr val="FF0000"/>
            </a:solidFill>
            <a:prstDash val="solid"/>
            <a:round/>
            <a:headEnd type="none" w="sm" len="sm"/>
            <a:tailEnd type="none" w="sm" len="sm"/>
          </a:ln>
        </p:spPr>
        <p:txBody>
          <a:bodyPr/>
          <a:lstStyle/>
          <a:p>
            <a:pPr fontAlgn="auto">
              <a:spcBef>
                <a:spcPts val="0"/>
              </a:spcBef>
              <a:spcAft>
                <a:spcPts val="0"/>
              </a:spcAft>
            </a:pPr>
            <a:endParaRPr lang="zh-CN" altLang="en-US">
              <a:solidFill>
                <a:srgbClr val="000000"/>
              </a:solidFill>
              <a:latin typeface="Arial Narrow"/>
              <a:cs typeface="+mn-cs"/>
            </a:endParaRPr>
          </a:p>
        </p:txBody>
      </p:sp>
      <p:grpSp>
        <p:nvGrpSpPr>
          <p:cNvPr id="192" name="Group 48">
            <a:extLst>
              <a:ext uri="{FF2B5EF4-FFF2-40B4-BE49-F238E27FC236}">
                <a16:creationId xmlns:a16="http://schemas.microsoft.com/office/drawing/2014/main" id="{FFFCF42B-1296-8C66-F023-C5905789340E}"/>
              </a:ext>
            </a:extLst>
          </p:cNvPr>
          <p:cNvGrpSpPr>
            <a:grpSpLocks/>
          </p:cNvGrpSpPr>
          <p:nvPr/>
        </p:nvGrpSpPr>
        <p:grpSpPr bwMode="auto">
          <a:xfrm>
            <a:off x="4687888" y="2211388"/>
            <a:ext cx="1320800" cy="641350"/>
            <a:chOff x="2887" y="2053"/>
            <a:chExt cx="832" cy="404"/>
          </a:xfrm>
        </p:grpSpPr>
        <p:sp>
          <p:nvSpPr>
            <p:cNvPr id="193" name="Rectangle 49">
              <a:extLst>
                <a:ext uri="{FF2B5EF4-FFF2-40B4-BE49-F238E27FC236}">
                  <a16:creationId xmlns:a16="http://schemas.microsoft.com/office/drawing/2014/main" id="{8124063F-FA7A-B441-26C3-1CEB46C3A73D}"/>
                </a:ext>
              </a:extLst>
            </p:cNvPr>
            <p:cNvSpPr>
              <a:spLocks noChangeArrowheads="1"/>
            </p:cNvSpPr>
            <p:nvPr/>
          </p:nvSpPr>
          <p:spPr bwMode="auto">
            <a:xfrm>
              <a:off x="2887" y="2053"/>
              <a:ext cx="384" cy="240"/>
            </a:xfrm>
            <a:prstGeom prst="rect">
              <a:avLst/>
            </a:prstGeom>
            <a:solidFill>
              <a:srgbClr val="FFFFFF"/>
            </a:solidFill>
            <a:ln w="12700" cap="sq">
              <a:noFill/>
              <a:miter lim="800000"/>
              <a:headEnd type="none" w="sm" len="sm"/>
              <a:tailEnd type="none" w="sm" len="sm"/>
            </a:ln>
          </p:spPr>
          <p:txBody>
            <a:bodyPr wrap="none" anchor="ctr"/>
            <a:lstStyle/>
            <a:p>
              <a:pPr fontAlgn="auto">
                <a:spcBef>
                  <a:spcPts val="0"/>
                </a:spcBef>
                <a:spcAft>
                  <a:spcPts val="0"/>
                </a:spcAft>
              </a:pPr>
              <a:endParaRPr lang="zh-CN" altLang="en-US">
                <a:solidFill>
                  <a:srgbClr val="000000"/>
                </a:solidFill>
                <a:latin typeface="Arial Narrow"/>
                <a:cs typeface="+mn-cs"/>
              </a:endParaRPr>
            </a:p>
          </p:txBody>
        </p:sp>
        <p:sp>
          <p:nvSpPr>
            <p:cNvPr id="194" name="Rectangle 50">
              <a:extLst>
                <a:ext uri="{FF2B5EF4-FFF2-40B4-BE49-F238E27FC236}">
                  <a16:creationId xmlns:a16="http://schemas.microsoft.com/office/drawing/2014/main" id="{4104C14A-51B3-39CA-8A17-5E9ECBE9C3F7}"/>
                </a:ext>
              </a:extLst>
            </p:cNvPr>
            <p:cNvSpPr>
              <a:spLocks noChangeArrowheads="1"/>
            </p:cNvSpPr>
            <p:nvPr/>
          </p:nvSpPr>
          <p:spPr bwMode="auto">
            <a:xfrm>
              <a:off x="3323" y="2197"/>
              <a:ext cx="396" cy="260"/>
            </a:xfrm>
            <a:prstGeom prst="rect">
              <a:avLst/>
            </a:prstGeom>
            <a:noFill/>
            <a:ln w="12700" cap="sq">
              <a:noFill/>
              <a:miter lim="800000"/>
              <a:headEnd type="none" w="sm" len="sm"/>
              <a:tailEnd type="none" w="sm" len="sm"/>
            </a:ln>
          </p:spPr>
          <p:txBody>
            <a:bodyPr wrap="none">
              <a:spAutoFit/>
            </a:bodyPr>
            <a:lstStyle/>
            <a:p>
              <a:pPr fontAlgn="auto">
                <a:spcBef>
                  <a:spcPts val="0"/>
                </a:spcBef>
                <a:spcAft>
                  <a:spcPts val="0"/>
                </a:spcAft>
              </a:pPr>
              <a:r>
                <a:rPr lang="en-US" altLang="zh-CN" sz="2100">
                  <a:solidFill>
                    <a:srgbClr val="009900"/>
                  </a:solidFill>
                  <a:latin typeface="Arial Narrow"/>
                  <a:cs typeface="+mn-cs"/>
                </a:rPr>
                <a:t>mid</a:t>
              </a:r>
            </a:p>
          </p:txBody>
        </p:sp>
      </p:grpSp>
      <p:grpSp>
        <p:nvGrpSpPr>
          <p:cNvPr id="195" name="Group 93">
            <a:extLst>
              <a:ext uri="{FF2B5EF4-FFF2-40B4-BE49-F238E27FC236}">
                <a16:creationId xmlns:a16="http://schemas.microsoft.com/office/drawing/2014/main" id="{561C9B97-35D8-B582-0148-34AE3BCD4DC7}"/>
              </a:ext>
            </a:extLst>
          </p:cNvPr>
          <p:cNvGrpSpPr>
            <a:grpSpLocks/>
          </p:cNvGrpSpPr>
          <p:nvPr/>
        </p:nvGrpSpPr>
        <p:grpSpPr bwMode="auto">
          <a:xfrm>
            <a:off x="328613" y="5843588"/>
            <a:ext cx="8434388" cy="776287"/>
            <a:chOff x="384" y="2592"/>
            <a:chExt cx="5313" cy="489"/>
          </a:xfrm>
        </p:grpSpPr>
        <p:sp>
          <p:nvSpPr>
            <p:cNvPr id="196" name="Rectangle 56">
              <a:extLst>
                <a:ext uri="{FF2B5EF4-FFF2-40B4-BE49-F238E27FC236}">
                  <a16:creationId xmlns:a16="http://schemas.microsoft.com/office/drawing/2014/main" id="{184C2D4F-8A44-5E1A-9AC5-6DFA42973DCA}"/>
                </a:ext>
              </a:extLst>
            </p:cNvPr>
            <p:cNvSpPr>
              <a:spLocks noChangeArrowheads="1"/>
            </p:cNvSpPr>
            <p:nvPr/>
          </p:nvSpPr>
          <p:spPr bwMode="auto">
            <a:xfrm>
              <a:off x="384" y="2592"/>
              <a:ext cx="5313" cy="489"/>
            </a:xfrm>
            <a:prstGeom prst="rect">
              <a:avLst/>
            </a:prstGeom>
            <a:ln>
              <a:headEnd type="none" w="sm" len="sm"/>
              <a:tailEnd type="none" w="sm" len="sm"/>
            </a:ln>
          </p:spPr>
          <p:style>
            <a:lnRef idx="1">
              <a:schemeClr val="accent5"/>
            </a:lnRef>
            <a:fillRef idx="3">
              <a:schemeClr val="accent5"/>
            </a:fillRef>
            <a:effectRef idx="2">
              <a:schemeClr val="accent5"/>
            </a:effectRef>
            <a:fontRef idx="minor">
              <a:schemeClr val="lt1"/>
            </a:fontRef>
          </p:style>
          <p:txBody>
            <a:bodyPr wrap="none" anchor="ctr"/>
            <a:lstStyle/>
            <a:p>
              <a:pPr fontAlgn="auto">
                <a:spcBef>
                  <a:spcPts val="0"/>
                </a:spcBef>
                <a:spcAft>
                  <a:spcPts val="0"/>
                </a:spcAft>
              </a:pPr>
              <a:endParaRPr lang="zh-CN" altLang="en-US" dirty="0">
                <a:solidFill>
                  <a:srgbClr val="000000"/>
                </a:solidFill>
                <a:latin typeface="Arial Narrow"/>
                <a:cs typeface="+mn-cs"/>
              </a:endParaRPr>
            </a:p>
          </p:txBody>
        </p:sp>
        <p:sp>
          <p:nvSpPr>
            <p:cNvPr id="197" name="Text Box 57">
              <a:extLst>
                <a:ext uri="{FF2B5EF4-FFF2-40B4-BE49-F238E27FC236}">
                  <a16:creationId xmlns:a16="http://schemas.microsoft.com/office/drawing/2014/main" id="{C2B7B005-EAE9-59FC-07D1-2C174F1BEBA9}"/>
                </a:ext>
              </a:extLst>
            </p:cNvPr>
            <p:cNvSpPr txBox="1">
              <a:spLocks noChangeArrowheads="1"/>
            </p:cNvSpPr>
            <p:nvPr/>
          </p:nvSpPr>
          <p:spPr bwMode="auto">
            <a:xfrm>
              <a:off x="563" y="2682"/>
              <a:ext cx="4981" cy="291"/>
            </a:xfrm>
            <a:prstGeom prst="rect">
              <a:avLst/>
            </a:prstGeom>
            <a:noFill/>
            <a:ln w="12700" cap="sq">
              <a:noFill/>
              <a:miter lim="800000"/>
              <a:headEnd type="none" w="sm" len="sm"/>
              <a:tailEnd type="none" w="sm" len="sm"/>
            </a:ln>
            <a:effectLst/>
          </p:spPr>
          <p:txBody>
            <a:bodyPr>
              <a:spAutoFit/>
            </a:bodyPr>
            <a:lstStyle/>
            <a:p>
              <a:pPr fontAlgn="auto">
                <a:spcBef>
                  <a:spcPts val="0"/>
                </a:spcBef>
                <a:spcAft>
                  <a:spcPts val="0"/>
                </a:spcAft>
              </a:pPr>
              <a:r>
                <a:rPr lang="zh-CN" altLang="en-US" sz="2400" dirty="0">
                  <a:solidFill>
                    <a:schemeClr val="bg1"/>
                  </a:solidFill>
                  <a:latin typeface="幼圆" pitchFamily="49" charset="-122"/>
                  <a:ea typeface="幼圆" pitchFamily="49" charset="-122"/>
                  <a:cs typeface="+mn-cs"/>
                </a:rPr>
                <a:t>当算法中出现</a:t>
              </a:r>
              <a:r>
                <a:rPr lang="en-US" altLang="zh-CN" sz="2400" dirty="0">
                  <a:solidFill>
                    <a:schemeClr val="bg1"/>
                  </a:solidFill>
                  <a:latin typeface="幼圆" pitchFamily="49" charset="-122"/>
                  <a:ea typeface="幼圆" pitchFamily="49" charset="-122"/>
                  <a:cs typeface="+mn-cs"/>
                </a:rPr>
                <a:t>high=low=mid</a:t>
              </a:r>
              <a:r>
                <a:rPr lang="zh-CN" altLang="en-US" sz="2400" dirty="0">
                  <a:solidFill>
                    <a:schemeClr val="bg1"/>
                  </a:solidFill>
                  <a:latin typeface="幼圆" pitchFamily="49" charset="-122"/>
                  <a:ea typeface="幼圆" pitchFamily="49" charset="-122"/>
                  <a:cs typeface="+mn-cs"/>
                </a:rPr>
                <a:t>的情况时，表示查找成功？</a:t>
              </a:r>
              <a:endParaRPr lang="zh-CN" altLang="en-US" sz="4000" dirty="0">
                <a:solidFill>
                  <a:schemeClr val="bg1"/>
                </a:solidFill>
                <a:latin typeface="幼圆" pitchFamily="49" charset="-122"/>
                <a:ea typeface="幼圆" pitchFamily="49" charset="-122"/>
                <a:cs typeface="+mn-cs"/>
              </a:endParaRPr>
            </a:p>
          </p:txBody>
        </p:sp>
      </p:grpSp>
      <p:grpSp>
        <p:nvGrpSpPr>
          <p:cNvPr id="198" name="Group 103">
            <a:extLst>
              <a:ext uri="{FF2B5EF4-FFF2-40B4-BE49-F238E27FC236}">
                <a16:creationId xmlns:a16="http://schemas.microsoft.com/office/drawing/2014/main" id="{8E0526A5-AFE0-A735-B8F1-F6C6D0149960}"/>
              </a:ext>
            </a:extLst>
          </p:cNvPr>
          <p:cNvGrpSpPr>
            <a:grpSpLocks/>
          </p:cNvGrpSpPr>
          <p:nvPr/>
        </p:nvGrpSpPr>
        <p:grpSpPr bwMode="auto">
          <a:xfrm>
            <a:off x="731837" y="207498"/>
            <a:ext cx="1203325" cy="939800"/>
            <a:chOff x="139" y="306"/>
            <a:chExt cx="758" cy="592"/>
          </a:xfrm>
        </p:grpSpPr>
        <p:sp>
          <p:nvSpPr>
            <p:cNvPr id="199" name="AutoShape 104">
              <a:extLst>
                <a:ext uri="{FF2B5EF4-FFF2-40B4-BE49-F238E27FC236}">
                  <a16:creationId xmlns:a16="http://schemas.microsoft.com/office/drawing/2014/main" id="{88BF4BCA-1C55-DC21-8522-002C93450008}"/>
                </a:ext>
              </a:extLst>
            </p:cNvPr>
            <p:cNvSpPr>
              <a:spLocks noChangeArrowheads="1"/>
            </p:cNvSpPr>
            <p:nvPr/>
          </p:nvSpPr>
          <p:spPr bwMode="auto">
            <a:xfrm rot="2031868">
              <a:off x="145" y="306"/>
              <a:ext cx="752" cy="592"/>
            </a:xfrm>
            <a:prstGeom prst="irregularSeal2">
              <a:avLst/>
            </a:prstGeom>
            <a:ln>
              <a:headEnd type="none" w="sm" len="sm"/>
              <a:tailEnd type="none" w="sm" len="sm"/>
            </a:ln>
          </p:spPr>
          <p:style>
            <a:lnRef idx="1">
              <a:schemeClr val="accent5"/>
            </a:lnRef>
            <a:fillRef idx="3">
              <a:schemeClr val="accent5"/>
            </a:fillRef>
            <a:effectRef idx="2">
              <a:schemeClr val="accent5"/>
            </a:effectRef>
            <a:fontRef idx="minor">
              <a:schemeClr val="lt1"/>
            </a:fontRef>
          </p:style>
          <p:txBody>
            <a:bodyPr wrap="none" anchor="ctr"/>
            <a:lstStyle/>
            <a:p>
              <a:pPr fontAlgn="auto">
                <a:spcBef>
                  <a:spcPts val="0"/>
                </a:spcBef>
                <a:spcAft>
                  <a:spcPts val="0"/>
                </a:spcAft>
              </a:pPr>
              <a:endParaRPr lang="zh-CN" altLang="en-US" dirty="0">
                <a:solidFill>
                  <a:srgbClr val="000000"/>
                </a:solidFill>
                <a:latin typeface="Arial Narrow"/>
                <a:cs typeface="+mn-cs"/>
              </a:endParaRPr>
            </a:p>
          </p:txBody>
        </p:sp>
        <p:sp>
          <p:nvSpPr>
            <p:cNvPr id="200" name="Text Box 105">
              <a:extLst>
                <a:ext uri="{FF2B5EF4-FFF2-40B4-BE49-F238E27FC236}">
                  <a16:creationId xmlns:a16="http://schemas.microsoft.com/office/drawing/2014/main" id="{8D968ECA-707A-5C89-73FD-133DF61AFFA5}"/>
                </a:ext>
              </a:extLst>
            </p:cNvPr>
            <p:cNvSpPr txBox="1">
              <a:spLocks noChangeArrowheads="1"/>
            </p:cNvSpPr>
            <p:nvPr/>
          </p:nvSpPr>
          <p:spPr bwMode="auto">
            <a:xfrm>
              <a:off x="139" y="379"/>
              <a:ext cx="698" cy="407"/>
            </a:xfrm>
            <a:prstGeom prst="rect">
              <a:avLst/>
            </a:prstGeom>
            <a:noFill/>
            <a:ln w="12700" cap="sq">
              <a:noFill/>
              <a:miter lim="800000"/>
              <a:headEnd type="none" w="sm" len="sm"/>
              <a:tailEnd type="none" w="sm" len="sm"/>
            </a:ln>
            <a:effectLst/>
          </p:spPr>
          <p:txBody>
            <a:bodyPr wrap="none">
              <a:spAutoFit/>
            </a:bodyPr>
            <a:lstStyle/>
            <a:p>
              <a:pPr fontAlgn="auto">
                <a:spcBef>
                  <a:spcPts val="0"/>
                </a:spcBef>
                <a:spcAft>
                  <a:spcPts val="0"/>
                </a:spcAft>
              </a:pPr>
              <a:r>
                <a:rPr lang="zh-CN" altLang="en-US" sz="3600" dirty="0">
                  <a:solidFill>
                    <a:srgbClr val="FFFFFF"/>
                  </a:solidFill>
                  <a:latin typeface="华文新魏" pitchFamily="2" charset="-122"/>
                  <a:ea typeface="华文新魏" pitchFamily="2" charset="-122"/>
                  <a:cs typeface="+mn-cs"/>
                </a:rPr>
                <a:t>判断</a:t>
              </a:r>
              <a:endParaRPr lang="zh-CN" altLang="en-US" sz="3600" dirty="0">
                <a:solidFill>
                  <a:srgbClr val="FFFFFF"/>
                </a:solidFill>
                <a:latin typeface="Arial Narrow"/>
                <a:ea typeface="华文新魏" pitchFamily="2" charset="-122"/>
                <a:cs typeface="+mn-cs"/>
              </a:endParaRPr>
            </a:p>
          </p:txBody>
        </p:sp>
      </p:grpSp>
      <p:grpSp>
        <p:nvGrpSpPr>
          <p:cNvPr id="201" name="Group 104">
            <a:extLst>
              <a:ext uri="{FF2B5EF4-FFF2-40B4-BE49-F238E27FC236}">
                <a16:creationId xmlns:a16="http://schemas.microsoft.com/office/drawing/2014/main" id="{23979B84-D860-D097-1AA5-1E8DFD14600D}"/>
              </a:ext>
            </a:extLst>
          </p:cNvPr>
          <p:cNvGrpSpPr>
            <a:grpSpLocks/>
          </p:cNvGrpSpPr>
          <p:nvPr/>
        </p:nvGrpSpPr>
        <p:grpSpPr bwMode="auto">
          <a:xfrm>
            <a:off x="2449090" y="3146500"/>
            <a:ext cx="4495800" cy="655638"/>
            <a:chOff x="1776" y="432"/>
            <a:chExt cx="2832" cy="413"/>
          </a:xfrm>
        </p:grpSpPr>
        <p:sp>
          <p:nvSpPr>
            <p:cNvPr id="202" name="Rectangle 9">
              <a:extLst>
                <a:ext uri="{FF2B5EF4-FFF2-40B4-BE49-F238E27FC236}">
                  <a16:creationId xmlns:a16="http://schemas.microsoft.com/office/drawing/2014/main" id="{E1B322C0-F23A-7948-BC73-7F0028D14840}"/>
                </a:ext>
              </a:extLst>
            </p:cNvPr>
            <p:cNvSpPr>
              <a:spLocks noChangeArrowheads="1"/>
            </p:cNvSpPr>
            <p:nvPr/>
          </p:nvSpPr>
          <p:spPr bwMode="auto">
            <a:xfrm>
              <a:off x="1776" y="432"/>
              <a:ext cx="2828" cy="413"/>
            </a:xfrm>
            <a:prstGeom prst="rect">
              <a:avLst/>
            </a:prstGeom>
            <a:solidFill>
              <a:schemeClr val="accent4">
                <a:lumMod val="20000"/>
                <a:lumOff val="80000"/>
              </a:schemeClr>
            </a:solidFill>
            <a:ln w="12700" cap="sq">
              <a:noFill/>
              <a:miter lim="800000"/>
              <a:headEnd type="none" w="sm" len="sm"/>
              <a:tailEnd type="none" w="sm" len="sm"/>
            </a:ln>
            <a:effectLst>
              <a:outerShdw dist="89803" dir="2700000" algn="ctr" rotWithShape="0">
                <a:srgbClr val="B2B2B2"/>
              </a:outerShdw>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Narrow"/>
                <a:cs typeface="+mn-cs"/>
              </a:endParaRPr>
            </a:p>
          </p:txBody>
        </p:sp>
        <p:sp>
          <p:nvSpPr>
            <p:cNvPr id="203" name="Text Box 10">
              <a:extLst>
                <a:ext uri="{FF2B5EF4-FFF2-40B4-BE49-F238E27FC236}">
                  <a16:creationId xmlns:a16="http://schemas.microsoft.com/office/drawing/2014/main" id="{43C794A0-DFB3-BE3C-7777-74327EF7B299}"/>
                </a:ext>
              </a:extLst>
            </p:cNvPr>
            <p:cNvSpPr txBox="1">
              <a:spLocks noChangeArrowheads="1"/>
            </p:cNvSpPr>
            <p:nvPr/>
          </p:nvSpPr>
          <p:spPr bwMode="auto">
            <a:xfrm>
              <a:off x="1975" y="452"/>
              <a:ext cx="2633" cy="356"/>
            </a:xfrm>
            <a:prstGeom prst="rect">
              <a:avLst/>
            </a:prstGeom>
            <a:noFill/>
            <a:ln w="12700" cap="sq">
              <a:noFill/>
              <a:miter lim="800000"/>
              <a:headEnd type="none" w="sm" len="sm"/>
              <a:tailEnd type="none" w="sm" len="sm"/>
            </a:ln>
            <a:effectLst/>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3100" b="0" i="0" u="none" strike="noStrike" kern="0" cap="none" spc="0" normalizeH="0" baseline="0" noProof="0" dirty="0">
                  <a:ln>
                    <a:noFill/>
                  </a:ln>
                  <a:solidFill>
                    <a:srgbClr val="264AA5"/>
                  </a:solidFill>
                  <a:effectLst/>
                  <a:uLnTx/>
                  <a:uFillTx/>
                  <a:latin typeface="Arial Narrow"/>
                  <a:cs typeface="+mn-cs"/>
                </a:rPr>
                <a:t>key[0..n-1]   n=11    k=</a:t>
              </a:r>
              <a:r>
                <a:rPr kumimoji="0" lang="en-US" altLang="zh-CN" sz="3100" b="0" i="0" u="none" strike="noStrike" kern="0" cap="none" spc="0" normalizeH="0" baseline="0" noProof="0" dirty="0">
                  <a:ln>
                    <a:noFill/>
                  </a:ln>
                  <a:solidFill>
                    <a:srgbClr val="7030A0"/>
                  </a:solidFill>
                  <a:effectLst/>
                  <a:uLnTx/>
                  <a:uFillTx/>
                  <a:latin typeface="Arial Narrow"/>
                  <a:cs typeface="+mn-cs"/>
                </a:rPr>
                <a:t>9</a:t>
              </a:r>
            </a:p>
          </p:txBody>
        </p:sp>
      </p:grpSp>
      <p:sp>
        <p:nvSpPr>
          <p:cNvPr id="204" name="Text Box 16">
            <a:extLst>
              <a:ext uri="{FF2B5EF4-FFF2-40B4-BE49-F238E27FC236}">
                <a16:creationId xmlns:a16="http://schemas.microsoft.com/office/drawing/2014/main" id="{D4078707-EC9D-6434-05D3-B03E7A08C642}"/>
              </a:ext>
            </a:extLst>
          </p:cNvPr>
          <p:cNvSpPr txBox="1">
            <a:spLocks noChangeArrowheads="1"/>
          </p:cNvSpPr>
          <p:nvPr/>
        </p:nvSpPr>
        <p:spPr bwMode="auto">
          <a:xfrm>
            <a:off x="1027113" y="4205288"/>
            <a:ext cx="7239000" cy="519112"/>
          </a:xfrm>
          <a:prstGeom prst="rect">
            <a:avLst/>
          </a:prstGeom>
          <a:noFill/>
          <a:ln w="12700" cap="sq">
            <a:noFill/>
            <a:miter lim="800000"/>
            <a:headEnd type="none" w="sm" len="sm"/>
            <a:tailEnd type="none" w="sm" len="sm"/>
          </a:ln>
          <a:effectLst/>
        </p:spPr>
        <p:txBody>
          <a:bodyPr>
            <a:spAutoFit/>
          </a:bodyPr>
          <a:lstStyle/>
          <a:p>
            <a:pPr fontAlgn="auto">
              <a:spcBef>
                <a:spcPts val="0"/>
              </a:spcBef>
              <a:spcAft>
                <a:spcPts val="0"/>
              </a:spcAft>
            </a:pPr>
            <a:r>
              <a:rPr lang="en-US" altLang="zh-CN" sz="2800" dirty="0">
                <a:solidFill>
                  <a:srgbClr val="264AA5"/>
                </a:solidFill>
                <a:latin typeface="Arial Narrow"/>
                <a:cs typeface="+mn-cs"/>
              </a:rPr>
              <a:t>2    5    7    11    14    16    19    23    27    32    50</a:t>
            </a:r>
          </a:p>
        </p:txBody>
      </p:sp>
      <p:sp>
        <p:nvSpPr>
          <p:cNvPr id="205" name="Rectangle 17">
            <a:extLst>
              <a:ext uri="{FF2B5EF4-FFF2-40B4-BE49-F238E27FC236}">
                <a16:creationId xmlns:a16="http://schemas.microsoft.com/office/drawing/2014/main" id="{4A8FA407-E633-8984-87C2-D0AE20F4F9B1}"/>
              </a:ext>
            </a:extLst>
          </p:cNvPr>
          <p:cNvSpPr>
            <a:spLocks noChangeArrowheads="1"/>
          </p:cNvSpPr>
          <p:nvPr/>
        </p:nvSpPr>
        <p:spPr bwMode="auto">
          <a:xfrm>
            <a:off x="950913" y="4668838"/>
            <a:ext cx="603250" cy="427037"/>
          </a:xfrm>
          <a:prstGeom prst="rect">
            <a:avLst/>
          </a:prstGeom>
          <a:noFill/>
          <a:ln w="12700" cap="sq">
            <a:noFill/>
            <a:miter lim="800000"/>
            <a:headEnd type="none" w="sm" len="sm"/>
            <a:tailEnd type="none" w="sm" len="sm"/>
          </a:ln>
        </p:spPr>
        <p:txBody>
          <a:bodyPr wrap="none">
            <a:spAutoFit/>
          </a:bodyPr>
          <a:lstStyle/>
          <a:p>
            <a:pPr fontAlgn="auto">
              <a:spcBef>
                <a:spcPts val="0"/>
              </a:spcBef>
              <a:spcAft>
                <a:spcPts val="0"/>
              </a:spcAft>
            </a:pPr>
            <a:r>
              <a:rPr lang="en-US" altLang="zh-CN" sz="2200">
                <a:solidFill>
                  <a:srgbClr val="DC0081"/>
                </a:solidFill>
                <a:latin typeface="Arial Narrow"/>
                <a:cs typeface="+mn-cs"/>
              </a:rPr>
              <a:t>low</a:t>
            </a:r>
          </a:p>
        </p:txBody>
      </p:sp>
      <p:sp>
        <p:nvSpPr>
          <p:cNvPr id="206" name="Rectangle 18">
            <a:extLst>
              <a:ext uri="{FF2B5EF4-FFF2-40B4-BE49-F238E27FC236}">
                <a16:creationId xmlns:a16="http://schemas.microsoft.com/office/drawing/2014/main" id="{8CE00D6D-F052-3798-0577-279432FE877B}"/>
              </a:ext>
            </a:extLst>
          </p:cNvPr>
          <p:cNvSpPr>
            <a:spLocks noChangeArrowheads="1"/>
          </p:cNvSpPr>
          <p:nvPr/>
        </p:nvSpPr>
        <p:spPr bwMode="auto">
          <a:xfrm>
            <a:off x="7580313" y="4738688"/>
            <a:ext cx="687387" cy="412750"/>
          </a:xfrm>
          <a:prstGeom prst="rect">
            <a:avLst/>
          </a:prstGeom>
          <a:noFill/>
          <a:ln w="12700" cap="sq">
            <a:noFill/>
            <a:miter lim="800000"/>
            <a:headEnd type="none" w="sm" len="sm"/>
            <a:tailEnd type="none" w="sm" len="sm"/>
          </a:ln>
        </p:spPr>
        <p:txBody>
          <a:bodyPr wrap="none">
            <a:spAutoFit/>
          </a:bodyPr>
          <a:lstStyle/>
          <a:p>
            <a:pPr fontAlgn="auto">
              <a:spcBef>
                <a:spcPts val="0"/>
              </a:spcBef>
              <a:spcAft>
                <a:spcPts val="0"/>
              </a:spcAft>
            </a:pPr>
            <a:r>
              <a:rPr lang="en-US" altLang="zh-CN" sz="2100">
                <a:solidFill>
                  <a:srgbClr val="DC0081"/>
                </a:solidFill>
                <a:latin typeface="Arial Narrow"/>
                <a:cs typeface="+mn-cs"/>
              </a:rPr>
              <a:t>high</a:t>
            </a:r>
          </a:p>
        </p:txBody>
      </p:sp>
      <p:sp>
        <p:nvSpPr>
          <p:cNvPr id="207" name="Rectangle 19">
            <a:extLst>
              <a:ext uri="{FF2B5EF4-FFF2-40B4-BE49-F238E27FC236}">
                <a16:creationId xmlns:a16="http://schemas.microsoft.com/office/drawing/2014/main" id="{10666F8D-673D-3B75-E4CE-6AAFE3C21D71}"/>
              </a:ext>
            </a:extLst>
          </p:cNvPr>
          <p:cNvSpPr>
            <a:spLocks noChangeArrowheads="1"/>
          </p:cNvSpPr>
          <p:nvPr/>
        </p:nvSpPr>
        <p:spPr bwMode="auto">
          <a:xfrm>
            <a:off x="4040188" y="4668838"/>
            <a:ext cx="650875" cy="427037"/>
          </a:xfrm>
          <a:prstGeom prst="rect">
            <a:avLst/>
          </a:prstGeom>
          <a:noFill/>
          <a:ln w="12700" cap="sq">
            <a:noFill/>
            <a:miter lim="800000"/>
            <a:headEnd type="none" w="sm" len="sm"/>
            <a:tailEnd type="none" w="sm" len="sm"/>
          </a:ln>
        </p:spPr>
        <p:txBody>
          <a:bodyPr wrap="none">
            <a:spAutoFit/>
          </a:bodyPr>
          <a:lstStyle/>
          <a:p>
            <a:pPr fontAlgn="auto">
              <a:spcBef>
                <a:spcPts val="0"/>
              </a:spcBef>
              <a:spcAft>
                <a:spcPts val="0"/>
              </a:spcAft>
            </a:pPr>
            <a:r>
              <a:rPr lang="en-US" altLang="zh-CN" sz="2200">
                <a:solidFill>
                  <a:srgbClr val="009900"/>
                </a:solidFill>
                <a:latin typeface="Arial Narrow"/>
                <a:cs typeface="+mn-cs"/>
              </a:rPr>
              <a:t>mid</a:t>
            </a:r>
          </a:p>
        </p:txBody>
      </p:sp>
      <p:sp>
        <p:nvSpPr>
          <p:cNvPr id="208" name="Freeform 20">
            <a:extLst>
              <a:ext uri="{FF2B5EF4-FFF2-40B4-BE49-F238E27FC236}">
                <a16:creationId xmlns:a16="http://schemas.microsoft.com/office/drawing/2014/main" id="{BF780EE5-F903-6DAF-D46D-09678C08E879}"/>
              </a:ext>
            </a:extLst>
          </p:cNvPr>
          <p:cNvSpPr>
            <a:spLocks/>
          </p:cNvSpPr>
          <p:nvPr/>
        </p:nvSpPr>
        <p:spPr bwMode="auto">
          <a:xfrm>
            <a:off x="3707904" y="4221088"/>
            <a:ext cx="593725" cy="481012"/>
          </a:xfrm>
          <a:custGeom>
            <a:avLst/>
            <a:gdLst>
              <a:gd name="T0" fmla="*/ 574595625 w 374"/>
              <a:gd name="T1" fmla="*/ 35282151 h 303"/>
              <a:gd name="T2" fmla="*/ 191531875 w 374"/>
              <a:gd name="T3" fmla="*/ 63003047 h 303"/>
              <a:gd name="T4" fmla="*/ 80645000 w 374"/>
              <a:gd name="T5" fmla="*/ 637598075 h 303"/>
              <a:gd name="T6" fmla="*/ 163810950 w 374"/>
              <a:gd name="T7" fmla="*/ 665320558 h 303"/>
              <a:gd name="T8" fmla="*/ 355342825 w 374"/>
              <a:gd name="T9" fmla="*/ 693041455 h 303"/>
              <a:gd name="T10" fmla="*/ 685482500 w 374"/>
              <a:gd name="T11" fmla="*/ 720763938 h 303"/>
              <a:gd name="T12" fmla="*/ 929938450 w 374"/>
              <a:gd name="T13" fmla="*/ 390623019 h 303"/>
              <a:gd name="T14" fmla="*/ 902215938 w 374"/>
              <a:gd name="T15" fmla="*/ 171370447 h 303"/>
              <a:gd name="T16" fmla="*/ 766127500 w 374"/>
              <a:gd name="T17" fmla="*/ 143647963 h 303"/>
              <a:gd name="T18" fmla="*/ 710684063 w 374"/>
              <a:gd name="T19" fmla="*/ 63003047 h 303"/>
              <a:gd name="T20" fmla="*/ 574595625 w 374"/>
              <a:gd name="T21" fmla="*/ 35282151 h 30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74"/>
              <a:gd name="T34" fmla="*/ 0 h 303"/>
              <a:gd name="T35" fmla="*/ 374 w 374"/>
              <a:gd name="T36" fmla="*/ 303 h 30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74" h="303">
                <a:moveTo>
                  <a:pt x="228" y="14"/>
                </a:moveTo>
                <a:cubicBezTo>
                  <a:pt x="173" y="0"/>
                  <a:pt x="130" y="11"/>
                  <a:pt x="76" y="25"/>
                </a:cubicBezTo>
                <a:cubicBezTo>
                  <a:pt x="3" y="96"/>
                  <a:pt x="0" y="122"/>
                  <a:pt x="32" y="253"/>
                </a:cubicBezTo>
                <a:cubicBezTo>
                  <a:pt x="35" y="264"/>
                  <a:pt x="54" y="262"/>
                  <a:pt x="65" y="264"/>
                </a:cubicBezTo>
                <a:cubicBezTo>
                  <a:pt x="90" y="269"/>
                  <a:pt x="116" y="271"/>
                  <a:pt x="141" y="275"/>
                </a:cubicBezTo>
                <a:cubicBezTo>
                  <a:pt x="227" y="303"/>
                  <a:pt x="183" y="299"/>
                  <a:pt x="272" y="286"/>
                </a:cubicBezTo>
                <a:cubicBezTo>
                  <a:pt x="320" y="253"/>
                  <a:pt x="351" y="210"/>
                  <a:pt x="369" y="155"/>
                </a:cubicBezTo>
                <a:cubicBezTo>
                  <a:pt x="365" y="126"/>
                  <a:pt x="374" y="92"/>
                  <a:pt x="358" y="68"/>
                </a:cubicBezTo>
                <a:cubicBezTo>
                  <a:pt x="348" y="53"/>
                  <a:pt x="320" y="66"/>
                  <a:pt x="304" y="57"/>
                </a:cubicBezTo>
                <a:cubicBezTo>
                  <a:pt x="293" y="51"/>
                  <a:pt x="293" y="31"/>
                  <a:pt x="282" y="25"/>
                </a:cubicBezTo>
                <a:cubicBezTo>
                  <a:pt x="266" y="16"/>
                  <a:pt x="246" y="18"/>
                  <a:pt x="228" y="14"/>
                </a:cubicBezTo>
                <a:close/>
              </a:path>
            </a:pathLst>
          </a:custGeom>
          <a:noFill/>
          <a:ln w="34925" cap="sq" cmpd="sng">
            <a:solidFill>
              <a:srgbClr val="009900"/>
            </a:solidFill>
            <a:prstDash val="solid"/>
            <a:round/>
            <a:headEnd type="none" w="sm" len="sm"/>
            <a:tailEnd type="none" w="sm" len="sm"/>
          </a:ln>
        </p:spPr>
        <p:txBody>
          <a:bodyPr/>
          <a:lstStyle/>
          <a:p>
            <a:pPr fontAlgn="auto">
              <a:spcBef>
                <a:spcPts val="0"/>
              </a:spcBef>
              <a:spcAft>
                <a:spcPts val="0"/>
              </a:spcAft>
            </a:pPr>
            <a:endParaRPr lang="zh-CN" altLang="en-US">
              <a:solidFill>
                <a:srgbClr val="000000"/>
              </a:solidFill>
              <a:latin typeface="Arial Narrow"/>
              <a:cs typeface="+mn-cs"/>
            </a:endParaRPr>
          </a:p>
        </p:txBody>
      </p:sp>
      <p:grpSp>
        <p:nvGrpSpPr>
          <p:cNvPr id="209" name="Group 23">
            <a:extLst>
              <a:ext uri="{FF2B5EF4-FFF2-40B4-BE49-F238E27FC236}">
                <a16:creationId xmlns:a16="http://schemas.microsoft.com/office/drawing/2014/main" id="{C40F5046-4AD0-F93C-B0C9-5A83D3E1C428}"/>
              </a:ext>
            </a:extLst>
          </p:cNvPr>
          <p:cNvGrpSpPr>
            <a:grpSpLocks/>
          </p:cNvGrpSpPr>
          <p:nvPr/>
        </p:nvGrpSpPr>
        <p:grpSpPr bwMode="auto">
          <a:xfrm>
            <a:off x="3271838" y="4662488"/>
            <a:ext cx="4935537" cy="485775"/>
            <a:chOff x="1990" y="1525"/>
            <a:chExt cx="3109" cy="306"/>
          </a:xfrm>
        </p:grpSpPr>
        <p:sp>
          <p:nvSpPr>
            <p:cNvPr id="210" name="Rectangle 24">
              <a:extLst>
                <a:ext uri="{FF2B5EF4-FFF2-40B4-BE49-F238E27FC236}">
                  <a16:creationId xmlns:a16="http://schemas.microsoft.com/office/drawing/2014/main" id="{69C385F3-A51B-E3A8-D42F-2D009BF3E798}"/>
                </a:ext>
              </a:extLst>
            </p:cNvPr>
            <p:cNvSpPr>
              <a:spLocks noChangeArrowheads="1"/>
            </p:cNvSpPr>
            <p:nvPr/>
          </p:nvSpPr>
          <p:spPr bwMode="auto">
            <a:xfrm>
              <a:off x="1990" y="1525"/>
              <a:ext cx="433" cy="260"/>
            </a:xfrm>
            <a:prstGeom prst="rect">
              <a:avLst/>
            </a:prstGeom>
            <a:noFill/>
            <a:ln w="12700" cap="sq">
              <a:noFill/>
              <a:miter lim="800000"/>
              <a:headEnd type="none" w="sm" len="sm"/>
              <a:tailEnd type="none" w="sm" len="sm"/>
            </a:ln>
          </p:spPr>
          <p:txBody>
            <a:bodyPr wrap="none">
              <a:spAutoFit/>
            </a:bodyPr>
            <a:lstStyle/>
            <a:p>
              <a:pPr fontAlgn="auto">
                <a:spcBef>
                  <a:spcPts val="0"/>
                </a:spcBef>
                <a:spcAft>
                  <a:spcPts val="0"/>
                </a:spcAft>
              </a:pPr>
              <a:r>
                <a:rPr lang="en-US" altLang="zh-CN" sz="2100">
                  <a:solidFill>
                    <a:srgbClr val="DC0081"/>
                  </a:solidFill>
                  <a:latin typeface="Arial Narrow"/>
                  <a:cs typeface="+mn-cs"/>
                </a:rPr>
                <a:t>high</a:t>
              </a:r>
            </a:p>
          </p:txBody>
        </p:sp>
        <p:sp>
          <p:nvSpPr>
            <p:cNvPr id="211" name="Rectangle 25">
              <a:extLst>
                <a:ext uri="{FF2B5EF4-FFF2-40B4-BE49-F238E27FC236}">
                  <a16:creationId xmlns:a16="http://schemas.microsoft.com/office/drawing/2014/main" id="{29C9EDBD-4B95-28DA-51C6-D85B67471939}"/>
                </a:ext>
              </a:extLst>
            </p:cNvPr>
            <p:cNvSpPr>
              <a:spLocks noChangeArrowheads="1"/>
            </p:cNvSpPr>
            <p:nvPr/>
          </p:nvSpPr>
          <p:spPr bwMode="auto">
            <a:xfrm>
              <a:off x="4715" y="1591"/>
              <a:ext cx="384" cy="240"/>
            </a:xfrm>
            <a:prstGeom prst="rect">
              <a:avLst/>
            </a:prstGeom>
            <a:solidFill>
              <a:srgbClr val="FFFFFF"/>
            </a:solidFill>
            <a:ln w="12700" cap="sq">
              <a:noFill/>
              <a:miter lim="800000"/>
              <a:headEnd type="none" w="sm" len="sm"/>
              <a:tailEnd type="none" w="sm" len="sm"/>
            </a:ln>
          </p:spPr>
          <p:txBody>
            <a:bodyPr wrap="none" anchor="ctr"/>
            <a:lstStyle/>
            <a:p>
              <a:pPr fontAlgn="auto">
                <a:spcBef>
                  <a:spcPts val="0"/>
                </a:spcBef>
                <a:spcAft>
                  <a:spcPts val="0"/>
                </a:spcAft>
              </a:pPr>
              <a:endParaRPr lang="zh-CN" altLang="en-US">
                <a:solidFill>
                  <a:srgbClr val="000000"/>
                </a:solidFill>
                <a:latin typeface="Arial Narrow"/>
                <a:cs typeface="+mn-cs"/>
              </a:endParaRPr>
            </a:p>
          </p:txBody>
        </p:sp>
      </p:grpSp>
      <p:grpSp>
        <p:nvGrpSpPr>
          <p:cNvPr id="212" name="Group 28">
            <a:extLst>
              <a:ext uri="{FF2B5EF4-FFF2-40B4-BE49-F238E27FC236}">
                <a16:creationId xmlns:a16="http://schemas.microsoft.com/office/drawing/2014/main" id="{B33124D3-5F11-6DBD-4D05-E88172A014DC}"/>
              </a:ext>
            </a:extLst>
          </p:cNvPr>
          <p:cNvGrpSpPr>
            <a:grpSpLocks/>
          </p:cNvGrpSpPr>
          <p:nvPr/>
        </p:nvGrpSpPr>
        <p:grpSpPr bwMode="auto">
          <a:xfrm>
            <a:off x="1965325" y="4668838"/>
            <a:ext cx="2701925" cy="474662"/>
            <a:chOff x="1167" y="1529"/>
            <a:chExt cx="1702" cy="299"/>
          </a:xfrm>
        </p:grpSpPr>
        <p:sp>
          <p:nvSpPr>
            <p:cNvPr id="213" name="Rectangle 29">
              <a:extLst>
                <a:ext uri="{FF2B5EF4-FFF2-40B4-BE49-F238E27FC236}">
                  <a16:creationId xmlns:a16="http://schemas.microsoft.com/office/drawing/2014/main" id="{0FE2BDA5-6A97-303C-396C-80DF3B344CF8}"/>
                </a:ext>
              </a:extLst>
            </p:cNvPr>
            <p:cNvSpPr>
              <a:spLocks noChangeArrowheads="1"/>
            </p:cNvSpPr>
            <p:nvPr/>
          </p:nvSpPr>
          <p:spPr bwMode="auto">
            <a:xfrm>
              <a:off x="2485" y="1588"/>
              <a:ext cx="384" cy="240"/>
            </a:xfrm>
            <a:prstGeom prst="rect">
              <a:avLst/>
            </a:prstGeom>
            <a:solidFill>
              <a:srgbClr val="FFFFFF"/>
            </a:solidFill>
            <a:ln w="12700" cap="sq">
              <a:noFill/>
              <a:miter lim="800000"/>
              <a:headEnd type="none" w="sm" len="sm"/>
              <a:tailEnd type="none" w="sm" len="sm"/>
            </a:ln>
          </p:spPr>
          <p:txBody>
            <a:bodyPr wrap="none" anchor="ctr"/>
            <a:lstStyle/>
            <a:p>
              <a:pPr fontAlgn="auto">
                <a:spcBef>
                  <a:spcPts val="0"/>
                </a:spcBef>
                <a:spcAft>
                  <a:spcPts val="0"/>
                </a:spcAft>
              </a:pPr>
              <a:endParaRPr lang="zh-CN" altLang="en-US">
                <a:solidFill>
                  <a:srgbClr val="000000"/>
                </a:solidFill>
                <a:latin typeface="Arial Narrow"/>
                <a:cs typeface="+mn-cs"/>
              </a:endParaRPr>
            </a:p>
          </p:txBody>
        </p:sp>
        <p:sp>
          <p:nvSpPr>
            <p:cNvPr id="214" name="Rectangle 30">
              <a:extLst>
                <a:ext uri="{FF2B5EF4-FFF2-40B4-BE49-F238E27FC236}">
                  <a16:creationId xmlns:a16="http://schemas.microsoft.com/office/drawing/2014/main" id="{176035CF-5DE6-2728-BE9B-2376C8D18981}"/>
                </a:ext>
              </a:extLst>
            </p:cNvPr>
            <p:cNvSpPr>
              <a:spLocks noChangeArrowheads="1"/>
            </p:cNvSpPr>
            <p:nvPr/>
          </p:nvSpPr>
          <p:spPr bwMode="auto">
            <a:xfrm>
              <a:off x="1167" y="1529"/>
              <a:ext cx="410" cy="269"/>
            </a:xfrm>
            <a:prstGeom prst="rect">
              <a:avLst/>
            </a:prstGeom>
            <a:noFill/>
            <a:ln w="12700" cap="sq">
              <a:noFill/>
              <a:miter lim="800000"/>
              <a:headEnd type="none" w="sm" len="sm"/>
              <a:tailEnd type="none" w="sm" len="sm"/>
            </a:ln>
          </p:spPr>
          <p:txBody>
            <a:bodyPr wrap="none">
              <a:spAutoFit/>
            </a:bodyPr>
            <a:lstStyle/>
            <a:p>
              <a:pPr fontAlgn="auto">
                <a:spcBef>
                  <a:spcPts val="0"/>
                </a:spcBef>
                <a:spcAft>
                  <a:spcPts val="0"/>
                </a:spcAft>
              </a:pPr>
              <a:r>
                <a:rPr lang="en-US" altLang="zh-CN" sz="2200">
                  <a:solidFill>
                    <a:srgbClr val="009900"/>
                  </a:solidFill>
                  <a:latin typeface="Arial Narrow"/>
                  <a:cs typeface="+mn-cs"/>
                </a:rPr>
                <a:t>mid</a:t>
              </a:r>
            </a:p>
          </p:txBody>
        </p:sp>
      </p:grpSp>
      <p:sp>
        <p:nvSpPr>
          <p:cNvPr id="215" name="Freeform 31">
            <a:extLst>
              <a:ext uri="{FF2B5EF4-FFF2-40B4-BE49-F238E27FC236}">
                <a16:creationId xmlns:a16="http://schemas.microsoft.com/office/drawing/2014/main" id="{471DF7C2-BF54-A20F-547E-060FF83F76E5}"/>
              </a:ext>
            </a:extLst>
          </p:cNvPr>
          <p:cNvSpPr>
            <a:spLocks/>
          </p:cNvSpPr>
          <p:nvPr/>
        </p:nvSpPr>
        <p:spPr bwMode="auto">
          <a:xfrm>
            <a:off x="1976438" y="4222750"/>
            <a:ext cx="593725" cy="481013"/>
          </a:xfrm>
          <a:custGeom>
            <a:avLst/>
            <a:gdLst>
              <a:gd name="T0" fmla="*/ 574595625 w 374"/>
              <a:gd name="T1" fmla="*/ 35282224 h 303"/>
              <a:gd name="T2" fmla="*/ 191531875 w 374"/>
              <a:gd name="T3" fmla="*/ 63004765 h 303"/>
              <a:gd name="T4" fmla="*/ 80645000 w 374"/>
              <a:gd name="T5" fmla="*/ 637600988 h 303"/>
              <a:gd name="T6" fmla="*/ 163810950 w 374"/>
              <a:gd name="T7" fmla="*/ 665321942 h 303"/>
              <a:gd name="T8" fmla="*/ 355342825 w 374"/>
              <a:gd name="T9" fmla="*/ 693044483 h 303"/>
              <a:gd name="T10" fmla="*/ 685482500 w 374"/>
              <a:gd name="T11" fmla="*/ 720765437 h 303"/>
              <a:gd name="T12" fmla="*/ 929938450 w 374"/>
              <a:gd name="T13" fmla="*/ 390625419 h 303"/>
              <a:gd name="T14" fmla="*/ 902215938 w 374"/>
              <a:gd name="T15" fmla="*/ 171370803 h 303"/>
              <a:gd name="T16" fmla="*/ 766127500 w 374"/>
              <a:gd name="T17" fmla="*/ 143649849 h 303"/>
              <a:gd name="T18" fmla="*/ 710684063 w 374"/>
              <a:gd name="T19" fmla="*/ 63004765 h 303"/>
              <a:gd name="T20" fmla="*/ 574595625 w 374"/>
              <a:gd name="T21" fmla="*/ 35282224 h 30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74"/>
              <a:gd name="T34" fmla="*/ 0 h 303"/>
              <a:gd name="T35" fmla="*/ 374 w 374"/>
              <a:gd name="T36" fmla="*/ 303 h 30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74" h="303">
                <a:moveTo>
                  <a:pt x="228" y="14"/>
                </a:moveTo>
                <a:cubicBezTo>
                  <a:pt x="173" y="0"/>
                  <a:pt x="130" y="11"/>
                  <a:pt x="76" y="25"/>
                </a:cubicBezTo>
                <a:cubicBezTo>
                  <a:pt x="3" y="96"/>
                  <a:pt x="0" y="122"/>
                  <a:pt x="32" y="253"/>
                </a:cubicBezTo>
                <a:cubicBezTo>
                  <a:pt x="35" y="264"/>
                  <a:pt x="54" y="262"/>
                  <a:pt x="65" y="264"/>
                </a:cubicBezTo>
                <a:cubicBezTo>
                  <a:pt x="90" y="269"/>
                  <a:pt x="116" y="271"/>
                  <a:pt x="141" y="275"/>
                </a:cubicBezTo>
                <a:cubicBezTo>
                  <a:pt x="227" y="303"/>
                  <a:pt x="183" y="299"/>
                  <a:pt x="272" y="286"/>
                </a:cubicBezTo>
                <a:cubicBezTo>
                  <a:pt x="320" y="253"/>
                  <a:pt x="351" y="210"/>
                  <a:pt x="369" y="155"/>
                </a:cubicBezTo>
                <a:cubicBezTo>
                  <a:pt x="365" y="126"/>
                  <a:pt x="374" y="92"/>
                  <a:pt x="358" y="68"/>
                </a:cubicBezTo>
                <a:cubicBezTo>
                  <a:pt x="348" y="53"/>
                  <a:pt x="320" y="66"/>
                  <a:pt x="304" y="57"/>
                </a:cubicBezTo>
                <a:cubicBezTo>
                  <a:pt x="293" y="51"/>
                  <a:pt x="293" y="31"/>
                  <a:pt x="282" y="25"/>
                </a:cubicBezTo>
                <a:cubicBezTo>
                  <a:pt x="266" y="16"/>
                  <a:pt x="246" y="18"/>
                  <a:pt x="228" y="14"/>
                </a:cubicBezTo>
                <a:close/>
              </a:path>
            </a:pathLst>
          </a:custGeom>
          <a:noFill/>
          <a:ln w="34925" cap="sq" cmpd="sng">
            <a:solidFill>
              <a:srgbClr val="009900"/>
            </a:solidFill>
            <a:prstDash val="solid"/>
            <a:round/>
            <a:headEnd type="none" w="sm" len="sm"/>
            <a:tailEnd type="none" w="sm" len="sm"/>
          </a:ln>
        </p:spPr>
        <p:txBody>
          <a:bodyPr/>
          <a:lstStyle/>
          <a:p>
            <a:pPr fontAlgn="auto">
              <a:spcBef>
                <a:spcPts val="0"/>
              </a:spcBef>
              <a:spcAft>
                <a:spcPts val="0"/>
              </a:spcAft>
            </a:pPr>
            <a:endParaRPr lang="zh-CN" altLang="en-US">
              <a:solidFill>
                <a:srgbClr val="000000"/>
              </a:solidFill>
              <a:latin typeface="Arial Narrow"/>
              <a:cs typeface="+mn-cs"/>
            </a:endParaRPr>
          </a:p>
        </p:txBody>
      </p:sp>
      <p:grpSp>
        <p:nvGrpSpPr>
          <p:cNvPr id="216" name="Group 34">
            <a:extLst>
              <a:ext uri="{FF2B5EF4-FFF2-40B4-BE49-F238E27FC236}">
                <a16:creationId xmlns:a16="http://schemas.microsoft.com/office/drawing/2014/main" id="{50248DC0-1239-B4DB-630E-8107351BF68D}"/>
              </a:ext>
            </a:extLst>
          </p:cNvPr>
          <p:cNvGrpSpPr>
            <a:grpSpLocks/>
          </p:cNvGrpSpPr>
          <p:nvPr/>
        </p:nvGrpSpPr>
        <p:grpSpPr bwMode="auto">
          <a:xfrm>
            <a:off x="933450" y="4668838"/>
            <a:ext cx="2279650" cy="433387"/>
            <a:chOff x="517" y="1540"/>
            <a:chExt cx="1436" cy="273"/>
          </a:xfrm>
        </p:grpSpPr>
        <p:sp>
          <p:nvSpPr>
            <p:cNvPr id="217" name="Rectangle 35">
              <a:extLst>
                <a:ext uri="{FF2B5EF4-FFF2-40B4-BE49-F238E27FC236}">
                  <a16:creationId xmlns:a16="http://schemas.microsoft.com/office/drawing/2014/main" id="{B42D5BFC-478A-ECF2-0931-226D5E3E284F}"/>
                </a:ext>
              </a:extLst>
            </p:cNvPr>
            <p:cNvSpPr>
              <a:spLocks noChangeArrowheads="1"/>
            </p:cNvSpPr>
            <p:nvPr/>
          </p:nvSpPr>
          <p:spPr bwMode="auto">
            <a:xfrm>
              <a:off x="517" y="1573"/>
              <a:ext cx="384" cy="240"/>
            </a:xfrm>
            <a:prstGeom prst="rect">
              <a:avLst/>
            </a:prstGeom>
            <a:solidFill>
              <a:srgbClr val="FFFFFF"/>
            </a:solidFill>
            <a:ln w="12700" cap="sq">
              <a:noFill/>
              <a:miter lim="800000"/>
              <a:headEnd type="none" w="sm" len="sm"/>
              <a:tailEnd type="none" w="sm" len="sm"/>
            </a:ln>
          </p:spPr>
          <p:txBody>
            <a:bodyPr wrap="none" anchor="ctr"/>
            <a:lstStyle/>
            <a:p>
              <a:pPr fontAlgn="auto">
                <a:spcBef>
                  <a:spcPts val="0"/>
                </a:spcBef>
                <a:spcAft>
                  <a:spcPts val="0"/>
                </a:spcAft>
              </a:pPr>
              <a:endParaRPr lang="zh-CN" altLang="en-US">
                <a:solidFill>
                  <a:srgbClr val="000000"/>
                </a:solidFill>
                <a:latin typeface="Arial Narrow"/>
                <a:cs typeface="+mn-cs"/>
              </a:endParaRPr>
            </a:p>
          </p:txBody>
        </p:sp>
        <p:sp>
          <p:nvSpPr>
            <p:cNvPr id="218" name="Rectangle 36">
              <a:extLst>
                <a:ext uri="{FF2B5EF4-FFF2-40B4-BE49-F238E27FC236}">
                  <a16:creationId xmlns:a16="http://schemas.microsoft.com/office/drawing/2014/main" id="{DA05D68D-DE09-53B6-47D0-FC39D83236C4}"/>
                </a:ext>
              </a:extLst>
            </p:cNvPr>
            <p:cNvSpPr>
              <a:spLocks noChangeArrowheads="1"/>
            </p:cNvSpPr>
            <p:nvPr/>
          </p:nvSpPr>
          <p:spPr bwMode="auto">
            <a:xfrm>
              <a:off x="1573" y="1540"/>
              <a:ext cx="380" cy="269"/>
            </a:xfrm>
            <a:prstGeom prst="rect">
              <a:avLst/>
            </a:prstGeom>
            <a:noFill/>
            <a:ln w="12700" cap="sq">
              <a:noFill/>
              <a:miter lim="800000"/>
              <a:headEnd type="none" w="sm" len="sm"/>
              <a:tailEnd type="none" w="sm" len="sm"/>
            </a:ln>
          </p:spPr>
          <p:txBody>
            <a:bodyPr wrap="none">
              <a:spAutoFit/>
            </a:bodyPr>
            <a:lstStyle/>
            <a:p>
              <a:pPr fontAlgn="auto">
                <a:spcBef>
                  <a:spcPts val="0"/>
                </a:spcBef>
                <a:spcAft>
                  <a:spcPts val="0"/>
                </a:spcAft>
              </a:pPr>
              <a:r>
                <a:rPr lang="en-US" altLang="zh-CN" sz="2200">
                  <a:solidFill>
                    <a:srgbClr val="DC0081"/>
                  </a:solidFill>
                  <a:latin typeface="Arial Narrow"/>
                  <a:cs typeface="+mn-cs"/>
                </a:rPr>
                <a:t>low</a:t>
              </a:r>
            </a:p>
          </p:txBody>
        </p:sp>
      </p:grpSp>
      <p:grpSp>
        <p:nvGrpSpPr>
          <p:cNvPr id="219" name="Group 39">
            <a:extLst>
              <a:ext uri="{FF2B5EF4-FFF2-40B4-BE49-F238E27FC236}">
                <a16:creationId xmlns:a16="http://schemas.microsoft.com/office/drawing/2014/main" id="{29E84B58-71E5-1922-71B3-DA5A672022CA}"/>
              </a:ext>
            </a:extLst>
          </p:cNvPr>
          <p:cNvGrpSpPr>
            <a:grpSpLocks/>
          </p:cNvGrpSpPr>
          <p:nvPr/>
        </p:nvGrpSpPr>
        <p:grpSpPr bwMode="auto">
          <a:xfrm>
            <a:off x="1935163" y="4738688"/>
            <a:ext cx="1308100" cy="661987"/>
            <a:chOff x="1148" y="1584"/>
            <a:chExt cx="824" cy="417"/>
          </a:xfrm>
        </p:grpSpPr>
        <p:sp>
          <p:nvSpPr>
            <p:cNvPr id="220" name="Rectangle 40">
              <a:extLst>
                <a:ext uri="{FF2B5EF4-FFF2-40B4-BE49-F238E27FC236}">
                  <a16:creationId xmlns:a16="http://schemas.microsoft.com/office/drawing/2014/main" id="{0900DAB7-EE2D-F58A-BFBB-59ED6E849099}"/>
                </a:ext>
              </a:extLst>
            </p:cNvPr>
            <p:cNvSpPr>
              <a:spLocks noChangeArrowheads="1"/>
            </p:cNvSpPr>
            <p:nvPr/>
          </p:nvSpPr>
          <p:spPr bwMode="auto">
            <a:xfrm>
              <a:off x="1148" y="1584"/>
              <a:ext cx="384" cy="240"/>
            </a:xfrm>
            <a:prstGeom prst="rect">
              <a:avLst/>
            </a:prstGeom>
            <a:solidFill>
              <a:srgbClr val="FFFFFF"/>
            </a:solidFill>
            <a:ln w="12700" cap="sq">
              <a:noFill/>
              <a:miter lim="800000"/>
              <a:headEnd type="none" w="sm" len="sm"/>
              <a:tailEnd type="none" w="sm" len="sm"/>
            </a:ln>
          </p:spPr>
          <p:txBody>
            <a:bodyPr wrap="none" anchor="ctr"/>
            <a:lstStyle/>
            <a:p>
              <a:pPr fontAlgn="auto">
                <a:spcBef>
                  <a:spcPts val="0"/>
                </a:spcBef>
                <a:spcAft>
                  <a:spcPts val="0"/>
                </a:spcAft>
              </a:pPr>
              <a:endParaRPr lang="zh-CN" altLang="en-US">
                <a:solidFill>
                  <a:srgbClr val="000000"/>
                </a:solidFill>
                <a:latin typeface="Arial Narrow"/>
                <a:cs typeface="+mn-cs"/>
              </a:endParaRPr>
            </a:p>
          </p:txBody>
        </p:sp>
        <p:sp>
          <p:nvSpPr>
            <p:cNvPr id="221" name="Rectangle 41">
              <a:extLst>
                <a:ext uri="{FF2B5EF4-FFF2-40B4-BE49-F238E27FC236}">
                  <a16:creationId xmlns:a16="http://schemas.microsoft.com/office/drawing/2014/main" id="{28128721-4BD2-D0A4-C95E-6EED624D8024}"/>
                </a:ext>
              </a:extLst>
            </p:cNvPr>
            <p:cNvSpPr>
              <a:spLocks noChangeArrowheads="1"/>
            </p:cNvSpPr>
            <p:nvPr/>
          </p:nvSpPr>
          <p:spPr bwMode="auto">
            <a:xfrm>
              <a:off x="1562" y="1732"/>
              <a:ext cx="410" cy="269"/>
            </a:xfrm>
            <a:prstGeom prst="rect">
              <a:avLst/>
            </a:prstGeom>
            <a:noFill/>
            <a:ln w="12700" cap="sq">
              <a:noFill/>
              <a:miter lim="800000"/>
              <a:headEnd type="none" w="sm" len="sm"/>
              <a:tailEnd type="none" w="sm" len="sm"/>
            </a:ln>
          </p:spPr>
          <p:txBody>
            <a:bodyPr wrap="none">
              <a:spAutoFit/>
            </a:bodyPr>
            <a:lstStyle/>
            <a:p>
              <a:pPr fontAlgn="auto">
                <a:spcBef>
                  <a:spcPts val="0"/>
                </a:spcBef>
                <a:spcAft>
                  <a:spcPts val="0"/>
                </a:spcAft>
              </a:pPr>
              <a:r>
                <a:rPr lang="en-US" altLang="zh-CN" sz="2200">
                  <a:solidFill>
                    <a:srgbClr val="009900"/>
                  </a:solidFill>
                  <a:latin typeface="Arial Narrow"/>
                  <a:cs typeface="+mn-cs"/>
                </a:rPr>
                <a:t>mid</a:t>
              </a:r>
            </a:p>
          </p:txBody>
        </p:sp>
      </p:grpSp>
      <p:sp>
        <p:nvSpPr>
          <p:cNvPr id="222" name="Freeform 42">
            <a:extLst>
              <a:ext uri="{FF2B5EF4-FFF2-40B4-BE49-F238E27FC236}">
                <a16:creationId xmlns:a16="http://schemas.microsoft.com/office/drawing/2014/main" id="{17BAEBF2-448A-E99D-2865-CC393F99F3A9}"/>
              </a:ext>
            </a:extLst>
          </p:cNvPr>
          <p:cNvSpPr>
            <a:spLocks/>
          </p:cNvSpPr>
          <p:nvPr/>
        </p:nvSpPr>
        <p:spPr bwMode="auto">
          <a:xfrm>
            <a:off x="2619375" y="4211638"/>
            <a:ext cx="593725" cy="481012"/>
          </a:xfrm>
          <a:custGeom>
            <a:avLst/>
            <a:gdLst>
              <a:gd name="T0" fmla="*/ 574595625 w 374"/>
              <a:gd name="T1" fmla="*/ 35282151 h 303"/>
              <a:gd name="T2" fmla="*/ 191531875 w 374"/>
              <a:gd name="T3" fmla="*/ 63003047 h 303"/>
              <a:gd name="T4" fmla="*/ 80645000 w 374"/>
              <a:gd name="T5" fmla="*/ 637598075 h 303"/>
              <a:gd name="T6" fmla="*/ 163810950 w 374"/>
              <a:gd name="T7" fmla="*/ 665320558 h 303"/>
              <a:gd name="T8" fmla="*/ 355342825 w 374"/>
              <a:gd name="T9" fmla="*/ 693041455 h 303"/>
              <a:gd name="T10" fmla="*/ 685482500 w 374"/>
              <a:gd name="T11" fmla="*/ 720763938 h 303"/>
              <a:gd name="T12" fmla="*/ 929938450 w 374"/>
              <a:gd name="T13" fmla="*/ 390623019 h 303"/>
              <a:gd name="T14" fmla="*/ 902215938 w 374"/>
              <a:gd name="T15" fmla="*/ 171370447 h 303"/>
              <a:gd name="T16" fmla="*/ 766127500 w 374"/>
              <a:gd name="T17" fmla="*/ 143647963 h 303"/>
              <a:gd name="T18" fmla="*/ 710684063 w 374"/>
              <a:gd name="T19" fmla="*/ 63003047 h 303"/>
              <a:gd name="T20" fmla="*/ 574595625 w 374"/>
              <a:gd name="T21" fmla="*/ 35282151 h 30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74"/>
              <a:gd name="T34" fmla="*/ 0 h 303"/>
              <a:gd name="T35" fmla="*/ 374 w 374"/>
              <a:gd name="T36" fmla="*/ 303 h 30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74" h="303">
                <a:moveTo>
                  <a:pt x="228" y="14"/>
                </a:moveTo>
                <a:cubicBezTo>
                  <a:pt x="173" y="0"/>
                  <a:pt x="130" y="11"/>
                  <a:pt x="76" y="25"/>
                </a:cubicBezTo>
                <a:cubicBezTo>
                  <a:pt x="3" y="96"/>
                  <a:pt x="0" y="122"/>
                  <a:pt x="32" y="253"/>
                </a:cubicBezTo>
                <a:cubicBezTo>
                  <a:pt x="35" y="264"/>
                  <a:pt x="54" y="262"/>
                  <a:pt x="65" y="264"/>
                </a:cubicBezTo>
                <a:cubicBezTo>
                  <a:pt x="90" y="269"/>
                  <a:pt x="116" y="271"/>
                  <a:pt x="141" y="275"/>
                </a:cubicBezTo>
                <a:cubicBezTo>
                  <a:pt x="227" y="303"/>
                  <a:pt x="183" y="299"/>
                  <a:pt x="272" y="286"/>
                </a:cubicBezTo>
                <a:cubicBezTo>
                  <a:pt x="320" y="253"/>
                  <a:pt x="351" y="210"/>
                  <a:pt x="369" y="155"/>
                </a:cubicBezTo>
                <a:cubicBezTo>
                  <a:pt x="365" y="126"/>
                  <a:pt x="374" y="92"/>
                  <a:pt x="358" y="68"/>
                </a:cubicBezTo>
                <a:cubicBezTo>
                  <a:pt x="348" y="53"/>
                  <a:pt x="320" y="66"/>
                  <a:pt x="304" y="57"/>
                </a:cubicBezTo>
                <a:cubicBezTo>
                  <a:pt x="293" y="51"/>
                  <a:pt x="293" y="31"/>
                  <a:pt x="282" y="25"/>
                </a:cubicBezTo>
                <a:cubicBezTo>
                  <a:pt x="266" y="16"/>
                  <a:pt x="246" y="18"/>
                  <a:pt x="228" y="14"/>
                </a:cubicBezTo>
                <a:close/>
              </a:path>
            </a:pathLst>
          </a:custGeom>
          <a:noFill/>
          <a:ln w="34925" cap="sq" cmpd="sng">
            <a:solidFill>
              <a:srgbClr val="009900"/>
            </a:solidFill>
            <a:prstDash val="solid"/>
            <a:round/>
            <a:headEnd type="none" w="sm" len="sm"/>
            <a:tailEnd type="none" w="sm" len="sm"/>
          </a:ln>
        </p:spPr>
        <p:txBody>
          <a:bodyPr/>
          <a:lstStyle/>
          <a:p>
            <a:pPr fontAlgn="auto">
              <a:spcBef>
                <a:spcPts val="0"/>
              </a:spcBef>
              <a:spcAft>
                <a:spcPts val="0"/>
              </a:spcAft>
            </a:pPr>
            <a:endParaRPr lang="zh-CN" altLang="en-US">
              <a:solidFill>
                <a:srgbClr val="000000"/>
              </a:solidFill>
              <a:latin typeface="Arial Narrow"/>
              <a:cs typeface="+mn-cs"/>
            </a:endParaRPr>
          </a:p>
        </p:txBody>
      </p:sp>
      <p:grpSp>
        <p:nvGrpSpPr>
          <p:cNvPr id="223" name="Group 46">
            <a:extLst>
              <a:ext uri="{FF2B5EF4-FFF2-40B4-BE49-F238E27FC236}">
                <a16:creationId xmlns:a16="http://schemas.microsoft.com/office/drawing/2014/main" id="{7DAAF6A8-9306-DA17-8EAF-80990BF6C2F8}"/>
              </a:ext>
            </a:extLst>
          </p:cNvPr>
          <p:cNvGrpSpPr>
            <a:grpSpLocks/>
          </p:cNvGrpSpPr>
          <p:nvPr/>
        </p:nvGrpSpPr>
        <p:grpSpPr bwMode="auto">
          <a:xfrm>
            <a:off x="1976438" y="4662488"/>
            <a:ext cx="1905000" cy="415925"/>
            <a:chOff x="1174" y="1536"/>
            <a:chExt cx="1200" cy="262"/>
          </a:xfrm>
        </p:grpSpPr>
        <p:sp>
          <p:nvSpPr>
            <p:cNvPr id="224" name="Rectangle 47">
              <a:extLst>
                <a:ext uri="{FF2B5EF4-FFF2-40B4-BE49-F238E27FC236}">
                  <a16:creationId xmlns:a16="http://schemas.microsoft.com/office/drawing/2014/main" id="{8324A15A-6B1C-FBCC-8AD5-A567DCF6B055}"/>
                </a:ext>
              </a:extLst>
            </p:cNvPr>
            <p:cNvSpPr>
              <a:spLocks noChangeArrowheads="1"/>
            </p:cNvSpPr>
            <p:nvPr/>
          </p:nvSpPr>
          <p:spPr bwMode="auto">
            <a:xfrm>
              <a:off x="1990" y="1558"/>
              <a:ext cx="384" cy="240"/>
            </a:xfrm>
            <a:prstGeom prst="rect">
              <a:avLst/>
            </a:prstGeom>
            <a:solidFill>
              <a:srgbClr val="FFFFFF"/>
            </a:solidFill>
            <a:ln w="12700" cap="sq">
              <a:noFill/>
              <a:miter lim="800000"/>
              <a:headEnd type="none" w="sm" len="sm"/>
              <a:tailEnd type="none" w="sm" len="sm"/>
            </a:ln>
          </p:spPr>
          <p:txBody>
            <a:bodyPr wrap="none" anchor="ctr"/>
            <a:lstStyle/>
            <a:p>
              <a:pPr fontAlgn="auto">
                <a:spcBef>
                  <a:spcPts val="0"/>
                </a:spcBef>
                <a:spcAft>
                  <a:spcPts val="0"/>
                </a:spcAft>
              </a:pPr>
              <a:endParaRPr lang="zh-CN" altLang="en-US">
                <a:solidFill>
                  <a:srgbClr val="000000"/>
                </a:solidFill>
                <a:latin typeface="Arial Narrow"/>
                <a:cs typeface="+mn-cs"/>
              </a:endParaRPr>
            </a:p>
          </p:txBody>
        </p:sp>
        <p:sp>
          <p:nvSpPr>
            <p:cNvPr id="225" name="Rectangle 48">
              <a:extLst>
                <a:ext uri="{FF2B5EF4-FFF2-40B4-BE49-F238E27FC236}">
                  <a16:creationId xmlns:a16="http://schemas.microsoft.com/office/drawing/2014/main" id="{1283207B-8B86-DFBE-71BA-76054ECBFDA2}"/>
                </a:ext>
              </a:extLst>
            </p:cNvPr>
            <p:cNvSpPr>
              <a:spLocks noChangeArrowheads="1"/>
            </p:cNvSpPr>
            <p:nvPr/>
          </p:nvSpPr>
          <p:spPr bwMode="auto">
            <a:xfrm>
              <a:off x="1174" y="1536"/>
              <a:ext cx="433" cy="260"/>
            </a:xfrm>
            <a:prstGeom prst="rect">
              <a:avLst/>
            </a:prstGeom>
            <a:noFill/>
            <a:ln w="12700" cap="sq">
              <a:noFill/>
              <a:miter lim="800000"/>
              <a:headEnd type="none" w="sm" len="sm"/>
              <a:tailEnd type="none" w="sm" len="sm"/>
            </a:ln>
          </p:spPr>
          <p:txBody>
            <a:bodyPr wrap="none">
              <a:spAutoFit/>
            </a:bodyPr>
            <a:lstStyle/>
            <a:p>
              <a:pPr fontAlgn="auto">
                <a:spcBef>
                  <a:spcPts val="0"/>
                </a:spcBef>
                <a:spcAft>
                  <a:spcPts val="0"/>
                </a:spcAft>
              </a:pPr>
              <a:r>
                <a:rPr lang="en-US" altLang="zh-CN" sz="2100">
                  <a:solidFill>
                    <a:srgbClr val="DC0081"/>
                  </a:solidFill>
                  <a:latin typeface="Arial Narrow"/>
                  <a:cs typeface="+mn-cs"/>
                </a:rPr>
                <a:t>high</a:t>
              </a:r>
            </a:p>
          </p:txBody>
        </p:sp>
      </p:grpSp>
      <p:sp>
        <p:nvSpPr>
          <p:cNvPr id="226" name="Freeform 49">
            <a:extLst>
              <a:ext uri="{FF2B5EF4-FFF2-40B4-BE49-F238E27FC236}">
                <a16:creationId xmlns:a16="http://schemas.microsoft.com/office/drawing/2014/main" id="{84D32698-054B-FD98-5C5E-0D06C78235A8}"/>
              </a:ext>
            </a:extLst>
          </p:cNvPr>
          <p:cNvSpPr>
            <a:spLocks/>
          </p:cNvSpPr>
          <p:nvPr/>
        </p:nvSpPr>
        <p:spPr bwMode="auto">
          <a:xfrm>
            <a:off x="1865313" y="4662488"/>
            <a:ext cx="1709737" cy="447675"/>
          </a:xfrm>
          <a:custGeom>
            <a:avLst/>
            <a:gdLst>
              <a:gd name="T0" fmla="*/ 157362266 w 1029"/>
              <a:gd name="T1" fmla="*/ 150908026 h 334"/>
              <a:gd name="T2" fmla="*/ 278836671 w 1029"/>
              <a:gd name="T3" fmla="*/ 131145989 h 334"/>
              <a:gd name="T4" fmla="*/ 367179729 w 1029"/>
              <a:gd name="T5" fmla="*/ 91623256 h 334"/>
              <a:gd name="T6" fmla="*/ 579758690 w 1029"/>
              <a:gd name="T7" fmla="*/ 71861220 h 334"/>
              <a:gd name="T8" fmla="*/ 2109217299 w 1029"/>
              <a:gd name="T9" fmla="*/ 150908026 h 334"/>
              <a:gd name="T10" fmla="*/ 2147483647 w 1029"/>
              <a:gd name="T11" fmla="*/ 344932247 h 334"/>
              <a:gd name="T12" fmla="*/ 2147483647 w 1029"/>
              <a:gd name="T13" fmla="*/ 481467761 h 334"/>
              <a:gd name="T14" fmla="*/ 2078847452 w 1029"/>
              <a:gd name="T15" fmla="*/ 520991834 h 334"/>
              <a:gd name="T16" fmla="*/ 1719950560 w 1029"/>
              <a:gd name="T17" fmla="*/ 600038640 h 334"/>
              <a:gd name="T18" fmla="*/ 759207967 w 1029"/>
              <a:gd name="T19" fmla="*/ 580276603 h 334"/>
              <a:gd name="T20" fmla="*/ 187732113 w 1029"/>
              <a:gd name="T21" fmla="*/ 501229797 h 334"/>
              <a:gd name="T22" fmla="*/ 99387394 w 1029"/>
              <a:gd name="T23" fmla="*/ 208396734 h 334"/>
              <a:gd name="T24" fmla="*/ 218100299 w 1029"/>
              <a:gd name="T25" fmla="*/ 188634697 h 334"/>
              <a:gd name="T26" fmla="*/ 157362266 w 1029"/>
              <a:gd name="T27" fmla="*/ 150908026 h 33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029"/>
              <a:gd name="T43" fmla="*/ 0 h 334"/>
              <a:gd name="T44" fmla="*/ 1029 w 1029"/>
              <a:gd name="T45" fmla="*/ 334 h 334"/>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029" h="334">
                <a:moveTo>
                  <a:pt x="57" y="84"/>
                </a:moveTo>
                <a:cubicBezTo>
                  <a:pt x="72" y="80"/>
                  <a:pt x="87" y="79"/>
                  <a:pt x="101" y="73"/>
                </a:cubicBezTo>
                <a:cubicBezTo>
                  <a:pt x="113" y="68"/>
                  <a:pt x="121" y="55"/>
                  <a:pt x="133" y="51"/>
                </a:cubicBezTo>
                <a:cubicBezTo>
                  <a:pt x="158" y="43"/>
                  <a:pt x="184" y="44"/>
                  <a:pt x="210" y="40"/>
                </a:cubicBezTo>
                <a:cubicBezTo>
                  <a:pt x="1029" y="58"/>
                  <a:pt x="513" y="0"/>
                  <a:pt x="764" y="84"/>
                </a:cubicBezTo>
                <a:cubicBezTo>
                  <a:pt x="801" y="121"/>
                  <a:pt x="816" y="141"/>
                  <a:pt x="829" y="192"/>
                </a:cubicBezTo>
                <a:cubicBezTo>
                  <a:pt x="825" y="217"/>
                  <a:pt x="834" y="248"/>
                  <a:pt x="818" y="268"/>
                </a:cubicBezTo>
                <a:cubicBezTo>
                  <a:pt x="804" y="286"/>
                  <a:pt x="772" y="277"/>
                  <a:pt x="753" y="290"/>
                </a:cubicBezTo>
                <a:cubicBezTo>
                  <a:pt x="707" y="321"/>
                  <a:pt x="680" y="324"/>
                  <a:pt x="623" y="334"/>
                </a:cubicBezTo>
                <a:cubicBezTo>
                  <a:pt x="507" y="330"/>
                  <a:pt x="391" y="330"/>
                  <a:pt x="275" y="323"/>
                </a:cubicBezTo>
                <a:cubicBezTo>
                  <a:pt x="209" y="319"/>
                  <a:pt x="134" y="290"/>
                  <a:pt x="68" y="279"/>
                </a:cubicBezTo>
                <a:cubicBezTo>
                  <a:pt x="23" y="234"/>
                  <a:pt x="0" y="188"/>
                  <a:pt x="36" y="116"/>
                </a:cubicBezTo>
                <a:cubicBezTo>
                  <a:pt x="43" y="103"/>
                  <a:pt x="71" y="117"/>
                  <a:pt x="79" y="105"/>
                </a:cubicBezTo>
                <a:cubicBezTo>
                  <a:pt x="85" y="97"/>
                  <a:pt x="64" y="91"/>
                  <a:pt x="57" y="84"/>
                </a:cubicBezTo>
                <a:close/>
              </a:path>
            </a:pathLst>
          </a:custGeom>
          <a:noFill/>
          <a:ln w="60325" cap="sq" cmpd="sng">
            <a:solidFill>
              <a:schemeClr val="accent1"/>
            </a:solidFill>
            <a:prstDash val="solid"/>
            <a:round/>
            <a:headEnd type="none" w="sm" len="sm"/>
            <a:tailEnd type="none" w="sm" len="sm"/>
          </a:ln>
        </p:spPr>
        <p:txBody>
          <a:bodyPr/>
          <a:lstStyle/>
          <a:p>
            <a:pPr fontAlgn="auto">
              <a:spcBef>
                <a:spcPts val="0"/>
              </a:spcBef>
              <a:spcAft>
                <a:spcPts val="0"/>
              </a:spcAft>
            </a:pPr>
            <a:endParaRPr lang="zh-CN" altLang="en-US">
              <a:solidFill>
                <a:srgbClr val="000000"/>
              </a:solidFill>
              <a:latin typeface="Arial Narrow"/>
              <a:cs typeface="+mn-cs"/>
            </a:endParaRPr>
          </a:p>
        </p:txBody>
      </p:sp>
      <p:grpSp>
        <p:nvGrpSpPr>
          <p:cNvPr id="227" name="Group 113">
            <a:extLst>
              <a:ext uri="{FF2B5EF4-FFF2-40B4-BE49-F238E27FC236}">
                <a16:creationId xmlns:a16="http://schemas.microsoft.com/office/drawing/2014/main" id="{BA8DAAB4-C0F9-3301-02A1-3834D56F4590}"/>
              </a:ext>
            </a:extLst>
          </p:cNvPr>
          <p:cNvGrpSpPr>
            <a:grpSpLocks/>
          </p:cNvGrpSpPr>
          <p:nvPr/>
        </p:nvGrpSpPr>
        <p:grpSpPr bwMode="auto">
          <a:xfrm>
            <a:off x="4102100" y="4840288"/>
            <a:ext cx="4760913" cy="685800"/>
            <a:chOff x="2692" y="1632"/>
            <a:chExt cx="2999" cy="432"/>
          </a:xfrm>
        </p:grpSpPr>
        <p:sp>
          <p:nvSpPr>
            <p:cNvPr id="228" name="AutoShape 114">
              <a:extLst>
                <a:ext uri="{FF2B5EF4-FFF2-40B4-BE49-F238E27FC236}">
                  <a16:creationId xmlns:a16="http://schemas.microsoft.com/office/drawing/2014/main" id="{7ED54FF4-F4BC-A0C9-3484-03C7D0185792}"/>
                </a:ext>
              </a:extLst>
            </p:cNvPr>
            <p:cNvSpPr>
              <a:spLocks noChangeArrowheads="1"/>
            </p:cNvSpPr>
            <p:nvPr/>
          </p:nvSpPr>
          <p:spPr bwMode="auto">
            <a:xfrm>
              <a:off x="2692" y="1632"/>
              <a:ext cx="2832" cy="432"/>
            </a:xfrm>
            <a:prstGeom prst="wedgeRectCallout">
              <a:avLst>
                <a:gd name="adj1" fmla="val -66139"/>
                <a:gd name="adj2" fmla="val -36343"/>
              </a:avLst>
            </a:prstGeom>
            <a:noFill/>
            <a:ln w="60325" cap="sq">
              <a:solidFill>
                <a:schemeClr val="accent1"/>
              </a:solidFill>
              <a:miter lim="800000"/>
              <a:headEnd type="none" w="sm" len="sm"/>
              <a:tailEnd type="none" w="sm" len="sm"/>
            </a:ln>
          </p:spPr>
          <p:txBody>
            <a:bodyPr/>
            <a:lstStyle/>
            <a:p>
              <a:pPr algn="ctr" fontAlgn="auto">
                <a:spcBef>
                  <a:spcPts val="0"/>
                </a:spcBef>
                <a:spcAft>
                  <a:spcPts val="0"/>
                </a:spcAft>
              </a:pPr>
              <a:endParaRPr lang="zh-CN" altLang="zh-CN">
                <a:solidFill>
                  <a:srgbClr val="000000"/>
                </a:solidFill>
                <a:latin typeface="Arial Narrow"/>
                <a:cs typeface="+mn-cs"/>
              </a:endParaRPr>
            </a:p>
          </p:txBody>
        </p:sp>
        <p:sp>
          <p:nvSpPr>
            <p:cNvPr id="229" name="Text Box 115">
              <a:extLst>
                <a:ext uri="{FF2B5EF4-FFF2-40B4-BE49-F238E27FC236}">
                  <a16:creationId xmlns:a16="http://schemas.microsoft.com/office/drawing/2014/main" id="{62CE30A9-6423-B0CE-5A98-45E5A0B87C0D}"/>
                </a:ext>
              </a:extLst>
            </p:cNvPr>
            <p:cNvSpPr txBox="1">
              <a:spLocks noChangeArrowheads="1"/>
            </p:cNvSpPr>
            <p:nvPr/>
          </p:nvSpPr>
          <p:spPr bwMode="auto">
            <a:xfrm>
              <a:off x="2898" y="1675"/>
              <a:ext cx="2793" cy="327"/>
            </a:xfrm>
            <a:prstGeom prst="rect">
              <a:avLst/>
            </a:prstGeom>
            <a:noFill/>
            <a:ln w="12700" cap="sq">
              <a:noFill/>
              <a:miter lim="800000"/>
              <a:headEnd type="none" w="sm" len="sm"/>
              <a:tailEnd type="none" w="sm" len="sm"/>
            </a:ln>
            <a:effectLst/>
          </p:spPr>
          <p:txBody>
            <a:bodyPr>
              <a:spAutoFit/>
            </a:bodyPr>
            <a:lstStyle/>
            <a:p>
              <a:pPr fontAlgn="auto">
                <a:spcBef>
                  <a:spcPts val="0"/>
                </a:spcBef>
                <a:spcAft>
                  <a:spcPts val="0"/>
                </a:spcAft>
              </a:pPr>
              <a:r>
                <a:rPr lang="en-US" altLang="zh-CN" sz="2800" dirty="0">
                  <a:solidFill>
                    <a:srgbClr val="FF3300"/>
                  </a:solidFill>
                  <a:latin typeface="Arial Narrow"/>
                  <a:cs typeface="+mn-cs"/>
                </a:rPr>
                <a:t>                              low&gt;high</a:t>
              </a:r>
            </a:p>
          </p:txBody>
        </p:sp>
        <p:grpSp>
          <p:nvGrpSpPr>
            <p:cNvPr id="230" name="Group 116">
              <a:extLst>
                <a:ext uri="{FF2B5EF4-FFF2-40B4-BE49-F238E27FC236}">
                  <a16:creationId xmlns:a16="http://schemas.microsoft.com/office/drawing/2014/main" id="{0A652066-C465-7748-6B49-438EC1D6DA99}"/>
                </a:ext>
              </a:extLst>
            </p:cNvPr>
            <p:cNvGrpSpPr>
              <a:grpSpLocks/>
            </p:cNvGrpSpPr>
            <p:nvPr/>
          </p:nvGrpSpPr>
          <p:grpSpPr bwMode="auto">
            <a:xfrm>
              <a:off x="5269" y="1632"/>
              <a:ext cx="254" cy="414"/>
              <a:chOff x="3703" y="3411"/>
              <a:chExt cx="254" cy="414"/>
            </a:xfrm>
          </p:grpSpPr>
          <p:sp>
            <p:nvSpPr>
              <p:cNvPr id="232" name="Freeform 117">
                <a:extLst>
                  <a:ext uri="{FF2B5EF4-FFF2-40B4-BE49-F238E27FC236}">
                    <a16:creationId xmlns:a16="http://schemas.microsoft.com/office/drawing/2014/main" id="{33C3441A-78E3-E025-8325-AE91629EDECF}"/>
                  </a:ext>
                </a:extLst>
              </p:cNvPr>
              <p:cNvSpPr>
                <a:spLocks/>
              </p:cNvSpPr>
              <p:nvPr/>
            </p:nvSpPr>
            <p:spPr bwMode="auto">
              <a:xfrm rot="1102032">
                <a:off x="3765" y="3411"/>
                <a:ext cx="192" cy="295"/>
              </a:xfrm>
              <a:custGeom>
                <a:avLst/>
                <a:gdLst>
                  <a:gd name="T0" fmla="*/ 68 w 291"/>
                  <a:gd name="T1" fmla="*/ 84 h 562"/>
                  <a:gd name="T2" fmla="*/ 274 w 291"/>
                  <a:gd name="T3" fmla="*/ 52 h 562"/>
                  <a:gd name="T4" fmla="*/ 264 w 291"/>
                  <a:gd name="T5" fmla="*/ 215 h 562"/>
                  <a:gd name="T6" fmla="*/ 242 w 291"/>
                  <a:gd name="T7" fmla="*/ 280 h 562"/>
                  <a:gd name="T8" fmla="*/ 231 w 291"/>
                  <a:gd name="T9" fmla="*/ 367 h 562"/>
                  <a:gd name="T10" fmla="*/ 209 w 291"/>
                  <a:gd name="T11" fmla="*/ 432 h 562"/>
                  <a:gd name="T12" fmla="*/ 198 w 291"/>
                  <a:gd name="T13" fmla="*/ 530 h 562"/>
                  <a:gd name="T14" fmla="*/ 68 w 291"/>
                  <a:gd name="T15" fmla="*/ 530 h 562"/>
                  <a:gd name="T16" fmla="*/ 35 w 291"/>
                  <a:gd name="T17" fmla="*/ 258 h 562"/>
                  <a:gd name="T18" fmla="*/ 68 w 291"/>
                  <a:gd name="T19" fmla="*/ 84 h 56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1" h="562">
                    <a:moveTo>
                      <a:pt x="68" y="84"/>
                    </a:moveTo>
                    <a:cubicBezTo>
                      <a:pt x="97" y="0"/>
                      <a:pt x="197" y="47"/>
                      <a:pt x="274" y="52"/>
                    </a:cubicBezTo>
                    <a:cubicBezTo>
                      <a:pt x="291" y="102"/>
                      <a:pt x="277" y="164"/>
                      <a:pt x="264" y="215"/>
                    </a:cubicBezTo>
                    <a:cubicBezTo>
                      <a:pt x="259" y="237"/>
                      <a:pt x="242" y="280"/>
                      <a:pt x="242" y="280"/>
                    </a:cubicBezTo>
                    <a:cubicBezTo>
                      <a:pt x="238" y="309"/>
                      <a:pt x="237" y="338"/>
                      <a:pt x="231" y="367"/>
                    </a:cubicBezTo>
                    <a:cubicBezTo>
                      <a:pt x="226" y="389"/>
                      <a:pt x="209" y="432"/>
                      <a:pt x="209" y="432"/>
                    </a:cubicBezTo>
                    <a:cubicBezTo>
                      <a:pt x="205" y="465"/>
                      <a:pt x="220" y="506"/>
                      <a:pt x="198" y="530"/>
                    </a:cubicBezTo>
                    <a:cubicBezTo>
                      <a:pt x="170" y="562"/>
                      <a:pt x="102" y="539"/>
                      <a:pt x="68" y="530"/>
                    </a:cubicBezTo>
                    <a:cubicBezTo>
                      <a:pt x="49" y="433"/>
                      <a:pt x="92" y="343"/>
                      <a:pt x="35" y="258"/>
                    </a:cubicBezTo>
                    <a:cubicBezTo>
                      <a:pt x="47" y="52"/>
                      <a:pt x="0" y="16"/>
                      <a:pt x="68" y="84"/>
                    </a:cubicBezTo>
                    <a:close/>
                  </a:path>
                </a:pathLst>
              </a:custGeom>
              <a:solidFill>
                <a:schemeClr val="accent1">
                  <a:lumMod val="20000"/>
                  <a:lumOff val="80000"/>
                </a:schemeClr>
              </a:solidFill>
              <a:ln w="73025" cap="sq" cmpd="sng">
                <a:solidFill>
                  <a:schemeClr val="accent1"/>
                </a:solidFill>
                <a:prstDash val="solid"/>
                <a:round/>
                <a:headEnd/>
                <a:tailEnd/>
              </a:ln>
              <a:effectLst>
                <a:outerShdw dist="35921" dir="2700000" algn="ctr" rotWithShape="0">
                  <a:srgbClr val="000000"/>
                </a:outerShdw>
              </a:effectLst>
            </p:spPr>
            <p:txBody>
              <a:bodyPr wrap="none" anchor="ctr"/>
              <a:lstStyle/>
              <a:p>
                <a:pPr fontAlgn="auto">
                  <a:spcBef>
                    <a:spcPts val="0"/>
                  </a:spcBef>
                  <a:spcAft>
                    <a:spcPts val="0"/>
                  </a:spcAft>
                </a:pPr>
                <a:endParaRPr lang="zh-CN" altLang="en-US">
                  <a:solidFill>
                    <a:srgbClr val="000000"/>
                  </a:solidFill>
                  <a:latin typeface="Arial Narrow"/>
                  <a:cs typeface="+mn-cs"/>
                </a:endParaRPr>
              </a:p>
            </p:txBody>
          </p:sp>
          <p:sp>
            <p:nvSpPr>
              <p:cNvPr id="233" name="Freeform 118">
                <a:extLst>
                  <a:ext uri="{FF2B5EF4-FFF2-40B4-BE49-F238E27FC236}">
                    <a16:creationId xmlns:a16="http://schemas.microsoft.com/office/drawing/2014/main" id="{FDAE5468-6593-0E92-3ED4-BCCEC59032D6}"/>
                  </a:ext>
                </a:extLst>
              </p:cNvPr>
              <p:cNvSpPr>
                <a:spLocks/>
              </p:cNvSpPr>
              <p:nvPr/>
            </p:nvSpPr>
            <p:spPr bwMode="auto">
              <a:xfrm rot="1102032">
                <a:off x="3703" y="3728"/>
                <a:ext cx="132" cy="97"/>
              </a:xfrm>
              <a:custGeom>
                <a:avLst/>
                <a:gdLst>
                  <a:gd name="T0" fmla="*/ 84 w 200"/>
                  <a:gd name="T1" fmla="*/ 0 h 184"/>
                  <a:gd name="T2" fmla="*/ 30 w 200"/>
                  <a:gd name="T3" fmla="*/ 130 h 184"/>
                  <a:gd name="T4" fmla="*/ 41 w 200"/>
                  <a:gd name="T5" fmla="*/ 163 h 184"/>
                  <a:gd name="T6" fmla="*/ 106 w 200"/>
                  <a:gd name="T7" fmla="*/ 184 h 184"/>
                  <a:gd name="T8" fmla="*/ 182 w 200"/>
                  <a:gd name="T9" fmla="*/ 173 h 184"/>
                  <a:gd name="T10" fmla="*/ 193 w 200"/>
                  <a:gd name="T11" fmla="*/ 141 h 184"/>
                  <a:gd name="T12" fmla="*/ 171 w 200"/>
                  <a:gd name="T13" fmla="*/ 21 h 184"/>
                  <a:gd name="T14" fmla="*/ 84 w 200"/>
                  <a:gd name="T15" fmla="*/ 0 h 18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00" h="184">
                    <a:moveTo>
                      <a:pt x="84" y="0"/>
                    </a:moveTo>
                    <a:cubicBezTo>
                      <a:pt x="0" y="56"/>
                      <a:pt x="10" y="21"/>
                      <a:pt x="30" y="130"/>
                    </a:cubicBezTo>
                    <a:cubicBezTo>
                      <a:pt x="32" y="141"/>
                      <a:pt x="32" y="156"/>
                      <a:pt x="41" y="163"/>
                    </a:cubicBezTo>
                    <a:cubicBezTo>
                      <a:pt x="60" y="176"/>
                      <a:pt x="106" y="184"/>
                      <a:pt x="106" y="184"/>
                    </a:cubicBezTo>
                    <a:cubicBezTo>
                      <a:pt x="131" y="180"/>
                      <a:pt x="159" y="184"/>
                      <a:pt x="182" y="173"/>
                    </a:cubicBezTo>
                    <a:cubicBezTo>
                      <a:pt x="192" y="168"/>
                      <a:pt x="193" y="152"/>
                      <a:pt x="193" y="141"/>
                    </a:cubicBezTo>
                    <a:cubicBezTo>
                      <a:pt x="193" y="100"/>
                      <a:pt x="200" y="50"/>
                      <a:pt x="171" y="21"/>
                    </a:cubicBezTo>
                    <a:cubicBezTo>
                      <a:pt x="162" y="12"/>
                      <a:pt x="84" y="0"/>
                      <a:pt x="84" y="0"/>
                    </a:cubicBezTo>
                    <a:close/>
                  </a:path>
                </a:pathLst>
              </a:custGeom>
              <a:solidFill>
                <a:schemeClr val="accent1">
                  <a:lumMod val="20000"/>
                  <a:lumOff val="80000"/>
                </a:schemeClr>
              </a:solidFill>
              <a:ln w="76200" cap="sq" cmpd="sng">
                <a:solidFill>
                  <a:schemeClr val="accent1"/>
                </a:solidFill>
                <a:prstDash val="solid"/>
                <a:round/>
                <a:headEnd/>
                <a:tailEnd/>
              </a:ln>
              <a:effectLst>
                <a:outerShdw dist="35921" dir="2700000" algn="ctr" rotWithShape="0">
                  <a:srgbClr val="000000"/>
                </a:outerShdw>
              </a:effectLst>
            </p:spPr>
            <p:txBody>
              <a:bodyPr wrap="none" anchor="ctr"/>
              <a:lstStyle/>
              <a:p>
                <a:pPr fontAlgn="auto">
                  <a:spcBef>
                    <a:spcPts val="0"/>
                  </a:spcBef>
                  <a:spcAft>
                    <a:spcPts val="0"/>
                  </a:spcAft>
                </a:pPr>
                <a:endParaRPr lang="zh-CN" altLang="en-US">
                  <a:solidFill>
                    <a:srgbClr val="000000"/>
                  </a:solidFill>
                  <a:latin typeface="Arial Narrow"/>
                  <a:cs typeface="+mn-cs"/>
                </a:endParaRPr>
              </a:p>
            </p:txBody>
          </p:sp>
        </p:grpSp>
        <p:sp>
          <p:nvSpPr>
            <p:cNvPr id="231" name="Rectangle 119">
              <a:extLst>
                <a:ext uri="{FF2B5EF4-FFF2-40B4-BE49-F238E27FC236}">
                  <a16:creationId xmlns:a16="http://schemas.microsoft.com/office/drawing/2014/main" id="{C455DDFE-5F47-BF1F-EB5A-37C758390413}"/>
                </a:ext>
              </a:extLst>
            </p:cNvPr>
            <p:cNvSpPr>
              <a:spLocks noChangeArrowheads="1"/>
            </p:cNvSpPr>
            <p:nvPr/>
          </p:nvSpPr>
          <p:spPr bwMode="auto">
            <a:xfrm>
              <a:off x="2707" y="1682"/>
              <a:ext cx="1852" cy="317"/>
            </a:xfrm>
            <a:prstGeom prst="rect">
              <a:avLst/>
            </a:prstGeom>
            <a:noFill/>
            <a:ln w="12700" cap="sq">
              <a:noFill/>
              <a:miter lim="800000"/>
              <a:headEnd type="none" w="sm" len="sm"/>
              <a:tailEnd type="none" w="sm" len="sm"/>
            </a:ln>
          </p:spPr>
          <p:txBody>
            <a:bodyPr wrap="none">
              <a:spAutoFit/>
            </a:bodyPr>
            <a:lstStyle/>
            <a:p>
              <a:pPr fontAlgn="auto">
                <a:spcBef>
                  <a:spcPts val="0"/>
                </a:spcBef>
                <a:spcAft>
                  <a:spcPts val="0"/>
                </a:spcAft>
              </a:pPr>
              <a:r>
                <a:rPr lang="zh-CN" altLang="en-US" sz="2700" dirty="0">
                  <a:solidFill>
                    <a:srgbClr val="000099"/>
                  </a:solidFill>
                  <a:latin typeface="Arial Narrow"/>
                  <a:ea typeface="幼圆" pitchFamily="49" charset="-122"/>
                  <a:cs typeface="+mn-cs"/>
                </a:rPr>
                <a:t>查找失败的标志：</a:t>
              </a:r>
            </a:p>
          </p:txBody>
        </p:sp>
      </p:grpSp>
      <p:grpSp>
        <p:nvGrpSpPr>
          <p:cNvPr id="238" name="Group 134">
            <a:extLst>
              <a:ext uri="{FF2B5EF4-FFF2-40B4-BE49-F238E27FC236}">
                <a16:creationId xmlns:a16="http://schemas.microsoft.com/office/drawing/2014/main" id="{A4D0CC52-C52F-42C7-C229-559F314600F3}"/>
              </a:ext>
            </a:extLst>
          </p:cNvPr>
          <p:cNvGrpSpPr>
            <a:grpSpLocks/>
          </p:cNvGrpSpPr>
          <p:nvPr/>
        </p:nvGrpSpPr>
        <p:grpSpPr bwMode="auto">
          <a:xfrm>
            <a:off x="971600" y="1052736"/>
            <a:ext cx="7954962" cy="385762"/>
            <a:chOff x="567" y="927"/>
            <a:chExt cx="5011" cy="243"/>
          </a:xfrm>
        </p:grpSpPr>
        <p:sp>
          <p:nvSpPr>
            <p:cNvPr id="239" name="Rectangle 135">
              <a:extLst>
                <a:ext uri="{FF2B5EF4-FFF2-40B4-BE49-F238E27FC236}">
                  <a16:creationId xmlns:a16="http://schemas.microsoft.com/office/drawing/2014/main" id="{B2ED4EB8-EEA2-0518-992E-CE3347BEE0EA}"/>
                </a:ext>
              </a:extLst>
            </p:cNvPr>
            <p:cNvSpPr>
              <a:spLocks noChangeArrowheads="1"/>
            </p:cNvSpPr>
            <p:nvPr/>
          </p:nvSpPr>
          <p:spPr bwMode="auto">
            <a:xfrm>
              <a:off x="567" y="1026"/>
              <a:ext cx="4490" cy="96"/>
            </a:xfrm>
            <a:prstGeom prst="rect">
              <a:avLst/>
            </a:prstGeom>
            <a:solidFill>
              <a:srgbClr val="DCDCDC"/>
            </a:solidFill>
            <a:ln w="12700" cap="sq">
              <a:noFill/>
              <a:miter lim="800000"/>
              <a:headEnd type="none" w="sm" len="sm"/>
              <a:tailEnd type="none" w="sm" len="sm"/>
            </a:ln>
          </p:spPr>
          <p:txBody>
            <a:bodyPr wrap="none" anchor="ctr"/>
            <a:lstStyle/>
            <a:p>
              <a:pPr fontAlgn="auto">
                <a:spcBef>
                  <a:spcPts val="0"/>
                </a:spcBef>
                <a:spcAft>
                  <a:spcPts val="0"/>
                </a:spcAft>
              </a:pPr>
              <a:endParaRPr lang="zh-CN" altLang="en-US">
                <a:solidFill>
                  <a:srgbClr val="000000"/>
                </a:solidFill>
                <a:latin typeface="Arial Narrow"/>
                <a:cs typeface="+mn-cs"/>
              </a:endParaRPr>
            </a:p>
          </p:txBody>
        </p:sp>
        <p:sp>
          <p:nvSpPr>
            <p:cNvPr id="240" name="Text Box 136">
              <a:extLst>
                <a:ext uri="{FF2B5EF4-FFF2-40B4-BE49-F238E27FC236}">
                  <a16:creationId xmlns:a16="http://schemas.microsoft.com/office/drawing/2014/main" id="{7ACDBACD-8CCD-7AA6-BDA5-E0333F2A996E}"/>
                </a:ext>
              </a:extLst>
            </p:cNvPr>
            <p:cNvSpPr txBox="1">
              <a:spLocks noChangeArrowheads="1"/>
            </p:cNvSpPr>
            <p:nvPr/>
          </p:nvSpPr>
          <p:spPr bwMode="auto">
            <a:xfrm>
              <a:off x="649" y="978"/>
              <a:ext cx="4648" cy="192"/>
            </a:xfrm>
            <a:prstGeom prst="rect">
              <a:avLst/>
            </a:prstGeom>
            <a:noFill/>
            <a:ln w="12700" cap="sq">
              <a:noFill/>
              <a:miter lim="800000"/>
              <a:headEnd type="none" w="sm" len="sm"/>
              <a:tailEnd type="none" w="sm" len="sm"/>
            </a:ln>
          </p:spPr>
          <p:txBody>
            <a:bodyPr>
              <a:spAutoFit/>
            </a:bodyPr>
            <a:lstStyle/>
            <a:p>
              <a:pPr fontAlgn="auto">
                <a:spcBef>
                  <a:spcPts val="0"/>
                </a:spcBef>
                <a:spcAft>
                  <a:spcPts val="0"/>
                </a:spcAft>
              </a:pPr>
              <a:r>
                <a:rPr lang="en-US" altLang="zh-CN" sz="1400" dirty="0">
                  <a:solidFill>
                    <a:srgbClr val="000076"/>
                  </a:solidFill>
                  <a:latin typeface="Arial Narrow"/>
                  <a:cs typeface="+mn-cs"/>
                </a:rPr>
                <a:t>0         1          2             3             4             5              6              7              8             9            10</a:t>
              </a:r>
            </a:p>
          </p:txBody>
        </p:sp>
        <p:sp>
          <p:nvSpPr>
            <p:cNvPr id="241" name="Text Box 137">
              <a:extLst>
                <a:ext uri="{FF2B5EF4-FFF2-40B4-BE49-F238E27FC236}">
                  <a16:creationId xmlns:a16="http://schemas.microsoft.com/office/drawing/2014/main" id="{4B593519-F4D2-12F4-F31B-615EDC8423B5}"/>
                </a:ext>
              </a:extLst>
            </p:cNvPr>
            <p:cNvSpPr txBox="1">
              <a:spLocks noChangeArrowheads="1"/>
            </p:cNvSpPr>
            <p:nvPr/>
          </p:nvSpPr>
          <p:spPr bwMode="auto">
            <a:xfrm>
              <a:off x="5079" y="927"/>
              <a:ext cx="499" cy="231"/>
            </a:xfrm>
            <a:prstGeom prst="rect">
              <a:avLst/>
            </a:prstGeom>
            <a:noFill/>
            <a:ln w="12700" cap="sq">
              <a:noFill/>
              <a:miter lim="800000"/>
              <a:headEnd type="none" w="sm" len="sm"/>
              <a:tailEnd type="none" w="sm" len="sm"/>
            </a:ln>
          </p:spPr>
          <p:txBody>
            <a:bodyPr>
              <a:spAutoFit/>
            </a:bodyPr>
            <a:lstStyle/>
            <a:p>
              <a:pPr fontAlgn="auto">
                <a:spcBef>
                  <a:spcPts val="0"/>
                </a:spcBef>
                <a:spcAft>
                  <a:spcPts val="0"/>
                </a:spcAft>
              </a:pPr>
              <a:r>
                <a:rPr lang="zh-CN" altLang="en-US">
                  <a:solidFill>
                    <a:srgbClr val="000076"/>
                  </a:solidFill>
                  <a:latin typeface="Arial Narrow"/>
                  <a:ea typeface="幼圆" pitchFamily="49" charset="-122"/>
                  <a:cs typeface="+mn-cs"/>
                </a:rPr>
                <a:t>位置</a:t>
              </a:r>
            </a:p>
          </p:txBody>
        </p:sp>
      </p:grpSp>
      <p:grpSp>
        <p:nvGrpSpPr>
          <p:cNvPr id="242" name="Group 134">
            <a:extLst>
              <a:ext uri="{FF2B5EF4-FFF2-40B4-BE49-F238E27FC236}">
                <a16:creationId xmlns:a16="http://schemas.microsoft.com/office/drawing/2014/main" id="{D766642F-F2BF-3DFA-2D57-8B85E90D7F86}"/>
              </a:ext>
            </a:extLst>
          </p:cNvPr>
          <p:cNvGrpSpPr>
            <a:grpSpLocks/>
          </p:cNvGrpSpPr>
          <p:nvPr/>
        </p:nvGrpSpPr>
        <p:grpSpPr bwMode="auto">
          <a:xfrm>
            <a:off x="899592" y="3861048"/>
            <a:ext cx="7954962" cy="385762"/>
            <a:chOff x="567" y="927"/>
            <a:chExt cx="5011" cy="243"/>
          </a:xfrm>
        </p:grpSpPr>
        <p:sp>
          <p:nvSpPr>
            <p:cNvPr id="243" name="Rectangle 135">
              <a:extLst>
                <a:ext uri="{FF2B5EF4-FFF2-40B4-BE49-F238E27FC236}">
                  <a16:creationId xmlns:a16="http://schemas.microsoft.com/office/drawing/2014/main" id="{D2C9AF5D-4632-756A-F0AE-440C0E5BA9B6}"/>
                </a:ext>
              </a:extLst>
            </p:cNvPr>
            <p:cNvSpPr>
              <a:spLocks noChangeArrowheads="1"/>
            </p:cNvSpPr>
            <p:nvPr/>
          </p:nvSpPr>
          <p:spPr bwMode="auto">
            <a:xfrm>
              <a:off x="567" y="1026"/>
              <a:ext cx="4490" cy="96"/>
            </a:xfrm>
            <a:prstGeom prst="rect">
              <a:avLst/>
            </a:prstGeom>
            <a:solidFill>
              <a:srgbClr val="DCDCDC"/>
            </a:solidFill>
            <a:ln w="12700" cap="sq">
              <a:noFill/>
              <a:miter lim="800000"/>
              <a:headEnd type="none" w="sm" len="sm"/>
              <a:tailEnd type="none" w="sm" len="sm"/>
            </a:ln>
          </p:spPr>
          <p:txBody>
            <a:bodyPr wrap="none" anchor="ctr"/>
            <a:lstStyle/>
            <a:p>
              <a:pPr fontAlgn="auto">
                <a:spcBef>
                  <a:spcPts val="0"/>
                </a:spcBef>
                <a:spcAft>
                  <a:spcPts val="0"/>
                </a:spcAft>
              </a:pPr>
              <a:endParaRPr lang="zh-CN" altLang="en-US">
                <a:solidFill>
                  <a:srgbClr val="000000"/>
                </a:solidFill>
                <a:latin typeface="Arial Narrow"/>
                <a:cs typeface="+mn-cs"/>
              </a:endParaRPr>
            </a:p>
          </p:txBody>
        </p:sp>
        <p:sp>
          <p:nvSpPr>
            <p:cNvPr id="244" name="Text Box 136">
              <a:extLst>
                <a:ext uri="{FF2B5EF4-FFF2-40B4-BE49-F238E27FC236}">
                  <a16:creationId xmlns:a16="http://schemas.microsoft.com/office/drawing/2014/main" id="{DD03BA5D-CC4A-793F-1D21-683BE64C2BC0}"/>
                </a:ext>
              </a:extLst>
            </p:cNvPr>
            <p:cNvSpPr txBox="1">
              <a:spLocks noChangeArrowheads="1"/>
            </p:cNvSpPr>
            <p:nvPr/>
          </p:nvSpPr>
          <p:spPr bwMode="auto">
            <a:xfrm>
              <a:off x="649" y="978"/>
              <a:ext cx="4648" cy="192"/>
            </a:xfrm>
            <a:prstGeom prst="rect">
              <a:avLst/>
            </a:prstGeom>
            <a:noFill/>
            <a:ln w="12700" cap="sq">
              <a:noFill/>
              <a:miter lim="800000"/>
              <a:headEnd type="none" w="sm" len="sm"/>
              <a:tailEnd type="none" w="sm" len="sm"/>
            </a:ln>
          </p:spPr>
          <p:txBody>
            <a:bodyPr>
              <a:spAutoFit/>
            </a:bodyPr>
            <a:lstStyle/>
            <a:p>
              <a:pPr fontAlgn="auto">
                <a:spcBef>
                  <a:spcPts val="0"/>
                </a:spcBef>
                <a:spcAft>
                  <a:spcPts val="0"/>
                </a:spcAft>
              </a:pPr>
              <a:r>
                <a:rPr lang="en-US" altLang="zh-CN" sz="1400" dirty="0">
                  <a:solidFill>
                    <a:srgbClr val="000076"/>
                  </a:solidFill>
                  <a:latin typeface="Arial Narrow"/>
                  <a:cs typeface="+mn-cs"/>
                </a:rPr>
                <a:t>0         1          2             3             4             5              6              7              8             9            10</a:t>
              </a:r>
            </a:p>
          </p:txBody>
        </p:sp>
        <p:sp>
          <p:nvSpPr>
            <p:cNvPr id="245" name="Text Box 137">
              <a:extLst>
                <a:ext uri="{FF2B5EF4-FFF2-40B4-BE49-F238E27FC236}">
                  <a16:creationId xmlns:a16="http://schemas.microsoft.com/office/drawing/2014/main" id="{FE0C2DBE-ED37-CF04-B368-4EF2F8412E19}"/>
                </a:ext>
              </a:extLst>
            </p:cNvPr>
            <p:cNvSpPr txBox="1">
              <a:spLocks noChangeArrowheads="1"/>
            </p:cNvSpPr>
            <p:nvPr/>
          </p:nvSpPr>
          <p:spPr bwMode="auto">
            <a:xfrm>
              <a:off x="5079" y="927"/>
              <a:ext cx="499" cy="231"/>
            </a:xfrm>
            <a:prstGeom prst="rect">
              <a:avLst/>
            </a:prstGeom>
            <a:noFill/>
            <a:ln w="12700" cap="sq">
              <a:noFill/>
              <a:miter lim="800000"/>
              <a:headEnd type="none" w="sm" len="sm"/>
              <a:tailEnd type="none" w="sm" len="sm"/>
            </a:ln>
          </p:spPr>
          <p:txBody>
            <a:bodyPr>
              <a:spAutoFit/>
            </a:bodyPr>
            <a:lstStyle/>
            <a:p>
              <a:pPr fontAlgn="auto">
                <a:spcBef>
                  <a:spcPts val="0"/>
                </a:spcBef>
                <a:spcAft>
                  <a:spcPts val="0"/>
                </a:spcAft>
              </a:pPr>
              <a:r>
                <a:rPr lang="zh-CN" altLang="en-US">
                  <a:solidFill>
                    <a:srgbClr val="000076"/>
                  </a:solidFill>
                  <a:latin typeface="Arial Narrow"/>
                  <a:ea typeface="幼圆" pitchFamily="49" charset="-122"/>
                  <a:cs typeface="+mn-cs"/>
                </a:rPr>
                <a:t>位置</a:t>
              </a:r>
            </a:p>
          </p:txBody>
        </p:sp>
      </p:grpSp>
    </p:spTree>
    <p:extLst>
      <p:ext uri="{BB962C8B-B14F-4D97-AF65-F5344CB8AC3E}">
        <p14:creationId xmlns:p14="http://schemas.microsoft.com/office/powerpoint/2010/main" val="2803287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70"/>
                                        </p:tgtEl>
                                        <p:attrNameLst>
                                          <p:attrName>style.visibility</p:attrName>
                                        </p:attrNameLst>
                                      </p:cBhvr>
                                      <p:to>
                                        <p:strVal val="visible"/>
                                      </p:to>
                                    </p:set>
                                    <p:anim calcmode="lin" valueType="num">
                                      <p:cBhvr additive="base">
                                        <p:cTn id="7" dur="500" fill="hold"/>
                                        <p:tgtEl>
                                          <p:spTgt spid="170"/>
                                        </p:tgtEl>
                                        <p:attrNameLst>
                                          <p:attrName>ppt_x</p:attrName>
                                        </p:attrNameLst>
                                      </p:cBhvr>
                                      <p:tavLst>
                                        <p:tav tm="0">
                                          <p:val>
                                            <p:strVal val="0-#ppt_w/2"/>
                                          </p:val>
                                        </p:tav>
                                        <p:tav tm="100000">
                                          <p:val>
                                            <p:strVal val="#ppt_x"/>
                                          </p:val>
                                        </p:tav>
                                      </p:tavLst>
                                    </p:anim>
                                    <p:anim calcmode="lin" valueType="num">
                                      <p:cBhvr additive="base">
                                        <p:cTn id="8" dur="500" fill="hold"/>
                                        <p:tgtEl>
                                          <p:spTgt spid="17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71"/>
                                        </p:tgtEl>
                                        <p:attrNameLst>
                                          <p:attrName>style.visibility</p:attrName>
                                        </p:attrNameLst>
                                      </p:cBhvr>
                                      <p:to>
                                        <p:strVal val="visible"/>
                                      </p:to>
                                    </p:set>
                                    <p:anim calcmode="lin" valueType="num">
                                      <p:cBhvr additive="base">
                                        <p:cTn id="13" dur="500" fill="hold"/>
                                        <p:tgtEl>
                                          <p:spTgt spid="171"/>
                                        </p:tgtEl>
                                        <p:attrNameLst>
                                          <p:attrName>ppt_x</p:attrName>
                                        </p:attrNameLst>
                                      </p:cBhvr>
                                      <p:tavLst>
                                        <p:tav tm="0">
                                          <p:val>
                                            <p:strVal val="1+#ppt_w/2"/>
                                          </p:val>
                                        </p:tav>
                                        <p:tav tm="100000">
                                          <p:val>
                                            <p:strVal val="#ppt_x"/>
                                          </p:val>
                                        </p:tav>
                                      </p:tavLst>
                                    </p:anim>
                                    <p:anim calcmode="lin" valueType="num">
                                      <p:cBhvr additive="base">
                                        <p:cTn id="14" dur="500" fill="hold"/>
                                        <p:tgtEl>
                                          <p:spTgt spid="171"/>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grpId="0" nodeType="clickEffect">
                                  <p:stCondLst>
                                    <p:cond delay="0"/>
                                  </p:stCondLst>
                                  <p:childTnLst>
                                    <p:set>
                                      <p:cBhvr>
                                        <p:cTn id="18" dur="1" fill="hold">
                                          <p:stCondLst>
                                            <p:cond delay="0"/>
                                          </p:stCondLst>
                                        </p:cTn>
                                        <p:tgtEl>
                                          <p:spTgt spid="172"/>
                                        </p:tgtEl>
                                        <p:attrNameLst>
                                          <p:attrName>style.visibility</p:attrName>
                                        </p:attrNameLst>
                                      </p:cBhvr>
                                      <p:to>
                                        <p:strVal val="visible"/>
                                      </p:to>
                                    </p:set>
                                    <p:animEffect transition="in" filter="dissolve">
                                      <p:cBhvr>
                                        <p:cTn id="19" dur="500"/>
                                        <p:tgtEl>
                                          <p:spTgt spid="172"/>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173"/>
                                        </p:tgtEl>
                                        <p:attrNameLst>
                                          <p:attrName>style.visibility</p:attrName>
                                        </p:attrNameLst>
                                      </p:cBhvr>
                                      <p:to>
                                        <p:strVal val="visible"/>
                                      </p:to>
                                    </p:set>
                                    <p:animEffect transition="in" filter="dissolve">
                                      <p:cBhvr>
                                        <p:cTn id="24" dur="500"/>
                                        <p:tgtEl>
                                          <p:spTgt spid="173"/>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174"/>
                                        </p:tgtEl>
                                        <p:attrNameLst>
                                          <p:attrName>style.visibility</p:attrName>
                                        </p:attrNameLst>
                                      </p:cBhvr>
                                      <p:to>
                                        <p:strVal val="visible"/>
                                      </p:to>
                                    </p:set>
                                    <p:animEffect transition="in" filter="wipe(left)">
                                      <p:cBhvr>
                                        <p:cTn id="29" dur="500"/>
                                        <p:tgtEl>
                                          <p:spTgt spid="174"/>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177"/>
                                        </p:tgtEl>
                                        <p:attrNameLst>
                                          <p:attrName>style.visibility</p:attrName>
                                        </p:attrNameLst>
                                      </p:cBhvr>
                                      <p:to>
                                        <p:strVal val="visible"/>
                                      </p:to>
                                    </p:set>
                                    <p:animEffect transition="in" filter="wipe(left)">
                                      <p:cBhvr>
                                        <p:cTn id="34" dur="500"/>
                                        <p:tgtEl>
                                          <p:spTgt spid="177"/>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grpId="0" nodeType="clickEffect">
                                  <p:stCondLst>
                                    <p:cond delay="0"/>
                                  </p:stCondLst>
                                  <p:childTnLst>
                                    <p:set>
                                      <p:cBhvr>
                                        <p:cTn id="38" dur="1" fill="hold">
                                          <p:stCondLst>
                                            <p:cond delay="0"/>
                                          </p:stCondLst>
                                        </p:cTn>
                                        <p:tgtEl>
                                          <p:spTgt spid="180"/>
                                        </p:tgtEl>
                                        <p:attrNameLst>
                                          <p:attrName>style.visibility</p:attrName>
                                        </p:attrNameLst>
                                      </p:cBhvr>
                                      <p:to>
                                        <p:strVal val="visible"/>
                                      </p:to>
                                    </p:set>
                                    <p:animEffect transition="in" filter="dissolve">
                                      <p:cBhvr>
                                        <p:cTn id="39" dur="500"/>
                                        <p:tgtEl>
                                          <p:spTgt spid="180"/>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2" fill="hold" nodeType="clickEffect">
                                  <p:stCondLst>
                                    <p:cond delay="0"/>
                                  </p:stCondLst>
                                  <p:childTnLst>
                                    <p:set>
                                      <p:cBhvr>
                                        <p:cTn id="43" dur="1" fill="hold">
                                          <p:stCondLst>
                                            <p:cond delay="0"/>
                                          </p:stCondLst>
                                        </p:cTn>
                                        <p:tgtEl>
                                          <p:spTgt spid="181"/>
                                        </p:tgtEl>
                                        <p:attrNameLst>
                                          <p:attrName>style.visibility</p:attrName>
                                        </p:attrNameLst>
                                      </p:cBhvr>
                                      <p:to>
                                        <p:strVal val="visible"/>
                                      </p:to>
                                    </p:set>
                                    <p:animEffect transition="in" filter="wipe(right)">
                                      <p:cBhvr>
                                        <p:cTn id="44" dur="500"/>
                                        <p:tgtEl>
                                          <p:spTgt spid="181"/>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2" fill="hold" nodeType="clickEffect">
                                  <p:stCondLst>
                                    <p:cond delay="0"/>
                                  </p:stCondLst>
                                  <p:childTnLst>
                                    <p:set>
                                      <p:cBhvr>
                                        <p:cTn id="48" dur="1" fill="hold">
                                          <p:stCondLst>
                                            <p:cond delay="0"/>
                                          </p:stCondLst>
                                        </p:cTn>
                                        <p:tgtEl>
                                          <p:spTgt spid="184"/>
                                        </p:tgtEl>
                                        <p:attrNameLst>
                                          <p:attrName>style.visibility</p:attrName>
                                        </p:attrNameLst>
                                      </p:cBhvr>
                                      <p:to>
                                        <p:strVal val="visible"/>
                                      </p:to>
                                    </p:set>
                                    <p:animEffect transition="in" filter="wipe(right)">
                                      <p:cBhvr>
                                        <p:cTn id="49" dur="500"/>
                                        <p:tgtEl>
                                          <p:spTgt spid="184"/>
                                        </p:tgtEl>
                                      </p:cBhvr>
                                    </p:animEffect>
                                  </p:childTnLst>
                                </p:cTn>
                              </p:par>
                            </p:childTnLst>
                          </p:cTn>
                        </p:par>
                      </p:childTnLst>
                    </p:cTn>
                  </p:par>
                  <p:par>
                    <p:cTn id="50" fill="hold">
                      <p:stCondLst>
                        <p:cond delay="indefinite"/>
                      </p:stCondLst>
                      <p:childTnLst>
                        <p:par>
                          <p:cTn id="51" fill="hold">
                            <p:stCondLst>
                              <p:cond delay="0"/>
                            </p:stCondLst>
                            <p:childTnLst>
                              <p:par>
                                <p:cTn id="52" presetID="9" presetClass="entr" presetSubtype="0" fill="hold" grpId="0" nodeType="clickEffect">
                                  <p:stCondLst>
                                    <p:cond delay="0"/>
                                  </p:stCondLst>
                                  <p:childTnLst>
                                    <p:set>
                                      <p:cBhvr>
                                        <p:cTn id="53" dur="1" fill="hold">
                                          <p:stCondLst>
                                            <p:cond delay="0"/>
                                          </p:stCondLst>
                                        </p:cTn>
                                        <p:tgtEl>
                                          <p:spTgt spid="187"/>
                                        </p:tgtEl>
                                        <p:attrNameLst>
                                          <p:attrName>style.visibility</p:attrName>
                                        </p:attrNameLst>
                                      </p:cBhvr>
                                      <p:to>
                                        <p:strVal val="visible"/>
                                      </p:to>
                                    </p:set>
                                    <p:animEffect transition="in" filter="dissolve">
                                      <p:cBhvr>
                                        <p:cTn id="54" dur="500"/>
                                        <p:tgtEl>
                                          <p:spTgt spid="187"/>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nodeType="clickEffect">
                                  <p:stCondLst>
                                    <p:cond delay="0"/>
                                  </p:stCondLst>
                                  <p:childTnLst>
                                    <p:set>
                                      <p:cBhvr>
                                        <p:cTn id="58" dur="1" fill="hold">
                                          <p:stCondLst>
                                            <p:cond delay="0"/>
                                          </p:stCondLst>
                                        </p:cTn>
                                        <p:tgtEl>
                                          <p:spTgt spid="188"/>
                                        </p:tgtEl>
                                        <p:attrNameLst>
                                          <p:attrName>style.visibility</p:attrName>
                                        </p:attrNameLst>
                                      </p:cBhvr>
                                      <p:to>
                                        <p:strVal val="visible"/>
                                      </p:to>
                                    </p:set>
                                    <p:animEffect transition="in" filter="wipe(left)">
                                      <p:cBhvr>
                                        <p:cTn id="59" dur="500"/>
                                        <p:tgtEl>
                                          <p:spTgt spid="188"/>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nodeType="clickEffect">
                                  <p:stCondLst>
                                    <p:cond delay="0"/>
                                  </p:stCondLst>
                                  <p:childTnLst>
                                    <p:set>
                                      <p:cBhvr>
                                        <p:cTn id="63" dur="1" fill="hold">
                                          <p:stCondLst>
                                            <p:cond delay="0"/>
                                          </p:stCondLst>
                                        </p:cTn>
                                        <p:tgtEl>
                                          <p:spTgt spid="192"/>
                                        </p:tgtEl>
                                        <p:attrNameLst>
                                          <p:attrName>style.visibility</p:attrName>
                                        </p:attrNameLst>
                                      </p:cBhvr>
                                      <p:to>
                                        <p:strVal val="visible"/>
                                      </p:to>
                                    </p:set>
                                    <p:animEffect transition="in" filter="wipe(left)">
                                      <p:cBhvr>
                                        <p:cTn id="64" dur="500"/>
                                        <p:tgtEl>
                                          <p:spTgt spid="192"/>
                                        </p:tgtEl>
                                      </p:cBhvr>
                                    </p:animEffect>
                                  </p:childTnLst>
                                </p:cTn>
                              </p:par>
                            </p:childTnLst>
                          </p:cTn>
                        </p:par>
                      </p:childTnLst>
                    </p:cTn>
                  </p:par>
                  <p:par>
                    <p:cTn id="65" fill="hold">
                      <p:stCondLst>
                        <p:cond delay="indefinite"/>
                      </p:stCondLst>
                      <p:childTnLst>
                        <p:par>
                          <p:cTn id="66" fill="hold">
                            <p:stCondLst>
                              <p:cond delay="0"/>
                            </p:stCondLst>
                            <p:childTnLst>
                              <p:par>
                                <p:cTn id="67" presetID="9" presetClass="entr" presetSubtype="0" fill="hold" grpId="0" nodeType="clickEffect">
                                  <p:stCondLst>
                                    <p:cond delay="0"/>
                                  </p:stCondLst>
                                  <p:childTnLst>
                                    <p:set>
                                      <p:cBhvr>
                                        <p:cTn id="68" dur="1" fill="hold">
                                          <p:stCondLst>
                                            <p:cond delay="0"/>
                                          </p:stCondLst>
                                        </p:cTn>
                                        <p:tgtEl>
                                          <p:spTgt spid="191"/>
                                        </p:tgtEl>
                                        <p:attrNameLst>
                                          <p:attrName>style.visibility</p:attrName>
                                        </p:attrNameLst>
                                      </p:cBhvr>
                                      <p:to>
                                        <p:strVal val="visible"/>
                                      </p:to>
                                    </p:set>
                                    <p:animEffect transition="in" filter="dissolve">
                                      <p:cBhvr>
                                        <p:cTn id="69" dur="500"/>
                                        <p:tgtEl>
                                          <p:spTgt spid="191"/>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nodeType="clickEffect">
                                  <p:stCondLst>
                                    <p:cond delay="0"/>
                                  </p:stCondLst>
                                  <p:childTnLst>
                                    <p:set>
                                      <p:cBhvr>
                                        <p:cTn id="73" dur="1" fill="hold">
                                          <p:stCondLst>
                                            <p:cond delay="0"/>
                                          </p:stCondLst>
                                        </p:cTn>
                                        <p:tgtEl>
                                          <p:spTgt spid="195"/>
                                        </p:tgtEl>
                                        <p:attrNameLst>
                                          <p:attrName>style.visibility</p:attrName>
                                        </p:attrNameLst>
                                      </p:cBhvr>
                                      <p:to>
                                        <p:strVal val="visible"/>
                                      </p:to>
                                    </p:set>
                                    <p:animEffect transition="in" filter="wipe(left)">
                                      <p:cBhvr>
                                        <p:cTn id="74" dur="500"/>
                                        <p:tgtEl>
                                          <p:spTgt spid="195"/>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2" fill="hold" nodeType="clickEffect">
                                  <p:stCondLst>
                                    <p:cond delay="0"/>
                                  </p:stCondLst>
                                  <p:childTnLst>
                                    <p:set>
                                      <p:cBhvr>
                                        <p:cTn id="78" dur="1" fill="hold">
                                          <p:stCondLst>
                                            <p:cond delay="0"/>
                                          </p:stCondLst>
                                        </p:cTn>
                                        <p:tgtEl>
                                          <p:spTgt spid="201"/>
                                        </p:tgtEl>
                                        <p:attrNameLst>
                                          <p:attrName>style.visibility</p:attrName>
                                        </p:attrNameLst>
                                      </p:cBhvr>
                                      <p:to>
                                        <p:strVal val="visible"/>
                                      </p:to>
                                    </p:set>
                                    <p:animEffect transition="in" filter="wipe(right)">
                                      <p:cBhvr>
                                        <p:cTn id="79" dur="500"/>
                                        <p:tgtEl>
                                          <p:spTgt spid="201"/>
                                        </p:tgtEl>
                                      </p:cBhvr>
                                    </p:animEffect>
                                  </p:childTnLst>
                                </p:cTn>
                              </p:par>
                            </p:childTnLst>
                          </p:cTn>
                        </p:par>
                      </p:childTnLst>
                    </p:cTn>
                  </p:par>
                  <p:par>
                    <p:cTn id="80" fill="hold">
                      <p:stCondLst>
                        <p:cond delay="indefinite"/>
                      </p:stCondLst>
                      <p:childTnLst>
                        <p:par>
                          <p:cTn id="81" fill="hold">
                            <p:stCondLst>
                              <p:cond delay="0"/>
                            </p:stCondLst>
                            <p:childTnLst>
                              <p:par>
                                <p:cTn id="82" presetID="2" presetClass="entr" presetSubtype="8" fill="hold" grpId="0" nodeType="clickEffect">
                                  <p:stCondLst>
                                    <p:cond delay="0"/>
                                  </p:stCondLst>
                                  <p:childTnLst>
                                    <p:set>
                                      <p:cBhvr>
                                        <p:cTn id="83" dur="1" fill="hold">
                                          <p:stCondLst>
                                            <p:cond delay="0"/>
                                          </p:stCondLst>
                                        </p:cTn>
                                        <p:tgtEl>
                                          <p:spTgt spid="205"/>
                                        </p:tgtEl>
                                        <p:attrNameLst>
                                          <p:attrName>style.visibility</p:attrName>
                                        </p:attrNameLst>
                                      </p:cBhvr>
                                      <p:to>
                                        <p:strVal val="visible"/>
                                      </p:to>
                                    </p:set>
                                    <p:anim calcmode="lin" valueType="num">
                                      <p:cBhvr additive="base">
                                        <p:cTn id="84" dur="500" fill="hold"/>
                                        <p:tgtEl>
                                          <p:spTgt spid="205"/>
                                        </p:tgtEl>
                                        <p:attrNameLst>
                                          <p:attrName>ppt_x</p:attrName>
                                        </p:attrNameLst>
                                      </p:cBhvr>
                                      <p:tavLst>
                                        <p:tav tm="0">
                                          <p:val>
                                            <p:strVal val="0-#ppt_w/2"/>
                                          </p:val>
                                        </p:tav>
                                        <p:tav tm="100000">
                                          <p:val>
                                            <p:strVal val="#ppt_x"/>
                                          </p:val>
                                        </p:tav>
                                      </p:tavLst>
                                    </p:anim>
                                    <p:anim calcmode="lin" valueType="num">
                                      <p:cBhvr additive="base">
                                        <p:cTn id="85" dur="500" fill="hold"/>
                                        <p:tgtEl>
                                          <p:spTgt spid="205"/>
                                        </p:tgtEl>
                                        <p:attrNameLst>
                                          <p:attrName>ppt_y</p:attrName>
                                        </p:attrNameLst>
                                      </p:cBhvr>
                                      <p:tavLst>
                                        <p:tav tm="0">
                                          <p:val>
                                            <p:strVal val="#ppt_y"/>
                                          </p:val>
                                        </p:tav>
                                        <p:tav tm="100000">
                                          <p:val>
                                            <p:strVal val="#ppt_y"/>
                                          </p:val>
                                        </p:tav>
                                      </p:tavLst>
                                    </p:anim>
                                  </p:childTnLst>
                                </p:cTn>
                              </p:par>
                            </p:childTnLst>
                          </p:cTn>
                        </p:par>
                      </p:childTnLst>
                    </p:cTn>
                  </p:par>
                  <p:par>
                    <p:cTn id="86" fill="hold">
                      <p:stCondLst>
                        <p:cond delay="indefinite"/>
                      </p:stCondLst>
                      <p:childTnLst>
                        <p:par>
                          <p:cTn id="87" fill="hold">
                            <p:stCondLst>
                              <p:cond delay="0"/>
                            </p:stCondLst>
                            <p:childTnLst>
                              <p:par>
                                <p:cTn id="88" presetID="2" presetClass="entr" presetSubtype="2" fill="hold" grpId="0" nodeType="clickEffect">
                                  <p:stCondLst>
                                    <p:cond delay="0"/>
                                  </p:stCondLst>
                                  <p:childTnLst>
                                    <p:set>
                                      <p:cBhvr>
                                        <p:cTn id="89" dur="1" fill="hold">
                                          <p:stCondLst>
                                            <p:cond delay="0"/>
                                          </p:stCondLst>
                                        </p:cTn>
                                        <p:tgtEl>
                                          <p:spTgt spid="206"/>
                                        </p:tgtEl>
                                        <p:attrNameLst>
                                          <p:attrName>style.visibility</p:attrName>
                                        </p:attrNameLst>
                                      </p:cBhvr>
                                      <p:to>
                                        <p:strVal val="visible"/>
                                      </p:to>
                                    </p:set>
                                    <p:anim calcmode="lin" valueType="num">
                                      <p:cBhvr additive="base">
                                        <p:cTn id="90" dur="500" fill="hold"/>
                                        <p:tgtEl>
                                          <p:spTgt spid="206"/>
                                        </p:tgtEl>
                                        <p:attrNameLst>
                                          <p:attrName>ppt_x</p:attrName>
                                        </p:attrNameLst>
                                      </p:cBhvr>
                                      <p:tavLst>
                                        <p:tav tm="0">
                                          <p:val>
                                            <p:strVal val="1+#ppt_w/2"/>
                                          </p:val>
                                        </p:tav>
                                        <p:tav tm="100000">
                                          <p:val>
                                            <p:strVal val="#ppt_x"/>
                                          </p:val>
                                        </p:tav>
                                      </p:tavLst>
                                    </p:anim>
                                    <p:anim calcmode="lin" valueType="num">
                                      <p:cBhvr additive="base">
                                        <p:cTn id="91" dur="500" fill="hold"/>
                                        <p:tgtEl>
                                          <p:spTgt spid="206"/>
                                        </p:tgtEl>
                                        <p:attrNameLst>
                                          <p:attrName>ppt_y</p:attrName>
                                        </p:attrNameLst>
                                      </p:cBhvr>
                                      <p:tavLst>
                                        <p:tav tm="0">
                                          <p:val>
                                            <p:strVal val="#ppt_y"/>
                                          </p:val>
                                        </p:tav>
                                        <p:tav tm="100000">
                                          <p:val>
                                            <p:strVal val="#ppt_y"/>
                                          </p:val>
                                        </p:tav>
                                      </p:tavLst>
                                    </p:anim>
                                  </p:childTnLst>
                                </p:cTn>
                              </p:par>
                            </p:childTnLst>
                          </p:cTn>
                        </p:par>
                      </p:childTnLst>
                    </p:cTn>
                  </p:par>
                  <p:par>
                    <p:cTn id="92" fill="hold">
                      <p:stCondLst>
                        <p:cond delay="indefinite"/>
                      </p:stCondLst>
                      <p:childTnLst>
                        <p:par>
                          <p:cTn id="93" fill="hold">
                            <p:stCondLst>
                              <p:cond delay="0"/>
                            </p:stCondLst>
                            <p:childTnLst>
                              <p:par>
                                <p:cTn id="94" presetID="9" presetClass="entr" presetSubtype="0" fill="hold" grpId="0" nodeType="clickEffect">
                                  <p:stCondLst>
                                    <p:cond delay="0"/>
                                  </p:stCondLst>
                                  <p:childTnLst>
                                    <p:set>
                                      <p:cBhvr>
                                        <p:cTn id="95" dur="1" fill="hold">
                                          <p:stCondLst>
                                            <p:cond delay="0"/>
                                          </p:stCondLst>
                                        </p:cTn>
                                        <p:tgtEl>
                                          <p:spTgt spid="207"/>
                                        </p:tgtEl>
                                        <p:attrNameLst>
                                          <p:attrName>style.visibility</p:attrName>
                                        </p:attrNameLst>
                                      </p:cBhvr>
                                      <p:to>
                                        <p:strVal val="visible"/>
                                      </p:to>
                                    </p:set>
                                    <p:animEffect transition="in" filter="dissolve">
                                      <p:cBhvr>
                                        <p:cTn id="96" dur="500"/>
                                        <p:tgtEl>
                                          <p:spTgt spid="207"/>
                                        </p:tgtEl>
                                      </p:cBhvr>
                                    </p:animEffect>
                                  </p:childTnLst>
                                </p:cTn>
                              </p:par>
                            </p:childTnLst>
                          </p:cTn>
                        </p:par>
                      </p:childTnLst>
                    </p:cTn>
                  </p:par>
                  <p:par>
                    <p:cTn id="97" fill="hold">
                      <p:stCondLst>
                        <p:cond delay="indefinite"/>
                      </p:stCondLst>
                      <p:childTnLst>
                        <p:par>
                          <p:cTn id="98" fill="hold">
                            <p:stCondLst>
                              <p:cond delay="0"/>
                            </p:stCondLst>
                            <p:childTnLst>
                              <p:par>
                                <p:cTn id="99" presetID="9" presetClass="entr" presetSubtype="0" fill="hold" grpId="0" nodeType="clickEffect">
                                  <p:stCondLst>
                                    <p:cond delay="0"/>
                                  </p:stCondLst>
                                  <p:childTnLst>
                                    <p:set>
                                      <p:cBhvr>
                                        <p:cTn id="100" dur="1" fill="hold">
                                          <p:stCondLst>
                                            <p:cond delay="0"/>
                                          </p:stCondLst>
                                        </p:cTn>
                                        <p:tgtEl>
                                          <p:spTgt spid="208"/>
                                        </p:tgtEl>
                                        <p:attrNameLst>
                                          <p:attrName>style.visibility</p:attrName>
                                        </p:attrNameLst>
                                      </p:cBhvr>
                                      <p:to>
                                        <p:strVal val="visible"/>
                                      </p:to>
                                    </p:set>
                                    <p:animEffect transition="in" filter="dissolve">
                                      <p:cBhvr>
                                        <p:cTn id="101" dur="500"/>
                                        <p:tgtEl>
                                          <p:spTgt spid="208"/>
                                        </p:tgtEl>
                                      </p:cBhvr>
                                    </p:animEffect>
                                  </p:childTnLst>
                                </p:cTn>
                              </p:par>
                            </p:childTnLst>
                          </p:cTn>
                        </p:par>
                      </p:childTnLst>
                    </p:cTn>
                  </p:par>
                  <p:par>
                    <p:cTn id="102" fill="hold">
                      <p:stCondLst>
                        <p:cond delay="indefinite"/>
                      </p:stCondLst>
                      <p:childTnLst>
                        <p:par>
                          <p:cTn id="103" fill="hold">
                            <p:stCondLst>
                              <p:cond delay="0"/>
                            </p:stCondLst>
                            <p:childTnLst>
                              <p:par>
                                <p:cTn id="104" presetID="22" presetClass="entr" presetSubtype="2" fill="hold" nodeType="clickEffect">
                                  <p:stCondLst>
                                    <p:cond delay="0"/>
                                  </p:stCondLst>
                                  <p:childTnLst>
                                    <p:set>
                                      <p:cBhvr>
                                        <p:cTn id="105" dur="1" fill="hold">
                                          <p:stCondLst>
                                            <p:cond delay="0"/>
                                          </p:stCondLst>
                                        </p:cTn>
                                        <p:tgtEl>
                                          <p:spTgt spid="209"/>
                                        </p:tgtEl>
                                        <p:attrNameLst>
                                          <p:attrName>style.visibility</p:attrName>
                                        </p:attrNameLst>
                                      </p:cBhvr>
                                      <p:to>
                                        <p:strVal val="visible"/>
                                      </p:to>
                                    </p:set>
                                    <p:animEffect transition="in" filter="wipe(right)">
                                      <p:cBhvr>
                                        <p:cTn id="106" dur="500"/>
                                        <p:tgtEl>
                                          <p:spTgt spid="209"/>
                                        </p:tgtEl>
                                      </p:cBhvr>
                                    </p:animEffect>
                                  </p:childTnLst>
                                </p:cTn>
                              </p:par>
                            </p:childTnLst>
                          </p:cTn>
                        </p:par>
                      </p:childTnLst>
                    </p:cTn>
                  </p:par>
                  <p:par>
                    <p:cTn id="107" fill="hold">
                      <p:stCondLst>
                        <p:cond delay="indefinite"/>
                      </p:stCondLst>
                      <p:childTnLst>
                        <p:par>
                          <p:cTn id="108" fill="hold">
                            <p:stCondLst>
                              <p:cond delay="0"/>
                            </p:stCondLst>
                            <p:childTnLst>
                              <p:par>
                                <p:cTn id="109" presetID="22" presetClass="entr" presetSubtype="2" fill="hold" nodeType="clickEffect">
                                  <p:stCondLst>
                                    <p:cond delay="0"/>
                                  </p:stCondLst>
                                  <p:childTnLst>
                                    <p:set>
                                      <p:cBhvr>
                                        <p:cTn id="110" dur="1" fill="hold">
                                          <p:stCondLst>
                                            <p:cond delay="0"/>
                                          </p:stCondLst>
                                        </p:cTn>
                                        <p:tgtEl>
                                          <p:spTgt spid="212"/>
                                        </p:tgtEl>
                                        <p:attrNameLst>
                                          <p:attrName>style.visibility</p:attrName>
                                        </p:attrNameLst>
                                      </p:cBhvr>
                                      <p:to>
                                        <p:strVal val="visible"/>
                                      </p:to>
                                    </p:set>
                                    <p:animEffect transition="in" filter="wipe(right)">
                                      <p:cBhvr>
                                        <p:cTn id="111" dur="500"/>
                                        <p:tgtEl>
                                          <p:spTgt spid="212"/>
                                        </p:tgtEl>
                                      </p:cBhvr>
                                    </p:animEffect>
                                  </p:childTnLst>
                                </p:cTn>
                              </p:par>
                            </p:childTnLst>
                          </p:cTn>
                        </p:par>
                      </p:childTnLst>
                    </p:cTn>
                  </p:par>
                  <p:par>
                    <p:cTn id="112" fill="hold">
                      <p:stCondLst>
                        <p:cond delay="indefinite"/>
                      </p:stCondLst>
                      <p:childTnLst>
                        <p:par>
                          <p:cTn id="113" fill="hold">
                            <p:stCondLst>
                              <p:cond delay="0"/>
                            </p:stCondLst>
                            <p:childTnLst>
                              <p:par>
                                <p:cTn id="114" presetID="9" presetClass="entr" presetSubtype="0" fill="hold" grpId="0" nodeType="clickEffect">
                                  <p:stCondLst>
                                    <p:cond delay="0"/>
                                  </p:stCondLst>
                                  <p:childTnLst>
                                    <p:set>
                                      <p:cBhvr>
                                        <p:cTn id="115" dur="1" fill="hold">
                                          <p:stCondLst>
                                            <p:cond delay="0"/>
                                          </p:stCondLst>
                                        </p:cTn>
                                        <p:tgtEl>
                                          <p:spTgt spid="215"/>
                                        </p:tgtEl>
                                        <p:attrNameLst>
                                          <p:attrName>style.visibility</p:attrName>
                                        </p:attrNameLst>
                                      </p:cBhvr>
                                      <p:to>
                                        <p:strVal val="visible"/>
                                      </p:to>
                                    </p:set>
                                    <p:animEffect transition="in" filter="dissolve">
                                      <p:cBhvr>
                                        <p:cTn id="116" dur="500"/>
                                        <p:tgtEl>
                                          <p:spTgt spid="215"/>
                                        </p:tgtEl>
                                      </p:cBhvr>
                                    </p:animEffect>
                                  </p:childTnLst>
                                </p:cTn>
                              </p:par>
                            </p:childTnLst>
                          </p:cTn>
                        </p:par>
                      </p:childTnLst>
                    </p:cTn>
                  </p:par>
                  <p:par>
                    <p:cTn id="117" fill="hold">
                      <p:stCondLst>
                        <p:cond delay="indefinite"/>
                      </p:stCondLst>
                      <p:childTnLst>
                        <p:par>
                          <p:cTn id="118" fill="hold">
                            <p:stCondLst>
                              <p:cond delay="0"/>
                            </p:stCondLst>
                            <p:childTnLst>
                              <p:par>
                                <p:cTn id="119" presetID="22" presetClass="entr" presetSubtype="8" fill="hold" nodeType="clickEffect">
                                  <p:stCondLst>
                                    <p:cond delay="0"/>
                                  </p:stCondLst>
                                  <p:childTnLst>
                                    <p:set>
                                      <p:cBhvr>
                                        <p:cTn id="120" dur="1" fill="hold">
                                          <p:stCondLst>
                                            <p:cond delay="0"/>
                                          </p:stCondLst>
                                        </p:cTn>
                                        <p:tgtEl>
                                          <p:spTgt spid="216"/>
                                        </p:tgtEl>
                                        <p:attrNameLst>
                                          <p:attrName>style.visibility</p:attrName>
                                        </p:attrNameLst>
                                      </p:cBhvr>
                                      <p:to>
                                        <p:strVal val="visible"/>
                                      </p:to>
                                    </p:set>
                                    <p:animEffect transition="in" filter="wipe(left)">
                                      <p:cBhvr>
                                        <p:cTn id="121" dur="500"/>
                                        <p:tgtEl>
                                          <p:spTgt spid="216"/>
                                        </p:tgtEl>
                                      </p:cBhvr>
                                    </p:animEffect>
                                  </p:childTnLst>
                                </p:cTn>
                              </p:par>
                            </p:childTnLst>
                          </p:cTn>
                        </p:par>
                      </p:childTnLst>
                    </p:cTn>
                  </p:par>
                  <p:par>
                    <p:cTn id="122" fill="hold">
                      <p:stCondLst>
                        <p:cond delay="indefinite"/>
                      </p:stCondLst>
                      <p:childTnLst>
                        <p:par>
                          <p:cTn id="123" fill="hold">
                            <p:stCondLst>
                              <p:cond delay="0"/>
                            </p:stCondLst>
                            <p:childTnLst>
                              <p:par>
                                <p:cTn id="124" presetID="22" presetClass="entr" presetSubtype="8" fill="hold" nodeType="clickEffect">
                                  <p:stCondLst>
                                    <p:cond delay="0"/>
                                  </p:stCondLst>
                                  <p:childTnLst>
                                    <p:set>
                                      <p:cBhvr>
                                        <p:cTn id="125" dur="1" fill="hold">
                                          <p:stCondLst>
                                            <p:cond delay="0"/>
                                          </p:stCondLst>
                                        </p:cTn>
                                        <p:tgtEl>
                                          <p:spTgt spid="219"/>
                                        </p:tgtEl>
                                        <p:attrNameLst>
                                          <p:attrName>style.visibility</p:attrName>
                                        </p:attrNameLst>
                                      </p:cBhvr>
                                      <p:to>
                                        <p:strVal val="visible"/>
                                      </p:to>
                                    </p:set>
                                    <p:animEffect transition="in" filter="wipe(left)">
                                      <p:cBhvr>
                                        <p:cTn id="126" dur="500"/>
                                        <p:tgtEl>
                                          <p:spTgt spid="219"/>
                                        </p:tgtEl>
                                      </p:cBhvr>
                                    </p:animEffect>
                                  </p:childTnLst>
                                </p:cTn>
                              </p:par>
                            </p:childTnLst>
                          </p:cTn>
                        </p:par>
                      </p:childTnLst>
                    </p:cTn>
                  </p:par>
                  <p:par>
                    <p:cTn id="127" fill="hold">
                      <p:stCondLst>
                        <p:cond delay="indefinite"/>
                      </p:stCondLst>
                      <p:childTnLst>
                        <p:par>
                          <p:cTn id="128" fill="hold">
                            <p:stCondLst>
                              <p:cond delay="0"/>
                            </p:stCondLst>
                            <p:childTnLst>
                              <p:par>
                                <p:cTn id="129" presetID="9" presetClass="entr" presetSubtype="0" fill="hold" grpId="0" nodeType="clickEffect">
                                  <p:stCondLst>
                                    <p:cond delay="0"/>
                                  </p:stCondLst>
                                  <p:childTnLst>
                                    <p:set>
                                      <p:cBhvr>
                                        <p:cTn id="130" dur="1" fill="hold">
                                          <p:stCondLst>
                                            <p:cond delay="0"/>
                                          </p:stCondLst>
                                        </p:cTn>
                                        <p:tgtEl>
                                          <p:spTgt spid="222"/>
                                        </p:tgtEl>
                                        <p:attrNameLst>
                                          <p:attrName>style.visibility</p:attrName>
                                        </p:attrNameLst>
                                      </p:cBhvr>
                                      <p:to>
                                        <p:strVal val="visible"/>
                                      </p:to>
                                    </p:set>
                                    <p:animEffect transition="in" filter="dissolve">
                                      <p:cBhvr>
                                        <p:cTn id="131" dur="500"/>
                                        <p:tgtEl>
                                          <p:spTgt spid="222"/>
                                        </p:tgtEl>
                                      </p:cBhvr>
                                    </p:animEffect>
                                  </p:childTnLst>
                                </p:cTn>
                              </p:par>
                            </p:childTnLst>
                          </p:cTn>
                        </p:par>
                      </p:childTnLst>
                    </p:cTn>
                  </p:par>
                  <p:par>
                    <p:cTn id="132" fill="hold">
                      <p:stCondLst>
                        <p:cond delay="indefinite"/>
                      </p:stCondLst>
                      <p:childTnLst>
                        <p:par>
                          <p:cTn id="133" fill="hold">
                            <p:stCondLst>
                              <p:cond delay="0"/>
                            </p:stCondLst>
                            <p:childTnLst>
                              <p:par>
                                <p:cTn id="134" presetID="22" presetClass="entr" presetSubtype="2" fill="hold" nodeType="clickEffect">
                                  <p:stCondLst>
                                    <p:cond delay="0"/>
                                  </p:stCondLst>
                                  <p:childTnLst>
                                    <p:set>
                                      <p:cBhvr>
                                        <p:cTn id="135" dur="1" fill="hold">
                                          <p:stCondLst>
                                            <p:cond delay="0"/>
                                          </p:stCondLst>
                                        </p:cTn>
                                        <p:tgtEl>
                                          <p:spTgt spid="223"/>
                                        </p:tgtEl>
                                        <p:attrNameLst>
                                          <p:attrName>style.visibility</p:attrName>
                                        </p:attrNameLst>
                                      </p:cBhvr>
                                      <p:to>
                                        <p:strVal val="visible"/>
                                      </p:to>
                                    </p:set>
                                    <p:animEffect transition="in" filter="wipe(right)">
                                      <p:cBhvr>
                                        <p:cTn id="136" dur="500"/>
                                        <p:tgtEl>
                                          <p:spTgt spid="223"/>
                                        </p:tgtEl>
                                      </p:cBhvr>
                                    </p:animEffect>
                                  </p:childTnLst>
                                </p:cTn>
                              </p:par>
                            </p:childTnLst>
                          </p:cTn>
                        </p:par>
                      </p:childTnLst>
                    </p:cTn>
                  </p:par>
                  <p:par>
                    <p:cTn id="137" fill="hold">
                      <p:stCondLst>
                        <p:cond delay="indefinite"/>
                      </p:stCondLst>
                      <p:childTnLst>
                        <p:par>
                          <p:cTn id="138" fill="hold">
                            <p:stCondLst>
                              <p:cond delay="0"/>
                            </p:stCondLst>
                            <p:childTnLst>
                              <p:par>
                                <p:cTn id="139" presetID="23" presetClass="entr" presetSubtype="288" fill="hold" grpId="0" nodeType="clickEffect">
                                  <p:stCondLst>
                                    <p:cond delay="0"/>
                                  </p:stCondLst>
                                  <p:childTnLst>
                                    <p:set>
                                      <p:cBhvr>
                                        <p:cTn id="140" dur="1" fill="hold">
                                          <p:stCondLst>
                                            <p:cond delay="0"/>
                                          </p:stCondLst>
                                        </p:cTn>
                                        <p:tgtEl>
                                          <p:spTgt spid="226"/>
                                        </p:tgtEl>
                                        <p:attrNameLst>
                                          <p:attrName>style.visibility</p:attrName>
                                        </p:attrNameLst>
                                      </p:cBhvr>
                                      <p:to>
                                        <p:strVal val="visible"/>
                                      </p:to>
                                    </p:set>
                                    <p:anim calcmode="lin" valueType="num">
                                      <p:cBhvr>
                                        <p:cTn id="141" dur="500" fill="hold"/>
                                        <p:tgtEl>
                                          <p:spTgt spid="226"/>
                                        </p:tgtEl>
                                        <p:attrNameLst>
                                          <p:attrName>ppt_w</p:attrName>
                                        </p:attrNameLst>
                                      </p:cBhvr>
                                      <p:tavLst>
                                        <p:tav tm="0">
                                          <p:val>
                                            <p:strVal val="4/3*#ppt_w"/>
                                          </p:val>
                                        </p:tav>
                                        <p:tav tm="100000">
                                          <p:val>
                                            <p:strVal val="#ppt_w"/>
                                          </p:val>
                                        </p:tav>
                                      </p:tavLst>
                                    </p:anim>
                                    <p:anim calcmode="lin" valueType="num">
                                      <p:cBhvr>
                                        <p:cTn id="142" dur="500" fill="hold"/>
                                        <p:tgtEl>
                                          <p:spTgt spid="226"/>
                                        </p:tgtEl>
                                        <p:attrNameLst>
                                          <p:attrName>ppt_h</p:attrName>
                                        </p:attrNameLst>
                                      </p:cBhvr>
                                      <p:tavLst>
                                        <p:tav tm="0">
                                          <p:val>
                                            <p:strVal val="4/3*#ppt_h"/>
                                          </p:val>
                                        </p:tav>
                                        <p:tav tm="100000">
                                          <p:val>
                                            <p:strVal val="#ppt_h"/>
                                          </p:val>
                                        </p:tav>
                                      </p:tavLst>
                                    </p:anim>
                                  </p:childTnLst>
                                </p:cTn>
                              </p:par>
                            </p:childTnLst>
                          </p:cTn>
                        </p:par>
                      </p:childTnLst>
                    </p:cTn>
                  </p:par>
                  <p:par>
                    <p:cTn id="143" fill="hold">
                      <p:stCondLst>
                        <p:cond delay="indefinite"/>
                      </p:stCondLst>
                      <p:childTnLst>
                        <p:par>
                          <p:cTn id="144" fill="hold">
                            <p:stCondLst>
                              <p:cond delay="0"/>
                            </p:stCondLst>
                            <p:childTnLst>
                              <p:par>
                                <p:cTn id="145" presetID="22" presetClass="entr" presetSubtype="2" fill="hold" nodeType="clickEffect">
                                  <p:stCondLst>
                                    <p:cond delay="0"/>
                                  </p:stCondLst>
                                  <p:childTnLst>
                                    <p:set>
                                      <p:cBhvr>
                                        <p:cTn id="146" dur="1" fill="hold">
                                          <p:stCondLst>
                                            <p:cond delay="0"/>
                                          </p:stCondLst>
                                        </p:cTn>
                                        <p:tgtEl>
                                          <p:spTgt spid="227"/>
                                        </p:tgtEl>
                                        <p:attrNameLst>
                                          <p:attrName>style.visibility</p:attrName>
                                        </p:attrNameLst>
                                      </p:cBhvr>
                                      <p:to>
                                        <p:strVal val="visible"/>
                                      </p:to>
                                    </p:set>
                                    <p:animEffect transition="in" filter="wipe(right)">
                                      <p:cBhvr>
                                        <p:cTn id="147" dur="500"/>
                                        <p:tgtEl>
                                          <p:spTgt spid="2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0" grpId="0" autoUpdateAnimBg="0"/>
      <p:bldP spid="171" grpId="0" autoUpdateAnimBg="0"/>
      <p:bldP spid="172" grpId="0" autoUpdateAnimBg="0"/>
      <p:bldP spid="173" grpId="0" animBg="1"/>
      <p:bldP spid="180" grpId="0" animBg="1"/>
      <p:bldP spid="187" grpId="0" animBg="1"/>
      <p:bldP spid="191" grpId="0" animBg="1"/>
      <p:bldP spid="205" grpId="0" autoUpdateAnimBg="0"/>
      <p:bldP spid="206" grpId="0" autoUpdateAnimBg="0"/>
      <p:bldP spid="207" grpId="0" autoUpdateAnimBg="0"/>
      <p:bldP spid="208" grpId="0" animBg="1"/>
      <p:bldP spid="215" grpId="0" animBg="1"/>
      <p:bldP spid="222" grpId="0" animBg="1"/>
      <p:bldP spid="22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7CFD21F7-E616-3D8F-C4AD-03BF56751E7D}"/>
              </a:ext>
            </a:extLst>
          </p:cNvPr>
          <p:cNvSpPr>
            <a:spLocks noGrp="1"/>
          </p:cNvSpPr>
          <p:nvPr>
            <p:ph type="dt" sz="half" idx="10"/>
          </p:nvPr>
        </p:nvSpPr>
        <p:spPr/>
        <p:txBody>
          <a:bodyPr/>
          <a:lstStyle/>
          <a:p>
            <a:pPr>
              <a:defRPr/>
            </a:pPr>
            <a:fld id="{72795A5C-ABA9-164F-9A37-0CFC1B48C772}" type="datetime1">
              <a:rPr lang="en-US" altLang="zh-CN" smtClean="0"/>
              <a:t>6/9/22</a:t>
            </a:fld>
            <a:endParaRPr lang="en-US" altLang="zh-CN" dirty="0"/>
          </a:p>
        </p:txBody>
      </p:sp>
      <p:sp>
        <p:nvSpPr>
          <p:cNvPr id="5" name="灯片编号占位符 4">
            <a:extLst>
              <a:ext uri="{FF2B5EF4-FFF2-40B4-BE49-F238E27FC236}">
                <a16:creationId xmlns:a16="http://schemas.microsoft.com/office/drawing/2014/main" id="{B352474D-47AD-23E6-9164-8B1AF519CC3B}"/>
              </a:ext>
            </a:extLst>
          </p:cNvPr>
          <p:cNvSpPr>
            <a:spLocks noGrp="1"/>
          </p:cNvSpPr>
          <p:nvPr>
            <p:ph type="sldNum" sz="quarter" idx="12"/>
          </p:nvPr>
        </p:nvSpPr>
        <p:spPr/>
        <p:txBody>
          <a:bodyPr/>
          <a:lstStyle/>
          <a:p>
            <a:pPr>
              <a:defRPr/>
            </a:pPr>
            <a:fld id="{4FF538FA-A287-4FBD-9703-6DB9C5344803}" type="slidenum">
              <a:rPr lang="zh-CN" altLang="en-US" smtClean="0"/>
              <a:t>23</a:t>
            </a:fld>
            <a:endParaRPr lang="en-US" altLang="zh-CN" dirty="0"/>
          </a:p>
        </p:txBody>
      </p:sp>
      <p:sp>
        <p:nvSpPr>
          <p:cNvPr id="6" name="Rectangle 4">
            <a:extLst>
              <a:ext uri="{FF2B5EF4-FFF2-40B4-BE49-F238E27FC236}">
                <a16:creationId xmlns:a16="http://schemas.microsoft.com/office/drawing/2014/main" id="{837E44EF-9932-5C71-A3DD-B30C37E3AA3D}"/>
              </a:ext>
            </a:extLst>
          </p:cNvPr>
          <p:cNvSpPr>
            <a:spLocks noChangeArrowheads="1"/>
          </p:cNvSpPr>
          <p:nvPr/>
        </p:nvSpPr>
        <p:spPr bwMode="auto">
          <a:xfrm>
            <a:off x="755576" y="1700808"/>
            <a:ext cx="7620000" cy="3736407"/>
          </a:xfrm>
          <a:prstGeom prst="rect">
            <a:avLst/>
          </a:prstGeom>
          <a:ln>
            <a:headEnd type="none" w="sm" len="sm"/>
            <a:tailEnd type="none" w="sm" len="sm"/>
          </a:ln>
        </p:spPr>
        <p:style>
          <a:lnRef idx="1">
            <a:schemeClr val="accent5"/>
          </a:lnRef>
          <a:fillRef idx="3">
            <a:schemeClr val="accent5"/>
          </a:fillRef>
          <a:effectRef idx="2">
            <a:schemeClr val="accent5"/>
          </a:effectRef>
          <a:fontRef idx="minor">
            <a:schemeClr val="lt1"/>
          </a:fontRef>
        </p:style>
        <p:txBody>
          <a:bodyPr>
            <a:spAutoFit/>
          </a:bodyPr>
          <a:lstStyle/>
          <a:p>
            <a:pPr>
              <a:lnSpc>
                <a:spcPct val="80000"/>
              </a:lnSpc>
            </a:pPr>
            <a:r>
              <a:rPr lang="en-US" altLang="zh-CN" sz="2000" dirty="0" err="1">
                <a:solidFill>
                  <a:schemeClr val="bg1"/>
                </a:solidFill>
              </a:rPr>
              <a:t>int</a:t>
            </a:r>
            <a:r>
              <a:rPr lang="en-US" altLang="zh-CN" sz="2000" dirty="0">
                <a:solidFill>
                  <a:schemeClr val="bg1"/>
                </a:solidFill>
              </a:rPr>
              <a:t>  </a:t>
            </a:r>
            <a:r>
              <a:rPr lang="en-US" altLang="zh-CN" sz="2000" dirty="0" err="1">
                <a:solidFill>
                  <a:schemeClr val="bg1"/>
                </a:solidFill>
              </a:rPr>
              <a:t>binsearch</a:t>
            </a:r>
            <a:r>
              <a:rPr lang="en-US" altLang="zh-CN" sz="2000" dirty="0">
                <a:solidFill>
                  <a:schemeClr val="bg1"/>
                </a:solidFill>
              </a:rPr>
              <a:t>(</a:t>
            </a:r>
            <a:r>
              <a:rPr lang="en-US" altLang="zh-CN" sz="2000" dirty="0" err="1">
                <a:solidFill>
                  <a:schemeClr val="bg1"/>
                </a:solidFill>
              </a:rPr>
              <a:t>keytype</a:t>
            </a:r>
            <a:r>
              <a:rPr lang="en-US" altLang="zh-CN" sz="2000" dirty="0">
                <a:solidFill>
                  <a:schemeClr val="bg1"/>
                </a:solidFill>
              </a:rPr>
              <a:t> key[ ], </a:t>
            </a:r>
            <a:r>
              <a:rPr lang="en-US" altLang="zh-CN" sz="2000" dirty="0" err="1">
                <a:solidFill>
                  <a:schemeClr val="bg1"/>
                </a:solidFill>
              </a:rPr>
              <a:t>int</a:t>
            </a:r>
            <a:r>
              <a:rPr lang="en-US" altLang="zh-CN" sz="2000" dirty="0">
                <a:solidFill>
                  <a:schemeClr val="bg1"/>
                </a:solidFill>
              </a:rPr>
              <a:t> n, </a:t>
            </a:r>
            <a:r>
              <a:rPr lang="en-US" altLang="zh-CN" sz="2000" dirty="0" err="1">
                <a:solidFill>
                  <a:schemeClr val="bg1"/>
                </a:solidFill>
              </a:rPr>
              <a:t>keytype</a:t>
            </a:r>
            <a:r>
              <a:rPr lang="en-US" altLang="zh-CN" sz="2000" dirty="0">
                <a:solidFill>
                  <a:schemeClr val="bg1"/>
                </a:solidFill>
              </a:rPr>
              <a:t> k)</a:t>
            </a:r>
          </a:p>
          <a:p>
            <a:pPr>
              <a:lnSpc>
                <a:spcPct val="80000"/>
              </a:lnSpc>
            </a:pPr>
            <a:r>
              <a:rPr lang="en-US" altLang="zh-CN" sz="2000" dirty="0">
                <a:solidFill>
                  <a:schemeClr val="bg1"/>
                </a:solidFill>
              </a:rPr>
              <a:t>{</a:t>
            </a:r>
          </a:p>
          <a:p>
            <a:pPr>
              <a:lnSpc>
                <a:spcPct val="80000"/>
              </a:lnSpc>
            </a:pPr>
            <a:r>
              <a:rPr lang="en-US" altLang="zh-CN" sz="2000" dirty="0">
                <a:solidFill>
                  <a:schemeClr val="bg1"/>
                </a:solidFill>
              </a:rPr>
              <a:t>     </a:t>
            </a:r>
            <a:r>
              <a:rPr lang="en-US" altLang="zh-CN" sz="2000" dirty="0" err="1">
                <a:solidFill>
                  <a:schemeClr val="bg1"/>
                </a:solidFill>
              </a:rPr>
              <a:t>int</a:t>
            </a:r>
            <a:r>
              <a:rPr lang="en-US" altLang="zh-CN" sz="2000" dirty="0">
                <a:solidFill>
                  <a:schemeClr val="bg1"/>
                </a:solidFill>
              </a:rPr>
              <a:t> low</a:t>
            </a:r>
            <a:r>
              <a:rPr lang="en-US" altLang="zh-CN" sz="2000" dirty="0">
                <a:solidFill>
                  <a:schemeClr val="bg1"/>
                </a:solidFill>
                <a:sym typeface="Symbol" pitchFamily="18" charset="2"/>
              </a:rPr>
              <a:t>=0, high=n-1, mid;</a:t>
            </a:r>
          </a:p>
          <a:p>
            <a:pPr>
              <a:lnSpc>
                <a:spcPct val="80000"/>
              </a:lnSpc>
            </a:pPr>
            <a:r>
              <a:rPr lang="en-US" altLang="zh-CN" sz="2000" dirty="0">
                <a:solidFill>
                  <a:schemeClr val="bg1"/>
                </a:solidFill>
                <a:sym typeface="Symbol" pitchFamily="18" charset="2"/>
              </a:rPr>
              <a:t>       while(low&lt;=high){</a:t>
            </a:r>
          </a:p>
          <a:p>
            <a:pPr>
              <a:lnSpc>
                <a:spcPct val="80000"/>
              </a:lnSpc>
            </a:pPr>
            <a:r>
              <a:rPr lang="en-US" altLang="zh-CN" sz="2000" dirty="0">
                <a:solidFill>
                  <a:schemeClr val="bg1"/>
                </a:solidFill>
                <a:sym typeface="Symbol" pitchFamily="18" charset="2"/>
              </a:rPr>
              <a:t>              </a:t>
            </a:r>
            <a:r>
              <a:rPr lang="en-US" altLang="zh-CN" sz="2000" dirty="0">
                <a:solidFill>
                  <a:schemeClr val="bg1"/>
                </a:solidFill>
              </a:rPr>
              <a:t>mid</a:t>
            </a:r>
            <a:r>
              <a:rPr lang="en-US" altLang="zh-CN" sz="2000" dirty="0">
                <a:solidFill>
                  <a:schemeClr val="bg1"/>
                </a:solidFill>
                <a:sym typeface="Symbol" pitchFamily="18" charset="2"/>
              </a:rPr>
              <a:t>=(</a:t>
            </a:r>
            <a:r>
              <a:rPr lang="en-US" altLang="zh-CN" sz="2000" dirty="0" err="1">
                <a:solidFill>
                  <a:schemeClr val="bg1"/>
                </a:solidFill>
                <a:sym typeface="Symbol" pitchFamily="18" charset="2"/>
              </a:rPr>
              <a:t>low+high</a:t>
            </a:r>
            <a:r>
              <a:rPr lang="en-US" altLang="zh-CN" sz="2000" dirty="0">
                <a:solidFill>
                  <a:schemeClr val="bg1"/>
                </a:solidFill>
                <a:sym typeface="Symbol" pitchFamily="18" charset="2"/>
              </a:rPr>
              <a:t>)/2</a:t>
            </a:r>
            <a:r>
              <a:rPr lang="en-US" altLang="zh-CN" sz="2000" b="0" dirty="0">
                <a:solidFill>
                  <a:schemeClr val="bg1"/>
                </a:solidFill>
                <a:sym typeface="Symbol" pitchFamily="18" charset="2"/>
              </a:rPr>
              <a:t>;</a:t>
            </a:r>
          </a:p>
          <a:p>
            <a:pPr>
              <a:lnSpc>
                <a:spcPct val="80000"/>
              </a:lnSpc>
            </a:pPr>
            <a:r>
              <a:rPr lang="en-US" altLang="zh-CN" sz="2000" dirty="0">
                <a:solidFill>
                  <a:schemeClr val="bg1"/>
                </a:solidFill>
                <a:sym typeface="Symbol" pitchFamily="18" charset="2"/>
              </a:rPr>
              <a:t>              if(key[mid]==k)</a:t>
            </a:r>
          </a:p>
          <a:p>
            <a:pPr>
              <a:lnSpc>
                <a:spcPct val="80000"/>
              </a:lnSpc>
            </a:pPr>
            <a:r>
              <a:rPr lang="en-US" altLang="zh-CN" sz="2000" dirty="0">
                <a:solidFill>
                  <a:schemeClr val="bg1"/>
                </a:solidFill>
                <a:sym typeface="Symbol" pitchFamily="18" charset="2"/>
              </a:rPr>
              <a:t>                    return mid;             </a:t>
            </a:r>
            <a:r>
              <a:rPr lang="en-US" altLang="zh-CN" sz="2400" dirty="0">
                <a:solidFill>
                  <a:schemeClr val="bg1"/>
                </a:solidFill>
                <a:sym typeface="Symbol" pitchFamily="18" charset="2"/>
              </a:rPr>
              <a:t>/*  </a:t>
            </a:r>
            <a:r>
              <a:rPr lang="zh-CN" altLang="en-US" sz="2400" dirty="0">
                <a:solidFill>
                  <a:schemeClr val="bg1"/>
                </a:solidFill>
                <a:ea typeface="幼圆" pitchFamily="49" charset="-122"/>
                <a:sym typeface="Symbol" pitchFamily="18" charset="2"/>
              </a:rPr>
              <a:t>查找成功</a:t>
            </a:r>
            <a:r>
              <a:rPr lang="zh-CN" altLang="en-US" sz="2400" dirty="0">
                <a:solidFill>
                  <a:schemeClr val="bg1"/>
                </a:solidFill>
                <a:sym typeface="Symbol" pitchFamily="18" charset="2"/>
              </a:rPr>
              <a:t>  *</a:t>
            </a:r>
            <a:r>
              <a:rPr lang="en-US" altLang="zh-CN" sz="2400" dirty="0">
                <a:solidFill>
                  <a:schemeClr val="bg1"/>
                </a:solidFill>
                <a:sym typeface="Symbol" pitchFamily="18" charset="2"/>
              </a:rPr>
              <a:t>/</a:t>
            </a:r>
          </a:p>
          <a:p>
            <a:pPr>
              <a:lnSpc>
                <a:spcPct val="80000"/>
              </a:lnSpc>
            </a:pPr>
            <a:r>
              <a:rPr lang="en-US" altLang="zh-CN" sz="2000" dirty="0">
                <a:solidFill>
                  <a:schemeClr val="bg1"/>
                </a:solidFill>
                <a:sym typeface="Symbol" pitchFamily="18" charset="2"/>
              </a:rPr>
              <a:t>              if(k&gt;key[mid])</a:t>
            </a:r>
          </a:p>
          <a:p>
            <a:pPr>
              <a:lnSpc>
                <a:spcPct val="80000"/>
              </a:lnSpc>
            </a:pPr>
            <a:r>
              <a:rPr lang="en-US" altLang="zh-CN" sz="2000" dirty="0">
                <a:solidFill>
                  <a:schemeClr val="bg1"/>
                </a:solidFill>
                <a:sym typeface="Symbol" pitchFamily="18" charset="2"/>
              </a:rPr>
              <a:t>                    low=mid+1;            </a:t>
            </a:r>
            <a:r>
              <a:rPr lang="en-US" altLang="zh-CN" sz="2400" dirty="0">
                <a:solidFill>
                  <a:schemeClr val="bg1"/>
                </a:solidFill>
                <a:sym typeface="Symbol" pitchFamily="18" charset="2"/>
              </a:rPr>
              <a:t>/*  </a:t>
            </a:r>
            <a:r>
              <a:rPr lang="zh-CN" altLang="en-US" sz="2400" dirty="0">
                <a:solidFill>
                  <a:schemeClr val="bg1"/>
                </a:solidFill>
                <a:ea typeface="幼圆" pitchFamily="49" charset="-122"/>
                <a:sym typeface="Symbol" pitchFamily="18" charset="2"/>
              </a:rPr>
              <a:t>准备查找后半部分</a:t>
            </a:r>
            <a:r>
              <a:rPr lang="zh-CN" altLang="en-US" sz="2400" dirty="0">
                <a:solidFill>
                  <a:schemeClr val="bg1"/>
                </a:solidFill>
                <a:sym typeface="Symbol" pitchFamily="18" charset="2"/>
              </a:rPr>
              <a:t> *</a:t>
            </a:r>
            <a:r>
              <a:rPr lang="en-US" altLang="zh-CN" sz="2400" dirty="0">
                <a:solidFill>
                  <a:schemeClr val="bg1"/>
                </a:solidFill>
                <a:sym typeface="Symbol" pitchFamily="18" charset="2"/>
              </a:rPr>
              <a:t>/</a:t>
            </a:r>
          </a:p>
          <a:p>
            <a:pPr>
              <a:lnSpc>
                <a:spcPct val="80000"/>
              </a:lnSpc>
            </a:pPr>
            <a:r>
              <a:rPr lang="en-US" altLang="zh-CN" sz="2000" dirty="0">
                <a:solidFill>
                  <a:schemeClr val="bg1"/>
                </a:solidFill>
                <a:sym typeface="Symbol" pitchFamily="18" charset="2"/>
              </a:rPr>
              <a:t>              else</a:t>
            </a:r>
          </a:p>
          <a:p>
            <a:pPr>
              <a:lnSpc>
                <a:spcPct val="80000"/>
              </a:lnSpc>
            </a:pPr>
            <a:r>
              <a:rPr lang="en-US" altLang="zh-CN" sz="2000" dirty="0">
                <a:solidFill>
                  <a:schemeClr val="bg1"/>
                </a:solidFill>
                <a:sym typeface="Symbol" pitchFamily="18" charset="2"/>
              </a:rPr>
              <a:t>                    high=mid</a:t>
            </a:r>
            <a:r>
              <a:rPr lang="en-US" altLang="zh-CN" sz="2000" dirty="0">
                <a:solidFill>
                  <a:schemeClr val="bg1"/>
                </a:solidFill>
                <a:cs typeface="Times New Roman" pitchFamily="18" charset="0"/>
                <a:sym typeface="Symbol" pitchFamily="18" charset="2"/>
              </a:rPr>
              <a:t>–</a:t>
            </a:r>
            <a:r>
              <a:rPr lang="en-US" altLang="zh-CN" sz="2000" dirty="0">
                <a:solidFill>
                  <a:schemeClr val="bg1"/>
                </a:solidFill>
                <a:sym typeface="Symbol" pitchFamily="18" charset="2"/>
              </a:rPr>
              <a:t>1;           </a:t>
            </a:r>
            <a:r>
              <a:rPr lang="en-US" altLang="zh-CN" sz="2400" dirty="0">
                <a:solidFill>
                  <a:schemeClr val="bg1"/>
                </a:solidFill>
                <a:sym typeface="Symbol" pitchFamily="18" charset="2"/>
              </a:rPr>
              <a:t>/* </a:t>
            </a:r>
            <a:r>
              <a:rPr lang="zh-CN" altLang="en-US" sz="2400" dirty="0">
                <a:solidFill>
                  <a:schemeClr val="bg1"/>
                </a:solidFill>
                <a:latin typeface="幼圆" pitchFamily="49" charset="-122"/>
                <a:ea typeface="幼圆" pitchFamily="49" charset="-122"/>
                <a:sym typeface="Symbol" pitchFamily="18" charset="2"/>
              </a:rPr>
              <a:t>准备</a:t>
            </a:r>
            <a:r>
              <a:rPr lang="zh-CN" altLang="en-US" sz="2400" dirty="0">
                <a:solidFill>
                  <a:schemeClr val="bg1"/>
                </a:solidFill>
                <a:ea typeface="幼圆" pitchFamily="49" charset="-122"/>
                <a:sym typeface="Symbol" pitchFamily="18" charset="2"/>
              </a:rPr>
              <a:t>查找前半部分</a:t>
            </a:r>
            <a:r>
              <a:rPr lang="zh-CN" altLang="en-US" sz="2400" dirty="0">
                <a:solidFill>
                  <a:schemeClr val="bg1"/>
                </a:solidFill>
                <a:sym typeface="Symbol" pitchFamily="18" charset="2"/>
              </a:rPr>
              <a:t> *</a:t>
            </a:r>
            <a:r>
              <a:rPr lang="en-US" altLang="zh-CN" sz="2400" dirty="0">
                <a:solidFill>
                  <a:schemeClr val="bg1"/>
                </a:solidFill>
                <a:sym typeface="Symbol" pitchFamily="18" charset="2"/>
              </a:rPr>
              <a:t>/</a:t>
            </a:r>
          </a:p>
          <a:p>
            <a:pPr>
              <a:lnSpc>
                <a:spcPct val="80000"/>
              </a:lnSpc>
            </a:pPr>
            <a:r>
              <a:rPr lang="en-US" altLang="zh-CN" sz="2000" dirty="0">
                <a:solidFill>
                  <a:schemeClr val="bg1"/>
                </a:solidFill>
                <a:sym typeface="Symbol" pitchFamily="18" charset="2"/>
              </a:rPr>
              <a:t>        }</a:t>
            </a:r>
          </a:p>
          <a:p>
            <a:pPr>
              <a:lnSpc>
                <a:spcPct val="80000"/>
              </a:lnSpc>
            </a:pPr>
            <a:r>
              <a:rPr lang="en-US" altLang="zh-CN" sz="2000" dirty="0">
                <a:solidFill>
                  <a:schemeClr val="bg1"/>
                </a:solidFill>
                <a:sym typeface="Symbol" pitchFamily="18" charset="2"/>
              </a:rPr>
              <a:t>        return -1;                             </a:t>
            </a:r>
            <a:r>
              <a:rPr lang="en-US" altLang="zh-CN" sz="2400" dirty="0">
                <a:solidFill>
                  <a:schemeClr val="bg1"/>
                </a:solidFill>
                <a:sym typeface="Symbol" pitchFamily="18" charset="2"/>
              </a:rPr>
              <a:t>/*   </a:t>
            </a:r>
            <a:r>
              <a:rPr lang="zh-CN" altLang="en-US" sz="2400" dirty="0">
                <a:solidFill>
                  <a:schemeClr val="bg1"/>
                </a:solidFill>
                <a:ea typeface="幼圆" pitchFamily="49" charset="-122"/>
                <a:sym typeface="Symbol" pitchFamily="18" charset="2"/>
              </a:rPr>
              <a:t>查找失败</a:t>
            </a:r>
            <a:r>
              <a:rPr lang="zh-CN" altLang="en-US" sz="2400" dirty="0">
                <a:solidFill>
                  <a:schemeClr val="bg1"/>
                </a:solidFill>
                <a:sym typeface="Symbol" pitchFamily="18" charset="2"/>
              </a:rPr>
              <a:t>  *</a:t>
            </a:r>
            <a:r>
              <a:rPr lang="en-US" altLang="zh-CN" sz="2400" dirty="0">
                <a:solidFill>
                  <a:schemeClr val="bg1"/>
                </a:solidFill>
                <a:sym typeface="Symbol" pitchFamily="18" charset="2"/>
              </a:rPr>
              <a:t>/</a:t>
            </a:r>
          </a:p>
          <a:p>
            <a:pPr>
              <a:lnSpc>
                <a:spcPct val="80000"/>
              </a:lnSpc>
            </a:pPr>
            <a:r>
              <a:rPr lang="en-US" altLang="zh-CN" sz="2000" dirty="0">
                <a:solidFill>
                  <a:schemeClr val="bg1"/>
                </a:solidFill>
                <a:sym typeface="Symbol" pitchFamily="18" charset="2"/>
              </a:rPr>
              <a:t>}</a:t>
            </a:r>
          </a:p>
        </p:txBody>
      </p:sp>
      <p:grpSp>
        <p:nvGrpSpPr>
          <p:cNvPr id="7" name="Group 40">
            <a:extLst>
              <a:ext uri="{FF2B5EF4-FFF2-40B4-BE49-F238E27FC236}">
                <a16:creationId xmlns:a16="http://schemas.microsoft.com/office/drawing/2014/main" id="{91FA3A0B-6493-238F-EA52-323C8164A904}"/>
              </a:ext>
            </a:extLst>
          </p:cNvPr>
          <p:cNvGrpSpPr>
            <a:grpSpLocks/>
          </p:cNvGrpSpPr>
          <p:nvPr/>
        </p:nvGrpSpPr>
        <p:grpSpPr bwMode="auto">
          <a:xfrm>
            <a:off x="685800" y="533400"/>
            <a:ext cx="3048000" cy="1066800"/>
            <a:chOff x="240" y="240"/>
            <a:chExt cx="1920" cy="672"/>
          </a:xfrm>
        </p:grpSpPr>
        <p:sp>
          <p:nvSpPr>
            <p:cNvPr id="8" name="AutoShape 5">
              <a:extLst>
                <a:ext uri="{FF2B5EF4-FFF2-40B4-BE49-F238E27FC236}">
                  <a16:creationId xmlns:a16="http://schemas.microsoft.com/office/drawing/2014/main" id="{7AA5EF9F-6162-6C96-6513-2898664CF9E7}"/>
                </a:ext>
              </a:extLst>
            </p:cNvPr>
            <p:cNvSpPr>
              <a:spLocks noChangeArrowheads="1"/>
            </p:cNvSpPr>
            <p:nvPr/>
          </p:nvSpPr>
          <p:spPr bwMode="auto">
            <a:xfrm>
              <a:off x="240" y="240"/>
              <a:ext cx="1920" cy="672"/>
            </a:xfrm>
            <a:prstGeom prst="irregularSeal2">
              <a:avLst/>
            </a:prstGeom>
            <a:ln>
              <a:headEnd type="none" w="sm" len="sm"/>
              <a:tailEnd type="none" w="sm" len="sm"/>
            </a:ln>
          </p:spPr>
          <p:style>
            <a:lnRef idx="1">
              <a:schemeClr val="accent2"/>
            </a:lnRef>
            <a:fillRef idx="3">
              <a:schemeClr val="accent2"/>
            </a:fillRef>
            <a:effectRef idx="2">
              <a:schemeClr val="accent2"/>
            </a:effectRef>
            <a:fontRef idx="minor">
              <a:schemeClr val="lt1"/>
            </a:fontRef>
          </p:style>
          <p:txBody>
            <a:bodyPr wrap="none" anchor="ctr"/>
            <a:lstStyle/>
            <a:p>
              <a:endParaRPr lang="zh-CN" altLang="en-US"/>
            </a:p>
          </p:txBody>
        </p:sp>
        <p:sp>
          <p:nvSpPr>
            <p:cNvPr id="9" name="Text Box 6">
              <a:extLst>
                <a:ext uri="{FF2B5EF4-FFF2-40B4-BE49-F238E27FC236}">
                  <a16:creationId xmlns:a16="http://schemas.microsoft.com/office/drawing/2014/main" id="{8DC45ECA-FB6C-C0C3-3DDB-8917CDF06B62}"/>
                </a:ext>
              </a:extLst>
            </p:cNvPr>
            <p:cNvSpPr txBox="1">
              <a:spLocks noChangeArrowheads="1"/>
            </p:cNvSpPr>
            <p:nvPr/>
          </p:nvSpPr>
          <p:spPr bwMode="auto">
            <a:xfrm rot="-393297">
              <a:off x="369" y="392"/>
              <a:ext cx="1632" cy="365"/>
            </a:xfrm>
            <a:prstGeom prst="rect">
              <a:avLst/>
            </a:prstGeom>
            <a:noFill/>
            <a:ln w="12700" cap="sq">
              <a:noFill/>
              <a:miter lim="800000"/>
              <a:headEnd type="none" w="sm" len="sm"/>
              <a:tailEnd type="none" w="sm" len="sm"/>
            </a:ln>
            <a:effectLst/>
          </p:spPr>
          <p:txBody>
            <a:bodyPr>
              <a:spAutoFit/>
            </a:bodyPr>
            <a:lstStyle/>
            <a:p>
              <a:r>
                <a:rPr lang="zh-CN" altLang="en-US" sz="3200" i="1" dirty="0">
                  <a:solidFill>
                    <a:schemeClr val="bg1"/>
                  </a:solidFill>
                  <a:ea typeface="黑体" pitchFamily="49" charset="-122"/>
                </a:rPr>
                <a:t>非递归算法</a:t>
              </a:r>
            </a:p>
          </p:txBody>
        </p:sp>
      </p:grpSp>
    </p:spTree>
    <p:extLst>
      <p:ext uri="{BB962C8B-B14F-4D97-AF65-F5344CB8AC3E}">
        <p14:creationId xmlns:p14="http://schemas.microsoft.com/office/powerpoint/2010/main" val="2903458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8644C234-39F3-B148-FBA9-40E23630DF78}"/>
              </a:ext>
            </a:extLst>
          </p:cNvPr>
          <p:cNvSpPr>
            <a:spLocks noGrp="1"/>
          </p:cNvSpPr>
          <p:nvPr>
            <p:ph type="dt" sz="half" idx="10"/>
          </p:nvPr>
        </p:nvSpPr>
        <p:spPr/>
        <p:txBody>
          <a:bodyPr/>
          <a:lstStyle/>
          <a:p>
            <a:pPr>
              <a:defRPr/>
            </a:pPr>
            <a:fld id="{72795A5C-ABA9-164F-9A37-0CFC1B48C772}" type="datetime1">
              <a:rPr lang="en-US" altLang="zh-CN" smtClean="0"/>
              <a:t>6/9/22</a:t>
            </a:fld>
            <a:endParaRPr lang="en-US" altLang="zh-CN" dirty="0"/>
          </a:p>
        </p:txBody>
      </p:sp>
      <p:sp>
        <p:nvSpPr>
          <p:cNvPr id="5" name="灯片编号占位符 4">
            <a:extLst>
              <a:ext uri="{FF2B5EF4-FFF2-40B4-BE49-F238E27FC236}">
                <a16:creationId xmlns:a16="http://schemas.microsoft.com/office/drawing/2014/main" id="{1E116FE9-F7AF-85A4-7057-7AA8D14E8B06}"/>
              </a:ext>
            </a:extLst>
          </p:cNvPr>
          <p:cNvSpPr>
            <a:spLocks noGrp="1"/>
          </p:cNvSpPr>
          <p:nvPr>
            <p:ph type="sldNum" sz="quarter" idx="12"/>
          </p:nvPr>
        </p:nvSpPr>
        <p:spPr/>
        <p:txBody>
          <a:bodyPr/>
          <a:lstStyle/>
          <a:p>
            <a:pPr>
              <a:defRPr/>
            </a:pPr>
            <a:fld id="{4FF538FA-A287-4FBD-9703-6DB9C5344803}" type="slidenum">
              <a:rPr lang="zh-CN" altLang="en-US" smtClean="0"/>
              <a:t>24</a:t>
            </a:fld>
            <a:endParaRPr lang="en-US" altLang="zh-CN" dirty="0"/>
          </a:p>
        </p:txBody>
      </p:sp>
      <p:sp>
        <p:nvSpPr>
          <p:cNvPr id="14" name="Text Box 4">
            <a:extLst>
              <a:ext uri="{FF2B5EF4-FFF2-40B4-BE49-F238E27FC236}">
                <a16:creationId xmlns:a16="http://schemas.microsoft.com/office/drawing/2014/main" id="{8342D1E3-0C9F-CA61-2EC0-97F522F9E7F8}"/>
              </a:ext>
            </a:extLst>
          </p:cNvPr>
          <p:cNvSpPr txBox="1">
            <a:spLocks noChangeArrowheads="1"/>
          </p:cNvSpPr>
          <p:nvPr/>
        </p:nvSpPr>
        <p:spPr bwMode="auto">
          <a:xfrm>
            <a:off x="533400" y="1536700"/>
            <a:ext cx="8305800" cy="3704091"/>
          </a:xfrm>
          <a:prstGeom prst="rect">
            <a:avLst/>
          </a:prstGeom>
          <a:ln>
            <a:headEnd type="none" w="sm" len="sm"/>
            <a:tailEnd type="none" w="sm" len="sm"/>
          </a:ln>
        </p:spPr>
        <p:style>
          <a:lnRef idx="1">
            <a:schemeClr val="accent5"/>
          </a:lnRef>
          <a:fillRef idx="3">
            <a:schemeClr val="accent5"/>
          </a:fillRef>
          <a:effectRef idx="2">
            <a:schemeClr val="accent5"/>
          </a:effectRef>
          <a:fontRef idx="minor">
            <a:schemeClr val="lt1"/>
          </a:fontRef>
        </p:style>
        <p:txBody>
          <a:bodyPr>
            <a:spAutoFit/>
          </a:bodyPr>
          <a:lstStyle/>
          <a:p>
            <a:pPr>
              <a:lnSpc>
                <a:spcPct val="75000"/>
              </a:lnSpc>
            </a:pPr>
            <a:r>
              <a:rPr lang="en-US" altLang="zh-CN" sz="2000" dirty="0" err="1">
                <a:solidFill>
                  <a:schemeClr val="bg1"/>
                </a:solidFill>
              </a:rPr>
              <a:t>int</a:t>
            </a:r>
            <a:r>
              <a:rPr lang="en-US" altLang="zh-CN" sz="2000" dirty="0">
                <a:solidFill>
                  <a:schemeClr val="bg1"/>
                </a:solidFill>
              </a:rPr>
              <a:t> </a:t>
            </a:r>
            <a:r>
              <a:rPr lang="en-US" altLang="zh-CN" sz="2000" dirty="0">
                <a:solidFill>
                  <a:srgbClr val="FFFF00"/>
                </a:solidFill>
              </a:rPr>
              <a:t>binsearch2</a:t>
            </a:r>
            <a:r>
              <a:rPr lang="en-US" altLang="zh-CN" sz="2000" dirty="0">
                <a:solidFill>
                  <a:schemeClr val="bg1"/>
                </a:solidFill>
              </a:rPr>
              <a:t>(</a:t>
            </a:r>
            <a:r>
              <a:rPr lang="en-US" altLang="zh-CN" sz="2000" dirty="0" err="1">
                <a:solidFill>
                  <a:schemeClr val="bg1"/>
                </a:solidFill>
              </a:rPr>
              <a:t>keytype</a:t>
            </a:r>
            <a:r>
              <a:rPr lang="en-US" altLang="zh-CN" sz="2000" dirty="0">
                <a:solidFill>
                  <a:schemeClr val="bg1"/>
                </a:solidFill>
              </a:rPr>
              <a:t> key[ ], </a:t>
            </a:r>
            <a:r>
              <a:rPr lang="en-US" altLang="zh-CN" sz="2000" dirty="0" err="1">
                <a:solidFill>
                  <a:schemeClr val="bg1"/>
                </a:solidFill>
              </a:rPr>
              <a:t>int</a:t>
            </a:r>
            <a:r>
              <a:rPr lang="en-US" altLang="zh-CN" sz="2000" dirty="0">
                <a:solidFill>
                  <a:schemeClr val="bg1"/>
                </a:solidFill>
              </a:rPr>
              <a:t> low, </a:t>
            </a:r>
            <a:r>
              <a:rPr lang="en-US" altLang="zh-CN" sz="2000" dirty="0" err="1">
                <a:solidFill>
                  <a:schemeClr val="bg1"/>
                </a:solidFill>
              </a:rPr>
              <a:t>int</a:t>
            </a:r>
            <a:r>
              <a:rPr lang="en-US" altLang="zh-CN" sz="2000" dirty="0">
                <a:solidFill>
                  <a:schemeClr val="bg1"/>
                </a:solidFill>
              </a:rPr>
              <a:t> high, </a:t>
            </a:r>
            <a:r>
              <a:rPr lang="en-US" altLang="zh-CN" sz="2000" dirty="0" err="1">
                <a:solidFill>
                  <a:schemeClr val="bg1"/>
                </a:solidFill>
              </a:rPr>
              <a:t>keytype</a:t>
            </a:r>
            <a:r>
              <a:rPr lang="en-US" altLang="zh-CN" sz="2000" dirty="0">
                <a:solidFill>
                  <a:schemeClr val="bg1"/>
                </a:solidFill>
              </a:rPr>
              <a:t> k)</a:t>
            </a:r>
          </a:p>
          <a:p>
            <a:pPr>
              <a:lnSpc>
                <a:spcPct val="75000"/>
              </a:lnSpc>
            </a:pPr>
            <a:r>
              <a:rPr lang="en-US" altLang="zh-CN" sz="2000" dirty="0">
                <a:solidFill>
                  <a:schemeClr val="bg1"/>
                </a:solidFill>
              </a:rPr>
              <a:t>{</a:t>
            </a:r>
          </a:p>
          <a:p>
            <a:pPr>
              <a:lnSpc>
                <a:spcPct val="75000"/>
              </a:lnSpc>
            </a:pPr>
            <a:r>
              <a:rPr lang="en-US" altLang="zh-CN" sz="2000" dirty="0">
                <a:solidFill>
                  <a:schemeClr val="bg1"/>
                </a:solidFill>
              </a:rPr>
              <a:t>     </a:t>
            </a:r>
            <a:r>
              <a:rPr lang="en-US" altLang="zh-CN" sz="2000" dirty="0" err="1">
                <a:solidFill>
                  <a:schemeClr val="bg1"/>
                </a:solidFill>
              </a:rPr>
              <a:t>int</a:t>
            </a:r>
            <a:r>
              <a:rPr lang="en-US" altLang="zh-CN" sz="2000" dirty="0">
                <a:solidFill>
                  <a:schemeClr val="bg1"/>
                </a:solidFill>
              </a:rPr>
              <a:t>  mid;</a:t>
            </a:r>
          </a:p>
          <a:p>
            <a:pPr>
              <a:lnSpc>
                <a:spcPct val="75000"/>
              </a:lnSpc>
            </a:pPr>
            <a:r>
              <a:rPr lang="en-US" altLang="zh-CN" sz="2000" dirty="0">
                <a:solidFill>
                  <a:schemeClr val="bg1"/>
                </a:solidFill>
              </a:rPr>
              <a:t>     if(low&gt;high)</a:t>
            </a:r>
          </a:p>
          <a:p>
            <a:pPr>
              <a:lnSpc>
                <a:spcPct val="75000"/>
              </a:lnSpc>
            </a:pPr>
            <a:r>
              <a:rPr lang="en-US" altLang="zh-CN" sz="2000" dirty="0">
                <a:solidFill>
                  <a:schemeClr val="bg1"/>
                </a:solidFill>
              </a:rPr>
              <a:t>           return -1;</a:t>
            </a:r>
          </a:p>
          <a:p>
            <a:pPr>
              <a:lnSpc>
                <a:spcPct val="75000"/>
              </a:lnSpc>
            </a:pPr>
            <a:r>
              <a:rPr lang="en-US" altLang="zh-CN" sz="2000" dirty="0">
                <a:solidFill>
                  <a:schemeClr val="bg1"/>
                </a:solidFill>
              </a:rPr>
              <a:t>     else{ </a:t>
            </a:r>
          </a:p>
          <a:p>
            <a:pPr>
              <a:lnSpc>
                <a:spcPct val="75000"/>
              </a:lnSpc>
            </a:pPr>
            <a:r>
              <a:rPr lang="en-US" altLang="zh-CN" sz="2000" dirty="0">
                <a:solidFill>
                  <a:schemeClr val="bg1"/>
                </a:solidFill>
              </a:rPr>
              <a:t>           mid=</a:t>
            </a:r>
            <a:r>
              <a:rPr lang="en-US" altLang="zh-CN" sz="2000" dirty="0">
                <a:solidFill>
                  <a:schemeClr val="bg1"/>
                </a:solidFill>
                <a:sym typeface="Symbol" pitchFamily="18" charset="2"/>
              </a:rPr>
              <a:t>(</a:t>
            </a:r>
            <a:r>
              <a:rPr lang="en-US" altLang="zh-CN" sz="2000" dirty="0" err="1">
                <a:solidFill>
                  <a:schemeClr val="bg1"/>
                </a:solidFill>
                <a:sym typeface="Symbol" pitchFamily="18" charset="2"/>
              </a:rPr>
              <a:t>low+high</a:t>
            </a:r>
            <a:r>
              <a:rPr lang="en-US" altLang="zh-CN" sz="2000" dirty="0">
                <a:solidFill>
                  <a:schemeClr val="bg1"/>
                </a:solidFill>
                <a:sym typeface="Symbol" pitchFamily="18" charset="2"/>
              </a:rPr>
              <a:t>)/2</a:t>
            </a:r>
            <a:r>
              <a:rPr lang="en-US" altLang="zh-CN" sz="2000" b="0" dirty="0">
                <a:solidFill>
                  <a:schemeClr val="bg1"/>
                </a:solidFill>
                <a:sym typeface="Symbol" pitchFamily="18" charset="2"/>
              </a:rPr>
              <a:t>;</a:t>
            </a:r>
          </a:p>
          <a:p>
            <a:pPr>
              <a:lnSpc>
                <a:spcPct val="75000"/>
              </a:lnSpc>
            </a:pPr>
            <a:r>
              <a:rPr lang="en-US" altLang="zh-CN" sz="2000" dirty="0">
                <a:solidFill>
                  <a:schemeClr val="bg1"/>
                </a:solidFill>
                <a:sym typeface="Symbol" pitchFamily="18" charset="2"/>
              </a:rPr>
              <a:t>           if(key[mid]==k)</a:t>
            </a:r>
          </a:p>
          <a:p>
            <a:pPr>
              <a:lnSpc>
                <a:spcPct val="75000"/>
              </a:lnSpc>
            </a:pPr>
            <a:r>
              <a:rPr lang="en-US" altLang="zh-CN" sz="2000" dirty="0">
                <a:solidFill>
                  <a:schemeClr val="bg1"/>
                </a:solidFill>
              </a:rPr>
              <a:t>                 return mid;</a:t>
            </a:r>
          </a:p>
          <a:p>
            <a:pPr>
              <a:lnSpc>
                <a:spcPct val="75000"/>
              </a:lnSpc>
            </a:pPr>
            <a:r>
              <a:rPr lang="en-US" altLang="zh-CN" sz="2000" dirty="0">
                <a:solidFill>
                  <a:schemeClr val="bg1"/>
                </a:solidFill>
              </a:rPr>
              <a:t>           else</a:t>
            </a:r>
          </a:p>
          <a:p>
            <a:pPr>
              <a:lnSpc>
                <a:spcPct val="75000"/>
              </a:lnSpc>
            </a:pPr>
            <a:r>
              <a:rPr lang="en-US" altLang="zh-CN" sz="2000" dirty="0">
                <a:solidFill>
                  <a:schemeClr val="bg1"/>
                </a:solidFill>
              </a:rPr>
              <a:t>                 if(k&lt;key[mid])</a:t>
            </a:r>
          </a:p>
          <a:p>
            <a:pPr>
              <a:lnSpc>
                <a:spcPct val="75000"/>
              </a:lnSpc>
            </a:pPr>
            <a:r>
              <a:rPr lang="en-US" altLang="zh-CN" sz="2000" dirty="0">
                <a:solidFill>
                  <a:schemeClr val="bg1"/>
                </a:solidFill>
              </a:rPr>
              <a:t>                     return  </a:t>
            </a:r>
            <a:r>
              <a:rPr lang="en-US" altLang="zh-CN" sz="2000" dirty="0">
                <a:solidFill>
                  <a:srgbClr val="FFFF00"/>
                </a:solidFill>
              </a:rPr>
              <a:t>binsearch2</a:t>
            </a:r>
            <a:r>
              <a:rPr lang="en-US" altLang="zh-CN" sz="2000" dirty="0">
                <a:solidFill>
                  <a:schemeClr val="bg1"/>
                </a:solidFill>
              </a:rPr>
              <a:t>(key,low,mid</a:t>
            </a:r>
            <a:r>
              <a:rPr lang="en-US" altLang="zh-CN" sz="2000" dirty="0">
                <a:solidFill>
                  <a:schemeClr val="bg1"/>
                </a:solidFill>
                <a:cs typeface="Times New Roman" pitchFamily="18" charset="0"/>
              </a:rPr>
              <a:t>–</a:t>
            </a:r>
            <a:r>
              <a:rPr lang="en-US" altLang="zh-CN" sz="2000" dirty="0">
                <a:solidFill>
                  <a:schemeClr val="bg1"/>
                </a:solidFill>
              </a:rPr>
              <a:t>1,k);</a:t>
            </a:r>
          </a:p>
          <a:p>
            <a:pPr>
              <a:lnSpc>
                <a:spcPct val="75000"/>
              </a:lnSpc>
            </a:pPr>
            <a:r>
              <a:rPr lang="en-US" altLang="zh-CN" sz="2000" dirty="0">
                <a:solidFill>
                  <a:schemeClr val="bg1"/>
                </a:solidFill>
              </a:rPr>
              <a:t>                 else</a:t>
            </a:r>
          </a:p>
          <a:p>
            <a:pPr>
              <a:lnSpc>
                <a:spcPct val="75000"/>
              </a:lnSpc>
            </a:pPr>
            <a:r>
              <a:rPr lang="en-US" altLang="zh-CN" sz="2000" dirty="0">
                <a:solidFill>
                  <a:schemeClr val="bg1"/>
                </a:solidFill>
              </a:rPr>
              <a:t>                     return  </a:t>
            </a:r>
            <a:r>
              <a:rPr lang="en-US" altLang="zh-CN" sz="2000" dirty="0">
                <a:solidFill>
                  <a:srgbClr val="FFFF00"/>
                </a:solidFill>
              </a:rPr>
              <a:t>binsearch2</a:t>
            </a:r>
            <a:r>
              <a:rPr lang="en-US" altLang="zh-CN" sz="2000" dirty="0">
                <a:solidFill>
                  <a:schemeClr val="bg1"/>
                </a:solidFill>
              </a:rPr>
              <a:t>(key,mid</a:t>
            </a:r>
            <a:r>
              <a:rPr lang="en-US" altLang="zh-CN" sz="2000" dirty="0">
                <a:solidFill>
                  <a:schemeClr val="bg1"/>
                </a:solidFill>
                <a:cs typeface="Times New Roman" pitchFamily="18" charset="0"/>
              </a:rPr>
              <a:t>+</a:t>
            </a:r>
            <a:r>
              <a:rPr lang="en-US" altLang="zh-CN" sz="2000" dirty="0">
                <a:solidFill>
                  <a:schemeClr val="bg1"/>
                </a:solidFill>
              </a:rPr>
              <a:t>1,high,k);</a:t>
            </a:r>
          </a:p>
          <a:p>
            <a:pPr>
              <a:lnSpc>
                <a:spcPct val="65000"/>
              </a:lnSpc>
            </a:pPr>
            <a:r>
              <a:rPr lang="en-US" altLang="zh-CN" sz="2000" dirty="0">
                <a:solidFill>
                  <a:schemeClr val="bg1"/>
                </a:solidFill>
              </a:rPr>
              <a:t>           }</a:t>
            </a:r>
          </a:p>
          <a:p>
            <a:pPr>
              <a:lnSpc>
                <a:spcPct val="65000"/>
              </a:lnSpc>
            </a:pPr>
            <a:r>
              <a:rPr lang="en-US" altLang="zh-CN" sz="2000" dirty="0">
                <a:solidFill>
                  <a:schemeClr val="bg1"/>
                </a:solidFill>
              </a:rPr>
              <a:t> }</a:t>
            </a:r>
          </a:p>
        </p:txBody>
      </p:sp>
      <p:grpSp>
        <p:nvGrpSpPr>
          <p:cNvPr id="15" name="Group 46">
            <a:extLst>
              <a:ext uri="{FF2B5EF4-FFF2-40B4-BE49-F238E27FC236}">
                <a16:creationId xmlns:a16="http://schemas.microsoft.com/office/drawing/2014/main" id="{812FF6EE-B59E-472F-D4CE-CE0E87097A74}"/>
              </a:ext>
            </a:extLst>
          </p:cNvPr>
          <p:cNvGrpSpPr>
            <a:grpSpLocks/>
          </p:cNvGrpSpPr>
          <p:nvPr/>
        </p:nvGrpSpPr>
        <p:grpSpPr bwMode="auto">
          <a:xfrm>
            <a:off x="516082" y="501198"/>
            <a:ext cx="3200400" cy="990600"/>
            <a:chOff x="240" y="144"/>
            <a:chExt cx="2016" cy="624"/>
          </a:xfrm>
        </p:grpSpPr>
        <p:sp>
          <p:nvSpPr>
            <p:cNvPr id="16" name="AutoShape 5">
              <a:extLst>
                <a:ext uri="{FF2B5EF4-FFF2-40B4-BE49-F238E27FC236}">
                  <a16:creationId xmlns:a16="http://schemas.microsoft.com/office/drawing/2014/main" id="{1B4336CD-8474-718B-0466-1D40528145A0}"/>
                </a:ext>
              </a:extLst>
            </p:cNvPr>
            <p:cNvSpPr>
              <a:spLocks noChangeArrowheads="1"/>
            </p:cNvSpPr>
            <p:nvPr/>
          </p:nvSpPr>
          <p:spPr bwMode="auto">
            <a:xfrm>
              <a:off x="240" y="144"/>
              <a:ext cx="2016" cy="624"/>
            </a:xfrm>
            <a:prstGeom prst="irregularSeal2">
              <a:avLst/>
            </a:prstGeom>
            <a:ln>
              <a:headEnd type="none" w="sm" len="sm"/>
              <a:tailEnd type="none" w="sm" len="sm"/>
            </a:ln>
          </p:spPr>
          <p:style>
            <a:lnRef idx="1">
              <a:schemeClr val="accent2"/>
            </a:lnRef>
            <a:fillRef idx="3">
              <a:schemeClr val="accent2"/>
            </a:fillRef>
            <a:effectRef idx="2">
              <a:schemeClr val="accent2"/>
            </a:effectRef>
            <a:fontRef idx="minor">
              <a:schemeClr val="lt1"/>
            </a:fontRef>
          </p:style>
          <p:txBody>
            <a:bodyPr wrap="none" anchor="ctr"/>
            <a:lstStyle/>
            <a:p>
              <a:endParaRPr lang="zh-CN" altLang="en-US"/>
            </a:p>
          </p:txBody>
        </p:sp>
        <p:sp>
          <p:nvSpPr>
            <p:cNvPr id="17" name="Text Box 6">
              <a:extLst>
                <a:ext uri="{FF2B5EF4-FFF2-40B4-BE49-F238E27FC236}">
                  <a16:creationId xmlns:a16="http://schemas.microsoft.com/office/drawing/2014/main" id="{E4A068C1-14E6-6342-3A37-14AA935F6109}"/>
                </a:ext>
              </a:extLst>
            </p:cNvPr>
            <p:cNvSpPr txBox="1">
              <a:spLocks noChangeArrowheads="1"/>
            </p:cNvSpPr>
            <p:nvPr/>
          </p:nvSpPr>
          <p:spPr bwMode="auto">
            <a:xfrm rot="-393297">
              <a:off x="558" y="259"/>
              <a:ext cx="1536" cy="356"/>
            </a:xfrm>
            <a:prstGeom prst="rect">
              <a:avLst/>
            </a:prstGeom>
            <a:noFill/>
            <a:ln w="12700" cap="sq">
              <a:noFill/>
              <a:miter lim="800000"/>
              <a:headEnd type="none" w="sm" len="sm"/>
              <a:tailEnd type="none" w="sm" len="sm"/>
            </a:ln>
            <a:effectLst/>
          </p:spPr>
          <p:txBody>
            <a:bodyPr>
              <a:spAutoFit/>
            </a:bodyPr>
            <a:lstStyle/>
            <a:p>
              <a:r>
                <a:rPr lang="zh-CN" altLang="en-US" sz="3100" i="1" dirty="0">
                  <a:solidFill>
                    <a:srgbClr val="FFFFFF"/>
                  </a:solidFill>
                  <a:ea typeface="黑体" pitchFamily="49" charset="-122"/>
                </a:rPr>
                <a:t>递归算法</a:t>
              </a:r>
            </a:p>
          </p:txBody>
        </p:sp>
      </p:grpSp>
      <p:grpSp>
        <p:nvGrpSpPr>
          <p:cNvPr id="18" name="Group 53">
            <a:extLst>
              <a:ext uri="{FF2B5EF4-FFF2-40B4-BE49-F238E27FC236}">
                <a16:creationId xmlns:a16="http://schemas.microsoft.com/office/drawing/2014/main" id="{2985E6D3-0BE9-F418-2689-7991EF1FCB31}"/>
              </a:ext>
            </a:extLst>
          </p:cNvPr>
          <p:cNvGrpSpPr>
            <a:grpSpLocks/>
          </p:cNvGrpSpPr>
          <p:nvPr/>
        </p:nvGrpSpPr>
        <p:grpSpPr bwMode="auto">
          <a:xfrm>
            <a:off x="3973513" y="2259013"/>
            <a:ext cx="4900613" cy="1246187"/>
            <a:chOff x="2503" y="1423"/>
            <a:chExt cx="3087" cy="785"/>
          </a:xfrm>
        </p:grpSpPr>
        <p:sp>
          <p:nvSpPr>
            <p:cNvPr id="19" name="Rectangle 41">
              <a:extLst>
                <a:ext uri="{FF2B5EF4-FFF2-40B4-BE49-F238E27FC236}">
                  <a16:creationId xmlns:a16="http://schemas.microsoft.com/office/drawing/2014/main" id="{D95B1DF4-03AC-B418-F30C-3ECA72595FE3}"/>
                </a:ext>
              </a:extLst>
            </p:cNvPr>
            <p:cNvSpPr>
              <a:spLocks noChangeArrowheads="1"/>
            </p:cNvSpPr>
            <p:nvPr/>
          </p:nvSpPr>
          <p:spPr bwMode="auto">
            <a:xfrm>
              <a:off x="2562" y="1477"/>
              <a:ext cx="3006" cy="731"/>
            </a:xfrm>
            <a:prstGeom prst="rect">
              <a:avLst/>
            </a:prstGeom>
            <a:ln>
              <a:headEnd type="none" w="sm" len="sm"/>
              <a:tailEnd type="none" w="sm" len="sm"/>
            </a:ln>
          </p:spPr>
          <p:style>
            <a:lnRef idx="1">
              <a:schemeClr val="accent6"/>
            </a:lnRef>
            <a:fillRef idx="3">
              <a:schemeClr val="accent6"/>
            </a:fillRef>
            <a:effectRef idx="2">
              <a:schemeClr val="accent6"/>
            </a:effectRef>
            <a:fontRef idx="minor">
              <a:schemeClr val="lt1"/>
            </a:fontRef>
          </p:style>
          <p:txBody>
            <a:bodyPr wrap="none" anchor="ctr"/>
            <a:lstStyle/>
            <a:p>
              <a:pPr>
                <a:defRPr/>
              </a:pPr>
              <a:endParaRPr lang="zh-CN" altLang="en-US">
                <a:ea typeface="宋体" pitchFamily="2" charset="-122"/>
              </a:endParaRPr>
            </a:p>
          </p:txBody>
        </p:sp>
        <p:sp>
          <p:nvSpPr>
            <p:cNvPr id="20" name="Text Box 42">
              <a:extLst>
                <a:ext uri="{FF2B5EF4-FFF2-40B4-BE49-F238E27FC236}">
                  <a16:creationId xmlns:a16="http://schemas.microsoft.com/office/drawing/2014/main" id="{97DA88C9-658F-309E-2967-0389FE04C7BE}"/>
                </a:ext>
              </a:extLst>
            </p:cNvPr>
            <p:cNvSpPr txBox="1">
              <a:spLocks noChangeArrowheads="1"/>
            </p:cNvSpPr>
            <p:nvPr/>
          </p:nvSpPr>
          <p:spPr bwMode="auto">
            <a:xfrm>
              <a:off x="2503" y="1651"/>
              <a:ext cx="2976" cy="544"/>
            </a:xfrm>
            <a:prstGeom prst="rect">
              <a:avLst/>
            </a:prstGeom>
            <a:noFill/>
            <a:ln w="12700" cap="sq">
              <a:noFill/>
              <a:miter lim="800000"/>
              <a:headEnd type="none" w="sm" len="sm"/>
              <a:tailEnd type="none" w="sm" len="sm"/>
            </a:ln>
            <a:effectLst/>
          </p:spPr>
          <p:txBody>
            <a:bodyPr>
              <a:spAutoFit/>
            </a:bodyPr>
            <a:lstStyle/>
            <a:p>
              <a:pPr>
                <a:lnSpc>
                  <a:spcPct val="80000"/>
                </a:lnSpc>
              </a:pPr>
              <a:r>
                <a:rPr lang="en-US" altLang="zh-CN" sz="2100" dirty="0">
                  <a:solidFill>
                    <a:srgbClr val="0000FF"/>
                  </a:solidFill>
                  <a:cs typeface="Times New Roman" pitchFamily="18" charset="0"/>
                </a:rPr>
                <a:t>  </a:t>
              </a:r>
              <a:r>
                <a:rPr lang="en-US" altLang="zh-CN" sz="2100" dirty="0">
                  <a:solidFill>
                    <a:srgbClr val="FFFF00"/>
                  </a:solidFill>
                  <a:cs typeface="Times New Roman" pitchFamily="18" charset="0"/>
                </a:rPr>
                <a:t>low</a:t>
              </a:r>
              <a:r>
                <a:rPr lang="en-US" altLang="zh-CN" sz="2100" dirty="0">
                  <a:solidFill>
                    <a:srgbClr val="FFFF00"/>
                  </a:solidFill>
                  <a:sym typeface="Symbol" pitchFamily="18" charset="2"/>
                </a:rPr>
                <a:t>=0;</a:t>
              </a:r>
            </a:p>
            <a:p>
              <a:pPr>
                <a:lnSpc>
                  <a:spcPct val="80000"/>
                </a:lnSpc>
              </a:pPr>
              <a:r>
                <a:rPr lang="en-US" altLang="zh-CN" sz="2100" dirty="0">
                  <a:solidFill>
                    <a:srgbClr val="FFFF00"/>
                  </a:solidFill>
                  <a:sym typeface="Symbol" pitchFamily="18" charset="2"/>
                </a:rPr>
                <a:t>  high=n-1;</a:t>
              </a:r>
              <a:endParaRPr lang="en-US" altLang="zh-CN" sz="2100" dirty="0">
                <a:solidFill>
                  <a:srgbClr val="FFFF00"/>
                </a:solidFill>
                <a:cs typeface="Times New Roman" pitchFamily="18" charset="0"/>
              </a:endParaRPr>
            </a:p>
            <a:p>
              <a:pPr>
                <a:lnSpc>
                  <a:spcPct val="80000"/>
                </a:lnSpc>
              </a:pPr>
              <a:r>
                <a:rPr lang="en-US" altLang="zh-CN" sz="2100" dirty="0">
                  <a:solidFill>
                    <a:srgbClr val="FFFF00"/>
                  </a:solidFill>
                  <a:ea typeface="仿宋_GB2312" pitchFamily="49" charset="-122"/>
                  <a:sym typeface="Symbol" pitchFamily="18" charset="2"/>
                </a:rPr>
                <a:t>  pos</a:t>
              </a:r>
              <a:r>
                <a:rPr lang="en-US" altLang="zh-CN" sz="2100" dirty="0">
                  <a:solidFill>
                    <a:srgbClr val="FFFF00"/>
                  </a:solidFill>
                  <a:sym typeface="Symbol" pitchFamily="18" charset="2"/>
                </a:rPr>
                <a:t>=</a:t>
              </a:r>
              <a:r>
                <a:rPr lang="en-US" altLang="zh-CN" sz="2100" dirty="0">
                  <a:solidFill>
                    <a:schemeClr val="bg1"/>
                  </a:solidFill>
                  <a:sym typeface="Symbol" pitchFamily="18" charset="2"/>
                </a:rPr>
                <a:t>binsearch2(</a:t>
              </a:r>
              <a:r>
                <a:rPr lang="en-US" altLang="zh-CN" sz="2100" dirty="0" err="1">
                  <a:solidFill>
                    <a:srgbClr val="FFFF00"/>
                  </a:solidFill>
                  <a:sym typeface="Symbol" pitchFamily="18" charset="2"/>
                </a:rPr>
                <a:t>KEY,low,high,k</a:t>
              </a:r>
              <a:r>
                <a:rPr lang="en-US" altLang="zh-CN" sz="2100" dirty="0">
                  <a:solidFill>
                    <a:srgbClr val="FFFF00"/>
                  </a:solidFill>
                  <a:sym typeface="Symbol" pitchFamily="18" charset="2"/>
                </a:rPr>
                <a:t>);</a:t>
              </a:r>
            </a:p>
          </p:txBody>
        </p:sp>
        <p:sp>
          <p:nvSpPr>
            <p:cNvPr id="21" name="Text Box 43">
              <a:extLst>
                <a:ext uri="{FF2B5EF4-FFF2-40B4-BE49-F238E27FC236}">
                  <a16:creationId xmlns:a16="http://schemas.microsoft.com/office/drawing/2014/main" id="{6157F478-9885-4547-E234-87F96AC3F0A7}"/>
                </a:ext>
              </a:extLst>
            </p:cNvPr>
            <p:cNvSpPr txBox="1">
              <a:spLocks noChangeArrowheads="1"/>
            </p:cNvSpPr>
            <p:nvPr/>
          </p:nvSpPr>
          <p:spPr bwMode="auto">
            <a:xfrm>
              <a:off x="3577" y="1423"/>
              <a:ext cx="2013" cy="291"/>
            </a:xfrm>
            <a:prstGeom prst="rect">
              <a:avLst/>
            </a:prstGeom>
            <a:noFill/>
            <a:ln w="12700" cap="sq">
              <a:noFill/>
              <a:miter lim="800000"/>
              <a:headEnd type="none" w="sm" len="sm"/>
              <a:tailEnd type="none" w="sm" len="sm"/>
            </a:ln>
            <a:effectLst/>
          </p:spPr>
          <p:txBody>
            <a:bodyPr wrap="square">
              <a:spAutoFit/>
            </a:bodyPr>
            <a:lstStyle/>
            <a:p>
              <a:r>
                <a:rPr lang="zh-CN" altLang="en-US" sz="2400" dirty="0">
                  <a:solidFill>
                    <a:srgbClr val="FFFFFF"/>
                  </a:solidFill>
                  <a:latin typeface="黑体" pitchFamily="49" charset="-122"/>
                  <a:ea typeface="黑体" pitchFamily="49" charset="-122"/>
                </a:rPr>
                <a:t>在第</a:t>
              </a:r>
              <a:r>
                <a:rPr lang="en-US" altLang="zh-CN" sz="2400" dirty="0">
                  <a:solidFill>
                    <a:srgbClr val="FFFFFF"/>
                  </a:solidFill>
                  <a:ea typeface="黑体" pitchFamily="49" charset="-122"/>
                </a:rPr>
                <a:t>1</a:t>
              </a:r>
              <a:r>
                <a:rPr lang="zh-CN" altLang="en-US" sz="2400" dirty="0">
                  <a:solidFill>
                    <a:srgbClr val="FFFFFF"/>
                  </a:solidFill>
                  <a:latin typeface="黑体" pitchFamily="49" charset="-122"/>
                  <a:ea typeface="黑体" pitchFamily="49" charset="-122"/>
                </a:rPr>
                <a:t>次调用的算法中</a:t>
              </a:r>
            </a:p>
          </p:txBody>
        </p:sp>
      </p:grpSp>
      <p:grpSp>
        <p:nvGrpSpPr>
          <p:cNvPr id="22" name="Group 52">
            <a:extLst>
              <a:ext uri="{FF2B5EF4-FFF2-40B4-BE49-F238E27FC236}">
                <a16:creationId xmlns:a16="http://schemas.microsoft.com/office/drawing/2014/main" id="{A9DBAA21-C242-FC9A-F7AD-E79766181E2B}"/>
              </a:ext>
            </a:extLst>
          </p:cNvPr>
          <p:cNvGrpSpPr>
            <a:grpSpLocks/>
          </p:cNvGrpSpPr>
          <p:nvPr/>
        </p:nvGrpSpPr>
        <p:grpSpPr bwMode="auto">
          <a:xfrm>
            <a:off x="3482977" y="1506765"/>
            <a:ext cx="1663678" cy="385762"/>
            <a:chOff x="3362" y="943"/>
            <a:chExt cx="1048" cy="243"/>
          </a:xfrm>
        </p:grpSpPr>
        <p:sp>
          <p:nvSpPr>
            <p:cNvPr id="23" name="Freeform 50">
              <a:extLst>
                <a:ext uri="{FF2B5EF4-FFF2-40B4-BE49-F238E27FC236}">
                  <a16:creationId xmlns:a16="http://schemas.microsoft.com/office/drawing/2014/main" id="{EFBEE5C0-706E-80F7-278E-E7344F9A65D2}"/>
                </a:ext>
              </a:extLst>
            </p:cNvPr>
            <p:cNvSpPr>
              <a:spLocks/>
            </p:cNvSpPr>
            <p:nvPr/>
          </p:nvSpPr>
          <p:spPr bwMode="auto">
            <a:xfrm>
              <a:off x="3362" y="943"/>
              <a:ext cx="506" cy="243"/>
            </a:xfrm>
            <a:prstGeom prst="ellipse">
              <a:avLst/>
            </a:prstGeom>
            <a:noFill/>
            <a:ln w="44450" cap="sq" cmpd="sng">
              <a:solidFill>
                <a:srgbClr val="FFFF00"/>
              </a:solidFill>
              <a:prstDash val="solid"/>
              <a:round/>
              <a:headEnd type="none" w="sm" len="sm"/>
              <a:tailEnd type="none" w="sm" len="sm"/>
            </a:ln>
          </p:spPr>
          <p:txBody>
            <a:bodyPr/>
            <a:lstStyle/>
            <a:p>
              <a:endParaRPr lang="zh-CN" altLang="en-US"/>
            </a:p>
          </p:txBody>
        </p:sp>
        <p:sp>
          <p:nvSpPr>
            <p:cNvPr id="24" name="Freeform 51">
              <a:extLst>
                <a:ext uri="{FF2B5EF4-FFF2-40B4-BE49-F238E27FC236}">
                  <a16:creationId xmlns:a16="http://schemas.microsoft.com/office/drawing/2014/main" id="{AF7FF8D5-642C-5751-9FBF-6DDF629C60BF}"/>
                </a:ext>
              </a:extLst>
            </p:cNvPr>
            <p:cNvSpPr>
              <a:spLocks/>
            </p:cNvSpPr>
            <p:nvPr/>
          </p:nvSpPr>
          <p:spPr bwMode="auto">
            <a:xfrm>
              <a:off x="3904" y="943"/>
              <a:ext cx="506" cy="243"/>
            </a:xfrm>
            <a:prstGeom prst="ellipse">
              <a:avLst/>
            </a:prstGeom>
            <a:noFill/>
            <a:ln w="44450" cap="sq" cmpd="sng">
              <a:solidFill>
                <a:srgbClr val="FFFF00"/>
              </a:solidFill>
              <a:prstDash val="solid"/>
              <a:round/>
              <a:headEnd type="none" w="sm" len="sm"/>
              <a:tailEnd type="none" w="sm" len="sm"/>
            </a:ln>
          </p:spPr>
          <p:txBody>
            <a:bodyPr/>
            <a:lstStyle/>
            <a:p>
              <a:endParaRPr lang="zh-CN" altLang="en-US"/>
            </a:p>
          </p:txBody>
        </p:sp>
      </p:grpSp>
    </p:spTree>
    <p:extLst>
      <p:ext uri="{BB962C8B-B14F-4D97-AF65-F5344CB8AC3E}">
        <p14:creationId xmlns:p14="http://schemas.microsoft.com/office/powerpoint/2010/main" val="2464437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right)">
                                      <p:cBhvr>
                                        <p:cTn id="7" dur="10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23" presetClass="entr" presetSubtype="288" fill="hold" nodeType="clickEffect">
                                  <p:stCondLst>
                                    <p:cond delay="0"/>
                                  </p:stCondLst>
                                  <p:childTnLst>
                                    <p:set>
                                      <p:cBhvr>
                                        <p:cTn id="11" dur="1" fill="hold">
                                          <p:stCondLst>
                                            <p:cond delay="0"/>
                                          </p:stCondLst>
                                        </p:cTn>
                                        <p:tgtEl>
                                          <p:spTgt spid="22"/>
                                        </p:tgtEl>
                                        <p:attrNameLst>
                                          <p:attrName>style.visibility</p:attrName>
                                        </p:attrNameLst>
                                      </p:cBhvr>
                                      <p:to>
                                        <p:strVal val="visible"/>
                                      </p:to>
                                    </p:set>
                                    <p:anim calcmode="lin" valueType="num">
                                      <p:cBhvr>
                                        <p:cTn id="12" dur="500" fill="hold"/>
                                        <p:tgtEl>
                                          <p:spTgt spid="22"/>
                                        </p:tgtEl>
                                        <p:attrNameLst>
                                          <p:attrName>ppt_w</p:attrName>
                                        </p:attrNameLst>
                                      </p:cBhvr>
                                      <p:tavLst>
                                        <p:tav tm="0">
                                          <p:val>
                                            <p:strVal val="4/3*#ppt_w"/>
                                          </p:val>
                                        </p:tav>
                                        <p:tav tm="100000">
                                          <p:val>
                                            <p:strVal val="#ppt_w"/>
                                          </p:val>
                                        </p:tav>
                                      </p:tavLst>
                                    </p:anim>
                                    <p:anim calcmode="lin" valueType="num">
                                      <p:cBhvr>
                                        <p:cTn id="13" dur="500" fill="hold"/>
                                        <p:tgtEl>
                                          <p:spTgt spid="22"/>
                                        </p:tgtEl>
                                        <p:attrNameLst>
                                          <p:attrName>ppt_h</p:attrName>
                                        </p:attrNameLst>
                                      </p:cBhvr>
                                      <p:tavLst>
                                        <p:tav tm="0">
                                          <p:val>
                                            <p:strVal val="4/3*#ppt_h"/>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2" fill="hold" nodeType="click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wipe(right)">
                                      <p:cBhvr>
                                        <p:cTn id="18"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491F304C-501F-5A20-666F-ED2AA05608E1}"/>
              </a:ext>
            </a:extLst>
          </p:cNvPr>
          <p:cNvSpPr>
            <a:spLocks noGrp="1"/>
          </p:cNvSpPr>
          <p:nvPr>
            <p:ph type="dt" sz="half" idx="10"/>
          </p:nvPr>
        </p:nvSpPr>
        <p:spPr>
          <a:effectLst/>
        </p:spPr>
        <p:txBody>
          <a:bodyPr/>
          <a:lstStyle/>
          <a:p>
            <a:pPr>
              <a:defRPr/>
            </a:pPr>
            <a:fld id="{72795A5C-ABA9-164F-9A37-0CFC1B48C772}" type="datetime1">
              <a:rPr lang="en-US" altLang="zh-CN" smtClean="0"/>
              <a:t>6/9/22</a:t>
            </a:fld>
            <a:endParaRPr lang="en-US" altLang="zh-CN" dirty="0"/>
          </a:p>
        </p:txBody>
      </p:sp>
      <p:sp>
        <p:nvSpPr>
          <p:cNvPr id="5" name="灯片编号占位符 4">
            <a:extLst>
              <a:ext uri="{FF2B5EF4-FFF2-40B4-BE49-F238E27FC236}">
                <a16:creationId xmlns:a16="http://schemas.microsoft.com/office/drawing/2014/main" id="{95CB4C13-4B9E-5D83-F992-95F0919621CD}"/>
              </a:ext>
            </a:extLst>
          </p:cNvPr>
          <p:cNvSpPr>
            <a:spLocks noGrp="1"/>
          </p:cNvSpPr>
          <p:nvPr>
            <p:ph type="sldNum" sz="quarter" idx="12"/>
          </p:nvPr>
        </p:nvSpPr>
        <p:spPr>
          <a:effectLst/>
        </p:spPr>
        <p:txBody>
          <a:bodyPr/>
          <a:lstStyle/>
          <a:p>
            <a:pPr>
              <a:defRPr/>
            </a:pPr>
            <a:fld id="{4FF538FA-A287-4FBD-9703-6DB9C5344803}" type="slidenum">
              <a:rPr lang="zh-CN" altLang="en-US" smtClean="0"/>
              <a:t>25</a:t>
            </a:fld>
            <a:endParaRPr lang="en-US" altLang="zh-CN" dirty="0"/>
          </a:p>
        </p:txBody>
      </p:sp>
      <p:grpSp>
        <p:nvGrpSpPr>
          <p:cNvPr id="6" name="Group 345">
            <a:extLst>
              <a:ext uri="{FF2B5EF4-FFF2-40B4-BE49-F238E27FC236}">
                <a16:creationId xmlns:a16="http://schemas.microsoft.com/office/drawing/2014/main" id="{D9E7579A-9D5D-B53F-960C-0AF0F8D26CCB}"/>
              </a:ext>
            </a:extLst>
          </p:cNvPr>
          <p:cNvGrpSpPr>
            <a:grpSpLocks/>
          </p:cNvGrpSpPr>
          <p:nvPr/>
        </p:nvGrpSpPr>
        <p:grpSpPr bwMode="auto">
          <a:xfrm rot="135657">
            <a:off x="1476496" y="1049550"/>
            <a:ext cx="5853113" cy="1490663"/>
            <a:chOff x="1002" y="287"/>
            <a:chExt cx="3687" cy="939"/>
          </a:xfrm>
          <a:effectLst/>
        </p:grpSpPr>
        <p:sp>
          <p:nvSpPr>
            <p:cNvPr id="7" name="Text Box 79">
              <a:extLst>
                <a:ext uri="{FF2B5EF4-FFF2-40B4-BE49-F238E27FC236}">
                  <a16:creationId xmlns:a16="http://schemas.microsoft.com/office/drawing/2014/main" id="{6DA53793-656C-8935-3B78-6CE61B82898B}"/>
                </a:ext>
              </a:extLst>
            </p:cNvPr>
            <p:cNvSpPr txBox="1">
              <a:spLocks noChangeArrowheads="1"/>
            </p:cNvSpPr>
            <p:nvPr/>
          </p:nvSpPr>
          <p:spPr bwMode="auto">
            <a:xfrm rot="-601127">
              <a:off x="1002" y="592"/>
              <a:ext cx="3408" cy="634"/>
            </a:xfrm>
            <a:prstGeom prst="rect">
              <a:avLst/>
            </a:prstGeom>
            <a:noFill/>
            <a:ln w="12700" cap="sq">
              <a:noFill/>
              <a:miter lim="800000"/>
              <a:headEnd type="none" w="sm" len="sm"/>
              <a:tailEnd type="none" w="sm" len="sm"/>
            </a:ln>
            <a:effectLst>
              <a:outerShdw dist="63500" dir="2212194" algn="ctr" rotWithShape="0">
                <a:schemeClr val="bg1"/>
              </a:outerShdw>
            </a:effectLst>
          </p:spPr>
          <p:txBody>
            <a:bodyPr>
              <a:spAutoFit/>
            </a:bodyPr>
            <a:lstStyle/>
            <a:p>
              <a:r>
                <a:rPr lang="zh-CN" altLang="en-US" sz="6000" dirty="0">
                  <a:solidFill>
                    <a:srgbClr val="264AA5"/>
                  </a:solidFill>
                  <a:ea typeface="方正舒体" pitchFamily="2" charset="-122"/>
                </a:rPr>
                <a:t>查找效率如何</a:t>
              </a:r>
            </a:p>
          </p:txBody>
        </p:sp>
        <p:grpSp>
          <p:nvGrpSpPr>
            <p:cNvPr id="8" name="Group 80">
              <a:extLst>
                <a:ext uri="{FF2B5EF4-FFF2-40B4-BE49-F238E27FC236}">
                  <a16:creationId xmlns:a16="http://schemas.microsoft.com/office/drawing/2014/main" id="{EF98DD8B-CB91-F81D-8BD3-EB0730982A07}"/>
                </a:ext>
              </a:extLst>
            </p:cNvPr>
            <p:cNvGrpSpPr>
              <a:grpSpLocks/>
            </p:cNvGrpSpPr>
            <p:nvPr/>
          </p:nvGrpSpPr>
          <p:grpSpPr bwMode="auto">
            <a:xfrm rot="273362">
              <a:off x="4021" y="287"/>
              <a:ext cx="668" cy="592"/>
              <a:chOff x="3042" y="2104"/>
              <a:chExt cx="882" cy="728"/>
            </a:xfrm>
          </p:grpSpPr>
          <p:sp>
            <p:nvSpPr>
              <p:cNvPr id="10" name="Freeform 82">
                <a:extLst>
                  <a:ext uri="{FF2B5EF4-FFF2-40B4-BE49-F238E27FC236}">
                    <a16:creationId xmlns:a16="http://schemas.microsoft.com/office/drawing/2014/main" id="{2E75F129-3689-281D-5810-1313F24C995D}"/>
                  </a:ext>
                </a:extLst>
              </p:cNvPr>
              <p:cNvSpPr>
                <a:spLocks/>
              </p:cNvSpPr>
              <p:nvPr/>
            </p:nvSpPr>
            <p:spPr bwMode="auto">
              <a:xfrm rot="421002">
                <a:off x="3042" y="2104"/>
                <a:ext cx="882" cy="535"/>
              </a:xfrm>
              <a:custGeom>
                <a:avLst/>
                <a:gdLst>
                  <a:gd name="T0" fmla="*/ 0 w 390"/>
                  <a:gd name="T1" fmla="*/ 241 h 477"/>
                  <a:gd name="T2" fmla="*/ 57 w 390"/>
                  <a:gd name="T3" fmla="*/ 230 h 477"/>
                  <a:gd name="T4" fmla="*/ 89 w 390"/>
                  <a:gd name="T5" fmla="*/ 241 h 477"/>
                  <a:gd name="T6" fmla="*/ 87 w 390"/>
                  <a:gd name="T7" fmla="*/ 175 h 477"/>
                  <a:gd name="T8" fmla="*/ 111 w 390"/>
                  <a:gd name="T9" fmla="*/ 101 h 477"/>
                  <a:gd name="T10" fmla="*/ 206 w 390"/>
                  <a:gd name="T11" fmla="*/ 74 h 477"/>
                  <a:gd name="T12" fmla="*/ 251 w 390"/>
                  <a:gd name="T13" fmla="*/ 105 h 477"/>
                  <a:gd name="T14" fmla="*/ 299 w 390"/>
                  <a:gd name="T15" fmla="*/ 153 h 477"/>
                  <a:gd name="T16" fmla="*/ 285 w 390"/>
                  <a:gd name="T17" fmla="*/ 237 h 477"/>
                  <a:gd name="T18" fmla="*/ 195 w 390"/>
                  <a:gd name="T19" fmla="*/ 276 h 477"/>
                  <a:gd name="T20" fmla="*/ 171 w 390"/>
                  <a:gd name="T21" fmla="*/ 335 h 477"/>
                  <a:gd name="T22" fmla="*/ 178 w 390"/>
                  <a:gd name="T23" fmla="*/ 395 h 477"/>
                  <a:gd name="T24" fmla="*/ 166 w 390"/>
                  <a:gd name="T25" fmla="*/ 477 h 477"/>
                  <a:gd name="T26" fmla="*/ 256 w 390"/>
                  <a:gd name="T27" fmla="*/ 477 h 477"/>
                  <a:gd name="T28" fmla="*/ 268 w 390"/>
                  <a:gd name="T29" fmla="*/ 416 h 477"/>
                  <a:gd name="T30" fmla="*/ 261 w 390"/>
                  <a:gd name="T31" fmla="*/ 345 h 477"/>
                  <a:gd name="T32" fmla="*/ 316 w 390"/>
                  <a:gd name="T33" fmla="*/ 307 h 477"/>
                  <a:gd name="T34" fmla="*/ 358 w 390"/>
                  <a:gd name="T35" fmla="*/ 287 h 477"/>
                  <a:gd name="T36" fmla="*/ 390 w 390"/>
                  <a:gd name="T37" fmla="*/ 196 h 477"/>
                  <a:gd name="T38" fmla="*/ 361 w 390"/>
                  <a:gd name="T39" fmla="*/ 98 h 477"/>
                  <a:gd name="T40" fmla="*/ 264 w 390"/>
                  <a:gd name="T41" fmla="*/ 0 h 477"/>
                  <a:gd name="T42" fmla="*/ 146 w 390"/>
                  <a:gd name="T43" fmla="*/ 8 h 477"/>
                  <a:gd name="T44" fmla="*/ 51 w 390"/>
                  <a:gd name="T45" fmla="*/ 67 h 477"/>
                  <a:gd name="T46" fmla="*/ 10 w 390"/>
                  <a:gd name="T47" fmla="*/ 140 h 477"/>
                  <a:gd name="T48" fmla="*/ 0 w 390"/>
                  <a:gd name="T49" fmla="*/ 241 h 47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390" h="477">
                    <a:moveTo>
                      <a:pt x="0" y="241"/>
                    </a:moveTo>
                    <a:lnTo>
                      <a:pt x="57" y="230"/>
                    </a:lnTo>
                    <a:lnTo>
                      <a:pt x="89" y="241"/>
                    </a:lnTo>
                    <a:lnTo>
                      <a:pt x="87" y="175"/>
                    </a:lnTo>
                    <a:lnTo>
                      <a:pt x="111" y="101"/>
                    </a:lnTo>
                    <a:lnTo>
                      <a:pt x="206" y="74"/>
                    </a:lnTo>
                    <a:lnTo>
                      <a:pt x="251" y="105"/>
                    </a:lnTo>
                    <a:lnTo>
                      <a:pt x="299" y="153"/>
                    </a:lnTo>
                    <a:lnTo>
                      <a:pt x="285" y="237"/>
                    </a:lnTo>
                    <a:lnTo>
                      <a:pt x="195" y="276"/>
                    </a:lnTo>
                    <a:lnTo>
                      <a:pt x="171" y="335"/>
                    </a:lnTo>
                    <a:lnTo>
                      <a:pt x="178" y="395"/>
                    </a:lnTo>
                    <a:lnTo>
                      <a:pt x="166" y="477"/>
                    </a:lnTo>
                    <a:lnTo>
                      <a:pt x="256" y="477"/>
                    </a:lnTo>
                    <a:lnTo>
                      <a:pt x="268" y="416"/>
                    </a:lnTo>
                    <a:lnTo>
                      <a:pt x="261" y="345"/>
                    </a:lnTo>
                    <a:lnTo>
                      <a:pt x="316" y="307"/>
                    </a:lnTo>
                    <a:lnTo>
                      <a:pt x="358" y="287"/>
                    </a:lnTo>
                    <a:lnTo>
                      <a:pt x="390" y="196"/>
                    </a:lnTo>
                    <a:lnTo>
                      <a:pt x="361" y="98"/>
                    </a:lnTo>
                    <a:lnTo>
                      <a:pt x="264" y="0"/>
                    </a:lnTo>
                    <a:lnTo>
                      <a:pt x="146" y="8"/>
                    </a:lnTo>
                    <a:lnTo>
                      <a:pt x="51" y="67"/>
                    </a:lnTo>
                    <a:lnTo>
                      <a:pt x="10" y="140"/>
                    </a:lnTo>
                    <a:lnTo>
                      <a:pt x="0" y="241"/>
                    </a:lnTo>
                    <a:close/>
                  </a:path>
                </a:pathLst>
              </a:custGeom>
              <a:solidFill>
                <a:schemeClr val="accent1">
                  <a:lumMod val="20000"/>
                  <a:lumOff val="80000"/>
                </a:schemeClr>
              </a:solidFill>
              <a:ln w="9525">
                <a:solidFill>
                  <a:schemeClr val="accent1"/>
                </a:solidFill>
                <a:round/>
                <a:headEnd/>
                <a:tailEnd/>
              </a:ln>
              <a:effectLst>
                <a:outerShdw dist="45791" dir="2021404" algn="ctr" rotWithShape="0">
                  <a:srgbClr val="808080"/>
                </a:outerShdw>
              </a:effectLst>
            </p:spPr>
            <p:txBody>
              <a:bodyPr/>
              <a:lstStyle/>
              <a:p>
                <a:endParaRPr lang="zh-CN" altLang="en-US"/>
              </a:p>
            </p:txBody>
          </p:sp>
          <p:sp>
            <p:nvSpPr>
              <p:cNvPr id="11" name="Freeform 83">
                <a:extLst>
                  <a:ext uri="{FF2B5EF4-FFF2-40B4-BE49-F238E27FC236}">
                    <a16:creationId xmlns:a16="http://schemas.microsoft.com/office/drawing/2014/main" id="{DFC7C783-F42A-3B64-36A6-8F4FA2E19FCF}"/>
                  </a:ext>
                </a:extLst>
              </p:cNvPr>
              <p:cNvSpPr>
                <a:spLocks/>
              </p:cNvSpPr>
              <p:nvPr/>
            </p:nvSpPr>
            <p:spPr bwMode="auto">
              <a:xfrm rot="421002">
                <a:off x="3332" y="2709"/>
                <a:ext cx="285" cy="123"/>
              </a:xfrm>
              <a:custGeom>
                <a:avLst/>
                <a:gdLst>
                  <a:gd name="T0" fmla="*/ 45 w 126"/>
                  <a:gd name="T1" fmla="*/ 0 h 109"/>
                  <a:gd name="T2" fmla="*/ 9 w 126"/>
                  <a:gd name="T3" fmla="*/ 20 h 109"/>
                  <a:gd name="T4" fmla="*/ 0 w 126"/>
                  <a:gd name="T5" fmla="*/ 73 h 109"/>
                  <a:gd name="T6" fmla="*/ 28 w 126"/>
                  <a:gd name="T7" fmla="*/ 109 h 109"/>
                  <a:gd name="T8" fmla="*/ 98 w 126"/>
                  <a:gd name="T9" fmla="*/ 109 h 109"/>
                  <a:gd name="T10" fmla="*/ 126 w 126"/>
                  <a:gd name="T11" fmla="*/ 66 h 109"/>
                  <a:gd name="T12" fmla="*/ 102 w 126"/>
                  <a:gd name="T13" fmla="*/ 14 h 109"/>
                  <a:gd name="T14" fmla="*/ 45 w 126"/>
                  <a:gd name="T15" fmla="*/ 0 h 10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26" h="109">
                    <a:moveTo>
                      <a:pt x="45" y="0"/>
                    </a:moveTo>
                    <a:lnTo>
                      <a:pt x="9" y="20"/>
                    </a:lnTo>
                    <a:lnTo>
                      <a:pt x="0" y="73"/>
                    </a:lnTo>
                    <a:lnTo>
                      <a:pt x="28" y="109"/>
                    </a:lnTo>
                    <a:lnTo>
                      <a:pt x="98" y="109"/>
                    </a:lnTo>
                    <a:lnTo>
                      <a:pt x="126" y="66"/>
                    </a:lnTo>
                    <a:lnTo>
                      <a:pt x="102" y="14"/>
                    </a:lnTo>
                    <a:lnTo>
                      <a:pt x="45" y="0"/>
                    </a:lnTo>
                    <a:close/>
                  </a:path>
                </a:pathLst>
              </a:custGeom>
              <a:solidFill>
                <a:schemeClr val="accent1">
                  <a:lumMod val="20000"/>
                  <a:lumOff val="80000"/>
                </a:schemeClr>
              </a:solidFill>
              <a:ln w="9525">
                <a:solidFill>
                  <a:schemeClr val="accent1"/>
                </a:solidFill>
                <a:round/>
                <a:headEnd/>
                <a:tailEnd/>
              </a:ln>
              <a:effectLst>
                <a:outerShdw dist="45791" dir="2021404" algn="ctr" rotWithShape="0">
                  <a:srgbClr val="808080"/>
                </a:outerShdw>
              </a:effectLst>
            </p:spPr>
            <p:txBody>
              <a:bodyPr/>
              <a:lstStyle/>
              <a:p>
                <a:endParaRPr lang="zh-CN" altLang="en-US"/>
              </a:p>
            </p:txBody>
          </p:sp>
        </p:grpSp>
      </p:grpSp>
      <p:grpSp>
        <p:nvGrpSpPr>
          <p:cNvPr id="12" name="Group 347">
            <a:extLst>
              <a:ext uri="{FF2B5EF4-FFF2-40B4-BE49-F238E27FC236}">
                <a16:creationId xmlns:a16="http://schemas.microsoft.com/office/drawing/2014/main" id="{75262AEF-51AF-EA86-898D-28F79F03FFD4}"/>
              </a:ext>
            </a:extLst>
          </p:cNvPr>
          <p:cNvGrpSpPr>
            <a:grpSpLocks/>
          </p:cNvGrpSpPr>
          <p:nvPr/>
        </p:nvGrpSpPr>
        <p:grpSpPr bwMode="auto">
          <a:xfrm>
            <a:off x="2268538" y="2667002"/>
            <a:ext cx="4924425" cy="1122363"/>
            <a:chOff x="1429" y="1643"/>
            <a:chExt cx="3102" cy="707"/>
          </a:xfrm>
          <a:effectLst/>
        </p:grpSpPr>
        <p:sp>
          <p:nvSpPr>
            <p:cNvPr id="13" name="Text Box 85">
              <a:extLst>
                <a:ext uri="{FF2B5EF4-FFF2-40B4-BE49-F238E27FC236}">
                  <a16:creationId xmlns:a16="http://schemas.microsoft.com/office/drawing/2014/main" id="{0CA9FFDE-D877-EEFD-B564-4BC1317B9D5A}"/>
                </a:ext>
              </a:extLst>
            </p:cNvPr>
            <p:cNvSpPr txBox="1">
              <a:spLocks noChangeArrowheads="1"/>
            </p:cNvSpPr>
            <p:nvPr/>
          </p:nvSpPr>
          <p:spPr bwMode="auto">
            <a:xfrm rot="21063621">
              <a:off x="1429" y="1918"/>
              <a:ext cx="2736" cy="432"/>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r>
                <a:rPr lang="zh-CN" altLang="en-US" sz="3900" i="1" dirty="0">
                  <a:solidFill>
                    <a:srgbClr val="7030A0"/>
                  </a:solidFill>
                  <a:latin typeface="黑体" pitchFamily="49" charset="-122"/>
                  <a:ea typeface="黑体" pitchFamily="49" charset="-122"/>
                </a:rPr>
                <a:t>平均查找长度</a:t>
              </a:r>
              <a:r>
                <a:rPr lang="en-US" altLang="zh-CN" sz="3900" i="1" dirty="0">
                  <a:solidFill>
                    <a:srgbClr val="7030A0"/>
                  </a:solidFill>
                  <a:ea typeface="黑体" pitchFamily="49" charset="-122"/>
                </a:rPr>
                <a:t>ASL</a:t>
              </a:r>
            </a:p>
          </p:txBody>
        </p:sp>
        <p:grpSp>
          <p:nvGrpSpPr>
            <p:cNvPr id="14" name="Group 86">
              <a:extLst>
                <a:ext uri="{FF2B5EF4-FFF2-40B4-BE49-F238E27FC236}">
                  <a16:creationId xmlns:a16="http://schemas.microsoft.com/office/drawing/2014/main" id="{486CFA48-0549-CFDD-3B56-DC8DFFD7BA7C}"/>
                </a:ext>
              </a:extLst>
            </p:cNvPr>
            <p:cNvGrpSpPr>
              <a:grpSpLocks/>
            </p:cNvGrpSpPr>
            <p:nvPr/>
          </p:nvGrpSpPr>
          <p:grpSpPr bwMode="auto">
            <a:xfrm rot="140092">
              <a:off x="3975" y="1643"/>
              <a:ext cx="556" cy="411"/>
              <a:chOff x="2956" y="2398"/>
              <a:chExt cx="556" cy="411"/>
            </a:xfrm>
          </p:grpSpPr>
          <p:sp>
            <p:nvSpPr>
              <p:cNvPr id="16" name="Freeform 88">
                <a:extLst>
                  <a:ext uri="{FF2B5EF4-FFF2-40B4-BE49-F238E27FC236}">
                    <a16:creationId xmlns:a16="http://schemas.microsoft.com/office/drawing/2014/main" id="{3516D579-A262-E5C5-73CE-371CF2422E05}"/>
                  </a:ext>
                </a:extLst>
              </p:cNvPr>
              <p:cNvSpPr>
                <a:spLocks/>
              </p:cNvSpPr>
              <p:nvPr/>
            </p:nvSpPr>
            <p:spPr bwMode="auto">
              <a:xfrm rot="421002">
                <a:off x="2956" y="2398"/>
                <a:ext cx="556" cy="301"/>
              </a:xfrm>
              <a:custGeom>
                <a:avLst/>
                <a:gdLst>
                  <a:gd name="T0" fmla="*/ 0 w 390"/>
                  <a:gd name="T1" fmla="*/ 241 h 477"/>
                  <a:gd name="T2" fmla="*/ 57 w 390"/>
                  <a:gd name="T3" fmla="*/ 230 h 477"/>
                  <a:gd name="T4" fmla="*/ 89 w 390"/>
                  <a:gd name="T5" fmla="*/ 241 h 477"/>
                  <a:gd name="T6" fmla="*/ 87 w 390"/>
                  <a:gd name="T7" fmla="*/ 175 h 477"/>
                  <a:gd name="T8" fmla="*/ 111 w 390"/>
                  <a:gd name="T9" fmla="*/ 101 h 477"/>
                  <a:gd name="T10" fmla="*/ 206 w 390"/>
                  <a:gd name="T11" fmla="*/ 74 h 477"/>
                  <a:gd name="T12" fmla="*/ 251 w 390"/>
                  <a:gd name="T13" fmla="*/ 105 h 477"/>
                  <a:gd name="T14" fmla="*/ 299 w 390"/>
                  <a:gd name="T15" fmla="*/ 153 h 477"/>
                  <a:gd name="T16" fmla="*/ 285 w 390"/>
                  <a:gd name="T17" fmla="*/ 237 h 477"/>
                  <a:gd name="T18" fmla="*/ 195 w 390"/>
                  <a:gd name="T19" fmla="*/ 276 h 477"/>
                  <a:gd name="T20" fmla="*/ 171 w 390"/>
                  <a:gd name="T21" fmla="*/ 335 h 477"/>
                  <a:gd name="T22" fmla="*/ 178 w 390"/>
                  <a:gd name="T23" fmla="*/ 395 h 477"/>
                  <a:gd name="T24" fmla="*/ 166 w 390"/>
                  <a:gd name="T25" fmla="*/ 477 h 477"/>
                  <a:gd name="T26" fmla="*/ 256 w 390"/>
                  <a:gd name="T27" fmla="*/ 477 h 477"/>
                  <a:gd name="T28" fmla="*/ 268 w 390"/>
                  <a:gd name="T29" fmla="*/ 416 h 477"/>
                  <a:gd name="T30" fmla="*/ 261 w 390"/>
                  <a:gd name="T31" fmla="*/ 345 h 477"/>
                  <a:gd name="T32" fmla="*/ 316 w 390"/>
                  <a:gd name="T33" fmla="*/ 307 h 477"/>
                  <a:gd name="T34" fmla="*/ 358 w 390"/>
                  <a:gd name="T35" fmla="*/ 287 h 477"/>
                  <a:gd name="T36" fmla="*/ 390 w 390"/>
                  <a:gd name="T37" fmla="*/ 196 h 477"/>
                  <a:gd name="T38" fmla="*/ 361 w 390"/>
                  <a:gd name="T39" fmla="*/ 98 h 477"/>
                  <a:gd name="T40" fmla="*/ 264 w 390"/>
                  <a:gd name="T41" fmla="*/ 0 h 477"/>
                  <a:gd name="T42" fmla="*/ 146 w 390"/>
                  <a:gd name="T43" fmla="*/ 8 h 477"/>
                  <a:gd name="T44" fmla="*/ 51 w 390"/>
                  <a:gd name="T45" fmla="*/ 67 h 477"/>
                  <a:gd name="T46" fmla="*/ 10 w 390"/>
                  <a:gd name="T47" fmla="*/ 140 h 477"/>
                  <a:gd name="T48" fmla="*/ 0 w 390"/>
                  <a:gd name="T49" fmla="*/ 241 h 47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390" h="477">
                    <a:moveTo>
                      <a:pt x="0" y="241"/>
                    </a:moveTo>
                    <a:lnTo>
                      <a:pt x="57" y="230"/>
                    </a:lnTo>
                    <a:lnTo>
                      <a:pt x="89" y="241"/>
                    </a:lnTo>
                    <a:lnTo>
                      <a:pt x="87" y="175"/>
                    </a:lnTo>
                    <a:lnTo>
                      <a:pt x="111" y="101"/>
                    </a:lnTo>
                    <a:lnTo>
                      <a:pt x="206" y="74"/>
                    </a:lnTo>
                    <a:lnTo>
                      <a:pt x="251" y="105"/>
                    </a:lnTo>
                    <a:lnTo>
                      <a:pt x="299" y="153"/>
                    </a:lnTo>
                    <a:lnTo>
                      <a:pt x="285" y="237"/>
                    </a:lnTo>
                    <a:lnTo>
                      <a:pt x="195" y="276"/>
                    </a:lnTo>
                    <a:lnTo>
                      <a:pt x="171" y="335"/>
                    </a:lnTo>
                    <a:lnTo>
                      <a:pt x="178" y="395"/>
                    </a:lnTo>
                    <a:lnTo>
                      <a:pt x="166" y="477"/>
                    </a:lnTo>
                    <a:lnTo>
                      <a:pt x="256" y="477"/>
                    </a:lnTo>
                    <a:lnTo>
                      <a:pt x="268" y="416"/>
                    </a:lnTo>
                    <a:lnTo>
                      <a:pt x="261" y="345"/>
                    </a:lnTo>
                    <a:lnTo>
                      <a:pt x="316" y="307"/>
                    </a:lnTo>
                    <a:lnTo>
                      <a:pt x="358" y="287"/>
                    </a:lnTo>
                    <a:lnTo>
                      <a:pt x="390" y="196"/>
                    </a:lnTo>
                    <a:lnTo>
                      <a:pt x="361" y="98"/>
                    </a:lnTo>
                    <a:lnTo>
                      <a:pt x="264" y="0"/>
                    </a:lnTo>
                    <a:lnTo>
                      <a:pt x="146" y="8"/>
                    </a:lnTo>
                    <a:lnTo>
                      <a:pt x="51" y="67"/>
                    </a:lnTo>
                    <a:lnTo>
                      <a:pt x="10" y="140"/>
                    </a:lnTo>
                    <a:lnTo>
                      <a:pt x="0" y="241"/>
                    </a:lnTo>
                    <a:close/>
                  </a:path>
                </a:pathLst>
              </a:custGeom>
              <a:solidFill>
                <a:schemeClr val="accent1">
                  <a:lumMod val="20000"/>
                  <a:lumOff val="80000"/>
                </a:schemeClr>
              </a:solidFill>
              <a:ln w="9525">
                <a:solidFill>
                  <a:schemeClr val="accent1"/>
                </a:solidFill>
                <a:round/>
                <a:headEnd/>
                <a:tailEnd/>
              </a:ln>
              <a:effectLst>
                <a:outerShdw dist="45791" dir="2021404" algn="ctr" rotWithShape="0">
                  <a:srgbClr val="808080"/>
                </a:outerShdw>
              </a:effectLst>
            </p:spPr>
            <p:txBody>
              <a:bodyPr/>
              <a:lstStyle/>
              <a:p>
                <a:endParaRPr lang="zh-CN" altLang="en-US"/>
              </a:p>
            </p:txBody>
          </p:sp>
          <p:sp>
            <p:nvSpPr>
              <p:cNvPr id="17" name="Freeform 89">
                <a:extLst>
                  <a:ext uri="{FF2B5EF4-FFF2-40B4-BE49-F238E27FC236}">
                    <a16:creationId xmlns:a16="http://schemas.microsoft.com/office/drawing/2014/main" id="{3890C787-0825-62EE-3535-31A53ECC95EF}"/>
                  </a:ext>
                </a:extLst>
              </p:cNvPr>
              <p:cNvSpPr>
                <a:spLocks/>
              </p:cNvSpPr>
              <p:nvPr/>
            </p:nvSpPr>
            <p:spPr bwMode="auto">
              <a:xfrm rot="421002">
                <a:off x="3141" y="2740"/>
                <a:ext cx="179" cy="69"/>
              </a:xfrm>
              <a:custGeom>
                <a:avLst/>
                <a:gdLst>
                  <a:gd name="T0" fmla="*/ 45 w 126"/>
                  <a:gd name="T1" fmla="*/ 0 h 109"/>
                  <a:gd name="T2" fmla="*/ 9 w 126"/>
                  <a:gd name="T3" fmla="*/ 20 h 109"/>
                  <a:gd name="T4" fmla="*/ 0 w 126"/>
                  <a:gd name="T5" fmla="*/ 73 h 109"/>
                  <a:gd name="T6" fmla="*/ 28 w 126"/>
                  <a:gd name="T7" fmla="*/ 109 h 109"/>
                  <a:gd name="T8" fmla="*/ 98 w 126"/>
                  <a:gd name="T9" fmla="*/ 109 h 109"/>
                  <a:gd name="T10" fmla="*/ 126 w 126"/>
                  <a:gd name="T11" fmla="*/ 66 h 109"/>
                  <a:gd name="T12" fmla="*/ 102 w 126"/>
                  <a:gd name="T13" fmla="*/ 14 h 109"/>
                  <a:gd name="T14" fmla="*/ 45 w 126"/>
                  <a:gd name="T15" fmla="*/ 0 h 10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26" h="109">
                    <a:moveTo>
                      <a:pt x="45" y="0"/>
                    </a:moveTo>
                    <a:lnTo>
                      <a:pt x="9" y="20"/>
                    </a:lnTo>
                    <a:lnTo>
                      <a:pt x="0" y="73"/>
                    </a:lnTo>
                    <a:lnTo>
                      <a:pt x="28" y="109"/>
                    </a:lnTo>
                    <a:lnTo>
                      <a:pt x="98" y="109"/>
                    </a:lnTo>
                    <a:lnTo>
                      <a:pt x="126" y="66"/>
                    </a:lnTo>
                    <a:lnTo>
                      <a:pt x="102" y="14"/>
                    </a:lnTo>
                    <a:lnTo>
                      <a:pt x="45" y="0"/>
                    </a:lnTo>
                    <a:close/>
                  </a:path>
                </a:pathLst>
              </a:custGeom>
              <a:solidFill>
                <a:schemeClr val="accent1">
                  <a:lumMod val="20000"/>
                  <a:lumOff val="80000"/>
                </a:schemeClr>
              </a:solidFill>
              <a:ln w="9525">
                <a:solidFill>
                  <a:schemeClr val="accent1"/>
                </a:solidFill>
                <a:round/>
                <a:headEnd/>
                <a:tailEnd/>
              </a:ln>
              <a:effectLst>
                <a:outerShdw dist="45791" dir="2021404" algn="ctr" rotWithShape="0">
                  <a:srgbClr val="808080"/>
                </a:outerShdw>
              </a:effectLst>
            </p:spPr>
            <p:txBody>
              <a:bodyPr/>
              <a:lstStyle/>
              <a:p>
                <a:endParaRPr lang="zh-CN" altLang="en-US"/>
              </a:p>
            </p:txBody>
          </p:sp>
        </p:grpSp>
      </p:grpSp>
      <p:grpSp>
        <p:nvGrpSpPr>
          <p:cNvPr id="18" name="Group 348">
            <a:extLst>
              <a:ext uri="{FF2B5EF4-FFF2-40B4-BE49-F238E27FC236}">
                <a16:creationId xmlns:a16="http://schemas.microsoft.com/office/drawing/2014/main" id="{0CEFF740-C0F3-CD38-F729-108025B17649}"/>
              </a:ext>
            </a:extLst>
          </p:cNvPr>
          <p:cNvGrpSpPr>
            <a:grpSpLocks/>
          </p:cNvGrpSpPr>
          <p:nvPr/>
        </p:nvGrpSpPr>
        <p:grpSpPr bwMode="auto">
          <a:xfrm>
            <a:off x="3419475" y="4356100"/>
            <a:ext cx="2447925" cy="1162050"/>
            <a:chOff x="2154" y="2744"/>
            <a:chExt cx="1542" cy="732"/>
          </a:xfrm>
          <a:effectLst/>
        </p:grpSpPr>
        <p:sp>
          <p:nvSpPr>
            <p:cNvPr id="19" name="Freeform 145">
              <a:extLst>
                <a:ext uri="{FF2B5EF4-FFF2-40B4-BE49-F238E27FC236}">
                  <a16:creationId xmlns:a16="http://schemas.microsoft.com/office/drawing/2014/main" id="{63E3EAC7-9F0D-B97E-EFF9-E1EEF67D94CC}"/>
                </a:ext>
              </a:extLst>
            </p:cNvPr>
            <p:cNvSpPr>
              <a:spLocks/>
            </p:cNvSpPr>
            <p:nvPr/>
          </p:nvSpPr>
          <p:spPr bwMode="auto">
            <a:xfrm>
              <a:off x="2154" y="2744"/>
              <a:ext cx="1542" cy="732"/>
            </a:xfrm>
            <a:custGeom>
              <a:avLst/>
              <a:gdLst>
                <a:gd name="T0" fmla="*/ 466 w 1177"/>
                <a:gd name="T1" fmla="*/ 84 h 558"/>
                <a:gd name="T2" fmla="*/ 319 w 1177"/>
                <a:gd name="T3" fmla="*/ 117 h 558"/>
                <a:gd name="T4" fmla="*/ 37 w 1177"/>
                <a:gd name="T5" fmla="*/ 163 h 558"/>
                <a:gd name="T6" fmla="*/ 25 w 1177"/>
                <a:gd name="T7" fmla="*/ 287 h 558"/>
                <a:gd name="T8" fmla="*/ 48 w 1177"/>
                <a:gd name="T9" fmla="*/ 377 h 558"/>
                <a:gd name="T10" fmla="*/ 59 w 1177"/>
                <a:gd name="T11" fmla="*/ 434 h 558"/>
                <a:gd name="T12" fmla="*/ 296 w 1177"/>
                <a:gd name="T13" fmla="*/ 524 h 558"/>
                <a:gd name="T14" fmla="*/ 443 w 1177"/>
                <a:gd name="T15" fmla="*/ 558 h 558"/>
                <a:gd name="T16" fmla="*/ 680 w 1177"/>
                <a:gd name="T17" fmla="*/ 547 h 558"/>
                <a:gd name="T18" fmla="*/ 725 w 1177"/>
                <a:gd name="T19" fmla="*/ 524 h 558"/>
                <a:gd name="T20" fmla="*/ 782 w 1177"/>
                <a:gd name="T21" fmla="*/ 513 h 558"/>
                <a:gd name="T22" fmla="*/ 1064 w 1177"/>
                <a:gd name="T23" fmla="*/ 501 h 558"/>
                <a:gd name="T24" fmla="*/ 1121 w 1177"/>
                <a:gd name="T25" fmla="*/ 422 h 558"/>
                <a:gd name="T26" fmla="*/ 1177 w 1177"/>
                <a:gd name="T27" fmla="*/ 321 h 558"/>
                <a:gd name="T28" fmla="*/ 1030 w 1177"/>
                <a:gd name="T29" fmla="*/ 174 h 558"/>
                <a:gd name="T30" fmla="*/ 884 w 1177"/>
                <a:gd name="T31" fmla="*/ 95 h 558"/>
                <a:gd name="T32" fmla="*/ 613 w 1177"/>
                <a:gd name="T33" fmla="*/ 50 h 558"/>
                <a:gd name="T34" fmla="*/ 466 w 1177"/>
                <a:gd name="T35" fmla="*/ 84 h 55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177" h="558">
                  <a:moveTo>
                    <a:pt x="466" y="84"/>
                  </a:moveTo>
                  <a:cubicBezTo>
                    <a:pt x="416" y="96"/>
                    <a:pt x="371" y="109"/>
                    <a:pt x="319" y="117"/>
                  </a:cubicBezTo>
                  <a:cubicBezTo>
                    <a:pt x="228" y="149"/>
                    <a:pt x="132" y="153"/>
                    <a:pt x="37" y="163"/>
                  </a:cubicBezTo>
                  <a:cubicBezTo>
                    <a:pt x="0" y="218"/>
                    <a:pt x="7" y="191"/>
                    <a:pt x="25" y="287"/>
                  </a:cubicBezTo>
                  <a:cubicBezTo>
                    <a:pt x="31" y="317"/>
                    <a:pt x="40" y="347"/>
                    <a:pt x="48" y="377"/>
                  </a:cubicBezTo>
                  <a:cubicBezTo>
                    <a:pt x="53" y="396"/>
                    <a:pt x="47" y="419"/>
                    <a:pt x="59" y="434"/>
                  </a:cubicBezTo>
                  <a:cubicBezTo>
                    <a:pt x="115" y="506"/>
                    <a:pt x="217" y="512"/>
                    <a:pt x="296" y="524"/>
                  </a:cubicBezTo>
                  <a:cubicBezTo>
                    <a:pt x="346" y="532"/>
                    <a:pt x="393" y="548"/>
                    <a:pt x="443" y="558"/>
                  </a:cubicBezTo>
                  <a:cubicBezTo>
                    <a:pt x="522" y="554"/>
                    <a:pt x="601" y="556"/>
                    <a:pt x="680" y="547"/>
                  </a:cubicBezTo>
                  <a:cubicBezTo>
                    <a:pt x="697" y="545"/>
                    <a:pt x="709" y="529"/>
                    <a:pt x="725" y="524"/>
                  </a:cubicBezTo>
                  <a:cubicBezTo>
                    <a:pt x="743" y="518"/>
                    <a:pt x="763" y="514"/>
                    <a:pt x="782" y="513"/>
                  </a:cubicBezTo>
                  <a:cubicBezTo>
                    <a:pt x="876" y="507"/>
                    <a:pt x="970" y="505"/>
                    <a:pt x="1064" y="501"/>
                  </a:cubicBezTo>
                  <a:cubicBezTo>
                    <a:pt x="1071" y="491"/>
                    <a:pt x="1113" y="438"/>
                    <a:pt x="1121" y="422"/>
                  </a:cubicBezTo>
                  <a:cubicBezTo>
                    <a:pt x="1147" y="370"/>
                    <a:pt x="1121" y="357"/>
                    <a:pt x="1177" y="321"/>
                  </a:cubicBezTo>
                  <a:cubicBezTo>
                    <a:pt x="1157" y="239"/>
                    <a:pt x="1110" y="200"/>
                    <a:pt x="1030" y="174"/>
                  </a:cubicBezTo>
                  <a:cubicBezTo>
                    <a:pt x="977" y="119"/>
                    <a:pt x="953" y="118"/>
                    <a:pt x="884" y="95"/>
                  </a:cubicBezTo>
                  <a:cubicBezTo>
                    <a:pt x="744" y="0"/>
                    <a:pt x="950" y="31"/>
                    <a:pt x="613" y="50"/>
                  </a:cubicBezTo>
                  <a:cubicBezTo>
                    <a:pt x="566" y="81"/>
                    <a:pt x="522" y="84"/>
                    <a:pt x="466" y="84"/>
                  </a:cubicBezTo>
                  <a:close/>
                </a:path>
              </a:pathLst>
            </a:custGeom>
            <a:ln>
              <a:headEnd type="none" w="sm" len="sm"/>
              <a:tailEnd type="none" w="sm" len="sm"/>
            </a:ln>
          </p:spPr>
          <p:style>
            <a:lnRef idx="1">
              <a:schemeClr val="accent5"/>
            </a:lnRef>
            <a:fillRef idx="3">
              <a:schemeClr val="accent5"/>
            </a:fillRef>
            <a:effectRef idx="2">
              <a:schemeClr val="accent5"/>
            </a:effectRef>
            <a:fontRef idx="minor">
              <a:schemeClr val="lt1"/>
            </a:fontRef>
          </p:style>
          <p:txBody>
            <a:bodyPr/>
            <a:lstStyle/>
            <a:p>
              <a:endParaRPr lang="zh-CN" altLang="en-US"/>
            </a:p>
          </p:txBody>
        </p:sp>
        <p:sp>
          <p:nvSpPr>
            <p:cNvPr id="20" name="Rectangle 147">
              <a:extLst>
                <a:ext uri="{FF2B5EF4-FFF2-40B4-BE49-F238E27FC236}">
                  <a16:creationId xmlns:a16="http://schemas.microsoft.com/office/drawing/2014/main" id="{6C15DA2B-AD2D-26DB-6B08-4DB6ACC641FC}"/>
                </a:ext>
              </a:extLst>
            </p:cNvPr>
            <p:cNvSpPr>
              <a:spLocks noChangeArrowheads="1"/>
            </p:cNvSpPr>
            <p:nvPr/>
          </p:nvSpPr>
          <p:spPr bwMode="auto">
            <a:xfrm>
              <a:off x="2341" y="2891"/>
              <a:ext cx="1196" cy="490"/>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wrap="none">
              <a:spAutoFit/>
            </a:bodyPr>
            <a:lstStyle/>
            <a:p>
              <a:r>
                <a:rPr lang="zh-CN" altLang="en-US" sz="4500" dirty="0">
                  <a:solidFill>
                    <a:srgbClr val="FFFF00"/>
                  </a:solidFill>
                  <a:latin typeface="华文新魏" pitchFamily="2" charset="-122"/>
                  <a:ea typeface="华文新魏" pitchFamily="2" charset="-122"/>
                </a:rPr>
                <a:t>判定树</a:t>
              </a:r>
            </a:p>
          </p:txBody>
        </p:sp>
      </p:grpSp>
    </p:spTree>
    <p:extLst>
      <p:ext uri="{BB962C8B-B14F-4D97-AF65-F5344CB8AC3E}">
        <p14:creationId xmlns:p14="http://schemas.microsoft.com/office/powerpoint/2010/main" val="2265790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288"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strVal val="4/3*#ppt_w"/>
                                          </p:val>
                                        </p:tav>
                                        <p:tav tm="100000">
                                          <p:val>
                                            <p:strVal val="#ppt_w"/>
                                          </p:val>
                                        </p:tav>
                                      </p:tavLst>
                                    </p:anim>
                                    <p:anim calcmode="lin" valueType="num">
                                      <p:cBhvr>
                                        <p:cTn id="8" dur="500" fill="hold"/>
                                        <p:tgtEl>
                                          <p:spTgt spid="12"/>
                                        </p:tgtEl>
                                        <p:attrNameLst>
                                          <p:attrName>ppt_h</p:attrName>
                                        </p:attrNameLst>
                                      </p:cBhvr>
                                      <p:tavLst>
                                        <p:tav tm="0">
                                          <p:val>
                                            <p:strVal val="4/3*#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528" fill="hold" nodeType="clickEffect">
                                  <p:stCondLst>
                                    <p:cond delay="0"/>
                                  </p:stCondLst>
                                  <p:childTnLst>
                                    <p:set>
                                      <p:cBhvr>
                                        <p:cTn id="12" dur="1" fill="hold">
                                          <p:stCondLst>
                                            <p:cond delay="0"/>
                                          </p:stCondLst>
                                        </p:cTn>
                                        <p:tgtEl>
                                          <p:spTgt spid="18"/>
                                        </p:tgtEl>
                                        <p:attrNameLst>
                                          <p:attrName>style.visibility</p:attrName>
                                        </p:attrNameLst>
                                      </p:cBhvr>
                                      <p:to>
                                        <p:strVal val="visible"/>
                                      </p:to>
                                    </p:set>
                                    <p:anim calcmode="lin" valueType="num">
                                      <p:cBhvr>
                                        <p:cTn id="13" dur="500" fill="hold"/>
                                        <p:tgtEl>
                                          <p:spTgt spid="18"/>
                                        </p:tgtEl>
                                        <p:attrNameLst>
                                          <p:attrName>ppt_w</p:attrName>
                                        </p:attrNameLst>
                                      </p:cBhvr>
                                      <p:tavLst>
                                        <p:tav tm="0">
                                          <p:val>
                                            <p:fltVal val="0"/>
                                          </p:val>
                                        </p:tav>
                                        <p:tav tm="100000">
                                          <p:val>
                                            <p:strVal val="#ppt_w"/>
                                          </p:val>
                                        </p:tav>
                                      </p:tavLst>
                                    </p:anim>
                                    <p:anim calcmode="lin" valueType="num">
                                      <p:cBhvr>
                                        <p:cTn id="14" dur="500" fill="hold"/>
                                        <p:tgtEl>
                                          <p:spTgt spid="18"/>
                                        </p:tgtEl>
                                        <p:attrNameLst>
                                          <p:attrName>ppt_h</p:attrName>
                                        </p:attrNameLst>
                                      </p:cBhvr>
                                      <p:tavLst>
                                        <p:tav tm="0">
                                          <p:val>
                                            <p:fltVal val="0"/>
                                          </p:val>
                                        </p:tav>
                                        <p:tav tm="100000">
                                          <p:val>
                                            <p:strVal val="#ppt_h"/>
                                          </p:val>
                                        </p:tav>
                                      </p:tavLst>
                                    </p:anim>
                                    <p:anim calcmode="lin" valueType="num">
                                      <p:cBhvr>
                                        <p:cTn id="15" dur="500" fill="hold"/>
                                        <p:tgtEl>
                                          <p:spTgt spid="18"/>
                                        </p:tgtEl>
                                        <p:attrNameLst>
                                          <p:attrName>ppt_x</p:attrName>
                                        </p:attrNameLst>
                                      </p:cBhvr>
                                      <p:tavLst>
                                        <p:tav tm="0">
                                          <p:val>
                                            <p:fltVal val="0.5"/>
                                          </p:val>
                                        </p:tav>
                                        <p:tav tm="100000">
                                          <p:val>
                                            <p:strVal val="#ppt_x"/>
                                          </p:val>
                                        </p:tav>
                                      </p:tavLst>
                                    </p:anim>
                                    <p:anim calcmode="lin" valueType="num">
                                      <p:cBhvr>
                                        <p:cTn id="16" dur="500" fill="hold"/>
                                        <p:tgtEl>
                                          <p:spTgt spid="18"/>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82B72D11-A82D-1671-1FB8-FDE4D0EBFC9C}"/>
              </a:ext>
            </a:extLst>
          </p:cNvPr>
          <p:cNvSpPr>
            <a:spLocks noGrp="1"/>
          </p:cNvSpPr>
          <p:nvPr>
            <p:ph type="dt" sz="half" idx="10"/>
          </p:nvPr>
        </p:nvSpPr>
        <p:spPr/>
        <p:txBody>
          <a:bodyPr/>
          <a:lstStyle/>
          <a:p>
            <a:pPr>
              <a:defRPr/>
            </a:pPr>
            <a:fld id="{72795A5C-ABA9-164F-9A37-0CFC1B48C772}" type="datetime1">
              <a:rPr lang="en-US" altLang="zh-CN" smtClean="0"/>
              <a:t>6/9/22</a:t>
            </a:fld>
            <a:endParaRPr lang="en-US" altLang="zh-CN" dirty="0"/>
          </a:p>
        </p:txBody>
      </p:sp>
      <p:sp>
        <p:nvSpPr>
          <p:cNvPr id="5" name="灯片编号占位符 4">
            <a:extLst>
              <a:ext uri="{FF2B5EF4-FFF2-40B4-BE49-F238E27FC236}">
                <a16:creationId xmlns:a16="http://schemas.microsoft.com/office/drawing/2014/main" id="{895043E4-658B-8BED-0C9C-449A4279992E}"/>
              </a:ext>
            </a:extLst>
          </p:cNvPr>
          <p:cNvSpPr>
            <a:spLocks noGrp="1"/>
          </p:cNvSpPr>
          <p:nvPr>
            <p:ph type="sldNum" sz="quarter" idx="12"/>
          </p:nvPr>
        </p:nvSpPr>
        <p:spPr>
          <a:effectLst/>
        </p:spPr>
        <p:txBody>
          <a:bodyPr/>
          <a:lstStyle/>
          <a:p>
            <a:pPr>
              <a:defRPr/>
            </a:pPr>
            <a:fld id="{4FF538FA-A287-4FBD-9703-6DB9C5344803}" type="slidenum">
              <a:rPr lang="zh-CN" altLang="en-US" smtClean="0"/>
              <a:t>26</a:t>
            </a:fld>
            <a:endParaRPr lang="en-US" altLang="zh-CN" dirty="0"/>
          </a:p>
        </p:txBody>
      </p:sp>
      <p:sp>
        <p:nvSpPr>
          <p:cNvPr id="83" name="Text Box 2">
            <a:extLst>
              <a:ext uri="{FF2B5EF4-FFF2-40B4-BE49-F238E27FC236}">
                <a16:creationId xmlns:a16="http://schemas.microsoft.com/office/drawing/2014/main" id="{8FFA3914-BA80-5DAB-D0CB-FB4797888A5E}"/>
              </a:ext>
            </a:extLst>
          </p:cNvPr>
          <p:cNvSpPr txBox="1">
            <a:spLocks noChangeArrowheads="1"/>
          </p:cNvSpPr>
          <p:nvPr/>
        </p:nvSpPr>
        <p:spPr bwMode="auto">
          <a:xfrm>
            <a:off x="1066800" y="2209800"/>
            <a:ext cx="6324600" cy="369332"/>
          </a:xfrm>
          <a:prstGeom prst="rect">
            <a:avLst/>
          </a:prstGeom>
          <a:noFill/>
          <a:ln w="12700" cap="sq">
            <a:noFill/>
            <a:miter lim="800000"/>
            <a:headEnd type="none" w="sm" len="sm"/>
            <a:tailEnd type="none" w="sm" len="sm"/>
          </a:ln>
        </p:spPr>
        <p:txBody>
          <a:bodyPr>
            <a:spAutoFit/>
          </a:bodyPr>
          <a:lstStyle/>
          <a:p>
            <a:r>
              <a:rPr lang="en-US" altLang="zh-CN" dirty="0">
                <a:solidFill>
                  <a:schemeClr val="accent2"/>
                </a:solidFill>
              </a:rPr>
              <a:t>2    5    7    11    14    16    19    23    27    32    50</a:t>
            </a:r>
          </a:p>
        </p:txBody>
      </p:sp>
      <p:grpSp>
        <p:nvGrpSpPr>
          <p:cNvPr id="84" name="Group 91">
            <a:extLst>
              <a:ext uri="{FF2B5EF4-FFF2-40B4-BE49-F238E27FC236}">
                <a16:creationId xmlns:a16="http://schemas.microsoft.com/office/drawing/2014/main" id="{FF827526-1E3B-E16E-71DD-6A1CC81557B5}"/>
              </a:ext>
            </a:extLst>
          </p:cNvPr>
          <p:cNvGrpSpPr>
            <a:grpSpLocks/>
          </p:cNvGrpSpPr>
          <p:nvPr/>
        </p:nvGrpSpPr>
        <p:grpSpPr bwMode="auto">
          <a:xfrm>
            <a:off x="914400" y="2682079"/>
            <a:ext cx="6475413" cy="390524"/>
            <a:chOff x="576" y="1709"/>
            <a:chExt cx="4079" cy="246"/>
          </a:xfrm>
        </p:grpSpPr>
        <p:sp>
          <p:nvSpPr>
            <p:cNvPr id="85" name="Line 3">
              <a:extLst>
                <a:ext uri="{FF2B5EF4-FFF2-40B4-BE49-F238E27FC236}">
                  <a16:creationId xmlns:a16="http://schemas.microsoft.com/office/drawing/2014/main" id="{CA83A659-1BBB-3979-D09E-21DE79F2D107}"/>
                </a:ext>
              </a:extLst>
            </p:cNvPr>
            <p:cNvSpPr>
              <a:spLocks noChangeShapeType="1"/>
            </p:cNvSpPr>
            <p:nvPr/>
          </p:nvSpPr>
          <p:spPr bwMode="auto">
            <a:xfrm>
              <a:off x="576" y="1709"/>
              <a:ext cx="4032" cy="0"/>
            </a:xfrm>
            <a:prstGeom prst="line">
              <a:avLst/>
            </a:prstGeom>
            <a:noFill/>
            <a:ln w="25400" cap="sq">
              <a:solidFill>
                <a:schemeClr val="accent1"/>
              </a:solidFill>
              <a:round/>
              <a:headEnd type="none" w="sm" len="sm"/>
              <a:tailEnd type="none" w="sm" len="sm"/>
            </a:ln>
          </p:spPr>
          <p:txBody>
            <a:bodyPr/>
            <a:lstStyle/>
            <a:p>
              <a:endParaRPr lang="zh-CN" altLang="en-US" sz="1200" dirty="0"/>
            </a:p>
          </p:txBody>
        </p:sp>
        <p:sp>
          <p:nvSpPr>
            <p:cNvPr id="86" name="Text Box 4">
              <a:extLst>
                <a:ext uri="{FF2B5EF4-FFF2-40B4-BE49-F238E27FC236}">
                  <a16:creationId xmlns:a16="http://schemas.microsoft.com/office/drawing/2014/main" id="{8E63978C-DB19-6377-47B2-5F6FB3A8A03D}"/>
                </a:ext>
              </a:extLst>
            </p:cNvPr>
            <p:cNvSpPr txBox="1">
              <a:spLocks noChangeArrowheads="1"/>
            </p:cNvSpPr>
            <p:nvPr/>
          </p:nvSpPr>
          <p:spPr bwMode="auto">
            <a:xfrm>
              <a:off x="671" y="1742"/>
              <a:ext cx="3984" cy="213"/>
            </a:xfrm>
            <a:prstGeom prst="rect">
              <a:avLst/>
            </a:prstGeom>
            <a:noFill/>
            <a:ln w="12700" cap="sq">
              <a:noFill/>
              <a:miter lim="800000"/>
              <a:headEnd type="none" w="sm" len="sm"/>
              <a:tailEnd type="none" w="sm" len="sm"/>
            </a:ln>
          </p:spPr>
          <p:txBody>
            <a:bodyPr>
              <a:spAutoFit/>
            </a:bodyPr>
            <a:lstStyle/>
            <a:p>
              <a:r>
                <a:rPr lang="en-US" altLang="zh-CN" sz="1600" i="1" dirty="0">
                  <a:solidFill>
                    <a:srgbClr val="0066CC"/>
                  </a:solidFill>
                </a:rPr>
                <a:t>1     2     3     4       5      </a:t>
              </a:r>
              <a:r>
                <a:rPr lang="zh-CN" altLang="en-US" sz="1600" i="1" dirty="0">
                  <a:solidFill>
                    <a:srgbClr val="0066CC"/>
                  </a:solidFill>
                </a:rPr>
                <a:t> </a:t>
              </a:r>
              <a:r>
                <a:rPr lang="en-US" altLang="zh-CN" sz="1600" i="1" dirty="0">
                  <a:solidFill>
                    <a:srgbClr val="0066CC"/>
                  </a:solidFill>
                </a:rPr>
                <a:t> 6       7      8       9    </a:t>
              </a:r>
              <a:r>
                <a:rPr lang="zh-CN" altLang="en-US" sz="1600" i="1" dirty="0">
                  <a:solidFill>
                    <a:srgbClr val="0066CC"/>
                  </a:solidFill>
                </a:rPr>
                <a:t> </a:t>
              </a:r>
              <a:r>
                <a:rPr lang="en-US" altLang="zh-CN" sz="1600" i="1" dirty="0">
                  <a:solidFill>
                    <a:srgbClr val="0066CC"/>
                  </a:solidFill>
                </a:rPr>
                <a:t> 10     11</a:t>
              </a:r>
            </a:p>
          </p:txBody>
        </p:sp>
      </p:grpSp>
      <p:sp>
        <p:nvSpPr>
          <p:cNvPr id="87" name="Arc 5">
            <a:extLst>
              <a:ext uri="{FF2B5EF4-FFF2-40B4-BE49-F238E27FC236}">
                <a16:creationId xmlns:a16="http://schemas.microsoft.com/office/drawing/2014/main" id="{EC647E15-D287-04FE-E953-A0D11BCBE91C}"/>
              </a:ext>
            </a:extLst>
          </p:cNvPr>
          <p:cNvSpPr>
            <a:spLocks/>
          </p:cNvSpPr>
          <p:nvPr/>
        </p:nvSpPr>
        <p:spPr bwMode="auto">
          <a:xfrm rot="-668080">
            <a:off x="2903538" y="3271838"/>
            <a:ext cx="760412" cy="762000"/>
          </a:xfrm>
          <a:custGeom>
            <a:avLst/>
            <a:gdLst>
              <a:gd name="T0" fmla="*/ 0 w 21600"/>
              <a:gd name="T1" fmla="*/ 0 h 21600"/>
              <a:gd name="T2" fmla="*/ 942408867 w 21600"/>
              <a:gd name="T3" fmla="*/ 948325439 h 21600"/>
              <a:gd name="T4" fmla="*/ 0 w 21600"/>
              <a:gd name="T5" fmla="*/ 948325439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41275">
            <a:solidFill>
              <a:srgbClr val="FF0000"/>
            </a:solidFill>
            <a:prstDash val="lgDash"/>
            <a:round/>
            <a:headEnd type="none" w="sm" len="sm"/>
            <a:tailEnd type="none" w="sm" len="sm"/>
          </a:ln>
        </p:spPr>
        <p:txBody>
          <a:bodyPr wrap="none" anchor="ctr"/>
          <a:lstStyle/>
          <a:p>
            <a:endParaRPr lang="zh-CN" altLang="en-US"/>
          </a:p>
        </p:txBody>
      </p:sp>
      <p:sp>
        <p:nvSpPr>
          <p:cNvPr id="88" name="Arc 6">
            <a:extLst>
              <a:ext uri="{FF2B5EF4-FFF2-40B4-BE49-F238E27FC236}">
                <a16:creationId xmlns:a16="http://schemas.microsoft.com/office/drawing/2014/main" id="{559C9A53-BC93-D319-5A75-6D9866F9E533}"/>
              </a:ext>
            </a:extLst>
          </p:cNvPr>
          <p:cNvSpPr>
            <a:spLocks/>
          </p:cNvSpPr>
          <p:nvPr/>
        </p:nvSpPr>
        <p:spPr bwMode="auto">
          <a:xfrm rot="-6089991">
            <a:off x="3106738" y="4184650"/>
            <a:ext cx="374650" cy="542925"/>
          </a:xfrm>
          <a:custGeom>
            <a:avLst/>
            <a:gdLst>
              <a:gd name="T0" fmla="*/ 0 w 21600"/>
              <a:gd name="T1" fmla="*/ 0 h 21600"/>
              <a:gd name="T2" fmla="*/ 112711874 w 21600"/>
              <a:gd name="T3" fmla="*/ 343014158 h 21600"/>
              <a:gd name="T4" fmla="*/ 0 w 21600"/>
              <a:gd name="T5" fmla="*/ 343014158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41275">
            <a:solidFill>
              <a:srgbClr val="FF0000"/>
            </a:solidFill>
            <a:prstDash val="lgDash"/>
            <a:round/>
            <a:headEnd type="none" w="sm" len="sm"/>
            <a:tailEnd type="none" w="sm" len="sm"/>
          </a:ln>
        </p:spPr>
        <p:txBody>
          <a:bodyPr wrap="none" anchor="ctr"/>
          <a:lstStyle/>
          <a:p>
            <a:endParaRPr lang="zh-CN" altLang="en-US"/>
          </a:p>
        </p:txBody>
      </p:sp>
      <p:sp>
        <p:nvSpPr>
          <p:cNvPr id="89" name="Arc 7">
            <a:extLst>
              <a:ext uri="{FF2B5EF4-FFF2-40B4-BE49-F238E27FC236}">
                <a16:creationId xmlns:a16="http://schemas.microsoft.com/office/drawing/2014/main" id="{9F070789-17EC-CCC3-04B1-C84EC145E491}"/>
              </a:ext>
            </a:extLst>
          </p:cNvPr>
          <p:cNvSpPr>
            <a:spLocks/>
          </p:cNvSpPr>
          <p:nvPr/>
        </p:nvSpPr>
        <p:spPr bwMode="auto">
          <a:xfrm rot="-10503961">
            <a:off x="3124200" y="5141913"/>
            <a:ext cx="439738" cy="542925"/>
          </a:xfrm>
          <a:custGeom>
            <a:avLst/>
            <a:gdLst>
              <a:gd name="T0" fmla="*/ 0 w 21600"/>
              <a:gd name="T1" fmla="*/ 0 h 21600"/>
              <a:gd name="T2" fmla="*/ 182252895 w 21600"/>
              <a:gd name="T3" fmla="*/ 343014158 h 21600"/>
              <a:gd name="T4" fmla="*/ 0 w 21600"/>
              <a:gd name="T5" fmla="*/ 343014158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41275">
            <a:solidFill>
              <a:srgbClr val="FF0000"/>
            </a:solidFill>
            <a:prstDash val="lgDash"/>
            <a:round/>
            <a:headEnd type="none" w="sm" len="sm"/>
            <a:tailEnd type="none" w="sm" len="sm"/>
          </a:ln>
        </p:spPr>
        <p:txBody>
          <a:bodyPr wrap="none" anchor="ctr"/>
          <a:lstStyle/>
          <a:p>
            <a:endParaRPr lang="zh-CN" altLang="en-US"/>
          </a:p>
        </p:txBody>
      </p:sp>
      <p:grpSp>
        <p:nvGrpSpPr>
          <p:cNvPr id="90" name="Group 8">
            <a:extLst>
              <a:ext uri="{FF2B5EF4-FFF2-40B4-BE49-F238E27FC236}">
                <a16:creationId xmlns:a16="http://schemas.microsoft.com/office/drawing/2014/main" id="{36D9B4D5-F713-73EC-2F60-9832949B1159}"/>
              </a:ext>
            </a:extLst>
          </p:cNvPr>
          <p:cNvGrpSpPr>
            <a:grpSpLocks/>
          </p:cNvGrpSpPr>
          <p:nvPr/>
        </p:nvGrpSpPr>
        <p:grpSpPr bwMode="auto">
          <a:xfrm>
            <a:off x="7543800" y="2243299"/>
            <a:ext cx="1371600" cy="609600"/>
            <a:chOff x="4752" y="1392"/>
            <a:chExt cx="864" cy="384"/>
          </a:xfrm>
        </p:grpSpPr>
        <p:sp>
          <p:nvSpPr>
            <p:cNvPr id="91" name="Oval 9">
              <a:extLst>
                <a:ext uri="{FF2B5EF4-FFF2-40B4-BE49-F238E27FC236}">
                  <a16:creationId xmlns:a16="http://schemas.microsoft.com/office/drawing/2014/main" id="{C5720163-4A16-1558-41AF-F5B359897050}"/>
                </a:ext>
              </a:extLst>
            </p:cNvPr>
            <p:cNvSpPr>
              <a:spLocks noChangeArrowheads="1"/>
            </p:cNvSpPr>
            <p:nvPr/>
          </p:nvSpPr>
          <p:spPr bwMode="auto">
            <a:xfrm>
              <a:off x="4752" y="1392"/>
              <a:ext cx="864" cy="384"/>
            </a:xfrm>
            <a:prstGeom prst="ellipse">
              <a:avLst/>
            </a:prstGeom>
            <a:ln>
              <a:headEnd type="none" w="sm" len="sm"/>
              <a:tailEnd type="none" w="sm" len="sm"/>
            </a:ln>
            <a:effectLst/>
          </p:spPr>
          <p:style>
            <a:lnRef idx="1">
              <a:schemeClr val="accent5"/>
            </a:lnRef>
            <a:fillRef idx="3">
              <a:schemeClr val="accent5"/>
            </a:fillRef>
            <a:effectRef idx="2">
              <a:schemeClr val="accent5"/>
            </a:effectRef>
            <a:fontRef idx="minor">
              <a:schemeClr val="lt1"/>
            </a:fontRef>
          </p:style>
          <p:txBody>
            <a:bodyPr wrap="none" anchor="ctr"/>
            <a:lstStyle/>
            <a:p>
              <a:endParaRPr lang="zh-CN" altLang="en-US">
                <a:solidFill>
                  <a:schemeClr val="bg1"/>
                </a:solidFill>
              </a:endParaRPr>
            </a:p>
          </p:txBody>
        </p:sp>
        <p:sp>
          <p:nvSpPr>
            <p:cNvPr id="92" name="Text Box 10">
              <a:extLst>
                <a:ext uri="{FF2B5EF4-FFF2-40B4-BE49-F238E27FC236}">
                  <a16:creationId xmlns:a16="http://schemas.microsoft.com/office/drawing/2014/main" id="{0AFAC932-5A6D-1172-A1FD-E9CBF5C09F9D}"/>
                </a:ext>
              </a:extLst>
            </p:cNvPr>
            <p:cNvSpPr txBox="1">
              <a:spLocks noChangeArrowheads="1"/>
            </p:cNvSpPr>
            <p:nvPr/>
          </p:nvSpPr>
          <p:spPr bwMode="auto">
            <a:xfrm>
              <a:off x="4763" y="1412"/>
              <a:ext cx="768" cy="308"/>
            </a:xfrm>
            <a:prstGeom prst="rect">
              <a:avLst/>
            </a:prstGeom>
            <a:noFill/>
            <a:ln w="12700" cap="sq">
              <a:noFill/>
              <a:miter lim="800000"/>
              <a:headEnd type="none" w="sm" len="sm"/>
              <a:tailEnd type="none" w="sm" len="sm"/>
            </a:ln>
            <a:effectLst/>
          </p:spPr>
          <p:txBody>
            <a:bodyPr>
              <a:spAutoFit/>
            </a:bodyPr>
            <a:lstStyle/>
            <a:p>
              <a:r>
                <a:rPr lang="zh-CN" altLang="en-US" sz="2600" dirty="0">
                  <a:solidFill>
                    <a:schemeClr val="bg1"/>
                  </a:solidFill>
                  <a:latin typeface="黑体" pitchFamily="49" charset="-122"/>
                  <a:ea typeface="黑体" pitchFamily="49" charset="-122"/>
                </a:rPr>
                <a:t>查找</a:t>
              </a:r>
              <a:r>
                <a:rPr lang="en-US" altLang="zh-CN" sz="2600" dirty="0">
                  <a:solidFill>
                    <a:schemeClr val="bg1"/>
                  </a:solidFill>
                  <a:latin typeface="黑体" pitchFamily="49" charset="-122"/>
                  <a:ea typeface="黑体" pitchFamily="49" charset="-122"/>
                </a:rPr>
                <a:t>23</a:t>
              </a:r>
            </a:p>
          </p:txBody>
        </p:sp>
      </p:grpSp>
      <p:grpSp>
        <p:nvGrpSpPr>
          <p:cNvPr id="93" name="Group 11">
            <a:extLst>
              <a:ext uri="{FF2B5EF4-FFF2-40B4-BE49-F238E27FC236}">
                <a16:creationId xmlns:a16="http://schemas.microsoft.com/office/drawing/2014/main" id="{F46385B7-1796-BA46-A893-0650773AA360}"/>
              </a:ext>
            </a:extLst>
          </p:cNvPr>
          <p:cNvGrpSpPr>
            <a:grpSpLocks/>
          </p:cNvGrpSpPr>
          <p:nvPr/>
        </p:nvGrpSpPr>
        <p:grpSpPr bwMode="auto">
          <a:xfrm>
            <a:off x="3722687" y="2131453"/>
            <a:ext cx="457200" cy="911226"/>
            <a:chOff x="2186" y="1392"/>
            <a:chExt cx="288" cy="574"/>
          </a:xfrm>
        </p:grpSpPr>
        <p:sp>
          <p:nvSpPr>
            <p:cNvPr id="94" name="Oval 12">
              <a:extLst>
                <a:ext uri="{FF2B5EF4-FFF2-40B4-BE49-F238E27FC236}">
                  <a16:creationId xmlns:a16="http://schemas.microsoft.com/office/drawing/2014/main" id="{845B3BAA-E4A2-90EE-234D-2C965235748A}"/>
                </a:ext>
              </a:extLst>
            </p:cNvPr>
            <p:cNvSpPr>
              <a:spLocks noChangeArrowheads="1"/>
            </p:cNvSpPr>
            <p:nvPr/>
          </p:nvSpPr>
          <p:spPr bwMode="auto">
            <a:xfrm>
              <a:off x="2186" y="1392"/>
              <a:ext cx="288" cy="288"/>
            </a:xfrm>
            <a:prstGeom prst="ellipse">
              <a:avLst/>
            </a:prstGeom>
            <a:noFill/>
            <a:ln w="38100">
              <a:solidFill>
                <a:srgbClr val="0000FF"/>
              </a:solidFill>
              <a:prstDash val="lgDash"/>
              <a:round/>
              <a:headEnd type="none" w="sm" len="sm"/>
              <a:tailEnd type="none" w="sm" len="sm"/>
            </a:ln>
          </p:spPr>
          <p:txBody>
            <a:bodyPr wrap="none" anchor="ctr"/>
            <a:lstStyle/>
            <a:p>
              <a:endParaRPr lang="zh-CN" altLang="en-US"/>
            </a:p>
          </p:txBody>
        </p:sp>
        <p:sp>
          <p:nvSpPr>
            <p:cNvPr id="95" name="Line 13">
              <a:extLst>
                <a:ext uri="{FF2B5EF4-FFF2-40B4-BE49-F238E27FC236}">
                  <a16:creationId xmlns:a16="http://schemas.microsoft.com/office/drawing/2014/main" id="{C94A4D11-B063-4CC5-BB79-BA7F65E1F0A1}"/>
                </a:ext>
              </a:extLst>
            </p:cNvPr>
            <p:cNvSpPr>
              <a:spLocks noChangeShapeType="1"/>
            </p:cNvSpPr>
            <p:nvPr/>
          </p:nvSpPr>
          <p:spPr bwMode="auto">
            <a:xfrm>
              <a:off x="2265" y="1966"/>
              <a:ext cx="192" cy="0"/>
            </a:xfrm>
            <a:prstGeom prst="line">
              <a:avLst/>
            </a:prstGeom>
            <a:noFill/>
            <a:ln w="38100" cap="sq">
              <a:solidFill>
                <a:schemeClr val="accent1"/>
              </a:solidFill>
              <a:round/>
              <a:headEnd type="none" w="sm" len="sm"/>
              <a:tailEnd type="none" w="sm" len="sm"/>
            </a:ln>
          </p:spPr>
          <p:txBody>
            <a:bodyPr/>
            <a:lstStyle/>
            <a:p>
              <a:endParaRPr lang="zh-CN" altLang="en-US"/>
            </a:p>
          </p:txBody>
        </p:sp>
      </p:grpSp>
      <p:grpSp>
        <p:nvGrpSpPr>
          <p:cNvPr id="96" name="Group 14">
            <a:extLst>
              <a:ext uri="{FF2B5EF4-FFF2-40B4-BE49-F238E27FC236}">
                <a16:creationId xmlns:a16="http://schemas.microsoft.com/office/drawing/2014/main" id="{73495A4E-747F-213B-2186-4B5F4EC5B625}"/>
              </a:ext>
            </a:extLst>
          </p:cNvPr>
          <p:cNvGrpSpPr>
            <a:grpSpLocks/>
          </p:cNvGrpSpPr>
          <p:nvPr/>
        </p:nvGrpSpPr>
        <p:grpSpPr bwMode="auto">
          <a:xfrm>
            <a:off x="4384964" y="2125721"/>
            <a:ext cx="457200" cy="917575"/>
            <a:chOff x="2570" y="1392"/>
            <a:chExt cx="288" cy="578"/>
          </a:xfrm>
        </p:grpSpPr>
        <p:sp>
          <p:nvSpPr>
            <p:cNvPr id="97" name="Oval 15">
              <a:extLst>
                <a:ext uri="{FF2B5EF4-FFF2-40B4-BE49-F238E27FC236}">
                  <a16:creationId xmlns:a16="http://schemas.microsoft.com/office/drawing/2014/main" id="{A44973A6-ED1D-F59B-CDCE-1CB36FA539BE}"/>
                </a:ext>
              </a:extLst>
            </p:cNvPr>
            <p:cNvSpPr>
              <a:spLocks noChangeArrowheads="1"/>
            </p:cNvSpPr>
            <p:nvPr/>
          </p:nvSpPr>
          <p:spPr bwMode="auto">
            <a:xfrm>
              <a:off x="2570" y="1392"/>
              <a:ext cx="288" cy="288"/>
            </a:xfrm>
            <a:prstGeom prst="ellipse">
              <a:avLst/>
            </a:prstGeom>
            <a:noFill/>
            <a:ln w="31750">
              <a:solidFill>
                <a:srgbClr val="0000FF"/>
              </a:solidFill>
              <a:prstDash val="lgDash"/>
              <a:round/>
              <a:headEnd type="none" w="sm" len="sm"/>
              <a:tailEnd type="none" w="sm" len="sm"/>
            </a:ln>
          </p:spPr>
          <p:txBody>
            <a:bodyPr wrap="none" anchor="ctr"/>
            <a:lstStyle/>
            <a:p>
              <a:endParaRPr lang="zh-CN" altLang="en-US"/>
            </a:p>
          </p:txBody>
        </p:sp>
        <p:sp>
          <p:nvSpPr>
            <p:cNvPr id="98" name="Line 16">
              <a:extLst>
                <a:ext uri="{FF2B5EF4-FFF2-40B4-BE49-F238E27FC236}">
                  <a16:creationId xmlns:a16="http://schemas.microsoft.com/office/drawing/2014/main" id="{C773FF75-6F0A-09B8-0B6F-63B20858CF15}"/>
                </a:ext>
              </a:extLst>
            </p:cNvPr>
            <p:cNvSpPr>
              <a:spLocks noChangeShapeType="1"/>
            </p:cNvSpPr>
            <p:nvPr/>
          </p:nvSpPr>
          <p:spPr bwMode="auto">
            <a:xfrm>
              <a:off x="2640" y="1970"/>
              <a:ext cx="192" cy="0"/>
            </a:xfrm>
            <a:prstGeom prst="line">
              <a:avLst/>
            </a:prstGeom>
            <a:noFill/>
            <a:ln w="31750" cap="sq">
              <a:solidFill>
                <a:schemeClr val="accent1"/>
              </a:solidFill>
              <a:round/>
              <a:headEnd type="none" w="sm" len="sm"/>
              <a:tailEnd type="none" w="sm" len="sm"/>
            </a:ln>
          </p:spPr>
          <p:txBody>
            <a:bodyPr/>
            <a:lstStyle/>
            <a:p>
              <a:endParaRPr lang="zh-CN" altLang="en-US"/>
            </a:p>
          </p:txBody>
        </p:sp>
      </p:grpSp>
      <p:grpSp>
        <p:nvGrpSpPr>
          <p:cNvPr id="99" name="Group 17">
            <a:extLst>
              <a:ext uri="{FF2B5EF4-FFF2-40B4-BE49-F238E27FC236}">
                <a16:creationId xmlns:a16="http://schemas.microsoft.com/office/drawing/2014/main" id="{D0B78A5B-32CF-DF05-1067-B46F9B37C7BD}"/>
              </a:ext>
            </a:extLst>
          </p:cNvPr>
          <p:cNvGrpSpPr>
            <a:grpSpLocks/>
          </p:cNvGrpSpPr>
          <p:nvPr/>
        </p:nvGrpSpPr>
        <p:grpSpPr bwMode="auto">
          <a:xfrm>
            <a:off x="5551105" y="2107611"/>
            <a:ext cx="457200" cy="935038"/>
            <a:chOff x="3327" y="1392"/>
            <a:chExt cx="288" cy="589"/>
          </a:xfrm>
        </p:grpSpPr>
        <p:sp>
          <p:nvSpPr>
            <p:cNvPr id="100" name="Oval 18">
              <a:extLst>
                <a:ext uri="{FF2B5EF4-FFF2-40B4-BE49-F238E27FC236}">
                  <a16:creationId xmlns:a16="http://schemas.microsoft.com/office/drawing/2014/main" id="{BD973F7C-C2FD-5AF1-5F63-5459FD3597F8}"/>
                </a:ext>
              </a:extLst>
            </p:cNvPr>
            <p:cNvSpPr>
              <a:spLocks noChangeArrowheads="1"/>
            </p:cNvSpPr>
            <p:nvPr/>
          </p:nvSpPr>
          <p:spPr bwMode="auto">
            <a:xfrm>
              <a:off x="3327" y="1392"/>
              <a:ext cx="288" cy="288"/>
            </a:xfrm>
            <a:prstGeom prst="ellipse">
              <a:avLst/>
            </a:prstGeom>
            <a:noFill/>
            <a:ln w="31750">
              <a:solidFill>
                <a:srgbClr val="0000FF"/>
              </a:solidFill>
              <a:prstDash val="lgDash"/>
              <a:round/>
              <a:headEnd type="none" w="sm" len="sm"/>
              <a:tailEnd type="none" w="sm" len="sm"/>
            </a:ln>
          </p:spPr>
          <p:txBody>
            <a:bodyPr wrap="none" anchor="ctr"/>
            <a:lstStyle/>
            <a:p>
              <a:endParaRPr lang="zh-CN" altLang="en-US"/>
            </a:p>
          </p:txBody>
        </p:sp>
        <p:sp>
          <p:nvSpPr>
            <p:cNvPr id="101" name="Line 19">
              <a:extLst>
                <a:ext uri="{FF2B5EF4-FFF2-40B4-BE49-F238E27FC236}">
                  <a16:creationId xmlns:a16="http://schemas.microsoft.com/office/drawing/2014/main" id="{70376AF9-742A-FCB0-BC45-8540DB31674D}"/>
                </a:ext>
              </a:extLst>
            </p:cNvPr>
            <p:cNvSpPr>
              <a:spLocks noChangeShapeType="1"/>
            </p:cNvSpPr>
            <p:nvPr/>
          </p:nvSpPr>
          <p:spPr bwMode="auto">
            <a:xfrm>
              <a:off x="3375" y="1981"/>
              <a:ext cx="192" cy="0"/>
            </a:xfrm>
            <a:prstGeom prst="line">
              <a:avLst/>
            </a:prstGeom>
            <a:noFill/>
            <a:ln w="31750" cap="sq">
              <a:solidFill>
                <a:schemeClr val="accent1"/>
              </a:solidFill>
              <a:round/>
              <a:headEnd type="none" w="sm" len="sm"/>
              <a:tailEnd type="none" w="sm" len="sm"/>
            </a:ln>
          </p:spPr>
          <p:txBody>
            <a:bodyPr/>
            <a:lstStyle/>
            <a:p>
              <a:endParaRPr lang="zh-CN" altLang="en-US"/>
            </a:p>
          </p:txBody>
        </p:sp>
      </p:grpSp>
      <p:grpSp>
        <p:nvGrpSpPr>
          <p:cNvPr id="102" name="Group 20">
            <a:extLst>
              <a:ext uri="{FF2B5EF4-FFF2-40B4-BE49-F238E27FC236}">
                <a16:creationId xmlns:a16="http://schemas.microsoft.com/office/drawing/2014/main" id="{6AC14C47-3DA2-5A41-B039-1381ABE2325A}"/>
              </a:ext>
            </a:extLst>
          </p:cNvPr>
          <p:cNvGrpSpPr>
            <a:grpSpLocks/>
          </p:cNvGrpSpPr>
          <p:nvPr/>
        </p:nvGrpSpPr>
        <p:grpSpPr bwMode="auto">
          <a:xfrm>
            <a:off x="4915961" y="2107803"/>
            <a:ext cx="457200" cy="935038"/>
            <a:chOff x="2932" y="1392"/>
            <a:chExt cx="288" cy="589"/>
          </a:xfrm>
        </p:grpSpPr>
        <p:sp>
          <p:nvSpPr>
            <p:cNvPr id="103" name="Oval 21">
              <a:extLst>
                <a:ext uri="{FF2B5EF4-FFF2-40B4-BE49-F238E27FC236}">
                  <a16:creationId xmlns:a16="http://schemas.microsoft.com/office/drawing/2014/main" id="{09808968-EB1B-C1D3-360D-E13545BD89D6}"/>
                </a:ext>
              </a:extLst>
            </p:cNvPr>
            <p:cNvSpPr>
              <a:spLocks noChangeArrowheads="1"/>
            </p:cNvSpPr>
            <p:nvPr/>
          </p:nvSpPr>
          <p:spPr bwMode="auto">
            <a:xfrm>
              <a:off x="2932" y="1392"/>
              <a:ext cx="288" cy="288"/>
            </a:xfrm>
            <a:prstGeom prst="ellipse">
              <a:avLst/>
            </a:prstGeom>
            <a:noFill/>
            <a:ln w="31750">
              <a:solidFill>
                <a:srgbClr val="FF0000"/>
              </a:solidFill>
              <a:prstDash val="lgDash"/>
              <a:round/>
              <a:headEnd type="none" w="sm" len="sm"/>
              <a:tailEnd type="none" w="sm" len="sm"/>
            </a:ln>
          </p:spPr>
          <p:txBody>
            <a:bodyPr wrap="none" anchor="ctr"/>
            <a:lstStyle/>
            <a:p>
              <a:endParaRPr lang="zh-CN" altLang="en-US"/>
            </a:p>
          </p:txBody>
        </p:sp>
        <p:sp>
          <p:nvSpPr>
            <p:cNvPr id="104" name="Line 22">
              <a:extLst>
                <a:ext uri="{FF2B5EF4-FFF2-40B4-BE49-F238E27FC236}">
                  <a16:creationId xmlns:a16="http://schemas.microsoft.com/office/drawing/2014/main" id="{1B1A00E9-D0B3-1A8B-39FC-9A1FDE35DE88}"/>
                </a:ext>
              </a:extLst>
            </p:cNvPr>
            <p:cNvSpPr>
              <a:spLocks noChangeShapeType="1"/>
            </p:cNvSpPr>
            <p:nvPr/>
          </p:nvSpPr>
          <p:spPr bwMode="auto">
            <a:xfrm>
              <a:off x="3017" y="1981"/>
              <a:ext cx="192" cy="0"/>
            </a:xfrm>
            <a:prstGeom prst="line">
              <a:avLst/>
            </a:prstGeom>
            <a:noFill/>
            <a:ln w="31750" cap="sq">
              <a:solidFill>
                <a:srgbClr val="FF0000"/>
              </a:solidFill>
              <a:round/>
              <a:headEnd type="none" w="sm" len="sm"/>
              <a:tailEnd type="none" w="sm" len="sm"/>
            </a:ln>
          </p:spPr>
          <p:txBody>
            <a:bodyPr/>
            <a:lstStyle/>
            <a:p>
              <a:endParaRPr lang="zh-CN" altLang="en-US"/>
            </a:p>
          </p:txBody>
        </p:sp>
      </p:grpSp>
      <p:grpSp>
        <p:nvGrpSpPr>
          <p:cNvPr id="105" name="Group 90">
            <a:extLst>
              <a:ext uri="{FF2B5EF4-FFF2-40B4-BE49-F238E27FC236}">
                <a16:creationId xmlns:a16="http://schemas.microsoft.com/office/drawing/2014/main" id="{0E3AC8EB-C61D-B379-C5B4-827FF7A67CAB}"/>
              </a:ext>
            </a:extLst>
          </p:cNvPr>
          <p:cNvGrpSpPr>
            <a:grpSpLocks/>
          </p:cNvGrpSpPr>
          <p:nvPr/>
        </p:nvGrpSpPr>
        <p:grpSpPr bwMode="auto">
          <a:xfrm>
            <a:off x="4859338" y="3287713"/>
            <a:ext cx="4056062" cy="2589212"/>
            <a:chOff x="3061" y="2024"/>
            <a:chExt cx="2555" cy="1631"/>
          </a:xfrm>
        </p:grpSpPr>
        <p:sp>
          <p:nvSpPr>
            <p:cNvPr id="106" name="Cloud">
              <a:extLst>
                <a:ext uri="{FF2B5EF4-FFF2-40B4-BE49-F238E27FC236}">
                  <a16:creationId xmlns:a16="http://schemas.microsoft.com/office/drawing/2014/main" id="{042833D9-4EFD-541B-73B9-56AED0D2693B}"/>
                </a:ext>
              </a:extLst>
            </p:cNvPr>
            <p:cNvSpPr>
              <a:spLocks noChangeAspect="1" noEditPoints="1" noChangeArrowheads="1"/>
            </p:cNvSpPr>
            <p:nvPr/>
          </p:nvSpPr>
          <p:spPr bwMode="auto">
            <a:xfrm>
              <a:off x="3152" y="2209"/>
              <a:ext cx="2464" cy="1446"/>
            </a:xfrm>
            <a:custGeom>
              <a:avLst/>
              <a:gdLst>
                <a:gd name="T0" fmla="*/ 8 w 21600"/>
                <a:gd name="T1" fmla="*/ 723 h 21600"/>
                <a:gd name="T2" fmla="*/ 1232 w 21600"/>
                <a:gd name="T3" fmla="*/ 1444 h 21600"/>
                <a:gd name="T4" fmla="*/ 2462 w 21600"/>
                <a:gd name="T5" fmla="*/ 723 h 21600"/>
                <a:gd name="T6" fmla="*/ 1232 w 21600"/>
                <a:gd name="T7" fmla="*/ 83 h 21600"/>
                <a:gd name="T8" fmla="*/ 0 60000 65536"/>
                <a:gd name="T9" fmla="*/ 0 60000 65536"/>
                <a:gd name="T10" fmla="*/ 0 60000 65536"/>
                <a:gd name="T11" fmla="*/ 0 60000 65536"/>
                <a:gd name="T12" fmla="*/ 2981 w 21600"/>
                <a:gd name="T13" fmla="*/ 3256 h 21600"/>
                <a:gd name="T14" fmla="*/ 17085 w 21600"/>
                <a:gd name="T15" fmla="*/ 17343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ln>
              <a:headEnd/>
              <a:tailEnd/>
            </a:ln>
          </p:spPr>
          <p:style>
            <a:lnRef idx="1">
              <a:schemeClr val="accent5"/>
            </a:lnRef>
            <a:fillRef idx="3">
              <a:schemeClr val="accent5"/>
            </a:fillRef>
            <a:effectRef idx="2">
              <a:schemeClr val="accent5"/>
            </a:effectRef>
            <a:fontRef idx="minor">
              <a:schemeClr val="lt1"/>
            </a:fontRef>
          </p:style>
          <p:txBody>
            <a:bodyPr/>
            <a:lstStyle/>
            <a:p>
              <a:endParaRPr lang="zh-CN" altLang="en-US"/>
            </a:p>
          </p:txBody>
        </p:sp>
        <p:sp>
          <p:nvSpPr>
            <p:cNvPr id="107" name="Text Box 26">
              <a:extLst>
                <a:ext uri="{FF2B5EF4-FFF2-40B4-BE49-F238E27FC236}">
                  <a16:creationId xmlns:a16="http://schemas.microsoft.com/office/drawing/2014/main" id="{606DFD60-0203-56B5-9CFA-DEC25DABCB8E}"/>
                </a:ext>
              </a:extLst>
            </p:cNvPr>
            <p:cNvSpPr txBox="1">
              <a:spLocks noChangeArrowheads="1"/>
            </p:cNvSpPr>
            <p:nvPr/>
          </p:nvSpPr>
          <p:spPr bwMode="auto">
            <a:xfrm>
              <a:off x="3495" y="2399"/>
              <a:ext cx="1913" cy="1157"/>
            </a:xfrm>
            <a:prstGeom prst="rect">
              <a:avLst/>
            </a:prstGeom>
            <a:noFill/>
            <a:ln w="12700" cap="sq">
              <a:noFill/>
              <a:miter lim="800000"/>
              <a:headEnd type="none" w="sm" len="sm"/>
              <a:tailEnd type="none" w="sm" len="sm"/>
            </a:ln>
          </p:spPr>
          <p:txBody>
            <a:bodyPr>
              <a:spAutoFit/>
            </a:bodyPr>
            <a:lstStyle/>
            <a:p>
              <a:pPr>
                <a:lnSpc>
                  <a:spcPct val="90000"/>
                </a:lnSpc>
              </a:pPr>
              <a:r>
                <a:rPr lang="zh-CN" altLang="en-US" sz="2100" dirty="0">
                  <a:solidFill>
                    <a:schemeClr val="bg1"/>
                  </a:solidFill>
                  <a:ea typeface="幼圆" pitchFamily="49" charset="-122"/>
                </a:rPr>
                <a:t>成功的查找过程正好等</a:t>
              </a:r>
            </a:p>
            <a:p>
              <a:pPr>
                <a:lnSpc>
                  <a:spcPct val="90000"/>
                </a:lnSpc>
              </a:pPr>
              <a:r>
                <a:rPr lang="zh-CN" altLang="en-US" sz="2100" dirty="0">
                  <a:solidFill>
                    <a:schemeClr val="bg1"/>
                  </a:solidFill>
                  <a:ea typeface="幼圆" pitchFamily="49" charset="-122"/>
                </a:rPr>
                <a:t>于走了一条从根结点到</a:t>
              </a:r>
            </a:p>
            <a:p>
              <a:pPr>
                <a:lnSpc>
                  <a:spcPct val="90000"/>
                </a:lnSpc>
              </a:pPr>
              <a:r>
                <a:rPr lang="zh-CN" altLang="en-US" sz="2100" dirty="0">
                  <a:solidFill>
                    <a:schemeClr val="bg1"/>
                  </a:solidFill>
                  <a:ea typeface="幼圆" pitchFamily="49" charset="-122"/>
                </a:rPr>
                <a:t>被查找结点的路径，</a:t>
              </a:r>
              <a:r>
                <a:rPr lang="zh-CN" altLang="en-US" sz="2100" dirty="0">
                  <a:solidFill>
                    <a:srgbClr val="FFFF00"/>
                  </a:solidFill>
                  <a:ea typeface="幼圆" pitchFamily="49" charset="-122"/>
                </a:rPr>
                <a:t>经</a:t>
              </a:r>
            </a:p>
            <a:p>
              <a:pPr>
                <a:lnSpc>
                  <a:spcPct val="90000"/>
                </a:lnSpc>
              </a:pPr>
              <a:r>
                <a:rPr lang="zh-CN" altLang="en-US" sz="2100" dirty="0">
                  <a:solidFill>
                    <a:srgbClr val="FFFF00"/>
                  </a:solidFill>
                  <a:ea typeface="幼圆" pitchFamily="49" charset="-122"/>
                </a:rPr>
                <a:t>历的比较次数恰好是被</a:t>
              </a:r>
            </a:p>
            <a:p>
              <a:pPr>
                <a:lnSpc>
                  <a:spcPct val="90000"/>
                </a:lnSpc>
              </a:pPr>
              <a:r>
                <a:rPr lang="zh-CN" altLang="en-US" sz="2100" dirty="0">
                  <a:solidFill>
                    <a:srgbClr val="FFFF00"/>
                  </a:solidFill>
                  <a:ea typeface="幼圆" pitchFamily="49" charset="-122"/>
                </a:rPr>
                <a:t>查找结点在二叉树中所</a:t>
              </a:r>
            </a:p>
            <a:p>
              <a:pPr>
                <a:lnSpc>
                  <a:spcPct val="90000"/>
                </a:lnSpc>
              </a:pPr>
              <a:r>
                <a:rPr lang="zh-CN" altLang="en-US" sz="2100" dirty="0">
                  <a:solidFill>
                    <a:srgbClr val="FFFF00"/>
                  </a:solidFill>
                  <a:ea typeface="幼圆" pitchFamily="49" charset="-122"/>
                </a:rPr>
                <a:t>处的层次数 ！</a:t>
              </a:r>
            </a:p>
          </p:txBody>
        </p:sp>
        <p:sp>
          <p:nvSpPr>
            <p:cNvPr id="108" name="Text Box 27">
              <a:extLst>
                <a:ext uri="{FF2B5EF4-FFF2-40B4-BE49-F238E27FC236}">
                  <a16:creationId xmlns:a16="http://schemas.microsoft.com/office/drawing/2014/main" id="{525CCB07-F4A7-3790-3377-71D7D67F03FE}"/>
                </a:ext>
              </a:extLst>
            </p:cNvPr>
            <p:cNvSpPr txBox="1">
              <a:spLocks noChangeArrowheads="1"/>
            </p:cNvSpPr>
            <p:nvPr/>
          </p:nvSpPr>
          <p:spPr bwMode="auto">
            <a:xfrm>
              <a:off x="3061" y="2024"/>
              <a:ext cx="1133" cy="442"/>
            </a:xfrm>
            <a:prstGeom prst="rect">
              <a:avLst/>
            </a:prstGeom>
            <a:noFill/>
            <a:ln w="12700" cap="sq">
              <a:noFill/>
              <a:miter lim="800000"/>
              <a:headEnd type="none" w="sm" len="sm"/>
              <a:tailEnd type="none" w="sm" len="sm"/>
            </a:ln>
            <a:effectLst/>
          </p:spPr>
          <p:txBody>
            <a:bodyPr>
              <a:spAutoFit/>
            </a:bodyPr>
            <a:lstStyle/>
            <a:p>
              <a:r>
                <a:rPr lang="zh-CN" altLang="en-US" sz="4000" dirty="0">
                  <a:solidFill>
                    <a:srgbClr val="7030A0"/>
                  </a:solidFill>
                  <a:ea typeface="黑体" pitchFamily="49" charset="-122"/>
                </a:rPr>
                <a:t>结论</a:t>
              </a:r>
            </a:p>
          </p:txBody>
        </p:sp>
      </p:grpSp>
      <p:grpSp>
        <p:nvGrpSpPr>
          <p:cNvPr id="109" name="Group 28">
            <a:extLst>
              <a:ext uri="{FF2B5EF4-FFF2-40B4-BE49-F238E27FC236}">
                <a16:creationId xmlns:a16="http://schemas.microsoft.com/office/drawing/2014/main" id="{147C56D9-9A08-6136-BC1E-B9D40CF04ADC}"/>
              </a:ext>
            </a:extLst>
          </p:cNvPr>
          <p:cNvGrpSpPr>
            <a:grpSpLocks/>
          </p:cNvGrpSpPr>
          <p:nvPr/>
        </p:nvGrpSpPr>
        <p:grpSpPr bwMode="auto">
          <a:xfrm>
            <a:off x="228600" y="3321050"/>
            <a:ext cx="4911725" cy="2655888"/>
            <a:chOff x="144" y="2092"/>
            <a:chExt cx="3094" cy="1673"/>
          </a:xfrm>
        </p:grpSpPr>
        <p:sp>
          <p:nvSpPr>
            <p:cNvPr id="110" name="Text Box 29">
              <a:extLst>
                <a:ext uri="{FF2B5EF4-FFF2-40B4-BE49-F238E27FC236}">
                  <a16:creationId xmlns:a16="http://schemas.microsoft.com/office/drawing/2014/main" id="{0E7BAD81-188F-9A65-E009-0E6489285A0F}"/>
                </a:ext>
              </a:extLst>
            </p:cNvPr>
            <p:cNvSpPr txBox="1">
              <a:spLocks noChangeArrowheads="1"/>
            </p:cNvSpPr>
            <p:nvPr/>
          </p:nvSpPr>
          <p:spPr bwMode="auto">
            <a:xfrm>
              <a:off x="603" y="2246"/>
              <a:ext cx="357" cy="346"/>
            </a:xfrm>
            <a:prstGeom prst="rect">
              <a:avLst/>
            </a:prstGeom>
            <a:noFill/>
            <a:ln w="12700" cap="sq">
              <a:noFill/>
              <a:miter lim="800000"/>
              <a:headEnd type="none" w="sm" len="sm"/>
              <a:tailEnd type="none" w="sm" len="sm"/>
            </a:ln>
            <a:effectLst>
              <a:outerShdw dist="35921" dir="2700000" algn="ctr" rotWithShape="0">
                <a:schemeClr val="bg2"/>
              </a:outerShdw>
            </a:effectLst>
          </p:spPr>
          <p:txBody>
            <a:bodyPr wrap="none">
              <a:spAutoFit/>
            </a:bodyPr>
            <a:lstStyle/>
            <a:p>
              <a:r>
                <a:rPr lang="zh-CN" altLang="en-US" sz="3000" dirty="0">
                  <a:solidFill>
                    <a:srgbClr val="FF3300"/>
                  </a:solidFill>
                  <a:ea typeface="黑体" pitchFamily="49" charset="-122"/>
                </a:rPr>
                <a:t>判</a:t>
              </a:r>
            </a:p>
          </p:txBody>
        </p:sp>
        <p:grpSp>
          <p:nvGrpSpPr>
            <p:cNvPr id="111" name="Group 30">
              <a:extLst>
                <a:ext uri="{FF2B5EF4-FFF2-40B4-BE49-F238E27FC236}">
                  <a16:creationId xmlns:a16="http://schemas.microsoft.com/office/drawing/2014/main" id="{C2C28AC7-C18C-7F34-31D1-D1033614A93D}"/>
                </a:ext>
              </a:extLst>
            </p:cNvPr>
            <p:cNvGrpSpPr>
              <a:grpSpLocks/>
            </p:cNvGrpSpPr>
            <p:nvPr/>
          </p:nvGrpSpPr>
          <p:grpSpPr bwMode="auto">
            <a:xfrm>
              <a:off x="576" y="2092"/>
              <a:ext cx="2662" cy="1673"/>
              <a:chOff x="1152" y="2092"/>
              <a:chExt cx="2662" cy="1673"/>
            </a:xfrm>
          </p:grpSpPr>
          <p:sp>
            <p:nvSpPr>
              <p:cNvPr id="114" name="Oval 31">
                <a:extLst>
                  <a:ext uri="{FF2B5EF4-FFF2-40B4-BE49-F238E27FC236}">
                    <a16:creationId xmlns:a16="http://schemas.microsoft.com/office/drawing/2014/main" id="{A06BBFD6-5474-57B2-84EC-E7E79ABE13B5}"/>
                  </a:ext>
                </a:extLst>
              </p:cNvPr>
              <p:cNvSpPr>
                <a:spLocks noChangeArrowheads="1"/>
              </p:cNvSpPr>
              <p:nvPr/>
            </p:nvSpPr>
            <p:spPr bwMode="auto">
              <a:xfrm>
                <a:off x="2112" y="2112"/>
                <a:ext cx="336" cy="288"/>
              </a:xfrm>
              <a:prstGeom prst="ellipse">
                <a:avLst/>
              </a:prstGeom>
              <a:noFill/>
              <a:ln w="22225" cap="sq">
                <a:solidFill>
                  <a:schemeClr val="tx1"/>
                </a:solidFill>
                <a:round/>
                <a:headEnd type="none" w="sm" len="sm"/>
                <a:tailEnd type="none" w="sm" len="sm"/>
              </a:ln>
            </p:spPr>
            <p:txBody>
              <a:bodyPr wrap="none" anchor="ctr"/>
              <a:lstStyle/>
              <a:p>
                <a:endParaRPr lang="zh-CN" altLang="en-US"/>
              </a:p>
            </p:txBody>
          </p:sp>
          <p:sp>
            <p:nvSpPr>
              <p:cNvPr id="115" name="Oval 32">
                <a:extLst>
                  <a:ext uri="{FF2B5EF4-FFF2-40B4-BE49-F238E27FC236}">
                    <a16:creationId xmlns:a16="http://schemas.microsoft.com/office/drawing/2014/main" id="{86127888-93E4-F81F-DFDD-EBD70718A77B}"/>
                  </a:ext>
                </a:extLst>
              </p:cNvPr>
              <p:cNvSpPr>
                <a:spLocks noChangeArrowheads="1"/>
              </p:cNvSpPr>
              <p:nvPr/>
            </p:nvSpPr>
            <p:spPr bwMode="auto">
              <a:xfrm>
                <a:off x="1488" y="2496"/>
                <a:ext cx="336" cy="288"/>
              </a:xfrm>
              <a:prstGeom prst="ellipse">
                <a:avLst/>
              </a:prstGeom>
              <a:noFill/>
              <a:ln w="22225" cap="sq">
                <a:solidFill>
                  <a:schemeClr val="tx1"/>
                </a:solidFill>
                <a:round/>
                <a:headEnd type="none" w="sm" len="sm"/>
                <a:tailEnd type="none" w="sm" len="sm"/>
              </a:ln>
            </p:spPr>
            <p:txBody>
              <a:bodyPr wrap="none" anchor="ctr"/>
              <a:lstStyle/>
              <a:p>
                <a:endParaRPr lang="zh-CN" altLang="en-US"/>
              </a:p>
            </p:txBody>
          </p:sp>
          <p:sp>
            <p:nvSpPr>
              <p:cNvPr id="116" name="Oval 33">
                <a:extLst>
                  <a:ext uri="{FF2B5EF4-FFF2-40B4-BE49-F238E27FC236}">
                    <a16:creationId xmlns:a16="http://schemas.microsoft.com/office/drawing/2014/main" id="{C438CAD7-19AE-26A7-18F4-C88498357C0D}"/>
                  </a:ext>
                </a:extLst>
              </p:cNvPr>
              <p:cNvSpPr>
                <a:spLocks noChangeArrowheads="1"/>
              </p:cNvSpPr>
              <p:nvPr/>
            </p:nvSpPr>
            <p:spPr bwMode="auto">
              <a:xfrm>
                <a:off x="2784" y="2496"/>
                <a:ext cx="336" cy="288"/>
              </a:xfrm>
              <a:prstGeom prst="ellipse">
                <a:avLst/>
              </a:prstGeom>
              <a:noFill/>
              <a:ln w="22225" cap="sq">
                <a:solidFill>
                  <a:schemeClr val="tx1"/>
                </a:solidFill>
                <a:round/>
                <a:headEnd type="none" w="sm" len="sm"/>
                <a:tailEnd type="none" w="sm" len="sm"/>
              </a:ln>
            </p:spPr>
            <p:txBody>
              <a:bodyPr wrap="none" anchor="ctr"/>
              <a:lstStyle/>
              <a:p>
                <a:endParaRPr lang="zh-CN" altLang="en-US"/>
              </a:p>
            </p:txBody>
          </p:sp>
          <p:sp>
            <p:nvSpPr>
              <p:cNvPr id="117" name="Oval 34">
                <a:extLst>
                  <a:ext uri="{FF2B5EF4-FFF2-40B4-BE49-F238E27FC236}">
                    <a16:creationId xmlns:a16="http://schemas.microsoft.com/office/drawing/2014/main" id="{22F73DEA-1C0B-5835-2F67-F268C7674A3B}"/>
                  </a:ext>
                </a:extLst>
              </p:cNvPr>
              <p:cNvSpPr>
                <a:spLocks noChangeArrowheads="1"/>
              </p:cNvSpPr>
              <p:nvPr/>
            </p:nvSpPr>
            <p:spPr bwMode="auto">
              <a:xfrm>
                <a:off x="1152" y="2928"/>
                <a:ext cx="336" cy="288"/>
              </a:xfrm>
              <a:prstGeom prst="ellipse">
                <a:avLst/>
              </a:prstGeom>
              <a:noFill/>
              <a:ln w="22225" cap="sq">
                <a:solidFill>
                  <a:schemeClr val="tx1"/>
                </a:solidFill>
                <a:round/>
                <a:headEnd type="none" w="sm" len="sm"/>
                <a:tailEnd type="none" w="sm" len="sm"/>
              </a:ln>
            </p:spPr>
            <p:txBody>
              <a:bodyPr wrap="none" anchor="ctr"/>
              <a:lstStyle/>
              <a:p>
                <a:endParaRPr lang="zh-CN" altLang="en-US"/>
              </a:p>
            </p:txBody>
          </p:sp>
          <p:sp>
            <p:nvSpPr>
              <p:cNvPr id="118" name="Oval 35">
                <a:extLst>
                  <a:ext uri="{FF2B5EF4-FFF2-40B4-BE49-F238E27FC236}">
                    <a16:creationId xmlns:a16="http://schemas.microsoft.com/office/drawing/2014/main" id="{63B2A142-8A6B-2B42-100C-59F89687ADAD}"/>
                  </a:ext>
                </a:extLst>
              </p:cNvPr>
              <p:cNvSpPr>
                <a:spLocks noChangeArrowheads="1"/>
              </p:cNvSpPr>
              <p:nvPr/>
            </p:nvSpPr>
            <p:spPr bwMode="auto">
              <a:xfrm>
                <a:off x="1824" y="2928"/>
                <a:ext cx="336" cy="288"/>
              </a:xfrm>
              <a:prstGeom prst="ellipse">
                <a:avLst/>
              </a:prstGeom>
              <a:noFill/>
              <a:ln w="22225" cap="sq">
                <a:solidFill>
                  <a:schemeClr val="tx1"/>
                </a:solidFill>
                <a:round/>
                <a:headEnd type="none" w="sm" len="sm"/>
                <a:tailEnd type="none" w="sm" len="sm"/>
              </a:ln>
            </p:spPr>
            <p:txBody>
              <a:bodyPr wrap="none" anchor="ctr"/>
              <a:lstStyle/>
              <a:p>
                <a:endParaRPr lang="zh-CN" altLang="en-US"/>
              </a:p>
            </p:txBody>
          </p:sp>
          <p:sp>
            <p:nvSpPr>
              <p:cNvPr id="119" name="Oval 36">
                <a:extLst>
                  <a:ext uri="{FF2B5EF4-FFF2-40B4-BE49-F238E27FC236}">
                    <a16:creationId xmlns:a16="http://schemas.microsoft.com/office/drawing/2014/main" id="{0BF119F1-ADE2-49B3-C8B0-A995A457E580}"/>
                  </a:ext>
                </a:extLst>
              </p:cNvPr>
              <p:cNvSpPr>
                <a:spLocks noChangeArrowheads="1"/>
              </p:cNvSpPr>
              <p:nvPr/>
            </p:nvSpPr>
            <p:spPr bwMode="auto">
              <a:xfrm>
                <a:off x="2448" y="2928"/>
                <a:ext cx="336" cy="288"/>
              </a:xfrm>
              <a:prstGeom prst="ellipse">
                <a:avLst/>
              </a:prstGeom>
              <a:noFill/>
              <a:ln w="22225" cap="sq">
                <a:solidFill>
                  <a:schemeClr val="tx1"/>
                </a:solidFill>
                <a:round/>
                <a:headEnd type="none" w="sm" len="sm"/>
                <a:tailEnd type="none" w="sm" len="sm"/>
              </a:ln>
            </p:spPr>
            <p:txBody>
              <a:bodyPr wrap="none" anchor="ctr"/>
              <a:lstStyle/>
              <a:p>
                <a:endParaRPr lang="zh-CN" altLang="en-US" dirty="0"/>
              </a:p>
            </p:txBody>
          </p:sp>
          <p:sp>
            <p:nvSpPr>
              <p:cNvPr id="120" name="Oval 37">
                <a:extLst>
                  <a:ext uri="{FF2B5EF4-FFF2-40B4-BE49-F238E27FC236}">
                    <a16:creationId xmlns:a16="http://schemas.microsoft.com/office/drawing/2014/main" id="{4E4D921E-2D59-06EB-B75F-C9645A65C105}"/>
                  </a:ext>
                </a:extLst>
              </p:cNvPr>
              <p:cNvSpPr>
                <a:spLocks noChangeArrowheads="1"/>
              </p:cNvSpPr>
              <p:nvPr/>
            </p:nvSpPr>
            <p:spPr bwMode="auto">
              <a:xfrm>
                <a:off x="3168" y="2928"/>
                <a:ext cx="336" cy="288"/>
              </a:xfrm>
              <a:prstGeom prst="ellipse">
                <a:avLst/>
              </a:prstGeom>
              <a:noFill/>
              <a:ln w="22225" cap="sq">
                <a:solidFill>
                  <a:schemeClr val="tx1"/>
                </a:solidFill>
                <a:round/>
                <a:headEnd type="none" w="sm" len="sm"/>
                <a:tailEnd type="none" w="sm" len="sm"/>
              </a:ln>
            </p:spPr>
            <p:txBody>
              <a:bodyPr wrap="none" anchor="ctr"/>
              <a:lstStyle/>
              <a:p>
                <a:endParaRPr lang="zh-CN" altLang="en-US"/>
              </a:p>
            </p:txBody>
          </p:sp>
          <p:sp>
            <p:nvSpPr>
              <p:cNvPr id="121" name="Oval 38">
                <a:extLst>
                  <a:ext uri="{FF2B5EF4-FFF2-40B4-BE49-F238E27FC236}">
                    <a16:creationId xmlns:a16="http://schemas.microsoft.com/office/drawing/2014/main" id="{5058E8DB-4154-F64F-91C3-8FAE6FCCF49A}"/>
                  </a:ext>
                </a:extLst>
              </p:cNvPr>
              <p:cNvSpPr>
                <a:spLocks noChangeArrowheads="1"/>
              </p:cNvSpPr>
              <p:nvPr/>
            </p:nvSpPr>
            <p:spPr bwMode="auto">
              <a:xfrm>
                <a:off x="1440" y="3456"/>
                <a:ext cx="336" cy="288"/>
              </a:xfrm>
              <a:prstGeom prst="ellipse">
                <a:avLst/>
              </a:prstGeom>
              <a:noFill/>
              <a:ln w="22225" cap="sq">
                <a:solidFill>
                  <a:schemeClr val="tx1"/>
                </a:solidFill>
                <a:round/>
                <a:headEnd type="none" w="sm" len="sm"/>
                <a:tailEnd type="none" w="sm" len="sm"/>
              </a:ln>
            </p:spPr>
            <p:txBody>
              <a:bodyPr wrap="none" anchor="ctr"/>
              <a:lstStyle/>
              <a:p>
                <a:endParaRPr lang="zh-CN" altLang="en-US"/>
              </a:p>
            </p:txBody>
          </p:sp>
          <p:sp>
            <p:nvSpPr>
              <p:cNvPr id="122" name="Oval 39">
                <a:extLst>
                  <a:ext uri="{FF2B5EF4-FFF2-40B4-BE49-F238E27FC236}">
                    <a16:creationId xmlns:a16="http://schemas.microsoft.com/office/drawing/2014/main" id="{71E3A500-BE01-8404-DFAE-FD1CB976643F}"/>
                  </a:ext>
                </a:extLst>
              </p:cNvPr>
              <p:cNvSpPr>
                <a:spLocks noChangeArrowheads="1"/>
              </p:cNvSpPr>
              <p:nvPr/>
            </p:nvSpPr>
            <p:spPr bwMode="auto">
              <a:xfrm>
                <a:off x="2064" y="3456"/>
                <a:ext cx="336" cy="288"/>
              </a:xfrm>
              <a:prstGeom prst="ellipse">
                <a:avLst/>
              </a:prstGeom>
              <a:noFill/>
              <a:ln w="22225" cap="sq">
                <a:solidFill>
                  <a:schemeClr val="tx1"/>
                </a:solidFill>
                <a:round/>
                <a:headEnd type="none" w="sm" len="sm"/>
                <a:tailEnd type="none" w="sm" len="sm"/>
              </a:ln>
            </p:spPr>
            <p:txBody>
              <a:bodyPr wrap="none" anchor="ctr"/>
              <a:lstStyle/>
              <a:p>
                <a:endParaRPr lang="zh-CN" altLang="en-US"/>
              </a:p>
            </p:txBody>
          </p:sp>
          <p:sp>
            <p:nvSpPr>
              <p:cNvPr id="123" name="Oval 40">
                <a:extLst>
                  <a:ext uri="{FF2B5EF4-FFF2-40B4-BE49-F238E27FC236}">
                    <a16:creationId xmlns:a16="http://schemas.microsoft.com/office/drawing/2014/main" id="{0B35090D-E6EE-26F6-A29A-27F7413BD8B9}"/>
                  </a:ext>
                </a:extLst>
              </p:cNvPr>
              <p:cNvSpPr>
                <a:spLocks noChangeArrowheads="1"/>
              </p:cNvSpPr>
              <p:nvPr/>
            </p:nvSpPr>
            <p:spPr bwMode="auto">
              <a:xfrm>
                <a:off x="2799" y="3449"/>
                <a:ext cx="336" cy="288"/>
              </a:xfrm>
              <a:prstGeom prst="ellipse">
                <a:avLst/>
              </a:prstGeom>
              <a:noFill/>
              <a:ln w="22225" cap="sq">
                <a:solidFill>
                  <a:schemeClr val="tx1"/>
                </a:solidFill>
                <a:round/>
                <a:headEnd type="none" w="sm" len="sm"/>
                <a:tailEnd type="none" w="sm" len="sm"/>
              </a:ln>
            </p:spPr>
            <p:txBody>
              <a:bodyPr wrap="none" anchor="ctr"/>
              <a:lstStyle/>
              <a:p>
                <a:endParaRPr lang="zh-CN" altLang="en-US"/>
              </a:p>
            </p:txBody>
          </p:sp>
          <p:sp>
            <p:nvSpPr>
              <p:cNvPr id="124" name="Oval 41">
                <a:extLst>
                  <a:ext uri="{FF2B5EF4-FFF2-40B4-BE49-F238E27FC236}">
                    <a16:creationId xmlns:a16="http://schemas.microsoft.com/office/drawing/2014/main" id="{035CF31C-B249-EF0B-517B-50BF13E05E8A}"/>
                  </a:ext>
                </a:extLst>
              </p:cNvPr>
              <p:cNvSpPr>
                <a:spLocks noChangeArrowheads="1"/>
              </p:cNvSpPr>
              <p:nvPr/>
            </p:nvSpPr>
            <p:spPr bwMode="auto">
              <a:xfrm>
                <a:off x="3478" y="3456"/>
                <a:ext cx="336" cy="288"/>
              </a:xfrm>
              <a:prstGeom prst="ellipse">
                <a:avLst/>
              </a:prstGeom>
              <a:noFill/>
              <a:ln w="22225" cap="sq">
                <a:solidFill>
                  <a:schemeClr val="tx1"/>
                </a:solidFill>
                <a:round/>
                <a:headEnd type="none" w="sm" len="sm"/>
                <a:tailEnd type="none" w="sm" len="sm"/>
              </a:ln>
            </p:spPr>
            <p:txBody>
              <a:bodyPr wrap="none" anchor="ctr"/>
              <a:lstStyle/>
              <a:p>
                <a:endParaRPr lang="zh-CN" altLang="en-US"/>
              </a:p>
            </p:txBody>
          </p:sp>
          <p:sp>
            <p:nvSpPr>
              <p:cNvPr id="125" name="Line 42">
                <a:extLst>
                  <a:ext uri="{FF2B5EF4-FFF2-40B4-BE49-F238E27FC236}">
                    <a16:creationId xmlns:a16="http://schemas.microsoft.com/office/drawing/2014/main" id="{E12E3386-B2A4-C924-0C6D-07698AEDB950}"/>
                  </a:ext>
                </a:extLst>
              </p:cNvPr>
              <p:cNvSpPr>
                <a:spLocks noChangeShapeType="1"/>
              </p:cNvSpPr>
              <p:nvPr/>
            </p:nvSpPr>
            <p:spPr bwMode="auto">
              <a:xfrm>
                <a:off x="2411" y="2330"/>
                <a:ext cx="384" cy="240"/>
              </a:xfrm>
              <a:prstGeom prst="line">
                <a:avLst/>
              </a:prstGeom>
              <a:noFill/>
              <a:ln w="22225" cap="sq">
                <a:solidFill>
                  <a:schemeClr val="tx1"/>
                </a:solidFill>
                <a:round/>
                <a:headEnd type="none" w="sm" len="sm"/>
                <a:tailEnd type="none" w="sm" len="sm"/>
              </a:ln>
            </p:spPr>
            <p:txBody>
              <a:bodyPr/>
              <a:lstStyle/>
              <a:p>
                <a:endParaRPr lang="zh-CN" altLang="en-US"/>
              </a:p>
            </p:txBody>
          </p:sp>
          <p:sp>
            <p:nvSpPr>
              <p:cNvPr id="126" name="Line 43">
                <a:extLst>
                  <a:ext uri="{FF2B5EF4-FFF2-40B4-BE49-F238E27FC236}">
                    <a16:creationId xmlns:a16="http://schemas.microsoft.com/office/drawing/2014/main" id="{49E0B0C5-7330-BB8B-9ED2-83C04EB73190}"/>
                  </a:ext>
                </a:extLst>
              </p:cNvPr>
              <p:cNvSpPr>
                <a:spLocks noChangeShapeType="1"/>
              </p:cNvSpPr>
              <p:nvPr/>
            </p:nvSpPr>
            <p:spPr bwMode="auto">
              <a:xfrm flipH="1">
                <a:off x="1776" y="2304"/>
                <a:ext cx="336" cy="240"/>
              </a:xfrm>
              <a:prstGeom prst="line">
                <a:avLst/>
              </a:prstGeom>
              <a:noFill/>
              <a:ln w="22225" cap="sq">
                <a:solidFill>
                  <a:schemeClr val="tx1"/>
                </a:solidFill>
                <a:round/>
                <a:headEnd type="none" w="sm" len="sm"/>
                <a:tailEnd type="none" w="sm" len="sm"/>
              </a:ln>
            </p:spPr>
            <p:txBody>
              <a:bodyPr/>
              <a:lstStyle/>
              <a:p>
                <a:endParaRPr lang="zh-CN" altLang="en-US" dirty="0"/>
              </a:p>
            </p:txBody>
          </p:sp>
          <p:sp>
            <p:nvSpPr>
              <p:cNvPr id="127" name="Line 44">
                <a:extLst>
                  <a:ext uri="{FF2B5EF4-FFF2-40B4-BE49-F238E27FC236}">
                    <a16:creationId xmlns:a16="http://schemas.microsoft.com/office/drawing/2014/main" id="{E8147401-2A55-9BEB-9493-3B38CA64688E}"/>
                  </a:ext>
                </a:extLst>
              </p:cNvPr>
              <p:cNvSpPr>
                <a:spLocks noChangeShapeType="1"/>
              </p:cNvSpPr>
              <p:nvPr/>
            </p:nvSpPr>
            <p:spPr bwMode="auto">
              <a:xfrm flipH="1">
                <a:off x="1392" y="2736"/>
                <a:ext cx="144" cy="192"/>
              </a:xfrm>
              <a:prstGeom prst="line">
                <a:avLst/>
              </a:prstGeom>
              <a:noFill/>
              <a:ln w="22225" cap="sq">
                <a:solidFill>
                  <a:schemeClr val="tx1"/>
                </a:solidFill>
                <a:round/>
                <a:headEnd type="none" w="sm" len="sm"/>
                <a:tailEnd type="none" w="sm" len="sm"/>
              </a:ln>
            </p:spPr>
            <p:txBody>
              <a:bodyPr/>
              <a:lstStyle/>
              <a:p>
                <a:endParaRPr lang="zh-CN" altLang="en-US"/>
              </a:p>
            </p:txBody>
          </p:sp>
          <p:sp>
            <p:nvSpPr>
              <p:cNvPr id="128" name="Line 45">
                <a:extLst>
                  <a:ext uri="{FF2B5EF4-FFF2-40B4-BE49-F238E27FC236}">
                    <a16:creationId xmlns:a16="http://schemas.microsoft.com/office/drawing/2014/main" id="{6AF62709-1F9C-3E84-405D-4154E36A825B}"/>
                  </a:ext>
                </a:extLst>
              </p:cNvPr>
              <p:cNvSpPr>
                <a:spLocks noChangeShapeType="1"/>
              </p:cNvSpPr>
              <p:nvPr/>
            </p:nvSpPr>
            <p:spPr bwMode="auto">
              <a:xfrm>
                <a:off x="1776" y="2736"/>
                <a:ext cx="144" cy="192"/>
              </a:xfrm>
              <a:prstGeom prst="line">
                <a:avLst/>
              </a:prstGeom>
              <a:noFill/>
              <a:ln w="22225" cap="sq">
                <a:solidFill>
                  <a:schemeClr val="tx1"/>
                </a:solidFill>
                <a:round/>
                <a:headEnd type="none" w="sm" len="sm"/>
                <a:tailEnd type="none" w="sm" len="sm"/>
              </a:ln>
            </p:spPr>
            <p:txBody>
              <a:bodyPr/>
              <a:lstStyle/>
              <a:p>
                <a:endParaRPr lang="zh-CN" altLang="en-US"/>
              </a:p>
            </p:txBody>
          </p:sp>
          <p:sp>
            <p:nvSpPr>
              <p:cNvPr id="129" name="Line 46">
                <a:extLst>
                  <a:ext uri="{FF2B5EF4-FFF2-40B4-BE49-F238E27FC236}">
                    <a16:creationId xmlns:a16="http://schemas.microsoft.com/office/drawing/2014/main" id="{ACE308CD-61F1-3B96-2370-56B9F94B7608}"/>
                  </a:ext>
                </a:extLst>
              </p:cNvPr>
              <p:cNvSpPr>
                <a:spLocks noChangeShapeType="1"/>
              </p:cNvSpPr>
              <p:nvPr/>
            </p:nvSpPr>
            <p:spPr bwMode="auto">
              <a:xfrm flipH="1">
                <a:off x="2703" y="2762"/>
                <a:ext cx="144" cy="192"/>
              </a:xfrm>
              <a:prstGeom prst="line">
                <a:avLst/>
              </a:prstGeom>
              <a:noFill/>
              <a:ln w="22225" cap="sq">
                <a:solidFill>
                  <a:schemeClr val="tx1"/>
                </a:solidFill>
                <a:round/>
                <a:headEnd type="none" w="sm" len="sm"/>
                <a:tailEnd type="none" w="sm" len="sm"/>
              </a:ln>
            </p:spPr>
            <p:txBody>
              <a:bodyPr/>
              <a:lstStyle/>
              <a:p>
                <a:endParaRPr lang="zh-CN" altLang="en-US"/>
              </a:p>
            </p:txBody>
          </p:sp>
          <p:sp>
            <p:nvSpPr>
              <p:cNvPr id="130" name="Line 47">
                <a:extLst>
                  <a:ext uri="{FF2B5EF4-FFF2-40B4-BE49-F238E27FC236}">
                    <a16:creationId xmlns:a16="http://schemas.microsoft.com/office/drawing/2014/main" id="{4251FEA6-8EA4-9A82-8E83-F901468372CB}"/>
                  </a:ext>
                </a:extLst>
              </p:cNvPr>
              <p:cNvSpPr>
                <a:spLocks noChangeShapeType="1"/>
              </p:cNvSpPr>
              <p:nvPr/>
            </p:nvSpPr>
            <p:spPr bwMode="auto">
              <a:xfrm>
                <a:off x="3072" y="2736"/>
                <a:ext cx="192" cy="192"/>
              </a:xfrm>
              <a:prstGeom prst="line">
                <a:avLst/>
              </a:prstGeom>
              <a:noFill/>
              <a:ln w="22225" cap="sq">
                <a:solidFill>
                  <a:schemeClr val="tx1"/>
                </a:solidFill>
                <a:round/>
                <a:headEnd type="none" w="sm" len="sm"/>
                <a:tailEnd type="none" w="sm" len="sm"/>
              </a:ln>
            </p:spPr>
            <p:txBody>
              <a:bodyPr/>
              <a:lstStyle/>
              <a:p>
                <a:endParaRPr lang="zh-CN" altLang="en-US"/>
              </a:p>
            </p:txBody>
          </p:sp>
          <p:sp>
            <p:nvSpPr>
              <p:cNvPr id="131" name="Line 48">
                <a:extLst>
                  <a:ext uri="{FF2B5EF4-FFF2-40B4-BE49-F238E27FC236}">
                    <a16:creationId xmlns:a16="http://schemas.microsoft.com/office/drawing/2014/main" id="{84FABFFF-8BA6-8860-B69A-0ED74D1B0888}"/>
                  </a:ext>
                </a:extLst>
              </p:cNvPr>
              <p:cNvSpPr>
                <a:spLocks noChangeShapeType="1"/>
              </p:cNvSpPr>
              <p:nvPr/>
            </p:nvSpPr>
            <p:spPr bwMode="auto">
              <a:xfrm>
                <a:off x="1392" y="3216"/>
                <a:ext cx="144" cy="240"/>
              </a:xfrm>
              <a:prstGeom prst="line">
                <a:avLst/>
              </a:prstGeom>
              <a:noFill/>
              <a:ln w="22225" cap="sq">
                <a:solidFill>
                  <a:schemeClr val="tx1"/>
                </a:solidFill>
                <a:round/>
                <a:headEnd type="none" w="sm" len="sm"/>
                <a:tailEnd type="none" w="sm" len="sm"/>
              </a:ln>
            </p:spPr>
            <p:txBody>
              <a:bodyPr/>
              <a:lstStyle/>
              <a:p>
                <a:endParaRPr lang="zh-CN" altLang="en-US"/>
              </a:p>
            </p:txBody>
          </p:sp>
          <p:sp>
            <p:nvSpPr>
              <p:cNvPr id="132" name="Line 49">
                <a:extLst>
                  <a:ext uri="{FF2B5EF4-FFF2-40B4-BE49-F238E27FC236}">
                    <a16:creationId xmlns:a16="http://schemas.microsoft.com/office/drawing/2014/main" id="{8CCB7FA3-6283-CDBA-A426-E73370EE6DE5}"/>
                  </a:ext>
                </a:extLst>
              </p:cNvPr>
              <p:cNvSpPr>
                <a:spLocks noChangeShapeType="1"/>
              </p:cNvSpPr>
              <p:nvPr/>
            </p:nvSpPr>
            <p:spPr bwMode="auto">
              <a:xfrm>
                <a:off x="2060" y="3205"/>
                <a:ext cx="144" cy="240"/>
              </a:xfrm>
              <a:prstGeom prst="line">
                <a:avLst/>
              </a:prstGeom>
              <a:noFill/>
              <a:ln w="22225" cap="sq">
                <a:solidFill>
                  <a:schemeClr val="tx1"/>
                </a:solidFill>
                <a:round/>
                <a:headEnd type="none" w="sm" len="sm"/>
                <a:tailEnd type="none" w="sm" len="sm"/>
              </a:ln>
            </p:spPr>
            <p:txBody>
              <a:bodyPr/>
              <a:lstStyle/>
              <a:p>
                <a:endParaRPr lang="zh-CN" altLang="en-US" dirty="0"/>
              </a:p>
            </p:txBody>
          </p:sp>
          <p:sp>
            <p:nvSpPr>
              <p:cNvPr id="133" name="Line 50">
                <a:extLst>
                  <a:ext uri="{FF2B5EF4-FFF2-40B4-BE49-F238E27FC236}">
                    <a16:creationId xmlns:a16="http://schemas.microsoft.com/office/drawing/2014/main" id="{7D5D7E34-7CEB-F602-D16D-F00F3317CCFE}"/>
                  </a:ext>
                </a:extLst>
              </p:cNvPr>
              <p:cNvSpPr>
                <a:spLocks noChangeShapeType="1"/>
              </p:cNvSpPr>
              <p:nvPr/>
            </p:nvSpPr>
            <p:spPr bwMode="auto">
              <a:xfrm>
                <a:off x="2688" y="3216"/>
                <a:ext cx="192" cy="240"/>
              </a:xfrm>
              <a:prstGeom prst="line">
                <a:avLst/>
              </a:prstGeom>
              <a:noFill/>
              <a:ln w="22225" cap="sq">
                <a:solidFill>
                  <a:schemeClr val="tx1"/>
                </a:solidFill>
                <a:round/>
                <a:headEnd type="none" w="sm" len="sm"/>
                <a:tailEnd type="none" w="sm" len="sm"/>
              </a:ln>
            </p:spPr>
            <p:txBody>
              <a:bodyPr/>
              <a:lstStyle/>
              <a:p>
                <a:endParaRPr lang="zh-CN" altLang="en-US"/>
              </a:p>
            </p:txBody>
          </p:sp>
          <p:sp>
            <p:nvSpPr>
              <p:cNvPr id="134" name="Line 51">
                <a:extLst>
                  <a:ext uri="{FF2B5EF4-FFF2-40B4-BE49-F238E27FC236}">
                    <a16:creationId xmlns:a16="http://schemas.microsoft.com/office/drawing/2014/main" id="{479BDFCC-D74A-76F3-9F09-336CDDA58A49}"/>
                  </a:ext>
                </a:extLst>
              </p:cNvPr>
              <p:cNvSpPr>
                <a:spLocks noChangeShapeType="1"/>
              </p:cNvSpPr>
              <p:nvPr/>
            </p:nvSpPr>
            <p:spPr bwMode="auto">
              <a:xfrm>
                <a:off x="3408" y="3216"/>
                <a:ext cx="192" cy="240"/>
              </a:xfrm>
              <a:prstGeom prst="line">
                <a:avLst/>
              </a:prstGeom>
              <a:noFill/>
              <a:ln w="22225" cap="sq">
                <a:solidFill>
                  <a:schemeClr val="tx1"/>
                </a:solidFill>
                <a:round/>
                <a:headEnd type="none" w="sm" len="sm"/>
                <a:tailEnd type="none" w="sm" len="sm"/>
              </a:ln>
            </p:spPr>
            <p:txBody>
              <a:bodyPr/>
              <a:lstStyle/>
              <a:p>
                <a:endParaRPr lang="zh-CN" altLang="en-US" dirty="0"/>
              </a:p>
            </p:txBody>
          </p:sp>
          <p:sp>
            <p:nvSpPr>
              <p:cNvPr id="135" name="Rectangle 52">
                <a:extLst>
                  <a:ext uri="{FF2B5EF4-FFF2-40B4-BE49-F238E27FC236}">
                    <a16:creationId xmlns:a16="http://schemas.microsoft.com/office/drawing/2014/main" id="{A65AFF49-5186-6D95-EF20-C6CB75AEBBD3}"/>
                  </a:ext>
                </a:extLst>
              </p:cNvPr>
              <p:cNvSpPr>
                <a:spLocks noChangeArrowheads="1"/>
              </p:cNvSpPr>
              <p:nvPr/>
            </p:nvSpPr>
            <p:spPr bwMode="auto">
              <a:xfrm>
                <a:off x="2164" y="2092"/>
                <a:ext cx="228" cy="327"/>
              </a:xfrm>
              <a:prstGeom prst="rect">
                <a:avLst/>
              </a:prstGeom>
              <a:noFill/>
              <a:ln w="12700" cap="sq">
                <a:noFill/>
                <a:miter lim="800000"/>
                <a:headEnd type="none" w="sm" len="sm"/>
                <a:tailEnd type="none" w="sm" len="sm"/>
              </a:ln>
            </p:spPr>
            <p:txBody>
              <a:bodyPr wrap="none">
                <a:spAutoFit/>
              </a:bodyPr>
              <a:lstStyle/>
              <a:p>
                <a:r>
                  <a:rPr lang="en-US" altLang="zh-CN" sz="2800" i="1" dirty="0">
                    <a:solidFill>
                      <a:srgbClr val="0066CC"/>
                    </a:solidFill>
                  </a:rPr>
                  <a:t>6</a:t>
                </a:r>
              </a:p>
            </p:txBody>
          </p:sp>
          <p:sp>
            <p:nvSpPr>
              <p:cNvPr id="136" name="Rectangle 53">
                <a:extLst>
                  <a:ext uri="{FF2B5EF4-FFF2-40B4-BE49-F238E27FC236}">
                    <a16:creationId xmlns:a16="http://schemas.microsoft.com/office/drawing/2014/main" id="{3777A5EB-DF95-CE36-D6F4-1C1218298CD8}"/>
                  </a:ext>
                </a:extLst>
              </p:cNvPr>
              <p:cNvSpPr>
                <a:spLocks noChangeArrowheads="1"/>
              </p:cNvSpPr>
              <p:nvPr/>
            </p:nvSpPr>
            <p:spPr bwMode="auto">
              <a:xfrm>
                <a:off x="1547" y="2485"/>
                <a:ext cx="228" cy="327"/>
              </a:xfrm>
              <a:prstGeom prst="rect">
                <a:avLst/>
              </a:prstGeom>
              <a:noFill/>
              <a:ln w="12700" cap="sq">
                <a:noFill/>
                <a:miter lim="800000"/>
                <a:headEnd type="none" w="sm" len="sm"/>
                <a:tailEnd type="none" w="sm" len="sm"/>
              </a:ln>
            </p:spPr>
            <p:txBody>
              <a:bodyPr wrap="none">
                <a:spAutoFit/>
              </a:bodyPr>
              <a:lstStyle/>
              <a:p>
                <a:r>
                  <a:rPr lang="en-US" altLang="zh-CN" sz="2800" i="1">
                    <a:solidFill>
                      <a:srgbClr val="0066CC"/>
                    </a:solidFill>
                  </a:rPr>
                  <a:t>3</a:t>
                </a:r>
              </a:p>
            </p:txBody>
          </p:sp>
          <p:sp>
            <p:nvSpPr>
              <p:cNvPr id="137" name="Rectangle 54">
                <a:extLst>
                  <a:ext uri="{FF2B5EF4-FFF2-40B4-BE49-F238E27FC236}">
                    <a16:creationId xmlns:a16="http://schemas.microsoft.com/office/drawing/2014/main" id="{EF5FA755-70DC-DD9D-9CA9-45FEFCC2B467}"/>
                  </a:ext>
                </a:extLst>
              </p:cNvPr>
              <p:cNvSpPr>
                <a:spLocks noChangeArrowheads="1"/>
              </p:cNvSpPr>
              <p:nvPr/>
            </p:nvSpPr>
            <p:spPr bwMode="auto">
              <a:xfrm>
                <a:off x="1200" y="2895"/>
                <a:ext cx="228" cy="327"/>
              </a:xfrm>
              <a:prstGeom prst="rect">
                <a:avLst/>
              </a:prstGeom>
              <a:noFill/>
              <a:ln w="12700" cap="sq">
                <a:noFill/>
                <a:miter lim="800000"/>
                <a:headEnd type="none" w="sm" len="sm"/>
                <a:tailEnd type="none" w="sm" len="sm"/>
              </a:ln>
            </p:spPr>
            <p:txBody>
              <a:bodyPr wrap="none">
                <a:spAutoFit/>
              </a:bodyPr>
              <a:lstStyle/>
              <a:p>
                <a:r>
                  <a:rPr lang="en-US" altLang="zh-CN" sz="2800" i="1">
                    <a:solidFill>
                      <a:srgbClr val="0066CC"/>
                    </a:solidFill>
                  </a:rPr>
                  <a:t>1</a:t>
                </a:r>
              </a:p>
            </p:txBody>
          </p:sp>
          <p:sp>
            <p:nvSpPr>
              <p:cNvPr id="138" name="Rectangle 55">
                <a:extLst>
                  <a:ext uri="{FF2B5EF4-FFF2-40B4-BE49-F238E27FC236}">
                    <a16:creationId xmlns:a16="http://schemas.microsoft.com/office/drawing/2014/main" id="{F5BD1668-4F63-798F-C32C-6E07664CE260}"/>
                  </a:ext>
                </a:extLst>
              </p:cNvPr>
              <p:cNvSpPr>
                <a:spLocks noChangeArrowheads="1"/>
              </p:cNvSpPr>
              <p:nvPr/>
            </p:nvSpPr>
            <p:spPr bwMode="auto">
              <a:xfrm>
                <a:off x="1884" y="2911"/>
                <a:ext cx="228" cy="327"/>
              </a:xfrm>
              <a:prstGeom prst="rect">
                <a:avLst/>
              </a:prstGeom>
              <a:noFill/>
              <a:ln w="12700" cap="sq">
                <a:noFill/>
                <a:miter lim="800000"/>
                <a:headEnd type="none" w="sm" len="sm"/>
                <a:tailEnd type="none" w="sm" len="sm"/>
              </a:ln>
            </p:spPr>
            <p:txBody>
              <a:bodyPr wrap="none">
                <a:spAutoFit/>
              </a:bodyPr>
              <a:lstStyle/>
              <a:p>
                <a:r>
                  <a:rPr lang="en-US" altLang="zh-CN" sz="2800" i="1" dirty="0">
                    <a:solidFill>
                      <a:srgbClr val="0066CC"/>
                    </a:solidFill>
                  </a:rPr>
                  <a:t>4</a:t>
                </a:r>
              </a:p>
            </p:txBody>
          </p:sp>
          <p:sp>
            <p:nvSpPr>
              <p:cNvPr id="139" name="Rectangle 56">
                <a:extLst>
                  <a:ext uri="{FF2B5EF4-FFF2-40B4-BE49-F238E27FC236}">
                    <a16:creationId xmlns:a16="http://schemas.microsoft.com/office/drawing/2014/main" id="{30C81A96-56DA-A87E-8552-DE10DB898175}"/>
                  </a:ext>
                </a:extLst>
              </p:cNvPr>
              <p:cNvSpPr>
                <a:spLocks noChangeArrowheads="1"/>
              </p:cNvSpPr>
              <p:nvPr/>
            </p:nvSpPr>
            <p:spPr bwMode="auto">
              <a:xfrm>
                <a:off x="2496" y="2904"/>
                <a:ext cx="228" cy="327"/>
              </a:xfrm>
              <a:prstGeom prst="rect">
                <a:avLst/>
              </a:prstGeom>
              <a:noFill/>
              <a:ln w="12700" cap="sq">
                <a:noFill/>
                <a:miter lim="800000"/>
                <a:headEnd type="none" w="sm" len="sm"/>
                <a:tailEnd type="none" w="sm" len="sm"/>
              </a:ln>
            </p:spPr>
            <p:txBody>
              <a:bodyPr wrap="none">
                <a:spAutoFit/>
              </a:bodyPr>
              <a:lstStyle/>
              <a:p>
                <a:r>
                  <a:rPr lang="en-US" altLang="zh-CN" sz="2800" i="1">
                    <a:solidFill>
                      <a:srgbClr val="0066CC"/>
                    </a:solidFill>
                  </a:rPr>
                  <a:t>7</a:t>
                </a:r>
              </a:p>
            </p:txBody>
          </p:sp>
          <p:sp>
            <p:nvSpPr>
              <p:cNvPr id="140" name="Rectangle 57">
                <a:extLst>
                  <a:ext uri="{FF2B5EF4-FFF2-40B4-BE49-F238E27FC236}">
                    <a16:creationId xmlns:a16="http://schemas.microsoft.com/office/drawing/2014/main" id="{4900A5BA-1FCC-D873-639D-5D5476B7932A}"/>
                  </a:ext>
                </a:extLst>
              </p:cNvPr>
              <p:cNvSpPr>
                <a:spLocks noChangeArrowheads="1"/>
              </p:cNvSpPr>
              <p:nvPr/>
            </p:nvSpPr>
            <p:spPr bwMode="auto">
              <a:xfrm>
                <a:off x="3172" y="2920"/>
                <a:ext cx="332" cy="317"/>
              </a:xfrm>
              <a:prstGeom prst="rect">
                <a:avLst/>
              </a:prstGeom>
              <a:noFill/>
              <a:ln w="12700" cap="sq">
                <a:noFill/>
                <a:miter lim="800000"/>
                <a:headEnd type="none" w="sm" len="sm"/>
                <a:tailEnd type="none" w="sm" len="sm"/>
              </a:ln>
            </p:spPr>
            <p:txBody>
              <a:bodyPr wrap="none">
                <a:spAutoFit/>
              </a:bodyPr>
              <a:lstStyle/>
              <a:p>
                <a:r>
                  <a:rPr lang="en-US" altLang="zh-CN" sz="2700" i="1" dirty="0">
                    <a:solidFill>
                      <a:srgbClr val="0066CC"/>
                    </a:solidFill>
                  </a:rPr>
                  <a:t>10</a:t>
                </a:r>
              </a:p>
            </p:txBody>
          </p:sp>
          <p:sp>
            <p:nvSpPr>
              <p:cNvPr id="141" name="Rectangle 58">
                <a:extLst>
                  <a:ext uri="{FF2B5EF4-FFF2-40B4-BE49-F238E27FC236}">
                    <a16:creationId xmlns:a16="http://schemas.microsoft.com/office/drawing/2014/main" id="{A0E90BEF-E0FF-E56C-E7F3-AC9E86402DA8}"/>
                  </a:ext>
                </a:extLst>
              </p:cNvPr>
              <p:cNvSpPr>
                <a:spLocks noChangeArrowheads="1"/>
              </p:cNvSpPr>
              <p:nvPr/>
            </p:nvSpPr>
            <p:spPr bwMode="auto">
              <a:xfrm>
                <a:off x="1499" y="3428"/>
                <a:ext cx="228" cy="327"/>
              </a:xfrm>
              <a:prstGeom prst="rect">
                <a:avLst/>
              </a:prstGeom>
              <a:noFill/>
              <a:ln w="12700" cap="sq">
                <a:noFill/>
                <a:miter lim="800000"/>
                <a:headEnd type="none" w="sm" len="sm"/>
                <a:tailEnd type="none" w="sm" len="sm"/>
              </a:ln>
            </p:spPr>
            <p:txBody>
              <a:bodyPr wrap="none">
                <a:spAutoFit/>
              </a:bodyPr>
              <a:lstStyle/>
              <a:p>
                <a:r>
                  <a:rPr lang="en-US" altLang="zh-CN" sz="2800" i="1">
                    <a:solidFill>
                      <a:srgbClr val="0066CC"/>
                    </a:solidFill>
                  </a:rPr>
                  <a:t>2</a:t>
                </a:r>
              </a:p>
            </p:txBody>
          </p:sp>
          <p:sp>
            <p:nvSpPr>
              <p:cNvPr id="142" name="Rectangle 59">
                <a:extLst>
                  <a:ext uri="{FF2B5EF4-FFF2-40B4-BE49-F238E27FC236}">
                    <a16:creationId xmlns:a16="http://schemas.microsoft.com/office/drawing/2014/main" id="{DB83CBF6-5CD4-A509-55B9-CEFB551ED673}"/>
                  </a:ext>
                </a:extLst>
              </p:cNvPr>
              <p:cNvSpPr>
                <a:spLocks noChangeArrowheads="1"/>
              </p:cNvSpPr>
              <p:nvPr/>
            </p:nvSpPr>
            <p:spPr bwMode="auto">
              <a:xfrm>
                <a:off x="2124" y="3417"/>
                <a:ext cx="228" cy="327"/>
              </a:xfrm>
              <a:prstGeom prst="rect">
                <a:avLst/>
              </a:prstGeom>
              <a:noFill/>
              <a:ln w="12700" cap="sq">
                <a:noFill/>
                <a:miter lim="800000"/>
                <a:headEnd type="none" w="sm" len="sm"/>
                <a:tailEnd type="none" w="sm" len="sm"/>
              </a:ln>
            </p:spPr>
            <p:txBody>
              <a:bodyPr wrap="none">
                <a:spAutoFit/>
              </a:bodyPr>
              <a:lstStyle/>
              <a:p>
                <a:r>
                  <a:rPr lang="en-US" altLang="zh-CN" sz="2800" i="1">
                    <a:solidFill>
                      <a:srgbClr val="0066CC"/>
                    </a:solidFill>
                  </a:rPr>
                  <a:t>5</a:t>
                </a:r>
              </a:p>
            </p:txBody>
          </p:sp>
          <p:sp>
            <p:nvSpPr>
              <p:cNvPr id="143" name="Rectangle 60">
                <a:extLst>
                  <a:ext uri="{FF2B5EF4-FFF2-40B4-BE49-F238E27FC236}">
                    <a16:creationId xmlns:a16="http://schemas.microsoft.com/office/drawing/2014/main" id="{01FDFEF9-28F4-9057-C790-63009712F51E}"/>
                  </a:ext>
                </a:extLst>
              </p:cNvPr>
              <p:cNvSpPr>
                <a:spLocks noChangeArrowheads="1"/>
              </p:cNvSpPr>
              <p:nvPr/>
            </p:nvSpPr>
            <p:spPr bwMode="auto">
              <a:xfrm>
                <a:off x="2832" y="2496"/>
                <a:ext cx="228" cy="327"/>
              </a:xfrm>
              <a:prstGeom prst="rect">
                <a:avLst/>
              </a:prstGeom>
              <a:noFill/>
              <a:ln w="12700" cap="sq">
                <a:noFill/>
                <a:miter lim="800000"/>
                <a:headEnd type="none" w="sm" len="sm"/>
                <a:tailEnd type="none" w="sm" len="sm"/>
              </a:ln>
            </p:spPr>
            <p:txBody>
              <a:bodyPr wrap="none">
                <a:spAutoFit/>
              </a:bodyPr>
              <a:lstStyle/>
              <a:p>
                <a:r>
                  <a:rPr lang="en-US" altLang="zh-CN" sz="2800" i="1">
                    <a:solidFill>
                      <a:srgbClr val="0066CC"/>
                    </a:solidFill>
                  </a:rPr>
                  <a:t>9</a:t>
                </a:r>
              </a:p>
            </p:txBody>
          </p:sp>
          <p:sp>
            <p:nvSpPr>
              <p:cNvPr id="144" name="Rectangle 61">
                <a:extLst>
                  <a:ext uri="{FF2B5EF4-FFF2-40B4-BE49-F238E27FC236}">
                    <a16:creationId xmlns:a16="http://schemas.microsoft.com/office/drawing/2014/main" id="{2843FDEA-64C9-7FC5-6D41-CCD310CECED6}"/>
                  </a:ext>
                </a:extLst>
              </p:cNvPr>
              <p:cNvSpPr>
                <a:spLocks noChangeArrowheads="1"/>
              </p:cNvSpPr>
              <p:nvPr/>
            </p:nvSpPr>
            <p:spPr bwMode="auto">
              <a:xfrm>
                <a:off x="2844" y="3417"/>
                <a:ext cx="228" cy="327"/>
              </a:xfrm>
              <a:prstGeom prst="rect">
                <a:avLst/>
              </a:prstGeom>
              <a:noFill/>
              <a:ln w="12700" cap="sq">
                <a:noFill/>
                <a:miter lim="800000"/>
                <a:headEnd type="none" w="sm" len="sm"/>
                <a:tailEnd type="none" w="sm" len="sm"/>
              </a:ln>
            </p:spPr>
            <p:txBody>
              <a:bodyPr wrap="none">
                <a:spAutoFit/>
              </a:bodyPr>
              <a:lstStyle/>
              <a:p>
                <a:r>
                  <a:rPr lang="en-US" altLang="zh-CN" sz="2800" i="1" dirty="0">
                    <a:solidFill>
                      <a:srgbClr val="0066CC"/>
                    </a:solidFill>
                  </a:rPr>
                  <a:t>8</a:t>
                </a:r>
              </a:p>
            </p:txBody>
          </p:sp>
          <p:sp>
            <p:nvSpPr>
              <p:cNvPr id="145" name="Rectangle 62">
                <a:extLst>
                  <a:ext uri="{FF2B5EF4-FFF2-40B4-BE49-F238E27FC236}">
                    <a16:creationId xmlns:a16="http://schemas.microsoft.com/office/drawing/2014/main" id="{4B9471AC-746C-1C3F-3F54-FD3B2616458C}"/>
                  </a:ext>
                </a:extLst>
              </p:cNvPr>
              <p:cNvSpPr>
                <a:spLocks noChangeArrowheads="1"/>
              </p:cNvSpPr>
              <p:nvPr/>
            </p:nvSpPr>
            <p:spPr bwMode="auto">
              <a:xfrm>
                <a:off x="3471" y="3448"/>
                <a:ext cx="332" cy="317"/>
              </a:xfrm>
              <a:prstGeom prst="rect">
                <a:avLst/>
              </a:prstGeom>
              <a:noFill/>
              <a:ln w="12700" cap="sq">
                <a:noFill/>
                <a:miter lim="800000"/>
                <a:headEnd type="none" w="sm" len="sm"/>
                <a:tailEnd type="none" w="sm" len="sm"/>
              </a:ln>
            </p:spPr>
            <p:txBody>
              <a:bodyPr wrap="none">
                <a:spAutoFit/>
              </a:bodyPr>
              <a:lstStyle/>
              <a:p>
                <a:r>
                  <a:rPr lang="en-US" altLang="zh-CN" sz="2700" i="1">
                    <a:solidFill>
                      <a:srgbClr val="0066CC"/>
                    </a:solidFill>
                  </a:rPr>
                  <a:t>11</a:t>
                </a:r>
              </a:p>
            </p:txBody>
          </p:sp>
        </p:grpSp>
        <p:sp>
          <p:nvSpPr>
            <p:cNvPr id="112" name="Rectangle 63">
              <a:extLst>
                <a:ext uri="{FF2B5EF4-FFF2-40B4-BE49-F238E27FC236}">
                  <a16:creationId xmlns:a16="http://schemas.microsoft.com/office/drawing/2014/main" id="{F1C866C7-9E9A-A12A-55AB-E5BC01FAEE17}"/>
                </a:ext>
              </a:extLst>
            </p:cNvPr>
            <p:cNvSpPr>
              <a:spLocks noChangeArrowheads="1"/>
            </p:cNvSpPr>
            <p:nvPr/>
          </p:nvSpPr>
          <p:spPr bwMode="auto">
            <a:xfrm>
              <a:off x="336" y="2534"/>
              <a:ext cx="357" cy="346"/>
            </a:xfrm>
            <a:prstGeom prst="rect">
              <a:avLst/>
            </a:prstGeom>
            <a:noFill/>
            <a:ln w="12700" cap="sq">
              <a:noFill/>
              <a:miter lim="800000"/>
              <a:headEnd type="none" w="sm" len="sm"/>
              <a:tailEnd type="none" w="sm" len="sm"/>
            </a:ln>
            <a:effectLst>
              <a:outerShdw dist="35921" dir="2700000" algn="ctr" rotWithShape="0">
                <a:schemeClr val="bg2"/>
              </a:outerShdw>
            </a:effectLst>
          </p:spPr>
          <p:txBody>
            <a:bodyPr wrap="none">
              <a:spAutoFit/>
            </a:bodyPr>
            <a:lstStyle/>
            <a:p>
              <a:r>
                <a:rPr lang="zh-CN" altLang="en-US" sz="3000">
                  <a:solidFill>
                    <a:srgbClr val="FF3300"/>
                  </a:solidFill>
                  <a:ea typeface="黑体" pitchFamily="49" charset="-122"/>
                </a:rPr>
                <a:t>定</a:t>
              </a:r>
              <a:endParaRPr lang="en-US" sz="3000">
                <a:solidFill>
                  <a:srgbClr val="FF3300"/>
                </a:solidFill>
                <a:ea typeface="黑体" pitchFamily="49" charset="-122"/>
              </a:endParaRPr>
            </a:p>
          </p:txBody>
        </p:sp>
        <p:sp>
          <p:nvSpPr>
            <p:cNvPr id="113" name="Rectangle 64">
              <a:extLst>
                <a:ext uri="{FF2B5EF4-FFF2-40B4-BE49-F238E27FC236}">
                  <a16:creationId xmlns:a16="http://schemas.microsoft.com/office/drawing/2014/main" id="{416E3D28-DED7-A24C-3DAF-08440F57764C}"/>
                </a:ext>
              </a:extLst>
            </p:cNvPr>
            <p:cNvSpPr>
              <a:spLocks noChangeArrowheads="1"/>
            </p:cNvSpPr>
            <p:nvPr/>
          </p:nvSpPr>
          <p:spPr bwMode="auto">
            <a:xfrm>
              <a:off x="144" y="2864"/>
              <a:ext cx="357" cy="346"/>
            </a:xfrm>
            <a:prstGeom prst="rect">
              <a:avLst/>
            </a:prstGeom>
            <a:noFill/>
            <a:ln w="12700" cap="sq">
              <a:noFill/>
              <a:miter lim="800000"/>
              <a:headEnd type="none" w="sm" len="sm"/>
              <a:tailEnd type="none" w="sm" len="sm"/>
            </a:ln>
            <a:effectLst>
              <a:outerShdw dist="35921" dir="2700000" algn="ctr" rotWithShape="0">
                <a:schemeClr val="bg2"/>
              </a:outerShdw>
            </a:effectLst>
          </p:spPr>
          <p:txBody>
            <a:bodyPr wrap="none">
              <a:spAutoFit/>
            </a:bodyPr>
            <a:lstStyle/>
            <a:p>
              <a:r>
                <a:rPr lang="zh-CN" altLang="en-US" sz="3000">
                  <a:solidFill>
                    <a:srgbClr val="FF3300"/>
                  </a:solidFill>
                  <a:ea typeface="黑体" pitchFamily="49" charset="-122"/>
                </a:rPr>
                <a:t>树</a:t>
              </a:r>
              <a:endParaRPr lang="en-US" sz="3000">
                <a:solidFill>
                  <a:srgbClr val="FF3300"/>
                </a:solidFill>
                <a:ea typeface="黑体" pitchFamily="49" charset="-122"/>
              </a:endParaRPr>
            </a:p>
          </p:txBody>
        </p:sp>
      </p:grpSp>
      <p:grpSp>
        <p:nvGrpSpPr>
          <p:cNvPr id="146" name="Group 65">
            <a:extLst>
              <a:ext uri="{FF2B5EF4-FFF2-40B4-BE49-F238E27FC236}">
                <a16:creationId xmlns:a16="http://schemas.microsoft.com/office/drawing/2014/main" id="{45DF1231-BA94-FAFD-028D-339742C11038}"/>
              </a:ext>
            </a:extLst>
          </p:cNvPr>
          <p:cNvGrpSpPr>
            <a:grpSpLocks/>
          </p:cNvGrpSpPr>
          <p:nvPr/>
        </p:nvGrpSpPr>
        <p:grpSpPr bwMode="auto">
          <a:xfrm>
            <a:off x="76200" y="3048000"/>
            <a:ext cx="931863" cy="533400"/>
            <a:chOff x="48" y="1920"/>
            <a:chExt cx="587" cy="336"/>
          </a:xfrm>
        </p:grpSpPr>
        <p:sp>
          <p:nvSpPr>
            <p:cNvPr id="147" name="AutoShape 66">
              <a:extLst>
                <a:ext uri="{FF2B5EF4-FFF2-40B4-BE49-F238E27FC236}">
                  <a16:creationId xmlns:a16="http://schemas.microsoft.com/office/drawing/2014/main" id="{3FA9B701-05E5-1C6F-0173-BBC8A604DD6C}"/>
                </a:ext>
              </a:extLst>
            </p:cNvPr>
            <p:cNvSpPr>
              <a:spLocks noChangeArrowheads="1"/>
            </p:cNvSpPr>
            <p:nvPr/>
          </p:nvSpPr>
          <p:spPr bwMode="auto">
            <a:xfrm>
              <a:off x="48" y="1920"/>
              <a:ext cx="576" cy="336"/>
            </a:xfrm>
            <a:prstGeom prst="wedgeEllipseCallout">
              <a:avLst>
                <a:gd name="adj1" fmla="val 60069"/>
                <a:gd name="adj2" fmla="val -78870"/>
              </a:avLst>
            </a:prstGeom>
            <a:ln>
              <a:headEnd type="none" w="sm" len="sm"/>
              <a:tailEnd type="none" w="sm" len="sm"/>
            </a:ln>
          </p:spPr>
          <p:style>
            <a:lnRef idx="1">
              <a:schemeClr val="accent6"/>
            </a:lnRef>
            <a:fillRef idx="3">
              <a:schemeClr val="accent6"/>
            </a:fillRef>
            <a:effectRef idx="2">
              <a:schemeClr val="accent6"/>
            </a:effectRef>
            <a:fontRef idx="minor">
              <a:schemeClr val="lt1"/>
            </a:fontRef>
          </p:style>
          <p:txBody>
            <a:bodyPr/>
            <a:lstStyle/>
            <a:p>
              <a:pPr algn="ctr"/>
              <a:endParaRPr lang="en-US" altLang="zh-CN" b="0"/>
            </a:p>
          </p:txBody>
        </p:sp>
        <p:sp>
          <p:nvSpPr>
            <p:cNvPr id="148" name="Text Box 67">
              <a:extLst>
                <a:ext uri="{FF2B5EF4-FFF2-40B4-BE49-F238E27FC236}">
                  <a16:creationId xmlns:a16="http://schemas.microsoft.com/office/drawing/2014/main" id="{A020E398-01C6-6DE1-0164-2D766B1FDFBF}"/>
                </a:ext>
              </a:extLst>
            </p:cNvPr>
            <p:cNvSpPr txBox="1">
              <a:spLocks noChangeArrowheads="1"/>
            </p:cNvSpPr>
            <p:nvPr/>
          </p:nvSpPr>
          <p:spPr bwMode="auto">
            <a:xfrm>
              <a:off x="56" y="1920"/>
              <a:ext cx="579" cy="308"/>
            </a:xfrm>
            <a:prstGeom prst="rect">
              <a:avLst/>
            </a:prstGeom>
            <a:noFill/>
            <a:ln w="12700" cap="sq">
              <a:noFill/>
              <a:miter lim="800000"/>
              <a:headEnd type="none" w="sm" len="sm"/>
              <a:tailEnd type="none" w="sm" len="sm"/>
            </a:ln>
            <a:effectLst/>
          </p:spPr>
          <p:txBody>
            <a:bodyPr>
              <a:spAutoFit/>
            </a:bodyPr>
            <a:lstStyle/>
            <a:p>
              <a:r>
                <a:rPr lang="zh-CN" altLang="en-US" sz="2600" dirty="0">
                  <a:solidFill>
                    <a:schemeClr val="bg1"/>
                  </a:solidFill>
                  <a:ea typeface="黑体" pitchFamily="49" charset="-122"/>
                </a:rPr>
                <a:t>位置</a:t>
              </a:r>
            </a:p>
          </p:txBody>
        </p:sp>
      </p:grpSp>
      <p:grpSp>
        <p:nvGrpSpPr>
          <p:cNvPr id="149" name="Group 83">
            <a:extLst>
              <a:ext uri="{FF2B5EF4-FFF2-40B4-BE49-F238E27FC236}">
                <a16:creationId xmlns:a16="http://schemas.microsoft.com/office/drawing/2014/main" id="{C118B313-9618-4D64-D4F6-1040B232E004}"/>
              </a:ext>
            </a:extLst>
          </p:cNvPr>
          <p:cNvGrpSpPr>
            <a:grpSpLocks/>
          </p:cNvGrpSpPr>
          <p:nvPr/>
        </p:nvGrpSpPr>
        <p:grpSpPr bwMode="auto">
          <a:xfrm>
            <a:off x="762000" y="339725"/>
            <a:ext cx="7696200" cy="1652589"/>
            <a:chOff x="480" y="214"/>
            <a:chExt cx="4848" cy="1041"/>
          </a:xfrm>
        </p:grpSpPr>
        <p:sp>
          <p:nvSpPr>
            <p:cNvPr id="150" name="Text Box 84">
              <a:extLst>
                <a:ext uri="{FF2B5EF4-FFF2-40B4-BE49-F238E27FC236}">
                  <a16:creationId xmlns:a16="http://schemas.microsoft.com/office/drawing/2014/main" id="{8F8768A1-404E-F6CF-FD14-5ED4B3D02273}"/>
                </a:ext>
              </a:extLst>
            </p:cNvPr>
            <p:cNvSpPr txBox="1">
              <a:spLocks noChangeArrowheads="1"/>
            </p:cNvSpPr>
            <p:nvPr/>
          </p:nvSpPr>
          <p:spPr bwMode="auto">
            <a:xfrm>
              <a:off x="480" y="235"/>
              <a:ext cx="4848" cy="1020"/>
            </a:xfrm>
            <a:prstGeom prst="rect">
              <a:avLst/>
            </a:prstGeom>
            <a:noFill/>
            <a:ln w="12700" cap="sq">
              <a:noFill/>
              <a:miter lim="800000"/>
              <a:headEnd type="none" w="sm" len="sm"/>
              <a:tailEnd type="none" w="sm" len="sm"/>
            </a:ln>
          </p:spPr>
          <p:txBody>
            <a:bodyPr>
              <a:spAutoFit/>
            </a:bodyPr>
            <a:lstStyle/>
            <a:p>
              <a:pPr algn="just">
                <a:lnSpc>
                  <a:spcPct val="105000"/>
                </a:lnSpc>
              </a:pPr>
              <a:r>
                <a:rPr lang="en-US" altLang="zh-CN" sz="2400" dirty="0">
                  <a:solidFill>
                    <a:srgbClr val="003192"/>
                  </a:solidFill>
                  <a:latin typeface="幼圆" pitchFamily="49" charset="-122"/>
                  <a:ea typeface="幼圆" pitchFamily="49" charset="-122"/>
                </a:rPr>
                <a:t>    </a:t>
              </a:r>
              <a:r>
                <a:rPr lang="zh-CN" altLang="en-US" sz="2400" dirty="0">
                  <a:solidFill>
                    <a:srgbClr val="003192"/>
                  </a:solidFill>
                  <a:latin typeface="幼圆" pitchFamily="49" charset="-122"/>
                  <a:ea typeface="幼圆" pitchFamily="49" charset="-122"/>
                </a:rPr>
                <a:t>   若把当前查找范围内居中的记录的         作为根结点，前半部分与后半部分的记录的        分别构成根结点的左子树与右子树</a:t>
              </a:r>
              <a:r>
                <a:rPr lang="en-US" altLang="zh-CN" sz="2400" dirty="0">
                  <a:solidFill>
                    <a:srgbClr val="003192"/>
                  </a:solidFill>
                  <a:latin typeface="幼圆" pitchFamily="49" charset="-122"/>
                  <a:ea typeface="幼圆" pitchFamily="49" charset="-122"/>
                </a:rPr>
                <a:t>,</a:t>
              </a:r>
              <a:r>
                <a:rPr lang="zh-CN" altLang="en-US" sz="2400" dirty="0">
                  <a:solidFill>
                    <a:srgbClr val="003192"/>
                  </a:solidFill>
                  <a:latin typeface="幼圆" pitchFamily="49" charset="-122"/>
                  <a:ea typeface="幼圆" pitchFamily="49" charset="-122"/>
                </a:rPr>
                <a:t>则由此得到一棵称为</a:t>
              </a:r>
              <a:r>
                <a:rPr lang="zh-CN" altLang="en-US" sz="2400" dirty="0">
                  <a:solidFill>
                    <a:srgbClr val="003192"/>
                  </a:solidFill>
                  <a:ea typeface="幼圆" pitchFamily="49" charset="-122"/>
                </a:rPr>
                <a:t>“    </a:t>
              </a:r>
              <a:r>
                <a:rPr lang="zh-CN" altLang="en-US" sz="2400" dirty="0">
                  <a:solidFill>
                    <a:srgbClr val="003192"/>
                  </a:solidFill>
                  <a:latin typeface="幼圆" pitchFamily="49" charset="-122"/>
                  <a:ea typeface="幼圆" pitchFamily="49" charset="-122"/>
                </a:rPr>
                <a:t>          </a:t>
              </a:r>
              <a:r>
                <a:rPr lang="zh-CN" altLang="en-US" sz="2400" dirty="0">
                  <a:solidFill>
                    <a:srgbClr val="003192"/>
                  </a:solidFill>
                  <a:ea typeface="幼圆" pitchFamily="49" charset="-122"/>
                </a:rPr>
                <a:t>”</a:t>
              </a:r>
              <a:r>
                <a:rPr lang="zh-CN" altLang="en-US" sz="2400" dirty="0">
                  <a:solidFill>
                    <a:srgbClr val="003192"/>
                  </a:solidFill>
                  <a:latin typeface="幼圆" pitchFamily="49" charset="-122"/>
                  <a:ea typeface="幼圆" pitchFamily="49" charset="-122"/>
                </a:rPr>
                <a:t>的二叉树，利用它来描述折半查找的过程。</a:t>
              </a:r>
            </a:p>
          </p:txBody>
        </p:sp>
        <p:sp>
          <p:nvSpPr>
            <p:cNvPr id="151" name="Rectangle 85">
              <a:extLst>
                <a:ext uri="{FF2B5EF4-FFF2-40B4-BE49-F238E27FC236}">
                  <a16:creationId xmlns:a16="http://schemas.microsoft.com/office/drawing/2014/main" id="{A75026E6-0979-FBFA-0200-5AC7BFAA1C39}"/>
                </a:ext>
              </a:extLst>
            </p:cNvPr>
            <p:cNvSpPr>
              <a:spLocks noChangeArrowheads="1"/>
            </p:cNvSpPr>
            <p:nvPr/>
          </p:nvSpPr>
          <p:spPr bwMode="auto">
            <a:xfrm>
              <a:off x="3845" y="214"/>
              <a:ext cx="810" cy="336"/>
            </a:xfrm>
            <a:prstGeom prst="rect">
              <a:avLst/>
            </a:prstGeom>
            <a:noFill/>
            <a:ln w="12700" cap="sq">
              <a:noFill/>
              <a:miter lim="800000"/>
              <a:headEnd type="none" w="sm" len="sm"/>
              <a:tailEnd type="none" w="sm" len="sm"/>
            </a:ln>
            <a:effectLst/>
          </p:spPr>
          <p:txBody>
            <a:bodyPr>
              <a:spAutoFit/>
            </a:bodyPr>
            <a:lstStyle/>
            <a:p>
              <a:r>
                <a:rPr lang="zh-CN" altLang="en-US" sz="2900" dirty="0">
                  <a:solidFill>
                    <a:srgbClr val="FF3300"/>
                  </a:solidFill>
                  <a:ea typeface="黑体" pitchFamily="49" charset="-122"/>
                </a:rPr>
                <a:t>位置</a:t>
              </a:r>
              <a:endParaRPr lang="en-US" sz="2900" dirty="0">
                <a:solidFill>
                  <a:srgbClr val="FF3300"/>
                </a:solidFill>
                <a:ea typeface="黑体" pitchFamily="49" charset="-122"/>
              </a:endParaRPr>
            </a:p>
          </p:txBody>
        </p:sp>
        <p:sp>
          <p:nvSpPr>
            <p:cNvPr id="152" name="Rectangle 86">
              <a:extLst>
                <a:ext uri="{FF2B5EF4-FFF2-40B4-BE49-F238E27FC236}">
                  <a16:creationId xmlns:a16="http://schemas.microsoft.com/office/drawing/2014/main" id="{B9E6A2C9-B7C9-ECF8-E5CB-805DB6DAF647}"/>
                </a:ext>
              </a:extLst>
            </p:cNvPr>
            <p:cNvSpPr>
              <a:spLocks noChangeArrowheads="1"/>
            </p:cNvSpPr>
            <p:nvPr/>
          </p:nvSpPr>
          <p:spPr bwMode="auto">
            <a:xfrm>
              <a:off x="3374" y="458"/>
              <a:ext cx="768" cy="336"/>
            </a:xfrm>
            <a:prstGeom prst="rect">
              <a:avLst/>
            </a:prstGeom>
            <a:noFill/>
            <a:ln w="12700" cap="sq">
              <a:noFill/>
              <a:miter lim="800000"/>
              <a:headEnd type="none" w="sm" len="sm"/>
              <a:tailEnd type="none" w="sm" len="sm"/>
            </a:ln>
            <a:effectLst/>
          </p:spPr>
          <p:txBody>
            <a:bodyPr>
              <a:spAutoFit/>
            </a:bodyPr>
            <a:lstStyle/>
            <a:p>
              <a:r>
                <a:rPr lang="zh-CN" altLang="en-US" sz="2900" dirty="0">
                  <a:solidFill>
                    <a:srgbClr val="FF3300"/>
                  </a:solidFill>
                  <a:ea typeface="黑体" pitchFamily="49" charset="-122"/>
                </a:rPr>
                <a:t>位置</a:t>
              </a:r>
              <a:endParaRPr lang="en-US" sz="2900" dirty="0">
                <a:solidFill>
                  <a:srgbClr val="FF3300"/>
                </a:solidFill>
                <a:ea typeface="黑体" pitchFamily="49" charset="-122"/>
              </a:endParaRPr>
            </a:p>
          </p:txBody>
        </p:sp>
        <p:sp>
          <p:nvSpPr>
            <p:cNvPr id="153" name="Rectangle 87">
              <a:extLst>
                <a:ext uri="{FF2B5EF4-FFF2-40B4-BE49-F238E27FC236}">
                  <a16:creationId xmlns:a16="http://schemas.microsoft.com/office/drawing/2014/main" id="{334671AE-190A-28F0-240D-0AA621B903B2}"/>
                </a:ext>
              </a:extLst>
            </p:cNvPr>
            <p:cNvSpPr>
              <a:spLocks noChangeArrowheads="1"/>
            </p:cNvSpPr>
            <p:nvPr/>
          </p:nvSpPr>
          <p:spPr bwMode="auto">
            <a:xfrm>
              <a:off x="3984" y="718"/>
              <a:ext cx="1049" cy="375"/>
            </a:xfrm>
            <a:prstGeom prst="rect">
              <a:avLst/>
            </a:prstGeom>
            <a:noFill/>
            <a:ln w="12700" cap="sq">
              <a:noFill/>
              <a:miter lim="800000"/>
              <a:headEnd type="none" w="sm" len="sm"/>
              <a:tailEnd type="none" w="sm" len="sm"/>
            </a:ln>
            <a:effectLst>
              <a:outerShdw dist="12700" dir="5400000" algn="ctr" rotWithShape="0">
                <a:schemeClr val="bg1"/>
              </a:outerShdw>
            </a:effectLst>
          </p:spPr>
          <p:txBody>
            <a:bodyPr>
              <a:spAutoFit/>
            </a:bodyPr>
            <a:lstStyle/>
            <a:p>
              <a:r>
                <a:rPr lang="zh-CN" altLang="en-US" sz="3300" dirty="0">
                  <a:solidFill>
                    <a:srgbClr val="FF3300"/>
                  </a:solidFill>
                  <a:latin typeface="隶书" pitchFamily="49" charset="-122"/>
                  <a:ea typeface="隶书" pitchFamily="49" charset="-122"/>
                </a:rPr>
                <a:t>判定树</a:t>
              </a:r>
              <a:endParaRPr lang="en-US" sz="3300" dirty="0">
                <a:solidFill>
                  <a:srgbClr val="FF3300"/>
                </a:solidFill>
                <a:latin typeface="隶书" pitchFamily="49" charset="-122"/>
                <a:ea typeface="隶书" pitchFamily="49" charset="-122"/>
              </a:endParaRPr>
            </a:p>
          </p:txBody>
        </p:sp>
      </p:grpSp>
      <p:sp>
        <p:nvSpPr>
          <p:cNvPr id="154" name="Oval 88">
            <a:extLst>
              <a:ext uri="{FF2B5EF4-FFF2-40B4-BE49-F238E27FC236}">
                <a16:creationId xmlns:a16="http://schemas.microsoft.com/office/drawing/2014/main" id="{E59C2B94-F407-7639-C7B5-176EA18CA63F}"/>
              </a:ext>
            </a:extLst>
          </p:cNvPr>
          <p:cNvSpPr>
            <a:spLocks noChangeArrowheads="1"/>
          </p:cNvSpPr>
          <p:nvPr/>
        </p:nvSpPr>
        <p:spPr bwMode="auto">
          <a:xfrm>
            <a:off x="6003131" y="327026"/>
            <a:ext cx="1090613" cy="550862"/>
          </a:xfrm>
          <a:prstGeom prst="ellipse">
            <a:avLst/>
          </a:prstGeom>
          <a:noFill/>
          <a:ln w="57150">
            <a:solidFill>
              <a:schemeClr val="accent1"/>
            </a:solidFill>
            <a:round/>
            <a:headEnd type="none" w="sm" len="sm"/>
            <a:tailEnd type="none" w="sm" len="sm"/>
          </a:ln>
        </p:spPr>
        <p:txBody>
          <a:bodyPr wrap="none" anchor="ctr"/>
          <a:lstStyle/>
          <a:p>
            <a:pPr algn="ctr"/>
            <a:endParaRPr lang="en-US" altLang="zh-CN"/>
          </a:p>
        </p:txBody>
      </p:sp>
      <p:grpSp>
        <p:nvGrpSpPr>
          <p:cNvPr id="155" name="Group 92">
            <a:extLst>
              <a:ext uri="{FF2B5EF4-FFF2-40B4-BE49-F238E27FC236}">
                <a16:creationId xmlns:a16="http://schemas.microsoft.com/office/drawing/2014/main" id="{48B1BBA6-38E8-8796-AB60-51401E8BB342}"/>
              </a:ext>
            </a:extLst>
          </p:cNvPr>
          <p:cNvGrpSpPr>
            <a:grpSpLocks/>
          </p:cNvGrpSpPr>
          <p:nvPr/>
        </p:nvGrpSpPr>
        <p:grpSpPr bwMode="auto">
          <a:xfrm>
            <a:off x="3003550" y="5802313"/>
            <a:ext cx="1928813" cy="1031875"/>
            <a:chOff x="1892" y="3655"/>
            <a:chExt cx="1215" cy="650"/>
          </a:xfrm>
          <a:effectLst/>
        </p:grpSpPr>
        <p:sp>
          <p:nvSpPr>
            <p:cNvPr id="156" name="AutoShape 93">
              <a:extLst>
                <a:ext uri="{FF2B5EF4-FFF2-40B4-BE49-F238E27FC236}">
                  <a16:creationId xmlns:a16="http://schemas.microsoft.com/office/drawing/2014/main" id="{D3D098E6-146E-D5B0-166C-632BC49415FA}"/>
                </a:ext>
              </a:extLst>
            </p:cNvPr>
            <p:cNvSpPr>
              <a:spLocks noChangeArrowheads="1"/>
            </p:cNvSpPr>
            <p:nvPr/>
          </p:nvSpPr>
          <p:spPr bwMode="auto">
            <a:xfrm rot="659870">
              <a:off x="1892" y="3655"/>
              <a:ext cx="1194" cy="650"/>
            </a:xfrm>
            <a:prstGeom prst="irregularSeal2">
              <a:avLst/>
            </a:prstGeom>
            <a:ln>
              <a:headEnd type="none" w="sm" len="sm"/>
              <a:tailEnd type="none" w="sm" len="sm"/>
            </a:ln>
          </p:spPr>
          <p:style>
            <a:lnRef idx="1">
              <a:schemeClr val="accent5"/>
            </a:lnRef>
            <a:fillRef idx="3">
              <a:schemeClr val="accent5"/>
            </a:fillRef>
            <a:effectRef idx="2">
              <a:schemeClr val="accent5"/>
            </a:effectRef>
            <a:fontRef idx="minor">
              <a:schemeClr val="lt1"/>
            </a:fontRef>
          </p:style>
          <p:txBody>
            <a:bodyPr wrap="none" anchor="ctr"/>
            <a:lstStyle/>
            <a:p>
              <a:endParaRPr lang="zh-CN" altLang="en-US"/>
            </a:p>
          </p:txBody>
        </p:sp>
        <p:sp>
          <p:nvSpPr>
            <p:cNvPr id="157" name="Text Box 94">
              <a:extLst>
                <a:ext uri="{FF2B5EF4-FFF2-40B4-BE49-F238E27FC236}">
                  <a16:creationId xmlns:a16="http://schemas.microsoft.com/office/drawing/2014/main" id="{A36FF8E0-F26F-E8A4-CFE1-AF3A5C84A901}"/>
                </a:ext>
              </a:extLst>
            </p:cNvPr>
            <p:cNvSpPr txBox="1">
              <a:spLocks noChangeArrowheads="1"/>
            </p:cNvSpPr>
            <p:nvPr/>
          </p:nvSpPr>
          <p:spPr bwMode="auto">
            <a:xfrm>
              <a:off x="2070" y="3786"/>
              <a:ext cx="1037" cy="346"/>
            </a:xfrm>
            <a:prstGeom prst="rect">
              <a:avLst/>
            </a:prstGeom>
            <a:noFill/>
            <a:ln w="12700" cap="sq">
              <a:noFill/>
              <a:miter lim="800000"/>
              <a:headEnd type="none" w="sm" len="sm"/>
              <a:tailEnd type="none" w="sm" len="sm"/>
            </a:ln>
            <a:effectLst/>
          </p:spPr>
          <p:txBody>
            <a:bodyPr>
              <a:spAutoFit/>
            </a:bodyPr>
            <a:lstStyle/>
            <a:p>
              <a:r>
                <a:rPr lang="zh-CN" altLang="en-US" sz="3000" i="1" dirty="0">
                  <a:solidFill>
                    <a:srgbClr val="FFFFFF"/>
                  </a:solidFill>
                  <a:ea typeface="黑体" pitchFamily="49" charset="-122"/>
                </a:rPr>
                <a:t>成功</a:t>
              </a:r>
            </a:p>
          </p:txBody>
        </p:sp>
        <p:sp>
          <p:nvSpPr>
            <p:cNvPr id="158" name="Freeform 95">
              <a:extLst>
                <a:ext uri="{FF2B5EF4-FFF2-40B4-BE49-F238E27FC236}">
                  <a16:creationId xmlns:a16="http://schemas.microsoft.com/office/drawing/2014/main" id="{EFE8CC08-AC4D-C5BB-A1FD-E07FDE386E11}"/>
                </a:ext>
              </a:extLst>
            </p:cNvPr>
            <p:cNvSpPr>
              <a:spLocks/>
            </p:cNvSpPr>
            <p:nvPr/>
          </p:nvSpPr>
          <p:spPr bwMode="auto">
            <a:xfrm rot="1873914">
              <a:off x="2690" y="3891"/>
              <a:ext cx="66" cy="175"/>
            </a:xfrm>
            <a:custGeom>
              <a:avLst/>
              <a:gdLst>
                <a:gd name="T0" fmla="*/ 11 w 133"/>
                <a:gd name="T1" fmla="*/ 28 h 348"/>
                <a:gd name="T2" fmla="*/ 108 w 133"/>
                <a:gd name="T3" fmla="*/ 28 h 348"/>
                <a:gd name="T4" fmla="*/ 130 w 133"/>
                <a:gd name="T5" fmla="*/ 93 h 348"/>
                <a:gd name="T6" fmla="*/ 119 w 133"/>
                <a:gd name="T7" fmla="*/ 332 h 348"/>
                <a:gd name="T8" fmla="*/ 87 w 133"/>
                <a:gd name="T9" fmla="*/ 343 h 348"/>
                <a:gd name="T10" fmla="*/ 76 w 133"/>
                <a:gd name="T11" fmla="*/ 310 h 348"/>
                <a:gd name="T12" fmla="*/ 54 w 133"/>
                <a:gd name="T13" fmla="*/ 278 h 348"/>
                <a:gd name="T14" fmla="*/ 0 w 133"/>
                <a:gd name="T15" fmla="*/ 104 h 348"/>
                <a:gd name="T16" fmla="*/ 21 w 133"/>
                <a:gd name="T17" fmla="*/ 28 h 348"/>
                <a:gd name="T18" fmla="*/ 11 w 133"/>
                <a:gd name="T19" fmla="*/ 28 h 3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33" h="348">
                  <a:moveTo>
                    <a:pt x="11" y="28"/>
                  </a:moveTo>
                  <a:cubicBezTo>
                    <a:pt x="41" y="18"/>
                    <a:pt x="76" y="0"/>
                    <a:pt x="108" y="28"/>
                  </a:cubicBezTo>
                  <a:cubicBezTo>
                    <a:pt x="125" y="43"/>
                    <a:pt x="130" y="93"/>
                    <a:pt x="130" y="93"/>
                  </a:cubicBezTo>
                  <a:cubicBezTo>
                    <a:pt x="126" y="173"/>
                    <a:pt x="133" y="253"/>
                    <a:pt x="119" y="332"/>
                  </a:cubicBezTo>
                  <a:cubicBezTo>
                    <a:pt x="117" y="343"/>
                    <a:pt x="97" y="348"/>
                    <a:pt x="87" y="343"/>
                  </a:cubicBezTo>
                  <a:cubicBezTo>
                    <a:pt x="77" y="338"/>
                    <a:pt x="81" y="320"/>
                    <a:pt x="76" y="310"/>
                  </a:cubicBezTo>
                  <a:cubicBezTo>
                    <a:pt x="70" y="298"/>
                    <a:pt x="61" y="289"/>
                    <a:pt x="54" y="278"/>
                  </a:cubicBezTo>
                  <a:cubicBezTo>
                    <a:pt x="33" y="216"/>
                    <a:pt x="35" y="160"/>
                    <a:pt x="0" y="104"/>
                  </a:cubicBezTo>
                  <a:cubicBezTo>
                    <a:pt x="6" y="79"/>
                    <a:pt x="21" y="54"/>
                    <a:pt x="21" y="28"/>
                  </a:cubicBezTo>
                  <a:cubicBezTo>
                    <a:pt x="21" y="25"/>
                    <a:pt x="14" y="28"/>
                    <a:pt x="11" y="28"/>
                  </a:cubicBezTo>
                  <a:close/>
                </a:path>
              </a:pathLst>
            </a:custGeom>
            <a:solidFill>
              <a:srgbClr val="FFFFFF"/>
            </a:solidFill>
            <a:ln w="12700" cap="sq" cmpd="sng">
              <a:noFill/>
              <a:prstDash val="solid"/>
              <a:round/>
              <a:headEnd type="none" w="sm" len="sm"/>
              <a:tailEnd type="none" w="sm" len="sm"/>
            </a:ln>
            <a:effectLst/>
          </p:spPr>
          <p:txBody>
            <a:bodyPr/>
            <a:lstStyle/>
            <a:p>
              <a:endParaRPr lang="zh-CN" altLang="en-US"/>
            </a:p>
          </p:txBody>
        </p:sp>
        <p:sp>
          <p:nvSpPr>
            <p:cNvPr id="159" name="Oval 96">
              <a:extLst>
                <a:ext uri="{FF2B5EF4-FFF2-40B4-BE49-F238E27FC236}">
                  <a16:creationId xmlns:a16="http://schemas.microsoft.com/office/drawing/2014/main" id="{090318BA-D776-F5D2-8712-1E07C5076D06}"/>
                </a:ext>
              </a:extLst>
            </p:cNvPr>
            <p:cNvSpPr>
              <a:spLocks noChangeArrowheads="1"/>
            </p:cNvSpPr>
            <p:nvPr/>
          </p:nvSpPr>
          <p:spPr bwMode="auto">
            <a:xfrm rot="1748599">
              <a:off x="2653" y="4078"/>
              <a:ext cx="48" cy="72"/>
            </a:xfrm>
            <a:prstGeom prst="ellipse">
              <a:avLst/>
            </a:prstGeom>
            <a:solidFill>
              <a:srgbClr val="FFFFFF"/>
            </a:solidFill>
            <a:ln w="12700" cap="sq">
              <a:noFill/>
              <a:round/>
              <a:headEnd type="none" w="sm" len="sm"/>
              <a:tailEnd type="none" w="sm" len="sm"/>
            </a:ln>
            <a:effectLst/>
          </p:spPr>
          <p:txBody>
            <a:bodyPr wrap="none" anchor="ctr"/>
            <a:lstStyle/>
            <a:p>
              <a:endParaRPr lang="zh-CN" altLang="en-US"/>
            </a:p>
          </p:txBody>
        </p:sp>
      </p:grpSp>
    </p:spTree>
    <p:extLst>
      <p:ext uri="{BB962C8B-B14F-4D97-AF65-F5344CB8AC3E}">
        <p14:creationId xmlns:p14="http://schemas.microsoft.com/office/powerpoint/2010/main" val="4092597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4"/>
                                        </p:tgtEl>
                                        <p:attrNameLst>
                                          <p:attrName>style.visibility</p:attrName>
                                        </p:attrNameLst>
                                      </p:cBhvr>
                                      <p:to>
                                        <p:strVal val="visible"/>
                                      </p:to>
                                    </p:set>
                                    <p:animEffect transition="in" filter="wipe(left)">
                                      <p:cBhvr>
                                        <p:cTn id="7" dur="500"/>
                                        <p:tgtEl>
                                          <p:spTgt spid="15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83"/>
                                        </p:tgtEl>
                                        <p:attrNameLst>
                                          <p:attrName>style.visibility</p:attrName>
                                        </p:attrNameLst>
                                      </p:cBhvr>
                                      <p:to>
                                        <p:strVal val="visible"/>
                                      </p:to>
                                    </p:set>
                                    <p:animEffect transition="in" filter="wipe(right)">
                                      <p:cBhvr>
                                        <p:cTn id="12" dur="500"/>
                                        <p:tgtEl>
                                          <p:spTgt spid="83"/>
                                        </p:tgtEl>
                                      </p:cBhvr>
                                    </p:animEffect>
                                  </p:childTnLst>
                                </p:cTn>
                              </p:par>
                            </p:childTnLst>
                          </p:cTn>
                        </p:par>
                      </p:childTnLst>
                    </p:cTn>
                  </p:par>
                  <p:par>
                    <p:cTn id="13" fill="hold">
                      <p:stCondLst>
                        <p:cond delay="indefinite"/>
                      </p:stCondLst>
                      <p:childTnLst>
                        <p:par>
                          <p:cTn id="14" fill="hold">
                            <p:stCondLst>
                              <p:cond delay="0"/>
                            </p:stCondLst>
                            <p:childTnLst>
                              <p:par>
                                <p:cTn id="15" presetID="17" presetClass="entr" presetSubtype="8" fill="hold" nodeType="clickEffect">
                                  <p:stCondLst>
                                    <p:cond delay="0"/>
                                  </p:stCondLst>
                                  <p:childTnLst>
                                    <p:set>
                                      <p:cBhvr>
                                        <p:cTn id="16" dur="1" fill="hold">
                                          <p:stCondLst>
                                            <p:cond delay="0"/>
                                          </p:stCondLst>
                                        </p:cTn>
                                        <p:tgtEl>
                                          <p:spTgt spid="84"/>
                                        </p:tgtEl>
                                        <p:attrNameLst>
                                          <p:attrName>style.visibility</p:attrName>
                                        </p:attrNameLst>
                                      </p:cBhvr>
                                      <p:to>
                                        <p:strVal val="visible"/>
                                      </p:to>
                                    </p:set>
                                    <p:anim calcmode="lin" valueType="num">
                                      <p:cBhvr>
                                        <p:cTn id="17" dur="500" fill="hold"/>
                                        <p:tgtEl>
                                          <p:spTgt spid="84"/>
                                        </p:tgtEl>
                                        <p:attrNameLst>
                                          <p:attrName>ppt_x</p:attrName>
                                        </p:attrNameLst>
                                      </p:cBhvr>
                                      <p:tavLst>
                                        <p:tav tm="0">
                                          <p:val>
                                            <p:strVal val="#ppt_x-#ppt_w/2"/>
                                          </p:val>
                                        </p:tav>
                                        <p:tav tm="100000">
                                          <p:val>
                                            <p:strVal val="#ppt_x"/>
                                          </p:val>
                                        </p:tav>
                                      </p:tavLst>
                                    </p:anim>
                                    <p:anim calcmode="lin" valueType="num">
                                      <p:cBhvr>
                                        <p:cTn id="18" dur="500" fill="hold"/>
                                        <p:tgtEl>
                                          <p:spTgt spid="84"/>
                                        </p:tgtEl>
                                        <p:attrNameLst>
                                          <p:attrName>ppt_y</p:attrName>
                                        </p:attrNameLst>
                                      </p:cBhvr>
                                      <p:tavLst>
                                        <p:tav tm="0">
                                          <p:val>
                                            <p:strVal val="#ppt_y"/>
                                          </p:val>
                                        </p:tav>
                                        <p:tav tm="100000">
                                          <p:val>
                                            <p:strVal val="#ppt_y"/>
                                          </p:val>
                                        </p:tav>
                                      </p:tavLst>
                                    </p:anim>
                                    <p:anim calcmode="lin" valueType="num">
                                      <p:cBhvr>
                                        <p:cTn id="19" dur="500" fill="hold"/>
                                        <p:tgtEl>
                                          <p:spTgt spid="84"/>
                                        </p:tgtEl>
                                        <p:attrNameLst>
                                          <p:attrName>ppt_w</p:attrName>
                                        </p:attrNameLst>
                                      </p:cBhvr>
                                      <p:tavLst>
                                        <p:tav tm="0">
                                          <p:val>
                                            <p:fltVal val="0"/>
                                          </p:val>
                                        </p:tav>
                                        <p:tav tm="100000">
                                          <p:val>
                                            <p:strVal val="#ppt_w"/>
                                          </p:val>
                                        </p:tav>
                                      </p:tavLst>
                                    </p:anim>
                                    <p:anim calcmode="lin" valueType="num">
                                      <p:cBhvr>
                                        <p:cTn id="20" dur="500" fill="hold"/>
                                        <p:tgtEl>
                                          <p:spTgt spid="84"/>
                                        </p:tgtEl>
                                        <p:attrNameLst>
                                          <p:attrName>ppt_h</p:attrName>
                                        </p:attrNameLst>
                                      </p:cBhvr>
                                      <p:tavLst>
                                        <p:tav tm="0">
                                          <p:val>
                                            <p:strVal val="#ppt_h"/>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146"/>
                                        </p:tgtEl>
                                        <p:attrNameLst>
                                          <p:attrName>style.visibility</p:attrName>
                                        </p:attrNameLst>
                                      </p:cBhvr>
                                      <p:to>
                                        <p:strVal val="visible"/>
                                      </p:to>
                                    </p:set>
                                    <p:animEffect transition="in" filter="wipe(left)">
                                      <p:cBhvr>
                                        <p:cTn id="25" dur="500"/>
                                        <p:tgtEl>
                                          <p:spTgt spid="146"/>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nodeType="clickEffect">
                                  <p:stCondLst>
                                    <p:cond delay="0"/>
                                  </p:stCondLst>
                                  <p:childTnLst>
                                    <p:set>
                                      <p:cBhvr>
                                        <p:cTn id="29" dur="1" fill="hold">
                                          <p:stCondLst>
                                            <p:cond delay="0"/>
                                          </p:stCondLst>
                                        </p:cTn>
                                        <p:tgtEl>
                                          <p:spTgt spid="109"/>
                                        </p:tgtEl>
                                        <p:attrNameLst>
                                          <p:attrName>style.visibility</p:attrName>
                                        </p:attrNameLst>
                                      </p:cBhvr>
                                      <p:to>
                                        <p:strVal val="visible"/>
                                      </p:to>
                                    </p:set>
                                    <p:animEffect transition="in" filter="wipe(up)">
                                      <p:cBhvr>
                                        <p:cTn id="30" dur="500"/>
                                        <p:tgtEl>
                                          <p:spTgt spid="109"/>
                                        </p:tgtEl>
                                      </p:cBhvr>
                                    </p:animEffect>
                                  </p:childTnLst>
                                </p:cTn>
                              </p:par>
                            </p:childTnLst>
                          </p:cTn>
                        </p:par>
                      </p:childTnLst>
                    </p:cTn>
                  </p:par>
                  <p:par>
                    <p:cTn id="31" fill="hold">
                      <p:stCondLst>
                        <p:cond delay="indefinite"/>
                      </p:stCondLst>
                      <p:childTnLst>
                        <p:par>
                          <p:cTn id="32" fill="hold">
                            <p:stCondLst>
                              <p:cond delay="0"/>
                            </p:stCondLst>
                            <p:childTnLst>
                              <p:par>
                                <p:cTn id="33" presetID="23" presetClass="entr" presetSubtype="528" fill="hold" nodeType="clickEffect">
                                  <p:stCondLst>
                                    <p:cond delay="0"/>
                                  </p:stCondLst>
                                  <p:childTnLst>
                                    <p:set>
                                      <p:cBhvr>
                                        <p:cTn id="34" dur="1" fill="hold">
                                          <p:stCondLst>
                                            <p:cond delay="0"/>
                                          </p:stCondLst>
                                        </p:cTn>
                                        <p:tgtEl>
                                          <p:spTgt spid="90"/>
                                        </p:tgtEl>
                                        <p:attrNameLst>
                                          <p:attrName>style.visibility</p:attrName>
                                        </p:attrNameLst>
                                      </p:cBhvr>
                                      <p:to>
                                        <p:strVal val="visible"/>
                                      </p:to>
                                    </p:set>
                                    <p:anim calcmode="lin" valueType="num">
                                      <p:cBhvr>
                                        <p:cTn id="35" dur="500" fill="hold"/>
                                        <p:tgtEl>
                                          <p:spTgt spid="90"/>
                                        </p:tgtEl>
                                        <p:attrNameLst>
                                          <p:attrName>ppt_w</p:attrName>
                                        </p:attrNameLst>
                                      </p:cBhvr>
                                      <p:tavLst>
                                        <p:tav tm="0">
                                          <p:val>
                                            <p:fltVal val="0"/>
                                          </p:val>
                                        </p:tav>
                                        <p:tav tm="100000">
                                          <p:val>
                                            <p:strVal val="#ppt_w"/>
                                          </p:val>
                                        </p:tav>
                                      </p:tavLst>
                                    </p:anim>
                                    <p:anim calcmode="lin" valueType="num">
                                      <p:cBhvr>
                                        <p:cTn id="36" dur="500" fill="hold"/>
                                        <p:tgtEl>
                                          <p:spTgt spid="90"/>
                                        </p:tgtEl>
                                        <p:attrNameLst>
                                          <p:attrName>ppt_h</p:attrName>
                                        </p:attrNameLst>
                                      </p:cBhvr>
                                      <p:tavLst>
                                        <p:tav tm="0">
                                          <p:val>
                                            <p:fltVal val="0"/>
                                          </p:val>
                                        </p:tav>
                                        <p:tav tm="100000">
                                          <p:val>
                                            <p:strVal val="#ppt_h"/>
                                          </p:val>
                                        </p:tav>
                                      </p:tavLst>
                                    </p:anim>
                                    <p:anim calcmode="lin" valueType="num">
                                      <p:cBhvr>
                                        <p:cTn id="37" dur="500" fill="hold"/>
                                        <p:tgtEl>
                                          <p:spTgt spid="90"/>
                                        </p:tgtEl>
                                        <p:attrNameLst>
                                          <p:attrName>ppt_x</p:attrName>
                                        </p:attrNameLst>
                                      </p:cBhvr>
                                      <p:tavLst>
                                        <p:tav tm="0">
                                          <p:val>
                                            <p:fltVal val="0.5"/>
                                          </p:val>
                                        </p:tav>
                                        <p:tav tm="100000">
                                          <p:val>
                                            <p:strVal val="#ppt_x"/>
                                          </p:val>
                                        </p:tav>
                                      </p:tavLst>
                                    </p:anim>
                                    <p:anim calcmode="lin" valueType="num">
                                      <p:cBhvr>
                                        <p:cTn id="38" dur="500" fill="hold"/>
                                        <p:tgtEl>
                                          <p:spTgt spid="90"/>
                                        </p:tgtEl>
                                        <p:attrNameLst>
                                          <p:attrName>ppt_y</p:attrName>
                                        </p:attrNameLst>
                                      </p:cBhvr>
                                      <p:tavLst>
                                        <p:tav tm="0">
                                          <p:val>
                                            <p:fltVal val="0.5"/>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9" presetClass="entr" presetSubtype="0" fill="hold" nodeType="clickEffect">
                                  <p:stCondLst>
                                    <p:cond delay="0"/>
                                  </p:stCondLst>
                                  <p:childTnLst>
                                    <p:set>
                                      <p:cBhvr>
                                        <p:cTn id="42" dur="1" fill="hold">
                                          <p:stCondLst>
                                            <p:cond delay="0"/>
                                          </p:stCondLst>
                                        </p:cTn>
                                        <p:tgtEl>
                                          <p:spTgt spid="93"/>
                                        </p:tgtEl>
                                        <p:attrNameLst>
                                          <p:attrName>style.visibility</p:attrName>
                                        </p:attrNameLst>
                                      </p:cBhvr>
                                      <p:to>
                                        <p:strVal val="visible"/>
                                      </p:to>
                                    </p:set>
                                    <p:animEffect transition="in" filter="dissolve">
                                      <p:cBhvr>
                                        <p:cTn id="43" dur="500"/>
                                        <p:tgtEl>
                                          <p:spTgt spid="93"/>
                                        </p:tgtEl>
                                      </p:cBhvr>
                                    </p:animEffect>
                                  </p:childTnLst>
                                </p:cTn>
                              </p:par>
                            </p:childTnLst>
                          </p:cTn>
                        </p:par>
                      </p:childTnLst>
                    </p:cTn>
                  </p:par>
                  <p:par>
                    <p:cTn id="44" fill="hold">
                      <p:stCondLst>
                        <p:cond delay="indefinite"/>
                      </p:stCondLst>
                      <p:childTnLst>
                        <p:par>
                          <p:cTn id="45" fill="hold">
                            <p:stCondLst>
                              <p:cond delay="0"/>
                            </p:stCondLst>
                            <p:childTnLst>
                              <p:par>
                                <p:cTn id="46" presetID="9" presetClass="entr" presetSubtype="0" fill="hold" nodeType="clickEffect">
                                  <p:stCondLst>
                                    <p:cond delay="0"/>
                                  </p:stCondLst>
                                  <p:childTnLst>
                                    <p:set>
                                      <p:cBhvr>
                                        <p:cTn id="47" dur="1" fill="hold">
                                          <p:stCondLst>
                                            <p:cond delay="0"/>
                                          </p:stCondLst>
                                        </p:cTn>
                                        <p:tgtEl>
                                          <p:spTgt spid="99"/>
                                        </p:tgtEl>
                                        <p:attrNameLst>
                                          <p:attrName>style.visibility</p:attrName>
                                        </p:attrNameLst>
                                      </p:cBhvr>
                                      <p:to>
                                        <p:strVal val="visible"/>
                                      </p:to>
                                    </p:set>
                                    <p:animEffect transition="in" filter="dissolve">
                                      <p:cBhvr>
                                        <p:cTn id="48" dur="500"/>
                                        <p:tgtEl>
                                          <p:spTgt spid="99"/>
                                        </p:tgtEl>
                                      </p:cBhvr>
                                    </p:animEffect>
                                  </p:childTnLst>
                                </p:cTn>
                              </p:par>
                            </p:childTnLst>
                          </p:cTn>
                        </p:par>
                      </p:childTnLst>
                    </p:cTn>
                  </p:par>
                  <p:par>
                    <p:cTn id="49" fill="hold">
                      <p:stCondLst>
                        <p:cond delay="indefinite"/>
                      </p:stCondLst>
                      <p:childTnLst>
                        <p:par>
                          <p:cTn id="50" fill="hold">
                            <p:stCondLst>
                              <p:cond delay="0"/>
                            </p:stCondLst>
                            <p:childTnLst>
                              <p:par>
                                <p:cTn id="51" presetID="9" presetClass="entr" presetSubtype="0" fill="hold" nodeType="clickEffect">
                                  <p:stCondLst>
                                    <p:cond delay="0"/>
                                  </p:stCondLst>
                                  <p:childTnLst>
                                    <p:set>
                                      <p:cBhvr>
                                        <p:cTn id="52" dur="1" fill="hold">
                                          <p:stCondLst>
                                            <p:cond delay="0"/>
                                          </p:stCondLst>
                                        </p:cTn>
                                        <p:tgtEl>
                                          <p:spTgt spid="96"/>
                                        </p:tgtEl>
                                        <p:attrNameLst>
                                          <p:attrName>style.visibility</p:attrName>
                                        </p:attrNameLst>
                                      </p:cBhvr>
                                      <p:to>
                                        <p:strVal val="visible"/>
                                      </p:to>
                                    </p:set>
                                    <p:animEffect transition="in" filter="dissolve">
                                      <p:cBhvr>
                                        <p:cTn id="53" dur="500"/>
                                        <p:tgtEl>
                                          <p:spTgt spid="96"/>
                                        </p:tgtEl>
                                      </p:cBhvr>
                                    </p:animEffect>
                                  </p:childTnLst>
                                </p:cTn>
                              </p:par>
                            </p:childTnLst>
                          </p:cTn>
                        </p:par>
                      </p:childTnLst>
                    </p:cTn>
                  </p:par>
                  <p:par>
                    <p:cTn id="54" fill="hold">
                      <p:stCondLst>
                        <p:cond delay="indefinite"/>
                      </p:stCondLst>
                      <p:childTnLst>
                        <p:par>
                          <p:cTn id="55" fill="hold">
                            <p:stCondLst>
                              <p:cond delay="0"/>
                            </p:stCondLst>
                            <p:childTnLst>
                              <p:par>
                                <p:cTn id="56" presetID="9" presetClass="entr" presetSubtype="0" fill="hold" nodeType="clickEffect">
                                  <p:stCondLst>
                                    <p:cond delay="0"/>
                                  </p:stCondLst>
                                  <p:childTnLst>
                                    <p:set>
                                      <p:cBhvr>
                                        <p:cTn id="57" dur="1" fill="hold">
                                          <p:stCondLst>
                                            <p:cond delay="0"/>
                                          </p:stCondLst>
                                        </p:cTn>
                                        <p:tgtEl>
                                          <p:spTgt spid="102"/>
                                        </p:tgtEl>
                                        <p:attrNameLst>
                                          <p:attrName>style.visibility</p:attrName>
                                        </p:attrNameLst>
                                      </p:cBhvr>
                                      <p:to>
                                        <p:strVal val="visible"/>
                                      </p:to>
                                    </p:set>
                                    <p:animEffect transition="in" filter="dissolve">
                                      <p:cBhvr>
                                        <p:cTn id="58" dur="500"/>
                                        <p:tgtEl>
                                          <p:spTgt spid="102"/>
                                        </p:tgtEl>
                                      </p:cBhvr>
                                    </p:animEffect>
                                  </p:childTnLst>
                                </p:cTn>
                              </p:par>
                            </p:childTnLst>
                          </p:cTn>
                        </p:par>
                      </p:childTnLst>
                    </p:cTn>
                  </p:par>
                  <p:par>
                    <p:cTn id="59" fill="hold">
                      <p:stCondLst>
                        <p:cond delay="indefinite"/>
                      </p:stCondLst>
                      <p:childTnLst>
                        <p:par>
                          <p:cTn id="60" fill="hold">
                            <p:stCondLst>
                              <p:cond delay="0"/>
                            </p:stCondLst>
                            <p:childTnLst>
                              <p:par>
                                <p:cTn id="61" presetID="23" presetClass="entr" presetSubtype="528" fill="hold" nodeType="clickEffect">
                                  <p:stCondLst>
                                    <p:cond delay="0"/>
                                  </p:stCondLst>
                                  <p:childTnLst>
                                    <p:set>
                                      <p:cBhvr>
                                        <p:cTn id="62" dur="1" fill="hold">
                                          <p:stCondLst>
                                            <p:cond delay="0"/>
                                          </p:stCondLst>
                                        </p:cTn>
                                        <p:tgtEl>
                                          <p:spTgt spid="155"/>
                                        </p:tgtEl>
                                        <p:attrNameLst>
                                          <p:attrName>style.visibility</p:attrName>
                                        </p:attrNameLst>
                                      </p:cBhvr>
                                      <p:to>
                                        <p:strVal val="visible"/>
                                      </p:to>
                                    </p:set>
                                    <p:anim calcmode="lin" valueType="num">
                                      <p:cBhvr>
                                        <p:cTn id="63" dur="500" fill="hold"/>
                                        <p:tgtEl>
                                          <p:spTgt spid="155"/>
                                        </p:tgtEl>
                                        <p:attrNameLst>
                                          <p:attrName>ppt_w</p:attrName>
                                        </p:attrNameLst>
                                      </p:cBhvr>
                                      <p:tavLst>
                                        <p:tav tm="0">
                                          <p:val>
                                            <p:fltVal val="0"/>
                                          </p:val>
                                        </p:tav>
                                        <p:tav tm="100000">
                                          <p:val>
                                            <p:strVal val="#ppt_w"/>
                                          </p:val>
                                        </p:tav>
                                      </p:tavLst>
                                    </p:anim>
                                    <p:anim calcmode="lin" valueType="num">
                                      <p:cBhvr>
                                        <p:cTn id="64" dur="500" fill="hold"/>
                                        <p:tgtEl>
                                          <p:spTgt spid="155"/>
                                        </p:tgtEl>
                                        <p:attrNameLst>
                                          <p:attrName>ppt_h</p:attrName>
                                        </p:attrNameLst>
                                      </p:cBhvr>
                                      <p:tavLst>
                                        <p:tav tm="0">
                                          <p:val>
                                            <p:fltVal val="0"/>
                                          </p:val>
                                        </p:tav>
                                        <p:tav tm="100000">
                                          <p:val>
                                            <p:strVal val="#ppt_h"/>
                                          </p:val>
                                        </p:tav>
                                      </p:tavLst>
                                    </p:anim>
                                    <p:anim calcmode="lin" valueType="num">
                                      <p:cBhvr>
                                        <p:cTn id="65" dur="500" fill="hold"/>
                                        <p:tgtEl>
                                          <p:spTgt spid="155"/>
                                        </p:tgtEl>
                                        <p:attrNameLst>
                                          <p:attrName>ppt_x</p:attrName>
                                        </p:attrNameLst>
                                      </p:cBhvr>
                                      <p:tavLst>
                                        <p:tav tm="0">
                                          <p:val>
                                            <p:fltVal val="0.5"/>
                                          </p:val>
                                        </p:tav>
                                        <p:tav tm="100000">
                                          <p:val>
                                            <p:strVal val="#ppt_x"/>
                                          </p:val>
                                        </p:tav>
                                      </p:tavLst>
                                    </p:anim>
                                    <p:anim calcmode="lin" valueType="num">
                                      <p:cBhvr>
                                        <p:cTn id="66" dur="500" fill="hold"/>
                                        <p:tgtEl>
                                          <p:spTgt spid="155"/>
                                        </p:tgtEl>
                                        <p:attrNameLst>
                                          <p:attrName>ppt_y</p:attrName>
                                        </p:attrNameLst>
                                      </p:cBhvr>
                                      <p:tavLst>
                                        <p:tav tm="0">
                                          <p:val>
                                            <p:fltVal val="0.5"/>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2" presetClass="entr" presetSubtype="1" fill="hold" grpId="0" nodeType="clickEffect">
                                  <p:stCondLst>
                                    <p:cond delay="0"/>
                                  </p:stCondLst>
                                  <p:childTnLst>
                                    <p:set>
                                      <p:cBhvr>
                                        <p:cTn id="70" dur="1" fill="hold">
                                          <p:stCondLst>
                                            <p:cond delay="0"/>
                                          </p:stCondLst>
                                        </p:cTn>
                                        <p:tgtEl>
                                          <p:spTgt spid="87"/>
                                        </p:tgtEl>
                                        <p:attrNameLst>
                                          <p:attrName>style.visibility</p:attrName>
                                        </p:attrNameLst>
                                      </p:cBhvr>
                                      <p:to>
                                        <p:strVal val="visible"/>
                                      </p:to>
                                    </p:set>
                                    <p:animEffect transition="in" filter="wipe(up)">
                                      <p:cBhvr>
                                        <p:cTn id="71" dur="500"/>
                                        <p:tgtEl>
                                          <p:spTgt spid="87"/>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1" fill="hold" grpId="0" nodeType="clickEffect">
                                  <p:stCondLst>
                                    <p:cond delay="0"/>
                                  </p:stCondLst>
                                  <p:childTnLst>
                                    <p:set>
                                      <p:cBhvr>
                                        <p:cTn id="75" dur="1" fill="hold">
                                          <p:stCondLst>
                                            <p:cond delay="0"/>
                                          </p:stCondLst>
                                        </p:cTn>
                                        <p:tgtEl>
                                          <p:spTgt spid="88"/>
                                        </p:tgtEl>
                                        <p:attrNameLst>
                                          <p:attrName>style.visibility</p:attrName>
                                        </p:attrNameLst>
                                      </p:cBhvr>
                                      <p:to>
                                        <p:strVal val="visible"/>
                                      </p:to>
                                    </p:set>
                                    <p:animEffect transition="in" filter="wipe(up)">
                                      <p:cBhvr>
                                        <p:cTn id="76" dur="500"/>
                                        <p:tgtEl>
                                          <p:spTgt spid="88"/>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1" fill="hold" grpId="0" nodeType="clickEffect">
                                  <p:stCondLst>
                                    <p:cond delay="0"/>
                                  </p:stCondLst>
                                  <p:childTnLst>
                                    <p:set>
                                      <p:cBhvr>
                                        <p:cTn id="80" dur="1" fill="hold">
                                          <p:stCondLst>
                                            <p:cond delay="0"/>
                                          </p:stCondLst>
                                        </p:cTn>
                                        <p:tgtEl>
                                          <p:spTgt spid="89"/>
                                        </p:tgtEl>
                                        <p:attrNameLst>
                                          <p:attrName>style.visibility</p:attrName>
                                        </p:attrNameLst>
                                      </p:cBhvr>
                                      <p:to>
                                        <p:strVal val="visible"/>
                                      </p:to>
                                    </p:set>
                                    <p:animEffect transition="in" filter="wipe(up)">
                                      <p:cBhvr>
                                        <p:cTn id="81" dur="500"/>
                                        <p:tgtEl>
                                          <p:spTgt spid="89"/>
                                        </p:tgtEl>
                                      </p:cBhvr>
                                    </p:animEffect>
                                  </p:childTnLst>
                                </p:cTn>
                              </p:par>
                            </p:childTnLst>
                          </p:cTn>
                        </p:par>
                      </p:childTnLst>
                    </p:cTn>
                  </p:par>
                  <p:par>
                    <p:cTn id="82" fill="hold">
                      <p:stCondLst>
                        <p:cond delay="indefinite"/>
                      </p:stCondLst>
                      <p:childTnLst>
                        <p:par>
                          <p:cTn id="83" fill="hold">
                            <p:stCondLst>
                              <p:cond delay="0"/>
                            </p:stCondLst>
                            <p:childTnLst>
                              <p:par>
                                <p:cTn id="84" presetID="7" presetClass="entr" presetSubtype="2" fill="hold" nodeType="clickEffect">
                                  <p:stCondLst>
                                    <p:cond delay="0"/>
                                  </p:stCondLst>
                                  <p:childTnLst>
                                    <p:set>
                                      <p:cBhvr>
                                        <p:cTn id="85" dur="1" fill="hold">
                                          <p:stCondLst>
                                            <p:cond delay="0"/>
                                          </p:stCondLst>
                                        </p:cTn>
                                        <p:tgtEl>
                                          <p:spTgt spid="105"/>
                                        </p:tgtEl>
                                        <p:attrNameLst>
                                          <p:attrName>style.visibility</p:attrName>
                                        </p:attrNameLst>
                                      </p:cBhvr>
                                      <p:to>
                                        <p:strVal val="visible"/>
                                      </p:to>
                                    </p:set>
                                    <p:anim calcmode="lin" valueType="num">
                                      <p:cBhvr additive="base">
                                        <p:cTn id="86" dur="1000" fill="hold"/>
                                        <p:tgtEl>
                                          <p:spTgt spid="105"/>
                                        </p:tgtEl>
                                        <p:attrNameLst>
                                          <p:attrName>ppt_x</p:attrName>
                                        </p:attrNameLst>
                                      </p:cBhvr>
                                      <p:tavLst>
                                        <p:tav tm="0">
                                          <p:val>
                                            <p:strVal val="1+#ppt_w/2"/>
                                          </p:val>
                                        </p:tav>
                                        <p:tav tm="100000">
                                          <p:val>
                                            <p:strVal val="#ppt_x"/>
                                          </p:val>
                                        </p:tav>
                                      </p:tavLst>
                                    </p:anim>
                                    <p:anim calcmode="lin" valueType="num">
                                      <p:cBhvr additive="base">
                                        <p:cTn id="87" dur="1000" fill="hold"/>
                                        <p:tgtEl>
                                          <p:spTgt spid="10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 grpId="0" autoUpdateAnimBg="0"/>
      <p:bldP spid="87" grpId="0" animBg="1"/>
      <p:bldP spid="88" grpId="0" animBg="1"/>
      <p:bldP spid="89" grpId="0" animBg="1"/>
      <p:bldP spid="154" grpId="0" animBg="1"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E46DAEA5-A29A-9388-216A-A17CE1DF50F0}"/>
              </a:ext>
            </a:extLst>
          </p:cNvPr>
          <p:cNvSpPr>
            <a:spLocks noGrp="1"/>
          </p:cNvSpPr>
          <p:nvPr>
            <p:ph type="dt" sz="half" idx="10"/>
          </p:nvPr>
        </p:nvSpPr>
        <p:spPr/>
        <p:txBody>
          <a:bodyPr/>
          <a:lstStyle/>
          <a:p>
            <a:pPr>
              <a:defRPr/>
            </a:pPr>
            <a:fld id="{72795A5C-ABA9-164F-9A37-0CFC1B48C772}" type="datetime1">
              <a:rPr lang="en-US" altLang="zh-CN" smtClean="0"/>
              <a:t>6/9/22</a:t>
            </a:fld>
            <a:endParaRPr lang="en-US" altLang="zh-CN" dirty="0"/>
          </a:p>
        </p:txBody>
      </p:sp>
      <p:sp>
        <p:nvSpPr>
          <p:cNvPr id="5" name="灯片编号占位符 4">
            <a:extLst>
              <a:ext uri="{FF2B5EF4-FFF2-40B4-BE49-F238E27FC236}">
                <a16:creationId xmlns:a16="http://schemas.microsoft.com/office/drawing/2014/main" id="{5B766163-E792-F63C-6AF8-DE26148A75BA}"/>
              </a:ext>
            </a:extLst>
          </p:cNvPr>
          <p:cNvSpPr>
            <a:spLocks noGrp="1"/>
          </p:cNvSpPr>
          <p:nvPr>
            <p:ph type="sldNum" sz="quarter" idx="12"/>
          </p:nvPr>
        </p:nvSpPr>
        <p:spPr/>
        <p:txBody>
          <a:bodyPr/>
          <a:lstStyle/>
          <a:p>
            <a:pPr>
              <a:defRPr/>
            </a:pPr>
            <a:fld id="{4FF538FA-A287-4FBD-9703-6DB9C5344803}" type="slidenum">
              <a:rPr lang="zh-CN" altLang="en-US" smtClean="0"/>
              <a:t>27</a:t>
            </a:fld>
            <a:endParaRPr lang="en-US" altLang="zh-CN" dirty="0"/>
          </a:p>
        </p:txBody>
      </p:sp>
      <p:sp>
        <p:nvSpPr>
          <p:cNvPr id="44" name="Text Box 2">
            <a:extLst>
              <a:ext uri="{FF2B5EF4-FFF2-40B4-BE49-F238E27FC236}">
                <a16:creationId xmlns:a16="http://schemas.microsoft.com/office/drawing/2014/main" id="{A44AB834-782C-ECC9-C24E-E4F35DD1B0EC}"/>
              </a:ext>
            </a:extLst>
          </p:cNvPr>
          <p:cNvSpPr txBox="1">
            <a:spLocks noChangeArrowheads="1"/>
          </p:cNvSpPr>
          <p:nvPr/>
        </p:nvSpPr>
        <p:spPr bwMode="auto">
          <a:xfrm>
            <a:off x="611560" y="260648"/>
            <a:ext cx="3581400" cy="685800"/>
          </a:xfrm>
          <a:prstGeom prst="rect">
            <a:avLst/>
          </a:prstGeom>
          <a:noFill/>
          <a:ln w="12700" cap="sq">
            <a:noFill/>
            <a:miter lim="800000"/>
            <a:headEnd type="none" w="sm" len="sm"/>
            <a:tailEnd type="none" w="sm" len="sm"/>
          </a:ln>
          <a:effectLst>
            <a:outerShdw dist="28398" dir="1593903" algn="ctr" rotWithShape="0">
              <a:srgbClr val="FFFFFF"/>
            </a:outerShdw>
          </a:effectLst>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3900" b="0" u="none" strike="noStrike" kern="0" cap="none" spc="0" normalizeH="0" baseline="0" noProof="0" dirty="0">
                <a:ln>
                  <a:noFill/>
                </a:ln>
                <a:solidFill>
                  <a:srgbClr val="7030A0"/>
                </a:solidFill>
                <a:effectLst/>
                <a:uLnTx/>
                <a:uFillTx/>
                <a:latin typeface="Arial Narrow"/>
                <a:ea typeface="黑体" pitchFamily="49" charset="-122"/>
                <a:cs typeface="+mn-cs"/>
              </a:rPr>
              <a:t>平均查找长度</a:t>
            </a:r>
          </a:p>
        </p:txBody>
      </p:sp>
      <p:grpSp>
        <p:nvGrpSpPr>
          <p:cNvPr id="45" name="Group 36">
            <a:extLst>
              <a:ext uri="{FF2B5EF4-FFF2-40B4-BE49-F238E27FC236}">
                <a16:creationId xmlns:a16="http://schemas.microsoft.com/office/drawing/2014/main" id="{E38E4081-6EE7-1EDB-120B-ED9CE08564B9}"/>
              </a:ext>
            </a:extLst>
          </p:cNvPr>
          <p:cNvGrpSpPr>
            <a:grpSpLocks/>
          </p:cNvGrpSpPr>
          <p:nvPr/>
        </p:nvGrpSpPr>
        <p:grpSpPr bwMode="auto">
          <a:xfrm>
            <a:off x="611560" y="1772816"/>
            <a:ext cx="7772400" cy="1728788"/>
            <a:chOff x="535" y="1104"/>
            <a:chExt cx="4896" cy="1089"/>
          </a:xfrm>
        </p:grpSpPr>
        <p:sp>
          <p:nvSpPr>
            <p:cNvPr id="46" name="Text Box 4">
              <a:extLst>
                <a:ext uri="{FF2B5EF4-FFF2-40B4-BE49-F238E27FC236}">
                  <a16:creationId xmlns:a16="http://schemas.microsoft.com/office/drawing/2014/main" id="{6ED7D71F-F17E-9C49-938D-545450D0DCE1}"/>
                </a:ext>
              </a:extLst>
            </p:cNvPr>
            <p:cNvSpPr txBox="1">
              <a:spLocks noChangeArrowheads="1"/>
            </p:cNvSpPr>
            <p:nvPr/>
          </p:nvSpPr>
          <p:spPr bwMode="auto">
            <a:xfrm>
              <a:off x="535" y="1104"/>
              <a:ext cx="4896" cy="952"/>
            </a:xfrm>
            <a:prstGeom prst="rect">
              <a:avLst/>
            </a:prstGeom>
            <a:noFill/>
            <a:ln w="12700" cap="sq">
              <a:noFill/>
              <a:miter lim="800000"/>
              <a:headEnd type="none" w="sm" len="sm"/>
              <a:tailEnd type="none" w="sm" len="sm"/>
            </a:ln>
          </p:spPr>
          <p:txBody>
            <a:bodyPr>
              <a:spAutoFit/>
            </a:bodyPr>
            <a:lstStyle/>
            <a:p>
              <a:pPr fontAlgn="auto">
                <a:lnSpc>
                  <a:spcPct val="95000"/>
                </a:lnSpc>
                <a:spcBef>
                  <a:spcPts val="0"/>
                </a:spcBef>
                <a:spcAft>
                  <a:spcPts val="0"/>
                </a:spcAft>
              </a:pPr>
              <a:r>
                <a:rPr lang="en-US" altLang="zh-CN" sz="2600" dirty="0">
                  <a:solidFill>
                    <a:srgbClr val="003399"/>
                  </a:solidFill>
                  <a:latin typeface="Arial Narrow"/>
                  <a:ea typeface="楷体_GB2312" pitchFamily="49" charset="-122"/>
                  <a:cs typeface="+mn-cs"/>
                </a:rPr>
                <a:t>         </a:t>
              </a:r>
              <a:r>
                <a:rPr lang="zh-CN" altLang="en-US" sz="2700" dirty="0">
                  <a:solidFill>
                    <a:srgbClr val="003399"/>
                  </a:solidFill>
                  <a:latin typeface="Arial Narrow"/>
                  <a:ea typeface="幼圆" pitchFamily="49" charset="-122"/>
                  <a:cs typeface="+mn-cs"/>
                </a:rPr>
                <a:t>对于具有</a:t>
              </a:r>
              <a:r>
                <a:rPr lang="en-US" altLang="zh-CN" sz="2700" dirty="0">
                  <a:solidFill>
                    <a:srgbClr val="003399"/>
                  </a:solidFill>
                  <a:latin typeface="Arial Narrow"/>
                  <a:ea typeface="幼圆" pitchFamily="49" charset="-122"/>
                  <a:cs typeface="+mn-cs"/>
                </a:rPr>
                <a:t>n</a:t>
              </a:r>
              <a:r>
                <a:rPr lang="zh-CN" altLang="en-US" sz="2700" dirty="0">
                  <a:solidFill>
                    <a:srgbClr val="003399"/>
                  </a:solidFill>
                  <a:latin typeface="Arial Narrow"/>
                  <a:ea typeface="幼圆" pitchFamily="49" charset="-122"/>
                  <a:cs typeface="+mn-cs"/>
                </a:rPr>
                <a:t>个记录的排序连续顺序文件，若</a:t>
              </a:r>
            </a:p>
            <a:p>
              <a:pPr fontAlgn="auto">
                <a:lnSpc>
                  <a:spcPct val="95000"/>
                </a:lnSpc>
                <a:spcBef>
                  <a:spcPts val="0"/>
                </a:spcBef>
                <a:spcAft>
                  <a:spcPct val="20000"/>
                </a:spcAft>
              </a:pPr>
              <a:r>
                <a:rPr lang="zh-CN" altLang="en-US" sz="2700" dirty="0">
                  <a:solidFill>
                    <a:srgbClr val="003399"/>
                  </a:solidFill>
                  <a:latin typeface="Arial Narrow"/>
                  <a:ea typeface="幼圆" pitchFamily="49" charset="-122"/>
                  <a:cs typeface="+mn-cs"/>
                </a:rPr>
                <a:t>查找概率相等，则有</a:t>
              </a:r>
            </a:p>
            <a:p>
              <a:pPr fontAlgn="auto">
                <a:lnSpc>
                  <a:spcPct val="95000"/>
                </a:lnSpc>
                <a:spcBef>
                  <a:spcPct val="35000"/>
                </a:spcBef>
                <a:spcAft>
                  <a:spcPct val="40000"/>
                </a:spcAft>
              </a:pPr>
              <a:r>
                <a:rPr lang="zh-CN" altLang="en-US" dirty="0">
                  <a:solidFill>
                    <a:srgbClr val="003399"/>
                  </a:solidFill>
                  <a:latin typeface="Arial Narrow"/>
                  <a:cs typeface="+mn-cs"/>
                </a:rPr>
                <a:t>             </a:t>
              </a:r>
              <a:r>
                <a:rPr lang="en-US" altLang="zh-CN" dirty="0">
                  <a:solidFill>
                    <a:srgbClr val="003399"/>
                  </a:solidFill>
                  <a:latin typeface="Arial Narrow"/>
                  <a:cs typeface="+mn-cs"/>
                </a:rPr>
                <a:t>ASL=</a:t>
              </a:r>
              <a:r>
                <a:rPr lang="en-US" altLang="zh-CN" sz="2800" dirty="0">
                  <a:solidFill>
                    <a:srgbClr val="003399"/>
                  </a:solidFill>
                  <a:latin typeface="Arial Narrow"/>
                  <a:cs typeface="+mn-cs"/>
                  <a:sym typeface="Symbol" pitchFamily="18" charset="2"/>
                </a:rPr>
                <a:t> </a:t>
              </a:r>
              <a:r>
                <a:rPr lang="en-US" altLang="zh-CN" sz="2600" dirty="0" err="1">
                  <a:solidFill>
                    <a:srgbClr val="003399"/>
                  </a:solidFill>
                  <a:latin typeface="Arial Narrow"/>
                  <a:cs typeface="+mn-cs"/>
                  <a:sym typeface="Symbol" pitchFamily="18" charset="2"/>
                </a:rPr>
                <a:t>p</a:t>
              </a:r>
              <a:r>
                <a:rPr lang="en-US" altLang="zh-CN" sz="2600" baseline="-25000" dirty="0" err="1">
                  <a:solidFill>
                    <a:srgbClr val="003399"/>
                  </a:solidFill>
                  <a:latin typeface="Arial Narrow"/>
                  <a:cs typeface="+mn-cs"/>
                  <a:sym typeface="Symbol" pitchFamily="18" charset="2"/>
                </a:rPr>
                <a:t>i</a:t>
              </a:r>
              <a:r>
                <a:rPr lang="en-US" altLang="zh-CN" sz="2600" dirty="0" err="1">
                  <a:solidFill>
                    <a:srgbClr val="003399"/>
                  </a:solidFill>
                  <a:latin typeface="Arial Narrow"/>
                  <a:cs typeface="+mn-cs"/>
                  <a:sym typeface="Symbol" pitchFamily="18" charset="2"/>
                </a:rPr>
                <a:t>c</a:t>
              </a:r>
              <a:r>
                <a:rPr lang="en-US" altLang="zh-CN" sz="2600" baseline="-25000" dirty="0" err="1">
                  <a:solidFill>
                    <a:srgbClr val="003399"/>
                  </a:solidFill>
                  <a:latin typeface="Arial Narrow"/>
                  <a:cs typeface="+mn-cs"/>
                  <a:sym typeface="Symbol" pitchFamily="18" charset="2"/>
                </a:rPr>
                <a:t>i</a:t>
              </a:r>
              <a:r>
                <a:rPr lang="en-US" altLang="zh-CN" sz="2600" baseline="-25000" dirty="0">
                  <a:solidFill>
                    <a:srgbClr val="003399"/>
                  </a:solidFill>
                  <a:latin typeface="Arial Narrow"/>
                  <a:cs typeface="+mn-cs"/>
                  <a:sym typeface="Symbol" pitchFamily="18" charset="2"/>
                </a:rPr>
                <a:t> </a:t>
              </a:r>
              <a:r>
                <a:rPr lang="en-US" altLang="zh-CN" dirty="0">
                  <a:solidFill>
                    <a:srgbClr val="003399"/>
                  </a:solidFill>
                  <a:latin typeface="Arial Narrow"/>
                  <a:cs typeface="+mn-cs"/>
                  <a:sym typeface="Symbol" pitchFamily="18" charset="2"/>
                </a:rPr>
                <a:t>=     </a:t>
              </a:r>
              <a:r>
                <a:rPr lang="en-US" altLang="zh-CN" sz="2800" dirty="0">
                  <a:solidFill>
                    <a:srgbClr val="003399"/>
                  </a:solidFill>
                  <a:latin typeface="Arial Narrow"/>
                  <a:cs typeface="+mn-cs"/>
                  <a:sym typeface="Symbol" pitchFamily="18" charset="2"/>
                </a:rPr>
                <a:t> </a:t>
              </a:r>
              <a:r>
                <a:rPr lang="en-US" altLang="zh-CN" sz="2600" dirty="0">
                  <a:solidFill>
                    <a:srgbClr val="003399"/>
                  </a:solidFill>
                  <a:latin typeface="Arial Narrow"/>
                  <a:cs typeface="+mn-cs"/>
                  <a:sym typeface="Symbol" pitchFamily="18" charset="2"/>
                </a:rPr>
                <a:t>j</a:t>
              </a:r>
              <a:r>
                <a:rPr lang="en-US" altLang="zh-CN" sz="2600" dirty="0">
                  <a:solidFill>
                    <a:srgbClr val="003399"/>
                  </a:solidFill>
                  <a:latin typeface="Arial Narrow"/>
                  <a:cs typeface="Times New Roman" pitchFamily="18" charset="0"/>
                  <a:sym typeface="Symbol" pitchFamily="18" charset="2"/>
                </a:rPr>
                <a:t>×</a:t>
              </a:r>
              <a:r>
                <a:rPr lang="en-US" altLang="zh-CN" sz="2600" dirty="0">
                  <a:solidFill>
                    <a:srgbClr val="003399"/>
                  </a:solidFill>
                  <a:latin typeface="Arial Narrow"/>
                  <a:cs typeface="+mn-cs"/>
                  <a:sym typeface="Symbol" pitchFamily="18" charset="2"/>
                </a:rPr>
                <a:t>2</a:t>
              </a:r>
              <a:r>
                <a:rPr lang="en-US" altLang="zh-CN" sz="2600" baseline="42000" dirty="0">
                  <a:solidFill>
                    <a:srgbClr val="003399"/>
                  </a:solidFill>
                  <a:latin typeface="Arial Narrow"/>
                  <a:cs typeface="+mn-cs"/>
                  <a:sym typeface="Symbol" pitchFamily="18" charset="2"/>
                </a:rPr>
                <a:t>j</a:t>
              </a:r>
              <a:r>
                <a:rPr lang="en-US" altLang="zh-CN" sz="2600" baseline="42000" dirty="0">
                  <a:solidFill>
                    <a:srgbClr val="003399"/>
                  </a:solidFill>
                  <a:latin typeface="Arial Narrow"/>
                  <a:cs typeface="Times New Roman" pitchFamily="18" charset="0"/>
                  <a:sym typeface="Symbol" pitchFamily="18" charset="2"/>
                </a:rPr>
                <a:t>–</a:t>
              </a:r>
              <a:r>
                <a:rPr lang="en-US" altLang="zh-CN" sz="2600" baseline="42000" dirty="0">
                  <a:solidFill>
                    <a:srgbClr val="003399"/>
                  </a:solidFill>
                  <a:latin typeface="Arial Narrow"/>
                  <a:cs typeface="+mn-cs"/>
                  <a:sym typeface="Symbol" pitchFamily="18" charset="2"/>
                </a:rPr>
                <a:t>1 </a:t>
              </a:r>
              <a:r>
                <a:rPr lang="en-US" altLang="zh-CN" sz="2600" dirty="0">
                  <a:solidFill>
                    <a:srgbClr val="003399"/>
                  </a:solidFill>
                  <a:latin typeface="Arial Narrow"/>
                  <a:cs typeface="+mn-cs"/>
                  <a:sym typeface="Symbol" pitchFamily="18" charset="2"/>
                </a:rPr>
                <a:t>=        log</a:t>
              </a:r>
              <a:r>
                <a:rPr lang="en-US" altLang="zh-CN" sz="2600" baseline="-25000" dirty="0">
                  <a:solidFill>
                    <a:srgbClr val="003399"/>
                  </a:solidFill>
                  <a:latin typeface="Arial Narrow"/>
                  <a:cs typeface="+mn-cs"/>
                  <a:sym typeface="Symbol" pitchFamily="18" charset="2"/>
                </a:rPr>
                <a:t>2</a:t>
              </a:r>
              <a:r>
                <a:rPr lang="en-US" altLang="zh-CN" sz="2600" dirty="0">
                  <a:solidFill>
                    <a:srgbClr val="003399"/>
                  </a:solidFill>
                  <a:latin typeface="Arial Narrow"/>
                  <a:cs typeface="+mn-cs"/>
                  <a:sym typeface="Symbol" pitchFamily="18" charset="2"/>
                </a:rPr>
                <a:t>(n+1) </a:t>
              </a:r>
              <a:r>
                <a:rPr lang="en-US" altLang="zh-CN" sz="2600" dirty="0">
                  <a:solidFill>
                    <a:srgbClr val="003399"/>
                  </a:solidFill>
                  <a:latin typeface="Arial Narrow"/>
                  <a:cs typeface="Times New Roman" pitchFamily="18" charset="0"/>
                  <a:sym typeface="Symbol" pitchFamily="18" charset="2"/>
                </a:rPr>
                <a:t>–</a:t>
              </a:r>
              <a:r>
                <a:rPr lang="en-US" altLang="zh-CN" sz="2600" dirty="0">
                  <a:solidFill>
                    <a:srgbClr val="003399"/>
                  </a:solidFill>
                  <a:latin typeface="Arial Narrow"/>
                  <a:cs typeface="+mn-cs"/>
                  <a:sym typeface="Symbol" pitchFamily="18" charset="2"/>
                </a:rPr>
                <a:t>1</a:t>
              </a:r>
            </a:p>
          </p:txBody>
        </p:sp>
        <p:sp>
          <p:nvSpPr>
            <p:cNvPr id="47" name="Text Box 6">
              <a:extLst>
                <a:ext uri="{FF2B5EF4-FFF2-40B4-BE49-F238E27FC236}">
                  <a16:creationId xmlns:a16="http://schemas.microsoft.com/office/drawing/2014/main" id="{4F1467BC-43DF-D85E-DC69-D1B1E37EB8B2}"/>
                </a:ext>
              </a:extLst>
            </p:cNvPr>
            <p:cNvSpPr txBox="1">
              <a:spLocks noChangeArrowheads="1"/>
            </p:cNvSpPr>
            <p:nvPr/>
          </p:nvSpPr>
          <p:spPr bwMode="auto">
            <a:xfrm>
              <a:off x="1760" y="1694"/>
              <a:ext cx="1697" cy="411"/>
            </a:xfrm>
            <a:prstGeom prst="rect">
              <a:avLst/>
            </a:prstGeom>
            <a:noFill/>
            <a:ln w="12700" cap="sq">
              <a:noFill/>
              <a:miter lim="800000"/>
              <a:headEnd type="none" w="sm" len="sm"/>
              <a:tailEnd type="none" w="sm" len="sm"/>
            </a:ln>
          </p:spPr>
          <p:txBody>
            <a:bodyPr>
              <a:spAutoFit/>
            </a:bodyPr>
            <a:lstStyle/>
            <a:p>
              <a:pPr fontAlgn="auto">
                <a:lnSpc>
                  <a:spcPct val="80000"/>
                </a:lnSpc>
                <a:spcBef>
                  <a:spcPts val="0"/>
                </a:spcBef>
                <a:spcAft>
                  <a:spcPts val="0"/>
                </a:spcAft>
              </a:pPr>
              <a:r>
                <a:rPr lang="en-US" altLang="zh-CN" dirty="0">
                  <a:solidFill>
                    <a:srgbClr val="003399"/>
                  </a:solidFill>
                  <a:latin typeface="Arial Narrow"/>
                  <a:cs typeface="+mn-cs"/>
                </a:rPr>
                <a:t> </a:t>
              </a:r>
              <a:r>
                <a:rPr lang="en-US" altLang="zh-CN" sz="2200" dirty="0">
                  <a:solidFill>
                    <a:srgbClr val="003399"/>
                  </a:solidFill>
                  <a:latin typeface="Arial Narrow"/>
                  <a:cs typeface="+mn-cs"/>
                </a:rPr>
                <a:t>1                        n+1</a:t>
              </a:r>
            </a:p>
            <a:p>
              <a:pPr fontAlgn="auto">
                <a:lnSpc>
                  <a:spcPct val="80000"/>
                </a:lnSpc>
                <a:spcBef>
                  <a:spcPts val="0"/>
                </a:spcBef>
                <a:spcAft>
                  <a:spcPts val="0"/>
                </a:spcAft>
              </a:pPr>
              <a:r>
                <a:rPr lang="en-US" altLang="zh-CN" sz="2200" dirty="0">
                  <a:solidFill>
                    <a:srgbClr val="003399"/>
                  </a:solidFill>
                  <a:latin typeface="Arial Narrow"/>
                  <a:cs typeface="+mn-cs"/>
                </a:rPr>
                <a:t> n                          </a:t>
              </a:r>
              <a:r>
                <a:rPr lang="en-US" altLang="zh-CN" sz="2200" dirty="0" err="1">
                  <a:solidFill>
                    <a:srgbClr val="003399"/>
                  </a:solidFill>
                  <a:latin typeface="Arial Narrow"/>
                  <a:cs typeface="+mn-cs"/>
                </a:rPr>
                <a:t>n</a:t>
              </a:r>
              <a:endParaRPr lang="en-US" altLang="zh-CN" sz="2200" dirty="0">
                <a:solidFill>
                  <a:srgbClr val="003399"/>
                </a:solidFill>
                <a:latin typeface="Arial Narrow"/>
                <a:cs typeface="+mn-cs"/>
              </a:endParaRPr>
            </a:p>
          </p:txBody>
        </p:sp>
        <p:sp>
          <p:nvSpPr>
            <p:cNvPr id="48" name="Line 7">
              <a:extLst>
                <a:ext uri="{FF2B5EF4-FFF2-40B4-BE49-F238E27FC236}">
                  <a16:creationId xmlns:a16="http://schemas.microsoft.com/office/drawing/2014/main" id="{AC896627-93C6-2378-D7D7-D4A94B468A83}"/>
                </a:ext>
              </a:extLst>
            </p:cNvPr>
            <p:cNvSpPr>
              <a:spLocks noChangeShapeType="1"/>
            </p:cNvSpPr>
            <p:nvPr/>
          </p:nvSpPr>
          <p:spPr bwMode="auto">
            <a:xfrm>
              <a:off x="1855" y="1899"/>
              <a:ext cx="118" cy="0"/>
            </a:xfrm>
            <a:prstGeom prst="line">
              <a:avLst/>
            </a:prstGeom>
            <a:noFill/>
            <a:ln w="19050" cap="sq">
              <a:solidFill>
                <a:srgbClr val="003366"/>
              </a:solidFill>
              <a:round/>
              <a:headEnd type="none" w="sm" len="sm"/>
              <a:tailEnd type="none" w="sm" len="sm"/>
            </a:ln>
          </p:spPr>
          <p:txBody>
            <a:bodyPr/>
            <a:lstStyle/>
            <a:p>
              <a:pPr fontAlgn="auto">
                <a:spcBef>
                  <a:spcPts val="0"/>
                </a:spcBef>
                <a:spcAft>
                  <a:spcPts val="0"/>
                </a:spcAft>
              </a:pPr>
              <a:endParaRPr lang="zh-CN" altLang="en-US">
                <a:solidFill>
                  <a:srgbClr val="000000"/>
                </a:solidFill>
                <a:latin typeface="Arial Narrow"/>
                <a:cs typeface="+mn-cs"/>
              </a:endParaRPr>
            </a:p>
          </p:txBody>
        </p:sp>
        <p:sp>
          <p:nvSpPr>
            <p:cNvPr id="49" name="Line 8">
              <a:extLst>
                <a:ext uri="{FF2B5EF4-FFF2-40B4-BE49-F238E27FC236}">
                  <a16:creationId xmlns:a16="http://schemas.microsoft.com/office/drawing/2014/main" id="{10953082-7D74-1902-AC72-3A760CA320C9}"/>
                </a:ext>
              </a:extLst>
            </p:cNvPr>
            <p:cNvSpPr>
              <a:spLocks noChangeShapeType="1"/>
            </p:cNvSpPr>
            <p:nvPr/>
          </p:nvSpPr>
          <p:spPr bwMode="auto">
            <a:xfrm flipV="1">
              <a:off x="2894" y="1899"/>
              <a:ext cx="272" cy="0"/>
            </a:xfrm>
            <a:prstGeom prst="line">
              <a:avLst/>
            </a:prstGeom>
            <a:noFill/>
            <a:ln w="22225" cap="sq">
              <a:solidFill>
                <a:srgbClr val="000080"/>
              </a:solidFill>
              <a:round/>
              <a:headEnd type="none" w="sm" len="sm"/>
              <a:tailEnd type="none" w="sm" len="sm"/>
            </a:ln>
          </p:spPr>
          <p:txBody>
            <a:bodyPr/>
            <a:lstStyle/>
            <a:p>
              <a:pPr fontAlgn="auto">
                <a:spcBef>
                  <a:spcPts val="0"/>
                </a:spcBef>
                <a:spcAft>
                  <a:spcPts val="0"/>
                </a:spcAft>
              </a:pPr>
              <a:endParaRPr lang="zh-CN" altLang="en-US">
                <a:solidFill>
                  <a:srgbClr val="000000"/>
                </a:solidFill>
                <a:latin typeface="Arial Narrow"/>
                <a:cs typeface="+mn-cs"/>
              </a:endParaRPr>
            </a:p>
          </p:txBody>
        </p:sp>
        <p:sp>
          <p:nvSpPr>
            <p:cNvPr id="50" name="Text Box 9">
              <a:extLst>
                <a:ext uri="{FF2B5EF4-FFF2-40B4-BE49-F238E27FC236}">
                  <a16:creationId xmlns:a16="http://schemas.microsoft.com/office/drawing/2014/main" id="{E7432FCE-FA9E-93F7-4B1A-21FE2EC0B4E9}"/>
                </a:ext>
              </a:extLst>
            </p:cNvPr>
            <p:cNvSpPr txBox="1">
              <a:spLocks noChangeArrowheads="1"/>
            </p:cNvSpPr>
            <p:nvPr/>
          </p:nvSpPr>
          <p:spPr bwMode="auto">
            <a:xfrm>
              <a:off x="1247" y="1616"/>
              <a:ext cx="309" cy="577"/>
            </a:xfrm>
            <a:prstGeom prst="rect">
              <a:avLst/>
            </a:prstGeom>
            <a:noFill/>
            <a:ln w="12700" cap="sq">
              <a:noFill/>
              <a:miter lim="800000"/>
              <a:headEnd type="none" w="sm" len="sm"/>
              <a:tailEnd type="none" w="sm" len="sm"/>
            </a:ln>
          </p:spPr>
          <p:txBody>
            <a:bodyPr wrap="none">
              <a:spAutoFit/>
            </a:bodyPr>
            <a:lstStyle/>
            <a:p>
              <a:pPr fontAlgn="auto">
                <a:spcBef>
                  <a:spcPts val="0"/>
                </a:spcBef>
                <a:spcAft>
                  <a:spcPts val="0"/>
                </a:spcAft>
              </a:pPr>
              <a:r>
                <a:rPr lang="en-US" altLang="zh-CN" dirty="0">
                  <a:solidFill>
                    <a:srgbClr val="003399"/>
                  </a:solidFill>
                  <a:latin typeface="Arial Narrow"/>
                  <a:cs typeface="+mn-cs"/>
                </a:rPr>
                <a:t> n</a:t>
              </a:r>
            </a:p>
            <a:p>
              <a:pPr fontAlgn="auto">
                <a:spcBef>
                  <a:spcPts val="0"/>
                </a:spcBef>
                <a:spcAft>
                  <a:spcPts val="0"/>
                </a:spcAft>
              </a:pPr>
              <a:endParaRPr lang="en-US" altLang="zh-CN" dirty="0">
                <a:solidFill>
                  <a:srgbClr val="003399"/>
                </a:solidFill>
                <a:latin typeface="Arial Narrow"/>
                <a:cs typeface="+mn-cs"/>
              </a:endParaRPr>
            </a:p>
            <a:p>
              <a:pPr fontAlgn="auto">
                <a:spcBef>
                  <a:spcPts val="0"/>
                </a:spcBef>
                <a:spcAft>
                  <a:spcPts val="0"/>
                </a:spcAft>
              </a:pPr>
              <a:r>
                <a:rPr lang="en-US" altLang="zh-CN" dirty="0" err="1">
                  <a:solidFill>
                    <a:srgbClr val="003399"/>
                  </a:solidFill>
                  <a:latin typeface="Arial Narrow"/>
                  <a:cs typeface="+mn-cs"/>
                </a:rPr>
                <a:t>i</a:t>
              </a:r>
              <a:r>
                <a:rPr lang="en-US" altLang="zh-CN" dirty="0">
                  <a:solidFill>
                    <a:srgbClr val="003399"/>
                  </a:solidFill>
                  <a:latin typeface="Arial Narrow"/>
                  <a:cs typeface="+mn-cs"/>
                </a:rPr>
                <a:t>=1</a:t>
              </a:r>
            </a:p>
          </p:txBody>
        </p:sp>
        <p:sp>
          <p:nvSpPr>
            <p:cNvPr id="51" name="Text Box 10">
              <a:extLst>
                <a:ext uri="{FF2B5EF4-FFF2-40B4-BE49-F238E27FC236}">
                  <a16:creationId xmlns:a16="http://schemas.microsoft.com/office/drawing/2014/main" id="{D7452819-87B2-CFB8-6287-00FD0198C7FD}"/>
                </a:ext>
              </a:extLst>
            </p:cNvPr>
            <p:cNvSpPr txBox="1">
              <a:spLocks noChangeArrowheads="1"/>
            </p:cNvSpPr>
            <p:nvPr/>
          </p:nvSpPr>
          <p:spPr bwMode="auto">
            <a:xfrm>
              <a:off x="1973" y="1616"/>
              <a:ext cx="354" cy="577"/>
            </a:xfrm>
            <a:prstGeom prst="rect">
              <a:avLst/>
            </a:prstGeom>
            <a:noFill/>
            <a:ln w="12700" cap="sq">
              <a:noFill/>
              <a:miter lim="800000"/>
              <a:headEnd type="none" w="sm" len="sm"/>
              <a:tailEnd type="none" w="sm" len="sm"/>
            </a:ln>
          </p:spPr>
          <p:txBody>
            <a:bodyPr wrap="none">
              <a:spAutoFit/>
            </a:bodyPr>
            <a:lstStyle/>
            <a:p>
              <a:pPr fontAlgn="auto">
                <a:spcBef>
                  <a:spcPts val="0"/>
                </a:spcBef>
                <a:spcAft>
                  <a:spcPts val="0"/>
                </a:spcAft>
              </a:pPr>
              <a:r>
                <a:rPr lang="en-US" altLang="zh-CN" dirty="0">
                  <a:solidFill>
                    <a:srgbClr val="003399"/>
                  </a:solidFill>
                  <a:latin typeface="Arial Narrow"/>
                  <a:cs typeface="+mn-cs"/>
                </a:rPr>
                <a:t>  h</a:t>
              </a:r>
            </a:p>
            <a:p>
              <a:pPr fontAlgn="auto">
                <a:spcBef>
                  <a:spcPts val="0"/>
                </a:spcBef>
                <a:spcAft>
                  <a:spcPts val="0"/>
                </a:spcAft>
              </a:pPr>
              <a:endParaRPr lang="en-US" altLang="zh-CN" dirty="0">
                <a:solidFill>
                  <a:srgbClr val="003399"/>
                </a:solidFill>
                <a:latin typeface="Arial Narrow"/>
                <a:cs typeface="+mn-cs"/>
              </a:endParaRPr>
            </a:p>
            <a:p>
              <a:pPr fontAlgn="auto">
                <a:spcBef>
                  <a:spcPts val="0"/>
                </a:spcBef>
                <a:spcAft>
                  <a:spcPts val="0"/>
                </a:spcAft>
              </a:pPr>
              <a:r>
                <a:rPr lang="en-US" altLang="zh-CN" dirty="0">
                  <a:solidFill>
                    <a:srgbClr val="003399"/>
                  </a:solidFill>
                  <a:latin typeface="Arial Narrow"/>
                  <a:cs typeface="+mn-cs"/>
                </a:rPr>
                <a:t> j=1</a:t>
              </a:r>
            </a:p>
          </p:txBody>
        </p:sp>
      </p:grpSp>
      <p:grpSp>
        <p:nvGrpSpPr>
          <p:cNvPr id="52" name="Group 20">
            <a:extLst>
              <a:ext uri="{FF2B5EF4-FFF2-40B4-BE49-F238E27FC236}">
                <a16:creationId xmlns:a16="http://schemas.microsoft.com/office/drawing/2014/main" id="{82D51D38-12C8-CFBE-AB58-829F7D0FEF6E}"/>
              </a:ext>
            </a:extLst>
          </p:cNvPr>
          <p:cNvGrpSpPr>
            <a:grpSpLocks/>
          </p:cNvGrpSpPr>
          <p:nvPr/>
        </p:nvGrpSpPr>
        <p:grpSpPr bwMode="auto">
          <a:xfrm>
            <a:off x="3563888" y="3703531"/>
            <a:ext cx="2971800" cy="814387"/>
            <a:chOff x="2906" y="2522"/>
            <a:chExt cx="1872" cy="513"/>
          </a:xfrm>
        </p:grpSpPr>
        <p:sp>
          <p:nvSpPr>
            <p:cNvPr id="53" name="AutoShape 18">
              <a:extLst>
                <a:ext uri="{FF2B5EF4-FFF2-40B4-BE49-F238E27FC236}">
                  <a16:creationId xmlns:a16="http://schemas.microsoft.com/office/drawing/2014/main" id="{A9A550C8-5F78-DC9D-1AC0-BCBEE1F9A9CF}"/>
                </a:ext>
              </a:extLst>
            </p:cNvPr>
            <p:cNvSpPr>
              <a:spLocks noChangeArrowheads="1"/>
            </p:cNvSpPr>
            <p:nvPr/>
          </p:nvSpPr>
          <p:spPr bwMode="auto">
            <a:xfrm>
              <a:off x="2906" y="2522"/>
              <a:ext cx="1872" cy="513"/>
            </a:xfrm>
            <a:prstGeom prst="wedgeEllipseCallout">
              <a:avLst>
                <a:gd name="adj1" fmla="val -50269"/>
                <a:gd name="adj2" fmla="val -101852"/>
              </a:avLst>
            </a:prstGeom>
            <a:noFill/>
            <a:ln w="53975" cap="sq">
              <a:solidFill>
                <a:schemeClr val="accent1"/>
              </a:solidFill>
              <a:miter lim="800000"/>
              <a:headEnd type="none" w="sm" len="sm"/>
              <a:tailEnd type="none" w="sm" len="sm"/>
            </a:ln>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a:ln>
                  <a:noFill/>
                </a:ln>
                <a:solidFill>
                  <a:srgbClr val="000000"/>
                </a:solidFill>
                <a:effectLst/>
                <a:uLnTx/>
                <a:uFillTx/>
                <a:latin typeface="Arial Narrow"/>
                <a:cs typeface="+mn-cs"/>
              </a:endParaRPr>
            </a:p>
          </p:txBody>
        </p:sp>
        <p:sp>
          <p:nvSpPr>
            <p:cNvPr id="54" name="Text Box 19">
              <a:extLst>
                <a:ext uri="{FF2B5EF4-FFF2-40B4-BE49-F238E27FC236}">
                  <a16:creationId xmlns:a16="http://schemas.microsoft.com/office/drawing/2014/main" id="{4C0F8FB6-B526-2142-D775-31BD10CCB332}"/>
                </a:ext>
              </a:extLst>
            </p:cNvPr>
            <p:cNvSpPr txBox="1">
              <a:spLocks noChangeArrowheads="1"/>
            </p:cNvSpPr>
            <p:nvPr/>
          </p:nvSpPr>
          <p:spPr bwMode="auto">
            <a:xfrm>
              <a:off x="3112" y="2581"/>
              <a:ext cx="1485" cy="395"/>
            </a:xfrm>
            <a:prstGeom prst="rect">
              <a:avLst/>
            </a:prstGeom>
            <a:noFill/>
            <a:ln w="12700" cap="sq">
              <a:noFill/>
              <a:miter lim="800000"/>
              <a:headEnd type="none" w="sm" len="sm"/>
              <a:tailEnd type="none" w="sm" len="sm"/>
            </a:ln>
            <a:effectLst>
              <a:outerShdw dist="12700" algn="ctr" rotWithShape="0">
                <a:srgbClr val="FFFFFF"/>
              </a:outerShdw>
            </a:effectLst>
          </p:spPr>
          <p:txBody>
            <a:bodyPr wrap="square">
              <a:spAutoFit/>
            </a:bodyPr>
            <a:lstStyle/>
            <a:p>
              <a:pPr marL="0" marR="0" lvl="0" indent="0" defTabSz="914400" eaLnBrk="1" fontAlgn="auto" latinLnBrk="0" hangingPunct="1">
                <a:lnSpc>
                  <a:spcPct val="75000"/>
                </a:lnSpc>
                <a:spcBef>
                  <a:spcPts val="0"/>
                </a:spcBef>
                <a:spcAft>
                  <a:spcPts val="0"/>
                </a:spcAft>
                <a:buClrTx/>
                <a:buSzTx/>
                <a:buFontTx/>
                <a:buNone/>
                <a:tabLst/>
                <a:defRPr/>
              </a:pPr>
              <a:r>
                <a:rPr kumimoji="0" lang="zh-CN" altLang="en-US" sz="2300" b="0" i="0" u="none" strike="noStrike" kern="0" cap="none" spc="0" normalizeH="0" baseline="0" noProof="0" dirty="0">
                  <a:ln>
                    <a:noFill/>
                  </a:ln>
                  <a:solidFill>
                    <a:srgbClr val="7030A0"/>
                  </a:solidFill>
                  <a:effectLst/>
                  <a:uLnTx/>
                  <a:uFillTx/>
                  <a:latin typeface="幼圆" pitchFamily="49" charset="-122"/>
                  <a:ea typeface="幼圆" pitchFamily="49" charset="-122"/>
                  <a:cs typeface="+mn-cs"/>
                </a:rPr>
                <a:t>第</a:t>
              </a:r>
              <a:r>
                <a:rPr kumimoji="0" lang="en-US" altLang="zh-CN" sz="2300" b="0" i="0" u="none" strike="noStrike" kern="0" cap="none" spc="0" normalizeH="0" baseline="0" noProof="0" dirty="0">
                  <a:ln>
                    <a:noFill/>
                  </a:ln>
                  <a:solidFill>
                    <a:srgbClr val="7030A0"/>
                  </a:solidFill>
                  <a:effectLst/>
                  <a:uLnTx/>
                  <a:uFillTx/>
                  <a:latin typeface="Arial Narrow"/>
                  <a:ea typeface="幼圆" pitchFamily="49" charset="-122"/>
                  <a:cs typeface="+mn-cs"/>
                </a:rPr>
                <a:t>j</a:t>
              </a:r>
              <a:r>
                <a:rPr kumimoji="0" lang="zh-CN" altLang="en-US" sz="2300" b="0" i="0" u="none" strike="noStrike" kern="0" cap="none" spc="0" normalizeH="0" baseline="0" noProof="0" dirty="0">
                  <a:ln>
                    <a:noFill/>
                  </a:ln>
                  <a:solidFill>
                    <a:srgbClr val="7030A0"/>
                  </a:solidFill>
                  <a:effectLst/>
                  <a:uLnTx/>
                  <a:uFillTx/>
                  <a:latin typeface="幼圆" pitchFamily="49" charset="-122"/>
                  <a:ea typeface="幼圆" pitchFamily="49" charset="-122"/>
                  <a:cs typeface="+mn-cs"/>
                </a:rPr>
                <a:t>层每个结点的比较次数</a:t>
              </a:r>
            </a:p>
          </p:txBody>
        </p:sp>
      </p:grpSp>
      <p:sp>
        <p:nvSpPr>
          <p:cNvPr id="55" name="Rectangle 21">
            <a:extLst>
              <a:ext uri="{FF2B5EF4-FFF2-40B4-BE49-F238E27FC236}">
                <a16:creationId xmlns:a16="http://schemas.microsoft.com/office/drawing/2014/main" id="{ABF95E01-15DD-3BAA-1F9B-8B05F13FA2EA}"/>
              </a:ext>
            </a:extLst>
          </p:cNvPr>
          <p:cNvSpPr>
            <a:spLocks noChangeArrowheads="1"/>
          </p:cNvSpPr>
          <p:nvPr/>
        </p:nvSpPr>
        <p:spPr bwMode="auto">
          <a:xfrm>
            <a:off x="1260846" y="4385227"/>
            <a:ext cx="4724400" cy="1003300"/>
          </a:xfrm>
          <a:prstGeom prst="rect">
            <a:avLst/>
          </a:prstGeom>
          <a:noFill/>
          <a:ln w="12700" cap="sq">
            <a:noFill/>
            <a:miter lim="800000"/>
            <a:headEnd type="none" w="sm" len="sm"/>
            <a:tailEnd type="none" w="sm" len="sm"/>
          </a:ln>
        </p:spPr>
        <p:txBody>
          <a:bodyPr>
            <a:spAutoFit/>
          </a:bodyPr>
          <a:lstStyle/>
          <a:p>
            <a:pPr fontAlgn="auto">
              <a:spcBef>
                <a:spcPts val="0"/>
              </a:spcBef>
              <a:spcAft>
                <a:spcPct val="25000"/>
              </a:spcAft>
            </a:pPr>
            <a:r>
              <a:rPr lang="zh-CN" altLang="en-US" sz="2700" dirty="0">
                <a:solidFill>
                  <a:srgbClr val="003399"/>
                </a:solidFill>
                <a:latin typeface="幼圆" pitchFamily="49" charset="-122"/>
                <a:ea typeface="幼圆" pitchFamily="49" charset="-122"/>
                <a:cs typeface="+mn-cs"/>
              </a:rPr>
              <a:t>当</a:t>
            </a:r>
            <a:r>
              <a:rPr lang="en-US" altLang="zh-CN" sz="2700" dirty="0">
                <a:solidFill>
                  <a:srgbClr val="003399"/>
                </a:solidFill>
                <a:latin typeface="Arial Narrow"/>
                <a:ea typeface="幼圆" pitchFamily="49" charset="-122"/>
                <a:cs typeface="+mn-cs"/>
              </a:rPr>
              <a:t>n</a:t>
            </a:r>
            <a:r>
              <a:rPr lang="zh-CN" altLang="en-US" sz="2700" dirty="0">
                <a:solidFill>
                  <a:srgbClr val="003399"/>
                </a:solidFill>
                <a:latin typeface="幼圆" pitchFamily="49" charset="-122"/>
                <a:ea typeface="幼圆" pitchFamily="49" charset="-122"/>
                <a:cs typeface="+mn-cs"/>
              </a:rPr>
              <a:t>足够大时，有</a:t>
            </a:r>
          </a:p>
          <a:p>
            <a:pPr fontAlgn="auto">
              <a:spcBef>
                <a:spcPts val="0"/>
              </a:spcBef>
              <a:spcAft>
                <a:spcPts val="0"/>
              </a:spcAft>
            </a:pPr>
            <a:r>
              <a:rPr lang="zh-CN" altLang="en-US" sz="2500" dirty="0">
                <a:solidFill>
                  <a:srgbClr val="003399"/>
                </a:solidFill>
                <a:latin typeface="Arial Narrow"/>
                <a:ea typeface="楷体_GB2312" pitchFamily="49" charset="-122"/>
                <a:cs typeface="+mn-cs"/>
              </a:rPr>
              <a:t>                 </a:t>
            </a:r>
            <a:r>
              <a:rPr lang="en-US" altLang="zh-CN" sz="2500" dirty="0">
                <a:solidFill>
                  <a:srgbClr val="003399"/>
                </a:solidFill>
                <a:latin typeface="Arial Narrow"/>
                <a:ea typeface="楷体_GB2312" pitchFamily="49" charset="-122"/>
                <a:cs typeface="+mn-cs"/>
              </a:rPr>
              <a:t>ASL</a:t>
            </a:r>
            <a:r>
              <a:rPr lang="en-US" altLang="zh-CN" sz="2500" dirty="0">
                <a:solidFill>
                  <a:srgbClr val="003399"/>
                </a:solidFill>
                <a:latin typeface="Arial Narrow"/>
                <a:ea typeface="楷体_GB2312" pitchFamily="49" charset="-122"/>
                <a:cs typeface="+mn-cs"/>
                <a:sym typeface="Symbol" pitchFamily="18" charset="2"/>
              </a:rPr>
              <a:t></a:t>
            </a:r>
            <a:r>
              <a:rPr lang="en-US" altLang="zh-CN" sz="2500" dirty="0">
                <a:solidFill>
                  <a:srgbClr val="003399"/>
                </a:solidFill>
                <a:latin typeface="Arial Narrow"/>
                <a:ea typeface="楷体_GB2312" pitchFamily="49" charset="-122"/>
                <a:cs typeface="+mn-cs"/>
              </a:rPr>
              <a:t> </a:t>
            </a:r>
            <a:r>
              <a:rPr lang="en-US" altLang="zh-CN" sz="2600" dirty="0">
                <a:solidFill>
                  <a:srgbClr val="003399"/>
                </a:solidFill>
                <a:latin typeface="Arial Narrow"/>
                <a:cs typeface="+mn-cs"/>
                <a:sym typeface="Symbol" pitchFamily="18" charset="2"/>
              </a:rPr>
              <a:t>log</a:t>
            </a:r>
            <a:r>
              <a:rPr lang="en-US" altLang="zh-CN" sz="2600" baseline="-25000" dirty="0">
                <a:solidFill>
                  <a:srgbClr val="003399"/>
                </a:solidFill>
                <a:latin typeface="Arial Narrow"/>
                <a:cs typeface="+mn-cs"/>
                <a:sym typeface="Symbol" pitchFamily="18" charset="2"/>
              </a:rPr>
              <a:t>2</a:t>
            </a:r>
            <a:r>
              <a:rPr lang="en-US" altLang="zh-CN" sz="2600" dirty="0">
                <a:solidFill>
                  <a:srgbClr val="003399"/>
                </a:solidFill>
                <a:latin typeface="Arial Narrow"/>
                <a:cs typeface="+mn-cs"/>
                <a:sym typeface="Symbol" pitchFamily="18" charset="2"/>
              </a:rPr>
              <a:t>(n+1) </a:t>
            </a:r>
            <a:r>
              <a:rPr lang="en-US" altLang="zh-CN" sz="2600" dirty="0">
                <a:solidFill>
                  <a:srgbClr val="003399"/>
                </a:solidFill>
                <a:latin typeface="Arial Narrow"/>
                <a:cs typeface="Times New Roman" pitchFamily="18" charset="0"/>
                <a:sym typeface="Symbol" pitchFamily="18" charset="2"/>
              </a:rPr>
              <a:t>–</a:t>
            </a:r>
            <a:r>
              <a:rPr lang="en-US" altLang="zh-CN" sz="2600" dirty="0">
                <a:solidFill>
                  <a:srgbClr val="003399"/>
                </a:solidFill>
                <a:latin typeface="Arial Narrow"/>
                <a:cs typeface="+mn-cs"/>
                <a:sym typeface="Symbol" pitchFamily="18" charset="2"/>
              </a:rPr>
              <a:t>1</a:t>
            </a:r>
          </a:p>
        </p:txBody>
      </p:sp>
      <p:grpSp>
        <p:nvGrpSpPr>
          <p:cNvPr id="56" name="Group 35">
            <a:extLst>
              <a:ext uri="{FF2B5EF4-FFF2-40B4-BE49-F238E27FC236}">
                <a16:creationId xmlns:a16="http://schemas.microsoft.com/office/drawing/2014/main" id="{CB354BE2-EA27-C7B7-715E-F22A15130312}"/>
              </a:ext>
            </a:extLst>
          </p:cNvPr>
          <p:cNvGrpSpPr>
            <a:grpSpLocks/>
          </p:cNvGrpSpPr>
          <p:nvPr/>
        </p:nvGrpSpPr>
        <p:grpSpPr bwMode="auto">
          <a:xfrm>
            <a:off x="1254498" y="5464981"/>
            <a:ext cx="6203950" cy="762000"/>
            <a:chOff x="649" y="3358"/>
            <a:chExt cx="3908" cy="480"/>
          </a:xfrm>
        </p:grpSpPr>
        <p:sp>
          <p:nvSpPr>
            <p:cNvPr id="57" name="Text Box 23">
              <a:extLst>
                <a:ext uri="{FF2B5EF4-FFF2-40B4-BE49-F238E27FC236}">
                  <a16:creationId xmlns:a16="http://schemas.microsoft.com/office/drawing/2014/main" id="{6326B056-CD5F-12EA-1EE0-282DF98D27FC}"/>
                </a:ext>
              </a:extLst>
            </p:cNvPr>
            <p:cNvSpPr txBox="1">
              <a:spLocks noChangeArrowheads="1"/>
            </p:cNvSpPr>
            <p:nvPr/>
          </p:nvSpPr>
          <p:spPr bwMode="auto">
            <a:xfrm rot="-18625">
              <a:off x="2823" y="3358"/>
              <a:ext cx="1734" cy="480"/>
            </a:xfrm>
            <a:prstGeom prst="rect">
              <a:avLst/>
            </a:prstGeom>
            <a:noFill/>
            <a:ln w="12700" cap="sq">
              <a:noFill/>
              <a:miter lim="800000"/>
              <a:headEnd type="none" w="sm" len="sm"/>
              <a:tailEnd type="none" w="sm" len="sm"/>
            </a:ln>
            <a:effectLst>
              <a:outerShdw dist="12700" dir="5400000" algn="ctr" rotWithShape="0">
                <a:srgbClr val="FFFFFF"/>
              </a:outerShdw>
            </a:effectLst>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4400" b="0" u="none" strike="noStrike" kern="0" cap="none" spc="0" normalizeH="0" baseline="0" noProof="0" dirty="0">
                  <a:ln>
                    <a:noFill/>
                  </a:ln>
                  <a:solidFill>
                    <a:srgbClr val="FF3300"/>
                  </a:solidFill>
                  <a:effectLst/>
                  <a:uLnTx/>
                  <a:uFillTx/>
                  <a:latin typeface="Arial Narrow"/>
                  <a:cs typeface="Times New Roman" pitchFamily="18" charset="0"/>
                </a:rPr>
                <a:t>O</a:t>
              </a:r>
              <a:r>
                <a:rPr kumimoji="0" lang="en-US" altLang="zh-CN" sz="3600" b="0" u="none" strike="noStrike" kern="0" cap="none" spc="0" normalizeH="0" baseline="0" noProof="0" dirty="0">
                  <a:ln>
                    <a:noFill/>
                  </a:ln>
                  <a:solidFill>
                    <a:srgbClr val="FF3300"/>
                  </a:solidFill>
                  <a:effectLst/>
                  <a:uLnTx/>
                  <a:uFillTx/>
                  <a:latin typeface="Arial Narrow"/>
                  <a:cs typeface="+mn-cs"/>
                </a:rPr>
                <a:t>(</a:t>
              </a:r>
              <a:r>
                <a:rPr kumimoji="0" lang="en-US" altLang="zh-CN" sz="4400" b="0" u="none" strike="noStrike" kern="0" cap="none" spc="0" normalizeH="0" baseline="0" noProof="0" dirty="0">
                  <a:ln>
                    <a:noFill/>
                  </a:ln>
                  <a:solidFill>
                    <a:srgbClr val="FF3300"/>
                  </a:solidFill>
                  <a:effectLst/>
                  <a:uLnTx/>
                  <a:uFillTx/>
                  <a:latin typeface="Arial Narrow"/>
                  <a:cs typeface="+mn-cs"/>
                </a:rPr>
                <a:t>log</a:t>
              </a:r>
              <a:r>
                <a:rPr kumimoji="0" lang="en-US" altLang="zh-CN" sz="3600" b="0" u="none" strike="noStrike" kern="0" cap="none" spc="0" normalizeH="0" baseline="-42000" noProof="0" dirty="0">
                  <a:ln>
                    <a:noFill/>
                  </a:ln>
                  <a:solidFill>
                    <a:srgbClr val="FF3300"/>
                  </a:solidFill>
                  <a:effectLst/>
                  <a:uLnTx/>
                  <a:uFillTx/>
                  <a:latin typeface="Arial Narrow"/>
                  <a:cs typeface="+mn-cs"/>
                </a:rPr>
                <a:t>2 </a:t>
              </a:r>
              <a:r>
                <a:rPr kumimoji="0" lang="en-US" altLang="zh-CN" sz="4400" b="0" u="none" strike="noStrike" kern="0" cap="none" spc="0" normalizeH="0" baseline="0" noProof="0" dirty="0">
                  <a:ln>
                    <a:noFill/>
                  </a:ln>
                  <a:solidFill>
                    <a:srgbClr val="FF3300"/>
                  </a:solidFill>
                  <a:effectLst/>
                  <a:uLnTx/>
                  <a:uFillTx/>
                  <a:latin typeface="Arial Narrow"/>
                  <a:cs typeface="+mn-cs"/>
                </a:rPr>
                <a:t>n</a:t>
              </a:r>
              <a:r>
                <a:rPr kumimoji="0" lang="en-US" altLang="zh-CN" sz="3600" b="0" u="none" strike="noStrike" kern="0" cap="none" spc="0" normalizeH="0" baseline="0" noProof="0" dirty="0">
                  <a:ln>
                    <a:noFill/>
                  </a:ln>
                  <a:solidFill>
                    <a:srgbClr val="FF3300"/>
                  </a:solidFill>
                  <a:effectLst/>
                  <a:uLnTx/>
                  <a:uFillTx/>
                  <a:latin typeface="Arial Narrow"/>
                  <a:cs typeface="+mn-cs"/>
                </a:rPr>
                <a:t>)</a:t>
              </a:r>
            </a:p>
          </p:txBody>
        </p:sp>
        <p:sp>
          <p:nvSpPr>
            <p:cNvPr id="58" name="Text Box 24">
              <a:extLst>
                <a:ext uri="{FF2B5EF4-FFF2-40B4-BE49-F238E27FC236}">
                  <a16:creationId xmlns:a16="http://schemas.microsoft.com/office/drawing/2014/main" id="{DB187AAC-4F76-D4BD-1E46-763297839FD4}"/>
                </a:ext>
              </a:extLst>
            </p:cNvPr>
            <p:cNvSpPr txBox="1">
              <a:spLocks noChangeArrowheads="1"/>
            </p:cNvSpPr>
            <p:nvPr/>
          </p:nvSpPr>
          <p:spPr bwMode="auto">
            <a:xfrm>
              <a:off x="649" y="3422"/>
              <a:ext cx="2429" cy="365"/>
            </a:xfrm>
            <a:prstGeom prst="rect">
              <a:avLst/>
            </a:prstGeom>
            <a:noFill/>
            <a:ln w="12700" cap="sq">
              <a:noFill/>
              <a:miter lim="800000"/>
              <a:headEnd type="none" w="sm" len="sm"/>
              <a:tailEnd type="none" w="sm" len="sm"/>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3200" b="0" u="none" strike="noStrike" kern="0" cap="none" spc="0" normalizeH="0" baseline="0" noProof="0" dirty="0">
                  <a:ln>
                    <a:noFill/>
                  </a:ln>
                  <a:solidFill>
                    <a:srgbClr val="00007A"/>
                  </a:solidFill>
                  <a:effectLst/>
                  <a:uLnTx/>
                  <a:uFillTx/>
                  <a:latin typeface="Arial Narrow"/>
                  <a:ea typeface="黑体" pitchFamily="49" charset="-122"/>
                  <a:cs typeface="+mn-cs"/>
                </a:rPr>
                <a:t>算法的时间复杂度：</a:t>
              </a:r>
            </a:p>
          </p:txBody>
        </p:sp>
      </p:grpSp>
      <p:grpSp>
        <p:nvGrpSpPr>
          <p:cNvPr id="59" name="Group 37">
            <a:extLst>
              <a:ext uri="{FF2B5EF4-FFF2-40B4-BE49-F238E27FC236}">
                <a16:creationId xmlns:a16="http://schemas.microsoft.com/office/drawing/2014/main" id="{0128373D-E0A6-A4B6-BAD7-035B2042CA66}"/>
              </a:ext>
            </a:extLst>
          </p:cNvPr>
          <p:cNvGrpSpPr>
            <a:grpSpLocks/>
          </p:cNvGrpSpPr>
          <p:nvPr/>
        </p:nvGrpSpPr>
        <p:grpSpPr bwMode="auto">
          <a:xfrm>
            <a:off x="3623046" y="1038355"/>
            <a:ext cx="3713163" cy="2279650"/>
            <a:chOff x="3036" y="663"/>
            <a:chExt cx="2339" cy="1436"/>
          </a:xfrm>
        </p:grpSpPr>
        <p:sp>
          <p:nvSpPr>
            <p:cNvPr id="60" name="AutoShape 38">
              <a:extLst>
                <a:ext uri="{FF2B5EF4-FFF2-40B4-BE49-F238E27FC236}">
                  <a16:creationId xmlns:a16="http://schemas.microsoft.com/office/drawing/2014/main" id="{1A0C3BA3-8B0C-1F7D-10B5-7DEB676C81CB}"/>
                </a:ext>
              </a:extLst>
            </p:cNvPr>
            <p:cNvSpPr>
              <a:spLocks noChangeArrowheads="1"/>
            </p:cNvSpPr>
            <p:nvPr/>
          </p:nvSpPr>
          <p:spPr bwMode="auto">
            <a:xfrm>
              <a:off x="3385" y="663"/>
              <a:ext cx="1824" cy="336"/>
            </a:xfrm>
            <a:prstGeom prst="wedgeRoundRectCallout">
              <a:avLst>
                <a:gd name="adj1" fmla="val -53949"/>
                <a:gd name="adj2" fmla="val 255356"/>
                <a:gd name="adj3" fmla="val 16667"/>
              </a:avLst>
            </a:prstGeom>
            <a:noFill/>
            <a:ln w="50800" cap="sq">
              <a:solidFill>
                <a:schemeClr val="accent1"/>
              </a:solidFill>
              <a:miter lim="800000"/>
              <a:headEnd type="none" w="sm" len="sm"/>
              <a:tailEnd type="none" w="sm" len="sm"/>
            </a:ln>
          </p:spPr>
          <p:txBody>
            <a:bodyPr/>
            <a:lstStyle/>
            <a:p>
              <a:pPr algn="ctr" fontAlgn="auto">
                <a:spcBef>
                  <a:spcPts val="0"/>
                </a:spcBef>
                <a:spcAft>
                  <a:spcPts val="0"/>
                </a:spcAft>
              </a:pPr>
              <a:endParaRPr lang="en-US" altLang="zh-CN">
                <a:solidFill>
                  <a:srgbClr val="000000"/>
                </a:solidFill>
                <a:latin typeface="Arial Narrow"/>
                <a:cs typeface="+mn-cs"/>
              </a:endParaRPr>
            </a:p>
          </p:txBody>
        </p:sp>
        <p:sp>
          <p:nvSpPr>
            <p:cNvPr id="61" name="Text Box 39">
              <a:extLst>
                <a:ext uri="{FF2B5EF4-FFF2-40B4-BE49-F238E27FC236}">
                  <a16:creationId xmlns:a16="http://schemas.microsoft.com/office/drawing/2014/main" id="{A0336C27-68F7-E783-F55E-85850E577BCF}"/>
                </a:ext>
              </a:extLst>
            </p:cNvPr>
            <p:cNvSpPr txBox="1">
              <a:spLocks noChangeArrowheads="1"/>
            </p:cNvSpPr>
            <p:nvPr/>
          </p:nvSpPr>
          <p:spPr bwMode="auto">
            <a:xfrm>
              <a:off x="3444" y="678"/>
              <a:ext cx="1931" cy="260"/>
            </a:xfrm>
            <a:prstGeom prst="rect">
              <a:avLst/>
            </a:prstGeom>
            <a:noFill/>
            <a:ln w="12700" cap="sq">
              <a:noFill/>
              <a:miter lim="800000"/>
              <a:headEnd type="none" w="sm" len="sm"/>
              <a:tailEnd type="none" w="sm" len="sm"/>
            </a:ln>
          </p:spPr>
          <p:txBody>
            <a:bodyPr>
              <a:spAutoFit/>
            </a:bodyPr>
            <a:lstStyle/>
            <a:p>
              <a:pPr fontAlgn="auto">
                <a:spcBef>
                  <a:spcPts val="0"/>
                </a:spcBef>
                <a:spcAft>
                  <a:spcPts val="0"/>
                </a:spcAft>
              </a:pPr>
              <a:r>
                <a:rPr lang="zh-CN" altLang="en-US" sz="2100" dirty="0">
                  <a:solidFill>
                    <a:srgbClr val="7030A0"/>
                  </a:solidFill>
                  <a:latin typeface="幼圆" pitchFamily="49" charset="-122"/>
                  <a:ea typeface="幼圆" pitchFamily="49" charset="-122"/>
                  <a:cs typeface="+mn-cs"/>
                </a:rPr>
                <a:t>第</a:t>
              </a:r>
              <a:r>
                <a:rPr lang="en-US" altLang="zh-CN" sz="2100" dirty="0">
                  <a:solidFill>
                    <a:srgbClr val="7030A0"/>
                  </a:solidFill>
                  <a:latin typeface="Arial Narrow"/>
                  <a:ea typeface="幼圆" pitchFamily="49" charset="-122"/>
                  <a:cs typeface="+mn-cs"/>
                </a:rPr>
                <a:t>j</a:t>
              </a:r>
              <a:r>
                <a:rPr lang="zh-CN" altLang="en-US" sz="2100" dirty="0">
                  <a:solidFill>
                    <a:srgbClr val="7030A0"/>
                  </a:solidFill>
                  <a:latin typeface="幼圆" pitchFamily="49" charset="-122"/>
                  <a:ea typeface="幼圆" pitchFamily="49" charset="-122"/>
                  <a:cs typeface="+mn-cs"/>
                </a:rPr>
                <a:t>层结点数的最大值</a:t>
              </a:r>
            </a:p>
          </p:txBody>
        </p:sp>
        <p:sp>
          <p:nvSpPr>
            <p:cNvPr id="62" name="Oval 40">
              <a:extLst>
                <a:ext uri="{FF2B5EF4-FFF2-40B4-BE49-F238E27FC236}">
                  <a16:creationId xmlns:a16="http://schemas.microsoft.com/office/drawing/2014/main" id="{14703946-97B8-80A3-0BB2-76D6A6D87AD6}"/>
                </a:ext>
              </a:extLst>
            </p:cNvPr>
            <p:cNvSpPr>
              <a:spLocks noChangeArrowheads="1"/>
            </p:cNvSpPr>
            <p:nvPr/>
          </p:nvSpPr>
          <p:spPr bwMode="auto">
            <a:xfrm>
              <a:off x="3036" y="1752"/>
              <a:ext cx="358" cy="347"/>
            </a:xfrm>
            <a:prstGeom prst="ellipse">
              <a:avLst/>
            </a:prstGeom>
            <a:noFill/>
            <a:ln w="31750">
              <a:solidFill>
                <a:schemeClr val="accent1"/>
              </a:solidFill>
              <a:prstDash val="lgDash"/>
              <a:round/>
              <a:headEnd type="none" w="sm" len="sm"/>
              <a:tailEnd type="none" w="sm" len="sm"/>
            </a:ln>
          </p:spPr>
          <p:txBody>
            <a:bodyPr wrap="none" anchor="ctr"/>
            <a:lstStyle/>
            <a:p>
              <a:pPr fontAlgn="auto">
                <a:spcBef>
                  <a:spcPts val="0"/>
                </a:spcBef>
                <a:spcAft>
                  <a:spcPts val="0"/>
                </a:spcAft>
              </a:pPr>
              <a:endParaRPr lang="zh-CN" altLang="en-US" dirty="0">
                <a:solidFill>
                  <a:srgbClr val="000000"/>
                </a:solidFill>
                <a:latin typeface="Arial Narrow"/>
                <a:cs typeface="+mn-cs"/>
              </a:endParaRPr>
            </a:p>
          </p:txBody>
        </p:sp>
      </p:grpSp>
    </p:spTree>
    <p:extLst>
      <p:ext uri="{BB962C8B-B14F-4D97-AF65-F5344CB8AC3E}">
        <p14:creationId xmlns:p14="http://schemas.microsoft.com/office/powerpoint/2010/main" val="3751941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wipe(left)">
                                      <p:cBhvr>
                                        <p:cTn id="7" dur="500"/>
                                        <p:tgtEl>
                                          <p:spTgt spid="4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59"/>
                                        </p:tgtEl>
                                        <p:attrNameLst>
                                          <p:attrName>style.visibility</p:attrName>
                                        </p:attrNameLst>
                                      </p:cBhvr>
                                      <p:to>
                                        <p:strVal val="visible"/>
                                      </p:to>
                                    </p:set>
                                    <p:animEffect transition="in" filter="wipe(up)">
                                      <p:cBhvr>
                                        <p:cTn id="12" dur="500"/>
                                        <p:tgtEl>
                                          <p:spTgt spid="5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52"/>
                                        </p:tgtEl>
                                        <p:attrNameLst>
                                          <p:attrName>style.visibility</p:attrName>
                                        </p:attrNameLst>
                                      </p:cBhvr>
                                      <p:to>
                                        <p:strVal val="visible"/>
                                      </p:to>
                                    </p:set>
                                    <p:animEffect transition="in" filter="wipe(right)">
                                      <p:cBhvr>
                                        <p:cTn id="17" dur="500"/>
                                        <p:tgtEl>
                                          <p:spTgt spid="52"/>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55"/>
                                        </p:tgtEl>
                                        <p:attrNameLst>
                                          <p:attrName>style.visibility</p:attrName>
                                        </p:attrNameLst>
                                      </p:cBhvr>
                                      <p:to>
                                        <p:strVal val="visible"/>
                                      </p:to>
                                    </p:set>
                                    <p:animEffect transition="in" filter="dissolve">
                                      <p:cBhvr>
                                        <p:cTn id="22" dur="500"/>
                                        <p:tgtEl>
                                          <p:spTgt spid="55"/>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56"/>
                                        </p:tgtEl>
                                        <p:attrNameLst>
                                          <p:attrName>style.visibility</p:attrName>
                                        </p:attrNameLst>
                                      </p:cBhvr>
                                      <p:to>
                                        <p:strVal val="visible"/>
                                      </p:to>
                                    </p:set>
                                    <p:anim calcmode="lin" valueType="num">
                                      <p:cBhvr additive="base">
                                        <p:cTn id="27" dur="500" fill="hold"/>
                                        <p:tgtEl>
                                          <p:spTgt spid="56"/>
                                        </p:tgtEl>
                                        <p:attrNameLst>
                                          <p:attrName>ppt_x</p:attrName>
                                        </p:attrNameLst>
                                      </p:cBhvr>
                                      <p:tavLst>
                                        <p:tav tm="0">
                                          <p:val>
                                            <p:strVal val="#ppt_x"/>
                                          </p:val>
                                        </p:tav>
                                        <p:tav tm="100000">
                                          <p:val>
                                            <p:strVal val="#ppt_x"/>
                                          </p:val>
                                        </p:tav>
                                      </p:tavLst>
                                    </p:anim>
                                    <p:anim calcmode="lin" valueType="num">
                                      <p:cBhvr additive="base">
                                        <p:cTn id="28" dur="500" fill="hold"/>
                                        <p:tgtEl>
                                          <p:spTgt spid="5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BFDED797-CC39-F0E5-70C8-5CE20F16406E}"/>
              </a:ext>
            </a:extLst>
          </p:cNvPr>
          <p:cNvSpPr>
            <a:spLocks noGrp="1"/>
          </p:cNvSpPr>
          <p:nvPr>
            <p:ph type="dt" sz="half" idx="10"/>
          </p:nvPr>
        </p:nvSpPr>
        <p:spPr/>
        <p:txBody>
          <a:bodyPr/>
          <a:lstStyle/>
          <a:p>
            <a:pPr>
              <a:defRPr/>
            </a:pPr>
            <a:fld id="{72795A5C-ABA9-164F-9A37-0CFC1B48C772}" type="datetime1">
              <a:rPr lang="en-US" altLang="zh-CN" smtClean="0"/>
              <a:t>6/9/22</a:t>
            </a:fld>
            <a:endParaRPr lang="en-US" altLang="zh-CN" dirty="0"/>
          </a:p>
        </p:txBody>
      </p:sp>
      <p:sp>
        <p:nvSpPr>
          <p:cNvPr id="5" name="灯片编号占位符 4">
            <a:extLst>
              <a:ext uri="{FF2B5EF4-FFF2-40B4-BE49-F238E27FC236}">
                <a16:creationId xmlns:a16="http://schemas.microsoft.com/office/drawing/2014/main" id="{90F6291A-C24B-1ECB-D6CD-73C498A64D40}"/>
              </a:ext>
            </a:extLst>
          </p:cNvPr>
          <p:cNvSpPr>
            <a:spLocks noGrp="1"/>
          </p:cNvSpPr>
          <p:nvPr>
            <p:ph type="sldNum" sz="quarter" idx="12"/>
          </p:nvPr>
        </p:nvSpPr>
        <p:spPr/>
        <p:txBody>
          <a:bodyPr/>
          <a:lstStyle/>
          <a:p>
            <a:pPr>
              <a:defRPr/>
            </a:pPr>
            <a:fld id="{4FF538FA-A287-4FBD-9703-6DB9C5344803}" type="slidenum">
              <a:rPr lang="zh-CN" altLang="en-US" smtClean="0"/>
              <a:t>28</a:t>
            </a:fld>
            <a:endParaRPr lang="en-US" altLang="zh-CN" dirty="0"/>
          </a:p>
        </p:txBody>
      </p:sp>
      <p:sp>
        <p:nvSpPr>
          <p:cNvPr id="6" name="Text Box 2">
            <a:extLst>
              <a:ext uri="{FF2B5EF4-FFF2-40B4-BE49-F238E27FC236}">
                <a16:creationId xmlns:a16="http://schemas.microsoft.com/office/drawing/2014/main" id="{27409C47-DBA5-88D7-7D06-D93325CC1B3C}"/>
              </a:ext>
            </a:extLst>
          </p:cNvPr>
          <p:cNvSpPr txBox="1">
            <a:spLocks noChangeArrowheads="1"/>
          </p:cNvSpPr>
          <p:nvPr/>
        </p:nvSpPr>
        <p:spPr bwMode="auto">
          <a:xfrm>
            <a:off x="701298" y="336900"/>
            <a:ext cx="1598613" cy="655637"/>
          </a:xfrm>
          <a:prstGeom prst="rect">
            <a:avLst/>
          </a:prstGeom>
          <a:noFill/>
          <a:ln w="12700" cap="sq">
            <a:noFill/>
            <a:miter lim="800000"/>
            <a:headEnd type="none" w="sm" len="sm"/>
            <a:tailEnd type="none" w="sm" len="sm"/>
          </a:ln>
          <a:effectLst>
            <a:outerShdw dist="28398" dir="3806097" algn="ctr" rotWithShape="0">
              <a:schemeClr val="bg1"/>
            </a:outerShdw>
          </a:effectLst>
        </p:spPr>
        <p:txBody>
          <a:bodyPr wrap="none">
            <a:spAutoFit/>
          </a:bodyPr>
          <a:lstStyle/>
          <a:p>
            <a:r>
              <a:rPr lang="zh-CN" altLang="en-US" sz="3700" i="1" dirty="0">
                <a:solidFill>
                  <a:srgbClr val="264AA5"/>
                </a:solidFill>
                <a:ea typeface="黑体" pitchFamily="49" charset="-122"/>
              </a:rPr>
              <a:t>优点：</a:t>
            </a:r>
          </a:p>
        </p:txBody>
      </p:sp>
      <p:sp>
        <p:nvSpPr>
          <p:cNvPr id="7" name="Text Box 3">
            <a:extLst>
              <a:ext uri="{FF2B5EF4-FFF2-40B4-BE49-F238E27FC236}">
                <a16:creationId xmlns:a16="http://schemas.microsoft.com/office/drawing/2014/main" id="{F4FD5F3D-D89F-0C35-001C-83C9A3D54D5B}"/>
              </a:ext>
            </a:extLst>
          </p:cNvPr>
          <p:cNvSpPr txBox="1">
            <a:spLocks noChangeArrowheads="1"/>
          </p:cNvSpPr>
          <p:nvPr/>
        </p:nvSpPr>
        <p:spPr bwMode="auto">
          <a:xfrm>
            <a:off x="685800" y="2779713"/>
            <a:ext cx="1598613" cy="655637"/>
          </a:xfrm>
          <a:prstGeom prst="rect">
            <a:avLst/>
          </a:prstGeom>
          <a:noFill/>
          <a:ln w="12700" cap="sq">
            <a:noFill/>
            <a:miter lim="800000"/>
            <a:headEnd type="none" w="sm" len="sm"/>
            <a:tailEnd type="none" w="sm" len="sm"/>
          </a:ln>
          <a:effectLst>
            <a:outerShdw dist="28398" dir="3806097" algn="ctr" rotWithShape="0">
              <a:schemeClr val="bg1"/>
            </a:outerShdw>
          </a:effectLst>
        </p:spPr>
        <p:txBody>
          <a:bodyPr wrap="none">
            <a:spAutoFit/>
          </a:bodyPr>
          <a:lstStyle/>
          <a:p>
            <a:r>
              <a:rPr lang="zh-CN" altLang="en-US" sz="3700" i="1" dirty="0">
                <a:solidFill>
                  <a:schemeClr val="accent2"/>
                </a:solidFill>
                <a:ea typeface="黑体" pitchFamily="49" charset="-122"/>
              </a:rPr>
              <a:t>缺点：</a:t>
            </a:r>
          </a:p>
        </p:txBody>
      </p:sp>
      <p:grpSp>
        <p:nvGrpSpPr>
          <p:cNvPr id="8" name="组合 7">
            <a:extLst>
              <a:ext uri="{FF2B5EF4-FFF2-40B4-BE49-F238E27FC236}">
                <a16:creationId xmlns:a16="http://schemas.microsoft.com/office/drawing/2014/main" id="{FBD15FEF-8ECF-8760-5FB0-FF3C4CC8C939}"/>
              </a:ext>
            </a:extLst>
          </p:cNvPr>
          <p:cNvGrpSpPr/>
          <p:nvPr/>
        </p:nvGrpSpPr>
        <p:grpSpPr>
          <a:xfrm>
            <a:off x="1533525" y="1316038"/>
            <a:ext cx="5688013" cy="1033462"/>
            <a:chOff x="1533525" y="1316038"/>
            <a:chExt cx="5688013" cy="1033462"/>
          </a:xfrm>
        </p:grpSpPr>
        <p:grpSp>
          <p:nvGrpSpPr>
            <p:cNvPr id="9" name="Group 29">
              <a:extLst>
                <a:ext uri="{FF2B5EF4-FFF2-40B4-BE49-F238E27FC236}">
                  <a16:creationId xmlns:a16="http://schemas.microsoft.com/office/drawing/2014/main" id="{7172994A-AE47-B1D5-9E64-08FC858E0CE0}"/>
                </a:ext>
              </a:extLst>
            </p:cNvPr>
            <p:cNvGrpSpPr>
              <a:grpSpLocks/>
            </p:cNvGrpSpPr>
            <p:nvPr/>
          </p:nvGrpSpPr>
          <p:grpSpPr bwMode="auto">
            <a:xfrm>
              <a:off x="1533525" y="1316038"/>
              <a:ext cx="5688013" cy="503237"/>
              <a:chOff x="827" y="760"/>
              <a:chExt cx="3583" cy="317"/>
            </a:xfrm>
          </p:grpSpPr>
          <p:sp>
            <p:nvSpPr>
              <p:cNvPr id="13" name="Text Box 5">
                <a:extLst>
                  <a:ext uri="{FF2B5EF4-FFF2-40B4-BE49-F238E27FC236}">
                    <a16:creationId xmlns:a16="http://schemas.microsoft.com/office/drawing/2014/main" id="{9987A5C8-2C6C-F938-FE93-D6051FF81BDB}"/>
                  </a:ext>
                </a:extLst>
              </p:cNvPr>
              <p:cNvSpPr txBox="1">
                <a:spLocks noChangeArrowheads="1"/>
              </p:cNvSpPr>
              <p:nvPr/>
            </p:nvSpPr>
            <p:spPr bwMode="auto">
              <a:xfrm>
                <a:off x="1039" y="760"/>
                <a:ext cx="3371" cy="317"/>
              </a:xfrm>
              <a:prstGeom prst="rect">
                <a:avLst/>
              </a:prstGeom>
              <a:noFill/>
              <a:ln w="12700" cap="sq">
                <a:noFill/>
                <a:miter lim="800000"/>
                <a:headEnd type="none" w="sm" len="sm"/>
                <a:tailEnd type="none" w="sm" len="sm"/>
              </a:ln>
            </p:spPr>
            <p:txBody>
              <a:bodyPr wrap="none">
                <a:spAutoFit/>
              </a:bodyPr>
              <a:lstStyle/>
              <a:p>
                <a:r>
                  <a:rPr lang="zh-CN" altLang="en-US" sz="2700" dirty="0">
                    <a:solidFill>
                      <a:srgbClr val="003399"/>
                    </a:solidFill>
                    <a:ea typeface="幼圆" pitchFamily="49" charset="-122"/>
                  </a:rPr>
                  <a:t>查找原理和过程简单，易于理解。</a:t>
                </a:r>
              </a:p>
            </p:txBody>
          </p:sp>
          <p:sp>
            <p:nvSpPr>
              <p:cNvPr id="14" name="Oval 6">
                <a:extLst>
                  <a:ext uri="{FF2B5EF4-FFF2-40B4-BE49-F238E27FC236}">
                    <a16:creationId xmlns:a16="http://schemas.microsoft.com/office/drawing/2014/main" id="{80D3B72B-7653-2141-4647-B10923E68E39}"/>
                  </a:ext>
                </a:extLst>
              </p:cNvPr>
              <p:cNvSpPr>
                <a:spLocks noChangeArrowheads="1"/>
              </p:cNvSpPr>
              <p:nvPr/>
            </p:nvSpPr>
            <p:spPr bwMode="auto">
              <a:xfrm>
                <a:off x="827" y="884"/>
                <a:ext cx="144" cy="144"/>
              </a:xfrm>
              <a:prstGeom prst="ellipse">
                <a:avLst/>
              </a:prstGeom>
              <a:ln>
                <a:headEnd type="none" w="sm" len="sm"/>
                <a:tailEnd type="none" w="sm" len="sm"/>
              </a:ln>
            </p:spPr>
            <p:style>
              <a:lnRef idx="1">
                <a:schemeClr val="accent5"/>
              </a:lnRef>
              <a:fillRef idx="3">
                <a:schemeClr val="accent5"/>
              </a:fillRef>
              <a:effectRef idx="2">
                <a:schemeClr val="accent5"/>
              </a:effectRef>
              <a:fontRef idx="minor">
                <a:schemeClr val="lt1"/>
              </a:fontRef>
            </p:style>
            <p:txBody>
              <a:bodyPr wrap="none" anchor="ctr"/>
              <a:lstStyle/>
              <a:p>
                <a:endParaRPr lang="zh-CN" altLang="en-US"/>
              </a:p>
            </p:txBody>
          </p:sp>
        </p:grpSp>
        <p:grpSp>
          <p:nvGrpSpPr>
            <p:cNvPr id="10" name="Group 30">
              <a:extLst>
                <a:ext uri="{FF2B5EF4-FFF2-40B4-BE49-F238E27FC236}">
                  <a16:creationId xmlns:a16="http://schemas.microsoft.com/office/drawing/2014/main" id="{3415F94E-2F28-2C0C-8D38-68DA8C6B2779}"/>
                </a:ext>
              </a:extLst>
            </p:cNvPr>
            <p:cNvGrpSpPr>
              <a:grpSpLocks/>
            </p:cNvGrpSpPr>
            <p:nvPr/>
          </p:nvGrpSpPr>
          <p:grpSpPr bwMode="auto">
            <a:xfrm>
              <a:off x="1539875" y="1846263"/>
              <a:ext cx="4090988" cy="503237"/>
              <a:chOff x="831" y="1048"/>
              <a:chExt cx="2577" cy="317"/>
            </a:xfrm>
          </p:grpSpPr>
          <p:sp>
            <p:nvSpPr>
              <p:cNvPr id="11" name="Text Box 8">
                <a:extLst>
                  <a:ext uri="{FF2B5EF4-FFF2-40B4-BE49-F238E27FC236}">
                    <a16:creationId xmlns:a16="http://schemas.microsoft.com/office/drawing/2014/main" id="{CB6AF5B4-B12D-828B-4900-8793B58F9880}"/>
                  </a:ext>
                </a:extLst>
              </p:cNvPr>
              <p:cNvSpPr txBox="1">
                <a:spLocks noChangeArrowheads="1"/>
              </p:cNvSpPr>
              <p:nvPr/>
            </p:nvSpPr>
            <p:spPr bwMode="auto">
              <a:xfrm>
                <a:off x="1042" y="1048"/>
                <a:ext cx="2366" cy="317"/>
              </a:xfrm>
              <a:prstGeom prst="rect">
                <a:avLst/>
              </a:prstGeom>
              <a:noFill/>
              <a:ln w="12700" cap="sq">
                <a:noFill/>
                <a:miter lim="800000"/>
                <a:headEnd type="none" w="sm" len="sm"/>
                <a:tailEnd type="none" w="sm" len="sm"/>
              </a:ln>
            </p:spPr>
            <p:txBody>
              <a:bodyPr>
                <a:spAutoFit/>
              </a:bodyPr>
              <a:lstStyle/>
              <a:p>
                <a:r>
                  <a:rPr lang="zh-CN" altLang="en-US" sz="2700" dirty="0">
                    <a:solidFill>
                      <a:srgbClr val="003399"/>
                    </a:solidFill>
                    <a:ea typeface="幼圆" pitchFamily="49" charset="-122"/>
                  </a:rPr>
                  <a:t>查找的时间效率较高。</a:t>
                </a:r>
              </a:p>
            </p:txBody>
          </p:sp>
          <p:sp>
            <p:nvSpPr>
              <p:cNvPr id="12" name="Oval 9">
                <a:extLst>
                  <a:ext uri="{FF2B5EF4-FFF2-40B4-BE49-F238E27FC236}">
                    <a16:creationId xmlns:a16="http://schemas.microsoft.com/office/drawing/2014/main" id="{88235AC9-64CA-2782-2961-1C718FB157CA}"/>
                  </a:ext>
                </a:extLst>
              </p:cNvPr>
              <p:cNvSpPr>
                <a:spLocks noChangeArrowheads="1"/>
              </p:cNvSpPr>
              <p:nvPr/>
            </p:nvSpPr>
            <p:spPr bwMode="auto">
              <a:xfrm>
                <a:off x="831" y="1172"/>
                <a:ext cx="144" cy="144"/>
              </a:xfrm>
              <a:prstGeom prst="ellipse">
                <a:avLst/>
              </a:prstGeom>
              <a:ln>
                <a:headEnd type="none" w="sm" len="sm"/>
                <a:tailEnd type="none" w="sm" len="sm"/>
              </a:ln>
            </p:spPr>
            <p:style>
              <a:lnRef idx="1">
                <a:schemeClr val="accent5"/>
              </a:lnRef>
              <a:fillRef idx="3">
                <a:schemeClr val="accent5"/>
              </a:fillRef>
              <a:effectRef idx="2">
                <a:schemeClr val="accent5"/>
              </a:effectRef>
              <a:fontRef idx="minor">
                <a:schemeClr val="lt1"/>
              </a:fontRef>
            </p:style>
            <p:txBody>
              <a:bodyPr wrap="none" anchor="ctr"/>
              <a:lstStyle/>
              <a:p>
                <a:endParaRPr lang="zh-CN" altLang="en-US"/>
              </a:p>
            </p:txBody>
          </p:sp>
        </p:grpSp>
      </p:grpSp>
      <p:grpSp>
        <p:nvGrpSpPr>
          <p:cNvPr id="15" name="Group 31">
            <a:extLst>
              <a:ext uri="{FF2B5EF4-FFF2-40B4-BE49-F238E27FC236}">
                <a16:creationId xmlns:a16="http://schemas.microsoft.com/office/drawing/2014/main" id="{FE27C396-23A0-9626-7B81-3A7AC6E0562C}"/>
              </a:ext>
            </a:extLst>
          </p:cNvPr>
          <p:cNvGrpSpPr>
            <a:grpSpLocks/>
          </p:cNvGrpSpPr>
          <p:nvPr/>
        </p:nvGrpSpPr>
        <p:grpSpPr bwMode="auto">
          <a:xfrm>
            <a:off x="1541463" y="3502025"/>
            <a:ext cx="7069137" cy="503238"/>
            <a:chOff x="827" y="1949"/>
            <a:chExt cx="4453" cy="317"/>
          </a:xfrm>
        </p:grpSpPr>
        <p:sp>
          <p:nvSpPr>
            <p:cNvPr id="16" name="Rectangle 11">
              <a:extLst>
                <a:ext uri="{FF2B5EF4-FFF2-40B4-BE49-F238E27FC236}">
                  <a16:creationId xmlns:a16="http://schemas.microsoft.com/office/drawing/2014/main" id="{E287A737-0298-9D99-B0C9-8F30CEC56385}"/>
                </a:ext>
              </a:extLst>
            </p:cNvPr>
            <p:cNvSpPr>
              <a:spLocks noChangeArrowheads="1"/>
            </p:cNvSpPr>
            <p:nvPr/>
          </p:nvSpPr>
          <p:spPr bwMode="auto">
            <a:xfrm>
              <a:off x="1030" y="1949"/>
              <a:ext cx="4250" cy="317"/>
            </a:xfrm>
            <a:prstGeom prst="rect">
              <a:avLst/>
            </a:prstGeom>
            <a:noFill/>
            <a:ln w="12700" cap="sq">
              <a:noFill/>
              <a:miter lim="800000"/>
              <a:headEnd type="none" w="sm" len="sm"/>
              <a:tailEnd type="none" w="sm" len="sm"/>
            </a:ln>
          </p:spPr>
          <p:txBody>
            <a:bodyPr>
              <a:spAutoFit/>
            </a:bodyPr>
            <a:lstStyle/>
            <a:p>
              <a:r>
                <a:rPr lang="zh-CN" altLang="en-US" sz="2700" dirty="0">
                  <a:solidFill>
                    <a:srgbClr val="003399"/>
                  </a:solidFill>
                  <a:ea typeface="幼圆" pitchFamily="49" charset="-122"/>
                </a:rPr>
                <a:t>要求查找表中的记录按照关键字值有序排列。</a:t>
              </a:r>
              <a:endParaRPr lang="en-US" altLang="zh-CN" sz="2700" dirty="0">
                <a:solidFill>
                  <a:srgbClr val="003399"/>
                </a:solidFill>
                <a:ea typeface="幼圆" pitchFamily="49" charset="-122"/>
              </a:endParaRPr>
            </a:p>
          </p:txBody>
        </p:sp>
        <p:sp>
          <p:nvSpPr>
            <p:cNvPr id="17" name="Oval 12">
              <a:extLst>
                <a:ext uri="{FF2B5EF4-FFF2-40B4-BE49-F238E27FC236}">
                  <a16:creationId xmlns:a16="http://schemas.microsoft.com/office/drawing/2014/main" id="{C2ADBE7E-02AF-301C-DC44-61831539B687}"/>
                </a:ext>
              </a:extLst>
            </p:cNvPr>
            <p:cNvSpPr>
              <a:spLocks noChangeArrowheads="1"/>
            </p:cNvSpPr>
            <p:nvPr/>
          </p:nvSpPr>
          <p:spPr bwMode="auto">
            <a:xfrm>
              <a:off x="827" y="2053"/>
              <a:ext cx="144" cy="144"/>
            </a:xfrm>
            <a:prstGeom prst="ellipse">
              <a:avLst/>
            </a:prstGeom>
            <a:ln>
              <a:headEnd type="none" w="sm" len="sm"/>
              <a:tailEnd type="none" w="sm" len="sm"/>
            </a:ln>
          </p:spPr>
          <p:style>
            <a:lnRef idx="1">
              <a:schemeClr val="accent2"/>
            </a:lnRef>
            <a:fillRef idx="3">
              <a:schemeClr val="accent2"/>
            </a:fillRef>
            <a:effectRef idx="2">
              <a:schemeClr val="accent2"/>
            </a:effectRef>
            <a:fontRef idx="minor">
              <a:schemeClr val="lt1"/>
            </a:fontRef>
          </p:style>
          <p:txBody>
            <a:bodyPr wrap="none" anchor="ctr"/>
            <a:lstStyle/>
            <a:p>
              <a:endParaRPr lang="zh-CN" altLang="en-US" dirty="0"/>
            </a:p>
          </p:txBody>
        </p:sp>
      </p:grpSp>
      <p:grpSp>
        <p:nvGrpSpPr>
          <p:cNvPr id="18" name="Group 41">
            <a:extLst>
              <a:ext uri="{FF2B5EF4-FFF2-40B4-BE49-F238E27FC236}">
                <a16:creationId xmlns:a16="http://schemas.microsoft.com/office/drawing/2014/main" id="{FBFC494E-EEE3-495A-4061-278405FBBE71}"/>
              </a:ext>
            </a:extLst>
          </p:cNvPr>
          <p:cNvGrpSpPr>
            <a:grpSpLocks/>
          </p:cNvGrpSpPr>
          <p:nvPr/>
        </p:nvGrpSpPr>
        <p:grpSpPr bwMode="auto">
          <a:xfrm>
            <a:off x="2017713" y="4913313"/>
            <a:ext cx="4654550" cy="1509712"/>
            <a:chOff x="1271" y="3095"/>
            <a:chExt cx="2932" cy="951"/>
          </a:xfrm>
        </p:grpSpPr>
        <p:sp>
          <p:nvSpPr>
            <p:cNvPr id="19" name="Cloud">
              <a:extLst>
                <a:ext uri="{FF2B5EF4-FFF2-40B4-BE49-F238E27FC236}">
                  <a16:creationId xmlns:a16="http://schemas.microsoft.com/office/drawing/2014/main" id="{8D0135C2-662A-89FD-5DFF-D3058A42D065}"/>
                </a:ext>
              </a:extLst>
            </p:cNvPr>
            <p:cNvSpPr>
              <a:spLocks noChangeAspect="1" noEditPoints="1" noChangeArrowheads="1"/>
            </p:cNvSpPr>
            <p:nvPr/>
          </p:nvSpPr>
          <p:spPr bwMode="auto">
            <a:xfrm>
              <a:off x="1271" y="3095"/>
              <a:ext cx="2932" cy="951"/>
            </a:xfrm>
            <a:custGeom>
              <a:avLst/>
              <a:gdLst>
                <a:gd name="T0" fmla="*/ 9 w 21600"/>
                <a:gd name="T1" fmla="*/ 476 h 21600"/>
                <a:gd name="T2" fmla="*/ 1466 w 21600"/>
                <a:gd name="T3" fmla="*/ 950 h 21600"/>
                <a:gd name="T4" fmla="*/ 2930 w 21600"/>
                <a:gd name="T5" fmla="*/ 476 h 21600"/>
                <a:gd name="T6" fmla="*/ 1466 w 21600"/>
                <a:gd name="T7" fmla="*/ 54 h 21600"/>
                <a:gd name="T8" fmla="*/ 0 60000 65536"/>
                <a:gd name="T9" fmla="*/ 0 60000 65536"/>
                <a:gd name="T10" fmla="*/ 0 60000 65536"/>
                <a:gd name="T11" fmla="*/ 0 60000 65536"/>
                <a:gd name="T12" fmla="*/ 2976 w 21600"/>
                <a:gd name="T13" fmla="*/ 3271 h 21600"/>
                <a:gd name="T14" fmla="*/ 17084 w 21600"/>
                <a:gd name="T15" fmla="*/ 17330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ln>
              <a:headEnd/>
              <a:tailEnd/>
            </a:ln>
          </p:spPr>
          <p:style>
            <a:lnRef idx="1">
              <a:schemeClr val="accent5"/>
            </a:lnRef>
            <a:fillRef idx="3">
              <a:schemeClr val="accent5"/>
            </a:fillRef>
            <a:effectRef idx="2">
              <a:schemeClr val="accent5"/>
            </a:effectRef>
            <a:fontRef idx="minor">
              <a:schemeClr val="lt1"/>
            </a:fontRef>
          </p:style>
          <p:txBody>
            <a:bodyPr/>
            <a:lstStyle/>
            <a:p>
              <a:endParaRPr lang="zh-CN" altLang="en-US"/>
            </a:p>
          </p:txBody>
        </p:sp>
        <p:sp>
          <p:nvSpPr>
            <p:cNvPr id="20" name="Text Box 19">
              <a:extLst>
                <a:ext uri="{FF2B5EF4-FFF2-40B4-BE49-F238E27FC236}">
                  <a16:creationId xmlns:a16="http://schemas.microsoft.com/office/drawing/2014/main" id="{2204D5F7-1925-FB8B-7B97-963BEC806825}"/>
                </a:ext>
              </a:extLst>
            </p:cNvPr>
            <p:cNvSpPr txBox="1">
              <a:spLocks noChangeArrowheads="1"/>
            </p:cNvSpPr>
            <p:nvPr/>
          </p:nvSpPr>
          <p:spPr bwMode="auto">
            <a:xfrm>
              <a:off x="1621" y="3204"/>
              <a:ext cx="2459" cy="670"/>
            </a:xfrm>
            <a:prstGeom prst="rect">
              <a:avLst/>
            </a:prstGeom>
            <a:noFill/>
            <a:ln w="12700" cap="sq">
              <a:noFill/>
              <a:miter lim="800000"/>
              <a:headEnd type="none" w="sm" len="sm"/>
              <a:tailEnd type="none" w="sm" len="sm"/>
            </a:ln>
            <a:effectLst/>
          </p:spPr>
          <p:txBody>
            <a:bodyPr wrap="square">
              <a:spAutoFit/>
            </a:bodyPr>
            <a:lstStyle/>
            <a:p>
              <a:pPr>
                <a:lnSpc>
                  <a:spcPct val="85000"/>
                </a:lnSpc>
              </a:pPr>
              <a:r>
                <a:rPr lang="zh-CN" altLang="en-US" sz="2500" dirty="0">
                  <a:solidFill>
                    <a:schemeClr val="bg1"/>
                  </a:solidFill>
                  <a:ea typeface="黑体" pitchFamily="49" charset="-122"/>
                </a:rPr>
                <a:t>折半查找方法适用于一经建立就很少改动、而又经常需要查找的查找表</a:t>
              </a:r>
            </a:p>
          </p:txBody>
        </p:sp>
      </p:grpSp>
      <p:grpSp>
        <p:nvGrpSpPr>
          <p:cNvPr id="21" name="Group 37">
            <a:extLst>
              <a:ext uri="{FF2B5EF4-FFF2-40B4-BE49-F238E27FC236}">
                <a16:creationId xmlns:a16="http://schemas.microsoft.com/office/drawing/2014/main" id="{94D6F4F3-514E-CF2C-A820-AEEF26F901F5}"/>
              </a:ext>
            </a:extLst>
          </p:cNvPr>
          <p:cNvGrpSpPr>
            <a:grpSpLocks/>
          </p:cNvGrpSpPr>
          <p:nvPr/>
        </p:nvGrpSpPr>
        <p:grpSpPr bwMode="auto">
          <a:xfrm>
            <a:off x="1543050" y="4056063"/>
            <a:ext cx="7069138" cy="503237"/>
            <a:chOff x="956" y="2721"/>
            <a:chExt cx="4453" cy="317"/>
          </a:xfrm>
        </p:grpSpPr>
        <p:sp>
          <p:nvSpPr>
            <p:cNvPr id="22" name="Rectangle 35">
              <a:extLst>
                <a:ext uri="{FF2B5EF4-FFF2-40B4-BE49-F238E27FC236}">
                  <a16:creationId xmlns:a16="http://schemas.microsoft.com/office/drawing/2014/main" id="{ECEEAD7C-28D1-DA22-FD98-136D0DBED893}"/>
                </a:ext>
              </a:extLst>
            </p:cNvPr>
            <p:cNvSpPr>
              <a:spLocks noChangeArrowheads="1"/>
            </p:cNvSpPr>
            <p:nvPr/>
          </p:nvSpPr>
          <p:spPr bwMode="auto">
            <a:xfrm>
              <a:off x="1159" y="2721"/>
              <a:ext cx="4250" cy="317"/>
            </a:xfrm>
            <a:prstGeom prst="rect">
              <a:avLst/>
            </a:prstGeom>
            <a:noFill/>
            <a:ln w="12700" cap="sq">
              <a:noFill/>
              <a:miter lim="800000"/>
              <a:headEnd type="none" w="sm" len="sm"/>
              <a:tailEnd type="none" w="sm" len="sm"/>
            </a:ln>
          </p:spPr>
          <p:txBody>
            <a:bodyPr>
              <a:spAutoFit/>
            </a:bodyPr>
            <a:lstStyle/>
            <a:p>
              <a:r>
                <a:rPr lang="zh-CN" altLang="en-US" sz="2700" dirty="0">
                  <a:solidFill>
                    <a:srgbClr val="003399"/>
                  </a:solidFill>
                  <a:ea typeface="幼圆" pitchFamily="49" charset="-122"/>
                </a:rPr>
                <a:t>对于查找表，只适用于有序连续顺序表。</a:t>
              </a:r>
              <a:endParaRPr lang="en-US" altLang="zh-CN" sz="2700" dirty="0">
                <a:solidFill>
                  <a:srgbClr val="003399"/>
                </a:solidFill>
                <a:ea typeface="幼圆" pitchFamily="49" charset="-122"/>
              </a:endParaRPr>
            </a:p>
          </p:txBody>
        </p:sp>
        <p:sp>
          <p:nvSpPr>
            <p:cNvPr id="23" name="Oval 36">
              <a:extLst>
                <a:ext uri="{FF2B5EF4-FFF2-40B4-BE49-F238E27FC236}">
                  <a16:creationId xmlns:a16="http://schemas.microsoft.com/office/drawing/2014/main" id="{B5B0CEE7-CCB6-F512-6C53-CD7363A920A9}"/>
                </a:ext>
              </a:extLst>
            </p:cNvPr>
            <p:cNvSpPr>
              <a:spLocks noChangeArrowheads="1"/>
            </p:cNvSpPr>
            <p:nvPr/>
          </p:nvSpPr>
          <p:spPr bwMode="auto">
            <a:xfrm>
              <a:off x="956" y="2825"/>
              <a:ext cx="144" cy="144"/>
            </a:xfrm>
            <a:prstGeom prst="ellipse">
              <a:avLst/>
            </a:prstGeom>
            <a:ln>
              <a:headEnd type="none" w="sm" len="sm"/>
              <a:tailEnd type="none" w="sm" len="sm"/>
            </a:ln>
          </p:spPr>
          <p:style>
            <a:lnRef idx="1">
              <a:schemeClr val="accent2"/>
            </a:lnRef>
            <a:fillRef idx="3">
              <a:schemeClr val="accent2"/>
            </a:fillRef>
            <a:effectRef idx="2">
              <a:schemeClr val="accent2"/>
            </a:effectRef>
            <a:fontRef idx="minor">
              <a:schemeClr val="lt1"/>
            </a:fontRef>
          </p:style>
          <p:txBody>
            <a:bodyPr wrap="none" anchor="ctr"/>
            <a:lstStyle/>
            <a:p>
              <a:r>
                <a:rPr lang="zh-CN" altLang="en-US" dirty="0"/>
                <a:t>    </a:t>
              </a:r>
            </a:p>
          </p:txBody>
        </p:sp>
      </p:grpSp>
      <p:grpSp>
        <p:nvGrpSpPr>
          <p:cNvPr id="24" name="Group 40">
            <a:extLst>
              <a:ext uri="{FF2B5EF4-FFF2-40B4-BE49-F238E27FC236}">
                <a16:creationId xmlns:a16="http://schemas.microsoft.com/office/drawing/2014/main" id="{6A4A7776-AFE9-8CF5-752C-F61E02FE707C}"/>
              </a:ext>
            </a:extLst>
          </p:cNvPr>
          <p:cNvGrpSpPr>
            <a:grpSpLocks/>
          </p:cNvGrpSpPr>
          <p:nvPr/>
        </p:nvGrpSpPr>
        <p:grpSpPr bwMode="auto">
          <a:xfrm>
            <a:off x="2051050" y="2276475"/>
            <a:ext cx="6961188" cy="1731963"/>
            <a:chOff x="1292" y="1525"/>
            <a:chExt cx="4385" cy="1091"/>
          </a:xfrm>
        </p:grpSpPr>
        <p:sp>
          <p:nvSpPr>
            <p:cNvPr id="25" name="Rectangle 14">
              <a:extLst>
                <a:ext uri="{FF2B5EF4-FFF2-40B4-BE49-F238E27FC236}">
                  <a16:creationId xmlns:a16="http://schemas.microsoft.com/office/drawing/2014/main" id="{F64CE7E2-FD23-0EF8-C6C7-5CF8A13291A2}"/>
                </a:ext>
              </a:extLst>
            </p:cNvPr>
            <p:cNvSpPr>
              <a:spLocks noChangeArrowheads="1"/>
            </p:cNvSpPr>
            <p:nvPr/>
          </p:nvSpPr>
          <p:spPr bwMode="auto">
            <a:xfrm>
              <a:off x="2934" y="1616"/>
              <a:ext cx="2743" cy="523"/>
            </a:xfrm>
            <a:prstGeom prst="rect">
              <a:avLst/>
            </a:prstGeom>
            <a:noFill/>
            <a:ln w="12700" cap="sq">
              <a:noFill/>
              <a:miter lim="800000"/>
              <a:headEnd type="none" w="sm" len="sm"/>
              <a:tailEnd type="none" w="sm" len="sm"/>
            </a:ln>
          </p:spPr>
          <p:txBody>
            <a:bodyPr wrap="square">
              <a:spAutoFit/>
            </a:bodyPr>
            <a:lstStyle/>
            <a:p>
              <a:pPr>
                <a:lnSpc>
                  <a:spcPct val="80000"/>
                </a:lnSpc>
              </a:pPr>
              <a:r>
                <a:rPr lang="en-US" altLang="zh-CN" sz="2000" dirty="0">
                  <a:solidFill>
                    <a:srgbClr val="FF0000"/>
                  </a:solidFill>
                  <a:ea typeface="幼圆" pitchFamily="49" charset="-122"/>
                </a:rPr>
                <a:t>      </a:t>
              </a:r>
              <a:r>
                <a:rPr lang="zh-CN" altLang="en-US" sz="2000" dirty="0">
                  <a:solidFill>
                    <a:srgbClr val="FF0000"/>
                  </a:solidFill>
                  <a:ea typeface="幼圆" pitchFamily="49" charset="-122"/>
                </a:rPr>
                <a:t>为了保持数据集为排序顺序</a:t>
              </a:r>
            </a:p>
            <a:p>
              <a:pPr>
                <a:lnSpc>
                  <a:spcPct val="80000"/>
                </a:lnSpc>
              </a:pPr>
              <a:r>
                <a:rPr lang="zh-CN" altLang="en-US" sz="2000" dirty="0">
                  <a:solidFill>
                    <a:srgbClr val="FF0000"/>
                  </a:solidFill>
                  <a:ea typeface="幼圆" pitchFamily="49" charset="-122"/>
                </a:rPr>
                <a:t>数据集，在数据集中插入和删除记录</a:t>
              </a:r>
            </a:p>
            <a:p>
              <a:pPr>
                <a:lnSpc>
                  <a:spcPct val="80000"/>
                </a:lnSpc>
              </a:pPr>
              <a:r>
                <a:rPr lang="zh-CN" altLang="en-US" sz="2000" dirty="0">
                  <a:solidFill>
                    <a:srgbClr val="FF0000"/>
                  </a:solidFill>
                  <a:ea typeface="幼圆" pitchFamily="49" charset="-122"/>
                </a:rPr>
                <a:t>   时需要移动大量的其它记录</a:t>
              </a:r>
              <a:endParaRPr lang="en-US" altLang="zh-CN" sz="2000" dirty="0">
                <a:solidFill>
                  <a:srgbClr val="FF0000"/>
                </a:solidFill>
                <a:ea typeface="幼圆" pitchFamily="49" charset="-122"/>
              </a:endParaRPr>
            </a:p>
          </p:txBody>
        </p:sp>
        <p:sp>
          <p:nvSpPr>
            <p:cNvPr id="26" name="AutoShape 38">
              <a:extLst>
                <a:ext uri="{FF2B5EF4-FFF2-40B4-BE49-F238E27FC236}">
                  <a16:creationId xmlns:a16="http://schemas.microsoft.com/office/drawing/2014/main" id="{21506475-30CE-11FA-7C5F-0E590EFD6201}"/>
                </a:ext>
              </a:extLst>
            </p:cNvPr>
            <p:cNvSpPr>
              <a:spLocks noChangeArrowheads="1"/>
            </p:cNvSpPr>
            <p:nvPr/>
          </p:nvSpPr>
          <p:spPr bwMode="auto">
            <a:xfrm>
              <a:off x="2835" y="1525"/>
              <a:ext cx="2842" cy="726"/>
            </a:xfrm>
            <a:prstGeom prst="wedgeEllipseCallout">
              <a:avLst>
                <a:gd name="adj1" fmla="val -39764"/>
                <a:gd name="adj2" fmla="val 62398"/>
              </a:avLst>
            </a:prstGeom>
            <a:noFill/>
            <a:ln w="63500" cap="sq">
              <a:solidFill>
                <a:schemeClr val="accent1"/>
              </a:solidFill>
              <a:miter lim="800000"/>
              <a:headEnd type="none" w="sm" len="sm"/>
              <a:tailEnd type="none" w="sm" len="sm"/>
            </a:ln>
          </p:spPr>
          <p:txBody>
            <a:bodyPr/>
            <a:lstStyle/>
            <a:p>
              <a:pPr algn="ctr"/>
              <a:endParaRPr lang="zh-CN" altLang="zh-CN"/>
            </a:p>
          </p:txBody>
        </p:sp>
        <p:sp>
          <p:nvSpPr>
            <p:cNvPr id="27" name="Line 39">
              <a:extLst>
                <a:ext uri="{FF2B5EF4-FFF2-40B4-BE49-F238E27FC236}">
                  <a16:creationId xmlns:a16="http://schemas.microsoft.com/office/drawing/2014/main" id="{995C6A01-1690-B035-8BD4-FC6A639947EE}"/>
                </a:ext>
              </a:extLst>
            </p:cNvPr>
            <p:cNvSpPr>
              <a:spLocks noChangeShapeType="1"/>
            </p:cNvSpPr>
            <p:nvPr/>
          </p:nvSpPr>
          <p:spPr bwMode="auto">
            <a:xfrm>
              <a:off x="1292" y="2616"/>
              <a:ext cx="4036" cy="0"/>
            </a:xfrm>
            <a:prstGeom prst="line">
              <a:avLst/>
            </a:prstGeom>
            <a:noFill/>
            <a:ln w="44450" cap="sq">
              <a:solidFill>
                <a:schemeClr val="accent1"/>
              </a:solidFill>
              <a:round/>
              <a:headEnd type="none" w="sm" len="sm"/>
              <a:tailEnd type="none" w="sm" len="sm"/>
            </a:ln>
          </p:spPr>
          <p:txBody>
            <a:bodyPr/>
            <a:lstStyle/>
            <a:p>
              <a:endParaRPr lang="zh-CN" altLang="en-US"/>
            </a:p>
          </p:txBody>
        </p:sp>
      </p:grpSp>
    </p:spTree>
    <p:extLst>
      <p:ext uri="{BB962C8B-B14F-4D97-AF65-F5344CB8AC3E}">
        <p14:creationId xmlns:p14="http://schemas.microsoft.com/office/powerpoint/2010/main" val="3311844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left)">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wipe(right)">
                                      <p:cBhvr>
                                        <p:cTn id="17" dur="500"/>
                                        <p:tgtEl>
                                          <p:spTgt spid="2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wipe(left)">
                                      <p:cBhvr>
                                        <p:cTn id="22" dur="500"/>
                                        <p:tgtEl>
                                          <p:spTgt spid="21"/>
                                        </p:tgtEl>
                                      </p:cBhvr>
                                    </p:animEffect>
                                  </p:childTnLst>
                                </p:cTn>
                              </p:par>
                            </p:childTnLst>
                          </p:cTn>
                        </p:par>
                      </p:childTnLst>
                    </p:cTn>
                  </p:par>
                  <p:par>
                    <p:cTn id="23" fill="hold">
                      <p:stCondLst>
                        <p:cond delay="indefinite"/>
                      </p:stCondLst>
                      <p:childTnLst>
                        <p:par>
                          <p:cTn id="24" fill="hold">
                            <p:stCondLst>
                              <p:cond delay="0"/>
                            </p:stCondLst>
                            <p:childTnLst>
                              <p:par>
                                <p:cTn id="25" presetID="7" presetClass="entr" presetSubtype="4" fill="hold" nodeType="clickEffect">
                                  <p:stCondLst>
                                    <p:cond delay="0"/>
                                  </p:stCondLst>
                                  <p:childTnLst>
                                    <p:set>
                                      <p:cBhvr>
                                        <p:cTn id="26" dur="1" fill="hold">
                                          <p:stCondLst>
                                            <p:cond delay="0"/>
                                          </p:stCondLst>
                                        </p:cTn>
                                        <p:tgtEl>
                                          <p:spTgt spid="18"/>
                                        </p:tgtEl>
                                        <p:attrNameLst>
                                          <p:attrName>style.visibility</p:attrName>
                                        </p:attrNameLst>
                                      </p:cBhvr>
                                      <p:to>
                                        <p:strVal val="visible"/>
                                      </p:to>
                                    </p:set>
                                    <p:anim calcmode="lin" valueType="num">
                                      <p:cBhvr additive="base">
                                        <p:cTn id="27" dur="1000" fill="hold"/>
                                        <p:tgtEl>
                                          <p:spTgt spid="18"/>
                                        </p:tgtEl>
                                        <p:attrNameLst>
                                          <p:attrName>ppt_x</p:attrName>
                                        </p:attrNameLst>
                                      </p:cBhvr>
                                      <p:tavLst>
                                        <p:tav tm="0">
                                          <p:val>
                                            <p:strVal val="#ppt_x"/>
                                          </p:val>
                                        </p:tav>
                                        <p:tav tm="100000">
                                          <p:val>
                                            <p:strVal val="#ppt_x"/>
                                          </p:val>
                                        </p:tav>
                                      </p:tavLst>
                                    </p:anim>
                                    <p:anim calcmode="lin" valueType="num">
                                      <p:cBhvr additive="base">
                                        <p:cTn id="28" dur="10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53E83483-4A2B-D20B-71CC-92731A328C91}"/>
              </a:ext>
            </a:extLst>
          </p:cNvPr>
          <p:cNvSpPr>
            <a:spLocks noGrp="1"/>
          </p:cNvSpPr>
          <p:nvPr>
            <p:ph type="dt" sz="half" idx="10"/>
          </p:nvPr>
        </p:nvSpPr>
        <p:spPr/>
        <p:txBody>
          <a:bodyPr/>
          <a:lstStyle/>
          <a:p>
            <a:pPr>
              <a:defRPr/>
            </a:pPr>
            <a:fld id="{72795A5C-ABA9-164F-9A37-0CFC1B48C772}" type="datetime1">
              <a:rPr lang="en-US" altLang="zh-CN" smtClean="0"/>
              <a:t>6/9/22</a:t>
            </a:fld>
            <a:endParaRPr lang="en-US" altLang="zh-CN" dirty="0"/>
          </a:p>
        </p:txBody>
      </p:sp>
      <p:sp>
        <p:nvSpPr>
          <p:cNvPr id="5" name="灯片编号占位符 4">
            <a:extLst>
              <a:ext uri="{FF2B5EF4-FFF2-40B4-BE49-F238E27FC236}">
                <a16:creationId xmlns:a16="http://schemas.microsoft.com/office/drawing/2014/main" id="{EE9A01A0-F2A6-D1A7-3132-4E54E865280B}"/>
              </a:ext>
            </a:extLst>
          </p:cNvPr>
          <p:cNvSpPr>
            <a:spLocks noGrp="1"/>
          </p:cNvSpPr>
          <p:nvPr>
            <p:ph type="sldNum" sz="quarter" idx="12"/>
          </p:nvPr>
        </p:nvSpPr>
        <p:spPr/>
        <p:txBody>
          <a:bodyPr/>
          <a:lstStyle/>
          <a:p>
            <a:pPr>
              <a:defRPr/>
            </a:pPr>
            <a:fld id="{4FF538FA-A287-4FBD-9703-6DB9C5344803}" type="slidenum">
              <a:rPr lang="zh-CN" altLang="en-US" smtClean="0"/>
              <a:t>29</a:t>
            </a:fld>
            <a:endParaRPr lang="en-US" altLang="zh-CN" dirty="0"/>
          </a:p>
        </p:txBody>
      </p:sp>
      <p:grpSp>
        <p:nvGrpSpPr>
          <p:cNvPr id="6" name="Group 2">
            <a:extLst>
              <a:ext uri="{FF2B5EF4-FFF2-40B4-BE49-F238E27FC236}">
                <a16:creationId xmlns:a16="http://schemas.microsoft.com/office/drawing/2014/main" id="{34B63D66-3D2A-ECC9-EC7C-6E818EF87C99}"/>
              </a:ext>
            </a:extLst>
          </p:cNvPr>
          <p:cNvGrpSpPr>
            <a:grpSpLocks/>
          </p:cNvGrpSpPr>
          <p:nvPr/>
        </p:nvGrpSpPr>
        <p:grpSpPr bwMode="auto">
          <a:xfrm>
            <a:off x="1117600" y="1438275"/>
            <a:ext cx="7494588" cy="2592388"/>
            <a:chOff x="704" y="906"/>
            <a:chExt cx="4721" cy="1633"/>
          </a:xfrm>
        </p:grpSpPr>
        <p:sp>
          <p:nvSpPr>
            <p:cNvPr id="7" name="Freeform 3">
              <a:extLst>
                <a:ext uri="{FF2B5EF4-FFF2-40B4-BE49-F238E27FC236}">
                  <a16:creationId xmlns:a16="http://schemas.microsoft.com/office/drawing/2014/main" id="{B74B165A-A6C1-79D8-E0D0-FEBAACC92C2D}"/>
                </a:ext>
              </a:extLst>
            </p:cNvPr>
            <p:cNvSpPr>
              <a:spLocks/>
            </p:cNvSpPr>
            <p:nvPr/>
          </p:nvSpPr>
          <p:spPr bwMode="auto">
            <a:xfrm>
              <a:off x="704" y="906"/>
              <a:ext cx="4535" cy="1633"/>
            </a:xfrm>
            <a:custGeom>
              <a:avLst/>
              <a:gdLst>
                <a:gd name="T0" fmla="*/ 203 w 4690"/>
                <a:gd name="T1" fmla="*/ 61 h 2219"/>
                <a:gd name="T2" fmla="*/ 579 w 4690"/>
                <a:gd name="T3" fmla="*/ 79 h 2219"/>
                <a:gd name="T4" fmla="*/ 1280 w 4690"/>
                <a:gd name="T5" fmla="*/ 73 h 2219"/>
                <a:gd name="T6" fmla="*/ 1443 w 4690"/>
                <a:gd name="T7" fmla="*/ 61 h 2219"/>
                <a:gd name="T8" fmla="*/ 1574 w 4690"/>
                <a:gd name="T9" fmla="*/ 49 h 2219"/>
                <a:gd name="T10" fmla="*/ 1889 w 4690"/>
                <a:gd name="T11" fmla="*/ 20 h 2219"/>
                <a:gd name="T12" fmla="*/ 2662 w 4690"/>
                <a:gd name="T13" fmla="*/ 61 h 2219"/>
                <a:gd name="T14" fmla="*/ 3597 w 4690"/>
                <a:gd name="T15" fmla="*/ 67 h 2219"/>
                <a:gd name="T16" fmla="*/ 4044 w 4690"/>
                <a:gd name="T17" fmla="*/ 26 h 2219"/>
                <a:gd name="T18" fmla="*/ 4309 w 4690"/>
                <a:gd name="T19" fmla="*/ 32 h 2219"/>
                <a:gd name="T20" fmla="*/ 4237 w 4690"/>
                <a:gd name="T21" fmla="*/ 297 h 2219"/>
                <a:gd name="T22" fmla="*/ 4267 w 4690"/>
                <a:gd name="T23" fmla="*/ 956 h 2219"/>
                <a:gd name="T24" fmla="*/ 4257 w 4690"/>
                <a:gd name="T25" fmla="*/ 1186 h 2219"/>
                <a:gd name="T26" fmla="*/ 1280 w 4690"/>
                <a:gd name="T27" fmla="*/ 1186 h 2219"/>
                <a:gd name="T28" fmla="*/ 1087 w 4690"/>
                <a:gd name="T29" fmla="*/ 1180 h 2219"/>
                <a:gd name="T30" fmla="*/ 1036 w 4690"/>
                <a:gd name="T31" fmla="*/ 1174 h 2219"/>
                <a:gd name="T32" fmla="*/ 1107 w 4690"/>
                <a:gd name="T33" fmla="*/ 1155 h 2219"/>
                <a:gd name="T34" fmla="*/ 854 w 4690"/>
                <a:gd name="T35" fmla="*/ 1168 h 2219"/>
                <a:gd name="T36" fmla="*/ 447 w 4690"/>
                <a:gd name="T37" fmla="*/ 1174 h 2219"/>
                <a:gd name="T38" fmla="*/ 111 w 4690"/>
                <a:gd name="T39" fmla="*/ 1168 h 2219"/>
                <a:gd name="T40" fmla="*/ 0 w 4690"/>
                <a:gd name="T41" fmla="*/ 1150 h 2219"/>
                <a:gd name="T42" fmla="*/ 10 w 4690"/>
                <a:gd name="T43" fmla="*/ 214 h 2219"/>
                <a:gd name="T44" fmla="*/ 41 w 4690"/>
                <a:gd name="T45" fmla="*/ 85 h 2219"/>
                <a:gd name="T46" fmla="*/ 50 w 4690"/>
                <a:gd name="T47" fmla="*/ 20 h 2219"/>
                <a:gd name="T48" fmla="*/ 274 w 4690"/>
                <a:gd name="T49" fmla="*/ 14 h 2219"/>
                <a:gd name="T50" fmla="*/ 508 w 4690"/>
                <a:gd name="T51" fmla="*/ 43 h 2219"/>
                <a:gd name="T52" fmla="*/ 721 w 4690"/>
                <a:gd name="T53" fmla="*/ 55 h 2219"/>
                <a:gd name="T54" fmla="*/ 1199 w 4690"/>
                <a:gd name="T55" fmla="*/ 67 h 2219"/>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4690"/>
                <a:gd name="T85" fmla="*/ 0 h 2219"/>
                <a:gd name="T86" fmla="*/ 4690 w 4690"/>
                <a:gd name="T87" fmla="*/ 2219 h 2219"/>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4690" h="2219">
                  <a:moveTo>
                    <a:pt x="217" y="113"/>
                  </a:moveTo>
                  <a:cubicBezTo>
                    <a:pt x="354" y="124"/>
                    <a:pt x="480" y="139"/>
                    <a:pt x="619" y="146"/>
                  </a:cubicBezTo>
                  <a:cubicBezTo>
                    <a:pt x="869" y="142"/>
                    <a:pt x="1119" y="144"/>
                    <a:pt x="1369" y="135"/>
                  </a:cubicBezTo>
                  <a:cubicBezTo>
                    <a:pt x="1427" y="133"/>
                    <a:pt x="1543" y="113"/>
                    <a:pt x="1543" y="113"/>
                  </a:cubicBezTo>
                  <a:cubicBezTo>
                    <a:pt x="1643" y="88"/>
                    <a:pt x="1516" y="118"/>
                    <a:pt x="1684" y="91"/>
                  </a:cubicBezTo>
                  <a:cubicBezTo>
                    <a:pt x="1798" y="73"/>
                    <a:pt x="1906" y="50"/>
                    <a:pt x="2021" y="37"/>
                  </a:cubicBezTo>
                  <a:cubicBezTo>
                    <a:pt x="2299" y="48"/>
                    <a:pt x="2568" y="95"/>
                    <a:pt x="2847" y="113"/>
                  </a:cubicBezTo>
                  <a:cubicBezTo>
                    <a:pt x="3263" y="183"/>
                    <a:pt x="2933" y="136"/>
                    <a:pt x="3847" y="124"/>
                  </a:cubicBezTo>
                  <a:cubicBezTo>
                    <a:pt x="4000" y="107"/>
                    <a:pt x="4178" y="97"/>
                    <a:pt x="4325" y="48"/>
                  </a:cubicBezTo>
                  <a:cubicBezTo>
                    <a:pt x="4451" y="62"/>
                    <a:pt x="4468" y="68"/>
                    <a:pt x="4608" y="59"/>
                  </a:cubicBezTo>
                  <a:cubicBezTo>
                    <a:pt x="4603" y="173"/>
                    <a:pt x="4608" y="429"/>
                    <a:pt x="4532" y="548"/>
                  </a:cubicBezTo>
                  <a:cubicBezTo>
                    <a:pt x="4544" y="954"/>
                    <a:pt x="4552" y="1359"/>
                    <a:pt x="4564" y="1765"/>
                  </a:cubicBezTo>
                  <a:cubicBezTo>
                    <a:pt x="4560" y="1906"/>
                    <a:pt x="4690" y="2154"/>
                    <a:pt x="4553" y="2189"/>
                  </a:cubicBezTo>
                  <a:cubicBezTo>
                    <a:pt x="4435" y="2219"/>
                    <a:pt x="1625" y="2191"/>
                    <a:pt x="1369" y="2189"/>
                  </a:cubicBezTo>
                  <a:cubicBezTo>
                    <a:pt x="1300" y="2185"/>
                    <a:pt x="1231" y="2184"/>
                    <a:pt x="1162" y="2178"/>
                  </a:cubicBezTo>
                  <a:cubicBezTo>
                    <a:pt x="1144" y="2176"/>
                    <a:pt x="1118" y="2182"/>
                    <a:pt x="1108" y="2167"/>
                  </a:cubicBezTo>
                  <a:cubicBezTo>
                    <a:pt x="1097" y="2150"/>
                    <a:pt x="1191" y="2134"/>
                    <a:pt x="1184" y="2134"/>
                  </a:cubicBezTo>
                  <a:cubicBezTo>
                    <a:pt x="1093" y="2134"/>
                    <a:pt x="1004" y="2153"/>
                    <a:pt x="913" y="2156"/>
                  </a:cubicBezTo>
                  <a:cubicBezTo>
                    <a:pt x="768" y="2161"/>
                    <a:pt x="623" y="2163"/>
                    <a:pt x="478" y="2167"/>
                  </a:cubicBezTo>
                  <a:cubicBezTo>
                    <a:pt x="357" y="2184"/>
                    <a:pt x="239" y="2170"/>
                    <a:pt x="119" y="2156"/>
                  </a:cubicBezTo>
                  <a:cubicBezTo>
                    <a:pt x="79" y="2146"/>
                    <a:pt x="40" y="2133"/>
                    <a:pt x="0" y="2124"/>
                  </a:cubicBezTo>
                  <a:cubicBezTo>
                    <a:pt x="3" y="1548"/>
                    <a:pt x="3" y="972"/>
                    <a:pt x="10" y="396"/>
                  </a:cubicBezTo>
                  <a:cubicBezTo>
                    <a:pt x="11" y="318"/>
                    <a:pt x="34" y="234"/>
                    <a:pt x="43" y="156"/>
                  </a:cubicBezTo>
                  <a:cubicBezTo>
                    <a:pt x="47" y="116"/>
                    <a:pt x="19" y="55"/>
                    <a:pt x="54" y="37"/>
                  </a:cubicBezTo>
                  <a:cubicBezTo>
                    <a:pt x="125" y="0"/>
                    <a:pt x="213" y="30"/>
                    <a:pt x="293" y="26"/>
                  </a:cubicBezTo>
                  <a:cubicBezTo>
                    <a:pt x="378" y="43"/>
                    <a:pt x="458" y="68"/>
                    <a:pt x="543" y="80"/>
                  </a:cubicBezTo>
                  <a:cubicBezTo>
                    <a:pt x="641" y="113"/>
                    <a:pt x="544" y="84"/>
                    <a:pt x="771" y="102"/>
                  </a:cubicBezTo>
                  <a:cubicBezTo>
                    <a:pt x="941" y="116"/>
                    <a:pt x="1111" y="124"/>
                    <a:pt x="1282" y="124"/>
                  </a:cubicBezTo>
                </a:path>
              </a:pathLst>
            </a:custGeom>
            <a:noFill/>
            <a:ln w="161925" cap="sq" cmpd="sng">
              <a:solidFill>
                <a:srgbClr val="C0C0C0"/>
              </a:solidFill>
              <a:prstDash val="solid"/>
              <a:round/>
              <a:headEnd type="none" w="sm" len="sm"/>
              <a:tailEnd type="none" w="sm" len="sm"/>
            </a:ln>
          </p:spPr>
          <p:txBody>
            <a:bodyPr/>
            <a:lstStyle/>
            <a:p>
              <a:endParaRPr lang="zh-CN" altLang="en-US"/>
            </a:p>
          </p:txBody>
        </p:sp>
        <p:sp>
          <p:nvSpPr>
            <p:cNvPr id="8" name="Text Box 4">
              <a:extLst>
                <a:ext uri="{FF2B5EF4-FFF2-40B4-BE49-F238E27FC236}">
                  <a16:creationId xmlns:a16="http://schemas.microsoft.com/office/drawing/2014/main" id="{6984E130-D52A-343D-AD68-6BC9675F47C5}"/>
                </a:ext>
              </a:extLst>
            </p:cNvPr>
            <p:cNvSpPr txBox="1">
              <a:spLocks noChangeArrowheads="1"/>
            </p:cNvSpPr>
            <p:nvPr/>
          </p:nvSpPr>
          <p:spPr bwMode="auto">
            <a:xfrm>
              <a:off x="963" y="1221"/>
              <a:ext cx="4462" cy="1096"/>
            </a:xfrm>
            <a:prstGeom prst="rect">
              <a:avLst/>
            </a:prstGeom>
            <a:noFill/>
            <a:ln w="12700" cap="sq">
              <a:noFill/>
              <a:miter lim="800000"/>
              <a:headEnd type="none" w="sm" len="sm"/>
              <a:tailEnd type="none" w="sm" len="sm"/>
            </a:ln>
            <a:effectLst>
              <a:outerShdw dist="12700" dir="5400000" algn="ctr" rotWithShape="0">
                <a:schemeClr val="bg1"/>
              </a:outerShdw>
            </a:effectLst>
          </p:spPr>
          <p:txBody>
            <a:bodyPr>
              <a:spAutoFit/>
            </a:bodyPr>
            <a:lstStyle/>
            <a:p>
              <a:r>
                <a:rPr lang="zh-CN" altLang="en-US" sz="3600" dirty="0">
                  <a:solidFill>
                    <a:srgbClr val="7030A0"/>
                  </a:solidFill>
                  <a:latin typeface="黑体" pitchFamily="49" charset="-122"/>
                  <a:ea typeface="黑体" pitchFamily="49" charset="-122"/>
                </a:rPr>
                <a:t>    在线性表中采用折半查找</a:t>
              </a:r>
            </a:p>
            <a:p>
              <a:r>
                <a:rPr lang="zh-CN" altLang="en-US" sz="3600" dirty="0">
                  <a:solidFill>
                    <a:srgbClr val="7030A0"/>
                  </a:solidFill>
                  <a:latin typeface="黑体" pitchFamily="49" charset="-122"/>
                  <a:ea typeface="黑体" pitchFamily="49" charset="-122"/>
                </a:rPr>
                <a:t>方法查找数据元素，该线性表</a:t>
              </a:r>
            </a:p>
            <a:p>
              <a:r>
                <a:rPr lang="zh-CN" altLang="en-US" sz="3600" dirty="0">
                  <a:solidFill>
                    <a:srgbClr val="7030A0"/>
                  </a:solidFill>
                  <a:latin typeface="黑体" pitchFamily="49" charset="-122"/>
                  <a:ea typeface="黑体" pitchFamily="49" charset="-122"/>
                </a:rPr>
                <a:t>应该满足什么条件？</a:t>
              </a:r>
            </a:p>
          </p:txBody>
        </p:sp>
      </p:grpSp>
      <p:grpSp>
        <p:nvGrpSpPr>
          <p:cNvPr id="9" name="Group 5">
            <a:extLst>
              <a:ext uri="{FF2B5EF4-FFF2-40B4-BE49-F238E27FC236}">
                <a16:creationId xmlns:a16="http://schemas.microsoft.com/office/drawing/2014/main" id="{301C9764-2801-3AB3-6364-F09A55663840}"/>
              </a:ext>
            </a:extLst>
          </p:cNvPr>
          <p:cNvGrpSpPr>
            <a:grpSpLocks/>
          </p:cNvGrpSpPr>
          <p:nvPr/>
        </p:nvGrpSpPr>
        <p:grpSpPr bwMode="auto">
          <a:xfrm>
            <a:off x="1547813" y="4581525"/>
            <a:ext cx="3048000" cy="914400"/>
            <a:chOff x="912" y="1621"/>
            <a:chExt cx="1920" cy="576"/>
          </a:xfrm>
        </p:grpSpPr>
        <p:sp>
          <p:nvSpPr>
            <p:cNvPr id="10" name="Cloud">
              <a:extLst>
                <a:ext uri="{FF2B5EF4-FFF2-40B4-BE49-F238E27FC236}">
                  <a16:creationId xmlns:a16="http://schemas.microsoft.com/office/drawing/2014/main" id="{3C6882CA-C8C2-430E-9E1B-08CC8783F3AD}"/>
                </a:ext>
              </a:extLst>
            </p:cNvPr>
            <p:cNvSpPr>
              <a:spLocks noChangeAspect="1" noEditPoints="1" noChangeArrowheads="1"/>
            </p:cNvSpPr>
            <p:nvPr/>
          </p:nvSpPr>
          <p:spPr bwMode="auto">
            <a:xfrm>
              <a:off x="912" y="1621"/>
              <a:ext cx="1920" cy="576"/>
            </a:xfrm>
            <a:custGeom>
              <a:avLst/>
              <a:gdLst>
                <a:gd name="T0" fmla="*/ 6 w 21600"/>
                <a:gd name="T1" fmla="*/ 288 h 21600"/>
                <a:gd name="T2" fmla="*/ 960 w 21600"/>
                <a:gd name="T3" fmla="*/ 575 h 21600"/>
                <a:gd name="T4" fmla="*/ 1918 w 21600"/>
                <a:gd name="T5" fmla="*/ 288 h 21600"/>
                <a:gd name="T6" fmla="*/ 960 w 21600"/>
                <a:gd name="T7" fmla="*/ 33 h 21600"/>
                <a:gd name="T8" fmla="*/ 0 60000 65536"/>
                <a:gd name="T9" fmla="*/ 0 60000 65536"/>
                <a:gd name="T10" fmla="*/ 0 60000 65536"/>
                <a:gd name="T11" fmla="*/ 0 60000 65536"/>
                <a:gd name="T12" fmla="*/ 2981 w 21600"/>
                <a:gd name="T13" fmla="*/ 3263 h 21600"/>
                <a:gd name="T14" fmla="*/ 17089 w 21600"/>
                <a:gd name="T15" fmla="*/ 17325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FFFF"/>
            </a:solidFill>
            <a:ln w="28575">
              <a:solidFill>
                <a:srgbClr val="969696"/>
              </a:solidFill>
              <a:miter lim="800000"/>
              <a:headEnd/>
              <a:tailEnd/>
            </a:ln>
            <a:effectLst>
              <a:outerShdw dist="107763" dir="2700000" algn="ctr" rotWithShape="0">
                <a:srgbClr val="969696"/>
              </a:outerShdw>
            </a:effectLst>
          </p:spPr>
          <p:txBody>
            <a:bodyPr/>
            <a:lstStyle/>
            <a:p>
              <a:endParaRPr lang="zh-CN" altLang="en-US"/>
            </a:p>
          </p:txBody>
        </p:sp>
        <p:sp>
          <p:nvSpPr>
            <p:cNvPr id="11" name="Text Box 7">
              <a:extLst>
                <a:ext uri="{FF2B5EF4-FFF2-40B4-BE49-F238E27FC236}">
                  <a16:creationId xmlns:a16="http://schemas.microsoft.com/office/drawing/2014/main" id="{B53D8F02-5727-8F63-5D2A-F29503A75423}"/>
                </a:ext>
              </a:extLst>
            </p:cNvPr>
            <p:cNvSpPr txBox="1">
              <a:spLocks noChangeArrowheads="1"/>
            </p:cNvSpPr>
            <p:nvPr/>
          </p:nvSpPr>
          <p:spPr bwMode="auto">
            <a:xfrm>
              <a:off x="1219" y="1684"/>
              <a:ext cx="1584" cy="442"/>
            </a:xfrm>
            <a:prstGeom prst="rect">
              <a:avLst/>
            </a:prstGeom>
            <a:noFill/>
            <a:ln w="12700" cap="sq">
              <a:noFill/>
              <a:miter lim="800000"/>
              <a:headEnd type="none" w="sm" len="sm"/>
              <a:tailEnd type="none" w="sm" len="sm"/>
            </a:ln>
          </p:spPr>
          <p:txBody>
            <a:bodyPr>
              <a:spAutoFit/>
            </a:bodyPr>
            <a:lstStyle/>
            <a:p>
              <a:pPr>
                <a:lnSpc>
                  <a:spcPct val="80000"/>
                </a:lnSpc>
              </a:pPr>
              <a:r>
                <a:rPr lang="en-US" altLang="zh-CN" sz="2500" i="1">
                  <a:solidFill>
                    <a:srgbClr val="003399"/>
                  </a:solidFill>
                  <a:latin typeface="幼圆" pitchFamily="49" charset="-122"/>
                  <a:ea typeface="幼圆" pitchFamily="49" charset="-122"/>
                </a:rPr>
                <a:t>  </a:t>
              </a:r>
              <a:r>
                <a:rPr lang="zh-CN" altLang="en-US" sz="2500" i="1">
                  <a:solidFill>
                    <a:srgbClr val="003399"/>
                  </a:solidFill>
                  <a:latin typeface="幼圆" pitchFamily="49" charset="-122"/>
                  <a:ea typeface="幼圆" pitchFamily="49" charset="-122"/>
                </a:rPr>
                <a:t>数据元素按</a:t>
              </a:r>
            </a:p>
            <a:p>
              <a:pPr>
                <a:lnSpc>
                  <a:spcPct val="80000"/>
                </a:lnSpc>
              </a:pPr>
              <a:r>
                <a:rPr lang="zh-CN" altLang="en-US" sz="2500" i="1">
                  <a:solidFill>
                    <a:srgbClr val="003399"/>
                  </a:solidFill>
                  <a:latin typeface="幼圆" pitchFamily="49" charset="-122"/>
                  <a:ea typeface="幼圆" pitchFamily="49" charset="-122"/>
                </a:rPr>
                <a:t>值有序排列</a:t>
              </a:r>
            </a:p>
          </p:txBody>
        </p:sp>
      </p:grpSp>
      <p:grpSp>
        <p:nvGrpSpPr>
          <p:cNvPr id="12" name="Group 8">
            <a:extLst>
              <a:ext uri="{FF2B5EF4-FFF2-40B4-BE49-F238E27FC236}">
                <a16:creationId xmlns:a16="http://schemas.microsoft.com/office/drawing/2014/main" id="{1EED4DF2-73CD-819A-EC7F-4767A555BC5B}"/>
              </a:ext>
            </a:extLst>
          </p:cNvPr>
          <p:cNvGrpSpPr>
            <a:grpSpLocks/>
          </p:cNvGrpSpPr>
          <p:nvPr/>
        </p:nvGrpSpPr>
        <p:grpSpPr bwMode="auto">
          <a:xfrm>
            <a:off x="4770596" y="4530726"/>
            <a:ext cx="3048000" cy="923925"/>
            <a:chOff x="3024" y="1632"/>
            <a:chExt cx="1920" cy="582"/>
          </a:xfrm>
        </p:grpSpPr>
        <p:sp>
          <p:nvSpPr>
            <p:cNvPr id="13" name="Cloud">
              <a:extLst>
                <a:ext uri="{FF2B5EF4-FFF2-40B4-BE49-F238E27FC236}">
                  <a16:creationId xmlns:a16="http://schemas.microsoft.com/office/drawing/2014/main" id="{D4762F81-7B75-67DA-E235-4AAEB23A3A52}"/>
                </a:ext>
              </a:extLst>
            </p:cNvPr>
            <p:cNvSpPr>
              <a:spLocks noChangeAspect="1" noEditPoints="1" noChangeArrowheads="1"/>
            </p:cNvSpPr>
            <p:nvPr/>
          </p:nvSpPr>
          <p:spPr bwMode="auto">
            <a:xfrm>
              <a:off x="3024" y="1632"/>
              <a:ext cx="1920" cy="582"/>
            </a:xfrm>
            <a:custGeom>
              <a:avLst/>
              <a:gdLst>
                <a:gd name="T0" fmla="*/ 6 w 21600"/>
                <a:gd name="T1" fmla="*/ 291 h 21600"/>
                <a:gd name="T2" fmla="*/ 960 w 21600"/>
                <a:gd name="T3" fmla="*/ 581 h 21600"/>
                <a:gd name="T4" fmla="*/ 1918 w 21600"/>
                <a:gd name="T5" fmla="*/ 291 h 21600"/>
                <a:gd name="T6" fmla="*/ 960 w 21600"/>
                <a:gd name="T7" fmla="*/ 33 h 21600"/>
                <a:gd name="T8" fmla="*/ 0 60000 65536"/>
                <a:gd name="T9" fmla="*/ 0 60000 65536"/>
                <a:gd name="T10" fmla="*/ 0 60000 65536"/>
                <a:gd name="T11" fmla="*/ 0 60000 65536"/>
                <a:gd name="T12" fmla="*/ 2981 w 21600"/>
                <a:gd name="T13" fmla="*/ 3266 h 21600"/>
                <a:gd name="T14" fmla="*/ 17089 w 21600"/>
                <a:gd name="T15" fmla="*/ 17332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FFFF"/>
            </a:solidFill>
            <a:ln w="22225">
              <a:solidFill>
                <a:srgbClr val="969696"/>
              </a:solidFill>
              <a:miter lim="800000"/>
              <a:headEnd/>
              <a:tailEnd/>
            </a:ln>
            <a:effectLst>
              <a:outerShdw dist="107763" dir="2700000" algn="ctr" rotWithShape="0">
                <a:srgbClr val="969696"/>
              </a:outerShdw>
            </a:effectLst>
          </p:spPr>
          <p:txBody>
            <a:bodyPr/>
            <a:lstStyle/>
            <a:p>
              <a:endParaRPr lang="zh-CN" altLang="en-US"/>
            </a:p>
          </p:txBody>
        </p:sp>
        <p:sp>
          <p:nvSpPr>
            <p:cNvPr id="14" name="Text Box 10">
              <a:extLst>
                <a:ext uri="{FF2B5EF4-FFF2-40B4-BE49-F238E27FC236}">
                  <a16:creationId xmlns:a16="http://schemas.microsoft.com/office/drawing/2014/main" id="{589A2021-5EB5-0ADD-6E9E-1349C46A8292}"/>
                </a:ext>
              </a:extLst>
            </p:cNvPr>
            <p:cNvSpPr txBox="1">
              <a:spLocks noChangeArrowheads="1"/>
            </p:cNvSpPr>
            <p:nvPr/>
          </p:nvSpPr>
          <p:spPr bwMode="auto">
            <a:xfrm>
              <a:off x="3386" y="1706"/>
              <a:ext cx="1414" cy="442"/>
            </a:xfrm>
            <a:prstGeom prst="rect">
              <a:avLst/>
            </a:prstGeom>
            <a:noFill/>
            <a:ln w="12700" cap="sq">
              <a:noFill/>
              <a:miter lim="800000"/>
              <a:headEnd type="none" w="sm" len="sm"/>
              <a:tailEnd type="none" w="sm" len="sm"/>
            </a:ln>
          </p:spPr>
          <p:txBody>
            <a:bodyPr>
              <a:spAutoFit/>
            </a:bodyPr>
            <a:lstStyle/>
            <a:p>
              <a:pPr>
                <a:lnSpc>
                  <a:spcPct val="80000"/>
                </a:lnSpc>
              </a:pPr>
              <a:r>
                <a:rPr lang="zh-CN" altLang="en-US" sz="2500" i="1" dirty="0">
                  <a:solidFill>
                    <a:srgbClr val="003399"/>
                  </a:solidFill>
                  <a:latin typeface="幼圆" pitchFamily="49" charset="-122"/>
                  <a:ea typeface="幼圆" pitchFamily="49" charset="-122"/>
                </a:rPr>
                <a:t>必须采用顺</a:t>
              </a:r>
            </a:p>
            <a:p>
              <a:pPr>
                <a:lnSpc>
                  <a:spcPct val="80000"/>
                </a:lnSpc>
              </a:pPr>
              <a:r>
                <a:rPr lang="zh-CN" altLang="en-US" sz="2500" i="1" dirty="0">
                  <a:solidFill>
                    <a:srgbClr val="003399"/>
                  </a:solidFill>
                  <a:latin typeface="幼圆" pitchFamily="49" charset="-122"/>
                  <a:ea typeface="幼圆" pitchFamily="49" charset="-122"/>
                </a:rPr>
                <a:t>序存储结构</a:t>
              </a:r>
            </a:p>
          </p:txBody>
        </p:sp>
      </p:grpSp>
      <p:grpSp>
        <p:nvGrpSpPr>
          <p:cNvPr id="15" name="Group 11">
            <a:extLst>
              <a:ext uri="{FF2B5EF4-FFF2-40B4-BE49-F238E27FC236}">
                <a16:creationId xmlns:a16="http://schemas.microsoft.com/office/drawing/2014/main" id="{4EF33709-601B-4B40-4D49-69CB5C941560}"/>
              </a:ext>
            </a:extLst>
          </p:cNvPr>
          <p:cNvGrpSpPr>
            <a:grpSpLocks/>
          </p:cNvGrpSpPr>
          <p:nvPr/>
        </p:nvGrpSpPr>
        <p:grpSpPr bwMode="auto">
          <a:xfrm>
            <a:off x="1820863" y="692150"/>
            <a:ext cx="2174875" cy="793750"/>
            <a:chOff x="1078" y="314"/>
            <a:chExt cx="1370" cy="500"/>
          </a:xfrm>
        </p:grpSpPr>
        <p:sp>
          <p:nvSpPr>
            <p:cNvPr id="16" name="Oval 12">
              <a:extLst>
                <a:ext uri="{FF2B5EF4-FFF2-40B4-BE49-F238E27FC236}">
                  <a16:creationId xmlns:a16="http://schemas.microsoft.com/office/drawing/2014/main" id="{AD0945EC-15CF-C960-69F1-E80F11E67B2C}"/>
                </a:ext>
              </a:extLst>
            </p:cNvPr>
            <p:cNvSpPr>
              <a:spLocks noChangeArrowheads="1"/>
            </p:cNvSpPr>
            <p:nvPr/>
          </p:nvSpPr>
          <p:spPr bwMode="auto">
            <a:xfrm>
              <a:off x="1078" y="336"/>
              <a:ext cx="1200" cy="432"/>
            </a:xfrm>
            <a:prstGeom prst="ellipse">
              <a:avLst/>
            </a:prstGeom>
            <a:ln>
              <a:headEnd type="none" w="sm" len="sm"/>
              <a:tailEnd type="none" w="sm" len="sm"/>
            </a:ln>
          </p:spPr>
          <p:style>
            <a:lnRef idx="1">
              <a:schemeClr val="accent5"/>
            </a:lnRef>
            <a:fillRef idx="3">
              <a:schemeClr val="accent5"/>
            </a:fillRef>
            <a:effectRef idx="2">
              <a:schemeClr val="accent5"/>
            </a:effectRef>
            <a:fontRef idx="minor">
              <a:schemeClr val="lt1"/>
            </a:fontRef>
          </p:style>
          <p:txBody>
            <a:bodyPr wrap="none" anchor="ctr"/>
            <a:lstStyle/>
            <a:p>
              <a:endParaRPr lang="zh-CN" altLang="en-US"/>
            </a:p>
          </p:txBody>
        </p:sp>
        <p:sp>
          <p:nvSpPr>
            <p:cNvPr id="17" name="Text Box 13">
              <a:extLst>
                <a:ext uri="{FF2B5EF4-FFF2-40B4-BE49-F238E27FC236}">
                  <a16:creationId xmlns:a16="http://schemas.microsoft.com/office/drawing/2014/main" id="{53A2F743-A52B-C1B9-4B82-C54B5DFB4F1E}"/>
                </a:ext>
              </a:extLst>
            </p:cNvPr>
            <p:cNvSpPr txBox="1">
              <a:spLocks noChangeArrowheads="1"/>
            </p:cNvSpPr>
            <p:nvPr/>
          </p:nvSpPr>
          <p:spPr bwMode="auto">
            <a:xfrm>
              <a:off x="1171" y="314"/>
              <a:ext cx="1277" cy="500"/>
            </a:xfrm>
            <a:prstGeom prst="rect">
              <a:avLst/>
            </a:prstGeom>
            <a:noFill/>
            <a:ln w="12700" cap="sq">
              <a:noFill/>
              <a:miter lim="800000"/>
              <a:headEnd type="none" w="sm" len="sm"/>
              <a:tailEnd type="none" w="sm" len="sm"/>
            </a:ln>
            <a:effectLst/>
          </p:spPr>
          <p:txBody>
            <a:bodyPr>
              <a:spAutoFit/>
            </a:bodyPr>
            <a:lstStyle/>
            <a:p>
              <a:r>
                <a:rPr lang="zh-CN" altLang="en-US" sz="4600" dirty="0">
                  <a:solidFill>
                    <a:schemeClr val="bg1"/>
                  </a:solidFill>
                  <a:latin typeface="华文行楷" pitchFamily="2" charset="-122"/>
                  <a:ea typeface="华文行楷" pitchFamily="2" charset="-122"/>
                </a:rPr>
                <a:t>思 考</a:t>
              </a:r>
            </a:p>
          </p:txBody>
        </p:sp>
      </p:grpSp>
    </p:spTree>
    <p:extLst>
      <p:ext uri="{BB962C8B-B14F-4D97-AF65-F5344CB8AC3E}">
        <p14:creationId xmlns:p14="http://schemas.microsoft.com/office/powerpoint/2010/main" val="1421771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1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1000" fill="hold"/>
                                        <p:tgtEl>
                                          <p:spTgt spid="9"/>
                                        </p:tgtEl>
                                        <p:attrNameLst>
                                          <p:attrName>ppt_x</p:attrName>
                                        </p:attrNameLst>
                                      </p:cBhvr>
                                      <p:tavLst>
                                        <p:tav tm="0">
                                          <p:val>
                                            <p:strVal val="0-#ppt_w/2"/>
                                          </p:val>
                                        </p:tav>
                                        <p:tav tm="100000">
                                          <p:val>
                                            <p:strVal val="#ppt_x"/>
                                          </p:val>
                                        </p:tav>
                                      </p:tavLst>
                                    </p:anim>
                                    <p:anim calcmode="lin" valueType="num">
                                      <p:cBhvr additive="base">
                                        <p:cTn id="13" dur="10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2" fill="hold" nodeType="clickEffect">
                                  <p:stCondLst>
                                    <p:cond delay="0"/>
                                  </p:stCondLst>
                                  <p:childTnLst>
                                    <p:set>
                                      <p:cBhvr>
                                        <p:cTn id="17" dur="1" fill="hold">
                                          <p:stCondLst>
                                            <p:cond delay="0"/>
                                          </p:stCondLst>
                                        </p:cTn>
                                        <p:tgtEl>
                                          <p:spTgt spid="12"/>
                                        </p:tgtEl>
                                        <p:attrNameLst>
                                          <p:attrName>style.visibility</p:attrName>
                                        </p:attrNameLst>
                                      </p:cBhvr>
                                      <p:to>
                                        <p:strVal val="visible"/>
                                      </p:to>
                                    </p:set>
                                    <p:anim calcmode="lin" valueType="num">
                                      <p:cBhvr additive="base">
                                        <p:cTn id="18" dur="1000" fill="hold"/>
                                        <p:tgtEl>
                                          <p:spTgt spid="12"/>
                                        </p:tgtEl>
                                        <p:attrNameLst>
                                          <p:attrName>ppt_x</p:attrName>
                                        </p:attrNameLst>
                                      </p:cBhvr>
                                      <p:tavLst>
                                        <p:tav tm="0">
                                          <p:val>
                                            <p:strVal val="1+#ppt_w/2"/>
                                          </p:val>
                                        </p:tav>
                                        <p:tav tm="100000">
                                          <p:val>
                                            <p:strVal val="#ppt_x"/>
                                          </p:val>
                                        </p:tav>
                                      </p:tavLst>
                                    </p:anim>
                                    <p:anim calcmode="lin" valueType="num">
                                      <p:cBhvr additive="base">
                                        <p:cTn id="19" dur="10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78BE21ED-EFA5-944F-5CCE-11601CF05BBC}"/>
              </a:ext>
            </a:extLst>
          </p:cNvPr>
          <p:cNvSpPr>
            <a:spLocks noGrp="1"/>
          </p:cNvSpPr>
          <p:nvPr>
            <p:ph type="dt" sz="half" idx="10"/>
          </p:nvPr>
        </p:nvSpPr>
        <p:spPr/>
        <p:txBody>
          <a:bodyPr/>
          <a:lstStyle/>
          <a:p>
            <a:pPr>
              <a:defRPr/>
            </a:pPr>
            <a:fld id="{72795A5C-ABA9-164F-9A37-0CFC1B48C772}" type="datetime1">
              <a:rPr lang="en-US" altLang="zh-CN" smtClean="0"/>
              <a:t>6/9/22</a:t>
            </a:fld>
            <a:endParaRPr lang="en-US" altLang="zh-CN" dirty="0"/>
          </a:p>
        </p:txBody>
      </p:sp>
      <p:sp>
        <p:nvSpPr>
          <p:cNvPr id="5" name="灯片编号占位符 4">
            <a:extLst>
              <a:ext uri="{FF2B5EF4-FFF2-40B4-BE49-F238E27FC236}">
                <a16:creationId xmlns:a16="http://schemas.microsoft.com/office/drawing/2014/main" id="{93AE6B08-9427-F80A-6A15-7A639332376F}"/>
              </a:ext>
            </a:extLst>
          </p:cNvPr>
          <p:cNvSpPr>
            <a:spLocks noGrp="1"/>
          </p:cNvSpPr>
          <p:nvPr>
            <p:ph type="sldNum" sz="quarter" idx="12"/>
          </p:nvPr>
        </p:nvSpPr>
        <p:spPr/>
        <p:txBody>
          <a:bodyPr/>
          <a:lstStyle/>
          <a:p>
            <a:pPr>
              <a:defRPr/>
            </a:pPr>
            <a:fld id="{4FF538FA-A287-4FBD-9703-6DB9C5344803}" type="slidenum">
              <a:rPr lang="zh-CN" altLang="en-US" smtClean="0"/>
              <a:t>3</a:t>
            </a:fld>
            <a:endParaRPr lang="en-US" altLang="zh-CN" dirty="0"/>
          </a:p>
        </p:txBody>
      </p:sp>
      <p:pic>
        <p:nvPicPr>
          <p:cNvPr id="7" name="图片 6">
            <a:extLst>
              <a:ext uri="{FF2B5EF4-FFF2-40B4-BE49-F238E27FC236}">
                <a16:creationId xmlns:a16="http://schemas.microsoft.com/office/drawing/2014/main" id="{AE744660-8348-EE2B-C2F6-487B03018DA8}"/>
              </a:ext>
            </a:extLst>
          </p:cNvPr>
          <p:cNvPicPr>
            <a:picLocks noChangeAspect="1"/>
          </p:cNvPicPr>
          <p:nvPr/>
        </p:nvPicPr>
        <p:blipFill>
          <a:blip r:embed="rId2"/>
          <a:stretch>
            <a:fillRect/>
          </a:stretch>
        </p:blipFill>
        <p:spPr>
          <a:xfrm>
            <a:off x="234538" y="504909"/>
            <a:ext cx="6553200" cy="4683338"/>
          </a:xfrm>
          <a:prstGeom prst="rect">
            <a:avLst/>
          </a:prstGeom>
        </p:spPr>
      </p:pic>
      <p:pic>
        <p:nvPicPr>
          <p:cNvPr id="6" name="图片 5">
            <a:extLst>
              <a:ext uri="{FF2B5EF4-FFF2-40B4-BE49-F238E27FC236}">
                <a16:creationId xmlns:a16="http://schemas.microsoft.com/office/drawing/2014/main" id="{34BABCE3-CA78-C5BA-2C23-FDE8A23B4C42}"/>
              </a:ext>
            </a:extLst>
          </p:cNvPr>
          <p:cNvPicPr>
            <a:picLocks noChangeAspect="1"/>
          </p:cNvPicPr>
          <p:nvPr/>
        </p:nvPicPr>
        <p:blipFill>
          <a:blip r:embed="rId3"/>
          <a:stretch>
            <a:fillRect/>
          </a:stretch>
        </p:blipFill>
        <p:spPr>
          <a:xfrm>
            <a:off x="1911488" y="1219200"/>
            <a:ext cx="6553200" cy="4683338"/>
          </a:xfrm>
          <a:prstGeom prst="rect">
            <a:avLst/>
          </a:prstGeom>
        </p:spPr>
      </p:pic>
      <p:pic>
        <p:nvPicPr>
          <p:cNvPr id="8" name="图片 7">
            <a:extLst>
              <a:ext uri="{FF2B5EF4-FFF2-40B4-BE49-F238E27FC236}">
                <a16:creationId xmlns:a16="http://schemas.microsoft.com/office/drawing/2014/main" id="{DA4011F0-E498-8BDB-F083-49932905CFBD}"/>
              </a:ext>
            </a:extLst>
          </p:cNvPr>
          <p:cNvPicPr>
            <a:picLocks noChangeAspect="1"/>
          </p:cNvPicPr>
          <p:nvPr/>
        </p:nvPicPr>
        <p:blipFill>
          <a:blip r:embed="rId4"/>
          <a:stretch>
            <a:fillRect/>
          </a:stretch>
        </p:blipFill>
        <p:spPr>
          <a:xfrm>
            <a:off x="2971800" y="2011225"/>
            <a:ext cx="5879966" cy="3902213"/>
          </a:xfrm>
          <a:prstGeom prst="rect">
            <a:avLst/>
          </a:prstGeom>
        </p:spPr>
      </p:pic>
      <p:grpSp>
        <p:nvGrpSpPr>
          <p:cNvPr id="9" name="Group 120">
            <a:extLst>
              <a:ext uri="{FF2B5EF4-FFF2-40B4-BE49-F238E27FC236}">
                <a16:creationId xmlns:a16="http://schemas.microsoft.com/office/drawing/2014/main" id="{76A703A3-799D-7AE8-AD1C-804C41F129F5}"/>
              </a:ext>
            </a:extLst>
          </p:cNvPr>
          <p:cNvGrpSpPr>
            <a:grpSpLocks/>
          </p:cNvGrpSpPr>
          <p:nvPr/>
        </p:nvGrpSpPr>
        <p:grpSpPr bwMode="auto">
          <a:xfrm>
            <a:off x="5886428" y="207354"/>
            <a:ext cx="2771799" cy="1872208"/>
            <a:chOff x="3624" y="2907"/>
            <a:chExt cx="1976" cy="614"/>
          </a:xfrm>
        </p:grpSpPr>
        <p:sp>
          <p:nvSpPr>
            <p:cNvPr id="10" name="Freeform 121">
              <a:extLst>
                <a:ext uri="{FF2B5EF4-FFF2-40B4-BE49-F238E27FC236}">
                  <a16:creationId xmlns:a16="http://schemas.microsoft.com/office/drawing/2014/main" id="{51CE7D02-F1F2-CD33-EA6A-1503D8CDB27D}"/>
                </a:ext>
              </a:extLst>
            </p:cNvPr>
            <p:cNvSpPr>
              <a:spLocks/>
            </p:cNvSpPr>
            <p:nvPr/>
          </p:nvSpPr>
          <p:spPr bwMode="auto">
            <a:xfrm>
              <a:off x="3624" y="2907"/>
              <a:ext cx="1976" cy="614"/>
            </a:xfrm>
            <a:custGeom>
              <a:avLst/>
              <a:gdLst>
                <a:gd name="T0" fmla="*/ 104 w 1635"/>
                <a:gd name="T1" fmla="*/ 81 h 504"/>
                <a:gd name="T2" fmla="*/ 118 w 1635"/>
                <a:gd name="T3" fmla="*/ 61 h 504"/>
                <a:gd name="T4" fmla="*/ 163 w 1635"/>
                <a:gd name="T5" fmla="*/ 55 h 504"/>
                <a:gd name="T6" fmla="*/ 534 w 1635"/>
                <a:gd name="T7" fmla="*/ 24 h 504"/>
                <a:gd name="T8" fmla="*/ 1052 w 1635"/>
                <a:gd name="T9" fmla="*/ 24 h 504"/>
                <a:gd name="T10" fmla="*/ 1970 w 1635"/>
                <a:gd name="T11" fmla="*/ 49 h 504"/>
                <a:gd name="T12" fmla="*/ 2029 w 1635"/>
                <a:gd name="T13" fmla="*/ 130 h 504"/>
                <a:gd name="T14" fmla="*/ 2062 w 1635"/>
                <a:gd name="T15" fmla="*/ 168 h 504"/>
                <a:gd name="T16" fmla="*/ 2015 w 1635"/>
                <a:gd name="T17" fmla="*/ 207 h 504"/>
                <a:gd name="T18" fmla="*/ 1999 w 1635"/>
                <a:gd name="T19" fmla="*/ 233 h 504"/>
                <a:gd name="T20" fmla="*/ 1927 w 1635"/>
                <a:gd name="T21" fmla="*/ 238 h 504"/>
                <a:gd name="T22" fmla="*/ 1794 w 1635"/>
                <a:gd name="T23" fmla="*/ 245 h 504"/>
                <a:gd name="T24" fmla="*/ 1690 w 1635"/>
                <a:gd name="T25" fmla="*/ 263 h 504"/>
                <a:gd name="T26" fmla="*/ 1570 w 1635"/>
                <a:gd name="T27" fmla="*/ 277 h 504"/>
                <a:gd name="T28" fmla="*/ 1244 w 1635"/>
                <a:gd name="T29" fmla="*/ 257 h 504"/>
                <a:gd name="T30" fmla="*/ 474 w 1635"/>
                <a:gd name="T31" fmla="*/ 277 h 504"/>
                <a:gd name="T32" fmla="*/ 268 w 1635"/>
                <a:gd name="T33" fmla="*/ 271 h 504"/>
                <a:gd name="T34" fmla="*/ 88 w 1635"/>
                <a:gd name="T35" fmla="*/ 233 h 504"/>
                <a:gd name="T36" fmla="*/ 0 w 1635"/>
                <a:gd name="T37" fmla="*/ 176 h 504"/>
                <a:gd name="T38" fmla="*/ 104 w 1635"/>
                <a:gd name="T39" fmla="*/ 125 h 504"/>
                <a:gd name="T40" fmla="*/ 118 w 1635"/>
                <a:gd name="T41" fmla="*/ 106 h 504"/>
                <a:gd name="T42" fmla="*/ 104 w 1635"/>
                <a:gd name="T43" fmla="*/ 81 h 50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1635" h="504">
                  <a:moveTo>
                    <a:pt x="81" y="147"/>
                  </a:moveTo>
                  <a:cubicBezTo>
                    <a:pt x="85" y="135"/>
                    <a:pt x="83" y="121"/>
                    <a:pt x="92" y="112"/>
                  </a:cubicBezTo>
                  <a:cubicBezTo>
                    <a:pt x="101" y="103"/>
                    <a:pt x="116" y="106"/>
                    <a:pt x="127" y="101"/>
                  </a:cubicBezTo>
                  <a:cubicBezTo>
                    <a:pt x="225" y="53"/>
                    <a:pt x="303" y="54"/>
                    <a:pt x="415" y="43"/>
                  </a:cubicBezTo>
                  <a:cubicBezTo>
                    <a:pt x="552" y="0"/>
                    <a:pt x="681" y="31"/>
                    <a:pt x="818" y="43"/>
                  </a:cubicBezTo>
                  <a:cubicBezTo>
                    <a:pt x="1050" y="91"/>
                    <a:pt x="1296" y="80"/>
                    <a:pt x="1532" y="89"/>
                  </a:cubicBezTo>
                  <a:cubicBezTo>
                    <a:pt x="1601" y="158"/>
                    <a:pt x="1550" y="92"/>
                    <a:pt x="1578" y="239"/>
                  </a:cubicBezTo>
                  <a:cubicBezTo>
                    <a:pt x="1583" y="263"/>
                    <a:pt x="1602" y="308"/>
                    <a:pt x="1602" y="308"/>
                  </a:cubicBezTo>
                  <a:cubicBezTo>
                    <a:pt x="1551" y="457"/>
                    <a:pt x="1635" y="221"/>
                    <a:pt x="1567" y="377"/>
                  </a:cubicBezTo>
                  <a:cubicBezTo>
                    <a:pt x="1561" y="392"/>
                    <a:pt x="1567" y="413"/>
                    <a:pt x="1555" y="423"/>
                  </a:cubicBezTo>
                  <a:cubicBezTo>
                    <a:pt x="1540" y="435"/>
                    <a:pt x="1517" y="432"/>
                    <a:pt x="1498" y="435"/>
                  </a:cubicBezTo>
                  <a:cubicBezTo>
                    <a:pt x="1463" y="440"/>
                    <a:pt x="1429" y="442"/>
                    <a:pt x="1394" y="446"/>
                  </a:cubicBezTo>
                  <a:cubicBezTo>
                    <a:pt x="1367" y="456"/>
                    <a:pt x="1342" y="472"/>
                    <a:pt x="1314" y="481"/>
                  </a:cubicBezTo>
                  <a:cubicBezTo>
                    <a:pt x="1284" y="491"/>
                    <a:pt x="1221" y="504"/>
                    <a:pt x="1221" y="504"/>
                  </a:cubicBezTo>
                  <a:cubicBezTo>
                    <a:pt x="1127" y="497"/>
                    <a:pt x="1056" y="492"/>
                    <a:pt x="968" y="469"/>
                  </a:cubicBezTo>
                  <a:cubicBezTo>
                    <a:pt x="773" y="481"/>
                    <a:pt x="557" y="459"/>
                    <a:pt x="369" y="504"/>
                  </a:cubicBezTo>
                  <a:cubicBezTo>
                    <a:pt x="315" y="500"/>
                    <a:pt x="261" y="502"/>
                    <a:pt x="208" y="493"/>
                  </a:cubicBezTo>
                  <a:cubicBezTo>
                    <a:pt x="202" y="492"/>
                    <a:pt x="83" y="429"/>
                    <a:pt x="69" y="423"/>
                  </a:cubicBezTo>
                  <a:cubicBezTo>
                    <a:pt x="35" y="389"/>
                    <a:pt x="16" y="365"/>
                    <a:pt x="0" y="320"/>
                  </a:cubicBezTo>
                  <a:cubicBezTo>
                    <a:pt x="17" y="270"/>
                    <a:pt x="43" y="265"/>
                    <a:pt x="81" y="228"/>
                  </a:cubicBezTo>
                  <a:cubicBezTo>
                    <a:pt x="85" y="216"/>
                    <a:pt x="94" y="205"/>
                    <a:pt x="92" y="193"/>
                  </a:cubicBezTo>
                  <a:cubicBezTo>
                    <a:pt x="83" y="138"/>
                    <a:pt x="52" y="173"/>
                    <a:pt x="81" y="147"/>
                  </a:cubicBezTo>
                  <a:close/>
                </a:path>
              </a:pathLst>
            </a:custGeom>
            <a:ln>
              <a:headEnd/>
              <a:tailEnd/>
            </a:ln>
          </p:spPr>
          <p:style>
            <a:lnRef idx="1">
              <a:schemeClr val="accent5"/>
            </a:lnRef>
            <a:fillRef idx="3">
              <a:schemeClr val="accent5"/>
            </a:fillRef>
            <a:effectRef idx="2">
              <a:schemeClr val="accent5"/>
            </a:effectRef>
            <a:fontRef idx="minor">
              <a:schemeClr val="lt1"/>
            </a:fontRef>
          </p:style>
          <p:txBody>
            <a:bodyPr wrap="none" anchor="ctr"/>
            <a:lstStyle/>
            <a:p>
              <a:endParaRPr lang="zh-CN" altLang="en-US"/>
            </a:p>
          </p:txBody>
        </p:sp>
        <p:sp>
          <p:nvSpPr>
            <p:cNvPr id="11" name="Rectangle 122">
              <a:extLst>
                <a:ext uri="{FF2B5EF4-FFF2-40B4-BE49-F238E27FC236}">
                  <a16:creationId xmlns:a16="http://schemas.microsoft.com/office/drawing/2014/main" id="{013582A1-9ACA-3BC2-02FF-D7F1710CC074}"/>
                </a:ext>
              </a:extLst>
            </p:cNvPr>
            <p:cNvSpPr>
              <a:spLocks noChangeArrowheads="1"/>
            </p:cNvSpPr>
            <p:nvPr/>
          </p:nvSpPr>
          <p:spPr bwMode="auto">
            <a:xfrm rot="21569806">
              <a:off x="3790" y="3082"/>
              <a:ext cx="1738" cy="333"/>
            </a:xfrm>
            <a:prstGeom prst="rect">
              <a:avLst/>
            </a:prstGeom>
            <a:noFill/>
            <a:ln w="12700" cap="sq">
              <a:noFill/>
              <a:miter lim="800000"/>
              <a:headEnd/>
              <a:tailEnd/>
            </a:ln>
            <a:effectLst/>
          </p:spPr>
          <p:txBody>
            <a:bodyPr wrap="square">
              <a:spAutoFit/>
            </a:bodyPr>
            <a:lstStyle/>
            <a:p>
              <a:r>
                <a:rPr lang="zh-CN" altLang="en-US" sz="2000" b="1" dirty="0">
                  <a:solidFill>
                    <a:srgbClr val="FFFF00"/>
                  </a:solidFill>
                  <a:ea typeface="幼圆" pitchFamily="49" charset="-122"/>
                </a:rPr>
                <a:t>互联网时代，几乎我们每个人都会要用到搜索。</a:t>
              </a:r>
              <a:endParaRPr lang="zh-CN" altLang="en-US" sz="2500" b="1" baseline="0" dirty="0">
                <a:solidFill>
                  <a:srgbClr val="FFFF00"/>
                </a:solidFill>
                <a:ea typeface="幼圆" pitchFamily="49" charset="-122"/>
              </a:endParaRPr>
            </a:p>
          </p:txBody>
        </p:sp>
      </p:grpSp>
    </p:spTree>
    <p:extLst>
      <p:ext uri="{BB962C8B-B14F-4D97-AF65-F5344CB8AC3E}">
        <p14:creationId xmlns:p14="http://schemas.microsoft.com/office/powerpoint/2010/main" val="1004718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blinds(horizontal)">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blinds(horizontal)">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2"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500" fill="hold"/>
                                        <p:tgtEl>
                                          <p:spTgt spid="9"/>
                                        </p:tgtEl>
                                        <p:attrNameLst>
                                          <p:attrName>ppt_x</p:attrName>
                                        </p:attrNameLst>
                                      </p:cBhvr>
                                      <p:tavLst>
                                        <p:tav tm="0">
                                          <p:val>
                                            <p:strVal val="1+#ppt_w/2"/>
                                          </p:val>
                                        </p:tav>
                                        <p:tav tm="100000">
                                          <p:val>
                                            <p:strVal val="#ppt_x"/>
                                          </p:val>
                                        </p:tav>
                                      </p:tavLst>
                                    </p:anim>
                                    <p:anim calcmode="lin" valueType="num">
                                      <p:cBhvr additive="base">
                                        <p:cTn id="22"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B02621EE-9E00-0622-D5F6-5929CCDFF5C2}"/>
              </a:ext>
            </a:extLst>
          </p:cNvPr>
          <p:cNvSpPr>
            <a:spLocks noGrp="1"/>
          </p:cNvSpPr>
          <p:nvPr>
            <p:ph type="dt" sz="half" idx="10"/>
          </p:nvPr>
        </p:nvSpPr>
        <p:spPr/>
        <p:txBody>
          <a:bodyPr/>
          <a:lstStyle/>
          <a:p>
            <a:pPr>
              <a:defRPr/>
            </a:pPr>
            <a:fld id="{72795A5C-ABA9-164F-9A37-0CFC1B48C772}" type="datetime1">
              <a:rPr lang="en-US" altLang="zh-CN" smtClean="0"/>
              <a:t>6/9/22</a:t>
            </a:fld>
            <a:endParaRPr lang="en-US" altLang="zh-CN" dirty="0"/>
          </a:p>
        </p:txBody>
      </p:sp>
      <p:sp>
        <p:nvSpPr>
          <p:cNvPr id="5" name="灯片编号占位符 4">
            <a:extLst>
              <a:ext uri="{FF2B5EF4-FFF2-40B4-BE49-F238E27FC236}">
                <a16:creationId xmlns:a16="http://schemas.microsoft.com/office/drawing/2014/main" id="{588EDA27-1479-96E8-64DE-9CBCC327691A}"/>
              </a:ext>
            </a:extLst>
          </p:cNvPr>
          <p:cNvSpPr>
            <a:spLocks noGrp="1"/>
          </p:cNvSpPr>
          <p:nvPr>
            <p:ph type="sldNum" sz="quarter" idx="12"/>
          </p:nvPr>
        </p:nvSpPr>
        <p:spPr/>
        <p:txBody>
          <a:bodyPr/>
          <a:lstStyle/>
          <a:p>
            <a:pPr>
              <a:defRPr/>
            </a:pPr>
            <a:fld id="{4FF538FA-A287-4FBD-9703-6DB9C5344803}" type="slidenum">
              <a:rPr lang="zh-CN" altLang="en-US" smtClean="0"/>
              <a:t>30</a:t>
            </a:fld>
            <a:endParaRPr lang="en-US" altLang="zh-CN" dirty="0"/>
          </a:p>
        </p:txBody>
      </p:sp>
      <p:grpSp>
        <p:nvGrpSpPr>
          <p:cNvPr id="6" name="Group 123">
            <a:extLst>
              <a:ext uri="{FF2B5EF4-FFF2-40B4-BE49-F238E27FC236}">
                <a16:creationId xmlns:a16="http://schemas.microsoft.com/office/drawing/2014/main" id="{4FFC19E4-F331-6D62-B0A6-1635217D504E}"/>
              </a:ext>
            </a:extLst>
          </p:cNvPr>
          <p:cNvGrpSpPr>
            <a:grpSpLocks/>
          </p:cNvGrpSpPr>
          <p:nvPr/>
        </p:nvGrpSpPr>
        <p:grpSpPr bwMode="auto">
          <a:xfrm>
            <a:off x="647056" y="914400"/>
            <a:ext cx="8496944" cy="3888432"/>
            <a:chOff x="1128" y="3475"/>
            <a:chExt cx="3357" cy="754"/>
          </a:xfrm>
        </p:grpSpPr>
        <p:sp>
          <p:nvSpPr>
            <p:cNvPr id="7" name="Freeform 124">
              <a:extLst>
                <a:ext uri="{FF2B5EF4-FFF2-40B4-BE49-F238E27FC236}">
                  <a16:creationId xmlns:a16="http://schemas.microsoft.com/office/drawing/2014/main" id="{F3888E3A-9698-5962-7369-AE47E833E866}"/>
                </a:ext>
              </a:extLst>
            </p:cNvPr>
            <p:cNvSpPr>
              <a:spLocks/>
            </p:cNvSpPr>
            <p:nvPr/>
          </p:nvSpPr>
          <p:spPr bwMode="auto">
            <a:xfrm>
              <a:off x="1133" y="3475"/>
              <a:ext cx="3352" cy="754"/>
            </a:xfrm>
            <a:custGeom>
              <a:avLst/>
              <a:gdLst/>
              <a:ahLst/>
              <a:cxnLst>
                <a:cxn ang="0">
                  <a:pos x="113" y="69"/>
                </a:cxn>
                <a:cxn ang="0">
                  <a:pos x="146" y="58"/>
                </a:cxn>
                <a:cxn ang="0">
                  <a:pos x="214" y="80"/>
                </a:cxn>
                <a:cxn ang="0">
                  <a:pos x="1750" y="35"/>
                </a:cxn>
                <a:cxn ang="0">
                  <a:pos x="3286" y="46"/>
                </a:cxn>
                <a:cxn ang="0">
                  <a:pos x="3930" y="103"/>
                </a:cxn>
                <a:cxn ang="0">
                  <a:pos x="3953" y="216"/>
                </a:cxn>
                <a:cxn ang="0">
                  <a:pos x="3670" y="487"/>
                </a:cxn>
                <a:cxn ang="0">
                  <a:pos x="2959" y="498"/>
                </a:cxn>
                <a:cxn ang="0">
                  <a:pos x="2620" y="532"/>
                </a:cxn>
                <a:cxn ang="0">
                  <a:pos x="790" y="543"/>
                </a:cxn>
                <a:cxn ang="0">
                  <a:pos x="372" y="577"/>
                </a:cxn>
                <a:cxn ang="0">
                  <a:pos x="67" y="543"/>
                </a:cxn>
                <a:cxn ang="0">
                  <a:pos x="22" y="408"/>
                </a:cxn>
                <a:cxn ang="0">
                  <a:pos x="0" y="340"/>
                </a:cxn>
                <a:cxn ang="0">
                  <a:pos x="11" y="250"/>
                </a:cxn>
                <a:cxn ang="0">
                  <a:pos x="33" y="216"/>
                </a:cxn>
                <a:cxn ang="0">
                  <a:pos x="56" y="114"/>
                </a:cxn>
                <a:cxn ang="0">
                  <a:pos x="113" y="69"/>
                </a:cxn>
              </a:cxnLst>
              <a:rect l="0" t="0" r="r" b="b"/>
              <a:pathLst>
                <a:path w="3964" h="577">
                  <a:moveTo>
                    <a:pt x="113" y="69"/>
                  </a:moveTo>
                  <a:cubicBezTo>
                    <a:pt x="124" y="65"/>
                    <a:pt x="134" y="57"/>
                    <a:pt x="146" y="58"/>
                  </a:cubicBezTo>
                  <a:cubicBezTo>
                    <a:pt x="170" y="61"/>
                    <a:pt x="214" y="80"/>
                    <a:pt x="214" y="80"/>
                  </a:cubicBezTo>
                  <a:cubicBezTo>
                    <a:pt x="732" y="62"/>
                    <a:pt x="1221" y="41"/>
                    <a:pt x="1750" y="35"/>
                  </a:cubicBezTo>
                  <a:cubicBezTo>
                    <a:pt x="2250" y="0"/>
                    <a:pt x="2794" y="40"/>
                    <a:pt x="3286" y="46"/>
                  </a:cubicBezTo>
                  <a:cubicBezTo>
                    <a:pt x="3495" y="54"/>
                    <a:pt x="3727" y="37"/>
                    <a:pt x="3930" y="103"/>
                  </a:cubicBezTo>
                  <a:cubicBezTo>
                    <a:pt x="3943" y="143"/>
                    <a:pt x="3953" y="168"/>
                    <a:pt x="3953" y="216"/>
                  </a:cubicBezTo>
                  <a:cubicBezTo>
                    <a:pt x="3953" y="509"/>
                    <a:pt x="3964" y="480"/>
                    <a:pt x="3670" y="487"/>
                  </a:cubicBezTo>
                  <a:cubicBezTo>
                    <a:pt x="3433" y="493"/>
                    <a:pt x="3196" y="494"/>
                    <a:pt x="2959" y="498"/>
                  </a:cubicBezTo>
                  <a:cubicBezTo>
                    <a:pt x="2665" y="523"/>
                    <a:pt x="2777" y="507"/>
                    <a:pt x="2620" y="532"/>
                  </a:cubicBezTo>
                  <a:cubicBezTo>
                    <a:pt x="2009" y="518"/>
                    <a:pt x="1401" y="536"/>
                    <a:pt x="790" y="543"/>
                  </a:cubicBezTo>
                  <a:cubicBezTo>
                    <a:pt x="675" y="549"/>
                    <a:pt x="490" y="539"/>
                    <a:pt x="372" y="577"/>
                  </a:cubicBezTo>
                  <a:cubicBezTo>
                    <a:pt x="201" y="569"/>
                    <a:pt x="187" y="574"/>
                    <a:pt x="67" y="543"/>
                  </a:cubicBezTo>
                  <a:cubicBezTo>
                    <a:pt x="39" y="499"/>
                    <a:pt x="36" y="457"/>
                    <a:pt x="22" y="408"/>
                  </a:cubicBezTo>
                  <a:cubicBezTo>
                    <a:pt x="15" y="385"/>
                    <a:pt x="0" y="340"/>
                    <a:pt x="0" y="340"/>
                  </a:cubicBezTo>
                  <a:cubicBezTo>
                    <a:pt x="4" y="310"/>
                    <a:pt x="3" y="279"/>
                    <a:pt x="11" y="250"/>
                  </a:cubicBezTo>
                  <a:cubicBezTo>
                    <a:pt x="14" y="237"/>
                    <a:pt x="28" y="229"/>
                    <a:pt x="33" y="216"/>
                  </a:cubicBezTo>
                  <a:cubicBezTo>
                    <a:pt x="45" y="183"/>
                    <a:pt x="35" y="142"/>
                    <a:pt x="56" y="114"/>
                  </a:cubicBezTo>
                  <a:cubicBezTo>
                    <a:pt x="71" y="95"/>
                    <a:pt x="94" y="84"/>
                    <a:pt x="113" y="69"/>
                  </a:cubicBezTo>
                  <a:close/>
                </a:path>
              </a:pathLst>
            </a:custGeom>
            <a:solidFill>
              <a:schemeClr val="accent1">
                <a:lumMod val="20000"/>
                <a:lumOff val="80000"/>
              </a:schemeClr>
            </a:solidFill>
            <a:ln w="66675" cap="flat" cmpd="sng">
              <a:noFill/>
              <a:prstDash val="solid"/>
              <a:round/>
              <a:headEnd/>
              <a:tailEnd/>
            </a:ln>
            <a:effectLst>
              <a:outerShdw dist="81320" dir="2319588" algn="ctr" rotWithShape="0">
                <a:srgbClr val="B2B2B2"/>
              </a:outerShdw>
            </a:effectLst>
          </p:spPr>
          <p:txBody>
            <a:bodyPr wrap="none" anchor="ctr"/>
            <a:lstStyle/>
            <a:p>
              <a:pPr>
                <a:defRPr/>
              </a:pPr>
              <a:endParaRPr lang="zh-CN" altLang="en-US"/>
            </a:p>
          </p:txBody>
        </p:sp>
        <p:sp>
          <p:nvSpPr>
            <p:cNvPr id="8" name="Rectangle 125">
              <a:extLst>
                <a:ext uri="{FF2B5EF4-FFF2-40B4-BE49-F238E27FC236}">
                  <a16:creationId xmlns:a16="http://schemas.microsoft.com/office/drawing/2014/main" id="{6B464BBA-0FAD-AE9B-83A5-A0FA0B9BB7BE}"/>
                </a:ext>
              </a:extLst>
            </p:cNvPr>
            <p:cNvSpPr>
              <a:spLocks noChangeArrowheads="1"/>
            </p:cNvSpPr>
            <p:nvPr/>
          </p:nvSpPr>
          <p:spPr bwMode="auto">
            <a:xfrm>
              <a:off x="1128" y="3619"/>
              <a:ext cx="3294" cy="491"/>
            </a:xfrm>
            <a:prstGeom prst="rect">
              <a:avLst/>
            </a:prstGeom>
            <a:noFill/>
            <a:ln w="12700">
              <a:noFill/>
              <a:miter lim="800000"/>
              <a:headEnd/>
              <a:tailEnd/>
            </a:ln>
            <a:effectLst/>
          </p:spPr>
          <p:txBody>
            <a:bodyPr>
              <a:spAutoFit/>
            </a:bodyPr>
            <a:lstStyle/>
            <a:p>
              <a:pPr>
                <a:defRPr/>
              </a:pPr>
              <a:r>
                <a:rPr lang="zh-CN" altLang="en-US" sz="2500" dirty="0">
                  <a:solidFill>
                    <a:srgbClr val="FF0000"/>
                  </a:solidFill>
                  <a:latin typeface="黑体" pitchFamily="2" charset="-122"/>
                  <a:ea typeface="黑体" pitchFamily="2" charset="-122"/>
                </a:rPr>
                <a:t>延伸阅读</a:t>
              </a:r>
              <a:r>
                <a:rPr lang="en-US" altLang="zh-CN" sz="2500" baseline="30000" dirty="0">
                  <a:solidFill>
                    <a:srgbClr val="FF0000"/>
                  </a:solidFill>
                  <a:latin typeface="黑体" pitchFamily="2" charset="-122"/>
                  <a:ea typeface="黑体" pitchFamily="2" charset="-122"/>
                </a:rPr>
                <a:t>*</a:t>
              </a:r>
              <a:r>
                <a:rPr lang="zh-CN" altLang="en-US" sz="2500" dirty="0">
                  <a:solidFill>
                    <a:srgbClr val="FF0000"/>
                  </a:solidFill>
                  <a:latin typeface="黑体" pitchFamily="2" charset="-122"/>
                  <a:ea typeface="黑体" pitchFamily="2" charset="-122"/>
                </a:rPr>
                <a:t>：</a:t>
              </a:r>
              <a:endParaRPr lang="en-US" altLang="zh-CN" sz="2500" dirty="0">
                <a:solidFill>
                  <a:srgbClr val="FF0000"/>
                </a:solidFill>
                <a:latin typeface="黑体" pitchFamily="2" charset="-122"/>
                <a:ea typeface="黑体" pitchFamily="2" charset="-122"/>
              </a:endParaRPr>
            </a:p>
            <a:p>
              <a:pPr>
                <a:defRPr/>
              </a:pPr>
              <a:r>
                <a:rPr lang="zh-CN" altLang="en-US" sz="2500" dirty="0">
                  <a:solidFill>
                    <a:srgbClr val="7030A0"/>
                  </a:solidFill>
                  <a:latin typeface="黑体" pitchFamily="2" charset="-122"/>
                  <a:ea typeface="黑体" pitchFamily="2" charset="-122"/>
                </a:rPr>
                <a:t>    折半查找算法效率非常高（时间复杂度仅为</a:t>
              </a:r>
              <a:r>
                <a:rPr lang="en-US" altLang="zh-CN" sz="2500" dirty="0">
                  <a:solidFill>
                    <a:srgbClr val="FF0000"/>
                  </a:solidFill>
                  <a:latin typeface="黑体" pitchFamily="2" charset="-122"/>
                  <a:ea typeface="黑体" pitchFamily="2" charset="-122"/>
                </a:rPr>
                <a:t>O(log</a:t>
              </a:r>
              <a:r>
                <a:rPr lang="en-US" altLang="zh-CN" sz="2500" baseline="-25000" dirty="0">
                  <a:solidFill>
                    <a:srgbClr val="FF0000"/>
                  </a:solidFill>
                  <a:latin typeface="黑体" pitchFamily="2" charset="-122"/>
                  <a:ea typeface="黑体" pitchFamily="2" charset="-122"/>
                </a:rPr>
                <a:t>2</a:t>
              </a:r>
              <a:r>
                <a:rPr lang="en-US" altLang="zh-CN" sz="2500" dirty="0">
                  <a:solidFill>
                    <a:srgbClr val="FF0000"/>
                  </a:solidFill>
                  <a:latin typeface="黑体" pitchFamily="2" charset="-122"/>
                  <a:ea typeface="黑体" pitchFamily="2" charset="-122"/>
                </a:rPr>
                <a:t>n</a:t>
              </a:r>
              <a:r>
                <a:rPr lang="zh-CN" altLang="en-US" sz="2500" dirty="0">
                  <a:solidFill>
                    <a:srgbClr val="FF0000"/>
                  </a:solidFill>
                  <a:latin typeface="黑体" pitchFamily="2" charset="-122"/>
                  <a:ea typeface="黑体" pitchFamily="2" charset="-122"/>
                </a:rPr>
                <a:t>）</a:t>
              </a:r>
              <a:r>
                <a:rPr lang="en-US" altLang="zh-CN" sz="2500" dirty="0">
                  <a:solidFill>
                    <a:srgbClr val="7030A0"/>
                  </a:solidFill>
                  <a:latin typeface="黑体" pitchFamily="2" charset="-122"/>
                  <a:ea typeface="黑体" pitchFamily="2" charset="-122"/>
                </a:rPr>
                <a:t>)</a:t>
              </a:r>
              <a:r>
                <a:rPr lang="zh-CN" altLang="en-US" sz="2500" dirty="0">
                  <a:solidFill>
                    <a:srgbClr val="7030A0"/>
                  </a:solidFill>
                  <a:latin typeface="黑体" pitchFamily="2" charset="-122"/>
                  <a:ea typeface="黑体" pitchFamily="2" charset="-122"/>
                </a:rPr>
                <a:t>，针对一些特定的有序集，有没有更快的查找算法呢？</a:t>
              </a:r>
              <a:endParaRPr lang="en-US" altLang="zh-CN" sz="2500" dirty="0">
                <a:solidFill>
                  <a:srgbClr val="7030A0"/>
                </a:solidFill>
                <a:latin typeface="黑体" pitchFamily="2" charset="-122"/>
                <a:ea typeface="黑体" pitchFamily="2" charset="-122"/>
              </a:endParaRPr>
            </a:p>
            <a:p>
              <a:pPr>
                <a:defRPr/>
              </a:pPr>
              <a:r>
                <a:rPr lang="en-US" altLang="zh-CN" sz="2500" dirty="0">
                  <a:solidFill>
                    <a:srgbClr val="7030A0"/>
                  </a:solidFill>
                  <a:latin typeface="黑体" pitchFamily="2" charset="-122"/>
                  <a:ea typeface="黑体" pitchFamily="2" charset="-122"/>
                </a:rPr>
                <a:t>    </a:t>
              </a:r>
              <a:r>
                <a:rPr lang="zh-CN" altLang="en-US" sz="2500" dirty="0">
                  <a:solidFill>
                    <a:srgbClr val="7030A0"/>
                  </a:solidFill>
                  <a:latin typeface="黑体" pitchFamily="2" charset="-122"/>
                  <a:ea typeface="黑体" pitchFamily="2" charset="-122"/>
                </a:rPr>
                <a:t>请同学自学有关</a:t>
              </a:r>
              <a:r>
                <a:rPr lang="zh-CN" altLang="en-US" sz="2500" dirty="0">
                  <a:solidFill>
                    <a:srgbClr val="FF0000"/>
                  </a:solidFill>
                  <a:latin typeface="黑体" pitchFamily="2" charset="-122"/>
                  <a:ea typeface="黑体" pitchFamily="2" charset="-122"/>
                </a:rPr>
                <a:t>插值查找</a:t>
              </a:r>
              <a:r>
                <a:rPr lang="en-US" altLang="zh-CN" sz="2500" dirty="0">
                  <a:solidFill>
                    <a:srgbClr val="FF0000"/>
                  </a:solidFill>
                  <a:latin typeface="黑体" pitchFamily="2" charset="-122"/>
                  <a:ea typeface="黑体" pitchFamily="2" charset="-122"/>
                </a:rPr>
                <a:t>(Interpolation Search)</a:t>
              </a:r>
              <a:r>
                <a:rPr lang="zh-CN" altLang="en-US" sz="2500" dirty="0">
                  <a:solidFill>
                    <a:srgbClr val="7030A0"/>
                  </a:solidFill>
                  <a:latin typeface="黑体" pitchFamily="2" charset="-122"/>
                  <a:ea typeface="黑体" pitchFamily="2" charset="-122"/>
                </a:rPr>
                <a:t>及</a:t>
              </a:r>
              <a:r>
                <a:rPr lang="zh-CN" altLang="en-US" sz="2500" dirty="0">
                  <a:solidFill>
                    <a:srgbClr val="FF0000"/>
                  </a:solidFill>
                  <a:latin typeface="黑体" pitchFamily="2" charset="-122"/>
                  <a:ea typeface="黑体" pitchFamily="2" charset="-122"/>
                </a:rPr>
                <a:t>斐波那契查找（</a:t>
              </a:r>
              <a:r>
                <a:rPr lang="en-US" altLang="zh-CN" sz="2500" dirty="0">
                  <a:solidFill>
                    <a:srgbClr val="FF0000"/>
                  </a:solidFill>
                  <a:latin typeface="黑体" pitchFamily="2" charset="-122"/>
                  <a:ea typeface="黑体" pitchFamily="2" charset="-122"/>
                </a:rPr>
                <a:t>Fibonacci Search</a:t>
              </a:r>
              <a:r>
                <a:rPr lang="zh-CN" altLang="en-US" sz="2500" dirty="0">
                  <a:solidFill>
                    <a:srgbClr val="FF0000"/>
                  </a:solidFill>
                  <a:latin typeface="黑体" pitchFamily="2" charset="-122"/>
                  <a:ea typeface="黑体" pitchFamily="2" charset="-122"/>
                </a:rPr>
                <a:t>）算法</a:t>
              </a:r>
              <a:r>
                <a:rPr lang="zh-CN" altLang="en-US" sz="2500" dirty="0">
                  <a:solidFill>
                    <a:srgbClr val="7030A0"/>
                  </a:solidFill>
                  <a:latin typeface="黑体" pitchFamily="2" charset="-122"/>
                  <a:ea typeface="黑体" pitchFamily="2" charset="-122"/>
                </a:rPr>
                <a:t>原理及</a:t>
              </a:r>
              <a:r>
                <a:rPr lang="en-US" altLang="zh-CN" sz="2500" dirty="0">
                  <a:solidFill>
                    <a:srgbClr val="7030A0"/>
                  </a:solidFill>
                  <a:latin typeface="黑体" pitchFamily="2" charset="-122"/>
                  <a:ea typeface="黑体" pitchFamily="2" charset="-122"/>
                </a:rPr>
                <a:t>C</a:t>
              </a:r>
              <a:r>
                <a:rPr lang="zh-CN" altLang="en-US" sz="2500" dirty="0">
                  <a:solidFill>
                    <a:srgbClr val="7030A0"/>
                  </a:solidFill>
                  <a:latin typeface="黑体" pitchFamily="2" charset="-122"/>
                  <a:ea typeface="黑体" pitchFamily="2" charset="-122"/>
                </a:rPr>
                <a:t>实现。</a:t>
              </a:r>
            </a:p>
          </p:txBody>
        </p:sp>
      </p:grpSp>
    </p:spTree>
    <p:extLst>
      <p:ext uri="{BB962C8B-B14F-4D97-AF65-F5344CB8AC3E}">
        <p14:creationId xmlns:p14="http://schemas.microsoft.com/office/powerpoint/2010/main" val="3196501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FEF5043B-E590-23F6-8ACA-C7FD60812D9F}"/>
              </a:ext>
            </a:extLst>
          </p:cNvPr>
          <p:cNvSpPr>
            <a:spLocks noGrp="1"/>
          </p:cNvSpPr>
          <p:nvPr>
            <p:ph type="dt" sz="half" idx="10"/>
          </p:nvPr>
        </p:nvSpPr>
        <p:spPr/>
        <p:txBody>
          <a:bodyPr/>
          <a:lstStyle/>
          <a:p>
            <a:pPr>
              <a:defRPr/>
            </a:pPr>
            <a:fld id="{72795A5C-ABA9-164F-9A37-0CFC1B48C772}" type="datetime1">
              <a:rPr lang="en-US" altLang="zh-CN" smtClean="0"/>
              <a:t>6/9/22</a:t>
            </a:fld>
            <a:endParaRPr lang="en-US" altLang="zh-CN" dirty="0"/>
          </a:p>
        </p:txBody>
      </p:sp>
      <p:sp>
        <p:nvSpPr>
          <p:cNvPr id="5" name="灯片编号占位符 4">
            <a:extLst>
              <a:ext uri="{FF2B5EF4-FFF2-40B4-BE49-F238E27FC236}">
                <a16:creationId xmlns:a16="http://schemas.microsoft.com/office/drawing/2014/main" id="{42C0FC30-004E-A8DD-872B-48D20034D35E}"/>
              </a:ext>
            </a:extLst>
          </p:cNvPr>
          <p:cNvSpPr>
            <a:spLocks noGrp="1"/>
          </p:cNvSpPr>
          <p:nvPr>
            <p:ph type="sldNum" sz="quarter" idx="12"/>
          </p:nvPr>
        </p:nvSpPr>
        <p:spPr/>
        <p:txBody>
          <a:bodyPr/>
          <a:lstStyle/>
          <a:p>
            <a:pPr>
              <a:defRPr/>
            </a:pPr>
            <a:fld id="{4FF538FA-A287-4FBD-9703-6DB9C5344803}" type="slidenum">
              <a:rPr lang="zh-CN" altLang="en-US" smtClean="0"/>
              <a:t>31</a:t>
            </a:fld>
            <a:endParaRPr lang="en-US" altLang="zh-CN" dirty="0"/>
          </a:p>
        </p:txBody>
      </p:sp>
      <p:grpSp>
        <p:nvGrpSpPr>
          <p:cNvPr id="6" name="Group 108">
            <a:extLst>
              <a:ext uri="{FF2B5EF4-FFF2-40B4-BE49-F238E27FC236}">
                <a16:creationId xmlns:a16="http://schemas.microsoft.com/office/drawing/2014/main" id="{0E2A6439-F05C-B66B-A52F-9052B6AF8207}"/>
              </a:ext>
            </a:extLst>
          </p:cNvPr>
          <p:cNvGrpSpPr>
            <a:grpSpLocks/>
          </p:cNvGrpSpPr>
          <p:nvPr/>
        </p:nvGrpSpPr>
        <p:grpSpPr bwMode="auto">
          <a:xfrm>
            <a:off x="823913" y="470840"/>
            <a:ext cx="4926013" cy="609600"/>
            <a:chOff x="312" y="480"/>
            <a:chExt cx="3103" cy="384"/>
          </a:xfrm>
        </p:grpSpPr>
        <p:sp>
          <p:nvSpPr>
            <p:cNvPr id="7" name="Rectangle 3">
              <a:extLst>
                <a:ext uri="{FF2B5EF4-FFF2-40B4-BE49-F238E27FC236}">
                  <a16:creationId xmlns:a16="http://schemas.microsoft.com/office/drawing/2014/main" id="{01BF5A7E-B41E-DE53-13CB-C42CE912B93F}"/>
                </a:ext>
              </a:extLst>
            </p:cNvPr>
            <p:cNvSpPr>
              <a:spLocks noChangeArrowheads="1"/>
            </p:cNvSpPr>
            <p:nvPr/>
          </p:nvSpPr>
          <p:spPr bwMode="auto">
            <a:xfrm>
              <a:off x="312" y="480"/>
              <a:ext cx="2864" cy="384"/>
            </a:xfrm>
            <a:prstGeom prst="rect">
              <a:avLst/>
            </a:prstGeom>
            <a:solidFill>
              <a:schemeClr val="accent4">
                <a:lumMod val="20000"/>
                <a:lumOff val="80000"/>
              </a:schemeClr>
            </a:solidFill>
            <a:ln w="12700" cap="sq">
              <a:noFill/>
              <a:miter lim="800000"/>
              <a:headEnd type="none" w="sm" len="sm"/>
              <a:tailEnd type="none" w="sm" len="sm"/>
            </a:ln>
            <a:effectLst>
              <a:outerShdw dist="81320" dir="3080412" algn="ctr" rotWithShape="0">
                <a:srgbClr val="B2B2B2"/>
              </a:outerShdw>
            </a:effectLst>
          </p:spPr>
          <p:txBody>
            <a:bodyPr wrap="none" anchor="ctr"/>
            <a:lstStyle/>
            <a:p>
              <a:endParaRPr lang="zh-CN" altLang="en-US"/>
            </a:p>
          </p:txBody>
        </p:sp>
        <p:sp>
          <p:nvSpPr>
            <p:cNvPr id="8" name="Rectangle 4">
              <a:extLst>
                <a:ext uri="{FF2B5EF4-FFF2-40B4-BE49-F238E27FC236}">
                  <a16:creationId xmlns:a16="http://schemas.microsoft.com/office/drawing/2014/main" id="{D53B4234-8823-CB77-28A9-4F149CA2ADE7}"/>
                </a:ext>
              </a:extLst>
            </p:cNvPr>
            <p:cNvSpPr>
              <a:spLocks noChangeArrowheads="1"/>
            </p:cNvSpPr>
            <p:nvPr/>
          </p:nvSpPr>
          <p:spPr bwMode="auto">
            <a:xfrm>
              <a:off x="424" y="498"/>
              <a:ext cx="2991" cy="346"/>
            </a:xfrm>
            <a:prstGeom prst="rect">
              <a:avLst/>
            </a:prstGeom>
            <a:noFill/>
            <a:ln w="12700" cap="sq">
              <a:noFill/>
              <a:miter lim="800000"/>
              <a:headEnd type="none" w="sm" len="sm"/>
              <a:tailEnd type="none" w="sm" len="sm"/>
            </a:ln>
            <a:effectLst/>
          </p:spPr>
          <p:txBody>
            <a:bodyPr>
              <a:spAutoFit/>
            </a:bodyPr>
            <a:lstStyle/>
            <a:p>
              <a:r>
                <a:rPr lang="zh-CN" altLang="en-US" sz="3000" dirty="0">
                  <a:solidFill>
                    <a:srgbClr val="264AA5"/>
                  </a:solidFill>
                  <a:latin typeface="黑体" pitchFamily="49" charset="-122"/>
                  <a:ea typeface="黑体" pitchFamily="49" charset="-122"/>
                </a:rPr>
                <a:t>三</a:t>
              </a:r>
              <a:r>
                <a:rPr lang="en-US" altLang="zh-CN" sz="3000" dirty="0">
                  <a:solidFill>
                    <a:srgbClr val="264AA5"/>
                  </a:solidFill>
                  <a:latin typeface="黑体" pitchFamily="49" charset="-122"/>
                  <a:ea typeface="黑体" pitchFamily="49" charset="-122"/>
                </a:rPr>
                <a:t>.</a:t>
              </a:r>
              <a:r>
                <a:rPr lang="zh-CN" altLang="en-US" sz="3000" dirty="0">
                  <a:solidFill>
                    <a:srgbClr val="264AA5"/>
                  </a:solidFill>
                  <a:latin typeface="黑体" pitchFamily="49" charset="-122"/>
                  <a:ea typeface="黑体" pitchFamily="49" charset="-122"/>
                </a:rPr>
                <a:t>链接顺序表的查找</a:t>
              </a:r>
            </a:p>
          </p:txBody>
        </p:sp>
      </p:grpSp>
      <p:grpSp>
        <p:nvGrpSpPr>
          <p:cNvPr id="9" name="Group 146">
            <a:extLst>
              <a:ext uri="{FF2B5EF4-FFF2-40B4-BE49-F238E27FC236}">
                <a16:creationId xmlns:a16="http://schemas.microsoft.com/office/drawing/2014/main" id="{F7B19E0B-C46D-6490-BEB3-5F80A4B42E99}"/>
              </a:ext>
            </a:extLst>
          </p:cNvPr>
          <p:cNvGrpSpPr>
            <a:grpSpLocks/>
          </p:cNvGrpSpPr>
          <p:nvPr/>
        </p:nvGrpSpPr>
        <p:grpSpPr bwMode="auto">
          <a:xfrm>
            <a:off x="1116013" y="3224214"/>
            <a:ext cx="6696075" cy="981075"/>
            <a:chOff x="703" y="1580"/>
            <a:chExt cx="4218" cy="618"/>
          </a:xfrm>
        </p:grpSpPr>
        <p:grpSp>
          <p:nvGrpSpPr>
            <p:cNvPr id="10" name="Group 115">
              <a:extLst>
                <a:ext uri="{FF2B5EF4-FFF2-40B4-BE49-F238E27FC236}">
                  <a16:creationId xmlns:a16="http://schemas.microsoft.com/office/drawing/2014/main" id="{F95822D3-0859-F878-2140-B0AFDF475098}"/>
                </a:ext>
              </a:extLst>
            </p:cNvPr>
            <p:cNvGrpSpPr>
              <a:grpSpLocks/>
            </p:cNvGrpSpPr>
            <p:nvPr/>
          </p:nvGrpSpPr>
          <p:grpSpPr bwMode="auto">
            <a:xfrm>
              <a:off x="1004" y="1971"/>
              <a:ext cx="643" cy="226"/>
              <a:chOff x="1012" y="1979"/>
              <a:chExt cx="643" cy="226"/>
            </a:xfrm>
          </p:grpSpPr>
          <p:sp>
            <p:nvSpPr>
              <p:cNvPr id="40" name="Line 109">
                <a:extLst>
                  <a:ext uri="{FF2B5EF4-FFF2-40B4-BE49-F238E27FC236}">
                    <a16:creationId xmlns:a16="http://schemas.microsoft.com/office/drawing/2014/main" id="{7C87EC19-6FEB-91A9-BADB-9670795DA4CB}"/>
                  </a:ext>
                </a:extLst>
              </p:cNvPr>
              <p:cNvSpPr>
                <a:spLocks noChangeShapeType="1"/>
              </p:cNvSpPr>
              <p:nvPr/>
            </p:nvSpPr>
            <p:spPr bwMode="auto">
              <a:xfrm>
                <a:off x="1020" y="1979"/>
                <a:ext cx="635" cy="0"/>
              </a:xfrm>
              <a:prstGeom prst="line">
                <a:avLst/>
              </a:prstGeom>
              <a:noFill/>
              <a:ln w="22225" cap="sq">
                <a:solidFill>
                  <a:schemeClr val="tx1"/>
                </a:solidFill>
                <a:round/>
                <a:headEnd type="none" w="sm" len="sm"/>
                <a:tailEnd type="none" w="sm" len="sm"/>
              </a:ln>
            </p:spPr>
            <p:txBody>
              <a:bodyPr/>
              <a:lstStyle/>
              <a:p>
                <a:endParaRPr lang="zh-CN" altLang="en-US"/>
              </a:p>
            </p:txBody>
          </p:sp>
          <p:sp>
            <p:nvSpPr>
              <p:cNvPr id="41" name="Line 110">
                <a:extLst>
                  <a:ext uri="{FF2B5EF4-FFF2-40B4-BE49-F238E27FC236}">
                    <a16:creationId xmlns:a16="http://schemas.microsoft.com/office/drawing/2014/main" id="{DE77A2BD-6C03-750F-AC09-E4FB3A898F5F}"/>
                  </a:ext>
                </a:extLst>
              </p:cNvPr>
              <p:cNvSpPr>
                <a:spLocks noChangeShapeType="1"/>
              </p:cNvSpPr>
              <p:nvPr/>
            </p:nvSpPr>
            <p:spPr bwMode="auto">
              <a:xfrm>
                <a:off x="1012" y="2205"/>
                <a:ext cx="635" cy="0"/>
              </a:xfrm>
              <a:prstGeom prst="line">
                <a:avLst/>
              </a:prstGeom>
              <a:noFill/>
              <a:ln w="22225" cap="sq">
                <a:solidFill>
                  <a:schemeClr val="tx1"/>
                </a:solidFill>
                <a:round/>
                <a:headEnd type="none" w="sm" len="sm"/>
                <a:tailEnd type="none" w="sm" len="sm"/>
              </a:ln>
            </p:spPr>
            <p:txBody>
              <a:bodyPr/>
              <a:lstStyle/>
              <a:p>
                <a:endParaRPr lang="zh-CN" altLang="en-US"/>
              </a:p>
            </p:txBody>
          </p:sp>
          <p:sp>
            <p:nvSpPr>
              <p:cNvPr id="42" name="Line 111">
                <a:extLst>
                  <a:ext uri="{FF2B5EF4-FFF2-40B4-BE49-F238E27FC236}">
                    <a16:creationId xmlns:a16="http://schemas.microsoft.com/office/drawing/2014/main" id="{7A8D5AFB-191A-F9B0-D5B7-CF8D5D85CC1B}"/>
                  </a:ext>
                </a:extLst>
              </p:cNvPr>
              <p:cNvSpPr>
                <a:spLocks noChangeShapeType="1"/>
              </p:cNvSpPr>
              <p:nvPr/>
            </p:nvSpPr>
            <p:spPr bwMode="auto">
              <a:xfrm>
                <a:off x="1012" y="1979"/>
                <a:ext cx="0" cy="226"/>
              </a:xfrm>
              <a:prstGeom prst="line">
                <a:avLst/>
              </a:prstGeom>
              <a:noFill/>
              <a:ln w="25400" cap="sq">
                <a:solidFill>
                  <a:schemeClr val="tx1"/>
                </a:solidFill>
                <a:round/>
                <a:headEnd type="none" w="sm" len="sm"/>
                <a:tailEnd type="none" w="sm" len="sm"/>
              </a:ln>
            </p:spPr>
            <p:txBody>
              <a:bodyPr/>
              <a:lstStyle/>
              <a:p>
                <a:endParaRPr lang="zh-CN" altLang="en-US"/>
              </a:p>
            </p:txBody>
          </p:sp>
          <p:sp>
            <p:nvSpPr>
              <p:cNvPr id="43" name="Line 112">
                <a:extLst>
                  <a:ext uri="{FF2B5EF4-FFF2-40B4-BE49-F238E27FC236}">
                    <a16:creationId xmlns:a16="http://schemas.microsoft.com/office/drawing/2014/main" id="{C584B8C1-C148-AB8A-67FA-BBFE5102E720}"/>
                  </a:ext>
                </a:extLst>
              </p:cNvPr>
              <p:cNvSpPr>
                <a:spLocks noChangeShapeType="1"/>
              </p:cNvSpPr>
              <p:nvPr/>
            </p:nvSpPr>
            <p:spPr bwMode="auto">
              <a:xfrm>
                <a:off x="1655" y="1979"/>
                <a:ext cx="0" cy="226"/>
              </a:xfrm>
              <a:prstGeom prst="line">
                <a:avLst/>
              </a:prstGeom>
              <a:noFill/>
              <a:ln w="25400" cap="sq">
                <a:solidFill>
                  <a:schemeClr val="tx1"/>
                </a:solidFill>
                <a:round/>
                <a:headEnd type="none" w="sm" len="sm"/>
                <a:tailEnd type="none" w="sm" len="sm"/>
              </a:ln>
            </p:spPr>
            <p:txBody>
              <a:bodyPr/>
              <a:lstStyle/>
              <a:p>
                <a:endParaRPr lang="zh-CN" altLang="en-US"/>
              </a:p>
            </p:txBody>
          </p:sp>
          <p:sp>
            <p:nvSpPr>
              <p:cNvPr id="44" name="Line 113">
                <a:extLst>
                  <a:ext uri="{FF2B5EF4-FFF2-40B4-BE49-F238E27FC236}">
                    <a16:creationId xmlns:a16="http://schemas.microsoft.com/office/drawing/2014/main" id="{1BEE5CDD-0051-5445-FDEA-7B3F6AC6C482}"/>
                  </a:ext>
                </a:extLst>
              </p:cNvPr>
              <p:cNvSpPr>
                <a:spLocks noChangeShapeType="1"/>
              </p:cNvSpPr>
              <p:nvPr/>
            </p:nvSpPr>
            <p:spPr bwMode="auto">
              <a:xfrm>
                <a:off x="1263" y="1979"/>
                <a:ext cx="0" cy="226"/>
              </a:xfrm>
              <a:prstGeom prst="line">
                <a:avLst/>
              </a:prstGeom>
              <a:noFill/>
              <a:ln w="22225" cap="sq">
                <a:solidFill>
                  <a:schemeClr val="tx1"/>
                </a:solidFill>
                <a:round/>
                <a:headEnd type="none" w="sm" len="sm"/>
                <a:tailEnd type="none" w="sm" len="sm"/>
              </a:ln>
            </p:spPr>
            <p:txBody>
              <a:bodyPr/>
              <a:lstStyle/>
              <a:p>
                <a:endParaRPr lang="zh-CN" altLang="en-US"/>
              </a:p>
            </p:txBody>
          </p:sp>
          <p:sp>
            <p:nvSpPr>
              <p:cNvPr id="45" name="Line 114">
                <a:extLst>
                  <a:ext uri="{FF2B5EF4-FFF2-40B4-BE49-F238E27FC236}">
                    <a16:creationId xmlns:a16="http://schemas.microsoft.com/office/drawing/2014/main" id="{DAE945D8-B9C2-0C2E-953A-A17BD74635BE}"/>
                  </a:ext>
                </a:extLst>
              </p:cNvPr>
              <p:cNvSpPr>
                <a:spLocks noChangeShapeType="1"/>
              </p:cNvSpPr>
              <p:nvPr/>
            </p:nvSpPr>
            <p:spPr bwMode="auto">
              <a:xfrm>
                <a:off x="1519" y="1979"/>
                <a:ext cx="0" cy="226"/>
              </a:xfrm>
              <a:prstGeom prst="line">
                <a:avLst/>
              </a:prstGeom>
              <a:noFill/>
              <a:ln w="22225" cap="sq">
                <a:solidFill>
                  <a:schemeClr val="tx1"/>
                </a:solidFill>
                <a:round/>
                <a:headEnd type="none" w="sm" len="sm"/>
                <a:tailEnd type="none" w="sm" len="sm"/>
              </a:ln>
            </p:spPr>
            <p:txBody>
              <a:bodyPr/>
              <a:lstStyle/>
              <a:p>
                <a:endParaRPr lang="zh-CN" altLang="en-US"/>
              </a:p>
            </p:txBody>
          </p:sp>
        </p:grpSp>
        <p:grpSp>
          <p:nvGrpSpPr>
            <p:cNvPr id="11" name="Group 116">
              <a:extLst>
                <a:ext uri="{FF2B5EF4-FFF2-40B4-BE49-F238E27FC236}">
                  <a16:creationId xmlns:a16="http://schemas.microsoft.com/office/drawing/2014/main" id="{CB27A967-42A3-9229-EB63-0F4B5FC2B9A2}"/>
                </a:ext>
              </a:extLst>
            </p:cNvPr>
            <p:cNvGrpSpPr>
              <a:grpSpLocks/>
            </p:cNvGrpSpPr>
            <p:nvPr/>
          </p:nvGrpSpPr>
          <p:grpSpPr bwMode="auto">
            <a:xfrm>
              <a:off x="1882" y="1971"/>
              <a:ext cx="643" cy="226"/>
              <a:chOff x="1012" y="1979"/>
              <a:chExt cx="643" cy="226"/>
            </a:xfrm>
          </p:grpSpPr>
          <p:sp>
            <p:nvSpPr>
              <p:cNvPr id="34" name="Line 117">
                <a:extLst>
                  <a:ext uri="{FF2B5EF4-FFF2-40B4-BE49-F238E27FC236}">
                    <a16:creationId xmlns:a16="http://schemas.microsoft.com/office/drawing/2014/main" id="{3C7C4315-2FA9-CF48-9508-1B87621C37ED}"/>
                  </a:ext>
                </a:extLst>
              </p:cNvPr>
              <p:cNvSpPr>
                <a:spLocks noChangeShapeType="1"/>
              </p:cNvSpPr>
              <p:nvPr/>
            </p:nvSpPr>
            <p:spPr bwMode="auto">
              <a:xfrm>
                <a:off x="1020" y="1979"/>
                <a:ext cx="635" cy="0"/>
              </a:xfrm>
              <a:prstGeom prst="line">
                <a:avLst/>
              </a:prstGeom>
              <a:noFill/>
              <a:ln w="22225" cap="sq">
                <a:solidFill>
                  <a:schemeClr val="tx1"/>
                </a:solidFill>
                <a:round/>
                <a:headEnd type="none" w="sm" len="sm"/>
                <a:tailEnd type="none" w="sm" len="sm"/>
              </a:ln>
            </p:spPr>
            <p:txBody>
              <a:bodyPr/>
              <a:lstStyle/>
              <a:p>
                <a:endParaRPr lang="zh-CN" altLang="en-US"/>
              </a:p>
            </p:txBody>
          </p:sp>
          <p:sp>
            <p:nvSpPr>
              <p:cNvPr id="35" name="Line 118">
                <a:extLst>
                  <a:ext uri="{FF2B5EF4-FFF2-40B4-BE49-F238E27FC236}">
                    <a16:creationId xmlns:a16="http://schemas.microsoft.com/office/drawing/2014/main" id="{586E5140-E44C-B387-CB82-656860433F43}"/>
                  </a:ext>
                </a:extLst>
              </p:cNvPr>
              <p:cNvSpPr>
                <a:spLocks noChangeShapeType="1"/>
              </p:cNvSpPr>
              <p:nvPr/>
            </p:nvSpPr>
            <p:spPr bwMode="auto">
              <a:xfrm>
                <a:off x="1012" y="2205"/>
                <a:ext cx="635" cy="0"/>
              </a:xfrm>
              <a:prstGeom prst="line">
                <a:avLst/>
              </a:prstGeom>
              <a:noFill/>
              <a:ln w="22225" cap="sq">
                <a:solidFill>
                  <a:schemeClr val="tx1"/>
                </a:solidFill>
                <a:round/>
                <a:headEnd type="none" w="sm" len="sm"/>
                <a:tailEnd type="none" w="sm" len="sm"/>
              </a:ln>
            </p:spPr>
            <p:txBody>
              <a:bodyPr/>
              <a:lstStyle/>
              <a:p>
                <a:endParaRPr lang="zh-CN" altLang="en-US"/>
              </a:p>
            </p:txBody>
          </p:sp>
          <p:sp>
            <p:nvSpPr>
              <p:cNvPr id="36" name="Line 119">
                <a:extLst>
                  <a:ext uri="{FF2B5EF4-FFF2-40B4-BE49-F238E27FC236}">
                    <a16:creationId xmlns:a16="http://schemas.microsoft.com/office/drawing/2014/main" id="{524BD1EF-CFB9-E2CC-BF80-76CE3D8624F2}"/>
                  </a:ext>
                </a:extLst>
              </p:cNvPr>
              <p:cNvSpPr>
                <a:spLocks noChangeShapeType="1"/>
              </p:cNvSpPr>
              <p:nvPr/>
            </p:nvSpPr>
            <p:spPr bwMode="auto">
              <a:xfrm>
                <a:off x="1012" y="1979"/>
                <a:ext cx="0" cy="226"/>
              </a:xfrm>
              <a:prstGeom prst="line">
                <a:avLst/>
              </a:prstGeom>
              <a:noFill/>
              <a:ln w="25400" cap="sq">
                <a:solidFill>
                  <a:schemeClr val="tx1"/>
                </a:solidFill>
                <a:round/>
                <a:headEnd type="none" w="sm" len="sm"/>
                <a:tailEnd type="none" w="sm" len="sm"/>
              </a:ln>
            </p:spPr>
            <p:txBody>
              <a:bodyPr/>
              <a:lstStyle/>
              <a:p>
                <a:endParaRPr lang="zh-CN" altLang="en-US"/>
              </a:p>
            </p:txBody>
          </p:sp>
          <p:sp>
            <p:nvSpPr>
              <p:cNvPr id="37" name="Line 120">
                <a:extLst>
                  <a:ext uri="{FF2B5EF4-FFF2-40B4-BE49-F238E27FC236}">
                    <a16:creationId xmlns:a16="http://schemas.microsoft.com/office/drawing/2014/main" id="{0F6EE3DE-D1BD-73E1-125B-AF1F4EB95BB2}"/>
                  </a:ext>
                </a:extLst>
              </p:cNvPr>
              <p:cNvSpPr>
                <a:spLocks noChangeShapeType="1"/>
              </p:cNvSpPr>
              <p:nvPr/>
            </p:nvSpPr>
            <p:spPr bwMode="auto">
              <a:xfrm>
                <a:off x="1655" y="1979"/>
                <a:ext cx="0" cy="226"/>
              </a:xfrm>
              <a:prstGeom prst="line">
                <a:avLst/>
              </a:prstGeom>
              <a:noFill/>
              <a:ln w="25400" cap="sq">
                <a:solidFill>
                  <a:schemeClr val="tx1"/>
                </a:solidFill>
                <a:round/>
                <a:headEnd type="none" w="sm" len="sm"/>
                <a:tailEnd type="none" w="sm" len="sm"/>
              </a:ln>
            </p:spPr>
            <p:txBody>
              <a:bodyPr/>
              <a:lstStyle/>
              <a:p>
                <a:endParaRPr lang="zh-CN" altLang="en-US"/>
              </a:p>
            </p:txBody>
          </p:sp>
          <p:sp>
            <p:nvSpPr>
              <p:cNvPr id="38" name="Line 121">
                <a:extLst>
                  <a:ext uri="{FF2B5EF4-FFF2-40B4-BE49-F238E27FC236}">
                    <a16:creationId xmlns:a16="http://schemas.microsoft.com/office/drawing/2014/main" id="{9BF22CB0-07DE-800F-D087-FB78D44E8CBE}"/>
                  </a:ext>
                </a:extLst>
              </p:cNvPr>
              <p:cNvSpPr>
                <a:spLocks noChangeShapeType="1"/>
              </p:cNvSpPr>
              <p:nvPr/>
            </p:nvSpPr>
            <p:spPr bwMode="auto">
              <a:xfrm>
                <a:off x="1263" y="1979"/>
                <a:ext cx="0" cy="226"/>
              </a:xfrm>
              <a:prstGeom prst="line">
                <a:avLst/>
              </a:prstGeom>
              <a:noFill/>
              <a:ln w="22225" cap="sq">
                <a:solidFill>
                  <a:schemeClr val="tx1"/>
                </a:solidFill>
                <a:round/>
                <a:headEnd type="none" w="sm" len="sm"/>
                <a:tailEnd type="none" w="sm" len="sm"/>
              </a:ln>
            </p:spPr>
            <p:txBody>
              <a:bodyPr/>
              <a:lstStyle/>
              <a:p>
                <a:endParaRPr lang="zh-CN" altLang="en-US"/>
              </a:p>
            </p:txBody>
          </p:sp>
          <p:sp>
            <p:nvSpPr>
              <p:cNvPr id="39" name="Line 122">
                <a:extLst>
                  <a:ext uri="{FF2B5EF4-FFF2-40B4-BE49-F238E27FC236}">
                    <a16:creationId xmlns:a16="http://schemas.microsoft.com/office/drawing/2014/main" id="{C64505CA-76C4-AB5B-32F7-AFA7D76ACF3C}"/>
                  </a:ext>
                </a:extLst>
              </p:cNvPr>
              <p:cNvSpPr>
                <a:spLocks noChangeShapeType="1"/>
              </p:cNvSpPr>
              <p:nvPr/>
            </p:nvSpPr>
            <p:spPr bwMode="auto">
              <a:xfrm>
                <a:off x="1519" y="1979"/>
                <a:ext cx="0" cy="226"/>
              </a:xfrm>
              <a:prstGeom prst="line">
                <a:avLst/>
              </a:prstGeom>
              <a:noFill/>
              <a:ln w="22225" cap="sq">
                <a:solidFill>
                  <a:schemeClr val="tx1"/>
                </a:solidFill>
                <a:round/>
                <a:headEnd type="none" w="sm" len="sm"/>
                <a:tailEnd type="none" w="sm" len="sm"/>
              </a:ln>
            </p:spPr>
            <p:txBody>
              <a:bodyPr/>
              <a:lstStyle/>
              <a:p>
                <a:endParaRPr lang="zh-CN" altLang="en-US"/>
              </a:p>
            </p:txBody>
          </p:sp>
        </p:grpSp>
        <p:grpSp>
          <p:nvGrpSpPr>
            <p:cNvPr id="12" name="Group 123">
              <a:extLst>
                <a:ext uri="{FF2B5EF4-FFF2-40B4-BE49-F238E27FC236}">
                  <a16:creationId xmlns:a16="http://schemas.microsoft.com/office/drawing/2014/main" id="{F239B9E4-2F5F-F4CB-D42F-7425AB32644F}"/>
                </a:ext>
              </a:extLst>
            </p:cNvPr>
            <p:cNvGrpSpPr>
              <a:grpSpLocks/>
            </p:cNvGrpSpPr>
            <p:nvPr/>
          </p:nvGrpSpPr>
          <p:grpSpPr bwMode="auto">
            <a:xfrm>
              <a:off x="2773" y="1971"/>
              <a:ext cx="643" cy="226"/>
              <a:chOff x="1012" y="1979"/>
              <a:chExt cx="643" cy="226"/>
            </a:xfrm>
          </p:grpSpPr>
          <p:sp>
            <p:nvSpPr>
              <p:cNvPr id="28" name="Line 124">
                <a:extLst>
                  <a:ext uri="{FF2B5EF4-FFF2-40B4-BE49-F238E27FC236}">
                    <a16:creationId xmlns:a16="http://schemas.microsoft.com/office/drawing/2014/main" id="{F7AF2087-8614-9AAA-2D72-823D4907C040}"/>
                  </a:ext>
                </a:extLst>
              </p:cNvPr>
              <p:cNvSpPr>
                <a:spLocks noChangeShapeType="1"/>
              </p:cNvSpPr>
              <p:nvPr/>
            </p:nvSpPr>
            <p:spPr bwMode="auto">
              <a:xfrm>
                <a:off x="1020" y="1979"/>
                <a:ext cx="635" cy="0"/>
              </a:xfrm>
              <a:prstGeom prst="line">
                <a:avLst/>
              </a:prstGeom>
              <a:noFill/>
              <a:ln w="22225" cap="sq">
                <a:solidFill>
                  <a:schemeClr val="tx1"/>
                </a:solidFill>
                <a:round/>
                <a:headEnd type="none" w="sm" len="sm"/>
                <a:tailEnd type="none" w="sm" len="sm"/>
              </a:ln>
            </p:spPr>
            <p:txBody>
              <a:bodyPr/>
              <a:lstStyle/>
              <a:p>
                <a:endParaRPr lang="zh-CN" altLang="en-US"/>
              </a:p>
            </p:txBody>
          </p:sp>
          <p:sp>
            <p:nvSpPr>
              <p:cNvPr id="29" name="Line 125">
                <a:extLst>
                  <a:ext uri="{FF2B5EF4-FFF2-40B4-BE49-F238E27FC236}">
                    <a16:creationId xmlns:a16="http://schemas.microsoft.com/office/drawing/2014/main" id="{A1B43B68-842B-287E-E4BB-E8471EA74E7F}"/>
                  </a:ext>
                </a:extLst>
              </p:cNvPr>
              <p:cNvSpPr>
                <a:spLocks noChangeShapeType="1"/>
              </p:cNvSpPr>
              <p:nvPr/>
            </p:nvSpPr>
            <p:spPr bwMode="auto">
              <a:xfrm>
                <a:off x="1012" y="2205"/>
                <a:ext cx="635" cy="0"/>
              </a:xfrm>
              <a:prstGeom prst="line">
                <a:avLst/>
              </a:prstGeom>
              <a:noFill/>
              <a:ln w="22225" cap="sq">
                <a:solidFill>
                  <a:schemeClr val="tx1"/>
                </a:solidFill>
                <a:round/>
                <a:headEnd type="none" w="sm" len="sm"/>
                <a:tailEnd type="none" w="sm" len="sm"/>
              </a:ln>
            </p:spPr>
            <p:txBody>
              <a:bodyPr/>
              <a:lstStyle/>
              <a:p>
                <a:endParaRPr lang="zh-CN" altLang="en-US"/>
              </a:p>
            </p:txBody>
          </p:sp>
          <p:sp>
            <p:nvSpPr>
              <p:cNvPr id="30" name="Line 126">
                <a:extLst>
                  <a:ext uri="{FF2B5EF4-FFF2-40B4-BE49-F238E27FC236}">
                    <a16:creationId xmlns:a16="http://schemas.microsoft.com/office/drawing/2014/main" id="{188CBFF1-6F19-5B3D-51F5-2695EF63EE81}"/>
                  </a:ext>
                </a:extLst>
              </p:cNvPr>
              <p:cNvSpPr>
                <a:spLocks noChangeShapeType="1"/>
              </p:cNvSpPr>
              <p:nvPr/>
            </p:nvSpPr>
            <p:spPr bwMode="auto">
              <a:xfrm>
                <a:off x="1012" y="1979"/>
                <a:ext cx="0" cy="226"/>
              </a:xfrm>
              <a:prstGeom prst="line">
                <a:avLst/>
              </a:prstGeom>
              <a:noFill/>
              <a:ln w="25400" cap="sq">
                <a:solidFill>
                  <a:schemeClr val="tx1"/>
                </a:solidFill>
                <a:round/>
                <a:headEnd type="none" w="sm" len="sm"/>
                <a:tailEnd type="none" w="sm" len="sm"/>
              </a:ln>
            </p:spPr>
            <p:txBody>
              <a:bodyPr/>
              <a:lstStyle/>
              <a:p>
                <a:endParaRPr lang="zh-CN" altLang="en-US"/>
              </a:p>
            </p:txBody>
          </p:sp>
          <p:sp>
            <p:nvSpPr>
              <p:cNvPr id="31" name="Line 127">
                <a:extLst>
                  <a:ext uri="{FF2B5EF4-FFF2-40B4-BE49-F238E27FC236}">
                    <a16:creationId xmlns:a16="http://schemas.microsoft.com/office/drawing/2014/main" id="{939DD2C2-8F41-646D-81B1-8C57454D604D}"/>
                  </a:ext>
                </a:extLst>
              </p:cNvPr>
              <p:cNvSpPr>
                <a:spLocks noChangeShapeType="1"/>
              </p:cNvSpPr>
              <p:nvPr/>
            </p:nvSpPr>
            <p:spPr bwMode="auto">
              <a:xfrm>
                <a:off x="1655" y="1979"/>
                <a:ext cx="0" cy="226"/>
              </a:xfrm>
              <a:prstGeom prst="line">
                <a:avLst/>
              </a:prstGeom>
              <a:noFill/>
              <a:ln w="25400" cap="sq">
                <a:solidFill>
                  <a:schemeClr val="tx1"/>
                </a:solidFill>
                <a:round/>
                <a:headEnd type="none" w="sm" len="sm"/>
                <a:tailEnd type="none" w="sm" len="sm"/>
              </a:ln>
            </p:spPr>
            <p:txBody>
              <a:bodyPr/>
              <a:lstStyle/>
              <a:p>
                <a:endParaRPr lang="zh-CN" altLang="en-US"/>
              </a:p>
            </p:txBody>
          </p:sp>
          <p:sp>
            <p:nvSpPr>
              <p:cNvPr id="32" name="Line 128">
                <a:extLst>
                  <a:ext uri="{FF2B5EF4-FFF2-40B4-BE49-F238E27FC236}">
                    <a16:creationId xmlns:a16="http://schemas.microsoft.com/office/drawing/2014/main" id="{F3ED6A2C-8752-DF85-58CD-F67EAD58333C}"/>
                  </a:ext>
                </a:extLst>
              </p:cNvPr>
              <p:cNvSpPr>
                <a:spLocks noChangeShapeType="1"/>
              </p:cNvSpPr>
              <p:nvPr/>
            </p:nvSpPr>
            <p:spPr bwMode="auto">
              <a:xfrm>
                <a:off x="1263" y="1979"/>
                <a:ext cx="0" cy="226"/>
              </a:xfrm>
              <a:prstGeom prst="line">
                <a:avLst/>
              </a:prstGeom>
              <a:noFill/>
              <a:ln w="22225" cap="sq">
                <a:solidFill>
                  <a:schemeClr val="tx1"/>
                </a:solidFill>
                <a:round/>
                <a:headEnd type="none" w="sm" len="sm"/>
                <a:tailEnd type="none" w="sm" len="sm"/>
              </a:ln>
            </p:spPr>
            <p:txBody>
              <a:bodyPr/>
              <a:lstStyle/>
              <a:p>
                <a:endParaRPr lang="zh-CN" altLang="en-US"/>
              </a:p>
            </p:txBody>
          </p:sp>
          <p:sp>
            <p:nvSpPr>
              <p:cNvPr id="33" name="Line 129">
                <a:extLst>
                  <a:ext uri="{FF2B5EF4-FFF2-40B4-BE49-F238E27FC236}">
                    <a16:creationId xmlns:a16="http://schemas.microsoft.com/office/drawing/2014/main" id="{22C924A1-5D23-0B7D-FEFE-0985372619EF}"/>
                  </a:ext>
                </a:extLst>
              </p:cNvPr>
              <p:cNvSpPr>
                <a:spLocks noChangeShapeType="1"/>
              </p:cNvSpPr>
              <p:nvPr/>
            </p:nvSpPr>
            <p:spPr bwMode="auto">
              <a:xfrm>
                <a:off x="1519" y="1979"/>
                <a:ext cx="0" cy="226"/>
              </a:xfrm>
              <a:prstGeom prst="line">
                <a:avLst/>
              </a:prstGeom>
              <a:noFill/>
              <a:ln w="22225" cap="sq">
                <a:solidFill>
                  <a:schemeClr val="tx1"/>
                </a:solidFill>
                <a:round/>
                <a:headEnd type="none" w="sm" len="sm"/>
                <a:tailEnd type="none" w="sm" len="sm"/>
              </a:ln>
            </p:spPr>
            <p:txBody>
              <a:bodyPr/>
              <a:lstStyle/>
              <a:p>
                <a:endParaRPr lang="zh-CN" altLang="en-US"/>
              </a:p>
            </p:txBody>
          </p:sp>
        </p:grpSp>
        <p:grpSp>
          <p:nvGrpSpPr>
            <p:cNvPr id="13" name="Group 130">
              <a:extLst>
                <a:ext uri="{FF2B5EF4-FFF2-40B4-BE49-F238E27FC236}">
                  <a16:creationId xmlns:a16="http://schemas.microsoft.com/office/drawing/2014/main" id="{3E9ECC1B-15F9-92C4-B436-B71DE802805C}"/>
                </a:ext>
              </a:extLst>
            </p:cNvPr>
            <p:cNvGrpSpPr>
              <a:grpSpLocks/>
            </p:cNvGrpSpPr>
            <p:nvPr/>
          </p:nvGrpSpPr>
          <p:grpSpPr bwMode="auto">
            <a:xfrm>
              <a:off x="4278" y="1971"/>
              <a:ext cx="643" cy="226"/>
              <a:chOff x="1012" y="1979"/>
              <a:chExt cx="643" cy="226"/>
            </a:xfrm>
          </p:grpSpPr>
          <p:sp>
            <p:nvSpPr>
              <p:cNvPr id="22" name="Line 131">
                <a:extLst>
                  <a:ext uri="{FF2B5EF4-FFF2-40B4-BE49-F238E27FC236}">
                    <a16:creationId xmlns:a16="http://schemas.microsoft.com/office/drawing/2014/main" id="{54AB63A9-B48D-56E1-4709-72E020210CCD}"/>
                  </a:ext>
                </a:extLst>
              </p:cNvPr>
              <p:cNvSpPr>
                <a:spLocks noChangeShapeType="1"/>
              </p:cNvSpPr>
              <p:nvPr/>
            </p:nvSpPr>
            <p:spPr bwMode="auto">
              <a:xfrm>
                <a:off x="1020" y="1979"/>
                <a:ext cx="635" cy="0"/>
              </a:xfrm>
              <a:prstGeom prst="line">
                <a:avLst/>
              </a:prstGeom>
              <a:noFill/>
              <a:ln w="22225" cap="sq">
                <a:solidFill>
                  <a:schemeClr val="tx1"/>
                </a:solidFill>
                <a:round/>
                <a:headEnd type="none" w="sm" len="sm"/>
                <a:tailEnd type="none" w="sm" len="sm"/>
              </a:ln>
            </p:spPr>
            <p:txBody>
              <a:bodyPr/>
              <a:lstStyle/>
              <a:p>
                <a:endParaRPr lang="zh-CN" altLang="en-US"/>
              </a:p>
            </p:txBody>
          </p:sp>
          <p:sp>
            <p:nvSpPr>
              <p:cNvPr id="23" name="Line 132">
                <a:extLst>
                  <a:ext uri="{FF2B5EF4-FFF2-40B4-BE49-F238E27FC236}">
                    <a16:creationId xmlns:a16="http://schemas.microsoft.com/office/drawing/2014/main" id="{7EFFC78B-FC80-39F0-149D-71B2B140DB23}"/>
                  </a:ext>
                </a:extLst>
              </p:cNvPr>
              <p:cNvSpPr>
                <a:spLocks noChangeShapeType="1"/>
              </p:cNvSpPr>
              <p:nvPr/>
            </p:nvSpPr>
            <p:spPr bwMode="auto">
              <a:xfrm>
                <a:off x="1012" y="2205"/>
                <a:ext cx="635" cy="0"/>
              </a:xfrm>
              <a:prstGeom prst="line">
                <a:avLst/>
              </a:prstGeom>
              <a:noFill/>
              <a:ln w="22225" cap="sq">
                <a:solidFill>
                  <a:schemeClr val="tx1"/>
                </a:solidFill>
                <a:round/>
                <a:headEnd type="none" w="sm" len="sm"/>
                <a:tailEnd type="none" w="sm" len="sm"/>
              </a:ln>
            </p:spPr>
            <p:txBody>
              <a:bodyPr/>
              <a:lstStyle/>
              <a:p>
                <a:endParaRPr lang="zh-CN" altLang="en-US"/>
              </a:p>
            </p:txBody>
          </p:sp>
          <p:sp>
            <p:nvSpPr>
              <p:cNvPr id="24" name="Line 133">
                <a:extLst>
                  <a:ext uri="{FF2B5EF4-FFF2-40B4-BE49-F238E27FC236}">
                    <a16:creationId xmlns:a16="http://schemas.microsoft.com/office/drawing/2014/main" id="{840CD3FD-9EC9-B18F-153E-F3B873535C5D}"/>
                  </a:ext>
                </a:extLst>
              </p:cNvPr>
              <p:cNvSpPr>
                <a:spLocks noChangeShapeType="1"/>
              </p:cNvSpPr>
              <p:nvPr/>
            </p:nvSpPr>
            <p:spPr bwMode="auto">
              <a:xfrm>
                <a:off x="1012" y="1979"/>
                <a:ext cx="0" cy="226"/>
              </a:xfrm>
              <a:prstGeom prst="line">
                <a:avLst/>
              </a:prstGeom>
              <a:noFill/>
              <a:ln w="25400" cap="sq">
                <a:solidFill>
                  <a:schemeClr val="tx1"/>
                </a:solidFill>
                <a:round/>
                <a:headEnd type="none" w="sm" len="sm"/>
                <a:tailEnd type="none" w="sm" len="sm"/>
              </a:ln>
            </p:spPr>
            <p:txBody>
              <a:bodyPr/>
              <a:lstStyle/>
              <a:p>
                <a:endParaRPr lang="zh-CN" altLang="en-US"/>
              </a:p>
            </p:txBody>
          </p:sp>
          <p:sp>
            <p:nvSpPr>
              <p:cNvPr id="25" name="Line 134">
                <a:extLst>
                  <a:ext uri="{FF2B5EF4-FFF2-40B4-BE49-F238E27FC236}">
                    <a16:creationId xmlns:a16="http://schemas.microsoft.com/office/drawing/2014/main" id="{B8EF5B99-127D-CCD4-4AC8-793A95E55946}"/>
                  </a:ext>
                </a:extLst>
              </p:cNvPr>
              <p:cNvSpPr>
                <a:spLocks noChangeShapeType="1"/>
              </p:cNvSpPr>
              <p:nvPr/>
            </p:nvSpPr>
            <p:spPr bwMode="auto">
              <a:xfrm>
                <a:off x="1655" y="1979"/>
                <a:ext cx="0" cy="226"/>
              </a:xfrm>
              <a:prstGeom prst="line">
                <a:avLst/>
              </a:prstGeom>
              <a:noFill/>
              <a:ln w="25400" cap="sq">
                <a:solidFill>
                  <a:schemeClr val="tx1"/>
                </a:solidFill>
                <a:round/>
                <a:headEnd type="none" w="sm" len="sm"/>
                <a:tailEnd type="none" w="sm" len="sm"/>
              </a:ln>
            </p:spPr>
            <p:txBody>
              <a:bodyPr/>
              <a:lstStyle/>
              <a:p>
                <a:endParaRPr lang="zh-CN" altLang="en-US"/>
              </a:p>
            </p:txBody>
          </p:sp>
          <p:sp>
            <p:nvSpPr>
              <p:cNvPr id="26" name="Line 135">
                <a:extLst>
                  <a:ext uri="{FF2B5EF4-FFF2-40B4-BE49-F238E27FC236}">
                    <a16:creationId xmlns:a16="http://schemas.microsoft.com/office/drawing/2014/main" id="{961BB0E7-9EF0-4166-E240-932CD76CF1EF}"/>
                  </a:ext>
                </a:extLst>
              </p:cNvPr>
              <p:cNvSpPr>
                <a:spLocks noChangeShapeType="1"/>
              </p:cNvSpPr>
              <p:nvPr/>
            </p:nvSpPr>
            <p:spPr bwMode="auto">
              <a:xfrm>
                <a:off x="1263" y="1979"/>
                <a:ext cx="0" cy="226"/>
              </a:xfrm>
              <a:prstGeom prst="line">
                <a:avLst/>
              </a:prstGeom>
              <a:noFill/>
              <a:ln w="22225" cap="sq">
                <a:solidFill>
                  <a:schemeClr val="tx1"/>
                </a:solidFill>
                <a:round/>
                <a:headEnd type="none" w="sm" len="sm"/>
                <a:tailEnd type="none" w="sm" len="sm"/>
              </a:ln>
            </p:spPr>
            <p:txBody>
              <a:bodyPr/>
              <a:lstStyle/>
              <a:p>
                <a:endParaRPr lang="zh-CN" altLang="en-US"/>
              </a:p>
            </p:txBody>
          </p:sp>
          <p:sp>
            <p:nvSpPr>
              <p:cNvPr id="27" name="Line 136">
                <a:extLst>
                  <a:ext uri="{FF2B5EF4-FFF2-40B4-BE49-F238E27FC236}">
                    <a16:creationId xmlns:a16="http://schemas.microsoft.com/office/drawing/2014/main" id="{69624034-7BBB-AD3D-69A1-891684B2093B}"/>
                  </a:ext>
                </a:extLst>
              </p:cNvPr>
              <p:cNvSpPr>
                <a:spLocks noChangeShapeType="1"/>
              </p:cNvSpPr>
              <p:nvPr/>
            </p:nvSpPr>
            <p:spPr bwMode="auto">
              <a:xfrm>
                <a:off x="1519" y="1979"/>
                <a:ext cx="0" cy="226"/>
              </a:xfrm>
              <a:prstGeom prst="line">
                <a:avLst/>
              </a:prstGeom>
              <a:noFill/>
              <a:ln w="22225" cap="sq">
                <a:solidFill>
                  <a:schemeClr val="tx1"/>
                </a:solidFill>
                <a:round/>
                <a:headEnd type="none" w="sm" len="sm"/>
                <a:tailEnd type="none" w="sm" len="sm"/>
              </a:ln>
            </p:spPr>
            <p:txBody>
              <a:bodyPr/>
              <a:lstStyle/>
              <a:p>
                <a:endParaRPr lang="zh-CN" altLang="en-US"/>
              </a:p>
            </p:txBody>
          </p:sp>
        </p:grpSp>
        <p:sp>
          <p:nvSpPr>
            <p:cNvPr id="14" name="Line 138">
              <a:extLst>
                <a:ext uri="{FF2B5EF4-FFF2-40B4-BE49-F238E27FC236}">
                  <a16:creationId xmlns:a16="http://schemas.microsoft.com/office/drawing/2014/main" id="{05567299-1055-26F8-581B-70277E6BFFED}"/>
                </a:ext>
              </a:extLst>
            </p:cNvPr>
            <p:cNvSpPr>
              <a:spLocks noChangeShapeType="1"/>
            </p:cNvSpPr>
            <p:nvPr/>
          </p:nvSpPr>
          <p:spPr bwMode="auto">
            <a:xfrm>
              <a:off x="2488" y="2085"/>
              <a:ext cx="272" cy="0"/>
            </a:xfrm>
            <a:prstGeom prst="line">
              <a:avLst/>
            </a:prstGeom>
            <a:noFill/>
            <a:ln w="25400" cap="sq">
              <a:solidFill>
                <a:schemeClr val="tx1"/>
              </a:solidFill>
              <a:round/>
              <a:headEnd type="none" w="sm" len="sm"/>
              <a:tailEnd type="triangle" w="med" len="lg"/>
            </a:ln>
          </p:spPr>
          <p:txBody>
            <a:bodyPr/>
            <a:lstStyle/>
            <a:p>
              <a:endParaRPr lang="zh-CN" altLang="en-US"/>
            </a:p>
          </p:txBody>
        </p:sp>
        <p:sp>
          <p:nvSpPr>
            <p:cNvPr id="15" name="Line 139">
              <a:extLst>
                <a:ext uri="{FF2B5EF4-FFF2-40B4-BE49-F238E27FC236}">
                  <a16:creationId xmlns:a16="http://schemas.microsoft.com/office/drawing/2014/main" id="{CB1D83C0-EBF7-9B31-63AB-A5393D69F1F6}"/>
                </a:ext>
              </a:extLst>
            </p:cNvPr>
            <p:cNvSpPr>
              <a:spLocks noChangeShapeType="1"/>
            </p:cNvSpPr>
            <p:nvPr/>
          </p:nvSpPr>
          <p:spPr bwMode="auto">
            <a:xfrm>
              <a:off x="1586" y="2077"/>
              <a:ext cx="272" cy="0"/>
            </a:xfrm>
            <a:prstGeom prst="line">
              <a:avLst/>
            </a:prstGeom>
            <a:noFill/>
            <a:ln w="25400" cap="sq">
              <a:solidFill>
                <a:schemeClr val="tx1"/>
              </a:solidFill>
              <a:round/>
              <a:headEnd type="none" w="sm" len="sm"/>
              <a:tailEnd type="triangle" w="med" len="lg"/>
            </a:ln>
          </p:spPr>
          <p:txBody>
            <a:bodyPr/>
            <a:lstStyle/>
            <a:p>
              <a:endParaRPr lang="zh-CN" altLang="en-US"/>
            </a:p>
          </p:txBody>
        </p:sp>
        <p:sp>
          <p:nvSpPr>
            <p:cNvPr id="16" name="Line 140">
              <a:extLst>
                <a:ext uri="{FF2B5EF4-FFF2-40B4-BE49-F238E27FC236}">
                  <a16:creationId xmlns:a16="http://schemas.microsoft.com/office/drawing/2014/main" id="{C9C0ADEA-971A-A6ED-D696-2ABA7859BC26}"/>
                </a:ext>
              </a:extLst>
            </p:cNvPr>
            <p:cNvSpPr>
              <a:spLocks noChangeShapeType="1"/>
            </p:cNvSpPr>
            <p:nvPr/>
          </p:nvSpPr>
          <p:spPr bwMode="auto">
            <a:xfrm>
              <a:off x="3350" y="2085"/>
              <a:ext cx="272" cy="0"/>
            </a:xfrm>
            <a:prstGeom prst="line">
              <a:avLst/>
            </a:prstGeom>
            <a:noFill/>
            <a:ln w="25400" cap="sq">
              <a:solidFill>
                <a:schemeClr val="tx1"/>
              </a:solidFill>
              <a:round/>
              <a:headEnd type="none" w="sm" len="sm"/>
              <a:tailEnd type="triangle" w="med" len="lg"/>
            </a:ln>
          </p:spPr>
          <p:txBody>
            <a:bodyPr/>
            <a:lstStyle/>
            <a:p>
              <a:endParaRPr lang="zh-CN" altLang="en-US"/>
            </a:p>
          </p:txBody>
        </p:sp>
        <p:sp>
          <p:nvSpPr>
            <p:cNvPr id="17" name="Line 141">
              <a:extLst>
                <a:ext uri="{FF2B5EF4-FFF2-40B4-BE49-F238E27FC236}">
                  <a16:creationId xmlns:a16="http://schemas.microsoft.com/office/drawing/2014/main" id="{888D8394-CBE1-5016-8EC3-E90E19B53922}"/>
                </a:ext>
              </a:extLst>
            </p:cNvPr>
            <p:cNvSpPr>
              <a:spLocks noChangeShapeType="1"/>
            </p:cNvSpPr>
            <p:nvPr/>
          </p:nvSpPr>
          <p:spPr bwMode="auto">
            <a:xfrm>
              <a:off x="3985" y="2085"/>
              <a:ext cx="272" cy="0"/>
            </a:xfrm>
            <a:prstGeom prst="line">
              <a:avLst/>
            </a:prstGeom>
            <a:noFill/>
            <a:ln w="25400" cap="sq">
              <a:solidFill>
                <a:schemeClr val="tx1"/>
              </a:solidFill>
              <a:round/>
              <a:headEnd type="none" w="sm" len="sm"/>
              <a:tailEnd type="triangle" w="med" len="lg"/>
            </a:ln>
          </p:spPr>
          <p:txBody>
            <a:bodyPr/>
            <a:lstStyle/>
            <a:p>
              <a:endParaRPr lang="zh-CN" altLang="en-US"/>
            </a:p>
          </p:txBody>
        </p:sp>
        <p:sp>
          <p:nvSpPr>
            <p:cNvPr id="18" name="Rectangle 142">
              <a:extLst>
                <a:ext uri="{FF2B5EF4-FFF2-40B4-BE49-F238E27FC236}">
                  <a16:creationId xmlns:a16="http://schemas.microsoft.com/office/drawing/2014/main" id="{003DBDE6-D6A2-F180-2C47-247B095B1A97}"/>
                </a:ext>
              </a:extLst>
            </p:cNvPr>
            <p:cNvSpPr>
              <a:spLocks noChangeArrowheads="1"/>
            </p:cNvSpPr>
            <p:nvPr/>
          </p:nvSpPr>
          <p:spPr bwMode="auto">
            <a:xfrm>
              <a:off x="4732" y="1965"/>
              <a:ext cx="172" cy="233"/>
            </a:xfrm>
            <a:prstGeom prst="rect">
              <a:avLst/>
            </a:prstGeom>
            <a:noFill/>
            <a:ln w="12700" cap="sq">
              <a:noFill/>
              <a:miter lim="800000"/>
              <a:headEnd type="none" w="sm" len="sm"/>
              <a:tailEnd type="none" w="sm" len="sm"/>
            </a:ln>
          </p:spPr>
          <p:txBody>
            <a:bodyPr wrap="none">
              <a:spAutoFit/>
            </a:bodyPr>
            <a:lstStyle/>
            <a:p>
              <a:r>
                <a:rPr lang="en-US" altLang="zh-CN"/>
                <a:t>^</a:t>
              </a:r>
            </a:p>
          </p:txBody>
        </p:sp>
        <p:sp>
          <p:nvSpPr>
            <p:cNvPr id="19" name="Text Box 143">
              <a:extLst>
                <a:ext uri="{FF2B5EF4-FFF2-40B4-BE49-F238E27FC236}">
                  <a16:creationId xmlns:a16="http://schemas.microsoft.com/office/drawing/2014/main" id="{8FEB9B22-CD3A-2B09-F95D-9BE62659B96C}"/>
                </a:ext>
              </a:extLst>
            </p:cNvPr>
            <p:cNvSpPr txBox="1">
              <a:spLocks noChangeArrowheads="1"/>
            </p:cNvSpPr>
            <p:nvPr/>
          </p:nvSpPr>
          <p:spPr bwMode="auto">
            <a:xfrm>
              <a:off x="703" y="1580"/>
              <a:ext cx="185" cy="308"/>
            </a:xfrm>
            <a:prstGeom prst="rect">
              <a:avLst/>
            </a:prstGeom>
            <a:noFill/>
            <a:ln w="12700" cap="sq">
              <a:noFill/>
              <a:miter lim="800000"/>
              <a:headEnd type="none" w="sm" len="sm"/>
              <a:tailEnd type="none" w="sm" len="sm"/>
            </a:ln>
          </p:spPr>
          <p:txBody>
            <a:bodyPr wrap="none">
              <a:spAutoFit/>
            </a:bodyPr>
            <a:lstStyle/>
            <a:p>
              <a:r>
                <a:rPr lang="en-US" altLang="zh-CN" sz="2600" dirty="0">
                  <a:solidFill>
                    <a:srgbClr val="CC0000"/>
                  </a:solidFill>
                </a:rPr>
                <a:t>f</a:t>
              </a:r>
            </a:p>
          </p:txBody>
        </p:sp>
        <p:sp>
          <p:nvSpPr>
            <p:cNvPr id="20" name="Line 144">
              <a:extLst>
                <a:ext uri="{FF2B5EF4-FFF2-40B4-BE49-F238E27FC236}">
                  <a16:creationId xmlns:a16="http://schemas.microsoft.com/office/drawing/2014/main" id="{592915BE-C821-349F-B3BD-AD0F30D7CF13}"/>
                </a:ext>
              </a:extLst>
            </p:cNvPr>
            <p:cNvSpPr>
              <a:spLocks noChangeShapeType="1"/>
            </p:cNvSpPr>
            <p:nvPr/>
          </p:nvSpPr>
          <p:spPr bwMode="auto">
            <a:xfrm>
              <a:off x="860" y="1805"/>
              <a:ext cx="136" cy="136"/>
            </a:xfrm>
            <a:prstGeom prst="line">
              <a:avLst/>
            </a:prstGeom>
            <a:noFill/>
            <a:ln w="25400" cap="sq">
              <a:solidFill>
                <a:schemeClr val="tx1"/>
              </a:solidFill>
              <a:round/>
              <a:headEnd type="none" w="sm" len="sm"/>
              <a:tailEnd type="triangle" w="med" len="lg"/>
            </a:ln>
          </p:spPr>
          <p:txBody>
            <a:bodyPr/>
            <a:lstStyle/>
            <a:p>
              <a:endParaRPr lang="zh-CN" altLang="en-US"/>
            </a:p>
          </p:txBody>
        </p:sp>
        <p:sp>
          <p:nvSpPr>
            <p:cNvPr id="21" name="Rectangle 145">
              <a:extLst>
                <a:ext uri="{FF2B5EF4-FFF2-40B4-BE49-F238E27FC236}">
                  <a16:creationId xmlns:a16="http://schemas.microsoft.com/office/drawing/2014/main" id="{80A4D71B-DBF0-273C-EF28-B7F804A8272D}"/>
                </a:ext>
              </a:extLst>
            </p:cNvPr>
            <p:cNvSpPr>
              <a:spLocks noChangeArrowheads="1"/>
            </p:cNvSpPr>
            <p:nvPr/>
          </p:nvSpPr>
          <p:spPr bwMode="auto">
            <a:xfrm>
              <a:off x="3651" y="1888"/>
              <a:ext cx="235" cy="233"/>
            </a:xfrm>
            <a:prstGeom prst="rect">
              <a:avLst/>
            </a:prstGeom>
            <a:noFill/>
            <a:ln w="12700" cap="sq">
              <a:noFill/>
              <a:miter lim="800000"/>
              <a:headEnd type="none" w="sm" len="sm"/>
              <a:tailEnd type="none" w="sm" len="sm"/>
            </a:ln>
          </p:spPr>
          <p:txBody>
            <a:bodyPr wrap="none">
              <a:spAutoFit/>
            </a:bodyPr>
            <a:lstStyle/>
            <a:p>
              <a:r>
                <a:rPr lang="en-US" altLang="zh-CN"/>
                <a:t>…</a:t>
              </a:r>
            </a:p>
          </p:txBody>
        </p:sp>
      </p:grpSp>
      <p:grpSp>
        <p:nvGrpSpPr>
          <p:cNvPr id="46" name="Group 147">
            <a:extLst>
              <a:ext uri="{FF2B5EF4-FFF2-40B4-BE49-F238E27FC236}">
                <a16:creationId xmlns:a16="http://schemas.microsoft.com/office/drawing/2014/main" id="{D8ABCE75-0351-A160-9BA2-8D0BB574502A}"/>
              </a:ext>
            </a:extLst>
          </p:cNvPr>
          <p:cNvGrpSpPr>
            <a:grpSpLocks/>
          </p:cNvGrpSpPr>
          <p:nvPr/>
        </p:nvGrpSpPr>
        <p:grpSpPr bwMode="auto">
          <a:xfrm>
            <a:off x="1938884" y="1977604"/>
            <a:ext cx="4614863" cy="946150"/>
            <a:chOff x="1221" y="1246"/>
            <a:chExt cx="2907" cy="596"/>
          </a:xfrm>
        </p:grpSpPr>
        <p:grpSp>
          <p:nvGrpSpPr>
            <p:cNvPr id="47" name="Group 148">
              <a:extLst>
                <a:ext uri="{FF2B5EF4-FFF2-40B4-BE49-F238E27FC236}">
                  <a16:creationId xmlns:a16="http://schemas.microsoft.com/office/drawing/2014/main" id="{4DC1B8B8-0713-B201-1CA2-EC5FC45A79CD}"/>
                </a:ext>
              </a:extLst>
            </p:cNvPr>
            <p:cNvGrpSpPr>
              <a:grpSpLocks/>
            </p:cNvGrpSpPr>
            <p:nvPr/>
          </p:nvGrpSpPr>
          <p:grpSpPr bwMode="auto">
            <a:xfrm>
              <a:off x="2102" y="1546"/>
              <a:ext cx="2026" cy="296"/>
              <a:chOff x="1526" y="1432"/>
              <a:chExt cx="2026" cy="296"/>
            </a:xfrm>
          </p:grpSpPr>
          <p:sp>
            <p:nvSpPr>
              <p:cNvPr id="49" name="Rectangle 149">
                <a:extLst>
                  <a:ext uri="{FF2B5EF4-FFF2-40B4-BE49-F238E27FC236}">
                    <a16:creationId xmlns:a16="http://schemas.microsoft.com/office/drawing/2014/main" id="{883F609F-BA79-00AA-0D45-83E5E8212E6B}"/>
                  </a:ext>
                </a:extLst>
              </p:cNvPr>
              <p:cNvSpPr>
                <a:spLocks noChangeArrowheads="1"/>
              </p:cNvSpPr>
              <p:nvPr/>
            </p:nvSpPr>
            <p:spPr bwMode="auto">
              <a:xfrm>
                <a:off x="1584" y="1440"/>
                <a:ext cx="480" cy="288"/>
              </a:xfrm>
              <a:prstGeom prst="rect">
                <a:avLst/>
              </a:prstGeom>
              <a:noFill/>
              <a:ln w="25400" cap="sq">
                <a:solidFill>
                  <a:schemeClr val="folHlink"/>
                </a:solidFill>
                <a:miter lim="800000"/>
                <a:headEnd type="none" w="sm" len="sm"/>
                <a:tailEnd type="none" w="sm" len="sm"/>
              </a:ln>
            </p:spPr>
            <p:txBody>
              <a:bodyPr wrap="none" anchor="ctr"/>
              <a:lstStyle/>
              <a:p>
                <a:endParaRPr lang="zh-CN" altLang="en-US"/>
              </a:p>
            </p:txBody>
          </p:sp>
          <p:sp>
            <p:nvSpPr>
              <p:cNvPr id="50" name="Rectangle 150">
                <a:extLst>
                  <a:ext uri="{FF2B5EF4-FFF2-40B4-BE49-F238E27FC236}">
                    <a16:creationId xmlns:a16="http://schemas.microsoft.com/office/drawing/2014/main" id="{B232CCB1-88D3-9703-2B7F-9EA83D7A6132}"/>
                  </a:ext>
                </a:extLst>
              </p:cNvPr>
              <p:cNvSpPr>
                <a:spLocks noChangeArrowheads="1"/>
              </p:cNvSpPr>
              <p:nvPr/>
            </p:nvSpPr>
            <p:spPr bwMode="auto">
              <a:xfrm>
                <a:off x="2064" y="1440"/>
                <a:ext cx="480" cy="288"/>
              </a:xfrm>
              <a:prstGeom prst="rect">
                <a:avLst/>
              </a:prstGeom>
              <a:noFill/>
              <a:ln w="25400" cap="sq">
                <a:solidFill>
                  <a:schemeClr val="folHlink"/>
                </a:solidFill>
                <a:miter lim="800000"/>
                <a:headEnd type="none" w="sm" len="sm"/>
                <a:tailEnd type="none" w="sm" len="sm"/>
              </a:ln>
            </p:spPr>
            <p:txBody>
              <a:bodyPr wrap="none" anchor="ctr"/>
              <a:lstStyle/>
              <a:p>
                <a:endParaRPr lang="zh-CN" altLang="en-US"/>
              </a:p>
            </p:txBody>
          </p:sp>
          <p:sp>
            <p:nvSpPr>
              <p:cNvPr id="51" name="Rectangle 151">
                <a:extLst>
                  <a:ext uri="{FF2B5EF4-FFF2-40B4-BE49-F238E27FC236}">
                    <a16:creationId xmlns:a16="http://schemas.microsoft.com/office/drawing/2014/main" id="{4791D08C-E132-AC35-6514-FC1F595EA338}"/>
                  </a:ext>
                </a:extLst>
              </p:cNvPr>
              <p:cNvSpPr>
                <a:spLocks noChangeArrowheads="1"/>
              </p:cNvSpPr>
              <p:nvPr/>
            </p:nvSpPr>
            <p:spPr bwMode="auto">
              <a:xfrm>
                <a:off x="2544" y="1440"/>
                <a:ext cx="638" cy="288"/>
              </a:xfrm>
              <a:prstGeom prst="rect">
                <a:avLst/>
              </a:prstGeom>
              <a:noFill/>
              <a:ln w="25400" cap="sq">
                <a:solidFill>
                  <a:srgbClr val="333399"/>
                </a:solidFill>
                <a:miter lim="800000"/>
                <a:headEnd type="none" w="sm" len="sm"/>
                <a:tailEnd type="none" w="sm" len="sm"/>
              </a:ln>
            </p:spPr>
            <p:txBody>
              <a:bodyPr wrap="none" anchor="ctr"/>
              <a:lstStyle/>
              <a:p>
                <a:endParaRPr lang="zh-CN" altLang="en-US"/>
              </a:p>
            </p:txBody>
          </p:sp>
          <p:sp>
            <p:nvSpPr>
              <p:cNvPr id="52" name="Text Box 152">
                <a:extLst>
                  <a:ext uri="{FF2B5EF4-FFF2-40B4-BE49-F238E27FC236}">
                    <a16:creationId xmlns:a16="http://schemas.microsoft.com/office/drawing/2014/main" id="{E93F1DA4-682E-E7DF-FD31-05FF1C1EE650}"/>
                  </a:ext>
                </a:extLst>
              </p:cNvPr>
              <p:cNvSpPr txBox="1">
                <a:spLocks noChangeArrowheads="1"/>
              </p:cNvSpPr>
              <p:nvPr/>
            </p:nvSpPr>
            <p:spPr bwMode="auto">
              <a:xfrm>
                <a:off x="1526" y="1432"/>
                <a:ext cx="2026" cy="272"/>
              </a:xfrm>
              <a:prstGeom prst="rect">
                <a:avLst/>
              </a:prstGeom>
              <a:noFill/>
              <a:ln w="12700" cap="sq">
                <a:noFill/>
                <a:miter lim="800000"/>
                <a:headEnd type="none" w="sm" len="sm"/>
                <a:tailEnd type="none" w="sm" len="sm"/>
              </a:ln>
            </p:spPr>
            <p:txBody>
              <a:bodyPr wrap="square">
                <a:spAutoFit/>
              </a:bodyPr>
              <a:lstStyle/>
              <a:p>
                <a:r>
                  <a:rPr lang="zh-CN" altLang="en-US" sz="2200" dirty="0"/>
                  <a:t> </a:t>
                </a:r>
                <a:r>
                  <a:rPr lang="en-US" altLang="zh-CN" sz="2200" dirty="0"/>
                  <a:t>key   rec    link</a:t>
                </a:r>
              </a:p>
            </p:txBody>
          </p:sp>
        </p:grpSp>
        <p:sp>
          <p:nvSpPr>
            <p:cNvPr id="48" name="Text Box 153">
              <a:extLst>
                <a:ext uri="{FF2B5EF4-FFF2-40B4-BE49-F238E27FC236}">
                  <a16:creationId xmlns:a16="http://schemas.microsoft.com/office/drawing/2014/main" id="{A01163EF-3FD3-6CAD-63B3-F8FB56C3D78C}"/>
                </a:ext>
              </a:extLst>
            </p:cNvPr>
            <p:cNvSpPr txBox="1">
              <a:spLocks noChangeArrowheads="1"/>
            </p:cNvSpPr>
            <p:nvPr/>
          </p:nvSpPr>
          <p:spPr bwMode="auto">
            <a:xfrm>
              <a:off x="1221" y="1246"/>
              <a:ext cx="1373" cy="233"/>
            </a:xfrm>
            <a:prstGeom prst="rect">
              <a:avLst/>
            </a:prstGeom>
            <a:noFill/>
            <a:ln w="12700" cap="sq">
              <a:noFill/>
              <a:miter lim="800000"/>
              <a:headEnd type="none" w="sm" len="sm"/>
              <a:tailEnd type="none" w="sm" len="sm"/>
            </a:ln>
          </p:spPr>
          <p:txBody>
            <a:bodyPr>
              <a:spAutoFit/>
            </a:bodyPr>
            <a:lstStyle/>
            <a:p>
              <a:r>
                <a:rPr lang="zh-CN" altLang="en-US" dirty="0">
                  <a:ea typeface="幼圆" pitchFamily="49" charset="-122"/>
                </a:rPr>
                <a:t>链结点构造</a:t>
              </a:r>
            </a:p>
          </p:txBody>
        </p:sp>
      </p:grpSp>
    </p:spTree>
    <p:extLst>
      <p:ext uri="{BB962C8B-B14F-4D97-AF65-F5344CB8AC3E}">
        <p14:creationId xmlns:p14="http://schemas.microsoft.com/office/powerpoint/2010/main" val="3045403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dissolve">
                                      <p:cBhvr>
                                        <p:cTn id="7" dur="500"/>
                                        <p:tgtEl>
                                          <p:spTgt spid="4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2E6473F5-C4E5-DDFF-D313-C222C75D2883}"/>
              </a:ext>
            </a:extLst>
          </p:cNvPr>
          <p:cNvSpPr>
            <a:spLocks noGrp="1"/>
          </p:cNvSpPr>
          <p:nvPr>
            <p:ph type="dt" sz="half" idx="10"/>
          </p:nvPr>
        </p:nvSpPr>
        <p:spPr/>
        <p:txBody>
          <a:bodyPr/>
          <a:lstStyle/>
          <a:p>
            <a:pPr>
              <a:defRPr/>
            </a:pPr>
            <a:fld id="{72795A5C-ABA9-164F-9A37-0CFC1B48C772}" type="datetime1">
              <a:rPr lang="en-US" altLang="zh-CN" smtClean="0"/>
              <a:t>6/9/22</a:t>
            </a:fld>
            <a:endParaRPr lang="en-US" altLang="zh-CN" dirty="0"/>
          </a:p>
        </p:txBody>
      </p:sp>
      <p:sp>
        <p:nvSpPr>
          <p:cNvPr id="5" name="灯片编号占位符 4">
            <a:extLst>
              <a:ext uri="{FF2B5EF4-FFF2-40B4-BE49-F238E27FC236}">
                <a16:creationId xmlns:a16="http://schemas.microsoft.com/office/drawing/2014/main" id="{DA5CF52E-0F94-4050-C22E-BCDF7BC342B6}"/>
              </a:ext>
            </a:extLst>
          </p:cNvPr>
          <p:cNvSpPr>
            <a:spLocks noGrp="1"/>
          </p:cNvSpPr>
          <p:nvPr>
            <p:ph type="sldNum" sz="quarter" idx="12"/>
          </p:nvPr>
        </p:nvSpPr>
        <p:spPr/>
        <p:txBody>
          <a:bodyPr/>
          <a:lstStyle/>
          <a:p>
            <a:pPr>
              <a:defRPr/>
            </a:pPr>
            <a:fld id="{4FF538FA-A287-4FBD-9703-6DB9C5344803}" type="slidenum">
              <a:rPr lang="zh-CN" altLang="en-US" smtClean="0"/>
              <a:t>32</a:t>
            </a:fld>
            <a:endParaRPr lang="en-US" altLang="zh-CN" dirty="0"/>
          </a:p>
        </p:txBody>
      </p:sp>
      <p:grpSp>
        <p:nvGrpSpPr>
          <p:cNvPr id="6" name="Group 39">
            <a:extLst>
              <a:ext uri="{FF2B5EF4-FFF2-40B4-BE49-F238E27FC236}">
                <a16:creationId xmlns:a16="http://schemas.microsoft.com/office/drawing/2014/main" id="{C0FEBFE1-D457-184F-2A39-885D2580A6AA}"/>
              </a:ext>
            </a:extLst>
          </p:cNvPr>
          <p:cNvGrpSpPr>
            <a:grpSpLocks/>
          </p:cNvGrpSpPr>
          <p:nvPr/>
        </p:nvGrpSpPr>
        <p:grpSpPr bwMode="auto">
          <a:xfrm>
            <a:off x="762000" y="2349500"/>
            <a:ext cx="7696200" cy="3689350"/>
            <a:chOff x="480" y="1333"/>
            <a:chExt cx="4848" cy="2324"/>
          </a:xfrm>
        </p:grpSpPr>
        <p:sp>
          <p:nvSpPr>
            <p:cNvPr id="7" name="Rectangle 6">
              <a:extLst>
                <a:ext uri="{FF2B5EF4-FFF2-40B4-BE49-F238E27FC236}">
                  <a16:creationId xmlns:a16="http://schemas.microsoft.com/office/drawing/2014/main" id="{9A1521A4-820B-DAEE-6579-14A4D7AF2F1B}"/>
                </a:ext>
              </a:extLst>
            </p:cNvPr>
            <p:cNvSpPr>
              <a:spLocks noChangeArrowheads="1"/>
            </p:cNvSpPr>
            <p:nvPr/>
          </p:nvSpPr>
          <p:spPr bwMode="auto">
            <a:xfrm>
              <a:off x="480" y="1333"/>
              <a:ext cx="4704" cy="2324"/>
            </a:xfrm>
            <a:prstGeom prst="rect">
              <a:avLst/>
            </a:prstGeom>
            <a:noFill/>
            <a:ln w="92075" cap="sq">
              <a:solidFill>
                <a:schemeClr val="accent1"/>
              </a:solidFill>
              <a:miter lim="800000"/>
              <a:headEnd type="none" w="sm" len="sm"/>
              <a:tailEnd type="none" w="sm" len="sm"/>
            </a:ln>
            <a:effectLst>
              <a:outerShdw dist="71842" dir="2700000" algn="ctr" rotWithShape="0">
                <a:srgbClr val="B2B2B2"/>
              </a:outerShdw>
            </a:effectLst>
          </p:spPr>
          <p:txBody>
            <a:bodyPr wrap="none" anchor="ctr"/>
            <a:lstStyle/>
            <a:p>
              <a:endParaRPr lang="zh-CN" altLang="en-US"/>
            </a:p>
          </p:txBody>
        </p:sp>
        <p:sp>
          <p:nvSpPr>
            <p:cNvPr id="8" name="Text Box 7">
              <a:extLst>
                <a:ext uri="{FF2B5EF4-FFF2-40B4-BE49-F238E27FC236}">
                  <a16:creationId xmlns:a16="http://schemas.microsoft.com/office/drawing/2014/main" id="{F3FF0FCC-CAA8-EE6E-EE59-67B7C3B56FBF}"/>
                </a:ext>
              </a:extLst>
            </p:cNvPr>
            <p:cNvSpPr txBox="1">
              <a:spLocks noChangeArrowheads="1"/>
            </p:cNvSpPr>
            <p:nvPr/>
          </p:nvSpPr>
          <p:spPr bwMode="auto">
            <a:xfrm>
              <a:off x="672" y="1389"/>
              <a:ext cx="4656" cy="2212"/>
            </a:xfrm>
            <a:prstGeom prst="rect">
              <a:avLst/>
            </a:prstGeom>
            <a:noFill/>
            <a:ln w="12700" cap="sq">
              <a:noFill/>
              <a:miter lim="800000"/>
              <a:headEnd type="none" w="sm" len="sm"/>
              <a:tailEnd type="none" w="sm" len="sm"/>
            </a:ln>
          </p:spPr>
          <p:txBody>
            <a:bodyPr>
              <a:spAutoFit/>
            </a:bodyPr>
            <a:lstStyle/>
            <a:p>
              <a:pPr>
                <a:lnSpc>
                  <a:spcPct val="125000"/>
                </a:lnSpc>
              </a:pPr>
              <a:r>
                <a:rPr lang="en-US" altLang="zh-CN" sz="2000" dirty="0">
                  <a:solidFill>
                    <a:srgbClr val="000099"/>
                  </a:solidFill>
                </a:rPr>
                <a:t>  </a:t>
              </a:r>
              <a:r>
                <a:rPr lang="en-US" altLang="zh-CN" sz="2000" dirty="0" err="1">
                  <a:solidFill>
                    <a:srgbClr val="000099"/>
                  </a:solidFill>
                </a:rPr>
                <a:t>struct</a:t>
              </a:r>
              <a:r>
                <a:rPr lang="en-US" altLang="zh-CN" sz="2000" dirty="0">
                  <a:solidFill>
                    <a:srgbClr val="000099"/>
                  </a:solidFill>
                </a:rPr>
                <a:t> node *search(</a:t>
              </a:r>
              <a:r>
                <a:rPr lang="en-US" altLang="zh-CN" sz="2000" dirty="0" err="1">
                  <a:solidFill>
                    <a:srgbClr val="000099"/>
                  </a:solidFill>
                </a:rPr>
                <a:t>struct</a:t>
              </a:r>
              <a:r>
                <a:rPr lang="en-US" altLang="zh-CN" sz="2000" dirty="0">
                  <a:solidFill>
                    <a:srgbClr val="000099"/>
                  </a:solidFill>
                </a:rPr>
                <a:t> node * p, </a:t>
              </a:r>
              <a:r>
                <a:rPr lang="en-US" altLang="zh-CN" sz="2000" dirty="0" err="1">
                  <a:solidFill>
                    <a:srgbClr val="000099"/>
                  </a:solidFill>
                </a:rPr>
                <a:t>keytype</a:t>
              </a:r>
              <a:r>
                <a:rPr lang="en-US" altLang="zh-CN" sz="2000" dirty="0">
                  <a:solidFill>
                    <a:srgbClr val="000099"/>
                  </a:solidFill>
                </a:rPr>
                <a:t>  k)</a:t>
              </a:r>
            </a:p>
            <a:p>
              <a:pPr>
                <a:lnSpc>
                  <a:spcPct val="125000"/>
                </a:lnSpc>
              </a:pPr>
              <a:r>
                <a:rPr lang="en-US" altLang="zh-CN" sz="2000" dirty="0">
                  <a:solidFill>
                    <a:srgbClr val="000099"/>
                  </a:solidFill>
                </a:rPr>
                <a:t>  {</a:t>
              </a:r>
            </a:p>
            <a:p>
              <a:pPr>
                <a:lnSpc>
                  <a:spcPct val="125000"/>
                </a:lnSpc>
              </a:pPr>
              <a:r>
                <a:rPr lang="en-US" altLang="zh-CN" sz="2000" dirty="0">
                  <a:solidFill>
                    <a:srgbClr val="000099"/>
                  </a:solidFill>
                </a:rPr>
                <a:t>          while(p!=NULL){</a:t>
              </a:r>
            </a:p>
            <a:p>
              <a:pPr>
                <a:lnSpc>
                  <a:spcPct val="125000"/>
                </a:lnSpc>
              </a:pPr>
              <a:r>
                <a:rPr lang="en-US" altLang="zh-CN" sz="2000" dirty="0">
                  <a:solidFill>
                    <a:srgbClr val="000099"/>
                  </a:solidFill>
                </a:rPr>
                <a:t>                 if(p</a:t>
              </a:r>
              <a:r>
                <a:rPr lang="en-US" altLang="zh-CN" sz="2000" dirty="0">
                  <a:solidFill>
                    <a:srgbClr val="000099"/>
                  </a:solidFill>
                  <a:latin typeface="宋体" charset="-122"/>
                </a:rPr>
                <a:t>-</a:t>
              </a:r>
              <a:r>
                <a:rPr lang="en-US" altLang="zh-CN" sz="2000" dirty="0">
                  <a:solidFill>
                    <a:srgbClr val="000099"/>
                  </a:solidFill>
                </a:rPr>
                <a:t>&gt;key==k)</a:t>
              </a:r>
            </a:p>
            <a:p>
              <a:pPr>
                <a:lnSpc>
                  <a:spcPct val="125000"/>
                </a:lnSpc>
              </a:pPr>
              <a:r>
                <a:rPr lang="en-US" altLang="zh-CN" sz="2000" dirty="0">
                  <a:solidFill>
                    <a:srgbClr val="000099"/>
                  </a:solidFill>
                </a:rPr>
                <a:t>                       return p;              </a:t>
              </a:r>
              <a:r>
                <a:rPr lang="en-US" altLang="zh-CN" sz="2000" dirty="0">
                  <a:solidFill>
                    <a:srgbClr val="000099"/>
                  </a:solidFill>
                  <a:sym typeface="Symbol" pitchFamily="18" charset="2"/>
                </a:rPr>
                <a:t>/* </a:t>
              </a:r>
              <a:r>
                <a:rPr lang="zh-CN" altLang="en-US" sz="2000" dirty="0">
                  <a:solidFill>
                    <a:srgbClr val="000099"/>
                  </a:solidFill>
                  <a:ea typeface="幼圆" pitchFamily="49" charset="-122"/>
                  <a:sym typeface="Symbol" pitchFamily="18" charset="2"/>
                </a:rPr>
                <a:t>查找成功</a:t>
              </a:r>
              <a:r>
                <a:rPr lang="zh-CN" altLang="en-US" sz="2000" dirty="0">
                  <a:solidFill>
                    <a:srgbClr val="000099"/>
                  </a:solidFill>
                  <a:ea typeface="楷体_GB2312" pitchFamily="49" charset="-122"/>
                  <a:sym typeface="Symbol" pitchFamily="18" charset="2"/>
                </a:rPr>
                <a:t> </a:t>
              </a:r>
              <a:r>
                <a:rPr lang="zh-CN" altLang="en-US" sz="2000" dirty="0">
                  <a:solidFill>
                    <a:srgbClr val="000099"/>
                  </a:solidFill>
                  <a:sym typeface="Symbol" pitchFamily="18" charset="2"/>
                </a:rPr>
                <a:t>*</a:t>
              </a:r>
              <a:r>
                <a:rPr lang="en-US" altLang="zh-CN" sz="2000" dirty="0">
                  <a:solidFill>
                    <a:srgbClr val="000099"/>
                  </a:solidFill>
                  <a:sym typeface="Symbol" pitchFamily="18" charset="2"/>
                </a:rPr>
                <a:t>/ </a:t>
              </a:r>
              <a:endParaRPr lang="en-US" altLang="zh-CN" sz="2000" dirty="0">
                <a:solidFill>
                  <a:srgbClr val="000099"/>
                </a:solidFill>
              </a:endParaRPr>
            </a:p>
            <a:p>
              <a:pPr>
                <a:lnSpc>
                  <a:spcPct val="125000"/>
                </a:lnSpc>
              </a:pPr>
              <a:r>
                <a:rPr lang="en-US" altLang="zh-CN" sz="2000" dirty="0">
                  <a:solidFill>
                    <a:srgbClr val="000099"/>
                  </a:solidFill>
                </a:rPr>
                <a:t>                 p</a:t>
              </a:r>
              <a:r>
                <a:rPr lang="en-US" altLang="zh-CN" sz="2000" dirty="0">
                  <a:solidFill>
                    <a:srgbClr val="000099"/>
                  </a:solidFill>
                  <a:sym typeface="Symbol" pitchFamily="18" charset="2"/>
                </a:rPr>
                <a:t>=p</a:t>
              </a:r>
              <a:r>
                <a:rPr lang="en-US" altLang="zh-CN" sz="2000" dirty="0">
                  <a:solidFill>
                    <a:srgbClr val="000099"/>
                  </a:solidFill>
                  <a:latin typeface="宋体" charset="-122"/>
                  <a:sym typeface="Symbol" pitchFamily="18" charset="2"/>
                </a:rPr>
                <a:t>-</a:t>
              </a:r>
              <a:r>
                <a:rPr lang="en-US" altLang="zh-CN" sz="2000" dirty="0">
                  <a:solidFill>
                    <a:srgbClr val="000099"/>
                  </a:solidFill>
                  <a:sym typeface="Symbol" pitchFamily="18" charset="2"/>
                </a:rPr>
                <a:t>&gt;link;</a:t>
              </a:r>
            </a:p>
            <a:p>
              <a:pPr>
                <a:lnSpc>
                  <a:spcPct val="125000"/>
                </a:lnSpc>
              </a:pPr>
              <a:r>
                <a:rPr lang="en-US" altLang="zh-CN" sz="2000" dirty="0">
                  <a:solidFill>
                    <a:srgbClr val="000099"/>
                  </a:solidFill>
                  <a:sym typeface="Symbol" pitchFamily="18" charset="2"/>
                </a:rPr>
                <a:t>          }</a:t>
              </a:r>
            </a:p>
            <a:p>
              <a:pPr>
                <a:lnSpc>
                  <a:spcPct val="125000"/>
                </a:lnSpc>
              </a:pPr>
              <a:r>
                <a:rPr lang="en-US" altLang="zh-CN" sz="2000" dirty="0">
                  <a:solidFill>
                    <a:srgbClr val="000099"/>
                  </a:solidFill>
                  <a:sym typeface="Symbol" pitchFamily="18" charset="2"/>
                </a:rPr>
                <a:t>          return NULL;                  /* </a:t>
              </a:r>
              <a:r>
                <a:rPr lang="zh-CN" altLang="en-US" sz="2000" dirty="0">
                  <a:solidFill>
                    <a:srgbClr val="000099"/>
                  </a:solidFill>
                  <a:ea typeface="幼圆" pitchFamily="49" charset="-122"/>
                  <a:sym typeface="Symbol" pitchFamily="18" charset="2"/>
                </a:rPr>
                <a:t>查找失败</a:t>
              </a:r>
              <a:r>
                <a:rPr lang="zh-CN" altLang="en-US" sz="2000" dirty="0">
                  <a:solidFill>
                    <a:srgbClr val="000099"/>
                  </a:solidFill>
                  <a:sym typeface="Symbol" pitchFamily="18" charset="2"/>
                </a:rPr>
                <a:t> *</a:t>
              </a:r>
              <a:r>
                <a:rPr lang="en-US" altLang="zh-CN" sz="2000" dirty="0">
                  <a:solidFill>
                    <a:srgbClr val="000099"/>
                  </a:solidFill>
                  <a:sym typeface="Symbol" pitchFamily="18" charset="2"/>
                </a:rPr>
                <a:t>/  </a:t>
              </a:r>
            </a:p>
            <a:p>
              <a:pPr>
                <a:lnSpc>
                  <a:spcPct val="125000"/>
                </a:lnSpc>
              </a:pPr>
              <a:r>
                <a:rPr lang="en-US" altLang="zh-CN" sz="2000" dirty="0">
                  <a:solidFill>
                    <a:srgbClr val="000099"/>
                  </a:solidFill>
                  <a:sym typeface="Symbol" pitchFamily="18" charset="2"/>
                </a:rPr>
                <a:t>  }</a:t>
              </a:r>
              <a:endParaRPr lang="en-US" altLang="zh-CN" dirty="0">
                <a:solidFill>
                  <a:srgbClr val="000099"/>
                </a:solidFill>
                <a:sym typeface="Symbol" pitchFamily="18" charset="2"/>
              </a:endParaRPr>
            </a:p>
          </p:txBody>
        </p:sp>
      </p:grpSp>
      <p:grpSp>
        <p:nvGrpSpPr>
          <p:cNvPr id="9" name="Group 40">
            <a:extLst>
              <a:ext uri="{FF2B5EF4-FFF2-40B4-BE49-F238E27FC236}">
                <a16:creationId xmlns:a16="http://schemas.microsoft.com/office/drawing/2014/main" id="{4DD5074E-1B3F-763A-0F95-92C77797AC4E}"/>
              </a:ext>
            </a:extLst>
          </p:cNvPr>
          <p:cNvGrpSpPr>
            <a:grpSpLocks/>
          </p:cNvGrpSpPr>
          <p:nvPr/>
        </p:nvGrpSpPr>
        <p:grpSpPr bwMode="auto">
          <a:xfrm>
            <a:off x="984250" y="927100"/>
            <a:ext cx="2420938" cy="1004888"/>
            <a:chOff x="620" y="584"/>
            <a:chExt cx="1525" cy="633"/>
          </a:xfrm>
        </p:grpSpPr>
        <p:sp>
          <p:nvSpPr>
            <p:cNvPr id="10" name="Cloud">
              <a:extLst>
                <a:ext uri="{FF2B5EF4-FFF2-40B4-BE49-F238E27FC236}">
                  <a16:creationId xmlns:a16="http://schemas.microsoft.com/office/drawing/2014/main" id="{C1282FF6-B7ED-2E68-A3F8-0A596A1B9E67}"/>
                </a:ext>
              </a:extLst>
            </p:cNvPr>
            <p:cNvSpPr>
              <a:spLocks noChangeAspect="1" noEditPoints="1" noChangeArrowheads="1"/>
            </p:cNvSpPr>
            <p:nvPr/>
          </p:nvSpPr>
          <p:spPr bwMode="auto">
            <a:xfrm>
              <a:off x="620" y="610"/>
              <a:ext cx="1406" cy="607"/>
            </a:xfrm>
            <a:custGeom>
              <a:avLst/>
              <a:gdLst>
                <a:gd name="T0" fmla="*/ 4 w 21600"/>
                <a:gd name="T1" fmla="*/ 304 h 21600"/>
                <a:gd name="T2" fmla="*/ 703 w 21600"/>
                <a:gd name="T3" fmla="*/ 606 h 21600"/>
                <a:gd name="T4" fmla="*/ 1405 w 21600"/>
                <a:gd name="T5" fmla="*/ 304 h 21600"/>
                <a:gd name="T6" fmla="*/ 703 w 21600"/>
                <a:gd name="T7" fmla="*/ 35 h 21600"/>
                <a:gd name="T8" fmla="*/ 0 60000 65536"/>
                <a:gd name="T9" fmla="*/ 0 60000 65536"/>
                <a:gd name="T10" fmla="*/ 0 60000 65536"/>
                <a:gd name="T11" fmla="*/ 0 60000 65536"/>
                <a:gd name="T12" fmla="*/ 2980 w 21600"/>
                <a:gd name="T13" fmla="*/ 3274 h 21600"/>
                <a:gd name="T14" fmla="*/ 17083 w 21600"/>
                <a:gd name="T15" fmla="*/ 17330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ln>
              <a:headEnd/>
              <a:tailEnd/>
            </a:ln>
          </p:spPr>
          <p:style>
            <a:lnRef idx="1">
              <a:schemeClr val="accent5"/>
            </a:lnRef>
            <a:fillRef idx="3">
              <a:schemeClr val="accent5"/>
            </a:fillRef>
            <a:effectRef idx="2">
              <a:schemeClr val="accent5"/>
            </a:effectRef>
            <a:fontRef idx="minor">
              <a:schemeClr val="lt1"/>
            </a:fontRef>
          </p:style>
          <p:txBody>
            <a:bodyPr/>
            <a:lstStyle/>
            <a:p>
              <a:endParaRPr lang="zh-CN" altLang="en-US"/>
            </a:p>
          </p:txBody>
        </p:sp>
        <p:sp>
          <p:nvSpPr>
            <p:cNvPr id="11" name="Rectangle 11">
              <a:extLst>
                <a:ext uri="{FF2B5EF4-FFF2-40B4-BE49-F238E27FC236}">
                  <a16:creationId xmlns:a16="http://schemas.microsoft.com/office/drawing/2014/main" id="{CEFBA702-5B10-066C-810C-40A4F409F40D}"/>
                </a:ext>
              </a:extLst>
            </p:cNvPr>
            <p:cNvSpPr>
              <a:spLocks noChangeArrowheads="1"/>
            </p:cNvSpPr>
            <p:nvPr/>
          </p:nvSpPr>
          <p:spPr bwMode="auto">
            <a:xfrm>
              <a:off x="822" y="584"/>
              <a:ext cx="1323" cy="538"/>
            </a:xfrm>
            <a:prstGeom prst="rect">
              <a:avLst/>
            </a:prstGeom>
            <a:noFill/>
            <a:ln w="12700" cap="sq">
              <a:noFill/>
              <a:miter lim="800000"/>
              <a:headEnd type="none" w="sm" len="sm"/>
              <a:tailEnd type="none" w="sm" len="sm"/>
            </a:ln>
            <a:effectLst/>
          </p:spPr>
          <p:txBody>
            <a:bodyPr>
              <a:spAutoFit/>
            </a:bodyPr>
            <a:lstStyle/>
            <a:p>
              <a:r>
                <a:rPr lang="zh-CN" altLang="en-US" sz="5000" i="1" dirty="0">
                  <a:solidFill>
                    <a:schemeClr val="bg1"/>
                  </a:solidFill>
                  <a:latin typeface="黑体" pitchFamily="49" charset="-122"/>
                  <a:ea typeface="黑体" pitchFamily="49" charset="-122"/>
                </a:rPr>
                <a:t>算法</a:t>
              </a:r>
              <a:endParaRPr lang="en-US" sz="5000" i="1" dirty="0">
                <a:solidFill>
                  <a:schemeClr val="bg1"/>
                </a:solidFill>
                <a:latin typeface="黑体" pitchFamily="49" charset="-122"/>
                <a:ea typeface="黑体" pitchFamily="49" charset="-122"/>
              </a:endParaRPr>
            </a:p>
          </p:txBody>
        </p:sp>
      </p:grpSp>
      <p:grpSp>
        <p:nvGrpSpPr>
          <p:cNvPr id="12" name="Group 38">
            <a:extLst>
              <a:ext uri="{FF2B5EF4-FFF2-40B4-BE49-F238E27FC236}">
                <a16:creationId xmlns:a16="http://schemas.microsoft.com/office/drawing/2014/main" id="{004DA682-1272-5FBE-50E7-AC6D8DB8B06D}"/>
              </a:ext>
            </a:extLst>
          </p:cNvPr>
          <p:cNvGrpSpPr>
            <a:grpSpLocks/>
          </p:cNvGrpSpPr>
          <p:nvPr/>
        </p:nvGrpSpPr>
        <p:grpSpPr bwMode="auto">
          <a:xfrm>
            <a:off x="4648200" y="246063"/>
            <a:ext cx="3581400" cy="1887537"/>
            <a:chOff x="3238" y="155"/>
            <a:chExt cx="2256" cy="1189"/>
          </a:xfrm>
        </p:grpSpPr>
        <p:sp>
          <p:nvSpPr>
            <p:cNvPr id="13" name="Rectangle 13">
              <a:extLst>
                <a:ext uri="{FF2B5EF4-FFF2-40B4-BE49-F238E27FC236}">
                  <a16:creationId xmlns:a16="http://schemas.microsoft.com/office/drawing/2014/main" id="{C88FFE3F-49A6-E383-7CEF-9D40F4B18629}"/>
                </a:ext>
              </a:extLst>
            </p:cNvPr>
            <p:cNvSpPr>
              <a:spLocks noChangeArrowheads="1"/>
            </p:cNvSpPr>
            <p:nvPr/>
          </p:nvSpPr>
          <p:spPr bwMode="auto">
            <a:xfrm>
              <a:off x="3238" y="155"/>
              <a:ext cx="2256" cy="1189"/>
            </a:xfrm>
            <a:prstGeom prst="rect">
              <a:avLst/>
            </a:prstGeom>
            <a:solidFill>
              <a:schemeClr val="accent4">
                <a:lumMod val="20000"/>
                <a:lumOff val="80000"/>
              </a:schemeClr>
            </a:solidFill>
            <a:ln w="12700" cap="sq">
              <a:noFill/>
              <a:miter lim="800000"/>
              <a:headEnd type="none" w="sm" len="sm"/>
              <a:tailEnd type="none" w="sm" len="sm"/>
            </a:ln>
            <a:effectLst>
              <a:outerShdw dist="125724" dir="2700000" algn="ctr" rotWithShape="0">
                <a:srgbClr val="B2B2B2"/>
              </a:outerShdw>
            </a:effectLst>
          </p:spPr>
          <p:txBody>
            <a:bodyPr wrap="none" anchor="ctr"/>
            <a:lstStyle/>
            <a:p>
              <a:endParaRPr lang="zh-CN" altLang="en-US"/>
            </a:p>
          </p:txBody>
        </p:sp>
        <p:sp>
          <p:nvSpPr>
            <p:cNvPr id="14" name="Text Box 14">
              <a:extLst>
                <a:ext uri="{FF2B5EF4-FFF2-40B4-BE49-F238E27FC236}">
                  <a16:creationId xmlns:a16="http://schemas.microsoft.com/office/drawing/2014/main" id="{FCD74441-9A5D-F92F-8F07-9F30C9CF13C6}"/>
                </a:ext>
              </a:extLst>
            </p:cNvPr>
            <p:cNvSpPr txBox="1">
              <a:spLocks noChangeArrowheads="1"/>
            </p:cNvSpPr>
            <p:nvPr/>
          </p:nvSpPr>
          <p:spPr bwMode="auto">
            <a:xfrm>
              <a:off x="3408" y="259"/>
              <a:ext cx="1826" cy="931"/>
            </a:xfrm>
            <a:prstGeom prst="rect">
              <a:avLst/>
            </a:prstGeom>
            <a:noFill/>
            <a:ln w="12700" cap="sq">
              <a:noFill/>
              <a:miter lim="800000"/>
              <a:headEnd type="none" w="sm" len="sm"/>
              <a:tailEnd type="none" w="sm" len="sm"/>
            </a:ln>
          </p:spPr>
          <p:txBody>
            <a:bodyPr wrap="none">
              <a:spAutoFit/>
            </a:bodyPr>
            <a:lstStyle/>
            <a:p>
              <a:r>
                <a:rPr lang="en-US" altLang="zh-CN" dirty="0" err="1">
                  <a:solidFill>
                    <a:srgbClr val="000099"/>
                  </a:solidFill>
                </a:rPr>
                <a:t>struct</a:t>
              </a:r>
              <a:r>
                <a:rPr lang="en-US" altLang="zh-CN" dirty="0">
                  <a:solidFill>
                    <a:srgbClr val="000099"/>
                  </a:solidFill>
                </a:rPr>
                <a:t> node {</a:t>
              </a:r>
            </a:p>
            <a:p>
              <a:r>
                <a:rPr lang="en-US" altLang="zh-CN" dirty="0">
                  <a:solidFill>
                    <a:srgbClr val="000099"/>
                  </a:solidFill>
                </a:rPr>
                <a:t>       </a:t>
              </a:r>
              <a:r>
                <a:rPr lang="en-US" altLang="zh-CN" dirty="0" err="1">
                  <a:solidFill>
                    <a:srgbClr val="000099"/>
                  </a:solidFill>
                </a:rPr>
                <a:t>keytype</a:t>
              </a:r>
              <a:r>
                <a:rPr lang="en-US" altLang="zh-CN" dirty="0">
                  <a:solidFill>
                    <a:srgbClr val="000099"/>
                  </a:solidFill>
                </a:rPr>
                <a:t>   key;</a:t>
              </a:r>
            </a:p>
            <a:p>
              <a:r>
                <a:rPr lang="en-US" altLang="zh-CN" dirty="0">
                  <a:solidFill>
                    <a:srgbClr val="000099"/>
                  </a:solidFill>
                </a:rPr>
                <a:t>       </a:t>
              </a:r>
              <a:r>
                <a:rPr lang="en-US" altLang="zh-CN" dirty="0" err="1">
                  <a:solidFill>
                    <a:srgbClr val="000099"/>
                  </a:solidFill>
                </a:rPr>
                <a:t>rectype</a:t>
              </a:r>
              <a:r>
                <a:rPr lang="en-US" altLang="zh-CN" dirty="0">
                  <a:solidFill>
                    <a:srgbClr val="000099"/>
                  </a:solidFill>
                </a:rPr>
                <a:t>    </a:t>
              </a:r>
              <a:r>
                <a:rPr lang="en-US" altLang="zh-CN" dirty="0" err="1">
                  <a:solidFill>
                    <a:srgbClr val="000099"/>
                  </a:solidFill>
                </a:rPr>
                <a:t>rec</a:t>
              </a:r>
              <a:r>
                <a:rPr lang="en-US" altLang="zh-CN" dirty="0">
                  <a:solidFill>
                    <a:srgbClr val="000099"/>
                  </a:solidFill>
                </a:rPr>
                <a:t>;</a:t>
              </a:r>
            </a:p>
            <a:p>
              <a:r>
                <a:rPr lang="en-US" altLang="zh-CN" dirty="0">
                  <a:solidFill>
                    <a:srgbClr val="000099"/>
                  </a:solidFill>
                </a:rPr>
                <a:t>       </a:t>
              </a:r>
              <a:r>
                <a:rPr lang="en-US" altLang="zh-CN" dirty="0" err="1">
                  <a:solidFill>
                    <a:srgbClr val="000099"/>
                  </a:solidFill>
                </a:rPr>
                <a:t>struct</a:t>
              </a:r>
              <a:r>
                <a:rPr lang="en-US" altLang="zh-CN" dirty="0">
                  <a:solidFill>
                    <a:srgbClr val="000099"/>
                  </a:solidFill>
                </a:rPr>
                <a:t> node  *link;</a:t>
              </a:r>
            </a:p>
            <a:p>
              <a:r>
                <a:rPr lang="en-US" altLang="zh-CN" dirty="0">
                  <a:solidFill>
                    <a:srgbClr val="000099"/>
                  </a:solidFill>
                </a:rPr>
                <a:t>}  ; </a:t>
              </a:r>
            </a:p>
          </p:txBody>
        </p:sp>
      </p:grpSp>
    </p:spTree>
    <p:extLst>
      <p:ext uri="{BB962C8B-B14F-4D97-AF65-F5344CB8AC3E}">
        <p14:creationId xmlns:p14="http://schemas.microsoft.com/office/powerpoint/2010/main" val="546679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dissolv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5DEA588A-F068-0D38-95E2-0829F95FAD91}"/>
              </a:ext>
            </a:extLst>
          </p:cNvPr>
          <p:cNvSpPr>
            <a:spLocks noGrp="1"/>
          </p:cNvSpPr>
          <p:nvPr>
            <p:ph type="dt" sz="half" idx="10"/>
          </p:nvPr>
        </p:nvSpPr>
        <p:spPr/>
        <p:txBody>
          <a:bodyPr/>
          <a:lstStyle/>
          <a:p>
            <a:pPr>
              <a:defRPr/>
            </a:pPr>
            <a:fld id="{72795A5C-ABA9-164F-9A37-0CFC1B48C772}" type="datetime1">
              <a:rPr lang="en-US" altLang="zh-CN" smtClean="0"/>
              <a:t>6/9/22</a:t>
            </a:fld>
            <a:endParaRPr lang="en-US" altLang="zh-CN" dirty="0"/>
          </a:p>
        </p:txBody>
      </p:sp>
      <p:sp>
        <p:nvSpPr>
          <p:cNvPr id="5" name="灯片编号占位符 4">
            <a:extLst>
              <a:ext uri="{FF2B5EF4-FFF2-40B4-BE49-F238E27FC236}">
                <a16:creationId xmlns:a16="http://schemas.microsoft.com/office/drawing/2014/main" id="{5AAC02B2-2BBB-71A4-0DA1-9F361167FB5D}"/>
              </a:ext>
            </a:extLst>
          </p:cNvPr>
          <p:cNvSpPr>
            <a:spLocks noGrp="1"/>
          </p:cNvSpPr>
          <p:nvPr>
            <p:ph type="sldNum" sz="quarter" idx="12"/>
          </p:nvPr>
        </p:nvSpPr>
        <p:spPr/>
        <p:txBody>
          <a:bodyPr/>
          <a:lstStyle/>
          <a:p>
            <a:pPr>
              <a:defRPr/>
            </a:pPr>
            <a:fld id="{4FF538FA-A287-4FBD-9703-6DB9C5344803}" type="slidenum">
              <a:rPr lang="zh-CN" altLang="en-US" smtClean="0"/>
              <a:t>33</a:t>
            </a:fld>
            <a:endParaRPr lang="en-US" altLang="zh-CN" dirty="0"/>
          </a:p>
        </p:txBody>
      </p:sp>
      <p:sp>
        <p:nvSpPr>
          <p:cNvPr id="6" name="灯片编号占位符 1">
            <a:extLst>
              <a:ext uri="{FF2B5EF4-FFF2-40B4-BE49-F238E27FC236}">
                <a16:creationId xmlns:a16="http://schemas.microsoft.com/office/drawing/2014/main" id="{3153B2BD-CD76-48D1-E08D-93684C21AEE3}"/>
              </a:ext>
            </a:extLst>
          </p:cNvPr>
          <p:cNvSpPr txBox="1">
            <a:spLocks/>
          </p:cNvSpPr>
          <p:nvPr/>
        </p:nvSpPr>
        <p:spPr>
          <a:xfrm>
            <a:off x="6731000" y="6229350"/>
            <a:ext cx="1905000" cy="457200"/>
          </a:xfrm>
          <a:prstGeom prst="rect">
            <a:avLst/>
          </a:prstGeom>
        </p:spPr>
        <p:txBody>
          <a:bodyPr/>
          <a:lstStyle>
            <a:defPPr>
              <a:defRPr lang="en-US"/>
            </a:defPPr>
            <a:lvl1pPr algn="l" rtl="0" fontAlgn="base">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9pPr>
          </a:lstStyle>
          <a:p>
            <a:fld id="{0C913308-F349-4B6D-A68A-DD1791B4A57B}" type="slidenum">
              <a:rPr lang="zh-CN" altLang="en-US" smtClean="0"/>
              <a:pPr/>
              <a:t>33</a:t>
            </a:fld>
            <a:endParaRPr lang="zh-CN" altLang="en-US"/>
          </a:p>
        </p:txBody>
      </p:sp>
      <p:grpSp>
        <p:nvGrpSpPr>
          <p:cNvPr id="7" name="Group 38">
            <a:extLst>
              <a:ext uri="{FF2B5EF4-FFF2-40B4-BE49-F238E27FC236}">
                <a16:creationId xmlns:a16="http://schemas.microsoft.com/office/drawing/2014/main" id="{94B89180-C734-2E47-4A5D-7D993940DA3E}"/>
              </a:ext>
            </a:extLst>
          </p:cNvPr>
          <p:cNvGrpSpPr>
            <a:grpSpLocks/>
          </p:cNvGrpSpPr>
          <p:nvPr/>
        </p:nvGrpSpPr>
        <p:grpSpPr bwMode="auto">
          <a:xfrm>
            <a:off x="467544" y="102552"/>
            <a:ext cx="8041288" cy="5525013"/>
            <a:chOff x="274" y="1027"/>
            <a:chExt cx="5136" cy="3493"/>
          </a:xfrm>
        </p:grpSpPr>
        <p:sp>
          <p:nvSpPr>
            <p:cNvPr id="8" name="Freeform 9">
              <a:extLst>
                <a:ext uri="{FF2B5EF4-FFF2-40B4-BE49-F238E27FC236}">
                  <a16:creationId xmlns:a16="http://schemas.microsoft.com/office/drawing/2014/main" id="{25B949E7-897E-048F-F2DE-A3259C56D5A6}"/>
                </a:ext>
              </a:extLst>
            </p:cNvPr>
            <p:cNvSpPr>
              <a:spLocks/>
            </p:cNvSpPr>
            <p:nvPr/>
          </p:nvSpPr>
          <p:spPr bwMode="auto">
            <a:xfrm>
              <a:off x="274" y="1027"/>
              <a:ext cx="5136" cy="3332"/>
            </a:xfrm>
            <a:custGeom>
              <a:avLst/>
              <a:gdLst>
                <a:gd name="T0" fmla="*/ 517 w 4969"/>
                <a:gd name="T1" fmla="*/ 63 h 2578"/>
                <a:gd name="T2" fmla="*/ 1684 w 4969"/>
                <a:gd name="T3" fmla="*/ 68 h 2578"/>
                <a:gd name="T4" fmla="*/ 2638 w 4969"/>
                <a:gd name="T5" fmla="*/ 39 h 2578"/>
                <a:gd name="T6" fmla="*/ 3377 w 4969"/>
                <a:gd name="T7" fmla="*/ 63 h 2578"/>
                <a:gd name="T8" fmla="*/ 4047 w 4969"/>
                <a:gd name="T9" fmla="*/ 99 h 2578"/>
                <a:gd name="T10" fmla="*/ 5455 w 4969"/>
                <a:gd name="T11" fmla="*/ 93 h 2578"/>
                <a:gd name="T12" fmla="*/ 6011 w 4969"/>
                <a:gd name="T13" fmla="*/ 63 h 2578"/>
                <a:gd name="T14" fmla="*/ 6211 w 4969"/>
                <a:gd name="T15" fmla="*/ 111 h 2578"/>
                <a:gd name="T16" fmla="*/ 6181 w 4969"/>
                <a:gd name="T17" fmla="*/ 129 h 2578"/>
                <a:gd name="T18" fmla="*/ 6154 w 4969"/>
                <a:gd name="T19" fmla="*/ 349 h 2578"/>
                <a:gd name="T20" fmla="*/ 6124 w 4969"/>
                <a:gd name="T21" fmla="*/ 539 h 2578"/>
                <a:gd name="T22" fmla="*/ 6099 w 4969"/>
                <a:gd name="T23" fmla="*/ 884 h 2578"/>
                <a:gd name="T24" fmla="*/ 6111 w 4969"/>
                <a:gd name="T25" fmla="*/ 826 h 2578"/>
                <a:gd name="T26" fmla="*/ 6124 w 4969"/>
                <a:gd name="T27" fmla="*/ 794 h 2578"/>
                <a:gd name="T28" fmla="*/ 6140 w 4969"/>
                <a:gd name="T29" fmla="*/ 826 h 2578"/>
                <a:gd name="T30" fmla="*/ 6169 w 4969"/>
                <a:gd name="T31" fmla="*/ 842 h 2578"/>
                <a:gd name="T32" fmla="*/ 6140 w 4969"/>
                <a:gd name="T33" fmla="*/ 1336 h 2578"/>
                <a:gd name="T34" fmla="*/ 4789 w 4969"/>
                <a:gd name="T35" fmla="*/ 1329 h 2578"/>
                <a:gd name="T36" fmla="*/ 4871 w 4969"/>
                <a:gd name="T37" fmla="*/ 1324 h 2578"/>
                <a:gd name="T38" fmla="*/ 3535 w 4969"/>
                <a:gd name="T39" fmla="*/ 1316 h 2578"/>
                <a:gd name="T40" fmla="*/ 2083 w 4969"/>
                <a:gd name="T41" fmla="*/ 1299 h 2578"/>
                <a:gd name="T42" fmla="*/ 1242 w 4969"/>
                <a:gd name="T43" fmla="*/ 1299 h 2578"/>
                <a:gd name="T44" fmla="*/ 161 w 4969"/>
                <a:gd name="T45" fmla="*/ 1353 h 2578"/>
                <a:gd name="T46" fmla="*/ 90 w 4969"/>
                <a:gd name="T47" fmla="*/ 663 h 2578"/>
                <a:gd name="T48" fmla="*/ 133 w 4969"/>
                <a:gd name="T49" fmla="*/ 82 h 2578"/>
                <a:gd name="T50" fmla="*/ 190 w 4969"/>
                <a:gd name="T51" fmla="*/ 88 h 2578"/>
                <a:gd name="T52" fmla="*/ 275 w 4969"/>
                <a:gd name="T53" fmla="*/ 99 h 2578"/>
                <a:gd name="T54" fmla="*/ 389 w 4969"/>
                <a:gd name="T55" fmla="*/ 52 h 2578"/>
                <a:gd name="T56" fmla="*/ 517 w 4969"/>
                <a:gd name="T57" fmla="*/ 63 h 2578"/>
                <a:gd name="T58" fmla="*/ 517 w 4969"/>
                <a:gd name="T59" fmla="*/ 63 h 257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969" h="2578">
                  <a:moveTo>
                    <a:pt x="410" y="121"/>
                  </a:moveTo>
                  <a:cubicBezTo>
                    <a:pt x="749" y="132"/>
                    <a:pt x="984" y="140"/>
                    <a:pt x="1336" y="132"/>
                  </a:cubicBezTo>
                  <a:cubicBezTo>
                    <a:pt x="1588" y="105"/>
                    <a:pt x="1841" y="98"/>
                    <a:pt x="2093" y="76"/>
                  </a:cubicBezTo>
                  <a:cubicBezTo>
                    <a:pt x="1871" y="226"/>
                    <a:pt x="2499" y="91"/>
                    <a:pt x="2680" y="121"/>
                  </a:cubicBezTo>
                  <a:cubicBezTo>
                    <a:pt x="3241" y="111"/>
                    <a:pt x="3496" y="0"/>
                    <a:pt x="3211" y="189"/>
                  </a:cubicBezTo>
                  <a:cubicBezTo>
                    <a:pt x="2900" y="395"/>
                    <a:pt x="3956" y="182"/>
                    <a:pt x="4329" y="178"/>
                  </a:cubicBezTo>
                  <a:cubicBezTo>
                    <a:pt x="4474" y="140"/>
                    <a:pt x="4621" y="130"/>
                    <a:pt x="4770" y="121"/>
                  </a:cubicBezTo>
                  <a:cubicBezTo>
                    <a:pt x="4910" y="140"/>
                    <a:pt x="4969" y="91"/>
                    <a:pt x="4928" y="212"/>
                  </a:cubicBezTo>
                  <a:cubicBezTo>
                    <a:pt x="4924" y="225"/>
                    <a:pt x="4913" y="234"/>
                    <a:pt x="4905" y="245"/>
                  </a:cubicBezTo>
                  <a:cubicBezTo>
                    <a:pt x="4854" y="402"/>
                    <a:pt x="4898" y="255"/>
                    <a:pt x="4883" y="663"/>
                  </a:cubicBezTo>
                  <a:cubicBezTo>
                    <a:pt x="4875" y="867"/>
                    <a:pt x="4874" y="861"/>
                    <a:pt x="4860" y="1025"/>
                  </a:cubicBezTo>
                  <a:cubicBezTo>
                    <a:pt x="4855" y="1243"/>
                    <a:pt x="4838" y="1462"/>
                    <a:pt x="4838" y="1680"/>
                  </a:cubicBezTo>
                  <a:cubicBezTo>
                    <a:pt x="4838" y="1718"/>
                    <a:pt x="4844" y="1605"/>
                    <a:pt x="4849" y="1567"/>
                  </a:cubicBezTo>
                  <a:cubicBezTo>
                    <a:pt x="4851" y="1548"/>
                    <a:pt x="4856" y="1529"/>
                    <a:pt x="4860" y="1510"/>
                  </a:cubicBezTo>
                  <a:cubicBezTo>
                    <a:pt x="4864" y="1529"/>
                    <a:pt x="4864" y="1549"/>
                    <a:pt x="4871" y="1567"/>
                  </a:cubicBezTo>
                  <a:cubicBezTo>
                    <a:pt x="4876" y="1580"/>
                    <a:pt x="4894" y="1587"/>
                    <a:pt x="4894" y="1601"/>
                  </a:cubicBezTo>
                  <a:cubicBezTo>
                    <a:pt x="4894" y="1913"/>
                    <a:pt x="4879" y="2226"/>
                    <a:pt x="4871" y="2538"/>
                  </a:cubicBezTo>
                  <a:cubicBezTo>
                    <a:pt x="4514" y="2534"/>
                    <a:pt x="4156" y="2535"/>
                    <a:pt x="3799" y="2527"/>
                  </a:cubicBezTo>
                  <a:cubicBezTo>
                    <a:pt x="3776" y="2527"/>
                    <a:pt x="3889" y="2517"/>
                    <a:pt x="3866" y="2516"/>
                  </a:cubicBezTo>
                  <a:cubicBezTo>
                    <a:pt x="3512" y="2508"/>
                    <a:pt x="3159" y="2508"/>
                    <a:pt x="2805" y="2504"/>
                  </a:cubicBezTo>
                  <a:cubicBezTo>
                    <a:pt x="2734" y="2506"/>
                    <a:pt x="1040" y="2578"/>
                    <a:pt x="1653" y="2470"/>
                  </a:cubicBezTo>
                  <a:cubicBezTo>
                    <a:pt x="1450" y="2572"/>
                    <a:pt x="1204" y="2516"/>
                    <a:pt x="986" y="2470"/>
                  </a:cubicBezTo>
                  <a:cubicBezTo>
                    <a:pt x="872" y="2472"/>
                    <a:pt x="318" y="2382"/>
                    <a:pt x="128" y="2572"/>
                  </a:cubicBezTo>
                  <a:cubicBezTo>
                    <a:pt x="0" y="2261"/>
                    <a:pt x="85" y="1659"/>
                    <a:pt x="71" y="1262"/>
                  </a:cubicBezTo>
                  <a:cubicBezTo>
                    <a:pt x="81" y="466"/>
                    <a:pt x="28" y="556"/>
                    <a:pt x="105" y="155"/>
                  </a:cubicBezTo>
                  <a:cubicBezTo>
                    <a:pt x="120" y="159"/>
                    <a:pt x="138" y="157"/>
                    <a:pt x="151" y="166"/>
                  </a:cubicBezTo>
                  <a:cubicBezTo>
                    <a:pt x="211" y="206"/>
                    <a:pt x="126" y="211"/>
                    <a:pt x="218" y="189"/>
                  </a:cubicBezTo>
                  <a:cubicBezTo>
                    <a:pt x="244" y="150"/>
                    <a:pt x="269" y="125"/>
                    <a:pt x="309" y="99"/>
                  </a:cubicBezTo>
                  <a:cubicBezTo>
                    <a:pt x="348" y="107"/>
                    <a:pt x="373" y="111"/>
                    <a:pt x="410" y="121"/>
                  </a:cubicBezTo>
                  <a:cubicBezTo>
                    <a:pt x="410" y="121"/>
                    <a:pt x="501" y="150"/>
                    <a:pt x="410" y="121"/>
                  </a:cubicBezTo>
                  <a:close/>
                </a:path>
              </a:pathLst>
            </a:custGeom>
            <a:solidFill>
              <a:schemeClr val="accent4">
                <a:lumMod val="20000"/>
                <a:lumOff val="80000"/>
              </a:schemeClr>
            </a:solidFill>
            <a:ln w="31750" cap="sq" cmpd="sng">
              <a:noFill/>
              <a:prstDash val="solid"/>
              <a:round/>
              <a:headEnd/>
              <a:tailEnd/>
            </a:ln>
            <a:effectLst>
              <a:outerShdw dist="224686" dir="2837437" algn="ctr" rotWithShape="0">
                <a:srgbClr val="B9B9B9"/>
              </a:outerShdw>
            </a:effectLst>
          </p:spPr>
          <p:txBody>
            <a:bodyPr wrap="none" anchor="ctr"/>
            <a:lstStyle/>
            <a:p>
              <a:endParaRPr lang="zh-CN" altLang="en-US"/>
            </a:p>
          </p:txBody>
        </p:sp>
        <p:sp>
          <p:nvSpPr>
            <p:cNvPr id="9" name="Text Box 10">
              <a:extLst>
                <a:ext uri="{FF2B5EF4-FFF2-40B4-BE49-F238E27FC236}">
                  <a16:creationId xmlns:a16="http://schemas.microsoft.com/office/drawing/2014/main" id="{44B2F46A-FD34-C185-4F0C-33AC79A703D2}"/>
                </a:ext>
              </a:extLst>
            </p:cNvPr>
            <p:cNvSpPr txBox="1">
              <a:spLocks noChangeArrowheads="1"/>
            </p:cNvSpPr>
            <p:nvPr/>
          </p:nvSpPr>
          <p:spPr bwMode="auto">
            <a:xfrm>
              <a:off x="412" y="1309"/>
              <a:ext cx="4784" cy="3211"/>
            </a:xfrm>
            <a:prstGeom prst="rect">
              <a:avLst/>
            </a:prstGeom>
            <a:noFill/>
            <a:ln w="9525">
              <a:noFill/>
              <a:miter lim="800000"/>
              <a:headEnd/>
              <a:tailEnd/>
            </a:ln>
          </p:spPr>
          <p:txBody>
            <a:bodyPr wrap="square">
              <a:spAutoFit/>
            </a:bodyPr>
            <a:lstStyle/>
            <a:p>
              <a:pPr algn="just" fontAlgn="base">
                <a:spcBef>
                  <a:spcPct val="0"/>
                </a:spcBef>
              </a:pPr>
              <a:r>
                <a:rPr lang="zh-CN" altLang="en-US" sz="2400" dirty="0">
                  <a:ln w="0"/>
                  <a:effectLst>
                    <a:outerShdw blurRad="38100" dist="19050" dir="2700000" algn="tl" rotWithShape="0">
                      <a:schemeClr val="dk1">
                        <a:alpha val="40000"/>
                      </a:schemeClr>
                    </a:outerShdw>
                  </a:effectLst>
                  <a:latin typeface="KaiTi" panose="02010609060101010101" pitchFamily="49" charset="-122"/>
                  <a:ea typeface="幼圆" pitchFamily="49" charset="-122"/>
                </a:rPr>
                <a:t>在查找数据过程中有时同时要做</a:t>
              </a:r>
              <a:r>
                <a:rPr lang="zh-CN" altLang="en-US" sz="2400" dirty="0">
                  <a:ln w="0"/>
                  <a:solidFill>
                    <a:schemeClr val="accent1"/>
                  </a:solidFill>
                  <a:effectLst>
                    <a:outerShdw blurRad="38100" dist="25400" dir="5400000" algn="ctr" rotWithShape="0">
                      <a:srgbClr val="6E747A">
                        <a:alpha val="43000"/>
                      </a:srgbClr>
                    </a:outerShdw>
                  </a:effectLst>
                  <a:latin typeface="KaiTi" panose="02010609060101010101" pitchFamily="49" charset="-122"/>
                  <a:ea typeface="幼圆" pitchFamily="49" charset="-122"/>
                </a:rPr>
                <a:t>插入</a:t>
              </a:r>
              <a:r>
                <a:rPr lang="zh-CN" altLang="en-US" sz="2400" dirty="0">
                  <a:ln w="0"/>
                  <a:effectLst>
                    <a:outerShdw blurRad="38100" dist="19050" dir="2700000" algn="tl" rotWithShape="0">
                      <a:schemeClr val="dk1">
                        <a:alpha val="40000"/>
                      </a:schemeClr>
                    </a:outerShdw>
                  </a:effectLst>
                  <a:latin typeface="KaiTi" panose="02010609060101010101" pitchFamily="49" charset="-122"/>
                  <a:ea typeface="幼圆" pitchFamily="49" charset="-122"/>
                </a:rPr>
                <a:t>或</a:t>
              </a:r>
              <a:r>
                <a:rPr lang="zh-CN" altLang="en-US" sz="2400" dirty="0">
                  <a:ln w="0"/>
                  <a:solidFill>
                    <a:schemeClr val="accent1"/>
                  </a:solidFill>
                  <a:effectLst>
                    <a:outerShdw blurRad="38100" dist="25400" dir="5400000" algn="ctr" rotWithShape="0">
                      <a:srgbClr val="6E747A">
                        <a:alpha val="43000"/>
                      </a:srgbClr>
                    </a:outerShdw>
                  </a:effectLst>
                  <a:latin typeface="KaiTi" panose="02010609060101010101" pitchFamily="49" charset="-122"/>
                  <a:ea typeface="幼圆" pitchFamily="49" charset="-122"/>
                </a:rPr>
                <a:t>删除</a:t>
              </a:r>
              <a:r>
                <a:rPr lang="zh-CN" altLang="en-US" sz="2400" dirty="0">
                  <a:ln w="0"/>
                  <a:effectLst>
                    <a:outerShdw blurRad="38100" dist="19050" dir="2700000" algn="tl" rotWithShape="0">
                      <a:schemeClr val="dk1">
                        <a:alpha val="40000"/>
                      </a:schemeClr>
                    </a:outerShdw>
                  </a:effectLst>
                  <a:latin typeface="KaiTi" panose="02010609060101010101" pitchFamily="49" charset="-122"/>
                  <a:ea typeface="幼圆" pitchFamily="49" charset="-122"/>
                </a:rPr>
                <a:t>操作（插入表中不存在的元素或删除找到的元素），这种表称为</a:t>
              </a:r>
              <a:r>
                <a:rPr lang="zh-CN" altLang="en-US" sz="2400" dirty="0">
                  <a:ln w="0"/>
                  <a:solidFill>
                    <a:schemeClr val="accent1"/>
                  </a:solidFill>
                  <a:effectLst>
                    <a:outerShdw blurRad="38100" dist="25400" dir="5400000" algn="ctr" rotWithShape="0">
                      <a:srgbClr val="6E747A">
                        <a:alpha val="43000"/>
                      </a:srgbClr>
                    </a:outerShdw>
                  </a:effectLst>
                  <a:latin typeface="KaiTi" panose="02010609060101010101" pitchFamily="49" charset="-122"/>
                  <a:ea typeface="幼圆" pitchFamily="49" charset="-122"/>
                </a:rPr>
                <a:t>动态查找表</a:t>
              </a:r>
              <a:r>
                <a:rPr lang="zh-CN" altLang="en-US" sz="2400" dirty="0">
                  <a:ln w="0"/>
                  <a:effectLst>
                    <a:outerShdw blurRad="38100" dist="19050" dir="2700000" algn="tl" rotWithShape="0">
                      <a:schemeClr val="dk1">
                        <a:alpha val="40000"/>
                      </a:schemeClr>
                    </a:outerShdw>
                  </a:effectLst>
                  <a:latin typeface="KaiTi" panose="02010609060101010101" pitchFamily="49" charset="-122"/>
                  <a:ea typeface="幼圆" pitchFamily="49" charset="-122"/>
                </a:rPr>
                <a:t>（</a:t>
              </a:r>
              <a:r>
                <a:rPr lang="en-US" altLang="zh-CN" sz="2400" dirty="0">
                  <a:ln w="0"/>
                  <a:effectLst>
                    <a:outerShdw blurRad="38100" dist="19050" dir="2700000" algn="tl" rotWithShape="0">
                      <a:schemeClr val="dk1">
                        <a:alpha val="40000"/>
                      </a:schemeClr>
                    </a:outerShdw>
                  </a:effectLst>
                  <a:latin typeface="KaiTi" panose="02010609060101010101" pitchFamily="49" charset="-122"/>
                  <a:ea typeface="幼圆" pitchFamily="49" charset="-122"/>
                </a:rPr>
                <a:t>Dynamic Search Table</a:t>
              </a:r>
              <a:r>
                <a:rPr lang="zh-CN" altLang="en-US" sz="2400" dirty="0">
                  <a:ln w="0"/>
                  <a:effectLst>
                    <a:outerShdw blurRad="38100" dist="19050" dir="2700000" algn="tl" rotWithShape="0">
                      <a:schemeClr val="dk1">
                        <a:alpha val="40000"/>
                      </a:schemeClr>
                    </a:outerShdw>
                  </a:effectLst>
                  <a:latin typeface="KaiTi" panose="02010609060101010101" pitchFamily="49" charset="-122"/>
                  <a:ea typeface="幼圆" pitchFamily="49" charset="-122"/>
                </a:rPr>
                <a:t>），与此对应，只做查询操作的表称为</a:t>
              </a:r>
              <a:r>
                <a:rPr lang="zh-CN" altLang="en-US" sz="2400" dirty="0">
                  <a:ln w="0"/>
                  <a:solidFill>
                    <a:schemeClr val="accent1"/>
                  </a:solidFill>
                  <a:effectLst>
                    <a:outerShdw blurRad="38100" dist="25400" dir="5400000" algn="ctr" rotWithShape="0">
                      <a:srgbClr val="6E747A">
                        <a:alpha val="43000"/>
                      </a:srgbClr>
                    </a:outerShdw>
                  </a:effectLst>
                  <a:latin typeface="KaiTi" panose="02010609060101010101" pitchFamily="49" charset="-122"/>
                  <a:ea typeface="幼圆" pitchFamily="49" charset="-122"/>
                </a:rPr>
                <a:t>静态查找表</a:t>
              </a:r>
              <a:r>
                <a:rPr lang="en-US" altLang="zh-CN" sz="2400" dirty="0">
                  <a:ln w="0"/>
                  <a:effectLst>
                    <a:outerShdw blurRad="38100" dist="19050" dir="2700000" algn="tl" rotWithShape="0">
                      <a:schemeClr val="dk1">
                        <a:alpha val="40000"/>
                      </a:schemeClr>
                    </a:outerShdw>
                  </a:effectLst>
                  <a:latin typeface="KaiTi" panose="02010609060101010101" pitchFamily="49" charset="-122"/>
                  <a:ea typeface="幼圆" pitchFamily="49" charset="-122"/>
                </a:rPr>
                <a:t>(Static Search Table)</a:t>
              </a:r>
              <a:r>
                <a:rPr lang="zh-CN" altLang="en-US" sz="2400" dirty="0">
                  <a:ln w="0"/>
                  <a:effectLst>
                    <a:outerShdw blurRad="38100" dist="19050" dir="2700000" algn="tl" rotWithShape="0">
                      <a:schemeClr val="dk1">
                        <a:alpha val="40000"/>
                      </a:schemeClr>
                    </a:outerShdw>
                  </a:effectLst>
                  <a:latin typeface="KaiTi" panose="02010609060101010101" pitchFamily="49" charset="-122"/>
                  <a:ea typeface="幼圆" pitchFamily="49" charset="-122"/>
                </a:rPr>
                <a:t>。对于</a:t>
              </a:r>
              <a:r>
                <a:rPr lang="zh-CN" altLang="en-US" sz="2400" dirty="0">
                  <a:ln w="0"/>
                  <a:solidFill>
                    <a:schemeClr val="accent1"/>
                  </a:solidFill>
                  <a:effectLst>
                    <a:outerShdw blurRad="38100" dist="25400" dir="5400000" algn="ctr" rotWithShape="0">
                      <a:srgbClr val="6E747A">
                        <a:alpha val="43000"/>
                      </a:srgbClr>
                    </a:outerShdw>
                  </a:effectLst>
                  <a:latin typeface="KaiTi" panose="02010609060101010101" pitchFamily="49" charset="-122"/>
                  <a:ea typeface="幼圆" pitchFamily="49" charset="-122"/>
                </a:rPr>
                <a:t>动态查找表：</a:t>
              </a:r>
              <a:endParaRPr lang="en-US" altLang="zh-CN" sz="2400" b="1" dirty="0">
                <a:ln w="12700">
                  <a:solidFill>
                    <a:schemeClr val="tx2">
                      <a:satMod val="155000"/>
                    </a:schemeClr>
                  </a:solidFill>
                  <a:prstDash val="solid"/>
                </a:ln>
                <a:solidFill>
                  <a:schemeClr val="bg2">
                    <a:tint val="85000"/>
                    <a:satMod val="155000"/>
                  </a:schemeClr>
                </a:solidFill>
                <a:latin typeface="KaiTi" panose="02010609060101010101" pitchFamily="49" charset="-122"/>
                <a:ea typeface="幼圆" pitchFamily="49" charset="-122"/>
              </a:endParaRPr>
            </a:p>
            <a:p>
              <a:pPr algn="just" fontAlgn="base">
                <a:spcBef>
                  <a:spcPct val="0"/>
                </a:spcBef>
              </a:pPr>
              <a:endParaRPr lang="en-US" altLang="zh-CN" sz="2000" dirty="0">
                <a:solidFill>
                  <a:srgbClr val="000080"/>
                </a:solidFill>
                <a:latin typeface="幼圆" pitchFamily="49" charset="-122"/>
                <a:ea typeface="幼圆" pitchFamily="49" charset="-122"/>
              </a:endParaRPr>
            </a:p>
            <a:p>
              <a:pPr marL="357188" indent="-357188" algn="just" fontAlgn="base">
                <a:spcBef>
                  <a:spcPct val="0"/>
                </a:spcBef>
              </a:pPr>
              <a:r>
                <a:rPr lang="en-US" altLang="zh-CN" sz="2000" baseline="0" dirty="0">
                  <a:solidFill>
                    <a:srgbClr val="000080"/>
                  </a:solidFill>
                  <a:latin typeface="幼圆" pitchFamily="49" charset="-122"/>
                  <a:ea typeface="幼圆" pitchFamily="49" charset="-122"/>
                </a:rPr>
                <a:t>1</a:t>
              </a:r>
              <a:r>
                <a:rPr lang="zh-CN" altLang="en-US" sz="2000" baseline="0" dirty="0">
                  <a:solidFill>
                    <a:srgbClr val="000080"/>
                  </a:solidFill>
                  <a:latin typeface="幼圆" pitchFamily="49" charset="-122"/>
                  <a:ea typeface="幼圆" pitchFamily="49" charset="-122"/>
                </a:rPr>
                <a:t>）若表</a:t>
              </a:r>
              <a:r>
                <a:rPr lang="zh-CN" altLang="en-US" sz="2000" b="1" baseline="0" dirty="0">
                  <a:solidFill>
                    <a:srgbClr val="000080"/>
                  </a:solidFill>
                  <a:latin typeface="幼圆" pitchFamily="49" charset="-122"/>
                  <a:ea typeface="幼圆" pitchFamily="49" charset="-122"/>
                </a:rPr>
                <a:t>无序</a:t>
              </a:r>
              <a:r>
                <a:rPr lang="zh-CN" altLang="en-US" sz="2000" baseline="0" dirty="0">
                  <a:solidFill>
                    <a:srgbClr val="000080"/>
                  </a:solidFill>
                  <a:latin typeface="幼圆" pitchFamily="49" charset="-122"/>
                  <a:ea typeface="幼圆" pitchFamily="49" charset="-122"/>
                </a:rPr>
                <a:t>（无论是顺序存储还是链式存储），查找采用</a:t>
              </a:r>
              <a:r>
                <a:rPr lang="zh-CN" altLang="en-US" sz="2000" b="1" baseline="0" dirty="0">
                  <a:solidFill>
                    <a:srgbClr val="000080"/>
                  </a:solidFill>
                  <a:latin typeface="幼圆" pitchFamily="49" charset="-122"/>
                  <a:ea typeface="幼圆" pitchFamily="49" charset="-122"/>
                </a:rPr>
                <a:t>顺序查找</a:t>
              </a:r>
              <a:r>
                <a:rPr lang="zh-CN" altLang="en-US" sz="2000" baseline="0" dirty="0">
                  <a:solidFill>
                    <a:srgbClr val="000080"/>
                  </a:solidFill>
                  <a:latin typeface="幼圆" pitchFamily="49" charset="-122"/>
                  <a:ea typeface="幼圆" pitchFamily="49" charset="-122"/>
                </a:rPr>
                <a:t>方法，元素的</a:t>
              </a:r>
              <a:r>
                <a:rPr lang="zh-CN" altLang="en-US" sz="2000" b="1" baseline="0" dirty="0">
                  <a:solidFill>
                    <a:srgbClr val="000080"/>
                  </a:solidFill>
                  <a:latin typeface="幼圆" pitchFamily="49" charset="-122"/>
                  <a:ea typeface="幼圆" pitchFamily="49" charset="-122"/>
                </a:rPr>
                <a:t>插入</a:t>
              </a:r>
              <a:r>
                <a:rPr lang="zh-CN" altLang="en-US" sz="2000" baseline="0" dirty="0">
                  <a:solidFill>
                    <a:srgbClr val="000080"/>
                  </a:solidFill>
                  <a:latin typeface="幼圆" pitchFamily="49" charset="-122"/>
                  <a:ea typeface="幼圆" pitchFamily="49" charset="-122"/>
                </a:rPr>
                <a:t>和</a:t>
              </a:r>
              <a:r>
                <a:rPr lang="zh-CN" altLang="en-US" sz="2000" b="1" baseline="0" dirty="0">
                  <a:solidFill>
                    <a:srgbClr val="000080"/>
                  </a:solidFill>
                  <a:latin typeface="幼圆" pitchFamily="49" charset="-122"/>
                  <a:ea typeface="幼圆" pitchFamily="49" charset="-122"/>
                </a:rPr>
                <a:t>删除</a:t>
              </a:r>
              <a:r>
                <a:rPr lang="zh-CN" altLang="en-US" sz="2000" baseline="0" dirty="0">
                  <a:solidFill>
                    <a:srgbClr val="000080"/>
                  </a:solidFill>
                  <a:latin typeface="幼圆" pitchFamily="49" charset="-122"/>
                  <a:ea typeface="幼圆" pitchFamily="49" charset="-122"/>
                </a:rPr>
                <a:t>操作简单，但查找</a:t>
              </a:r>
              <a:r>
                <a:rPr lang="zh-CN" altLang="en-US" sz="2000" b="1" baseline="0" dirty="0">
                  <a:solidFill>
                    <a:srgbClr val="000080"/>
                  </a:solidFill>
                  <a:latin typeface="幼圆" pitchFamily="49" charset="-122"/>
                  <a:ea typeface="幼圆" pitchFamily="49" charset="-122"/>
                </a:rPr>
                <a:t>效率低</a:t>
              </a:r>
              <a:r>
                <a:rPr lang="zh-CN" altLang="en-US" sz="2000" baseline="0" dirty="0">
                  <a:solidFill>
                    <a:srgbClr val="000080"/>
                  </a:solidFill>
                  <a:latin typeface="幼圆" pitchFamily="49" charset="-122"/>
                  <a:ea typeface="幼圆" pitchFamily="49" charset="-122"/>
                </a:rPr>
                <a:t>；</a:t>
              </a:r>
              <a:endParaRPr lang="en-US" altLang="zh-CN" sz="2000" baseline="0" dirty="0">
                <a:solidFill>
                  <a:srgbClr val="000080"/>
                </a:solidFill>
                <a:latin typeface="幼圆" pitchFamily="49" charset="-122"/>
                <a:ea typeface="幼圆" pitchFamily="49" charset="-122"/>
              </a:endParaRPr>
            </a:p>
            <a:p>
              <a:pPr marL="357188" indent="-357188" algn="just" fontAlgn="base">
                <a:spcBef>
                  <a:spcPct val="0"/>
                </a:spcBef>
              </a:pPr>
              <a:r>
                <a:rPr lang="en-US" altLang="zh-CN" sz="2000" dirty="0">
                  <a:solidFill>
                    <a:srgbClr val="000080"/>
                  </a:solidFill>
                  <a:latin typeface="幼圆" pitchFamily="49" charset="-122"/>
                  <a:ea typeface="幼圆" pitchFamily="49" charset="-122"/>
                </a:rPr>
                <a:t>2</a:t>
              </a:r>
              <a:r>
                <a:rPr lang="zh-CN" altLang="en-US" sz="2000" dirty="0">
                  <a:solidFill>
                    <a:srgbClr val="000080"/>
                  </a:solidFill>
                  <a:latin typeface="幼圆" pitchFamily="49" charset="-122"/>
                  <a:ea typeface="幼圆" pitchFamily="49" charset="-122"/>
                </a:rPr>
                <a:t>）若表</a:t>
              </a:r>
              <a:r>
                <a:rPr lang="zh-CN" altLang="en-US" sz="2000" b="1" dirty="0">
                  <a:solidFill>
                    <a:srgbClr val="000080"/>
                  </a:solidFill>
                  <a:latin typeface="幼圆" pitchFamily="49" charset="-122"/>
                  <a:ea typeface="幼圆" pitchFamily="49" charset="-122"/>
                </a:rPr>
                <a:t>有序</a:t>
              </a:r>
              <a:r>
                <a:rPr lang="zh-CN" altLang="en-US" sz="2000" dirty="0">
                  <a:solidFill>
                    <a:srgbClr val="000080"/>
                  </a:solidFill>
                  <a:latin typeface="幼圆" pitchFamily="49" charset="-122"/>
                  <a:ea typeface="幼圆" pitchFamily="49" charset="-122"/>
                </a:rPr>
                <a:t>，如果采用</a:t>
              </a:r>
              <a:r>
                <a:rPr lang="zh-CN" altLang="en-US" sz="2000" b="1" dirty="0">
                  <a:solidFill>
                    <a:srgbClr val="000080"/>
                  </a:solidFill>
                  <a:latin typeface="幼圆" pitchFamily="49" charset="-122"/>
                  <a:ea typeface="幼圆" pitchFamily="49" charset="-122"/>
                </a:rPr>
                <a:t>顺序存储</a:t>
              </a:r>
              <a:r>
                <a:rPr lang="zh-CN" altLang="en-US" sz="2000" dirty="0">
                  <a:solidFill>
                    <a:srgbClr val="000080"/>
                  </a:solidFill>
                  <a:latin typeface="幼圆" pitchFamily="49" charset="-122"/>
                  <a:ea typeface="幼圆" pitchFamily="49" charset="-122"/>
                </a:rPr>
                <a:t>，可用折半查找方法，</a:t>
              </a:r>
              <a:r>
                <a:rPr lang="zh-CN" altLang="en-US" sz="2000" b="1" dirty="0">
                  <a:solidFill>
                    <a:srgbClr val="000080"/>
                  </a:solidFill>
                  <a:latin typeface="幼圆" pitchFamily="49" charset="-122"/>
                  <a:ea typeface="幼圆" pitchFamily="49" charset="-122"/>
                </a:rPr>
                <a:t>查找效率高</a:t>
              </a:r>
              <a:r>
                <a:rPr lang="zh-CN" altLang="en-US" sz="2000" dirty="0">
                  <a:solidFill>
                    <a:srgbClr val="000080"/>
                  </a:solidFill>
                  <a:latin typeface="幼圆" pitchFamily="49" charset="-122"/>
                  <a:ea typeface="幼圆" pitchFamily="49" charset="-122"/>
                </a:rPr>
                <a:t>，但</a:t>
              </a:r>
              <a:r>
                <a:rPr lang="zh-CN" altLang="en-US" sz="2000" b="1" dirty="0">
                  <a:solidFill>
                    <a:srgbClr val="000080"/>
                  </a:solidFill>
                  <a:latin typeface="幼圆" pitchFamily="49" charset="-122"/>
                  <a:ea typeface="幼圆" pitchFamily="49" charset="-122"/>
                </a:rPr>
                <a:t>插入和删除操作效率低</a:t>
              </a:r>
              <a:r>
                <a:rPr lang="zh-CN" altLang="en-US" sz="2000" dirty="0">
                  <a:solidFill>
                    <a:srgbClr val="000080"/>
                  </a:solidFill>
                  <a:latin typeface="幼圆" pitchFamily="49" charset="-122"/>
                  <a:ea typeface="幼圆" pitchFamily="49" charset="-122"/>
                </a:rPr>
                <a:t>；若采用</a:t>
              </a:r>
              <a:r>
                <a:rPr lang="zh-CN" altLang="en-US" sz="2000" b="1" dirty="0">
                  <a:solidFill>
                    <a:srgbClr val="000080"/>
                  </a:solidFill>
                  <a:latin typeface="幼圆" pitchFamily="49" charset="-122"/>
                  <a:ea typeface="幼圆" pitchFamily="49" charset="-122"/>
                </a:rPr>
                <a:t>链式存储</a:t>
              </a:r>
              <a:r>
                <a:rPr lang="zh-CN" altLang="en-US" sz="2000" dirty="0">
                  <a:solidFill>
                    <a:srgbClr val="000080"/>
                  </a:solidFill>
                  <a:latin typeface="幼圆" pitchFamily="49" charset="-122"/>
                  <a:ea typeface="幼圆" pitchFamily="49" charset="-122"/>
                </a:rPr>
                <a:t>，</a:t>
              </a:r>
              <a:r>
                <a:rPr lang="zh-CN" altLang="en-US" sz="2000" b="1" dirty="0">
                  <a:solidFill>
                    <a:srgbClr val="000080"/>
                  </a:solidFill>
                  <a:latin typeface="幼圆" pitchFamily="49" charset="-122"/>
                  <a:ea typeface="幼圆" pitchFamily="49" charset="-122"/>
                </a:rPr>
                <a:t>插入和删除操作效率高</a:t>
              </a:r>
              <a:r>
                <a:rPr lang="zh-CN" altLang="en-US" sz="2000" dirty="0">
                  <a:solidFill>
                    <a:srgbClr val="000080"/>
                  </a:solidFill>
                  <a:latin typeface="幼圆" pitchFamily="49" charset="-122"/>
                  <a:ea typeface="幼圆" pitchFamily="49" charset="-122"/>
                </a:rPr>
                <a:t>，但</a:t>
              </a:r>
              <a:r>
                <a:rPr lang="zh-CN" altLang="en-US" sz="2000" b="1" dirty="0">
                  <a:solidFill>
                    <a:srgbClr val="000080"/>
                  </a:solidFill>
                  <a:latin typeface="幼圆" pitchFamily="49" charset="-122"/>
                  <a:ea typeface="幼圆" pitchFamily="49" charset="-122"/>
                </a:rPr>
                <a:t>查找效率低</a:t>
              </a:r>
              <a:r>
                <a:rPr lang="zh-CN" altLang="en-US" sz="2000" dirty="0">
                  <a:solidFill>
                    <a:srgbClr val="000080"/>
                  </a:solidFill>
                  <a:latin typeface="幼圆" pitchFamily="49" charset="-122"/>
                  <a:ea typeface="幼圆" pitchFamily="49" charset="-122"/>
                </a:rPr>
                <a:t>（只能用顺序查找方法）；</a:t>
              </a:r>
              <a:endParaRPr lang="en-US" altLang="zh-CN" sz="2000" dirty="0">
                <a:solidFill>
                  <a:srgbClr val="000080"/>
                </a:solidFill>
                <a:latin typeface="幼圆" pitchFamily="49" charset="-122"/>
                <a:ea typeface="幼圆" pitchFamily="49" charset="-122"/>
              </a:endParaRPr>
            </a:p>
            <a:p>
              <a:pPr marL="357188" indent="-357188" algn="just" fontAlgn="base">
                <a:spcBef>
                  <a:spcPct val="0"/>
                </a:spcBef>
              </a:pPr>
              <a:endParaRPr lang="en-US" altLang="zh-CN" sz="2000" baseline="0" dirty="0">
                <a:solidFill>
                  <a:srgbClr val="000080"/>
                </a:solidFill>
                <a:latin typeface="幼圆" pitchFamily="49" charset="-122"/>
                <a:ea typeface="幼圆" pitchFamily="49" charset="-122"/>
              </a:endParaRPr>
            </a:p>
            <a:p>
              <a:pPr algn="just" fontAlgn="base">
                <a:spcBef>
                  <a:spcPct val="0"/>
                </a:spcBef>
              </a:pPr>
              <a:r>
                <a:rPr lang="zh-CN" altLang="en-US" sz="2000" baseline="0" dirty="0">
                  <a:solidFill>
                    <a:srgbClr val="000080"/>
                  </a:solidFill>
                  <a:latin typeface="幼圆" pitchFamily="49" charset="-122"/>
                  <a:ea typeface="幼圆" pitchFamily="49" charset="-122"/>
                </a:rPr>
                <a:t>有没有一种针对动态查找表的数据的组织方式，能够兼顾查找和插入、删除操作的效率？</a:t>
              </a:r>
              <a:endParaRPr lang="en-US" altLang="zh-CN" sz="2000" baseline="0" dirty="0">
                <a:solidFill>
                  <a:srgbClr val="000080"/>
                </a:solidFill>
                <a:latin typeface="幼圆" pitchFamily="49" charset="-122"/>
                <a:ea typeface="幼圆" pitchFamily="49" charset="-122"/>
              </a:endParaRPr>
            </a:p>
            <a:p>
              <a:pPr marL="357188" indent="-357188" algn="just" fontAlgn="base">
                <a:spcBef>
                  <a:spcPct val="0"/>
                </a:spcBef>
              </a:pPr>
              <a:endParaRPr lang="zh-CN" altLang="en-US" sz="2400" baseline="0" dirty="0">
                <a:solidFill>
                  <a:srgbClr val="000080"/>
                </a:solidFill>
                <a:latin typeface="幼圆" pitchFamily="49" charset="-122"/>
                <a:ea typeface="幼圆" pitchFamily="49" charset="-122"/>
              </a:endParaRPr>
            </a:p>
          </p:txBody>
        </p:sp>
      </p:grpSp>
      <p:grpSp>
        <p:nvGrpSpPr>
          <p:cNvPr id="10" name="Group 348">
            <a:extLst>
              <a:ext uri="{FF2B5EF4-FFF2-40B4-BE49-F238E27FC236}">
                <a16:creationId xmlns:a16="http://schemas.microsoft.com/office/drawing/2014/main" id="{020DB720-A5C7-D371-920F-08A48220B550}"/>
              </a:ext>
            </a:extLst>
          </p:cNvPr>
          <p:cNvGrpSpPr>
            <a:grpSpLocks/>
          </p:cNvGrpSpPr>
          <p:nvPr/>
        </p:nvGrpSpPr>
        <p:grpSpPr bwMode="auto">
          <a:xfrm>
            <a:off x="4680201" y="4826138"/>
            <a:ext cx="4463799" cy="1929083"/>
            <a:chOff x="2205" y="2744"/>
            <a:chExt cx="1491" cy="732"/>
          </a:xfrm>
        </p:grpSpPr>
        <p:sp>
          <p:nvSpPr>
            <p:cNvPr id="11" name="Freeform 145">
              <a:extLst>
                <a:ext uri="{FF2B5EF4-FFF2-40B4-BE49-F238E27FC236}">
                  <a16:creationId xmlns:a16="http://schemas.microsoft.com/office/drawing/2014/main" id="{146B3F7F-6454-D4AE-0442-4517148B3DC3}"/>
                </a:ext>
              </a:extLst>
            </p:cNvPr>
            <p:cNvSpPr>
              <a:spLocks/>
            </p:cNvSpPr>
            <p:nvPr/>
          </p:nvSpPr>
          <p:spPr bwMode="auto">
            <a:xfrm>
              <a:off x="2205" y="2744"/>
              <a:ext cx="1491" cy="732"/>
            </a:xfrm>
            <a:custGeom>
              <a:avLst/>
              <a:gdLst>
                <a:gd name="T0" fmla="*/ 466 w 1177"/>
                <a:gd name="T1" fmla="*/ 84 h 558"/>
                <a:gd name="T2" fmla="*/ 319 w 1177"/>
                <a:gd name="T3" fmla="*/ 117 h 558"/>
                <a:gd name="T4" fmla="*/ 37 w 1177"/>
                <a:gd name="T5" fmla="*/ 163 h 558"/>
                <a:gd name="T6" fmla="*/ 25 w 1177"/>
                <a:gd name="T7" fmla="*/ 287 h 558"/>
                <a:gd name="T8" fmla="*/ 48 w 1177"/>
                <a:gd name="T9" fmla="*/ 377 h 558"/>
                <a:gd name="T10" fmla="*/ 59 w 1177"/>
                <a:gd name="T11" fmla="*/ 434 h 558"/>
                <a:gd name="T12" fmla="*/ 296 w 1177"/>
                <a:gd name="T13" fmla="*/ 524 h 558"/>
                <a:gd name="T14" fmla="*/ 443 w 1177"/>
                <a:gd name="T15" fmla="*/ 558 h 558"/>
                <a:gd name="T16" fmla="*/ 680 w 1177"/>
                <a:gd name="T17" fmla="*/ 547 h 558"/>
                <a:gd name="T18" fmla="*/ 725 w 1177"/>
                <a:gd name="T19" fmla="*/ 524 h 558"/>
                <a:gd name="T20" fmla="*/ 782 w 1177"/>
                <a:gd name="T21" fmla="*/ 513 h 558"/>
                <a:gd name="T22" fmla="*/ 1064 w 1177"/>
                <a:gd name="T23" fmla="*/ 501 h 558"/>
                <a:gd name="T24" fmla="*/ 1121 w 1177"/>
                <a:gd name="T25" fmla="*/ 422 h 558"/>
                <a:gd name="T26" fmla="*/ 1177 w 1177"/>
                <a:gd name="T27" fmla="*/ 321 h 558"/>
                <a:gd name="T28" fmla="*/ 1030 w 1177"/>
                <a:gd name="T29" fmla="*/ 174 h 558"/>
                <a:gd name="T30" fmla="*/ 884 w 1177"/>
                <a:gd name="T31" fmla="*/ 95 h 558"/>
                <a:gd name="T32" fmla="*/ 613 w 1177"/>
                <a:gd name="T33" fmla="*/ 50 h 558"/>
                <a:gd name="T34" fmla="*/ 466 w 1177"/>
                <a:gd name="T35" fmla="*/ 84 h 55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177" h="558">
                  <a:moveTo>
                    <a:pt x="466" y="84"/>
                  </a:moveTo>
                  <a:cubicBezTo>
                    <a:pt x="416" y="96"/>
                    <a:pt x="371" y="109"/>
                    <a:pt x="319" y="117"/>
                  </a:cubicBezTo>
                  <a:cubicBezTo>
                    <a:pt x="228" y="149"/>
                    <a:pt x="132" y="153"/>
                    <a:pt x="37" y="163"/>
                  </a:cubicBezTo>
                  <a:cubicBezTo>
                    <a:pt x="0" y="218"/>
                    <a:pt x="7" y="191"/>
                    <a:pt x="25" y="287"/>
                  </a:cubicBezTo>
                  <a:cubicBezTo>
                    <a:pt x="31" y="317"/>
                    <a:pt x="40" y="347"/>
                    <a:pt x="48" y="377"/>
                  </a:cubicBezTo>
                  <a:cubicBezTo>
                    <a:pt x="53" y="396"/>
                    <a:pt x="47" y="419"/>
                    <a:pt x="59" y="434"/>
                  </a:cubicBezTo>
                  <a:cubicBezTo>
                    <a:pt x="115" y="506"/>
                    <a:pt x="217" y="512"/>
                    <a:pt x="296" y="524"/>
                  </a:cubicBezTo>
                  <a:cubicBezTo>
                    <a:pt x="346" y="532"/>
                    <a:pt x="393" y="548"/>
                    <a:pt x="443" y="558"/>
                  </a:cubicBezTo>
                  <a:cubicBezTo>
                    <a:pt x="522" y="554"/>
                    <a:pt x="601" y="556"/>
                    <a:pt x="680" y="547"/>
                  </a:cubicBezTo>
                  <a:cubicBezTo>
                    <a:pt x="697" y="545"/>
                    <a:pt x="709" y="529"/>
                    <a:pt x="725" y="524"/>
                  </a:cubicBezTo>
                  <a:cubicBezTo>
                    <a:pt x="743" y="518"/>
                    <a:pt x="763" y="514"/>
                    <a:pt x="782" y="513"/>
                  </a:cubicBezTo>
                  <a:cubicBezTo>
                    <a:pt x="876" y="507"/>
                    <a:pt x="970" y="505"/>
                    <a:pt x="1064" y="501"/>
                  </a:cubicBezTo>
                  <a:cubicBezTo>
                    <a:pt x="1071" y="491"/>
                    <a:pt x="1113" y="438"/>
                    <a:pt x="1121" y="422"/>
                  </a:cubicBezTo>
                  <a:cubicBezTo>
                    <a:pt x="1147" y="370"/>
                    <a:pt x="1121" y="357"/>
                    <a:pt x="1177" y="321"/>
                  </a:cubicBezTo>
                  <a:cubicBezTo>
                    <a:pt x="1157" y="239"/>
                    <a:pt x="1110" y="200"/>
                    <a:pt x="1030" y="174"/>
                  </a:cubicBezTo>
                  <a:cubicBezTo>
                    <a:pt x="977" y="119"/>
                    <a:pt x="953" y="118"/>
                    <a:pt x="884" y="95"/>
                  </a:cubicBezTo>
                  <a:cubicBezTo>
                    <a:pt x="744" y="0"/>
                    <a:pt x="950" y="31"/>
                    <a:pt x="613" y="50"/>
                  </a:cubicBezTo>
                  <a:cubicBezTo>
                    <a:pt x="566" y="81"/>
                    <a:pt x="522" y="84"/>
                    <a:pt x="466" y="84"/>
                  </a:cubicBezTo>
                  <a:close/>
                </a:path>
              </a:pathLst>
            </a:custGeom>
            <a:solidFill>
              <a:schemeClr val="accent1">
                <a:lumMod val="20000"/>
                <a:lumOff val="80000"/>
              </a:schemeClr>
            </a:solidFill>
            <a:ln w="12700" cap="sq" cmpd="sng">
              <a:noFill/>
              <a:prstDash val="solid"/>
              <a:round/>
              <a:headEnd type="none" w="sm" len="sm"/>
              <a:tailEnd type="none" w="sm" len="sm"/>
            </a:ln>
            <a:effectLst>
              <a:outerShdw dist="99190" dir="3011666" algn="ctr" rotWithShape="0">
                <a:srgbClr val="B2B2B2"/>
              </a:outerShdw>
            </a:effectLst>
          </p:spPr>
          <p:txBody>
            <a:bodyPr/>
            <a:lstStyle/>
            <a:p>
              <a:endParaRPr lang="zh-CN" altLang="en-US" dirty="0"/>
            </a:p>
          </p:txBody>
        </p:sp>
        <p:sp>
          <p:nvSpPr>
            <p:cNvPr id="12" name="Rectangle 147">
              <a:extLst>
                <a:ext uri="{FF2B5EF4-FFF2-40B4-BE49-F238E27FC236}">
                  <a16:creationId xmlns:a16="http://schemas.microsoft.com/office/drawing/2014/main" id="{590EF204-96F5-F850-2F76-3F146BBA04DB}"/>
                </a:ext>
              </a:extLst>
            </p:cNvPr>
            <p:cNvSpPr>
              <a:spLocks noChangeArrowheads="1"/>
            </p:cNvSpPr>
            <p:nvPr/>
          </p:nvSpPr>
          <p:spPr bwMode="auto">
            <a:xfrm>
              <a:off x="2379" y="2903"/>
              <a:ext cx="1171" cy="526"/>
            </a:xfrm>
            <a:prstGeom prst="rect">
              <a:avLst/>
            </a:prstGeom>
            <a:noFill/>
            <a:ln w="12700" cap="sq">
              <a:noFill/>
              <a:miter lim="800000"/>
              <a:headEnd type="none" w="sm" len="sm"/>
              <a:tailEnd type="none" w="sm" len="sm"/>
            </a:ln>
            <a:effectLst/>
          </p:spPr>
          <p:txBody>
            <a:bodyPr wrap="square">
              <a:spAutoFit/>
            </a:bodyPr>
            <a:lstStyle/>
            <a:p>
              <a:r>
                <a:rPr lang="zh-CN" altLang="en-US" sz="2800" dirty="0">
                  <a:solidFill>
                    <a:srgbClr val="7030A0"/>
                  </a:solidFill>
                  <a:latin typeface="华文新魏" pitchFamily="2" charset="-122"/>
                  <a:ea typeface="华文新魏" pitchFamily="2" charset="-122"/>
                </a:rPr>
                <a:t>二叉树排序树（二叉搜索树，</a:t>
              </a:r>
              <a:r>
                <a:rPr lang="en-US" altLang="zh-CN" sz="2800" dirty="0">
                  <a:solidFill>
                    <a:srgbClr val="7030A0"/>
                  </a:solidFill>
                  <a:latin typeface="华文新魏" pitchFamily="2" charset="-122"/>
                  <a:ea typeface="华文新魏" pitchFamily="2" charset="-122"/>
                </a:rPr>
                <a:t>Binary Search </a:t>
              </a:r>
              <a:r>
                <a:rPr lang="en-US" altLang="zh-CN" sz="2800" dirty="0" err="1">
                  <a:solidFill>
                    <a:srgbClr val="7030A0"/>
                  </a:solidFill>
                  <a:latin typeface="华文新魏" pitchFamily="2" charset="-122"/>
                  <a:ea typeface="华文新魏" pitchFamily="2" charset="-122"/>
                </a:rPr>
                <a:t>Tree,BST</a:t>
              </a:r>
              <a:r>
                <a:rPr lang="zh-CN" altLang="en-US" sz="2800" dirty="0">
                  <a:solidFill>
                    <a:srgbClr val="7030A0"/>
                  </a:solidFill>
                  <a:latin typeface="华文新魏" pitchFamily="2" charset="-122"/>
                  <a:ea typeface="华文新魏" pitchFamily="2" charset="-122"/>
                </a:rPr>
                <a:t>）</a:t>
              </a:r>
            </a:p>
          </p:txBody>
        </p:sp>
      </p:grpSp>
    </p:spTree>
    <p:extLst>
      <p:ext uri="{BB962C8B-B14F-4D97-AF65-F5344CB8AC3E}">
        <p14:creationId xmlns:p14="http://schemas.microsoft.com/office/powerpoint/2010/main" val="2898666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righ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3" presetClass="entr" presetSubtype="528"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p:cTn id="12" dur="500" fill="hold"/>
                                        <p:tgtEl>
                                          <p:spTgt spid="10"/>
                                        </p:tgtEl>
                                        <p:attrNameLst>
                                          <p:attrName>ppt_w</p:attrName>
                                        </p:attrNameLst>
                                      </p:cBhvr>
                                      <p:tavLst>
                                        <p:tav tm="0">
                                          <p:val>
                                            <p:fltVal val="0"/>
                                          </p:val>
                                        </p:tav>
                                        <p:tav tm="100000">
                                          <p:val>
                                            <p:strVal val="#ppt_w"/>
                                          </p:val>
                                        </p:tav>
                                      </p:tavLst>
                                    </p:anim>
                                    <p:anim calcmode="lin" valueType="num">
                                      <p:cBhvr>
                                        <p:cTn id="13" dur="500" fill="hold"/>
                                        <p:tgtEl>
                                          <p:spTgt spid="10"/>
                                        </p:tgtEl>
                                        <p:attrNameLst>
                                          <p:attrName>ppt_h</p:attrName>
                                        </p:attrNameLst>
                                      </p:cBhvr>
                                      <p:tavLst>
                                        <p:tav tm="0">
                                          <p:val>
                                            <p:fltVal val="0"/>
                                          </p:val>
                                        </p:tav>
                                        <p:tav tm="100000">
                                          <p:val>
                                            <p:strVal val="#ppt_h"/>
                                          </p:val>
                                        </p:tav>
                                      </p:tavLst>
                                    </p:anim>
                                    <p:anim calcmode="lin" valueType="num">
                                      <p:cBhvr>
                                        <p:cTn id="14" dur="500" fill="hold"/>
                                        <p:tgtEl>
                                          <p:spTgt spid="10"/>
                                        </p:tgtEl>
                                        <p:attrNameLst>
                                          <p:attrName>ppt_x</p:attrName>
                                        </p:attrNameLst>
                                      </p:cBhvr>
                                      <p:tavLst>
                                        <p:tav tm="0">
                                          <p:val>
                                            <p:fltVal val="0.5"/>
                                          </p:val>
                                        </p:tav>
                                        <p:tav tm="100000">
                                          <p:val>
                                            <p:strVal val="#ppt_x"/>
                                          </p:val>
                                        </p:tav>
                                      </p:tavLst>
                                    </p:anim>
                                    <p:anim calcmode="lin" valueType="num">
                                      <p:cBhvr>
                                        <p:cTn id="15" dur="500" fill="hold"/>
                                        <p:tgtEl>
                                          <p:spTgt spid="10"/>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EECCC2F9-3D9A-7277-50C8-3E649FB7E257}"/>
              </a:ext>
            </a:extLst>
          </p:cNvPr>
          <p:cNvSpPr>
            <a:spLocks noGrp="1"/>
          </p:cNvSpPr>
          <p:nvPr>
            <p:ph type="dt" sz="half" idx="10"/>
          </p:nvPr>
        </p:nvSpPr>
        <p:spPr/>
        <p:txBody>
          <a:bodyPr/>
          <a:lstStyle/>
          <a:p>
            <a:pPr>
              <a:defRPr/>
            </a:pPr>
            <a:fld id="{72795A5C-ABA9-164F-9A37-0CFC1B48C772}" type="datetime1">
              <a:rPr lang="en-US" altLang="zh-CN" smtClean="0"/>
              <a:t>6/9/22</a:t>
            </a:fld>
            <a:endParaRPr lang="en-US" altLang="zh-CN" dirty="0"/>
          </a:p>
        </p:txBody>
      </p:sp>
      <p:sp>
        <p:nvSpPr>
          <p:cNvPr id="5" name="灯片编号占位符 4">
            <a:extLst>
              <a:ext uri="{FF2B5EF4-FFF2-40B4-BE49-F238E27FC236}">
                <a16:creationId xmlns:a16="http://schemas.microsoft.com/office/drawing/2014/main" id="{C363A4D4-D647-4BB3-E3C7-AB9B7E0BE9AA}"/>
              </a:ext>
            </a:extLst>
          </p:cNvPr>
          <p:cNvSpPr>
            <a:spLocks noGrp="1"/>
          </p:cNvSpPr>
          <p:nvPr>
            <p:ph type="sldNum" sz="quarter" idx="12"/>
          </p:nvPr>
        </p:nvSpPr>
        <p:spPr/>
        <p:txBody>
          <a:bodyPr/>
          <a:lstStyle/>
          <a:p>
            <a:pPr>
              <a:defRPr/>
            </a:pPr>
            <a:fld id="{4FF538FA-A287-4FBD-9703-6DB9C5344803}" type="slidenum">
              <a:rPr lang="zh-CN" altLang="en-US" smtClean="0"/>
              <a:t>34</a:t>
            </a:fld>
            <a:endParaRPr lang="en-US" altLang="zh-CN" dirty="0"/>
          </a:p>
        </p:txBody>
      </p:sp>
      <p:grpSp>
        <p:nvGrpSpPr>
          <p:cNvPr id="6" name="Group 108">
            <a:extLst>
              <a:ext uri="{FF2B5EF4-FFF2-40B4-BE49-F238E27FC236}">
                <a16:creationId xmlns:a16="http://schemas.microsoft.com/office/drawing/2014/main" id="{ABB24EB0-D3E3-237C-CBD6-9DE7A6B08472}"/>
              </a:ext>
            </a:extLst>
          </p:cNvPr>
          <p:cNvGrpSpPr>
            <a:grpSpLocks/>
          </p:cNvGrpSpPr>
          <p:nvPr/>
        </p:nvGrpSpPr>
        <p:grpSpPr bwMode="auto">
          <a:xfrm>
            <a:off x="495300" y="762000"/>
            <a:ext cx="4926013" cy="609600"/>
            <a:chOff x="312" y="480"/>
            <a:chExt cx="3103" cy="384"/>
          </a:xfrm>
        </p:grpSpPr>
        <p:sp>
          <p:nvSpPr>
            <p:cNvPr id="7" name="Rectangle 3">
              <a:extLst>
                <a:ext uri="{FF2B5EF4-FFF2-40B4-BE49-F238E27FC236}">
                  <a16:creationId xmlns:a16="http://schemas.microsoft.com/office/drawing/2014/main" id="{D1C92F45-1C60-CE47-7E69-C1BEB20469B0}"/>
                </a:ext>
              </a:extLst>
            </p:cNvPr>
            <p:cNvSpPr>
              <a:spLocks noChangeArrowheads="1"/>
            </p:cNvSpPr>
            <p:nvPr/>
          </p:nvSpPr>
          <p:spPr bwMode="auto">
            <a:xfrm>
              <a:off x="312" y="480"/>
              <a:ext cx="2864" cy="384"/>
            </a:xfrm>
            <a:prstGeom prst="rect">
              <a:avLst/>
            </a:prstGeom>
            <a:solidFill>
              <a:schemeClr val="accent4">
                <a:lumMod val="20000"/>
                <a:lumOff val="80000"/>
              </a:schemeClr>
            </a:solidFill>
            <a:ln w="12700" cap="sq">
              <a:noFill/>
              <a:miter lim="800000"/>
              <a:headEnd type="none" w="sm" len="sm"/>
              <a:tailEnd type="none" w="sm" len="sm"/>
            </a:ln>
            <a:effectLst>
              <a:outerShdw dist="81320" dir="3080412" algn="ctr" rotWithShape="0">
                <a:srgbClr val="B2B2B2"/>
              </a:outerShdw>
            </a:effectLst>
          </p:spPr>
          <p:txBody>
            <a:bodyPr wrap="none" anchor="ctr"/>
            <a:lstStyle/>
            <a:p>
              <a:endParaRPr lang="zh-CN" altLang="en-US"/>
            </a:p>
          </p:txBody>
        </p:sp>
        <p:sp>
          <p:nvSpPr>
            <p:cNvPr id="8" name="Rectangle 4">
              <a:extLst>
                <a:ext uri="{FF2B5EF4-FFF2-40B4-BE49-F238E27FC236}">
                  <a16:creationId xmlns:a16="http://schemas.microsoft.com/office/drawing/2014/main" id="{6EEBA387-54BE-FAC9-D947-6C500923005D}"/>
                </a:ext>
              </a:extLst>
            </p:cNvPr>
            <p:cNvSpPr>
              <a:spLocks noChangeArrowheads="1"/>
            </p:cNvSpPr>
            <p:nvPr/>
          </p:nvSpPr>
          <p:spPr bwMode="auto">
            <a:xfrm>
              <a:off x="424" y="498"/>
              <a:ext cx="2991" cy="346"/>
            </a:xfrm>
            <a:prstGeom prst="rect">
              <a:avLst/>
            </a:prstGeom>
            <a:noFill/>
            <a:ln w="12700" cap="sq">
              <a:noFill/>
              <a:miter lim="800000"/>
              <a:headEnd type="none" w="sm" len="sm"/>
              <a:tailEnd type="none" w="sm" len="sm"/>
            </a:ln>
            <a:effectLst/>
          </p:spPr>
          <p:txBody>
            <a:bodyPr>
              <a:spAutoFit/>
            </a:bodyPr>
            <a:lstStyle/>
            <a:p>
              <a:r>
                <a:rPr lang="zh-CN" altLang="en-US" sz="3000" dirty="0">
                  <a:solidFill>
                    <a:srgbClr val="264AA5"/>
                  </a:solidFill>
                  <a:latin typeface="黑体" pitchFamily="49" charset="-122"/>
                  <a:ea typeface="黑体" pitchFamily="49" charset="-122"/>
                </a:rPr>
                <a:t>四</a:t>
              </a:r>
              <a:r>
                <a:rPr lang="en-US" altLang="zh-CN" sz="3000" dirty="0">
                  <a:solidFill>
                    <a:srgbClr val="264AA5"/>
                  </a:solidFill>
                  <a:latin typeface="黑体" pitchFamily="49" charset="-122"/>
                  <a:ea typeface="黑体" pitchFamily="49" charset="-122"/>
                </a:rPr>
                <a:t>.</a:t>
              </a:r>
              <a:r>
                <a:rPr lang="zh-CN" altLang="en-US" sz="3000" dirty="0">
                  <a:solidFill>
                    <a:srgbClr val="264AA5"/>
                  </a:solidFill>
                  <a:latin typeface="黑体" pitchFamily="49" charset="-122"/>
                  <a:ea typeface="黑体" pitchFamily="49" charset="-122"/>
                </a:rPr>
                <a:t>二叉排序树的查找</a:t>
              </a:r>
            </a:p>
          </p:txBody>
        </p:sp>
      </p:grpSp>
      <p:grpSp>
        <p:nvGrpSpPr>
          <p:cNvPr id="9" name="Group 38">
            <a:extLst>
              <a:ext uri="{FF2B5EF4-FFF2-40B4-BE49-F238E27FC236}">
                <a16:creationId xmlns:a16="http://schemas.microsoft.com/office/drawing/2014/main" id="{41291AD0-5BDD-8180-2CF2-FDBAF0A9BDEC}"/>
              </a:ext>
            </a:extLst>
          </p:cNvPr>
          <p:cNvGrpSpPr>
            <a:grpSpLocks/>
          </p:cNvGrpSpPr>
          <p:nvPr/>
        </p:nvGrpSpPr>
        <p:grpSpPr bwMode="auto">
          <a:xfrm>
            <a:off x="395536" y="1484784"/>
            <a:ext cx="8041288" cy="4636076"/>
            <a:chOff x="274" y="1218"/>
            <a:chExt cx="5136" cy="2931"/>
          </a:xfrm>
        </p:grpSpPr>
        <p:sp>
          <p:nvSpPr>
            <p:cNvPr id="10" name="Freeform 9">
              <a:extLst>
                <a:ext uri="{FF2B5EF4-FFF2-40B4-BE49-F238E27FC236}">
                  <a16:creationId xmlns:a16="http://schemas.microsoft.com/office/drawing/2014/main" id="{9A15D00D-D2A1-5886-F0D6-30A3BA17F288}"/>
                </a:ext>
              </a:extLst>
            </p:cNvPr>
            <p:cNvSpPr>
              <a:spLocks/>
            </p:cNvSpPr>
            <p:nvPr/>
          </p:nvSpPr>
          <p:spPr bwMode="auto">
            <a:xfrm>
              <a:off x="274" y="1218"/>
              <a:ext cx="5136" cy="2686"/>
            </a:xfrm>
            <a:custGeom>
              <a:avLst/>
              <a:gdLst>
                <a:gd name="T0" fmla="*/ 517 w 4969"/>
                <a:gd name="T1" fmla="*/ 63 h 2578"/>
                <a:gd name="T2" fmla="*/ 1684 w 4969"/>
                <a:gd name="T3" fmla="*/ 68 h 2578"/>
                <a:gd name="T4" fmla="*/ 2638 w 4969"/>
                <a:gd name="T5" fmla="*/ 39 h 2578"/>
                <a:gd name="T6" fmla="*/ 3377 w 4969"/>
                <a:gd name="T7" fmla="*/ 63 h 2578"/>
                <a:gd name="T8" fmla="*/ 4047 w 4969"/>
                <a:gd name="T9" fmla="*/ 99 h 2578"/>
                <a:gd name="T10" fmla="*/ 5455 w 4969"/>
                <a:gd name="T11" fmla="*/ 93 h 2578"/>
                <a:gd name="T12" fmla="*/ 6011 w 4969"/>
                <a:gd name="T13" fmla="*/ 63 h 2578"/>
                <a:gd name="T14" fmla="*/ 6211 w 4969"/>
                <a:gd name="T15" fmla="*/ 111 h 2578"/>
                <a:gd name="T16" fmla="*/ 6181 w 4969"/>
                <a:gd name="T17" fmla="*/ 129 h 2578"/>
                <a:gd name="T18" fmla="*/ 6154 w 4969"/>
                <a:gd name="T19" fmla="*/ 349 h 2578"/>
                <a:gd name="T20" fmla="*/ 6124 w 4969"/>
                <a:gd name="T21" fmla="*/ 539 h 2578"/>
                <a:gd name="T22" fmla="*/ 6099 w 4969"/>
                <a:gd name="T23" fmla="*/ 884 h 2578"/>
                <a:gd name="T24" fmla="*/ 6111 w 4969"/>
                <a:gd name="T25" fmla="*/ 826 h 2578"/>
                <a:gd name="T26" fmla="*/ 6124 w 4969"/>
                <a:gd name="T27" fmla="*/ 794 h 2578"/>
                <a:gd name="T28" fmla="*/ 6140 w 4969"/>
                <a:gd name="T29" fmla="*/ 826 h 2578"/>
                <a:gd name="T30" fmla="*/ 6169 w 4969"/>
                <a:gd name="T31" fmla="*/ 842 h 2578"/>
                <a:gd name="T32" fmla="*/ 6140 w 4969"/>
                <a:gd name="T33" fmla="*/ 1336 h 2578"/>
                <a:gd name="T34" fmla="*/ 4789 w 4969"/>
                <a:gd name="T35" fmla="*/ 1329 h 2578"/>
                <a:gd name="T36" fmla="*/ 4871 w 4969"/>
                <a:gd name="T37" fmla="*/ 1324 h 2578"/>
                <a:gd name="T38" fmla="*/ 3535 w 4969"/>
                <a:gd name="T39" fmla="*/ 1316 h 2578"/>
                <a:gd name="T40" fmla="*/ 2083 w 4969"/>
                <a:gd name="T41" fmla="*/ 1299 h 2578"/>
                <a:gd name="T42" fmla="*/ 1242 w 4969"/>
                <a:gd name="T43" fmla="*/ 1299 h 2578"/>
                <a:gd name="T44" fmla="*/ 161 w 4969"/>
                <a:gd name="T45" fmla="*/ 1353 h 2578"/>
                <a:gd name="T46" fmla="*/ 90 w 4969"/>
                <a:gd name="T47" fmla="*/ 663 h 2578"/>
                <a:gd name="T48" fmla="*/ 133 w 4969"/>
                <a:gd name="T49" fmla="*/ 82 h 2578"/>
                <a:gd name="T50" fmla="*/ 190 w 4969"/>
                <a:gd name="T51" fmla="*/ 88 h 2578"/>
                <a:gd name="T52" fmla="*/ 275 w 4969"/>
                <a:gd name="T53" fmla="*/ 99 h 2578"/>
                <a:gd name="T54" fmla="*/ 389 w 4969"/>
                <a:gd name="T55" fmla="*/ 52 h 2578"/>
                <a:gd name="T56" fmla="*/ 517 w 4969"/>
                <a:gd name="T57" fmla="*/ 63 h 2578"/>
                <a:gd name="T58" fmla="*/ 517 w 4969"/>
                <a:gd name="T59" fmla="*/ 63 h 257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969" h="2578">
                  <a:moveTo>
                    <a:pt x="410" y="121"/>
                  </a:moveTo>
                  <a:cubicBezTo>
                    <a:pt x="749" y="132"/>
                    <a:pt x="984" y="140"/>
                    <a:pt x="1336" y="132"/>
                  </a:cubicBezTo>
                  <a:cubicBezTo>
                    <a:pt x="1588" y="105"/>
                    <a:pt x="1841" y="98"/>
                    <a:pt x="2093" y="76"/>
                  </a:cubicBezTo>
                  <a:cubicBezTo>
                    <a:pt x="1871" y="226"/>
                    <a:pt x="2499" y="91"/>
                    <a:pt x="2680" y="121"/>
                  </a:cubicBezTo>
                  <a:cubicBezTo>
                    <a:pt x="3241" y="111"/>
                    <a:pt x="3496" y="0"/>
                    <a:pt x="3211" y="189"/>
                  </a:cubicBezTo>
                  <a:cubicBezTo>
                    <a:pt x="2900" y="395"/>
                    <a:pt x="3956" y="182"/>
                    <a:pt x="4329" y="178"/>
                  </a:cubicBezTo>
                  <a:cubicBezTo>
                    <a:pt x="4474" y="140"/>
                    <a:pt x="4621" y="130"/>
                    <a:pt x="4770" y="121"/>
                  </a:cubicBezTo>
                  <a:cubicBezTo>
                    <a:pt x="4910" y="140"/>
                    <a:pt x="4969" y="91"/>
                    <a:pt x="4928" y="212"/>
                  </a:cubicBezTo>
                  <a:cubicBezTo>
                    <a:pt x="4924" y="225"/>
                    <a:pt x="4913" y="234"/>
                    <a:pt x="4905" y="245"/>
                  </a:cubicBezTo>
                  <a:cubicBezTo>
                    <a:pt x="4854" y="402"/>
                    <a:pt x="4898" y="255"/>
                    <a:pt x="4883" y="663"/>
                  </a:cubicBezTo>
                  <a:cubicBezTo>
                    <a:pt x="4875" y="867"/>
                    <a:pt x="4874" y="861"/>
                    <a:pt x="4860" y="1025"/>
                  </a:cubicBezTo>
                  <a:cubicBezTo>
                    <a:pt x="4855" y="1243"/>
                    <a:pt x="4838" y="1462"/>
                    <a:pt x="4838" y="1680"/>
                  </a:cubicBezTo>
                  <a:cubicBezTo>
                    <a:pt x="4838" y="1718"/>
                    <a:pt x="4844" y="1605"/>
                    <a:pt x="4849" y="1567"/>
                  </a:cubicBezTo>
                  <a:cubicBezTo>
                    <a:pt x="4851" y="1548"/>
                    <a:pt x="4856" y="1529"/>
                    <a:pt x="4860" y="1510"/>
                  </a:cubicBezTo>
                  <a:cubicBezTo>
                    <a:pt x="4864" y="1529"/>
                    <a:pt x="4864" y="1549"/>
                    <a:pt x="4871" y="1567"/>
                  </a:cubicBezTo>
                  <a:cubicBezTo>
                    <a:pt x="4876" y="1580"/>
                    <a:pt x="4894" y="1587"/>
                    <a:pt x="4894" y="1601"/>
                  </a:cubicBezTo>
                  <a:cubicBezTo>
                    <a:pt x="4894" y="1913"/>
                    <a:pt x="4879" y="2226"/>
                    <a:pt x="4871" y="2538"/>
                  </a:cubicBezTo>
                  <a:cubicBezTo>
                    <a:pt x="4514" y="2534"/>
                    <a:pt x="4156" y="2535"/>
                    <a:pt x="3799" y="2527"/>
                  </a:cubicBezTo>
                  <a:cubicBezTo>
                    <a:pt x="3776" y="2527"/>
                    <a:pt x="3889" y="2517"/>
                    <a:pt x="3866" y="2516"/>
                  </a:cubicBezTo>
                  <a:cubicBezTo>
                    <a:pt x="3512" y="2508"/>
                    <a:pt x="3159" y="2508"/>
                    <a:pt x="2805" y="2504"/>
                  </a:cubicBezTo>
                  <a:cubicBezTo>
                    <a:pt x="2734" y="2506"/>
                    <a:pt x="1040" y="2578"/>
                    <a:pt x="1653" y="2470"/>
                  </a:cubicBezTo>
                  <a:cubicBezTo>
                    <a:pt x="1450" y="2572"/>
                    <a:pt x="1204" y="2516"/>
                    <a:pt x="986" y="2470"/>
                  </a:cubicBezTo>
                  <a:cubicBezTo>
                    <a:pt x="872" y="2472"/>
                    <a:pt x="318" y="2382"/>
                    <a:pt x="128" y="2572"/>
                  </a:cubicBezTo>
                  <a:cubicBezTo>
                    <a:pt x="0" y="2261"/>
                    <a:pt x="85" y="1659"/>
                    <a:pt x="71" y="1262"/>
                  </a:cubicBezTo>
                  <a:cubicBezTo>
                    <a:pt x="81" y="466"/>
                    <a:pt x="28" y="556"/>
                    <a:pt x="105" y="155"/>
                  </a:cubicBezTo>
                  <a:cubicBezTo>
                    <a:pt x="120" y="159"/>
                    <a:pt x="138" y="157"/>
                    <a:pt x="151" y="166"/>
                  </a:cubicBezTo>
                  <a:cubicBezTo>
                    <a:pt x="211" y="206"/>
                    <a:pt x="126" y="211"/>
                    <a:pt x="218" y="189"/>
                  </a:cubicBezTo>
                  <a:cubicBezTo>
                    <a:pt x="244" y="150"/>
                    <a:pt x="269" y="125"/>
                    <a:pt x="309" y="99"/>
                  </a:cubicBezTo>
                  <a:cubicBezTo>
                    <a:pt x="348" y="107"/>
                    <a:pt x="373" y="111"/>
                    <a:pt x="410" y="121"/>
                  </a:cubicBezTo>
                  <a:cubicBezTo>
                    <a:pt x="410" y="121"/>
                    <a:pt x="501" y="150"/>
                    <a:pt x="410" y="121"/>
                  </a:cubicBezTo>
                  <a:close/>
                </a:path>
              </a:pathLst>
            </a:custGeom>
            <a:solidFill>
              <a:schemeClr val="accent1">
                <a:lumMod val="20000"/>
                <a:lumOff val="80000"/>
              </a:schemeClr>
            </a:solidFill>
            <a:ln w="31750" cap="sq" cmpd="sng">
              <a:noFill/>
              <a:prstDash val="solid"/>
              <a:round/>
              <a:headEnd/>
              <a:tailEnd/>
            </a:ln>
            <a:effectLst>
              <a:outerShdw dist="224686" dir="2837437" algn="ctr" rotWithShape="0">
                <a:srgbClr val="B9B9B9"/>
              </a:outerShdw>
            </a:effectLst>
          </p:spPr>
          <p:txBody>
            <a:bodyPr wrap="none" anchor="ctr"/>
            <a:lstStyle/>
            <a:p>
              <a:endParaRPr lang="zh-CN" altLang="en-US"/>
            </a:p>
          </p:txBody>
        </p:sp>
        <p:sp>
          <p:nvSpPr>
            <p:cNvPr id="11" name="Text Box 10">
              <a:extLst>
                <a:ext uri="{FF2B5EF4-FFF2-40B4-BE49-F238E27FC236}">
                  <a16:creationId xmlns:a16="http://schemas.microsoft.com/office/drawing/2014/main" id="{57359163-D7A0-19FF-657A-9BEE62C8A3E6}"/>
                </a:ext>
              </a:extLst>
            </p:cNvPr>
            <p:cNvSpPr txBox="1">
              <a:spLocks noChangeArrowheads="1"/>
            </p:cNvSpPr>
            <p:nvPr/>
          </p:nvSpPr>
          <p:spPr bwMode="auto">
            <a:xfrm>
              <a:off x="412" y="1522"/>
              <a:ext cx="4784" cy="2627"/>
            </a:xfrm>
            <a:prstGeom prst="rect">
              <a:avLst/>
            </a:prstGeom>
            <a:noFill/>
            <a:ln w="9525">
              <a:noFill/>
              <a:miter lim="800000"/>
              <a:headEnd/>
              <a:tailEnd/>
            </a:ln>
          </p:spPr>
          <p:txBody>
            <a:bodyPr wrap="square">
              <a:spAutoFit/>
            </a:bodyPr>
            <a:lstStyle/>
            <a:p>
              <a:pPr algn="just" fontAlgn="base">
                <a:spcBef>
                  <a:spcPct val="0"/>
                </a:spcBef>
              </a:pPr>
              <a:r>
                <a:rPr lang="zh-CN" altLang="en-US" sz="2800" dirty="0">
                  <a:solidFill>
                    <a:srgbClr val="000080"/>
                  </a:solidFill>
                  <a:latin typeface="幼圆" pitchFamily="49" charset="-122"/>
                  <a:ea typeface="幼圆" pitchFamily="49" charset="-122"/>
                </a:rPr>
                <a:t>二叉排序树的构造原理及查找算法已在“第六讲 树与二叉树”中介绍，在此不再说明。</a:t>
              </a:r>
              <a:endParaRPr lang="en-US" altLang="zh-CN" sz="2800" dirty="0">
                <a:solidFill>
                  <a:srgbClr val="000080"/>
                </a:solidFill>
                <a:latin typeface="幼圆" pitchFamily="49" charset="-122"/>
                <a:ea typeface="幼圆" pitchFamily="49" charset="-122"/>
              </a:endParaRPr>
            </a:p>
            <a:p>
              <a:pPr marL="357188" indent="-357188" algn="just" fontAlgn="base">
                <a:spcBef>
                  <a:spcPct val="0"/>
                </a:spcBef>
              </a:pPr>
              <a:endParaRPr lang="en-US" altLang="zh-CN" sz="2800" baseline="0" dirty="0">
                <a:solidFill>
                  <a:srgbClr val="000080"/>
                </a:solidFill>
                <a:latin typeface="幼圆" pitchFamily="49" charset="-122"/>
                <a:ea typeface="幼圆" pitchFamily="49" charset="-122"/>
              </a:endParaRPr>
            </a:p>
            <a:p>
              <a:pPr algn="just" fontAlgn="base">
                <a:spcBef>
                  <a:spcPct val="0"/>
                </a:spcBef>
              </a:pPr>
              <a:r>
                <a:rPr lang="zh-CN" altLang="en-US" sz="2800" b="1" baseline="0" dirty="0">
                  <a:solidFill>
                    <a:srgbClr val="000080"/>
                  </a:solidFill>
                  <a:latin typeface="幼圆" pitchFamily="49" charset="-122"/>
                  <a:ea typeface="幼圆" pitchFamily="49" charset="-122"/>
                </a:rPr>
                <a:t>二叉排序树采用链式存储，元素插入与删除效率高，同时查找效率通常较高</a:t>
              </a:r>
              <a:r>
                <a:rPr lang="zh-CN" altLang="en-US" sz="2800" baseline="0" dirty="0">
                  <a:solidFill>
                    <a:srgbClr val="000080"/>
                  </a:solidFill>
                  <a:latin typeface="幼圆" pitchFamily="49" charset="-122"/>
                  <a:ea typeface="幼圆" pitchFamily="49" charset="-122"/>
                </a:rPr>
                <a:t>（平衡二叉排序树</a:t>
              </a:r>
              <a:r>
                <a:rPr lang="en-US" altLang="zh-CN" sz="2800" baseline="0" dirty="0">
                  <a:solidFill>
                    <a:srgbClr val="000080"/>
                  </a:solidFill>
                  <a:latin typeface="幼圆" pitchFamily="49" charset="-122"/>
                  <a:ea typeface="幼圆" pitchFamily="49" charset="-122"/>
                </a:rPr>
                <a:t>AVL</a:t>
              </a:r>
              <a:r>
                <a:rPr lang="zh-CN" altLang="en-US" sz="2800" baseline="0" dirty="0">
                  <a:solidFill>
                    <a:srgbClr val="000080"/>
                  </a:solidFill>
                  <a:latin typeface="幼圆" pitchFamily="49" charset="-122"/>
                  <a:ea typeface="幼圆" pitchFamily="49" charset="-122"/>
                </a:rPr>
                <a:t>的查找算法时间复杂度为</a:t>
              </a:r>
              <a:r>
                <a:rPr lang="en-US" altLang="zh-CN" sz="3600" b="1" baseline="0" dirty="0">
                  <a:solidFill>
                    <a:srgbClr val="FF0000"/>
                  </a:solidFill>
                  <a:latin typeface="幼圆" pitchFamily="49" charset="-122"/>
                  <a:ea typeface="幼圆" pitchFamily="49" charset="-122"/>
                </a:rPr>
                <a:t>O(log</a:t>
              </a:r>
              <a:r>
                <a:rPr lang="en-US" altLang="zh-CN" sz="3600" b="1" baseline="-25000" dirty="0">
                  <a:solidFill>
                    <a:srgbClr val="FF0000"/>
                  </a:solidFill>
                  <a:latin typeface="幼圆" pitchFamily="49" charset="-122"/>
                  <a:ea typeface="幼圆" pitchFamily="49" charset="-122"/>
                </a:rPr>
                <a:t>2</a:t>
              </a:r>
              <a:r>
                <a:rPr lang="en-US" altLang="zh-CN" sz="3600" b="1" baseline="0" dirty="0">
                  <a:solidFill>
                    <a:srgbClr val="FF0000"/>
                  </a:solidFill>
                  <a:latin typeface="幼圆" pitchFamily="49" charset="-122"/>
                  <a:ea typeface="幼圆" pitchFamily="49" charset="-122"/>
                </a:rPr>
                <a:t>n)</a:t>
              </a:r>
              <a:r>
                <a:rPr lang="zh-CN" altLang="en-US" sz="2800" baseline="0" dirty="0">
                  <a:solidFill>
                    <a:srgbClr val="000080"/>
                  </a:solidFill>
                  <a:latin typeface="幼圆" pitchFamily="49" charset="-122"/>
                  <a:ea typeface="幼圆" pitchFamily="49" charset="-122"/>
                </a:rPr>
                <a:t>），特别适合</a:t>
              </a:r>
              <a:r>
                <a:rPr lang="zh-CN" altLang="en-US" sz="2800" b="1" baseline="0" dirty="0">
                  <a:solidFill>
                    <a:srgbClr val="000080"/>
                  </a:solidFill>
                  <a:latin typeface="幼圆" pitchFamily="49" charset="-122"/>
                  <a:ea typeface="幼圆" pitchFamily="49" charset="-122"/>
                </a:rPr>
                <a:t>动态查找表</a:t>
              </a:r>
              <a:r>
                <a:rPr lang="zh-CN" altLang="en-US" sz="2800" baseline="0" dirty="0">
                  <a:solidFill>
                    <a:srgbClr val="000080"/>
                  </a:solidFill>
                  <a:latin typeface="幼圆" pitchFamily="49" charset="-122"/>
                  <a:ea typeface="幼圆" pitchFamily="49" charset="-122"/>
                </a:rPr>
                <a:t>的数据组织（如单词词频统计中单词表的构造）。</a:t>
              </a:r>
              <a:endParaRPr lang="en-US" altLang="zh-CN" sz="2800" baseline="0" dirty="0">
                <a:solidFill>
                  <a:srgbClr val="000080"/>
                </a:solidFill>
                <a:latin typeface="幼圆" pitchFamily="49" charset="-122"/>
                <a:ea typeface="幼圆" pitchFamily="49" charset="-122"/>
              </a:endParaRPr>
            </a:p>
            <a:p>
              <a:pPr marL="357188" indent="-357188" algn="just" fontAlgn="base">
                <a:spcBef>
                  <a:spcPct val="0"/>
                </a:spcBef>
              </a:pPr>
              <a:endParaRPr lang="zh-CN" altLang="en-US" sz="3200" baseline="0" dirty="0">
                <a:solidFill>
                  <a:srgbClr val="000080"/>
                </a:solidFill>
                <a:latin typeface="幼圆" pitchFamily="49" charset="-122"/>
                <a:ea typeface="幼圆" pitchFamily="49" charset="-122"/>
              </a:endParaRPr>
            </a:p>
          </p:txBody>
        </p:sp>
      </p:grpSp>
    </p:spTree>
    <p:extLst>
      <p:ext uri="{BB962C8B-B14F-4D97-AF65-F5344CB8AC3E}">
        <p14:creationId xmlns:p14="http://schemas.microsoft.com/office/powerpoint/2010/main" val="1542353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right)">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DD3E05-033A-9849-A6B1-00EF29BC454E}"/>
              </a:ext>
            </a:extLst>
          </p:cNvPr>
          <p:cNvSpPr>
            <a:spLocks noGrp="1"/>
          </p:cNvSpPr>
          <p:nvPr>
            <p:ph type="title"/>
          </p:nvPr>
        </p:nvSpPr>
        <p:spPr>
          <a:xfrm>
            <a:off x="533400" y="3505200"/>
            <a:ext cx="6326187" cy="609600"/>
          </a:xfrm>
        </p:spPr>
        <p:txBody>
          <a:bodyPr/>
          <a:lstStyle/>
          <a:p>
            <a:r>
              <a:rPr kumimoji="1" lang="zh-CN" altLang="en-US" sz="3200" dirty="0"/>
              <a:t>第七讲 查找</a:t>
            </a:r>
            <a:br>
              <a:rPr kumimoji="1" lang="en-US" altLang="zh-CN" sz="3200" dirty="0"/>
            </a:br>
            <a:r>
              <a:rPr kumimoji="1" lang="en-US" altLang="zh-CN" sz="2000" dirty="0"/>
              <a:t>7.1</a:t>
            </a:r>
            <a:r>
              <a:rPr kumimoji="1" lang="zh-CN" altLang="en-US" sz="2000" dirty="0"/>
              <a:t> 查找的基本概念</a:t>
            </a:r>
            <a:br>
              <a:rPr kumimoji="1" lang="en-US" altLang="zh-CN" sz="2000" dirty="0"/>
            </a:br>
            <a:r>
              <a:rPr kumimoji="1" lang="en-US" altLang="zh-CN" sz="2000" dirty="0"/>
              <a:t>7.2</a:t>
            </a:r>
            <a:r>
              <a:rPr kumimoji="1" lang="zh-CN" altLang="en-US" sz="2000" dirty="0"/>
              <a:t> 顺序表的查找</a:t>
            </a:r>
            <a:br>
              <a:rPr kumimoji="1" lang="en-US" altLang="zh-CN" sz="2000" dirty="0"/>
            </a:br>
            <a:r>
              <a:rPr kumimoji="1" lang="en-US" altLang="zh-CN" sz="2000" dirty="0">
                <a:solidFill>
                  <a:srgbClr val="FFFF00"/>
                </a:solidFill>
              </a:rPr>
              <a:t>7.3</a:t>
            </a:r>
            <a:r>
              <a:rPr kumimoji="1" lang="zh-CN" altLang="en-US" sz="2000" dirty="0">
                <a:solidFill>
                  <a:srgbClr val="FFFF00"/>
                </a:solidFill>
              </a:rPr>
              <a:t> 索引</a:t>
            </a:r>
            <a:br>
              <a:rPr kumimoji="1" lang="en-US" altLang="zh-CN" sz="2000" dirty="0"/>
            </a:br>
            <a:r>
              <a:rPr kumimoji="1" lang="en-US" altLang="zh-CN" sz="2000" dirty="0"/>
              <a:t>7.4</a:t>
            </a:r>
            <a:r>
              <a:rPr kumimoji="1" lang="zh-CN" altLang="en-US" sz="2000" dirty="0"/>
              <a:t> </a:t>
            </a:r>
            <a:r>
              <a:rPr kumimoji="1" lang="en-US" altLang="zh-CN" sz="2000" dirty="0"/>
              <a:t>B-</a:t>
            </a:r>
            <a:r>
              <a:rPr kumimoji="1" lang="zh-CN" altLang="en-US" sz="2000" dirty="0"/>
              <a:t>树和</a:t>
            </a:r>
            <a:r>
              <a:rPr kumimoji="1" lang="en-US" altLang="zh-CN" sz="2000" dirty="0"/>
              <a:t>B+</a:t>
            </a:r>
            <a:r>
              <a:rPr kumimoji="1" lang="zh-CN" altLang="en-US" sz="2000" dirty="0"/>
              <a:t>树</a:t>
            </a:r>
            <a:br>
              <a:rPr kumimoji="1" lang="en-US" altLang="zh-CN" sz="2000" dirty="0"/>
            </a:br>
            <a:r>
              <a:rPr kumimoji="1" lang="en-US" altLang="zh-CN" sz="2000" dirty="0"/>
              <a:t>7.5</a:t>
            </a:r>
            <a:r>
              <a:rPr kumimoji="1" lang="zh-CN" altLang="en-US" sz="2000" dirty="0"/>
              <a:t> 散列</a:t>
            </a:r>
            <a:br>
              <a:rPr kumimoji="1" lang="zh-CN" altLang="en-US" sz="2800" dirty="0"/>
            </a:br>
            <a:br>
              <a:rPr kumimoji="1" lang="zh-CN" altLang="en-US" sz="2800" dirty="0"/>
            </a:br>
            <a:br>
              <a:rPr kumimoji="1" lang="zh-CN" altLang="en-US" sz="2800" dirty="0"/>
            </a:br>
            <a:endParaRPr kumimoji="1" lang="zh-CN" altLang="en-US" sz="3200" dirty="0"/>
          </a:p>
        </p:txBody>
      </p:sp>
    </p:spTree>
    <p:extLst>
      <p:ext uri="{BB962C8B-B14F-4D97-AF65-F5344CB8AC3E}">
        <p14:creationId xmlns:p14="http://schemas.microsoft.com/office/powerpoint/2010/main" val="115568511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F10986F2-D0F6-8718-0D43-9F14866611B5}"/>
              </a:ext>
            </a:extLst>
          </p:cNvPr>
          <p:cNvSpPr>
            <a:spLocks noGrp="1"/>
          </p:cNvSpPr>
          <p:nvPr>
            <p:ph type="dt" sz="half" idx="10"/>
          </p:nvPr>
        </p:nvSpPr>
        <p:spPr/>
        <p:txBody>
          <a:bodyPr/>
          <a:lstStyle/>
          <a:p>
            <a:pPr>
              <a:defRPr/>
            </a:pPr>
            <a:fld id="{72795A5C-ABA9-164F-9A37-0CFC1B48C772}" type="datetime1">
              <a:rPr lang="en-US" altLang="zh-CN" smtClean="0"/>
              <a:t>6/9/22</a:t>
            </a:fld>
            <a:endParaRPr lang="en-US" altLang="zh-CN" dirty="0"/>
          </a:p>
        </p:txBody>
      </p:sp>
      <p:sp>
        <p:nvSpPr>
          <p:cNvPr id="5" name="灯片编号占位符 4">
            <a:extLst>
              <a:ext uri="{FF2B5EF4-FFF2-40B4-BE49-F238E27FC236}">
                <a16:creationId xmlns:a16="http://schemas.microsoft.com/office/drawing/2014/main" id="{EC023D48-B5DF-6514-743B-7264B467D981}"/>
              </a:ext>
            </a:extLst>
          </p:cNvPr>
          <p:cNvSpPr>
            <a:spLocks noGrp="1"/>
          </p:cNvSpPr>
          <p:nvPr>
            <p:ph type="sldNum" sz="quarter" idx="12"/>
          </p:nvPr>
        </p:nvSpPr>
        <p:spPr/>
        <p:txBody>
          <a:bodyPr/>
          <a:lstStyle/>
          <a:p>
            <a:pPr>
              <a:defRPr/>
            </a:pPr>
            <a:fld id="{4FF538FA-A287-4FBD-9703-6DB9C5344803}" type="slidenum">
              <a:rPr lang="zh-CN" altLang="en-US" smtClean="0"/>
              <a:t>36</a:t>
            </a:fld>
            <a:endParaRPr lang="en-US" altLang="zh-CN" dirty="0"/>
          </a:p>
        </p:txBody>
      </p:sp>
      <p:grpSp>
        <p:nvGrpSpPr>
          <p:cNvPr id="6" name="Group 146">
            <a:extLst>
              <a:ext uri="{FF2B5EF4-FFF2-40B4-BE49-F238E27FC236}">
                <a16:creationId xmlns:a16="http://schemas.microsoft.com/office/drawing/2014/main" id="{6E8074D7-A3C0-CEDC-BC0C-92861453FAB4}"/>
              </a:ext>
            </a:extLst>
          </p:cNvPr>
          <p:cNvGrpSpPr>
            <a:grpSpLocks/>
          </p:cNvGrpSpPr>
          <p:nvPr/>
        </p:nvGrpSpPr>
        <p:grpSpPr bwMode="auto">
          <a:xfrm>
            <a:off x="457200" y="1350963"/>
            <a:ext cx="8509000" cy="1098816"/>
            <a:chOff x="288" y="432"/>
            <a:chExt cx="2819" cy="410"/>
          </a:xfrm>
        </p:grpSpPr>
        <p:sp>
          <p:nvSpPr>
            <p:cNvPr id="7" name="AutoShape 131">
              <a:extLst>
                <a:ext uri="{FF2B5EF4-FFF2-40B4-BE49-F238E27FC236}">
                  <a16:creationId xmlns:a16="http://schemas.microsoft.com/office/drawing/2014/main" id="{0FFEF7CC-B757-307F-5B02-02A9FF5835C9}"/>
                </a:ext>
              </a:extLst>
            </p:cNvPr>
            <p:cNvSpPr>
              <a:spLocks noChangeArrowheads="1"/>
            </p:cNvSpPr>
            <p:nvPr/>
          </p:nvSpPr>
          <p:spPr bwMode="auto">
            <a:xfrm>
              <a:off x="288" y="432"/>
              <a:ext cx="2819" cy="410"/>
            </a:xfrm>
            <a:prstGeom prst="cloudCallout">
              <a:avLst>
                <a:gd name="adj1" fmla="val -20259"/>
                <a:gd name="adj2" fmla="val 17315"/>
              </a:avLst>
            </a:prstGeom>
            <a:ln>
              <a:headEnd type="none" w="sm" len="sm"/>
              <a:tailEnd type="none" w="sm" len="sm"/>
            </a:ln>
          </p:spPr>
          <p:style>
            <a:lnRef idx="1">
              <a:schemeClr val="accent5"/>
            </a:lnRef>
            <a:fillRef idx="3">
              <a:schemeClr val="accent5"/>
            </a:fillRef>
            <a:effectRef idx="2">
              <a:schemeClr val="accent5"/>
            </a:effectRef>
            <a:fontRef idx="minor">
              <a:schemeClr val="lt1"/>
            </a:fontRef>
          </p:style>
          <p:txBody>
            <a:bodyPr wrap="none" anchor="ctr"/>
            <a:lstStyle/>
            <a:p>
              <a:pPr algn="ctr"/>
              <a:endParaRPr lang="en-US" altLang="zh-CN" sz="1600" b="0">
                <a:solidFill>
                  <a:srgbClr val="FFFFCC"/>
                </a:solidFill>
              </a:endParaRPr>
            </a:p>
          </p:txBody>
        </p:sp>
        <p:sp>
          <p:nvSpPr>
            <p:cNvPr id="8" name="Text Box 132">
              <a:extLst>
                <a:ext uri="{FF2B5EF4-FFF2-40B4-BE49-F238E27FC236}">
                  <a16:creationId xmlns:a16="http://schemas.microsoft.com/office/drawing/2014/main" id="{25D08E57-BC8B-09BF-729D-92AC9DF5A344}"/>
                </a:ext>
              </a:extLst>
            </p:cNvPr>
            <p:cNvSpPr txBox="1">
              <a:spLocks noChangeArrowheads="1"/>
            </p:cNvSpPr>
            <p:nvPr/>
          </p:nvSpPr>
          <p:spPr bwMode="auto">
            <a:xfrm>
              <a:off x="539" y="465"/>
              <a:ext cx="2496" cy="241"/>
            </a:xfrm>
            <a:prstGeom prst="rect">
              <a:avLst/>
            </a:prstGeom>
            <a:noFill/>
            <a:ln w="12700" cap="sq">
              <a:noFill/>
              <a:miter lim="800000"/>
              <a:headEnd type="none" w="sm" len="sm"/>
              <a:tailEnd type="none" w="sm" len="sm"/>
            </a:ln>
          </p:spPr>
          <p:txBody>
            <a:bodyPr>
              <a:spAutoFit/>
            </a:bodyPr>
            <a:lstStyle/>
            <a:p>
              <a:r>
                <a:rPr lang="zh-CN" altLang="en-US" sz="3600" b="0" dirty="0">
                  <a:solidFill>
                    <a:schemeClr val="bg1"/>
                  </a:solidFill>
                  <a:latin typeface="黑体" pitchFamily="49" charset="-122"/>
                  <a:ea typeface="黑体" pitchFamily="49" charset="-122"/>
                </a:rPr>
                <a:t>如何在大规模数据集中快速查找？</a:t>
              </a:r>
            </a:p>
          </p:txBody>
        </p:sp>
      </p:grpSp>
      <p:grpSp>
        <p:nvGrpSpPr>
          <p:cNvPr id="9" name="Group 146">
            <a:extLst>
              <a:ext uri="{FF2B5EF4-FFF2-40B4-BE49-F238E27FC236}">
                <a16:creationId xmlns:a16="http://schemas.microsoft.com/office/drawing/2014/main" id="{AEF2B05E-3D07-74C3-0D8D-83FB8D501A6F}"/>
              </a:ext>
            </a:extLst>
          </p:cNvPr>
          <p:cNvGrpSpPr>
            <a:grpSpLocks/>
          </p:cNvGrpSpPr>
          <p:nvPr/>
        </p:nvGrpSpPr>
        <p:grpSpPr bwMode="auto">
          <a:xfrm>
            <a:off x="457200" y="2738438"/>
            <a:ext cx="7283450" cy="1100053"/>
            <a:chOff x="288" y="432"/>
            <a:chExt cx="2747" cy="410"/>
          </a:xfrm>
        </p:grpSpPr>
        <p:sp>
          <p:nvSpPr>
            <p:cNvPr id="10" name="AutoShape 131">
              <a:extLst>
                <a:ext uri="{FF2B5EF4-FFF2-40B4-BE49-F238E27FC236}">
                  <a16:creationId xmlns:a16="http://schemas.microsoft.com/office/drawing/2014/main" id="{3B5A082E-C3CF-0EFE-7AFB-DF39CA00F70B}"/>
                </a:ext>
              </a:extLst>
            </p:cNvPr>
            <p:cNvSpPr>
              <a:spLocks noChangeArrowheads="1"/>
            </p:cNvSpPr>
            <p:nvPr/>
          </p:nvSpPr>
          <p:spPr bwMode="auto">
            <a:xfrm>
              <a:off x="288" y="432"/>
              <a:ext cx="2666" cy="410"/>
            </a:xfrm>
            <a:prstGeom prst="cloudCallout">
              <a:avLst>
                <a:gd name="adj1" fmla="val -20259"/>
                <a:gd name="adj2" fmla="val 17315"/>
              </a:avLst>
            </a:prstGeom>
            <a:ln>
              <a:headEnd type="none" w="sm" len="sm"/>
              <a:tailEnd type="none" w="sm" len="sm"/>
            </a:ln>
          </p:spPr>
          <p:style>
            <a:lnRef idx="1">
              <a:schemeClr val="accent5"/>
            </a:lnRef>
            <a:fillRef idx="3">
              <a:schemeClr val="accent5"/>
            </a:fillRef>
            <a:effectRef idx="2">
              <a:schemeClr val="accent5"/>
            </a:effectRef>
            <a:fontRef idx="minor">
              <a:schemeClr val="lt1"/>
            </a:fontRef>
          </p:style>
          <p:txBody>
            <a:bodyPr wrap="none" anchor="ctr"/>
            <a:lstStyle/>
            <a:p>
              <a:pPr algn="ctr"/>
              <a:endParaRPr lang="en-US" altLang="zh-CN" sz="1600" b="0">
                <a:solidFill>
                  <a:srgbClr val="FFFFCC"/>
                </a:solidFill>
              </a:endParaRPr>
            </a:p>
          </p:txBody>
        </p:sp>
        <p:sp>
          <p:nvSpPr>
            <p:cNvPr id="11" name="Text Box 132">
              <a:extLst>
                <a:ext uri="{FF2B5EF4-FFF2-40B4-BE49-F238E27FC236}">
                  <a16:creationId xmlns:a16="http://schemas.microsoft.com/office/drawing/2014/main" id="{C6436468-83F2-8DC7-1929-D88AA46760F3}"/>
                </a:ext>
              </a:extLst>
            </p:cNvPr>
            <p:cNvSpPr txBox="1">
              <a:spLocks noChangeArrowheads="1"/>
            </p:cNvSpPr>
            <p:nvPr/>
          </p:nvSpPr>
          <p:spPr bwMode="auto">
            <a:xfrm>
              <a:off x="539" y="465"/>
              <a:ext cx="2496" cy="241"/>
            </a:xfrm>
            <a:prstGeom prst="rect">
              <a:avLst/>
            </a:prstGeom>
            <a:noFill/>
            <a:ln w="12700" cap="sq">
              <a:noFill/>
              <a:miter lim="800000"/>
              <a:headEnd type="none" w="sm" len="sm"/>
              <a:tailEnd type="none" w="sm" len="sm"/>
            </a:ln>
          </p:spPr>
          <p:txBody>
            <a:bodyPr>
              <a:spAutoFit/>
            </a:bodyPr>
            <a:lstStyle/>
            <a:p>
              <a:r>
                <a:rPr lang="zh-CN" altLang="en-US" sz="3600" b="0" dirty="0">
                  <a:solidFill>
                    <a:schemeClr val="bg1"/>
                  </a:solidFill>
                  <a:latin typeface="黑体" pitchFamily="49" charset="-122"/>
                  <a:ea typeface="黑体" pitchFamily="49" charset="-122"/>
                </a:rPr>
                <a:t>如何根据不同属性查找？</a:t>
              </a:r>
            </a:p>
          </p:txBody>
        </p:sp>
      </p:grpSp>
      <p:grpSp>
        <p:nvGrpSpPr>
          <p:cNvPr id="12" name="Group 146">
            <a:extLst>
              <a:ext uri="{FF2B5EF4-FFF2-40B4-BE49-F238E27FC236}">
                <a16:creationId xmlns:a16="http://schemas.microsoft.com/office/drawing/2014/main" id="{953AE0C7-185D-A7FF-0E75-6CC417FE1CDC}"/>
              </a:ext>
            </a:extLst>
          </p:cNvPr>
          <p:cNvGrpSpPr>
            <a:grpSpLocks/>
          </p:cNvGrpSpPr>
          <p:nvPr/>
        </p:nvGrpSpPr>
        <p:grpSpPr bwMode="auto">
          <a:xfrm>
            <a:off x="468313" y="4251325"/>
            <a:ext cx="8278869" cy="1770754"/>
            <a:chOff x="288" y="432"/>
            <a:chExt cx="2723" cy="469"/>
          </a:xfrm>
        </p:grpSpPr>
        <p:sp>
          <p:nvSpPr>
            <p:cNvPr id="13" name="AutoShape 131">
              <a:extLst>
                <a:ext uri="{FF2B5EF4-FFF2-40B4-BE49-F238E27FC236}">
                  <a16:creationId xmlns:a16="http://schemas.microsoft.com/office/drawing/2014/main" id="{5E9E50BA-B4B7-D9B2-7E97-BD0E3C875074}"/>
                </a:ext>
              </a:extLst>
            </p:cNvPr>
            <p:cNvSpPr>
              <a:spLocks noChangeArrowheads="1"/>
            </p:cNvSpPr>
            <p:nvPr/>
          </p:nvSpPr>
          <p:spPr bwMode="auto">
            <a:xfrm>
              <a:off x="288" y="432"/>
              <a:ext cx="2723" cy="469"/>
            </a:xfrm>
            <a:prstGeom prst="cloudCallout">
              <a:avLst>
                <a:gd name="adj1" fmla="val -20259"/>
                <a:gd name="adj2" fmla="val 17315"/>
              </a:avLst>
            </a:prstGeom>
            <a:ln>
              <a:headEnd type="none" w="sm" len="sm"/>
              <a:tailEnd type="none" w="sm" len="sm"/>
            </a:ln>
          </p:spPr>
          <p:style>
            <a:lnRef idx="1">
              <a:schemeClr val="accent5"/>
            </a:lnRef>
            <a:fillRef idx="3">
              <a:schemeClr val="accent5"/>
            </a:fillRef>
            <a:effectRef idx="2">
              <a:schemeClr val="accent5"/>
            </a:effectRef>
            <a:fontRef idx="minor">
              <a:schemeClr val="lt1"/>
            </a:fontRef>
          </p:style>
          <p:txBody>
            <a:bodyPr wrap="none" anchor="ctr"/>
            <a:lstStyle/>
            <a:p>
              <a:pPr algn="ctr"/>
              <a:endParaRPr lang="en-US" altLang="zh-CN" sz="1600" b="0">
                <a:solidFill>
                  <a:srgbClr val="FFFFCC"/>
                </a:solidFill>
              </a:endParaRPr>
            </a:p>
          </p:txBody>
        </p:sp>
        <p:sp>
          <p:nvSpPr>
            <p:cNvPr id="14" name="Text Box 132">
              <a:extLst>
                <a:ext uri="{FF2B5EF4-FFF2-40B4-BE49-F238E27FC236}">
                  <a16:creationId xmlns:a16="http://schemas.microsoft.com/office/drawing/2014/main" id="{BC5B5F56-9F36-9D2F-A294-8422672C41EB}"/>
                </a:ext>
              </a:extLst>
            </p:cNvPr>
            <p:cNvSpPr txBox="1">
              <a:spLocks noChangeArrowheads="1"/>
            </p:cNvSpPr>
            <p:nvPr/>
          </p:nvSpPr>
          <p:spPr bwMode="auto">
            <a:xfrm>
              <a:off x="515" y="490"/>
              <a:ext cx="2496" cy="318"/>
            </a:xfrm>
            <a:prstGeom prst="rect">
              <a:avLst/>
            </a:prstGeom>
            <a:noFill/>
            <a:ln w="12700" cap="sq">
              <a:noFill/>
              <a:miter lim="800000"/>
              <a:headEnd type="none" w="sm" len="sm"/>
              <a:tailEnd type="none" w="sm" len="sm"/>
            </a:ln>
          </p:spPr>
          <p:txBody>
            <a:bodyPr>
              <a:spAutoFit/>
            </a:bodyPr>
            <a:lstStyle/>
            <a:p>
              <a:r>
                <a:rPr lang="zh-CN" altLang="en-US" sz="3600" b="0" dirty="0">
                  <a:solidFill>
                    <a:schemeClr val="bg1"/>
                  </a:solidFill>
                  <a:latin typeface="黑体" pitchFamily="49" charset="-122"/>
                  <a:ea typeface="黑体" pitchFamily="49" charset="-122"/>
                </a:rPr>
                <a:t>如何利用不同存储介质的性能特性实现快速查找？</a:t>
              </a:r>
            </a:p>
          </p:txBody>
        </p:sp>
      </p:grpSp>
      <p:grpSp>
        <p:nvGrpSpPr>
          <p:cNvPr id="15" name="Group 2">
            <a:extLst>
              <a:ext uri="{FF2B5EF4-FFF2-40B4-BE49-F238E27FC236}">
                <a16:creationId xmlns:a16="http://schemas.microsoft.com/office/drawing/2014/main" id="{5C4C396C-88F1-02CB-3851-589C97445F5C}"/>
              </a:ext>
            </a:extLst>
          </p:cNvPr>
          <p:cNvGrpSpPr>
            <a:grpSpLocks/>
          </p:cNvGrpSpPr>
          <p:nvPr/>
        </p:nvGrpSpPr>
        <p:grpSpPr bwMode="auto">
          <a:xfrm>
            <a:off x="685800" y="331691"/>
            <a:ext cx="3124200" cy="620713"/>
            <a:chOff x="576" y="192"/>
            <a:chExt cx="1968" cy="391"/>
          </a:xfrm>
        </p:grpSpPr>
        <p:sp>
          <p:nvSpPr>
            <p:cNvPr id="16" name="Rectangle 3">
              <a:extLst>
                <a:ext uri="{FF2B5EF4-FFF2-40B4-BE49-F238E27FC236}">
                  <a16:creationId xmlns:a16="http://schemas.microsoft.com/office/drawing/2014/main" id="{A72A9D5F-E4B8-9D59-F383-D49465547087}"/>
                </a:ext>
              </a:extLst>
            </p:cNvPr>
            <p:cNvSpPr>
              <a:spLocks noChangeArrowheads="1"/>
            </p:cNvSpPr>
            <p:nvPr/>
          </p:nvSpPr>
          <p:spPr bwMode="auto">
            <a:xfrm>
              <a:off x="632" y="192"/>
              <a:ext cx="1872" cy="384"/>
            </a:xfrm>
            <a:prstGeom prst="rect">
              <a:avLst/>
            </a:prstGeom>
            <a:solidFill>
              <a:schemeClr val="accent4">
                <a:lumMod val="20000"/>
                <a:lumOff val="80000"/>
              </a:schemeClr>
            </a:solidFill>
            <a:ln w="12700" cap="sq">
              <a:noFill/>
              <a:miter lim="800000"/>
              <a:headEnd type="none" w="sm" len="sm"/>
              <a:tailEnd type="none" w="sm" len="sm"/>
            </a:ln>
            <a:effectLst>
              <a:outerShdw dist="63500" dir="2212194" algn="ctr" rotWithShape="0">
                <a:srgbClr val="969696"/>
              </a:outerShdw>
            </a:effectLst>
          </p:spPr>
          <p:txBody>
            <a:bodyPr wrap="none" anchor="ctr"/>
            <a:lstStyle/>
            <a:p>
              <a:endParaRPr lang="zh-CN" altLang="en-US"/>
            </a:p>
          </p:txBody>
        </p:sp>
        <p:sp>
          <p:nvSpPr>
            <p:cNvPr id="17" name="Rectangle 4">
              <a:extLst>
                <a:ext uri="{FF2B5EF4-FFF2-40B4-BE49-F238E27FC236}">
                  <a16:creationId xmlns:a16="http://schemas.microsoft.com/office/drawing/2014/main" id="{8F2BCCD1-F61A-820C-7BDE-3561A5B1C758}"/>
                </a:ext>
              </a:extLst>
            </p:cNvPr>
            <p:cNvSpPr>
              <a:spLocks noChangeArrowheads="1"/>
            </p:cNvSpPr>
            <p:nvPr/>
          </p:nvSpPr>
          <p:spPr bwMode="auto">
            <a:xfrm>
              <a:off x="576" y="199"/>
              <a:ext cx="1968" cy="384"/>
            </a:xfrm>
            <a:prstGeom prst="rect">
              <a:avLst/>
            </a:prstGeom>
            <a:noFill/>
            <a:ln w="9525">
              <a:noFill/>
              <a:miter lim="800000"/>
              <a:headEnd/>
              <a:tailEnd/>
            </a:ln>
            <a:effectLst/>
          </p:spPr>
          <p:txBody>
            <a:bodyPr lIns="92075" tIns="46038" rIns="92075" bIns="46038" anchor="b"/>
            <a:lstStyle/>
            <a:p>
              <a:r>
                <a:rPr lang="en-US" altLang="zh-CN" sz="3600" dirty="0">
                  <a:solidFill>
                    <a:srgbClr val="264AA5"/>
                  </a:solidFill>
                  <a:ea typeface="楷体_GB2312" pitchFamily="49" charset="-122"/>
                </a:rPr>
                <a:t>  </a:t>
              </a:r>
              <a:r>
                <a:rPr lang="en-US" altLang="zh-CN" sz="3300" dirty="0">
                  <a:solidFill>
                    <a:srgbClr val="264AA5"/>
                  </a:solidFill>
                  <a:ea typeface="楷体_GB2312" pitchFamily="49" charset="-122"/>
                </a:rPr>
                <a:t>7.3</a:t>
              </a:r>
              <a:r>
                <a:rPr lang="en-US" altLang="zh-CN" sz="3300" dirty="0">
                  <a:solidFill>
                    <a:srgbClr val="264AA5"/>
                  </a:solidFill>
                  <a:latin typeface="楷体_GB2312" pitchFamily="49" charset="-122"/>
                  <a:ea typeface="楷体_GB2312" pitchFamily="49" charset="-122"/>
                </a:rPr>
                <a:t> </a:t>
              </a:r>
              <a:r>
                <a:rPr lang="zh-CN" altLang="en-US" sz="3300" dirty="0">
                  <a:solidFill>
                    <a:srgbClr val="264AA5"/>
                  </a:solidFill>
                  <a:latin typeface="楷体_GB2312" pitchFamily="49" charset="-122"/>
                  <a:ea typeface="楷体_GB2312" pitchFamily="49" charset="-122"/>
                </a:rPr>
                <a:t>索引</a:t>
              </a:r>
              <a:endParaRPr lang="zh-CN" altLang="en-US" sz="4400" b="0" dirty="0">
                <a:solidFill>
                  <a:srgbClr val="264AA5"/>
                </a:solidFill>
              </a:endParaRPr>
            </a:p>
          </p:txBody>
        </p:sp>
      </p:grpSp>
    </p:spTree>
    <p:extLst>
      <p:ext uri="{BB962C8B-B14F-4D97-AF65-F5344CB8AC3E}">
        <p14:creationId xmlns:p14="http://schemas.microsoft.com/office/powerpoint/2010/main" val="178662026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F5F8E9-A57E-AA5F-B53C-F4FA76BF12B8}"/>
              </a:ext>
            </a:extLst>
          </p:cNvPr>
          <p:cNvSpPr>
            <a:spLocks noGrp="1"/>
          </p:cNvSpPr>
          <p:nvPr>
            <p:ph type="title"/>
          </p:nvPr>
        </p:nvSpPr>
        <p:spPr/>
        <p:txBody>
          <a:bodyPr/>
          <a:lstStyle/>
          <a:p>
            <a:r>
              <a:rPr kumimoji="1" lang="en-US" altLang="zh-CN" dirty="0"/>
              <a:t>Memory</a:t>
            </a:r>
            <a:r>
              <a:rPr kumimoji="1" lang="zh-CN" altLang="en-US" dirty="0"/>
              <a:t> </a:t>
            </a:r>
            <a:r>
              <a:rPr lang="zh-CN" altLang="zh-CN" dirty="0"/>
              <a:t>Hierarchy</a:t>
            </a:r>
            <a:endParaRPr kumimoji="1" lang="zh-CN" altLang="en-US" dirty="0"/>
          </a:p>
        </p:txBody>
      </p:sp>
      <p:sp>
        <p:nvSpPr>
          <p:cNvPr id="4" name="日期占位符 3">
            <a:extLst>
              <a:ext uri="{FF2B5EF4-FFF2-40B4-BE49-F238E27FC236}">
                <a16:creationId xmlns:a16="http://schemas.microsoft.com/office/drawing/2014/main" id="{F2D85897-E63E-FD37-3037-2C63B8706F65}"/>
              </a:ext>
            </a:extLst>
          </p:cNvPr>
          <p:cNvSpPr>
            <a:spLocks noGrp="1"/>
          </p:cNvSpPr>
          <p:nvPr>
            <p:ph type="dt" sz="half" idx="10"/>
          </p:nvPr>
        </p:nvSpPr>
        <p:spPr/>
        <p:txBody>
          <a:bodyPr/>
          <a:lstStyle/>
          <a:p>
            <a:pPr>
              <a:defRPr/>
            </a:pPr>
            <a:fld id="{72795A5C-ABA9-164F-9A37-0CFC1B48C772}" type="datetime1">
              <a:rPr lang="en-US" altLang="zh-CN" smtClean="0"/>
              <a:t>6/9/22</a:t>
            </a:fld>
            <a:endParaRPr lang="en-US" altLang="zh-CN" dirty="0"/>
          </a:p>
        </p:txBody>
      </p:sp>
      <p:sp>
        <p:nvSpPr>
          <p:cNvPr id="5" name="灯片编号占位符 4">
            <a:extLst>
              <a:ext uri="{FF2B5EF4-FFF2-40B4-BE49-F238E27FC236}">
                <a16:creationId xmlns:a16="http://schemas.microsoft.com/office/drawing/2014/main" id="{41FDD840-4F22-A45F-98B3-64A173821599}"/>
              </a:ext>
            </a:extLst>
          </p:cNvPr>
          <p:cNvSpPr>
            <a:spLocks noGrp="1"/>
          </p:cNvSpPr>
          <p:nvPr>
            <p:ph type="sldNum" sz="quarter" idx="12"/>
          </p:nvPr>
        </p:nvSpPr>
        <p:spPr/>
        <p:txBody>
          <a:bodyPr/>
          <a:lstStyle/>
          <a:p>
            <a:pPr>
              <a:defRPr/>
            </a:pPr>
            <a:fld id="{4FF538FA-A287-4FBD-9703-6DB9C5344803}" type="slidenum">
              <a:rPr lang="zh-CN" altLang="en-US" smtClean="0"/>
              <a:t>37</a:t>
            </a:fld>
            <a:endParaRPr lang="en-US" altLang="zh-CN" dirty="0"/>
          </a:p>
        </p:txBody>
      </p:sp>
      <p:sp>
        <p:nvSpPr>
          <p:cNvPr id="29" name="矩形 14">
            <a:extLst>
              <a:ext uri="{FF2B5EF4-FFF2-40B4-BE49-F238E27FC236}">
                <a16:creationId xmlns:a16="http://schemas.microsoft.com/office/drawing/2014/main" id="{58F7F773-F18C-76D0-9862-475F1DD6E68A}"/>
              </a:ext>
            </a:extLst>
          </p:cNvPr>
          <p:cNvSpPr>
            <a:spLocks noChangeArrowheads="1"/>
          </p:cNvSpPr>
          <p:nvPr/>
        </p:nvSpPr>
        <p:spPr bwMode="auto">
          <a:xfrm>
            <a:off x="3563938" y="1628775"/>
            <a:ext cx="1655762" cy="576263"/>
          </a:xfrm>
          <a:prstGeom prst="rect">
            <a:avLst/>
          </a:prstGeom>
          <a:ln>
            <a:headEnd type="none" w="sm" len="sm"/>
            <a:tailEnd type="none" w="sm" len="sm"/>
          </a:ln>
        </p:spPr>
        <p:style>
          <a:lnRef idx="1">
            <a:schemeClr val="accent2"/>
          </a:lnRef>
          <a:fillRef idx="3">
            <a:schemeClr val="accent2"/>
          </a:fillRef>
          <a:effectRef idx="2">
            <a:schemeClr val="accent2"/>
          </a:effectRef>
          <a:fontRef idx="minor">
            <a:schemeClr val="lt1"/>
          </a:fontRef>
        </p:style>
        <p:txBody>
          <a:bodyPr/>
          <a:lstStyle/>
          <a:p>
            <a:pPr algn="ctr"/>
            <a:r>
              <a:rPr lang="zh-CN" altLang="en-US" sz="2400" dirty="0"/>
              <a:t>硬盘</a:t>
            </a:r>
          </a:p>
        </p:txBody>
      </p:sp>
      <p:sp>
        <p:nvSpPr>
          <p:cNvPr id="30" name="矩形 17">
            <a:extLst>
              <a:ext uri="{FF2B5EF4-FFF2-40B4-BE49-F238E27FC236}">
                <a16:creationId xmlns:a16="http://schemas.microsoft.com/office/drawing/2014/main" id="{EB348CEB-58A5-533B-546F-514D4D35A10D}"/>
              </a:ext>
            </a:extLst>
          </p:cNvPr>
          <p:cNvSpPr>
            <a:spLocks noChangeArrowheads="1"/>
          </p:cNvSpPr>
          <p:nvPr/>
        </p:nvSpPr>
        <p:spPr bwMode="auto">
          <a:xfrm>
            <a:off x="6517948" y="5121275"/>
            <a:ext cx="2862262" cy="923330"/>
          </a:xfrm>
          <a:prstGeom prst="rect">
            <a:avLst/>
          </a:prstGeom>
          <a:noFill/>
          <a:ln w="9525">
            <a:noFill/>
            <a:miter lim="800000"/>
            <a:headEnd/>
            <a:tailEnd/>
          </a:ln>
        </p:spPr>
        <p:txBody>
          <a:bodyPr>
            <a:spAutoFit/>
          </a:bodyPr>
          <a:lstStyle/>
          <a:p>
            <a:r>
              <a:rPr lang="zh-CN" altLang="en-US" dirty="0"/>
              <a:t>　　</a:t>
            </a:r>
            <a:r>
              <a:rPr lang="en-US" altLang="zh-CN" dirty="0"/>
              <a:t>1s = 1000ms </a:t>
            </a:r>
          </a:p>
          <a:p>
            <a:r>
              <a:rPr lang="zh-CN" altLang="en-US" dirty="0"/>
              <a:t>　　</a:t>
            </a:r>
            <a:r>
              <a:rPr lang="en-US" altLang="zh-CN" dirty="0"/>
              <a:t>1ms = 1000us </a:t>
            </a:r>
          </a:p>
          <a:p>
            <a:r>
              <a:rPr lang="zh-CN" altLang="en-US" dirty="0"/>
              <a:t>　　</a:t>
            </a:r>
            <a:r>
              <a:rPr lang="en-US" altLang="zh-CN" dirty="0"/>
              <a:t>1us = 1000ns </a:t>
            </a:r>
            <a:endParaRPr lang="zh-CN" altLang="en-US" dirty="0"/>
          </a:p>
        </p:txBody>
      </p:sp>
      <p:sp>
        <p:nvSpPr>
          <p:cNvPr id="31" name="矩形 19">
            <a:extLst>
              <a:ext uri="{FF2B5EF4-FFF2-40B4-BE49-F238E27FC236}">
                <a16:creationId xmlns:a16="http://schemas.microsoft.com/office/drawing/2014/main" id="{62CDDB77-0F48-83BC-8D80-89C351319AE4}"/>
              </a:ext>
            </a:extLst>
          </p:cNvPr>
          <p:cNvSpPr>
            <a:spLocks noChangeArrowheads="1"/>
          </p:cNvSpPr>
          <p:nvPr/>
        </p:nvSpPr>
        <p:spPr bwMode="auto">
          <a:xfrm>
            <a:off x="684213" y="1052513"/>
            <a:ext cx="1415772" cy="461665"/>
          </a:xfrm>
          <a:prstGeom prst="rect">
            <a:avLst/>
          </a:prstGeom>
          <a:noFill/>
          <a:ln w="9525">
            <a:noFill/>
            <a:miter lim="800000"/>
            <a:headEnd/>
            <a:tailEnd/>
          </a:ln>
        </p:spPr>
        <p:txBody>
          <a:bodyPr wrap="none">
            <a:spAutoFit/>
          </a:bodyPr>
          <a:lstStyle/>
          <a:p>
            <a:r>
              <a:rPr lang="zh-CN" altLang="en-US" sz="2400" dirty="0"/>
              <a:t>典型容量</a:t>
            </a:r>
          </a:p>
        </p:txBody>
      </p:sp>
      <p:sp>
        <p:nvSpPr>
          <p:cNvPr id="32" name="矩形 20">
            <a:extLst>
              <a:ext uri="{FF2B5EF4-FFF2-40B4-BE49-F238E27FC236}">
                <a16:creationId xmlns:a16="http://schemas.microsoft.com/office/drawing/2014/main" id="{1FAFE95D-CA9D-2A0B-14BD-463E48AE903B}"/>
              </a:ext>
            </a:extLst>
          </p:cNvPr>
          <p:cNvSpPr>
            <a:spLocks noChangeArrowheads="1"/>
          </p:cNvSpPr>
          <p:nvPr/>
        </p:nvSpPr>
        <p:spPr bwMode="auto">
          <a:xfrm>
            <a:off x="6517948" y="1052512"/>
            <a:ext cx="2031325" cy="461665"/>
          </a:xfrm>
          <a:prstGeom prst="rect">
            <a:avLst/>
          </a:prstGeom>
          <a:noFill/>
          <a:ln w="9525">
            <a:noFill/>
            <a:miter lim="800000"/>
            <a:headEnd/>
            <a:tailEnd/>
          </a:ln>
        </p:spPr>
        <p:txBody>
          <a:bodyPr wrap="none">
            <a:spAutoFit/>
          </a:bodyPr>
          <a:lstStyle/>
          <a:p>
            <a:r>
              <a:rPr lang="zh-CN" altLang="en-US" sz="2400" dirty="0"/>
              <a:t>典型访问时间</a:t>
            </a:r>
          </a:p>
        </p:txBody>
      </p:sp>
      <p:sp>
        <p:nvSpPr>
          <p:cNvPr id="33" name="矩形 21">
            <a:extLst>
              <a:ext uri="{FF2B5EF4-FFF2-40B4-BE49-F238E27FC236}">
                <a16:creationId xmlns:a16="http://schemas.microsoft.com/office/drawing/2014/main" id="{9AC072D8-7561-0F1E-31A4-D2EFBF0A6700}"/>
              </a:ext>
            </a:extLst>
          </p:cNvPr>
          <p:cNvSpPr>
            <a:spLocks noChangeArrowheads="1"/>
          </p:cNvSpPr>
          <p:nvPr/>
        </p:nvSpPr>
        <p:spPr bwMode="auto">
          <a:xfrm>
            <a:off x="3563938" y="2600325"/>
            <a:ext cx="1655762" cy="576263"/>
          </a:xfrm>
          <a:prstGeom prst="rect">
            <a:avLst/>
          </a:prstGeom>
          <a:ln>
            <a:headEnd type="none" w="sm" len="sm"/>
            <a:tailEnd type="none" w="sm" len="sm"/>
          </a:ln>
        </p:spPr>
        <p:style>
          <a:lnRef idx="1">
            <a:schemeClr val="accent2"/>
          </a:lnRef>
          <a:fillRef idx="3">
            <a:schemeClr val="accent2"/>
          </a:fillRef>
          <a:effectRef idx="2">
            <a:schemeClr val="accent2"/>
          </a:effectRef>
          <a:fontRef idx="minor">
            <a:schemeClr val="lt1"/>
          </a:fontRef>
        </p:style>
        <p:txBody>
          <a:bodyPr/>
          <a:lstStyle/>
          <a:p>
            <a:pPr algn="ctr"/>
            <a:r>
              <a:rPr lang="zh-CN" altLang="en-US" sz="2400"/>
              <a:t>内存</a:t>
            </a:r>
          </a:p>
        </p:txBody>
      </p:sp>
      <p:sp>
        <p:nvSpPr>
          <p:cNvPr id="34" name="矩形 22">
            <a:extLst>
              <a:ext uri="{FF2B5EF4-FFF2-40B4-BE49-F238E27FC236}">
                <a16:creationId xmlns:a16="http://schemas.microsoft.com/office/drawing/2014/main" id="{94D4B2F4-CF1B-5E32-4420-370DCE7239C5}"/>
              </a:ext>
            </a:extLst>
          </p:cNvPr>
          <p:cNvSpPr>
            <a:spLocks noChangeArrowheads="1"/>
          </p:cNvSpPr>
          <p:nvPr/>
        </p:nvSpPr>
        <p:spPr bwMode="auto">
          <a:xfrm>
            <a:off x="3563938" y="3573463"/>
            <a:ext cx="1655762" cy="576262"/>
          </a:xfrm>
          <a:prstGeom prst="rect">
            <a:avLst/>
          </a:prstGeom>
          <a:ln>
            <a:headEnd type="none" w="sm" len="sm"/>
            <a:tailEnd type="none" w="sm" len="sm"/>
          </a:ln>
        </p:spPr>
        <p:style>
          <a:lnRef idx="1">
            <a:schemeClr val="accent2"/>
          </a:lnRef>
          <a:fillRef idx="3">
            <a:schemeClr val="accent2"/>
          </a:fillRef>
          <a:effectRef idx="2">
            <a:schemeClr val="accent2"/>
          </a:effectRef>
          <a:fontRef idx="minor">
            <a:schemeClr val="lt1"/>
          </a:fontRef>
        </p:style>
        <p:txBody>
          <a:bodyPr/>
          <a:lstStyle/>
          <a:p>
            <a:pPr algn="ctr"/>
            <a:r>
              <a:rPr lang="zh-CN" altLang="en-US" sz="2400"/>
              <a:t>二级</a:t>
            </a:r>
            <a:r>
              <a:rPr lang="en-US" altLang="zh-CN" sz="2400"/>
              <a:t>Cache</a:t>
            </a:r>
            <a:endParaRPr lang="zh-CN" altLang="en-US" sz="2400"/>
          </a:p>
        </p:txBody>
      </p:sp>
      <p:sp>
        <p:nvSpPr>
          <p:cNvPr id="35" name="矩形 23">
            <a:extLst>
              <a:ext uri="{FF2B5EF4-FFF2-40B4-BE49-F238E27FC236}">
                <a16:creationId xmlns:a16="http://schemas.microsoft.com/office/drawing/2014/main" id="{9C98B626-9F8F-9AB4-AC1A-50A031932DD9}"/>
              </a:ext>
            </a:extLst>
          </p:cNvPr>
          <p:cNvSpPr>
            <a:spLocks noChangeArrowheads="1"/>
          </p:cNvSpPr>
          <p:nvPr/>
        </p:nvSpPr>
        <p:spPr bwMode="auto">
          <a:xfrm>
            <a:off x="3563938" y="4545013"/>
            <a:ext cx="1655762" cy="576262"/>
          </a:xfrm>
          <a:prstGeom prst="rect">
            <a:avLst/>
          </a:prstGeom>
          <a:ln>
            <a:headEnd type="none" w="sm" len="sm"/>
            <a:tailEnd type="none" w="sm" len="sm"/>
          </a:ln>
        </p:spPr>
        <p:style>
          <a:lnRef idx="1">
            <a:schemeClr val="accent2"/>
          </a:lnRef>
          <a:fillRef idx="3">
            <a:schemeClr val="accent2"/>
          </a:fillRef>
          <a:effectRef idx="2">
            <a:schemeClr val="accent2"/>
          </a:effectRef>
          <a:fontRef idx="minor">
            <a:schemeClr val="lt1"/>
          </a:fontRef>
        </p:style>
        <p:txBody>
          <a:bodyPr/>
          <a:lstStyle/>
          <a:p>
            <a:pPr algn="ctr"/>
            <a:r>
              <a:rPr lang="zh-CN" altLang="en-US" sz="2400"/>
              <a:t>一级</a:t>
            </a:r>
            <a:r>
              <a:rPr lang="en-US" altLang="zh-CN" sz="2400"/>
              <a:t>Cache</a:t>
            </a:r>
            <a:endParaRPr lang="zh-CN" altLang="en-US" sz="2400"/>
          </a:p>
        </p:txBody>
      </p:sp>
      <p:sp>
        <p:nvSpPr>
          <p:cNvPr id="36" name="矩形 24">
            <a:extLst>
              <a:ext uri="{FF2B5EF4-FFF2-40B4-BE49-F238E27FC236}">
                <a16:creationId xmlns:a16="http://schemas.microsoft.com/office/drawing/2014/main" id="{5A8223CC-A413-4444-E7C7-EAE3B9931931}"/>
              </a:ext>
            </a:extLst>
          </p:cNvPr>
          <p:cNvSpPr>
            <a:spLocks noChangeArrowheads="1"/>
          </p:cNvSpPr>
          <p:nvPr/>
        </p:nvSpPr>
        <p:spPr bwMode="auto">
          <a:xfrm>
            <a:off x="3563938" y="5516563"/>
            <a:ext cx="1655762" cy="576262"/>
          </a:xfrm>
          <a:prstGeom prst="rect">
            <a:avLst/>
          </a:prstGeom>
          <a:ln>
            <a:headEnd type="none" w="sm" len="sm"/>
            <a:tailEnd type="none" w="sm" len="sm"/>
          </a:ln>
        </p:spPr>
        <p:style>
          <a:lnRef idx="1">
            <a:schemeClr val="accent2"/>
          </a:lnRef>
          <a:fillRef idx="3">
            <a:schemeClr val="accent2"/>
          </a:fillRef>
          <a:effectRef idx="2">
            <a:schemeClr val="accent2"/>
          </a:effectRef>
          <a:fontRef idx="minor">
            <a:schemeClr val="lt1"/>
          </a:fontRef>
        </p:style>
        <p:txBody>
          <a:bodyPr/>
          <a:lstStyle/>
          <a:p>
            <a:pPr algn="ctr"/>
            <a:r>
              <a:rPr lang="zh-CN" altLang="en-US" sz="2400"/>
              <a:t>寄存器</a:t>
            </a:r>
          </a:p>
        </p:txBody>
      </p:sp>
      <p:cxnSp>
        <p:nvCxnSpPr>
          <p:cNvPr id="37" name="直接箭头连接符 26">
            <a:extLst>
              <a:ext uri="{FF2B5EF4-FFF2-40B4-BE49-F238E27FC236}">
                <a16:creationId xmlns:a16="http://schemas.microsoft.com/office/drawing/2014/main" id="{D0A127B2-3409-6A50-B9D1-27096DC49B9E}"/>
              </a:ext>
            </a:extLst>
          </p:cNvPr>
          <p:cNvCxnSpPr>
            <a:cxnSpLocks noChangeShapeType="1"/>
            <a:stCxn id="29" idx="2"/>
            <a:endCxn id="33" idx="0"/>
          </p:cNvCxnSpPr>
          <p:nvPr/>
        </p:nvCxnSpPr>
        <p:spPr bwMode="auto">
          <a:xfrm>
            <a:off x="4392613" y="2205038"/>
            <a:ext cx="0" cy="395287"/>
          </a:xfrm>
          <a:prstGeom prst="straightConnector1">
            <a:avLst/>
          </a:prstGeom>
          <a:noFill/>
          <a:ln w="12700" cap="sq" algn="ctr">
            <a:solidFill>
              <a:schemeClr val="tx1"/>
            </a:solidFill>
            <a:round/>
            <a:headEnd type="arrow" w="med" len="med"/>
            <a:tailEnd type="arrow" w="med" len="med"/>
          </a:ln>
        </p:spPr>
      </p:cxnSp>
      <p:cxnSp>
        <p:nvCxnSpPr>
          <p:cNvPr id="38" name="直接箭头连接符 27">
            <a:extLst>
              <a:ext uri="{FF2B5EF4-FFF2-40B4-BE49-F238E27FC236}">
                <a16:creationId xmlns:a16="http://schemas.microsoft.com/office/drawing/2014/main" id="{D5E37FFB-9378-CB9B-CFFE-88DDA70905A6}"/>
              </a:ext>
            </a:extLst>
          </p:cNvPr>
          <p:cNvCxnSpPr>
            <a:cxnSpLocks noChangeShapeType="1"/>
            <a:stCxn id="33" idx="2"/>
            <a:endCxn id="34" idx="0"/>
          </p:cNvCxnSpPr>
          <p:nvPr/>
        </p:nvCxnSpPr>
        <p:spPr bwMode="auto">
          <a:xfrm>
            <a:off x="4392613" y="3176588"/>
            <a:ext cx="0" cy="396875"/>
          </a:xfrm>
          <a:prstGeom prst="straightConnector1">
            <a:avLst/>
          </a:prstGeom>
          <a:noFill/>
          <a:ln w="12700" cap="sq" algn="ctr">
            <a:solidFill>
              <a:schemeClr val="tx1"/>
            </a:solidFill>
            <a:round/>
            <a:headEnd type="arrow" w="med" len="med"/>
            <a:tailEnd type="arrow" w="med" len="med"/>
          </a:ln>
        </p:spPr>
      </p:cxnSp>
      <p:cxnSp>
        <p:nvCxnSpPr>
          <p:cNvPr id="39" name="直接箭头连接符 31">
            <a:extLst>
              <a:ext uri="{FF2B5EF4-FFF2-40B4-BE49-F238E27FC236}">
                <a16:creationId xmlns:a16="http://schemas.microsoft.com/office/drawing/2014/main" id="{1998704A-EF8B-3A4C-AA75-958C4203F92E}"/>
              </a:ext>
            </a:extLst>
          </p:cNvPr>
          <p:cNvCxnSpPr>
            <a:cxnSpLocks noChangeShapeType="1"/>
            <a:stCxn id="34" idx="2"/>
            <a:endCxn id="35" idx="0"/>
          </p:cNvCxnSpPr>
          <p:nvPr/>
        </p:nvCxnSpPr>
        <p:spPr bwMode="auto">
          <a:xfrm>
            <a:off x="4392613" y="4149725"/>
            <a:ext cx="0" cy="395288"/>
          </a:xfrm>
          <a:prstGeom prst="straightConnector1">
            <a:avLst/>
          </a:prstGeom>
          <a:noFill/>
          <a:ln w="12700" cap="sq" algn="ctr">
            <a:solidFill>
              <a:schemeClr val="tx1"/>
            </a:solidFill>
            <a:round/>
            <a:headEnd type="arrow" w="med" len="med"/>
            <a:tailEnd type="arrow" w="med" len="med"/>
          </a:ln>
        </p:spPr>
      </p:cxnSp>
      <p:cxnSp>
        <p:nvCxnSpPr>
          <p:cNvPr id="40" name="直接箭头连接符 36">
            <a:extLst>
              <a:ext uri="{FF2B5EF4-FFF2-40B4-BE49-F238E27FC236}">
                <a16:creationId xmlns:a16="http://schemas.microsoft.com/office/drawing/2014/main" id="{ED61AB01-9820-3D41-B174-25E22E96E6D6}"/>
              </a:ext>
            </a:extLst>
          </p:cNvPr>
          <p:cNvCxnSpPr>
            <a:cxnSpLocks noChangeShapeType="1"/>
            <a:stCxn id="35" idx="2"/>
            <a:endCxn id="36" idx="0"/>
          </p:cNvCxnSpPr>
          <p:nvPr/>
        </p:nvCxnSpPr>
        <p:spPr bwMode="auto">
          <a:xfrm>
            <a:off x="4392613" y="5121275"/>
            <a:ext cx="0" cy="395288"/>
          </a:xfrm>
          <a:prstGeom prst="straightConnector1">
            <a:avLst/>
          </a:prstGeom>
          <a:noFill/>
          <a:ln w="12700" cap="sq" algn="ctr">
            <a:solidFill>
              <a:schemeClr val="tx1"/>
            </a:solidFill>
            <a:round/>
            <a:headEnd type="arrow" w="med" len="med"/>
            <a:tailEnd type="arrow" w="med" len="med"/>
          </a:ln>
        </p:spPr>
      </p:cxnSp>
      <p:sp>
        <p:nvSpPr>
          <p:cNvPr id="41" name="矩形 41">
            <a:extLst>
              <a:ext uri="{FF2B5EF4-FFF2-40B4-BE49-F238E27FC236}">
                <a16:creationId xmlns:a16="http://schemas.microsoft.com/office/drawing/2014/main" id="{D3C9FCAB-4271-309A-8546-AB9C2D02DF2F}"/>
              </a:ext>
            </a:extLst>
          </p:cNvPr>
          <p:cNvSpPr>
            <a:spLocks noChangeArrowheads="1"/>
          </p:cNvSpPr>
          <p:nvPr/>
        </p:nvSpPr>
        <p:spPr bwMode="auto">
          <a:xfrm>
            <a:off x="1331913" y="1700213"/>
            <a:ext cx="1455848" cy="369332"/>
          </a:xfrm>
          <a:prstGeom prst="rect">
            <a:avLst/>
          </a:prstGeom>
          <a:noFill/>
          <a:ln w="9525">
            <a:noFill/>
            <a:miter lim="800000"/>
            <a:headEnd/>
            <a:tailEnd/>
          </a:ln>
        </p:spPr>
        <p:txBody>
          <a:bodyPr wrap="none">
            <a:spAutoFit/>
          </a:bodyPr>
          <a:lstStyle/>
          <a:p>
            <a:r>
              <a:rPr lang="zh-CN" altLang="en-US"/>
              <a:t>几百</a:t>
            </a:r>
            <a:r>
              <a:rPr lang="en-US" altLang="zh-CN"/>
              <a:t>GB-</a:t>
            </a:r>
            <a:r>
              <a:rPr lang="zh-CN" altLang="en-US"/>
              <a:t>几</a:t>
            </a:r>
            <a:r>
              <a:rPr lang="en-US" altLang="zh-CN"/>
              <a:t>TB</a:t>
            </a:r>
            <a:endParaRPr lang="zh-CN" altLang="en-US"/>
          </a:p>
        </p:txBody>
      </p:sp>
      <p:sp>
        <p:nvSpPr>
          <p:cNvPr id="42" name="矩形 42">
            <a:extLst>
              <a:ext uri="{FF2B5EF4-FFF2-40B4-BE49-F238E27FC236}">
                <a16:creationId xmlns:a16="http://schemas.microsoft.com/office/drawing/2014/main" id="{28B560BC-2172-6C9D-75A7-C2ADE181A931}"/>
              </a:ext>
            </a:extLst>
          </p:cNvPr>
          <p:cNvSpPr>
            <a:spLocks noChangeArrowheads="1"/>
          </p:cNvSpPr>
          <p:nvPr/>
        </p:nvSpPr>
        <p:spPr bwMode="auto">
          <a:xfrm>
            <a:off x="5435600" y="1700213"/>
            <a:ext cx="816249" cy="369332"/>
          </a:xfrm>
          <a:prstGeom prst="rect">
            <a:avLst/>
          </a:prstGeom>
          <a:noFill/>
          <a:ln w="9525">
            <a:noFill/>
            <a:miter lim="800000"/>
            <a:headEnd/>
            <a:tailEnd/>
          </a:ln>
        </p:spPr>
        <p:txBody>
          <a:bodyPr wrap="none">
            <a:spAutoFit/>
          </a:bodyPr>
          <a:lstStyle/>
          <a:p>
            <a:r>
              <a:rPr lang="en-US" altLang="zh-CN"/>
              <a:t>3-15ms</a:t>
            </a:r>
            <a:endParaRPr lang="zh-CN" altLang="en-US"/>
          </a:p>
        </p:txBody>
      </p:sp>
      <p:sp>
        <p:nvSpPr>
          <p:cNvPr id="43" name="矩形 43">
            <a:extLst>
              <a:ext uri="{FF2B5EF4-FFF2-40B4-BE49-F238E27FC236}">
                <a16:creationId xmlns:a16="http://schemas.microsoft.com/office/drawing/2014/main" id="{40C0B048-ADAE-9ACA-BD3E-EC1448073272}"/>
              </a:ext>
            </a:extLst>
          </p:cNvPr>
          <p:cNvSpPr>
            <a:spLocks noChangeArrowheads="1"/>
          </p:cNvSpPr>
          <p:nvPr/>
        </p:nvSpPr>
        <p:spPr bwMode="auto">
          <a:xfrm>
            <a:off x="1331913" y="2636838"/>
            <a:ext cx="1497526" cy="369332"/>
          </a:xfrm>
          <a:prstGeom prst="rect">
            <a:avLst/>
          </a:prstGeom>
          <a:noFill/>
          <a:ln w="9525">
            <a:noFill/>
            <a:miter lim="800000"/>
            <a:headEnd/>
            <a:tailEnd/>
          </a:ln>
        </p:spPr>
        <p:txBody>
          <a:bodyPr wrap="none">
            <a:spAutoFit/>
          </a:bodyPr>
          <a:lstStyle/>
          <a:p>
            <a:r>
              <a:rPr lang="zh-CN" altLang="en-US"/>
              <a:t>几百</a:t>
            </a:r>
            <a:r>
              <a:rPr lang="en-US" altLang="zh-CN"/>
              <a:t>MB-</a:t>
            </a:r>
            <a:r>
              <a:rPr lang="zh-CN" altLang="en-US"/>
              <a:t>几</a:t>
            </a:r>
            <a:r>
              <a:rPr lang="en-US" altLang="zh-CN"/>
              <a:t>GB</a:t>
            </a:r>
            <a:endParaRPr lang="zh-CN" altLang="en-US"/>
          </a:p>
        </p:txBody>
      </p:sp>
      <p:sp>
        <p:nvSpPr>
          <p:cNvPr id="44" name="矩形 44">
            <a:extLst>
              <a:ext uri="{FF2B5EF4-FFF2-40B4-BE49-F238E27FC236}">
                <a16:creationId xmlns:a16="http://schemas.microsoft.com/office/drawing/2014/main" id="{8657EAB2-2F95-A774-C63A-13022778D26A}"/>
              </a:ext>
            </a:extLst>
          </p:cNvPr>
          <p:cNvSpPr>
            <a:spLocks noChangeArrowheads="1"/>
          </p:cNvSpPr>
          <p:nvPr/>
        </p:nvSpPr>
        <p:spPr bwMode="auto">
          <a:xfrm>
            <a:off x="5435600" y="2636838"/>
            <a:ext cx="1082348" cy="369332"/>
          </a:xfrm>
          <a:prstGeom prst="rect">
            <a:avLst/>
          </a:prstGeom>
          <a:noFill/>
          <a:ln w="9525">
            <a:noFill/>
            <a:miter lim="800000"/>
            <a:headEnd/>
            <a:tailEnd/>
          </a:ln>
        </p:spPr>
        <p:txBody>
          <a:bodyPr wrap="none">
            <a:spAutoFit/>
          </a:bodyPr>
          <a:lstStyle/>
          <a:p>
            <a:r>
              <a:rPr lang="en-US" altLang="zh-CN" dirty="0"/>
              <a:t>100-150ns</a:t>
            </a:r>
            <a:endParaRPr lang="zh-CN" altLang="en-US" dirty="0"/>
          </a:p>
        </p:txBody>
      </p:sp>
      <p:sp>
        <p:nvSpPr>
          <p:cNvPr id="45" name="矩形 45">
            <a:extLst>
              <a:ext uri="{FF2B5EF4-FFF2-40B4-BE49-F238E27FC236}">
                <a16:creationId xmlns:a16="http://schemas.microsoft.com/office/drawing/2014/main" id="{BE539E6C-A449-28E7-36C8-3684A739BC5F}"/>
              </a:ext>
            </a:extLst>
          </p:cNvPr>
          <p:cNvSpPr>
            <a:spLocks noChangeArrowheads="1"/>
          </p:cNvSpPr>
          <p:nvPr/>
        </p:nvSpPr>
        <p:spPr bwMode="auto">
          <a:xfrm>
            <a:off x="1331913" y="3573463"/>
            <a:ext cx="1476686" cy="369332"/>
          </a:xfrm>
          <a:prstGeom prst="rect">
            <a:avLst/>
          </a:prstGeom>
          <a:noFill/>
          <a:ln w="9525">
            <a:noFill/>
            <a:miter lim="800000"/>
            <a:headEnd/>
            <a:tailEnd/>
          </a:ln>
        </p:spPr>
        <p:txBody>
          <a:bodyPr wrap="none">
            <a:spAutoFit/>
          </a:bodyPr>
          <a:lstStyle/>
          <a:p>
            <a:r>
              <a:rPr lang="zh-CN" altLang="en-US"/>
              <a:t>几百</a:t>
            </a:r>
            <a:r>
              <a:rPr lang="en-US" altLang="zh-CN"/>
              <a:t>KB-</a:t>
            </a:r>
            <a:r>
              <a:rPr lang="zh-CN" altLang="en-US"/>
              <a:t>几</a:t>
            </a:r>
            <a:r>
              <a:rPr lang="en-US" altLang="zh-CN"/>
              <a:t>MB</a:t>
            </a:r>
            <a:endParaRPr lang="zh-CN" altLang="en-US"/>
          </a:p>
        </p:txBody>
      </p:sp>
      <p:sp>
        <p:nvSpPr>
          <p:cNvPr id="46" name="矩形 46">
            <a:extLst>
              <a:ext uri="{FF2B5EF4-FFF2-40B4-BE49-F238E27FC236}">
                <a16:creationId xmlns:a16="http://schemas.microsoft.com/office/drawing/2014/main" id="{11FC1283-4BF4-EF9B-14B0-FA7B2B16FA1E}"/>
              </a:ext>
            </a:extLst>
          </p:cNvPr>
          <p:cNvSpPr>
            <a:spLocks noChangeArrowheads="1"/>
          </p:cNvSpPr>
          <p:nvPr/>
        </p:nvSpPr>
        <p:spPr bwMode="auto">
          <a:xfrm>
            <a:off x="5435600" y="3644900"/>
            <a:ext cx="870751" cy="369332"/>
          </a:xfrm>
          <a:prstGeom prst="rect">
            <a:avLst/>
          </a:prstGeom>
          <a:noFill/>
          <a:ln w="9525">
            <a:noFill/>
            <a:miter lim="800000"/>
            <a:headEnd/>
            <a:tailEnd/>
          </a:ln>
        </p:spPr>
        <p:txBody>
          <a:bodyPr wrap="none">
            <a:spAutoFit/>
          </a:bodyPr>
          <a:lstStyle/>
          <a:p>
            <a:r>
              <a:rPr lang="en-US" altLang="zh-CN"/>
              <a:t>40-60ns</a:t>
            </a:r>
            <a:endParaRPr lang="zh-CN" altLang="en-US"/>
          </a:p>
        </p:txBody>
      </p:sp>
      <p:sp>
        <p:nvSpPr>
          <p:cNvPr id="47" name="矩形 47">
            <a:extLst>
              <a:ext uri="{FF2B5EF4-FFF2-40B4-BE49-F238E27FC236}">
                <a16:creationId xmlns:a16="http://schemas.microsoft.com/office/drawing/2014/main" id="{C0A3E60F-F2F5-A1FB-2577-2F8C7534699B}"/>
              </a:ext>
            </a:extLst>
          </p:cNvPr>
          <p:cNvSpPr>
            <a:spLocks noChangeArrowheads="1"/>
          </p:cNvSpPr>
          <p:nvPr/>
        </p:nvSpPr>
        <p:spPr bwMode="auto">
          <a:xfrm>
            <a:off x="1331913" y="4581525"/>
            <a:ext cx="1423788" cy="369332"/>
          </a:xfrm>
          <a:prstGeom prst="rect">
            <a:avLst/>
          </a:prstGeom>
          <a:noFill/>
          <a:ln w="9525">
            <a:noFill/>
            <a:miter lim="800000"/>
            <a:headEnd/>
            <a:tailEnd/>
          </a:ln>
        </p:spPr>
        <p:txBody>
          <a:bodyPr wrap="none">
            <a:spAutoFit/>
          </a:bodyPr>
          <a:lstStyle/>
          <a:p>
            <a:r>
              <a:rPr lang="zh-CN" altLang="en-US"/>
              <a:t>几十</a:t>
            </a:r>
            <a:r>
              <a:rPr lang="en-US" altLang="zh-CN"/>
              <a:t>-</a:t>
            </a:r>
            <a:r>
              <a:rPr lang="zh-CN" altLang="en-US"/>
              <a:t>几百</a:t>
            </a:r>
            <a:r>
              <a:rPr lang="en-US" altLang="zh-CN"/>
              <a:t>KB</a:t>
            </a:r>
            <a:endParaRPr lang="zh-CN" altLang="en-US"/>
          </a:p>
        </p:txBody>
      </p:sp>
      <p:sp>
        <p:nvSpPr>
          <p:cNvPr id="48" name="矩形 48">
            <a:extLst>
              <a:ext uri="{FF2B5EF4-FFF2-40B4-BE49-F238E27FC236}">
                <a16:creationId xmlns:a16="http://schemas.microsoft.com/office/drawing/2014/main" id="{A9BB5454-E089-8DCA-0390-0DDA74D02CAE}"/>
              </a:ext>
            </a:extLst>
          </p:cNvPr>
          <p:cNvSpPr>
            <a:spLocks noChangeArrowheads="1"/>
          </p:cNvSpPr>
          <p:nvPr/>
        </p:nvSpPr>
        <p:spPr bwMode="auto">
          <a:xfrm>
            <a:off x="1331913" y="5516563"/>
            <a:ext cx="1297150" cy="369332"/>
          </a:xfrm>
          <a:prstGeom prst="rect">
            <a:avLst/>
          </a:prstGeom>
          <a:noFill/>
          <a:ln w="9525">
            <a:noFill/>
            <a:miter lim="800000"/>
            <a:headEnd/>
            <a:tailEnd/>
          </a:ln>
        </p:spPr>
        <p:txBody>
          <a:bodyPr wrap="none">
            <a:spAutoFit/>
          </a:bodyPr>
          <a:lstStyle/>
          <a:p>
            <a:r>
              <a:rPr lang="zh-CN" altLang="en-US"/>
              <a:t>几十</a:t>
            </a:r>
            <a:r>
              <a:rPr lang="en-US" altLang="zh-CN"/>
              <a:t>-</a:t>
            </a:r>
            <a:r>
              <a:rPr lang="zh-CN" altLang="en-US"/>
              <a:t>几百</a:t>
            </a:r>
            <a:r>
              <a:rPr lang="en-US" altLang="zh-CN"/>
              <a:t>B</a:t>
            </a:r>
            <a:endParaRPr lang="zh-CN" altLang="en-US"/>
          </a:p>
        </p:txBody>
      </p:sp>
      <p:sp>
        <p:nvSpPr>
          <p:cNvPr id="49" name="矩形 49">
            <a:extLst>
              <a:ext uri="{FF2B5EF4-FFF2-40B4-BE49-F238E27FC236}">
                <a16:creationId xmlns:a16="http://schemas.microsoft.com/office/drawing/2014/main" id="{A3D2D46B-C195-034F-BC9A-F3DE5AF85967}"/>
              </a:ext>
            </a:extLst>
          </p:cNvPr>
          <p:cNvSpPr>
            <a:spLocks noChangeArrowheads="1"/>
          </p:cNvSpPr>
          <p:nvPr/>
        </p:nvSpPr>
        <p:spPr bwMode="auto">
          <a:xfrm>
            <a:off x="5435600" y="4581525"/>
            <a:ext cx="764953" cy="369332"/>
          </a:xfrm>
          <a:prstGeom prst="rect">
            <a:avLst/>
          </a:prstGeom>
          <a:noFill/>
          <a:ln w="9525">
            <a:noFill/>
            <a:miter lim="800000"/>
            <a:headEnd/>
            <a:tailEnd/>
          </a:ln>
        </p:spPr>
        <p:txBody>
          <a:bodyPr wrap="none">
            <a:spAutoFit/>
          </a:bodyPr>
          <a:lstStyle/>
          <a:p>
            <a:r>
              <a:rPr lang="en-US" altLang="zh-CN"/>
              <a:t>5-10ns</a:t>
            </a:r>
            <a:endParaRPr lang="zh-CN" altLang="en-US"/>
          </a:p>
        </p:txBody>
      </p:sp>
      <p:sp>
        <p:nvSpPr>
          <p:cNvPr id="50" name="矩形 50">
            <a:extLst>
              <a:ext uri="{FF2B5EF4-FFF2-40B4-BE49-F238E27FC236}">
                <a16:creationId xmlns:a16="http://schemas.microsoft.com/office/drawing/2014/main" id="{4702A49C-FEE8-5E06-022B-5B1D017558C4}"/>
              </a:ext>
            </a:extLst>
          </p:cNvPr>
          <p:cNvSpPr>
            <a:spLocks noChangeArrowheads="1"/>
          </p:cNvSpPr>
          <p:nvPr/>
        </p:nvSpPr>
        <p:spPr bwMode="auto">
          <a:xfrm>
            <a:off x="5435600" y="5589588"/>
            <a:ext cx="490840" cy="369332"/>
          </a:xfrm>
          <a:prstGeom prst="rect">
            <a:avLst/>
          </a:prstGeom>
          <a:noFill/>
          <a:ln w="9525">
            <a:noFill/>
            <a:miter lim="800000"/>
            <a:headEnd/>
            <a:tailEnd/>
          </a:ln>
        </p:spPr>
        <p:txBody>
          <a:bodyPr wrap="none">
            <a:spAutoFit/>
          </a:bodyPr>
          <a:lstStyle/>
          <a:p>
            <a:r>
              <a:rPr lang="en-US" altLang="zh-CN"/>
              <a:t>1ns</a:t>
            </a:r>
            <a:endParaRPr lang="zh-CN" altLang="en-US"/>
          </a:p>
        </p:txBody>
      </p:sp>
    </p:spTree>
    <p:extLst>
      <p:ext uri="{BB962C8B-B14F-4D97-AF65-F5344CB8AC3E}">
        <p14:creationId xmlns:p14="http://schemas.microsoft.com/office/powerpoint/2010/main" val="267833927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B05496FD-D91C-A404-BAEC-65E93C6A0D83}"/>
              </a:ext>
            </a:extLst>
          </p:cNvPr>
          <p:cNvSpPr>
            <a:spLocks noGrp="1"/>
          </p:cNvSpPr>
          <p:nvPr>
            <p:ph type="dt" sz="half" idx="10"/>
          </p:nvPr>
        </p:nvSpPr>
        <p:spPr/>
        <p:txBody>
          <a:bodyPr/>
          <a:lstStyle/>
          <a:p>
            <a:pPr>
              <a:defRPr/>
            </a:pPr>
            <a:fld id="{72795A5C-ABA9-164F-9A37-0CFC1B48C772}" type="datetime1">
              <a:rPr lang="en-US" altLang="zh-CN" smtClean="0"/>
              <a:t>6/9/22</a:t>
            </a:fld>
            <a:endParaRPr lang="en-US" altLang="zh-CN" dirty="0"/>
          </a:p>
        </p:txBody>
      </p:sp>
      <p:sp>
        <p:nvSpPr>
          <p:cNvPr id="5" name="灯片编号占位符 4">
            <a:extLst>
              <a:ext uri="{FF2B5EF4-FFF2-40B4-BE49-F238E27FC236}">
                <a16:creationId xmlns:a16="http://schemas.microsoft.com/office/drawing/2014/main" id="{77FF1108-CBC8-AD19-2DC8-0840BF655B1C}"/>
              </a:ext>
            </a:extLst>
          </p:cNvPr>
          <p:cNvSpPr>
            <a:spLocks noGrp="1"/>
          </p:cNvSpPr>
          <p:nvPr>
            <p:ph type="sldNum" sz="quarter" idx="12"/>
          </p:nvPr>
        </p:nvSpPr>
        <p:spPr/>
        <p:txBody>
          <a:bodyPr/>
          <a:lstStyle/>
          <a:p>
            <a:pPr>
              <a:defRPr/>
            </a:pPr>
            <a:fld id="{4FF538FA-A287-4FBD-9703-6DB9C5344803}" type="slidenum">
              <a:rPr lang="zh-CN" altLang="en-US" smtClean="0"/>
              <a:t>38</a:t>
            </a:fld>
            <a:endParaRPr lang="en-US" altLang="zh-CN" dirty="0"/>
          </a:p>
        </p:txBody>
      </p:sp>
      <p:grpSp>
        <p:nvGrpSpPr>
          <p:cNvPr id="6" name="Group 2">
            <a:extLst>
              <a:ext uri="{FF2B5EF4-FFF2-40B4-BE49-F238E27FC236}">
                <a16:creationId xmlns:a16="http://schemas.microsoft.com/office/drawing/2014/main" id="{FFD4211B-19D3-6DE3-540B-260EA302EB14}"/>
              </a:ext>
            </a:extLst>
          </p:cNvPr>
          <p:cNvGrpSpPr>
            <a:grpSpLocks/>
          </p:cNvGrpSpPr>
          <p:nvPr/>
        </p:nvGrpSpPr>
        <p:grpSpPr bwMode="auto">
          <a:xfrm>
            <a:off x="520509" y="373062"/>
            <a:ext cx="3970784" cy="609600"/>
            <a:chOff x="536" y="192"/>
            <a:chExt cx="1968" cy="384"/>
          </a:xfrm>
        </p:grpSpPr>
        <p:sp>
          <p:nvSpPr>
            <p:cNvPr id="7" name="Rectangle 3">
              <a:extLst>
                <a:ext uri="{FF2B5EF4-FFF2-40B4-BE49-F238E27FC236}">
                  <a16:creationId xmlns:a16="http://schemas.microsoft.com/office/drawing/2014/main" id="{4DB9ED99-8E19-41D2-6A4F-93453FD39CB3}"/>
                </a:ext>
              </a:extLst>
            </p:cNvPr>
            <p:cNvSpPr>
              <a:spLocks noChangeArrowheads="1"/>
            </p:cNvSpPr>
            <p:nvPr/>
          </p:nvSpPr>
          <p:spPr bwMode="auto">
            <a:xfrm>
              <a:off x="632" y="192"/>
              <a:ext cx="1872" cy="384"/>
            </a:xfrm>
            <a:prstGeom prst="rect">
              <a:avLst/>
            </a:prstGeom>
            <a:solidFill>
              <a:schemeClr val="accent4">
                <a:lumMod val="20000"/>
                <a:lumOff val="80000"/>
              </a:schemeClr>
            </a:solidFill>
            <a:ln w="12700" cap="sq">
              <a:noFill/>
              <a:miter lim="800000"/>
              <a:headEnd type="none" w="sm" len="sm"/>
              <a:tailEnd type="none" w="sm" len="sm"/>
            </a:ln>
            <a:effectLst>
              <a:outerShdw dist="63500" dir="2212194" algn="ctr" rotWithShape="0">
                <a:srgbClr val="969696"/>
              </a:outerShdw>
            </a:effectLst>
          </p:spPr>
          <p:txBody>
            <a:bodyPr wrap="none" anchor="ctr"/>
            <a:lstStyle/>
            <a:p>
              <a:endParaRPr lang="zh-CN" altLang="en-US"/>
            </a:p>
          </p:txBody>
        </p:sp>
        <p:sp>
          <p:nvSpPr>
            <p:cNvPr id="8" name="Rectangle 4">
              <a:extLst>
                <a:ext uri="{FF2B5EF4-FFF2-40B4-BE49-F238E27FC236}">
                  <a16:creationId xmlns:a16="http://schemas.microsoft.com/office/drawing/2014/main" id="{0701B257-0F32-6163-9FA6-13CB70DF20D3}"/>
                </a:ext>
              </a:extLst>
            </p:cNvPr>
            <p:cNvSpPr>
              <a:spLocks noChangeArrowheads="1"/>
            </p:cNvSpPr>
            <p:nvPr/>
          </p:nvSpPr>
          <p:spPr bwMode="auto">
            <a:xfrm>
              <a:off x="536" y="192"/>
              <a:ext cx="1968" cy="384"/>
            </a:xfrm>
            <a:prstGeom prst="rect">
              <a:avLst/>
            </a:prstGeom>
            <a:noFill/>
            <a:ln w="9525">
              <a:noFill/>
              <a:miter lim="800000"/>
              <a:headEnd/>
              <a:tailEnd/>
            </a:ln>
            <a:effectLst/>
          </p:spPr>
          <p:txBody>
            <a:bodyPr lIns="92075" tIns="46038" rIns="92075" bIns="46038" anchor="b"/>
            <a:lstStyle/>
            <a:p>
              <a:r>
                <a:rPr lang="en-US" altLang="zh-CN" sz="3600" dirty="0">
                  <a:solidFill>
                    <a:srgbClr val="264AA5"/>
                  </a:solidFill>
                  <a:ea typeface="楷体_GB2312" pitchFamily="49" charset="-122"/>
                </a:rPr>
                <a:t>  </a:t>
              </a:r>
              <a:r>
                <a:rPr lang="en-US" altLang="zh-CN" sz="3300" dirty="0">
                  <a:solidFill>
                    <a:srgbClr val="264AA5"/>
                  </a:solidFill>
                  <a:ea typeface="楷体_GB2312" pitchFamily="49" charset="-122"/>
                </a:rPr>
                <a:t>7.3</a:t>
              </a:r>
              <a:r>
                <a:rPr lang="en-US" altLang="zh-CN" sz="3300" dirty="0">
                  <a:solidFill>
                    <a:srgbClr val="264AA5"/>
                  </a:solidFill>
                  <a:latin typeface="楷体_GB2312" pitchFamily="49" charset="-122"/>
                  <a:ea typeface="楷体_GB2312" pitchFamily="49" charset="-122"/>
                </a:rPr>
                <a:t> </a:t>
              </a:r>
              <a:r>
                <a:rPr lang="zh-CN" altLang="en-US" sz="3300" dirty="0">
                  <a:solidFill>
                    <a:srgbClr val="264AA5"/>
                  </a:solidFill>
                  <a:latin typeface="楷体_GB2312" pitchFamily="49" charset="-122"/>
                  <a:ea typeface="楷体_GB2312" pitchFamily="49" charset="-122"/>
                </a:rPr>
                <a:t>索引（</a:t>
              </a:r>
              <a:r>
                <a:rPr lang="en-US" altLang="zh-CN" sz="3300" dirty="0">
                  <a:solidFill>
                    <a:srgbClr val="264AA5"/>
                  </a:solidFill>
                  <a:latin typeface="楷体_GB2312" pitchFamily="49" charset="-122"/>
                  <a:ea typeface="楷体_GB2312" pitchFamily="49" charset="-122"/>
                </a:rPr>
                <a:t>Index</a:t>
              </a:r>
              <a:r>
                <a:rPr lang="zh-CN" altLang="en-US" sz="3300" dirty="0">
                  <a:solidFill>
                    <a:srgbClr val="264AA5"/>
                  </a:solidFill>
                  <a:latin typeface="楷体_GB2312" pitchFamily="49" charset="-122"/>
                  <a:ea typeface="楷体_GB2312" pitchFamily="49" charset="-122"/>
                </a:rPr>
                <a:t>）</a:t>
              </a:r>
              <a:endParaRPr lang="zh-CN" altLang="en-US" sz="4400" b="0" dirty="0">
                <a:solidFill>
                  <a:srgbClr val="264AA5"/>
                </a:solidFill>
              </a:endParaRPr>
            </a:p>
          </p:txBody>
        </p:sp>
      </p:grpSp>
      <p:grpSp>
        <p:nvGrpSpPr>
          <p:cNvPr id="9" name="组合 8">
            <a:extLst>
              <a:ext uri="{FF2B5EF4-FFF2-40B4-BE49-F238E27FC236}">
                <a16:creationId xmlns:a16="http://schemas.microsoft.com/office/drawing/2014/main" id="{FC9B7FF2-173E-12E6-5BC6-68931FE82DA8}"/>
              </a:ext>
            </a:extLst>
          </p:cNvPr>
          <p:cNvGrpSpPr/>
          <p:nvPr/>
        </p:nvGrpSpPr>
        <p:grpSpPr>
          <a:xfrm>
            <a:off x="855663" y="2022475"/>
            <a:ext cx="7961312" cy="923925"/>
            <a:chOff x="855663" y="2022475"/>
            <a:chExt cx="7961312" cy="923925"/>
          </a:xfrm>
        </p:grpSpPr>
        <p:sp>
          <p:nvSpPr>
            <p:cNvPr id="10" name="Text Box 21">
              <a:extLst>
                <a:ext uri="{FF2B5EF4-FFF2-40B4-BE49-F238E27FC236}">
                  <a16:creationId xmlns:a16="http://schemas.microsoft.com/office/drawing/2014/main" id="{72CB39A6-FCA8-82AE-8E5A-A080A53B1420}"/>
                </a:ext>
              </a:extLst>
            </p:cNvPr>
            <p:cNvSpPr txBox="1">
              <a:spLocks noChangeArrowheads="1"/>
            </p:cNvSpPr>
            <p:nvPr/>
          </p:nvSpPr>
          <p:spPr bwMode="auto">
            <a:xfrm>
              <a:off x="855663" y="2022475"/>
              <a:ext cx="1506537" cy="519113"/>
            </a:xfrm>
            <a:prstGeom prst="rect">
              <a:avLst/>
            </a:prstGeom>
            <a:noFill/>
            <a:ln w="12700" cap="sq">
              <a:noFill/>
              <a:miter lim="800000"/>
              <a:headEnd type="none" w="sm" len="sm"/>
              <a:tailEnd type="none" w="sm" len="sm"/>
            </a:ln>
            <a:effectLst/>
          </p:spPr>
          <p:txBody>
            <a:bodyPr>
              <a:spAutoFit/>
            </a:bodyPr>
            <a:lstStyle/>
            <a:p>
              <a:r>
                <a:rPr lang="en-US" altLang="zh-CN" sz="2800" dirty="0">
                  <a:solidFill>
                    <a:srgbClr val="FF3300"/>
                  </a:solidFill>
                  <a:ea typeface="楷体_GB2312" pitchFamily="49" charset="-122"/>
                </a:rPr>
                <a:t>1</a:t>
              </a:r>
              <a:r>
                <a:rPr lang="en-US" altLang="zh-CN" sz="2800" dirty="0">
                  <a:solidFill>
                    <a:srgbClr val="FF3300"/>
                  </a:solidFill>
                  <a:latin typeface="楷体_GB2312" pitchFamily="49" charset="-122"/>
                  <a:ea typeface="楷体_GB2312" pitchFamily="49" charset="-122"/>
                </a:rPr>
                <a:t>.</a:t>
              </a:r>
              <a:r>
                <a:rPr lang="zh-CN" altLang="en-US" sz="2800" dirty="0">
                  <a:solidFill>
                    <a:srgbClr val="FF3300"/>
                  </a:solidFill>
                  <a:latin typeface="黑体" pitchFamily="49" charset="-122"/>
                  <a:ea typeface="黑体" pitchFamily="49" charset="-122"/>
                </a:rPr>
                <a:t>索引</a:t>
              </a:r>
              <a:endParaRPr lang="zh-CN" altLang="en-US" sz="2800" b="0" dirty="0">
                <a:solidFill>
                  <a:srgbClr val="FF3300"/>
                </a:solidFill>
                <a:latin typeface="黑体" pitchFamily="49" charset="-122"/>
                <a:ea typeface="黑体" pitchFamily="49" charset="-122"/>
              </a:endParaRPr>
            </a:p>
          </p:txBody>
        </p:sp>
        <p:sp>
          <p:nvSpPr>
            <p:cNvPr id="11" name="Text Box 22">
              <a:extLst>
                <a:ext uri="{FF2B5EF4-FFF2-40B4-BE49-F238E27FC236}">
                  <a16:creationId xmlns:a16="http://schemas.microsoft.com/office/drawing/2014/main" id="{42E34990-0DA6-5E88-EC9D-F895588A0D30}"/>
                </a:ext>
              </a:extLst>
            </p:cNvPr>
            <p:cNvSpPr txBox="1">
              <a:spLocks noChangeArrowheads="1"/>
            </p:cNvSpPr>
            <p:nvPr/>
          </p:nvSpPr>
          <p:spPr bwMode="auto">
            <a:xfrm>
              <a:off x="1612900" y="2473325"/>
              <a:ext cx="7204075" cy="473075"/>
            </a:xfrm>
            <a:prstGeom prst="rect">
              <a:avLst/>
            </a:prstGeom>
            <a:noFill/>
            <a:ln w="12700" cap="sq">
              <a:noFill/>
              <a:miter lim="800000"/>
              <a:headEnd type="none" w="sm" len="sm"/>
              <a:tailEnd type="none" w="sm" len="sm"/>
            </a:ln>
          </p:spPr>
          <p:txBody>
            <a:bodyPr wrap="none">
              <a:spAutoFit/>
            </a:bodyPr>
            <a:lstStyle/>
            <a:p>
              <a:r>
                <a:rPr lang="zh-CN" altLang="en-US" sz="2500" dirty="0">
                  <a:solidFill>
                    <a:srgbClr val="003399"/>
                  </a:solidFill>
                  <a:latin typeface="楷体_GB2312" pitchFamily="49" charset="-122"/>
                  <a:ea typeface="幼圆" pitchFamily="49" charset="-122"/>
                </a:rPr>
                <a:t>记录关键字值与记录的存储位置之间的对应关系。</a:t>
              </a:r>
              <a:endParaRPr lang="zh-CN" altLang="en-US" sz="2500" b="0" dirty="0">
                <a:solidFill>
                  <a:srgbClr val="003399"/>
                </a:solidFill>
                <a:ea typeface="幼圆" pitchFamily="49" charset="-122"/>
              </a:endParaRPr>
            </a:p>
          </p:txBody>
        </p:sp>
      </p:grpSp>
      <p:grpSp>
        <p:nvGrpSpPr>
          <p:cNvPr id="12" name="组合 11">
            <a:extLst>
              <a:ext uri="{FF2B5EF4-FFF2-40B4-BE49-F238E27FC236}">
                <a16:creationId xmlns:a16="http://schemas.microsoft.com/office/drawing/2014/main" id="{2EFBB35B-6158-5105-1B16-DE988105D59C}"/>
              </a:ext>
            </a:extLst>
          </p:cNvPr>
          <p:cNvGrpSpPr/>
          <p:nvPr/>
        </p:nvGrpSpPr>
        <p:grpSpPr>
          <a:xfrm>
            <a:off x="838200" y="3097213"/>
            <a:ext cx="7796213" cy="1281112"/>
            <a:chOff x="838200" y="3097213"/>
            <a:chExt cx="7796213" cy="1281112"/>
          </a:xfrm>
        </p:grpSpPr>
        <p:sp>
          <p:nvSpPr>
            <p:cNvPr id="13" name="Text Box 23">
              <a:extLst>
                <a:ext uri="{FF2B5EF4-FFF2-40B4-BE49-F238E27FC236}">
                  <a16:creationId xmlns:a16="http://schemas.microsoft.com/office/drawing/2014/main" id="{50D79E09-98AD-3104-0E81-46BEF1890F02}"/>
                </a:ext>
              </a:extLst>
            </p:cNvPr>
            <p:cNvSpPr txBox="1">
              <a:spLocks noChangeArrowheads="1"/>
            </p:cNvSpPr>
            <p:nvPr/>
          </p:nvSpPr>
          <p:spPr bwMode="auto">
            <a:xfrm>
              <a:off x="838200" y="3097213"/>
              <a:ext cx="2438400" cy="519112"/>
            </a:xfrm>
            <a:prstGeom prst="rect">
              <a:avLst/>
            </a:prstGeom>
            <a:noFill/>
            <a:ln w="12700" cap="sq">
              <a:noFill/>
              <a:miter lim="800000"/>
              <a:headEnd type="none" w="sm" len="sm"/>
              <a:tailEnd type="none" w="sm" len="sm"/>
            </a:ln>
            <a:effectLst>
              <a:outerShdw dist="12700" dir="5400000" algn="ctr" rotWithShape="0">
                <a:schemeClr val="bg1"/>
              </a:outerShdw>
            </a:effectLst>
          </p:spPr>
          <p:txBody>
            <a:bodyPr>
              <a:spAutoFit/>
            </a:bodyPr>
            <a:lstStyle/>
            <a:p>
              <a:r>
                <a:rPr lang="en-US" altLang="zh-CN" sz="2800" dirty="0">
                  <a:solidFill>
                    <a:srgbClr val="FF3300"/>
                  </a:solidFill>
                  <a:ea typeface="楷体_GB2312" pitchFamily="49" charset="-122"/>
                </a:rPr>
                <a:t>2</a:t>
              </a:r>
              <a:r>
                <a:rPr lang="en-US" altLang="zh-CN" sz="2800" dirty="0">
                  <a:solidFill>
                    <a:srgbClr val="FF3300"/>
                  </a:solidFill>
                  <a:latin typeface="楷体_GB2312" pitchFamily="49" charset="-122"/>
                  <a:ea typeface="楷体_GB2312" pitchFamily="49" charset="-122"/>
                </a:rPr>
                <a:t>.</a:t>
              </a:r>
              <a:r>
                <a:rPr lang="zh-CN" altLang="en-US" sz="2800" dirty="0">
                  <a:solidFill>
                    <a:srgbClr val="FF3300"/>
                  </a:solidFill>
                  <a:latin typeface="黑体" pitchFamily="49" charset="-122"/>
                  <a:ea typeface="黑体" pitchFamily="49" charset="-122"/>
                </a:rPr>
                <a:t>索引文件</a:t>
              </a:r>
              <a:endParaRPr lang="zh-CN" altLang="en-US" sz="2800" b="0" dirty="0">
                <a:solidFill>
                  <a:srgbClr val="FF3300"/>
                </a:solidFill>
                <a:latin typeface="黑体" pitchFamily="49" charset="-122"/>
                <a:ea typeface="黑体" pitchFamily="49" charset="-122"/>
              </a:endParaRPr>
            </a:p>
          </p:txBody>
        </p:sp>
        <p:sp>
          <p:nvSpPr>
            <p:cNvPr id="14" name="Text Box 24">
              <a:extLst>
                <a:ext uri="{FF2B5EF4-FFF2-40B4-BE49-F238E27FC236}">
                  <a16:creationId xmlns:a16="http://schemas.microsoft.com/office/drawing/2014/main" id="{5A375424-1C41-9648-FEBF-A13CA30E866E}"/>
                </a:ext>
              </a:extLst>
            </p:cNvPr>
            <p:cNvSpPr txBox="1">
              <a:spLocks noChangeArrowheads="1"/>
            </p:cNvSpPr>
            <p:nvPr/>
          </p:nvSpPr>
          <p:spPr bwMode="auto">
            <a:xfrm>
              <a:off x="985838" y="3524250"/>
              <a:ext cx="7648575" cy="854075"/>
            </a:xfrm>
            <a:prstGeom prst="rect">
              <a:avLst/>
            </a:prstGeom>
            <a:noFill/>
            <a:ln w="12700" cap="sq">
              <a:noFill/>
              <a:miter lim="800000"/>
              <a:headEnd type="none" w="sm" len="sm"/>
              <a:tailEnd type="none" w="sm" len="sm"/>
            </a:ln>
          </p:spPr>
          <p:txBody>
            <a:bodyPr>
              <a:spAutoFit/>
            </a:bodyPr>
            <a:lstStyle/>
            <a:p>
              <a:r>
                <a:rPr lang="en-US" altLang="zh-CN" sz="2500" dirty="0">
                  <a:solidFill>
                    <a:srgbClr val="003399"/>
                  </a:solidFill>
                  <a:latin typeface="幼圆" pitchFamily="49" charset="-122"/>
                  <a:ea typeface="幼圆" pitchFamily="49" charset="-122"/>
                </a:rPr>
                <a:t>    </a:t>
              </a:r>
              <a:r>
                <a:rPr lang="zh-CN" altLang="en-US" sz="2500" dirty="0">
                  <a:solidFill>
                    <a:srgbClr val="003399"/>
                  </a:solidFill>
                  <a:latin typeface="幼圆" pitchFamily="49" charset="-122"/>
                  <a:ea typeface="幼圆" pitchFamily="49" charset="-122"/>
                </a:rPr>
                <a:t>由</a:t>
              </a:r>
              <a:r>
                <a:rPr lang="zh-CN" altLang="en-US" sz="2500" dirty="0">
                  <a:solidFill>
                    <a:schemeClr val="accent2"/>
                  </a:solidFill>
                  <a:latin typeface="黑体" pitchFamily="49" charset="-122"/>
                  <a:ea typeface="黑体" pitchFamily="49" charset="-122"/>
                </a:rPr>
                <a:t>基本数据</a:t>
              </a:r>
              <a:r>
                <a:rPr lang="zh-CN" altLang="en-US" sz="2500" dirty="0">
                  <a:solidFill>
                    <a:srgbClr val="003399"/>
                  </a:solidFill>
                  <a:latin typeface="幼圆" pitchFamily="49" charset="-122"/>
                  <a:ea typeface="幼圆" pitchFamily="49" charset="-122"/>
                </a:rPr>
                <a:t>与</a:t>
              </a:r>
              <a:r>
                <a:rPr lang="zh-CN" altLang="en-US" sz="2500" dirty="0">
                  <a:solidFill>
                    <a:schemeClr val="accent2"/>
                  </a:solidFill>
                  <a:latin typeface="黑体" pitchFamily="49" charset="-122"/>
                  <a:ea typeface="黑体" pitchFamily="49" charset="-122"/>
                </a:rPr>
                <a:t>索引表</a:t>
              </a:r>
              <a:r>
                <a:rPr lang="zh-CN" altLang="en-US" sz="2500" dirty="0">
                  <a:solidFill>
                    <a:srgbClr val="003399"/>
                  </a:solidFill>
                  <a:latin typeface="幼圆" pitchFamily="49" charset="-122"/>
                  <a:ea typeface="幼圆" pitchFamily="49" charset="-122"/>
                </a:rPr>
                <a:t>两部分组成的数据集称为 </a:t>
              </a:r>
            </a:p>
            <a:p>
              <a:r>
                <a:rPr lang="zh-CN" altLang="en-US" sz="2500" dirty="0">
                  <a:solidFill>
                    <a:srgbClr val="003399"/>
                  </a:solidFill>
                  <a:latin typeface="幼圆" pitchFamily="49" charset="-122"/>
                  <a:ea typeface="幼圆" pitchFamily="49" charset="-122"/>
                </a:rPr>
                <a:t>    索引文件。</a:t>
              </a:r>
              <a:endParaRPr lang="zh-CN" altLang="en-US" sz="2500" b="0" dirty="0">
                <a:solidFill>
                  <a:srgbClr val="003399"/>
                </a:solidFill>
                <a:latin typeface="幼圆" pitchFamily="49" charset="-122"/>
                <a:ea typeface="幼圆" pitchFamily="49" charset="-122"/>
              </a:endParaRPr>
            </a:p>
          </p:txBody>
        </p:sp>
      </p:grpSp>
      <p:grpSp>
        <p:nvGrpSpPr>
          <p:cNvPr id="15" name="组合 14">
            <a:extLst>
              <a:ext uri="{FF2B5EF4-FFF2-40B4-BE49-F238E27FC236}">
                <a16:creationId xmlns:a16="http://schemas.microsoft.com/office/drawing/2014/main" id="{5FE75B4A-5686-C734-287C-FA24EAF4BBE0}"/>
              </a:ext>
            </a:extLst>
          </p:cNvPr>
          <p:cNvGrpSpPr/>
          <p:nvPr/>
        </p:nvGrpSpPr>
        <p:grpSpPr>
          <a:xfrm>
            <a:off x="838200" y="4556125"/>
            <a:ext cx="7004050" cy="1371600"/>
            <a:chOff x="838200" y="4556125"/>
            <a:chExt cx="7004050" cy="1371600"/>
          </a:xfrm>
        </p:grpSpPr>
        <p:sp>
          <p:nvSpPr>
            <p:cNvPr id="16" name="Text Box 25">
              <a:extLst>
                <a:ext uri="{FF2B5EF4-FFF2-40B4-BE49-F238E27FC236}">
                  <a16:creationId xmlns:a16="http://schemas.microsoft.com/office/drawing/2014/main" id="{76B6A692-603C-FE4B-0E83-245A99FD111A}"/>
                </a:ext>
              </a:extLst>
            </p:cNvPr>
            <p:cNvSpPr txBox="1">
              <a:spLocks noChangeArrowheads="1"/>
            </p:cNvSpPr>
            <p:nvPr/>
          </p:nvSpPr>
          <p:spPr bwMode="auto">
            <a:xfrm>
              <a:off x="838200" y="4556125"/>
              <a:ext cx="3124200" cy="519113"/>
            </a:xfrm>
            <a:prstGeom prst="rect">
              <a:avLst/>
            </a:prstGeom>
            <a:noFill/>
            <a:ln w="12700" cap="sq">
              <a:noFill/>
              <a:miter lim="800000"/>
              <a:headEnd type="none" w="sm" len="sm"/>
              <a:tailEnd type="none" w="sm" len="sm"/>
            </a:ln>
            <a:effectLst>
              <a:outerShdw dist="12700" dir="5400000" algn="ctr" rotWithShape="0">
                <a:schemeClr val="bg1"/>
              </a:outerShdw>
            </a:effectLst>
          </p:spPr>
          <p:txBody>
            <a:bodyPr>
              <a:spAutoFit/>
            </a:bodyPr>
            <a:lstStyle/>
            <a:p>
              <a:r>
                <a:rPr lang="en-US" altLang="zh-CN" sz="2800">
                  <a:solidFill>
                    <a:srgbClr val="FF3300"/>
                  </a:solidFill>
                  <a:ea typeface="楷体_GB2312" pitchFamily="49" charset="-122"/>
                </a:rPr>
                <a:t>3</a:t>
              </a:r>
              <a:r>
                <a:rPr lang="en-US" altLang="zh-CN" sz="2800">
                  <a:solidFill>
                    <a:srgbClr val="FF3300"/>
                  </a:solidFill>
                  <a:latin typeface="楷体_GB2312" pitchFamily="49" charset="-122"/>
                  <a:ea typeface="楷体_GB2312" pitchFamily="49" charset="-122"/>
                </a:rPr>
                <a:t>.</a:t>
              </a:r>
              <a:r>
                <a:rPr lang="zh-CN" altLang="en-US" sz="2800">
                  <a:solidFill>
                    <a:srgbClr val="FF3300"/>
                  </a:solidFill>
                  <a:latin typeface="黑体" pitchFamily="49" charset="-122"/>
                  <a:ea typeface="黑体" pitchFamily="49" charset="-122"/>
                </a:rPr>
                <a:t>索引表的特点</a:t>
              </a:r>
              <a:endParaRPr lang="zh-CN" altLang="en-US" sz="2800" b="0">
                <a:solidFill>
                  <a:srgbClr val="FF3300"/>
                </a:solidFill>
                <a:latin typeface="黑体" pitchFamily="49" charset="-122"/>
                <a:ea typeface="黑体" pitchFamily="49" charset="-122"/>
              </a:endParaRPr>
            </a:p>
          </p:txBody>
        </p:sp>
        <p:sp>
          <p:nvSpPr>
            <p:cNvPr id="17" name="Text Box 26">
              <a:extLst>
                <a:ext uri="{FF2B5EF4-FFF2-40B4-BE49-F238E27FC236}">
                  <a16:creationId xmlns:a16="http://schemas.microsoft.com/office/drawing/2014/main" id="{0BBF0EED-0018-4D92-1574-ABB9FB34B1ED}"/>
                </a:ext>
              </a:extLst>
            </p:cNvPr>
            <p:cNvSpPr txBox="1">
              <a:spLocks noChangeArrowheads="1"/>
            </p:cNvSpPr>
            <p:nvPr/>
          </p:nvSpPr>
          <p:spPr bwMode="auto">
            <a:xfrm>
              <a:off x="1670050" y="5048250"/>
              <a:ext cx="5257800" cy="473075"/>
            </a:xfrm>
            <a:prstGeom prst="rect">
              <a:avLst/>
            </a:prstGeom>
            <a:noFill/>
            <a:ln w="12700" cap="sq">
              <a:noFill/>
              <a:miter lim="800000"/>
              <a:headEnd type="none" w="sm" len="sm"/>
              <a:tailEnd type="none" w="sm" len="sm"/>
            </a:ln>
          </p:spPr>
          <p:txBody>
            <a:bodyPr>
              <a:spAutoFit/>
            </a:bodyPr>
            <a:lstStyle/>
            <a:p>
              <a:r>
                <a:rPr lang="en-US" altLang="zh-CN" sz="2500">
                  <a:solidFill>
                    <a:srgbClr val="003399"/>
                  </a:solidFill>
                  <a:ea typeface="幼圆" pitchFamily="49" charset="-122"/>
                </a:rPr>
                <a:t>(1)</a:t>
              </a:r>
              <a:r>
                <a:rPr lang="en-US" altLang="zh-CN" sz="2500">
                  <a:solidFill>
                    <a:srgbClr val="003399"/>
                  </a:solidFill>
                  <a:latin typeface="幼圆" pitchFamily="49" charset="-122"/>
                  <a:ea typeface="幼圆" pitchFamily="49" charset="-122"/>
                </a:rPr>
                <a:t> </a:t>
              </a:r>
              <a:r>
                <a:rPr lang="zh-CN" altLang="en-US" sz="2500">
                  <a:solidFill>
                    <a:srgbClr val="003399"/>
                  </a:solidFill>
                  <a:latin typeface="幼圆" pitchFamily="49" charset="-122"/>
                  <a:ea typeface="幼圆" pitchFamily="49" charset="-122"/>
                </a:rPr>
                <a:t>索引表是由系统自动产生的；</a:t>
              </a:r>
              <a:endParaRPr lang="zh-CN" altLang="en-US" sz="2500" b="0">
                <a:solidFill>
                  <a:srgbClr val="003399"/>
                </a:solidFill>
                <a:latin typeface="幼圆" pitchFamily="49" charset="-122"/>
                <a:ea typeface="幼圆" pitchFamily="49" charset="-122"/>
              </a:endParaRPr>
            </a:p>
          </p:txBody>
        </p:sp>
        <p:sp>
          <p:nvSpPr>
            <p:cNvPr id="18" name="Text Box 27">
              <a:extLst>
                <a:ext uri="{FF2B5EF4-FFF2-40B4-BE49-F238E27FC236}">
                  <a16:creationId xmlns:a16="http://schemas.microsoft.com/office/drawing/2014/main" id="{16C1AF5B-BE41-C5A1-4A80-E4BDAC1560B3}"/>
                </a:ext>
              </a:extLst>
            </p:cNvPr>
            <p:cNvSpPr txBox="1">
              <a:spLocks noChangeArrowheads="1"/>
            </p:cNvSpPr>
            <p:nvPr/>
          </p:nvSpPr>
          <p:spPr bwMode="auto">
            <a:xfrm>
              <a:off x="1663700" y="5454650"/>
              <a:ext cx="6178550" cy="473075"/>
            </a:xfrm>
            <a:prstGeom prst="rect">
              <a:avLst/>
            </a:prstGeom>
            <a:noFill/>
            <a:ln w="12700" cap="sq">
              <a:noFill/>
              <a:miter lim="800000"/>
              <a:headEnd type="none" w="sm" len="sm"/>
              <a:tailEnd type="none" w="sm" len="sm"/>
            </a:ln>
          </p:spPr>
          <p:txBody>
            <a:bodyPr>
              <a:spAutoFit/>
            </a:bodyPr>
            <a:lstStyle/>
            <a:p>
              <a:r>
                <a:rPr lang="en-US" altLang="zh-CN" sz="2500">
                  <a:solidFill>
                    <a:srgbClr val="003399"/>
                  </a:solidFill>
                  <a:ea typeface="幼圆" pitchFamily="49" charset="-122"/>
                </a:rPr>
                <a:t>(2)</a:t>
              </a:r>
              <a:r>
                <a:rPr lang="en-US" altLang="zh-CN" sz="2500">
                  <a:solidFill>
                    <a:srgbClr val="003399"/>
                  </a:solidFill>
                  <a:latin typeface="幼圆" pitchFamily="49" charset="-122"/>
                  <a:ea typeface="幼圆" pitchFamily="49" charset="-122"/>
                </a:rPr>
                <a:t> </a:t>
              </a:r>
              <a:r>
                <a:rPr lang="zh-CN" altLang="en-US" sz="2500">
                  <a:solidFill>
                    <a:srgbClr val="003399"/>
                  </a:solidFill>
                  <a:latin typeface="幼圆" pitchFamily="49" charset="-122"/>
                  <a:ea typeface="幼圆" pitchFamily="49" charset="-122"/>
                </a:rPr>
                <a:t>索引表中表项按关键字值有序排列。</a:t>
              </a:r>
              <a:endParaRPr lang="zh-CN" altLang="en-US" sz="2500" b="0">
                <a:solidFill>
                  <a:srgbClr val="003399"/>
                </a:solidFill>
                <a:latin typeface="幼圆" pitchFamily="49" charset="-122"/>
                <a:ea typeface="幼圆" pitchFamily="49" charset="-122"/>
              </a:endParaRPr>
            </a:p>
          </p:txBody>
        </p:sp>
      </p:grpSp>
      <p:grpSp>
        <p:nvGrpSpPr>
          <p:cNvPr id="20" name="Group 29">
            <a:extLst>
              <a:ext uri="{FF2B5EF4-FFF2-40B4-BE49-F238E27FC236}">
                <a16:creationId xmlns:a16="http://schemas.microsoft.com/office/drawing/2014/main" id="{A62EFBB3-2C50-5A0B-7CAA-C478BEF843E6}"/>
              </a:ext>
            </a:extLst>
          </p:cNvPr>
          <p:cNvGrpSpPr>
            <a:grpSpLocks/>
          </p:cNvGrpSpPr>
          <p:nvPr/>
        </p:nvGrpSpPr>
        <p:grpSpPr bwMode="auto">
          <a:xfrm>
            <a:off x="415925" y="1219200"/>
            <a:ext cx="4799013" cy="685800"/>
            <a:chOff x="262" y="768"/>
            <a:chExt cx="3023" cy="432"/>
          </a:xfrm>
          <a:solidFill>
            <a:schemeClr val="accent1"/>
          </a:solidFill>
        </p:grpSpPr>
        <p:sp>
          <p:nvSpPr>
            <p:cNvPr id="21" name="AutoShape 30">
              <a:extLst>
                <a:ext uri="{FF2B5EF4-FFF2-40B4-BE49-F238E27FC236}">
                  <a16:creationId xmlns:a16="http://schemas.microsoft.com/office/drawing/2014/main" id="{5FB705AA-4C42-1961-1D3A-A8F0BCE821DA}"/>
                </a:ext>
              </a:extLst>
            </p:cNvPr>
            <p:cNvSpPr>
              <a:spLocks noChangeArrowheads="1"/>
            </p:cNvSpPr>
            <p:nvPr/>
          </p:nvSpPr>
          <p:spPr bwMode="auto">
            <a:xfrm>
              <a:off x="262" y="768"/>
              <a:ext cx="2880" cy="432"/>
            </a:xfrm>
            <a:prstGeom prst="cloudCallout">
              <a:avLst>
                <a:gd name="adj1" fmla="val -14685"/>
                <a:gd name="adj2" fmla="val 40046"/>
              </a:avLst>
            </a:prstGeom>
            <a:solidFill>
              <a:schemeClr val="accent1">
                <a:lumMod val="20000"/>
                <a:lumOff val="80000"/>
              </a:schemeClr>
            </a:solidFill>
            <a:ln w="12700" cap="sq">
              <a:noFill/>
              <a:round/>
              <a:headEnd type="none" w="sm" len="sm"/>
              <a:tailEnd type="none" w="sm" len="sm"/>
            </a:ln>
            <a:effectLst>
              <a:outerShdw dist="108509" dir="1233363" algn="ctr" rotWithShape="0">
                <a:srgbClr val="969696"/>
              </a:outerShdw>
            </a:effectLst>
          </p:spPr>
          <p:txBody>
            <a:bodyPr wrap="none" anchor="ctr"/>
            <a:lstStyle/>
            <a:p>
              <a:pPr algn="ctr"/>
              <a:endParaRPr lang="en-US" altLang="zh-CN" b="0"/>
            </a:p>
          </p:txBody>
        </p:sp>
        <p:sp>
          <p:nvSpPr>
            <p:cNvPr id="22" name="Text Box 31">
              <a:extLst>
                <a:ext uri="{FF2B5EF4-FFF2-40B4-BE49-F238E27FC236}">
                  <a16:creationId xmlns:a16="http://schemas.microsoft.com/office/drawing/2014/main" id="{749DF62B-7DAC-B0CB-ECAA-33A820AFED05}"/>
                </a:ext>
              </a:extLst>
            </p:cNvPr>
            <p:cNvSpPr txBox="1">
              <a:spLocks noChangeArrowheads="1"/>
            </p:cNvSpPr>
            <p:nvPr/>
          </p:nvSpPr>
          <p:spPr bwMode="auto">
            <a:xfrm>
              <a:off x="499" y="811"/>
              <a:ext cx="2786" cy="317"/>
            </a:xfrm>
            <a:prstGeom prst="rect">
              <a:avLst/>
            </a:prstGeom>
            <a:noFill/>
            <a:ln w="12700" cap="sq">
              <a:noFill/>
              <a:miter lim="800000"/>
              <a:headEnd type="none" w="sm" len="sm"/>
              <a:tailEnd type="none" w="sm" len="sm"/>
            </a:ln>
          </p:spPr>
          <p:txBody>
            <a:bodyPr>
              <a:spAutoFit/>
            </a:bodyPr>
            <a:lstStyle/>
            <a:p>
              <a:r>
                <a:rPr lang="zh-CN" altLang="en-US" sz="2700" dirty="0">
                  <a:solidFill>
                    <a:srgbClr val="7030A0"/>
                  </a:solidFill>
                  <a:latin typeface="黑体" pitchFamily="49" charset="-122"/>
                  <a:ea typeface="黑体" pitchFamily="49" charset="-122"/>
                </a:rPr>
                <a:t>一</a:t>
              </a:r>
              <a:r>
                <a:rPr lang="en-US" altLang="zh-CN" sz="2700" dirty="0">
                  <a:solidFill>
                    <a:srgbClr val="7030A0"/>
                  </a:solidFill>
                  <a:latin typeface="黑体" pitchFamily="49" charset="-122"/>
                  <a:ea typeface="黑体" pitchFamily="49" charset="-122"/>
                </a:rPr>
                <a:t>.</a:t>
              </a:r>
              <a:r>
                <a:rPr lang="zh-CN" altLang="en-US" sz="2700" dirty="0">
                  <a:solidFill>
                    <a:srgbClr val="7030A0"/>
                  </a:solidFill>
                  <a:latin typeface="黑体" pitchFamily="49" charset="-122"/>
                  <a:ea typeface="黑体" pitchFamily="49" charset="-122"/>
                </a:rPr>
                <a:t>索引的基本概念</a:t>
              </a:r>
              <a:endParaRPr lang="zh-CN" altLang="en-US" b="0" dirty="0">
                <a:solidFill>
                  <a:srgbClr val="7030A0"/>
                </a:solidFill>
                <a:latin typeface="黑体" pitchFamily="49" charset="-122"/>
                <a:ea typeface="黑体" pitchFamily="49" charset="-122"/>
              </a:endParaRPr>
            </a:p>
          </p:txBody>
        </p:sp>
      </p:grpSp>
    </p:spTree>
    <p:extLst>
      <p:ext uri="{BB962C8B-B14F-4D97-AF65-F5344CB8AC3E}">
        <p14:creationId xmlns:p14="http://schemas.microsoft.com/office/powerpoint/2010/main" val="2222552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linds(horizontal)">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blinds(horizontal)">
                                      <p:cBhvr>
                                        <p:cTn id="1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45D46D66-916C-1151-64B6-29C20AC41EDC}"/>
              </a:ext>
            </a:extLst>
          </p:cNvPr>
          <p:cNvSpPr>
            <a:spLocks noGrp="1"/>
          </p:cNvSpPr>
          <p:nvPr>
            <p:ph type="dt" sz="half" idx="10"/>
          </p:nvPr>
        </p:nvSpPr>
        <p:spPr/>
        <p:txBody>
          <a:bodyPr/>
          <a:lstStyle/>
          <a:p>
            <a:pPr>
              <a:defRPr/>
            </a:pPr>
            <a:fld id="{72795A5C-ABA9-164F-9A37-0CFC1B48C772}" type="datetime1">
              <a:rPr lang="en-US" altLang="zh-CN" smtClean="0"/>
              <a:t>6/9/22</a:t>
            </a:fld>
            <a:endParaRPr lang="en-US" altLang="zh-CN" dirty="0"/>
          </a:p>
        </p:txBody>
      </p:sp>
      <p:sp>
        <p:nvSpPr>
          <p:cNvPr id="5" name="灯片编号占位符 4">
            <a:extLst>
              <a:ext uri="{FF2B5EF4-FFF2-40B4-BE49-F238E27FC236}">
                <a16:creationId xmlns:a16="http://schemas.microsoft.com/office/drawing/2014/main" id="{5D79A817-569C-ED93-1C3D-45CF6F983D94}"/>
              </a:ext>
            </a:extLst>
          </p:cNvPr>
          <p:cNvSpPr>
            <a:spLocks noGrp="1"/>
          </p:cNvSpPr>
          <p:nvPr>
            <p:ph type="sldNum" sz="quarter" idx="12"/>
          </p:nvPr>
        </p:nvSpPr>
        <p:spPr/>
        <p:txBody>
          <a:bodyPr/>
          <a:lstStyle/>
          <a:p>
            <a:pPr>
              <a:defRPr/>
            </a:pPr>
            <a:fld id="{4FF538FA-A287-4FBD-9703-6DB9C5344803}" type="slidenum">
              <a:rPr lang="zh-CN" altLang="en-US" smtClean="0"/>
              <a:t>39</a:t>
            </a:fld>
            <a:endParaRPr lang="en-US" altLang="zh-CN" dirty="0"/>
          </a:p>
        </p:txBody>
      </p:sp>
      <p:grpSp>
        <p:nvGrpSpPr>
          <p:cNvPr id="6" name="Group 2">
            <a:extLst>
              <a:ext uri="{FF2B5EF4-FFF2-40B4-BE49-F238E27FC236}">
                <a16:creationId xmlns:a16="http://schemas.microsoft.com/office/drawing/2014/main" id="{867C8738-4801-EC74-A546-506EEC9E7A83}"/>
              </a:ext>
            </a:extLst>
          </p:cNvPr>
          <p:cNvGrpSpPr>
            <a:grpSpLocks/>
          </p:cNvGrpSpPr>
          <p:nvPr/>
        </p:nvGrpSpPr>
        <p:grpSpPr bwMode="auto">
          <a:xfrm>
            <a:off x="511176" y="276226"/>
            <a:ext cx="4294188" cy="650875"/>
            <a:chOff x="333" y="233"/>
            <a:chExt cx="2705" cy="410"/>
          </a:xfrm>
          <a:solidFill>
            <a:schemeClr val="accent1"/>
          </a:solidFill>
        </p:grpSpPr>
        <p:sp>
          <p:nvSpPr>
            <p:cNvPr id="7" name="AutoShape 3">
              <a:extLst>
                <a:ext uri="{FF2B5EF4-FFF2-40B4-BE49-F238E27FC236}">
                  <a16:creationId xmlns:a16="http://schemas.microsoft.com/office/drawing/2014/main" id="{B77FA701-889D-7816-AA9F-E41626A1D3A8}"/>
                </a:ext>
              </a:extLst>
            </p:cNvPr>
            <p:cNvSpPr>
              <a:spLocks noChangeArrowheads="1"/>
            </p:cNvSpPr>
            <p:nvPr/>
          </p:nvSpPr>
          <p:spPr bwMode="auto">
            <a:xfrm>
              <a:off x="333" y="233"/>
              <a:ext cx="2330" cy="410"/>
            </a:xfrm>
            <a:prstGeom prst="cloudCallout">
              <a:avLst>
                <a:gd name="adj1" fmla="val -20259"/>
                <a:gd name="adj2" fmla="val 17315"/>
              </a:avLst>
            </a:prstGeom>
            <a:solidFill>
              <a:schemeClr val="accent1">
                <a:lumMod val="20000"/>
                <a:lumOff val="80000"/>
              </a:schemeClr>
            </a:solidFill>
            <a:ln w="12700" cap="sq">
              <a:noFill/>
              <a:round/>
              <a:headEnd type="none" w="sm" len="sm"/>
              <a:tailEnd type="none" w="sm" len="sm"/>
            </a:ln>
            <a:effectLst>
              <a:outerShdw dist="132592" dir="1001955" algn="ctr" rotWithShape="0">
                <a:srgbClr val="969696"/>
              </a:outerShdw>
            </a:effectLst>
          </p:spPr>
          <p:txBody>
            <a:bodyPr wrap="none" anchor="ctr"/>
            <a:lstStyle/>
            <a:p>
              <a:pPr algn="ctr"/>
              <a:endParaRPr lang="en-US" altLang="zh-CN" b="0"/>
            </a:p>
          </p:txBody>
        </p:sp>
        <p:sp>
          <p:nvSpPr>
            <p:cNvPr id="8" name="Text Box 4">
              <a:extLst>
                <a:ext uri="{FF2B5EF4-FFF2-40B4-BE49-F238E27FC236}">
                  <a16:creationId xmlns:a16="http://schemas.microsoft.com/office/drawing/2014/main" id="{D74900B6-708A-0DC8-370C-7E56C3C2C23C}"/>
                </a:ext>
              </a:extLst>
            </p:cNvPr>
            <p:cNvSpPr txBox="1">
              <a:spLocks noChangeArrowheads="1"/>
            </p:cNvSpPr>
            <p:nvPr/>
          </p:nvSpPr>
          <p:spPr bwMode="auto">
            <a:xfrm>
              <a:off x="542" y="266"/>
              <a:ext cx="2496" cy="317"/>
            </a:xfrm>
            <a:prstGeom prst="rect">
              <a:avLst/>
            </a:prstGeom>
            <a:noFill/>
            <a:ln w="12700" cap="sq">
              <a:noFill/>
              <a:miter lim="800000"/>
              <a:headEnd type="none" w="sm" len="sm"/>
              <a:tailEnd type="none" w="sm" len="sm"/>
            </a:ln>
          </p:spPr>
          <p:txBody>
            <a:bodyPr>
              <a:spAutoFit/>
            </a:bodyPr>
            <a:lstStyle/>
            <a:p>
              <a:r>
                <a:rPr lang="zh-CN" altLang="en-US" sz="2700" dirty="0">
                  <a:solidFill>
                    <a:srgbClr val="7030A0"/>
                  </a:solidFill>
                  <a:latin typeface="黑体" pitchFamily="49" charset="-122"/>
                  <a:ea typeface="黑体" pitchFamily="49" charset="-122"/>
                </a:rPr>
                <a:t>二</a:t>
              </a:r>
              <a:r>
                <a:rPr lang="en-US" altLang="zh-CN" sz="2700" dirty="0">
                  <a:solidFill>
                    <a:srgbClr val="7030A0"/>
                  </a:solidFill>
                  <a:latin typeface="黑体" pitchFamily="49" charset="-122"/>
                  <a:ea typeface="黑体" pitchFamily="49" charset="-122"/>
                </a:rPr>
                <a:t>.</a:t>
              </a:r>
              <a:r>
                <a:rPr lang="zh-CN" altLang="en-US" sz="2700" dirty="0">
                  <a:solidFill>
                    <a:srgbClr val="7030A0"/>
                  </a:solidFill>
                  <a:latin typeface="黑体" pitchFamily="49" charset="-122"/>
                  <a:ea typeface="黑体" pitchFamily="49" charset="-122"/>
                </a:rPr>
                <a:t>稠密索引</a:t>
              </a:r>
              <a:endParaRPr lang="zh-CN" altLang="en-US" b="0" dirty="0">
                <a:solidFill>
                  <a:srgbClr val="7030A0"/>
                </a:solidFill>
                <a:latin typeface="黑体" pitchFamily="49" charset="-122"/>
                <a:ea typeface="黑体" pitchFamily="49" charset="-122"/>
              </a:endParaRPr>
            </a:p>
          </p:txBody>
        </p:sp>
      </p:grpSp>
      <p:grpSp>
        <p:nvGrpSpPr>
          <p:cNvPr id="194" name="组合 193">
            <a:extLst>
              <a:ext uri="{FF2B5EF4-FFF2-40B4-BE49-F238E27FC236}">
                <a16:creationId xmlns:a16="http://schemas.microsoft.com/office/drawing/2014/main" id="{DBB97F39-F207-622C-A4C4-F24F55687CB6}"/>
              </a:ext>
            </a:extLst>
          </p:cNvPr>
          <p:cNvGrpSpPr/>
          <p:nvPr/>
        </p:nvGrpSpPr>
        <p:grpSpPr>
          <a:xfrm>
            <a:off x="609600" y="1125538"/>
            <a:ext cx="8283575" cy="701675"/>
            <a:chOff x="609600" y="1125538"/>
            <a:chExt cx="8283575" cy="701675"/>
          </a:xfrm>
        </p:grpSpPr>
        <p:sp>
          <p:nvSpPr>
            <p:cNvPr id="195" name="Text Box 5">
              <a:extLst>
                <a:ext uri="{FF2B5EF4-FFF2-40B4-BE49-F238E27FC236}">
                  <a16:creationId xmlns:a16="http://schemas.microsoft.com/office/drawing/2014/main" id="{E402921F-BCB2-FF7D-5308-52CC9F93A4FD}"/>
                </a:ext>
              </a:extLst>
            </p:cNvPr>
            <p:cNvSpPr txBox="1">
              <a:spLocks noChangeArrowheads="1"/>
            </p:cNvSpPr>
            <p:nvPr/>
          </p:nvSpPr>
          <p:spPr bwMode="auto">
            <a:xfrm>
              <a:off x="1619250" y="1125538"/>
              <a:ext cx="7273925" cy="701675"/>
            </a:xfrm>
            <a:prstGeom prst="rect">
              <a:avLst/>
            </a:prstGeom>
            <a:noFill/>
            <a:ln w="12700" cap="sq">
              <a:noFill/>
              <a:miter lim="800000"/>
              <a:headEnd type="none" w="sm" len="sm"/>
              <a:tailEnd type="none" w="sm" len="sm"/>
            </a:ln>
          </p:spPr>
          <p:txBody>
            <a:bodyPr>
              <a:spAutoFit/>
            </a:bodyPr>
            <a:lstStyle/>
            <a:p>
              <a:pPr>
                <a:lnSpc>
                  <a:spcPct val="80000"/>
                </a:lnSpc>
              </a:pPr>
              <a:r>
                <a:rPr lang="en-US" altLang="zh-CN" sz="2500" dirty="0">
                  <a:solidFill>
                    <a:srgbClr val="000099"/>
                  </a:solidFill>
                  <a:latin typeface="幼圆" pitchFamily="49" charset="-122"/>
                  <a:ea typeface="幼圆" pitchFamily="49" charset="-122"/>
                </a:rPr>
                <a:t>   </a:t>
              </a:r>
              <a:r>
                <a:rPr lang="zh-CN" altLang="en-US" sz="2500" dirty="0">
                  <a:solidFill>
                    <a:srgbClr val="000099"/>
                  </a:solidFill>
                  <a:latin typeface="幼圆" pitchFamily="49" charset="-122"/>
                  <a:ea typeface="幼圆" pitchFamily="49" charset="-122"/>
                </a:rPr>
                <a:t>基本数据中的每一个记录在索引表中</a:t>
              </a:r>
            </a:p>
            <a:p>
              <a:pPr>
                <a:lnSpc>
                  <a:spcPct val="80000"/>
                </a:lnSpc>
              </a:pPr>
              <a:r>
                <a:rPr lang="zh-CN" altLang="en-US" sz="2500" dirty="0">
                  <a:solidFill>
                    <a:srgbClr val="000099"/>
                  </a:solidFill>
                  <a:latin typeface="幼圆" pitchFamily="49" charset="-122"/>
                  <a:ea typeface="幼圆" pitchFamily="49" charset="-122"/>
                </a:rPr>
                <a:t>   都占有一项。</a:t>
              </a:r>
              <a:endParaRPr lang="zh-CN" altLang="en-US" sz="2500" b="0" dirty="0">
                <a:solidFill>
                  <a:srgbClr val="000099"/>
                </a:solidFill>
                <a:latin typeface="幼圆" pitchFamily="49" charset="-122"/>
                <a:ea typeface="幼圆" pitchFamily="49" charset="-122"/>
              </a:endParaRPr>
            </a:p>
          </p:txBody>
        </p:sp>
        <p:grpSp>
          <p:nvGrpSpPr>
            <p:cNvPr id="196" name="Group 193">
              <a:extLst>
                <a:ext uri="{FF2B5EF4-FFF2-40B4-BE49-F238E27FC236}">
                  <a16:creationId xmlns:a16="http://schemas.microsoft.com/office/drawing/2014/main" id="{A8E7B159-BA54-AF31-4BF6-EC4B382A8F32}"/>
                </a:ext>
              </a:extLst>
            </p:cNvPr>
            <p:cNvGrpSpPr>
              <a:grpSpLocks/>
            </p:cNvGrpSpPr>
            <p:nvPr/>
          </p:nvGrpSpPr>
          <p:grpSpPr bwMode="auto">
            <a:xfrm>
              <a:off x="609600" y="1125538"/>
              <a:ext cx="1219200" cy="625475"/>
              <a:chOff x="384" y="748"/>
              <a:chExt cx="768" cy="394"/>
            </a:xfrm>
          </p:grpSpPr>
          <p:sp>
            <p:nvSpPr>
              <p:cNvPr id="197" name="Oval 194">
                <a:extLst>
                  <a:ext uri="{FF2B5EF4-FFF2-40B4-BE49-F238E27FC236}">
                    <a16:creationId xmlns:a16="http://schemas.microsoft.com/office/drawing/2014/main" id="{90AB81ED-A282-24A7-B5D4-451880F3A72A}"/>
                  </a:ext>
                </a:extLst>
              </p:cNvPr>
              <p:cNvSpPr>
                <a:spLocks noChangeArrowheads="1"/>
              </p:cNvSpPr>
              <p:nvPr/>
            </p:nvSpPr>
            <p:spPr bwMode="auto">
              <a:xfrm>
                <a:off x="384" y="779"/>
                <a:ext cx="768" cy="336"/>
              </a:xfrm>
              <a:prstGeom prst="ellipse">
                <a:avLst/>
              </a:prstGeom>
              <a:ln>
                <a:headEnd type="none" w="sm" len="sm"/>
                <a:tailEnd type="none" w="sm" len="sm"/>
              </a:ln>
            </p:spPr>
            <p:style>
              <a:lnRef idx="1">
                <a:schemeClr val="accent5"/>
              </a:lnRef>
              <a:fillRef idx="3">
                <a:schemeClr val="accent5"/>
              </a:fillRef>
              <a:effectRef idx="2">
                <a:schemeClr val="accent5"/>
              </a:effectRef>
              <a:fontRef idx="minor">
                <a:schemeClr val="lt1"/>
              </a:fontRef>
            </p:style>
            <p:txBody>
              <a:bodyPr wrap="none" anchor="ctr"/>
              <a:lstStyle/>
              <a:p>
                <a:endParaRPr lang="zh-CN" altLang="en-US"/>
              </a:p>
            </p:txBody>
          </p:sp>
          <p:sp>
            <p:nvSpPr>
              <p:cNvPr id="198" name="Rectangle 195">
                <a:extLst>
                  <a:ext uri="{FF2B5EF4-FFF2-40B4-BE49-F238E27FC236}">
                    <a16:creationId xmlns:a16="http://schemas.microsoft.com/office/drawing/2014/main" id="{3170DB3C-EB0F-5B82-EB3F-F4C3D8A78DE0}"/>
                  </a:ext>
                </a:extLst>
              </p:cNvPr>
              <p:cNvSpPr>
                <a:spLocks noChangeArrowheads="1"/>
              </p:cNvSpPr>
              <p:nvPr/>
            </p:nvSpPr>
            <p:spPr bwMode="auto">
              <a:xfrm>
                <a:off x="448" y="748"/>
                <a:ext cx="676" cy="394"/>
              </a:xfrm>
              <a:prstGeom prst="rect">
                <a:avLst/>
              </a:prstGeom>
              <a:noFill/>
              <a:ln w="12700" cap="sq">
                <a:noFill/>
                <a:miter lim="800000"/>
                <a:headEnd type="none" w="sm" len="sm"/>
                <a:tailEnd type="none" w="sm" len="sm"/>
              </a:ln>
              <a:effectLst/>
            </p:spPr>
            <p:txBody>
              <a:bodyPr wrap="none">
                <a:spAutoFit/>
              </a:bodyPr>
              <a:lstStyle/>
              <a:p>
                <a:r>
                  <a:rPr lang="zh-CN" altLang="en-US" sz="3500" dirty="0">
                    <a:solidFill>
                      <a:schemeClr val="bg1"/>
                    </a:solidFill>
                    <a:latin typeface="华文新魏" pitchFamily="2" charset="-122"/>
                    <a:ea typeface="华文新魏" pitchFamily="2" charset="-122"/>
                  </a:rPr>
                  <a:t>特点</a:t>
                </a:r>
              </a:p>
            </p:txBody>
          </p:sp>
        </p:grpSp>
      </p:grpSp>
      <p:grpSp>
        <p:nvGrpSpPr>
          <p:cNvPr id="399" name="Group 6">
            <a:extLst>
              <a:ext uri="{FF2B5EF4-FFF2-40B4-BE49-F238E27FC236}">
                <a16:creationId xmlns:a16="http://schemas.microsoft.com/office/drawing/2014/main" id="{A30AE40B-DD3A-AB97-3679-672EDCCD16E1}"/>
              </a:ext>
            </a:extLst>
          </p:cNvPr>
          <p:cNvGrpSpPr>
            <a:grpSpLocks/>
          </p:cNvGrpSpPr>
          <p:nvPr/>
        </p:nvGrpSpPr>
        <p:grpSpPr bwMode="auto">
          <a:xfrm>
            <a:off x="5011738" y="2289175"/>
            <a:ext cx="2947987" cy="4111625"/>
            <a:chOff x="3183" y="1582"/>
            <a:chExt cx="1857" cy="2590"/>
          </a:xfrm>
        </p:grpSpPr>
        <p:grpSp>
          <p:nvGrpSpPr>
            <p:cNvPr id="400" name="Group 7">
              <a:extLst>
                <a:ext uri="{FF2B5EF4-FFF2-40B4-BE49-F238E27FC236}">
                  <a16:creationId xmlns:a16="http://schemas.microsoft.com/office/drawing/2014/main" id="{73B98201-CCA9-FF0F-F1DE-A7987FDF3A4A}"/>
                </a:ext>
              </a:extLst>
            </p:cNvPr>
            <p:cNvGrpSpPr>
              <a:grpSpLocks/>
            </p:cNvGrpSpPr>
            <p:nvPr/>
          </p:nvGrpSpPr>
          <p:grpSpPr bwMode="auto">
            <a:xfrm>
              <a:off x="3600" y="1824"/>
              <a:ext cx="1440" cy="768"/>
              <a:chOff x="3072" y="1824"/>
              <a:chExt cx="1440" cy="768"/>
            </a:xfrm>
          </p:grpSpPr>
          <p:grpSp>
            <p:nvGrpSpPr>
              <p:cNvPr id="484" name="Group 8">
                <a:extLst>
                  <a:ext uri="{FF2B5EF4-FFF2-40B4-BE49-F238E27FC236}">
                    <a16:creationId xmlns:a16="http://schemas.microsoft.com/office/drawing/2014/main" id="{0D322773-EFB1-4F88-271A-91F7D49EC662}"/>
                  </a:ext>
                </a:extLst>
              </p:cNvPr>
              <p:cNvGrpSpPr>
                <a:grpSpLocks/>
              </p:cNvGrpSpPr>
              <p:nvPr/>
            </p:nvGrpSpPr>
            <p:grpSpPr bwMode="auto">
              <a:xfrm>
                <a:off x="3072" y="1824"/>
                <a:ext cx="1440" cy="192"/>
                <a:chOff x="3072" y="2400"/>
                <a:chExt cx="1440" cy="192"/>
              </a:xfrm>
            </p:grpSpPr>
            <p:sp>
              <p:nvSpPr>
                <p:cNvPr id="497" name="Rectangle 9">
                  <a:extLst>
                    <a:ext uri="{FF2B5EF4-FFF2-40B4-BE49-F238E27FC236}">
                      <a16:creationId xmlns:a16="http://schemas.microsoft.com/office/drawing/2014/main" id="{DE71035F-AAEF-B736-2A5F-CD44AD441A6E}"/>
                    </a:ext>
                  </a:extLst>
                </p:cNvPr>
                <p:cNvSpPr>
                  <a:spLocks noChangeArrowheads="1"/>
                </p:cNvSpPr>
                <p:nvPr/>
              </p:nvSpPr>
              <p:spPr bwMode="auto">
                <a:xfrm>
                  <a:off x="3072" y="2400"/>
                  <a:ext cx="336"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498" name="Rectangle 10">
                  <a:extLst>
                    <a:ext uri="{FF2B5EF4-FFF2-40B4-BE49-F238E27FC236}">
                      <a16:creationId xmlns:a16="http://schemas.microsoft.com/office/drawing/2014/main" id="{06AB1080-75BF-5E82-194E-6D0BECF075EA}"/>
                    </a:ext>
                  </a:extLst>
                </p:cNvPr>
                <p:cNvSpPr>
                  <a:spLocks noChangeArrowheads="1"/>
                </p:cNvSpPr>
                <p:nvPr/>
              </p:nvSpPr>
              <p:spPr bwMode="auto">
                <a:xfrm>
                  <a:off x="3408" y="2400"/>
                  <a:ext cx="480"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499" name="Rectangle 11">
                  <a:extLst>
                    <a:ext uri="{FF2B5EF4-FFF2-40B4-BE49-F238E27FC236}">
                      <a16:creationId xmlns:a16="http://schemas.microsoft.com/office/drawing/2014/main" id="{8FAE9CC8-FBFC-9B92-7306-719540289F10}"/>
                    </a:ext>
                  </a:extLst>
                </p:cNvPr>
                <p:cNvSpPr>
                  <a:spLocks noChangeArrowheads="1"/>
                </p:cNvSpPr>
                <p:nvPr/>
              </p:nvSpPr>
              <p:spPr bwMode="auto">
                <a:xfrm>
                  <a:off x="3888" y="2400"/>
                  <a:ext cx="624" cy="192"/>
                </a:xfrm>
                <a:prstGeom prst="rect">
                  <a:avLst/>
                </a:prstGeom>
                <a:noFill/>
                <a:ln w="22225" cap="sq">
                  <a:solidFill>
                    <a:schemeClr val="bg1"/>
                  </a:solidFill>
                  <a:miter lim="800000"/>
                  <a:headEnd type="none" w="sm" len="sm"/>
                  <a:tailEnd type="none" w="sm" len="sm"/>
                </a:ln>
              </p:spPr>
              <p:txBody>
                <a:bodyPr wrap="none" anchor="ctr"/>
                <a:lstStyle/>
                <a:p>
                  <a:endParaRPr lang="zh-CN" altLang="en-US" dirty="0"/>
                </a:p>
              </p:txBody>
            </p:sp>
          </p:grpSp>
          <p:grpSp>
            <p:nvGrpSpPr>
              <p:cNvPr id="485" name="Group 12">
                <a:extLst>
                  <a:ext uri="{FF2B5EF4-FFF2-40B4-BE49-F238E27FC236}">
                    <a16:creationId xmlns:a16="http://schemas.microsoft.com/office/drawing/2014/main" id="{F2F1FA7E-0E05-2284-D168-DFBC553E33E0}"/>
                  </a:ext>
                </a:extLst>
              </p:cNvPr>
              <p:cNvGrpSpPr>
                <a:grpSpLocks/>
              </p:cNvGrpSpPr>
              <p:nvPr/>
            </p:nvGrpSpPr>
            <p:grpSpPr bwMode="auto">
              <a:xfrm>
                <a:off x="3072" y="2016"/>
                <a:ext cx="1440" cy="192"/>
                <a:chOff x="3072" y="2400"/>
                <a:chExt cx="1440" cy="192"/>
              </a:xfrm>
            </p:grpSpPr>
            <p:sp>
              <p:nvSpPr>
                <p:cNvPr id="494" name="Rectangle 13">
                  <a:extLst>
                    <a:ext uri="{FF2B5EF4-FFF2-40B4-BE49-F238E27FC236}">
                      <a16:creationId xmlns:a16="http://schemas.microsoft.com/office/drawing/2014/main" id="{56DD3880-F977-7971-7703-8C77D78B0F99}"/>
                    </a:ext>
                  </a:extLst>
                </p:cNvPr>
                <p:cNvSpPr>
                  <a:spLocks noChangeArrowheads="1"/>
                </p:cNvSpPr>
                <p:nvPr/>
              </p:nvSpPr>
              <p:spPr bwMode="auto">
                <a:xfrm>
                  <a:off x="3072" y="2400"/>
                  <a:ext cx="336"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495" name="Rectangle 14">
                  <a:extLst>
                    <a:ext uri="{FF2B5EF4-FFF2-40B4-BE49-F238E27FC236}">
                      <a16:creationId xmlns:a16="http://schemas.microsoft.com/office/drawing/2014/main" id="{8C7DDCF8-04A5-8CF0-AE6C-FA1ED3D49143}"/>
                    </a:ext>
                  </a:extLst>
                </p:cNvPr>
                <p:cNvSpPr>
                  <a:spLocks noChangeArrowheads="1"/>
                </p:cNvSpPr>
                <p:nvPr/>
              </p:nvSpPr>
              <p:spPr bwMode="auto">
                <a:xfrm>
                  <a:off x="3408" y="2400"/>
                  <a:ext cx="480"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496" name="Rectangle 15">
                  <a:extLst>
                    <a:ext uri="{FF2B5EF4-FFF2-40B4-BE49-F238E27FC236}">
                      <a16:creationId xmlns:a16="http://schemas.microsoft.com/office/drawing/2014/main" id="{E6FBAAE2-1DAF-C9DA-38AB-AD0D35CD61F0}"/>
                    </a:ext>
                  </a:extLst>
                </p:cNvPr>
                <p:cNvSpPr>
                  <a:spLocks noChangeArrowheads="1"/>
                </p:cNvSpPr>
                <p:nvPr/>
              </p:nvSpPr>
              <p:spPr bwMode="auto">
                <a:xfrm>
                  <a:off x="3888" y="2400"/>
                  <a:ext cx="624"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grpSp>
          <p:grpSp>
            <p:nvGrpSpPr>
              <p:cNvPr id="486" name="Group 16">
                <a:extLst>
                  <a:ext uri="{FF2B5EF4-FFF2-40B4-BE49-F238E27FC236}">
                    <a16:creationId xmlns:a16="http://schemas.microsoft.com/office/drawing/2014/main" id="{746E5005-616C-A25A-E324-EEE9D92B1C25}"/>
                  </a:ext>
                </a:extLst>
              </p:cNvPr>
              <p:cNvGrpSpPr>
                <a:grpSpLocks/>
              </p:cNvGrpSpPr>
              <p:nvPr/>
            </p:nvGrpSpPr>
            <p:grpSpPr bwMode="auto">
              <a:xfrm>
                <a:off x="3072" y="2208"/>
                <a:ext cx="1440" cy="192"/>
                <a:chOff x="3072" y="2400"/>
                <a:chExt cx="1440" cy="192"/>
              </a:xfrm>
            </p:grpSpPr>
            <p:sp>
              <p:nvSpPr>
                <p:cNvPr id="491" name="Rectangle 17">
                  <a:extLst>
                    <a:ext uri="{FF2B5EF4-FFF2-40B4-BE49-F238E27FC236}">
                      <a16:creationId xmlns:a16="http://schemas.microsoft.com/office/drawing/2014/main" id="{31AEC250-F807-E57F-69CE-3FC86DE8683E}"/>
                    </a:ext>
                  </a:extLst>
                </p:cNvPr>
                <p:cNvSpPr>
                  <a:spLocks noChangeArrowheads="1"/>
                </p:cNvSpPr>
                <p:nvPr/>
              </p:nvSpPr>
              <p:spPr bwMode="auto">
                <a:xfrm>
                  <a:off x="3072" y="2400"/>
                  <a:ext cx="336"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492" name="Rectangle 18">
                  <a:extLst>
                    <a:ext uri="{FF2B5EF4-FFF2-40B4-BE49-F238E27FC236}">
                      <a16:creationId xmlns:a16="http://schemas.microsoft.com/office/drawing/2014/main" id="{19B26CAA-DE01-CC11-AB5F-149C5C45899C}"/>
                    </a:ext>
                  </a:extLst>
                </p:cNvPr>
                <p:cNvSpPr>
                  <a:spLocks noChangeArrowheads="1"/>
                </p:cNvSpPr>
                <p:nvPr/>
              </p:nvSpPr>
              <p:spPr bwMode="auto">
                <a:xfrm>
                  <a:off x="3408" y="2400"/>
                  <a:ext cx="480"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493" name="Rectangle 19">
                  <a:extLst>
                    <a:ext uri="{FF2B5EF4-FFF2-40B4-BE49-F238E27FC236}">
                      <a16:creationId xmlns:a16="http://schemas.microsoft.com/office/drawing/2014/main" id="{593F41F6-A7A9-BF21-EA35-27921EC4ABF6}"/>
                    </a:ext>
                  </a:extLst>
                </p:cNvPr>
                <p:cNvSpPr>
                  <a:spLocks noChangeArrowheads="1"/>
                </p:cNvSpPr>
                <p:nvPr/>
              </p:nvSpPr>
              <p:spPr bwMode="auto">
                <a:xfrm>
                  <a:off x="3888" y="2400"/>
                  <a:ext cx="624"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grpSp>
          <p:grpSp>
            <p:nvGrpSpPr>
              <p:cNvPr id="487" name="Group 20">
                <a:extLst>
                  <a:ext uri="{FF2B5EF4-FFF2-40B4-BE49-F238E27FC236}">
                    <a16:creationId xmlns:a16="http://schemas.microsoft.com/office/drawing/2014/main" id="{AC234A13-3916-A498-C400-5EE2BBC513BB}"/>
                  </a:ext>
                </a:extLst>
              </p:cNvPr>
              <p:cNvGrpSpPr>
                <a:grpSpLocks/>
              </p:cNvGrpSpPr>
              <p:nvPr/>
            </p:nvGrpSpPr>
            <p:grpSpPr bwMode="auto">
              <a:xfrm>
                <a:off x="3072" y="2400"/>
                <a:ext cx="1440" cy="192"/>
                <a:chOff x="3072" y="2400"/>
                <a:chExt cx="1440" cy="192"/>
              </a:xfrm>
            </p:grpSpPr>
            <p:sp>
              <p:nvSpPr>
                <p:cNvPr id="488" name="Rectangle 21">
                  <a:extLst>
                    <a:ext uri="{FF2B5EF4-FFF2-40B4-BE49-F238E27FC236}">
                      <a16:creationId xmlns:a16="http://schemas.microsoft.com/office/drawing/2014/main" id="{A5CC3464-CBC8-2709-02BC-C2F122A50C8E}"/>
                    </a:ext>
                  </a:extLst>
                </p:cNvPr>
                <p:cNvSpPr>
                  <a:spLocks noChangeArrowheads="1"/>
                </p:cNvSpPr>
                <p:nvPr/>
              </p:nvSpPr>
              <p:spPr bwMode="auto">
                <a:xfrm>
                  <a:off x="3072" y="2400"/>
                  <a:ext cx="336"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489" name="Rectangle 22">
                  <a:extLst>
                    <a:ext uri="{FF2B5EF4-FFF2-40B4-BE49-F238E27FC236}">
                      <a16:creationId xmlns:a16="http://schemas.microsoft.com/office/drawing/2014/main" id="{1BF1BBD6-EB9D-1133-9DD5-96004EE3E8CD}"/>
                    </a:ext>
                  </a:extLst>
                </p:cNvPr>
                <p:cNvSpPr>
                  <a:spLocks noChangeArrowheads="1"/>
                </p:cNvSpPr>
                <p:nvPr/>
              </p:nvSpPr>
              <p:spPr bwMode="auto">
                <a:xfrm>
                  <a:off x="3408" y="2400"/>
                  <a:ext cx="480"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490" name="Rectangle 23">
                  <a:extLst>
                    <a:ext uri="{FF2B5EF4-FFF2-40B4-BE49-F238E27FC236}">
                      <a16:creationId xmlns:a16="http://schemas.microsoft.com/office/drawing/2014/main" id="{78BEA47B-EFB1-E7E5-A895-42C39AEF61B3}"/>
                    </a:ext>
                  </a:extLst>
                </p:cNvPr>
                <p:cNvSpPr>
                  <a:spLocks noChangeArrowheads="1"/>
                </p:cNvSpPr>
                <p:nvPr/>
              </p:nvSpPr>
              <p:spPr bwMode="auto">
                <a:xfrm>
                  <a:off x="3888" y="2400"/>
                  <a:ext cx="624"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grpSp>
        </p:grpSp>
        <p:grpSp>
          <p:nvGrpSpPr>
            <p:cNvPr id="401" name="Group 24">
              <a:extLst>
                <a:ext uri="{FF2B5EF4-FFF2-40B4-BE49-F238E27FC236}">
                  <a16:creationId xmlns:a16="http://schemas.microsoft.com/office/drawing/2014/main" id="{8073C60D-54BA-A1EB-3687-22A89EB3743A}"/>
                </a:ext>
              </a:extLst>
            </p:cNvPr>
            <p:cNvGrpSpPr>
              <a:grpSpLocks/>
            </p:cNvGrpSpPr>
            <p:nvPr/>
          </p:nvGrpSpPr>
          <p:grpSpPr bwMode="auto">
            <a:xfrm>
              <a:off x="3600" y="2592"/>
              <a:ext cx="1440" cy="768"/>
              <a:chOff x="3072" y="1824"/>
              <a:chExt cx="1440" cy="768"/>
            </a:xfrm>
          </p:grpSpPr>
          <p:grpSp>
            <p:nvGrpSpPr>
              <p:cNvPr id="468" name="Group 25">
                <a:extLst>
                  <a:ext uri="{FF2B5EF4-FFF2-40B4-BE49-F238E27FC236}">
                    <a16:creationId xmlns:a16="http://schemas.microsoft.com/office/drawing/2014/main" id="{45821AE9-DF53-352F-20FD-954ECB2C19FF}"/>
                  </a:ext>
                </a:extLst>
              </p:cNvPr>
              <p:cNvGrpSpPr>
                <a:grpSpLocks/>
              </p:cNvGrpSpPr>
              <p:nvPr/>
            </p:nvGrpSpPr>
            <p:grpSpPr bwMode="auto">
              <a:xfrm>
                <a:off x="3072" y="1824"/>
                <a:ext cx="1440" cy="192"/>
                <a:chOff x="3072" y="2400"/>
                <a:chExt cx="1440" cy="192"/>
              </a:xfrm>
            </p:grpSpPr>
            <p:sp>
              <p:nvSpPr>
                <p:cNvPr id="481" name="Rectangle 26">
                  <a:extLst>
                    <a:ext uri="{FF2B5EF4-FFF2-40B4-BE49-F238E27FC236}">
                      <a16:creationId xmlns:a16="http://schemas.microsoft.com/office/drawing/2014/main" id="{4761D7C5-AED1-9596-E11E-422F93F84998}"/>
                    </a:ext>
                  </a:extLst>
                </p:cNvPr>
                <p:cNvSpPr>
                  <a:spLocks noChangeArrowheads="1"/>
                </p:cNvSpPr>
                <p:nvPr/>
              </p:nvSpPr>
              <p:spPr bwMode="auto">
                <a:xfrm>
                  <a:off x="3072" y="2400"/>
                  <a:ext cx="336"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482" name="Rectangle 27">
                  <a:extLst>
                    <a:ext uri="{FF2B5EF4-FFF2-40B4-BE49-F238E27FC236}">
                      <a16:creationId xmlns:a16="http://schemas.microsoft.com/office/drawing/2014/main" id="{CC4FCF14-E633-BAF2-3039-50AEAADCB49F}"/>
                    </a:ext>
                  </a:extLst>
                </p:cNvPr>
                <p:cNvSpPr>
                  <a:spLocks noChangeArrowheads="1"/>
                </p:cNvSpPr>
                <p:nvPr/>
              </p:nvSpPr>
              <p:spPr bwMode="auto">
                <a:xfrm>
                  <a:off x="3408" y="2400"/>
                  <a:ext cx="480"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483" name="Rectangle 28">
                  <a:extLst>
                    <a:ext uri="{FF2B5EF4-FFF2-40B4-BE49-F238E27FC236}">
                      <a16:creationId xmlns:a16="http://schemas.microsoft.com/office/drawing/2014/main" id="{D69E5EEC-66C9-A1D2-BAE8-EA25F5B2FD08}"/>
                    </a:ext>
                  </a:extLst>
                </p:cNvPr>
                <p:cNvSpPr>
                  <a:spLocks noChangeArrowheads="1"/>
                </p:cNvSpPr>
                <p:nvPr/>
              </p:nvSpPr>
              <p:spPr bwMode="auto">
                <a:xfrm>
                  <a:off x="3888" y="2400"/>
                  <a:ext cx="624"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grpSp>
          <p:grpSp>
            <p:nvGrpSpPr>
              <p:cNvPr id="469" name="Group 29">
                <a:extLst>
                  <a:ext uri="{FF2B5EF4-FFF2-40B4-BE49-F238E27FC236}">
                    <a16:creationId xmlns:a16="http://schemas.microsoft.com/office/drawing/2014/main" id="{285049EC-9B84-1F51-6260-950064EA05CD}"/>
                  </a:ext>
                </a:extLst>
              </p:cNvPr>
              <p:cNvGrpSpPr>
                <a:grpSpLocks/>
              </p:cNvGrpSpPr>
              <p:nvPr/>
            </p:nvGrpSpPr>
            <p:grpSpPr bwMode="auto">
              <a:xfrm>
                <a:off x="3072" y="2016"/>
                <a:ext cx="1440" cy="192"/>
                <a:chOff x="3072" y="2400"/>
                <a:chExt cx="1440" cy="192"/>
              </a:xfrm>
            </p:grpSpPr>
            <p:sp>
              <p:nvSpPr>
                <p:cNvPr id="478" name="Rectangle 30">
                  <a:extLst>
                    <a:ext uri="{FF2B5EF4-FFF2-40B4-BE49-F238E27FC236}">
                      <a16:creationId xmlns:a16="http://schemas.microsoft.com/office/drawing/2014/main" id="{4745DDFB-89DF-CB7E-BF63-B525417D5052}"/>
                    </a:ext>
                  </a:extLst>
                </p:cNvPr>
                <p:cNvSpPr>
                  <a:spLocks noChangeArrowheads="1"/>
                </p:cNvSpPr>
                <p:nvPr/>
              </p:nvSpPr>
              <p:spPr bwMode="auto">
                <a:xfrm>
                  <a:off x="3072" y="2400"/>
                  <a:ext cx="336"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479" name="Rectangle 31">
                  <a:extLst>
                    <a:ext uri="{FF2B5EF4-FFF2-40B4-BE49-F238E27FC236}">
                      <a16:creationId xmlns:a16="http://schemas.microsoft.com/office/drawing/2014/main" id="{79C63907-34FD-93B8-3B23-C8EC818E74B1}"/>
                    </a:ext>
                  </a:extLst>
                </p:cNvPr>
                <p:cNvSpPr>
                  <a:spLocks noChangeArrowheads="1"/>
                </p:cNvSpPr>
                <p:nvPr/>
              </p:nvSpPr>
              <p:spPr bwMode="auto">
                <a:xfrm>
                  <a:off x="3408" y="2400"/>
                  <a:ext cx="480"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480" name="Rectangle 32">
                  <a:extLst>
                    <a:ext uri="{FF2B5EF4-FFF2-40B4-BE49-F238E27FC236}">
                      <a16:creationId xmlns:a16="http://schemas.microsoft.com/office/drawing/2014/main" id="{098959F8-149D-2219-87C2-8658946ACE9F}"/>
                    </a:ext>
                  </a:extLst>
                </p:cNvPr>
                <p:cNvSpPr>
                  <a:spLocks noChangeArrowheads="1"/>
                </p:cNvSpPr>
                <p:nvPr/>
              </p:nvSpPr>
              <p:spPr bwMode="auto">
                <a:xfrm>
                  <a:off x="3888" y="2400"/>
                  <a:ext cx="624"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grpSp>
          <p:grpSp>
            <p:nvGrpSpPr>
              <p:cNvPr id="470" name="Group 33">
                <a:extLst>
                  <a:ext uri="{FF2B5EF4-FFF2-40B4-BE49-F238E27FC236}">
                    <a16:creationId xmlns:a16="http://schemas.microsoft.com/office/drawing/2014/main" id="{0F46310E-FB91-3902-DDE8-B959AEDBFBCB}"/>
                  </a:ext>
                </a:extLst>
              </p:cNvPr>
              <p:cNvGrpSpPr>
                <a:grpSpLocks/>
              </p:cNvGrpSpPr>
              <p:nvPr/>
            </p:nvGrpSpPr>
            <p:grpSpPr bwMode="auto">
              <a:xfrm>
                <a:off x="3072" y="2208"/>
                <a:ext cx="1440" cy="192"/>
                <a:chOff x="3072" y="2400"/>
                <a:chExt cx="1440" cy="192"/>
              </a:xfrm>
            </p:grpSpPr>
            <p:sp>
              <p:nvSpPr>
                <p:cNvPr id="475" name="Rectangle 34">
                  <a:extLst>
                    <a:ext uri="{FF2B5EF4-FFF2-40B4-BE49-F238E27FC236}">
                      <a16:creationId xmlns:a16="http://schemas.microsoft.com/office/drawing/2014/main" id="{E4C2D9A7-3898-ED81-0354-4D39B6C09447}"/>
                    </a:ext>
                  </a:extLst>
                </p:cNvPr>
                <p:cNvSpPr>
                  <a:spLocks noChangeArrowheads="1"/>
                </p:cNvSpPr>
                <p:nvPr/>
              </p:nvSpPr>
              <p:spPr bwMode="auto">
                <a:xfrm>
                  <a:off x="3072" y="2400"/>
                  <a:ext cx="336"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476" name="Rectangle 35">
                  <a:extLst>
                    <a:ext uri="{FF2B5EF4-FFF2-40B4-BE49-F238E27FC236}">
                      <a16:creationId xmlns:a16="http://schemas.microsoft.com/office/drawing/2014/main" id="{93968045-813B-E67D-5F94-756F596F2396}"/>
                    </a:ext>
                  </a:extLst>
                </p:cNvPr>
                <p:cNvSpPr>
                  <a:spLocks noChangeArrowheads="1"/>
                </p:cNvSpPr>
                <p:nvPr/>
              </p:nvSpPr>
              <p:spPr bwMode="auto">
                <a:xfrm>
                  <a:off x="3408" y="2400"/>
                  <a:ext cx="480"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477" name="Rectangle 36">
                  <a:extLst>
                    <a:ext uri="{FF2B5EF4-FFF2-40B4-BE49-F238E27FC236}">
                      <a16:creationId xmlns:a16="http://schemas.microsoft.com/office/drawing/2014/main" id="{F67E93E1-91C0-F8D2-956A-034AF3E371D5}"/>
                    </a:ext>
                  </a:extLst>
                </p:cNvPr>
                <p:cNvSpPr>
                  <a:spLocks noChangeArrowheads="1"/>
                </p:cNvSpPr>
                <p:nvPr/>
              </p:nvSpPr>
              <p:spPr bwMode="auto">
                <a:xfrm>
                  <a:off x="3888" y="2400"/>
                  <a:ext cx="624"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grpSp>
          <p:grpSp>
            <p:nvGrpSpPr>
              <p:cNvPr id="471" name="Group 37">
                <a:extLst>
                  <a:ext uri="{FF2B5EF4-FFF2-40B4-BE49-F238E27FC236}">
                    <a16:creationId xmlns:a16="http://schemas.microsoft.com/office/drawing/2014/main" id="{678909FB-82B9-80F4-ED86-38A25A01A63E}"/>
                  </a:ext>
                </a:extLst>
              </p:cNvPr>
              <p:cNvGrpSpPr>
                <a:grpSpLocks/>
              </p:cNvGrpSpPr>
              <p:nvPr/>
            </p:nvGrpSpPr>
            <p:grpSpPr bwMode="auto">
              <a:xfrm>
                <a:off x="3072" y="2400"/>
                <a:ext cx="1440" cy="192"/>
                <a:chOff x="3072" y="2400"/>
                <a:chExt cx="1440" cy="192"/>
              </a:xfrm>
            </p:grpSpPr>
            <p:sp>
              <p:nvSpPr>
                <p:cNvPr id="472" name="Rectangle 38">
                  <a:extLst>
                    <a:ext uri="{FF2B5EF4-FFF2-40B4-BE49-F238E27FC236}">
                      <a16:creationId xmlns:a16="http://schemas.microsoft.com/office/drawing/2014/main" id="{F33CF38A-DCED-D2D3-996E-167165BB3760}"/>
                    </a:ext>
                  </a:extLst>
                </p:cNvPr>
                <p:cNvSpPr>
                  <a:spLocks noChangeArrowheads="1"/>
                </p:cNvSpPr>
                <p:nvPr/>
              </p:nvSpPr>
              <p:spPr bwMode="auto">
                <a:xfrm>
                  <a:off x="3072" y="2400"/>
                  <a:ext cx="336"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473" name="Rectangle 39">
                  <a:extLst>
                    <a:ext uri="{FF2B5EF4-FFF2-40B4-BE49-F238E27FC236}">
                      <a16:creationId xmlns:a16="http://schemas.microsoft.com/office/drawing/2014/main" id="{EE7191A3-6B34-DEAA-752E-865297C13BB5}"/>
                    </a:ext>
                  </a:extLst>
                </p:cNvPr>
                <p:cNvSpPr>
                  <a:spLocks noChangeArrowheads="1"/>
                </p:cNvSpPr>
                <p:nvPr/>
              </p:nvSpPr>
              <p:spPr bwMode="auto">
                <a:xfrm>
                  <a:off x="3408" y="2400"/>
                  <a:ext cx="480"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474" name="Rectangle 40">
                  <a:extLst>
                    <a:ext uri="{FF2B5EF4-FFF2-40B4-BE49-F238E27FC236}">
                      <a16:creationId xmlns:a16="http://schemas.microsoft.com/office/drawing/2014/main" id="{5F6FDC34-D216-A694-19F7-A310F03D1BBF}"/>
                    </a:ext>
                  </a:extLst>
                </p:cNvPr>
                <p:cNvSpPr>
                  <a:spLocks noChangeArrowheads="1"/>
                </p:cNvSpPr>
                <p:nvPr/>
              </p:nvSpPr>
              <p:spPr bwMode="auto">
                <a:xfrm>
                  <a:off x="3888" y="2400"/>
                  <a:ext cx="624"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grpSp>
        </p:grpSp>
        <p:grpSp>
          <p:nvGrpSpPr>
            <p:cNvPr id="402" name="Group 41">
              <a:extLst>
                <a:ext uri="{FF2B5EF4-FFF2-40B4-BE49-F238E27FC236}">
                  <a16:creationId xmlns:a16="http://schemas.microsoft.com/office/drawing/2014/main" id="{9AC99B31-7A93-18FA-CE6C-44C94A4C1E6C}"/>
                </a:ext>
              </a:extLst>
            </p:cNvPr>
            <p:cNvGrpSpPr>
              <a:grpSpLocks/>
            </p:cNvGrpSpPr>
            <p:nvPr/>
          </p:nvGrpSpPr>
          <p:grpSpPr bwMode="auto">
            <a:xfrm>
              <a:off x="3600" y="3360"/>
              <a:ext cx="1440" cy="768"/>
              <a:chOff x="3072" y="1824"/>
              <a:chExt cx="1440" cy="768"/>
            </a:xfrm>
          </p:grpSpPr>
          <p:grpSp>
            <p:nvGrpSpPr>
              <p:cNvPr id="452" name="Group 42">
                <a:extLst>
                  <a:ext uri="{FF2B5EF4-FFF2-40B4-BE49-F238E27FC236}">
                    <a16:creationId xmlns:a16="http://schemas.microsoft.com/office/drawing/2014/main" id="{34E9D37D-A5ED-50F1-094E-F87079B3B0AC}"/>
                  </a:ext>
                </a:extLst>
              </p:cNvPr>
              <p:cNvGrpSpPr>
                <a:grpSpLocks/>
              </p:cNvGrpSpPr>
              <p:nvPr/>
            </p:nvGrpSpPr>
            <p:grpSpPr bwMode="auto">
              <a:xfrm>
                <a:off x="3072" y="1824"/>
                <a:ext cx="1440" cy="192"/>
                <a:chOff x="3072" y="2400"/>
                <a:chExt cx="1440" cy="192"/>
              </a:xfrm>
            </p:grpSpPr>
            <p:sp>
              <p:nvSpPr>
                <p:cNvPr id="465" name="Rectangle 43">
                  <a:extLst>
                    <a:ext uri="{FF2B5EF4-FFF2-40B4-BE49-F238E27FC236}">
                      <a16:creationId xmlns:a16="http://schemas.microsoft.com/office/drawing/2014/main" id="{8BB14A94-9C5F-C278-BCFA-D214AAF08D31}"/>
                    </a:ext>
                  </a:extLst>
                </p:cNvPr>
                <p:cNvSpPr>
                  <a:spLocks noChangeArrowheads="1"/>
                </p:cNvSpPr>
                <p:nvPr/>
              </p:nvSpPr>
              <p:spPr bwMode="auto">
                <a:xfrm>
                  <a:off x="3072" y="2400"/>
                  <a:ext cx="336"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466" name="Rectangle 44">
                  <a:extLst>
                    <a:ext uri="{FF2B5EF4-FFF2-40B4-BE49-F238E27FC236}">
                      <a16:creationId xmlns:a16="http://schemas.microsoft.com/office/drawing/2014/main" id="{815CFDCF-D3E0-E9A0-0AB9-F94DDBF3DCAD}"/>
                    </a:ext>
                  </a:extLst>
                </p:cNvPr>
                <p:cNvSpPr>
                  <a:spLocks noChangeArrowheads="1"/>
                </p:cNvSpPr>
                <p:nvPr/>
              </p:nvSpPr>
              <p:spPr bwMode="auto">
                <a:xfrm>
                  <a:off x="3408" y="2400"/>
                  <a:ext cx="480"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467" name="Rectangle 45">
                  <a:extLst>
                    <a:ext uri="{FF2B5EF4-FFF2-40B4-BE49-F238E27FC236}">
                      <a16:creationId xmlns:a16="http://schemas.microsoft.com/office/drawing/2014/main" id="{A5987327-306D-4DCB-AD98-0E5241D643F9}"/>
                    </a:ext>
                  </a:extLst>
                </p:cNvPr>
                <p:cNvSpPr>
                  <a:spLocks noChangeArrowheads="1"/>
                </p:cNvSpPr>
                <p:nvPr/>
              </p:nvSpPr>
              <p:spPr bwMode="auto">
                <a:xfrm>
                  <a:off x="3888" y="2400"/>
                  <a:ext cx="624"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grpSp>
          <p:grpSp>
            <p:nvGrpSpPr>
              <p:cNvPr id="453" name="Group 46">
                <a:extLst>
                  <a:ext uri="{FF2B5EF4-FFF2-40B4-BE49-F238E27FC236}">
                    <a16:creationId xmlns:a16="http://schemas.microsoft.com/office/drawing/2014/main" id="{8584B900-9C5C-93BC-3666-CB1F1B0B1624}"/>
                  </a:ext>
                </a:extLst>
              </p:cNvPr>
              <p:cNvGrpSpPr>
                <a:grpSpLocks/>
              </p:cNvGrpSpPr>
              <p:nvPr/>
            </p:nvGrpSpPr>
            <p:grpSpPr bwMode="auto">
              <a:xfrm>
                <a:off x="3072" y="2016"/>
                <a:ext cx="1440" cy="192"/>
                <a:chOff x="3072" y="2400"/>
                <a:chExt cx="1440" cy="192"/>
              </a:xfrm>
            </p:grpSpPr>
            <p:sp>
              <p:nvSpPr>
                <p:cNvPr id="462" name="Rectangle 47">
                  <a:extLst>
                    <a:ext uri="{FF2B5EF4-FFF2-40B4-BE49-F238E27FC236}">
                      <a16:creationId xmlns:a16="http://schemas.microsoft.com/office/drawing/2014/main" id="{4C5F1A96-1DDB-3094-C5C3-AB1893FD8E0A}"/>
                    </a:ext>
                  </a:extLst>
                </p:cNvPr>
                <p:cNvSpPr>
                  <a:spLocks noChangeArrowheads="1"/>
                </p:cNvSpPr>
                <p:nvPr/>
              </p:nvSpPr>
              <p:spPr bwMode="auto">
                <a:xfrm>
                  <a:off x="3072" y="2400"/>
                  <a:ext cx="336"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463" name="Rectangle 48">
                  <a:extLst>
                    <a:ext uri="{FF2B5EF4-FFF2-40B4-BE49-F238E27FC236}">
                      <a16:creationId xmlns:a16="http://schemas.microsoft.com/office/drawing/2014/main" id="{26DE0BCE-3A0B-D844-42D1-E8B8E6630E0B}"/>
                    </a:ext>
                  </a:extLst>
                </p:cNvPr>
                <p:cNvSpPr>
                  <a:spLocks noChangeArrowheads="1"/>
                </p:cNvSpPr>
                <p:nvPr/>
              </p:nvSpPr>
              <p:spPr bwMode="auto">
                <a:xfrm>
                  <a:off x="3408" y="2400"/>
                  <a:ext cx="480"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464" name="Rectangle 49">
                  <a:extLst>
                    <a:ext uri="{FF2B5EF4-FFF2-40B4-BE49-F238E27FC236}">
                      <a16:creationId xmlns:a16="http://schemas.microsoft.com/office/drawing/2014/main" id="{0F293CC7-6F50-ADFE-12B8-18506294FB9E}"/>
                    </a:ext>
                  </a:extLst>
                </p:cNvPr>
                <p:cNvSpPr>
                  <a:spLocks noChangeArrowheads="1"/>
                </p:cNvSpPr>
                <p:nvPr/>
              </p:nvSpPr>
              <p:spPr bwMode="auto">
                <a:xfrm>
                  <a:off x="3888" y="2400"/>
                  <a:ext cx="624"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grpSp>
          <p:grpSp>
            <p:nvGrpSpPr>
              <p:cNvPr id="454" name="Group 50">
                <a:extLst>
                  <a:ext uri="{FF2B5EF4-FFF2-40B4-BE49-F238E27FC236}">
                    <a16:creationId xmlns:a16="http://schemas.microsoft.com/office/drawing/2014/main" id="{FA6FDADC-B011-5748-751F-E074B4D8BAAC}"/>
                  </a:ext>
                </a:extLst>
              </p:cNvPr>
              <p:cNvGrpSpPr>
                <a:grpSpLocks/>
              </p:cNvGrpSpPr>
              <p:nvPr/>
            </p:nvGrpSpPr>
            <p:grpSpPr bwMode="auto">
              <a:xfrm>
                <a:off x="3072" y="2208"/>
                <a:ext cx="1440" cy="192"/>
                <a:chOff x="3072" y="2400"/>
                <a:chExt cx="1440" cy="192"/>
              </a:xfrm>
            </p:grpSpPr>
            <p:sp>
              <p:nvSpPr>
                <p:cNvPr id="459" name="Rectangle 51">
                  <a:extLst>
                    <a:ext uri="{FF2B5EF4-FFF2-40B4-BE49-F238E27FC236}">
                      <a16:creationId xmlns:a16="http://schemas.microsoft.com/office/drawing/2014/main" id="{9190FDFB-AA7E-4583-A902-74285403ED81}"/>
                    </a:ext>
                  </a:extLst>
                </p:cNvPr>
                <p:cNvSpPr>
                  <a:spLocks noChangeArrowheads="1"/>
                </p:cNvSpPr>
                <p:nvPr/>
              </p:nvSpPr>
              <p:spPr bwMode="auto">
                <a:xfrm>
                  <a:off x="3072" y="2400"/>
                  <a:ext cx="336"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460" name="Rectangle 52">
                  <a:extLst>
                    <a:ext uri="{FF2B5EF4-FFF2-40B4-BE49-F238E27FC236}">
                      <a16:creationId xmlns:a16="http://schemas.microsoft.com/office/drawing/2014/main" id="{C867C4AA-4BFD-2329-E0ED-CE7D5A0FD505}"/>
                    </a:ext>
                  </a:extLst>
                </p:cNvPr>
                <p:cNvSpPr>
                  <a:spLocks noChangeArrowheads="1"/>
                </p:cNvSpPr>
                <p:nvPr/>
              </p:nvSpPr>
              <p:spPr bwMode="auto">
                <a:xfrm>
                  <a:off x="3408" y="2400"/>
                  <a:ext cx="480"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461" name="Rectangle 53">
                  <a:extLst>
                    <a:ext uri="{FF2B5EF4-FFF2-40B4-BE49-F238E27FC236}">
                      <a16:creationId xmlns:a16="http://schemas.microsoft.com/office/drawing/2014/main" id="{E525E5D7-7C05-F0C1-0479-86F1AF61E61D}"/>
                    </a:ext>
                  </a:extLst>
                </p:cNvPr>
                <p:cNvSpPr>
                  <a:spLocks noChangeArrowheads="1"/>
                </p:cNvSpPr>
                <p:nvPr/>
              </p:nvSpPr>
              <p:spPr bwMode="auto">
                <a:xfrm>
                  <a:off x="3888" y="2400"/>
                  <a:ext cx="624"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grpSp>
          <p:grpSp>
            <p:nvGrpSpPr>
              <p:cNvPr id="455" name="Group 54">
                <a:extLst>
                  <a:ext uri="{FF2B5EF4-FFF2-40B4-BE49-F238E27FC236}">
                    <a16:creationId xmlns:a16="http://schemas.microsoft.com/office/drawing/2014/main" id="{3C42C028-1759-59D5-6573-0068D1898DEE}"/>
                  </a:ext>
                </a:extLst>
              </p:cNvPr>
              <p:cNvGrpSpPr>
                <a:grpSpLocks/>
              </p:cNvGrpSpPr>
              <p:nvPr/>
            </p:nvGrpSpPr>
            <p:grpSpPr bwMode="auto">
              <a:xfrm>
                <a:off x="3072" y="2400"/>
                <a:ext cx="1440" cy="192"/>
                <a:chOff x="3072" y="2400"/>
                <a:chExt cx="1440" cy="192"/>
              </a:xfrm>
            </p:grpSpPr>
            <p:sp>
              <p:nvSpPr>
                <p:cNvPr id="456" name="Rectangle 55">
                  <a:extLst>
                    <a:ext uri="{FF2B5EF4-FFF2-40B4-BE49-F238E27FC236}">
                      <a16:creationId xmlns:a16="http://schemas.microsoft.com/office/drawing/2014/main" id="{0A4D5DF9-63B6-8C0B-5D10-C6D0B78AAD01}"/>
                    </a:ext>
                  </a:extLst>
                </p:cNvPr>
                <p:cNvSpPr>
                  <a:spLocks noChangeArrowheads="1"/>
                </p:cNvSpPr>
                <p:nvPr/>
              </p:nvSpPr>
              <p:spPr bwMode="auto">
                <a:xfrm>
                  <a:off x="3072" y="2400"/>
                  <a:ext cx="336"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457" name="Rectangle 56">
                  <a:extLst>
                    <a:ext uri="{FF2B5EF4-FFF2-40B4-BE49-F238E27FC236}">
                      <a16:creationId xmlns:a16="http://schemas.microsoft.com/office/drawing/2014/main" id="{99F17284-E3CC-47A4-D25C-EC12A8270BBC}"/>
                    </a:ext>
                  </a:extLst>
                </p:cNvPr>
                <p:cNvSpPr>
                  <a:spLocks noChangeArrowheads="1"/>
                </p:cNvSpPr>
                <p:nvPr/>
              </p:nvSpPr>
              <p:spPr bwMode="auto">
                <a:xfrm>
                  <a:off x="3408" y="2400"/>
                  <a:ext cx="480"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458" name="Rectangle 57">
                  <a:extLst>
                    <a:ext uri="{FF2B5EF4-FFF2-40B4-BE49-F238E27FC236}">
                      <a16:creationId xmlns:a16="http://schemas.microsoft.com/office/drawing/2014/main" id="{2C89EB56-A75B-5510-6B99-F96CCCC8B5C8}"/>
                    </a:ext>
                  </a:extLst>
                </p:cNvPr>
                <p:cNvSpPr>
                  <a:spLocks noChangeArrowheads="1"/>
                </p:cNvSpPr>
                <p:nvPr/>
              </p:nvSpPr>
              <p:spPr bwMode="auto">
                <a:xfrm>
                  <a:off x="3888" y="2400"/>
                  <a:ext cx="624"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grpSp>
        </p:grpSp>
        <p:sp>
          <p:nvSpPr>
            <p:cNvPr id="403" name="Text Box 58">
              <a:extLst>
                <a:ext uri="{FF2B5EF4-FFF2-40B4-BE49-F238E27FC236}">
                  <a16:creationId xmlns:a16="http://schemas.microsoft.com/office/drawing/2014/main" id="{9C26684E-7621-F031-1F58-B41A0954DAB8}"/>
                </a:ext>
              </a:extLst>
            </p:cNvPr>
            <p:cNvSpPr txBox="1">
              <a:spLocks noChangeArrowheads="1"/>
            </p:cNvSpPr>
            <p:nvPr/>
          </p:nvSpPr>
          <p:spPr bwMode="auto">
            <a:xfrm>
              <a:off x="3578" y="1582"/>
              <a:ext cx="1325" cy="250"/>
            </a:xfrm>
            <a:prstGeom prst="rect">
              <a:avLst/>
            </a:prstGeom>
            <a:noFill/>
            <a:ln w="12700" cap="sq">
              <a:noFill/>
              <a:miter lim="800000"/>
              <a:headEnd type="none" w="sm" len="sm"/>
              <a:tailEnd type="none" w="sm" len="sm"/>
            </a:ln>
          </p:spPr>
          <p:txBody>
            <a:bodyPr wrap="none">
              <a:spAutoFit/>
            </a:bodyPr>
            <a:lstStyle/>
            <a:p>
              <a:r>
                <a:rPr lang="zh-CN" altLang="en-US" sz="2000" dirty="0">
                  <a:latin typeface="幼圆" pitchFamily="49" charset="-122"/>
                  <a:ea typeface="幼圆" pitchFamily="49" charset="-122"/>
                </a:rPr>
                <a:t>学号 姓名  其他</a:t>
              </a:r>
            </a:p>
          </p:txBody>
        </p:sp>
        <p:sp>
          <p:nvSpPr>
            <p:cNvPr id="404" name="Rectangle 59">
              <a:extLst>
                <a:ext uri="{FF2B5EF4-FFF2-40B4-BE49-F238E27FC236}">
                  <a16:creationId xmlns:a16="http://schemas.microsoft.com/office/drawing/2014/main" id="{A820FF94-20AF-4820-CFAC-811C39EBF88F}"/>
                </a:ext>
              </a:extLst>
            </p:cNvPr>
            <p:cNvSpPr>
              <a:spLocks noChangeArrowheads="1"/>
            </p:cNvSpPr>
            <p:nvPr/>
          </p:nvSpPr>
          <p:spPr bwMode="auto">
            <a:xfrm>
              <a:off x="3634" y="1798"/>
              <a:ext cx="254" cy="252"/>
            </a:xfrm>
            <a:prstGeom prst="rect">
              <a:avLst/>
            </a:prstGeom>
            <a:noFill/>
            <a:ln w="12700" cap="sq">
              <a:noFill/>
              <a:miter lim="800000"/>
              <a:headEnd type="none" w="sm" len="sm"/>
              <a:tailEnd type="none" w="sm" len="sm"/>
            </a:ln>
          </p:spPr>
          <p:txBody>
            <a:bodyPr wrap="none">
              <a:spAutoFit/>
            </a:bodyPr>
            <a:lstStyle/>
            <a:p>
              <a:r>
                <a:rPr lang="en-US" altLang="zh-CN" sz="2000" b="0"/>
                <a:t>11</a:t>
              </a:r>
            </a:p>
          </p:txBody>
        </p:sp>
        <p:sp>
          <p:nvSpPr>
            <p:cNvPr id="405" name="Rectangle 60">
              <a:extLst>
                <a:ext uri="{FF2B5EF4-FFF2-40B4-BE49-F238E27FC236}">
                  <a16:creationId xmlns:a16="http://schemas.microsoft.com/office/drawing/2014/main" id="{35E90824-026C-9FA4-3653-FD381003DF74}"/>
                </a:ext>
              </a:extLst>
            </p:cNvPr>
            <p:cNvSpPr>
              <a:spLocks noChangeArrowheads="1"/>
            </p:cNvSpPr>
            <p:nvPr/>
          </p:nvSpPr>
          <p:spPr bwMode="auto">
            <a:xfrm>
              <a:off x="3633" y="1990"/>
              <a:ext cx="264" cy="252"/>
            </a:xfrm>
            <a:prstGeom prst="rect">
              <a:avLst/>
            </a:prstGeom>
            <a:noFill/>
            <a:ln w="12700" cap="sq">
              <a:noFill/>
              <a:miter lim="800000"/>
              <a:headEnd type="none" w="sm" len="sm"/>
              <a:tailEnd type="none" w="sm" len="sm"/>
            </a:ln>
          </p:spPr>
          <p:txBody>
            <a:bodyPr wrap="none">
              <a:spAutoFit/>
            </a:bodyPr>
            <a:lstStyle/>
            <a:p>
              <a:r>
                <a:rPr lang="en-US" altLang="zh-CN" sz="2000" b="0" dirty="0"/>
                <a:t>05</a:t>
              </a:r>
            </a:p>
          </p:txBody>
        </p:sp>
        <p:sp>
          <p:nvSpPr>
            <p:cNvPr id="406" name="Rectangle 61">
              <a:extLst>
                <a:ext uri="{FF2B5EF4-FFF2-40B4-BE49-F238E27FC236}">
                  <a16:creationId xmlns:a16="http://schemas.microsoft.com/office/drawing/2014/main" id="{B3F1398C-DFC1-35EF-BB12-AADF482A61C9}"/>
                </a:ext>
              </a:extLst>
            </p:cNvPr>
            <p:cNvSpPr>
              <a:spLocks noChangeArrowheads="1"/>
            </p:cNvSpPr>
            <p:nvPr/>
          </p:nvSpPr>
          <p:spPr bwMode="auto">
            <a:xfrm>
              <a:off x="3626" y="2165"/>
              <a:ext cx="264" cy="252"/>
            </a:xfrm>
            <a:prstGeom prst="rect">
              <a:avLst/>
            </a:prstGeom>
            <a:noFill/>
            <a:ln w="12700" cap="sq">
              <a:noFill/>
              <a:miter lim="800000"/>
              <a:headEnd type="none" w="sm" len="sm"/>
              <a:tailEnd type="none" w="sm" len="sm"/>
            </a:ln>
          </p:spPr>
          <p:txBody>
            <a:bodyPr wrap="none">
              <a:spAutoFit/>
            </a:bodyPr>
            <a:lstStyle/>
            <a:p>
              <a:r>
                <a:rPr lang="en-US" altLang="zh-CN" sz="2000" b="0" dirty="0"/>
                <a:t>16</a:t>
              </a:r>
            </a:p>
          </p:txBody>
        </p:sp>
        <p:sp>
          <p:nvSpPr>
            <p:cNvPr id="407" name="Rectangle 62">
              <a:extLst>
                <a:ext uri="{FF2B5EF4-FFF2-40B4-BE49-F238E27FC236}">
                  <a16:creationId xmlns:a16="http://schemas.microsoft.com/office/drawing/2014/main" id="{E18BE3B5-9123-43F1-C0F3-92BCDCD19B85}"/>
                </a:ext>
              </a:extLst>
            </p:cNvPr>
            <p:cNvSpPr>
              <a:spLocks noChangeArrowheads="1"/>
            </p:cNvSpPr>
            <p:nvPr/>
          </p:nvSpPr>
          <p:spPr bwMode="auto">
            <a:xfrm>
              <a:off x="3626" y="2368"/>
              <a:ext cx="264" cy="252"/>
            </a:xfrm>
            <a:prstGeom prst="rect">
              <a:avLst/>
            </a:prstGeom>
            <a:noFill/>
            <a:ln w="12700" cap="sq">
              <a:noFill/>
              <a:miter lim="800000"/>
              <a:headEnd type="none" w="sm" len="sm"/>
              <a:tailEnd type="none" w="sm" len="sm"/>
            </a:ln>
          </p:spPr>
          <p:txBody>
            <a:bodyPr wrap="none">
              <a:spAutoFit/>
            </a:bodyPr>
            <a:lstStyle/>
            <a:p>
              <a:r>
                <a:rPr lang="en-US" altLang="zh-CN" sz="2000" b="0"/>
                <a:t>03</a:t>
              </a:r>
            </a:p>
          </p:txBody>
        </p:sp>
        <p:sp>
          <p:nvSpPr>
            <p:cNvPr id="408" name="Rectangle 63">
              <a:extLst>
                <a:ext uri="{FF2B5EF4-FFF2-40B4-BE49-F238E27FC236}">
                  <a16:creationId xmlns:a16="http://schemas.microsoft.com/office/drawing/2014/main" id="{3C63341A-4204-3171-D6C9-4ADFACD4FCEA}"/>
                </a:ext>
              </a:extLst>
            </p:cNvPr>
            <p:cNvSpPr>
              <a:spLocks noChangeArrowheads="1"/>
            </p:cNvSpPr>
            <p:nvPr/>
          </p:nvSpPr>
          <p:spPr bwMode="auto">
            <a:xfrm>
              <a:off x="3626" y="2560"/>
              <a:ext cx="264" cy="252"/>
            </a:xfrm>
            <a:prstGeom prst="rect">
              <a:avLst/>
            </a:prstGeom>
            <a:noFill/>
            <a:ln w="12700" cap="sq">
              <a:noFill/>
              <a:miter lim="800000"/>
              <a:headEnd type="none" w="sm" len="sm"/>
              <a:tailEnd type="none" w="sm" len="sm"/>
            </a:ln>
          </p:spPr>
          <p:txBody>
            <a:bodyPr wrap="none">
              <a:spAutoFit/>
            </a:bodyPr>
            <a:lstStyle/>
            <a:p>
              <a:r>
                <a:rPr lang="en-US" altLang="zh-CN" sz="2000" b="0"/>
                <a:t>14</a:t>
              </a:r>
            </a:p>
          </p:txBody>
        </p:sp>
        <p:sp>
          <p:nvSpPr>
            <p:cNvPr id="409" name="Rectangle 64">
              <a:extLst>
                <a:ext uri="{FF2B5EF4-FFF2-40B4-BE49-F238E27FC236}">
                  <a16:creationId xmlns:a16="http://schemas.microsoft.com/office/drawing/2014/main" id="{F7561DB7-F245-434F-A40C-E32521083503}"/>
                </a:ext>
              </a:extLst>
            </p:cNvPr>
            <p:cNvSpPr>
              <a:spLocks noChangeArrowheads="1"/>
            </p:cNvSpPr>
            <p:nvPr/>
          </p:nvSpPr>
          <p:spPr bwMode="auto">
            <a:xfrm>
              <a:off x="3626" y="2762"/>
              <a:ext cx="264" cy="252"/>
            </a:xfrm>
            <a:prstGeom prst="rect">
              <a:avLst/>
            </a:prstGeom>
            <a:noFill/>
            <a:ln w="12700" cap="sq">
              <a:noFill/>
              <a:miter lim="800000"/>
              <a:headEnd type="none" w="sm" len="sm"/>
              <a:tailEnd type="none" w="sm" len="sm"/>
            </a:ln>
          </p:spPr>
          <p:txBody>
            <a:bodyPr wrap="none">
              <a:spAutoFit/>
            </a:bodyPr>
            <a:lstStyle/>
            <a:p>
              <a:r>
                <a:rPr lang="en-US" altLang="zh-CN" sz="2000" b="0"/>
                <a:t>08</a:t>
              </a:r>
            </a:p>
          </p:txBody>
        </p:sp>
        <p:sp>
          <p:nvSpPr>
            <p:cNvPr id="410" name="Rectangle 65">
              <a:extLst>
                <a:ext uri="{FF2B5EF4-FFF2-40B4-BE49-F238E27FC236}">
                  <a16:creationId xmlns:a16="http://schemas.microsoft.com/office/drawing/2014/main" id="{A805A2AA-8793-01F0-5595-55FC11AB9CEB}"/>
                </a:ext>
              </a:extLst>
            </p:cNvPr>
            <p:cNvSpPr>
              <a:spLocks noChangeArrowheads="1"/>
            </p:cNvSpPr>
            <p:nvPr/>
          </p:nvSpPr>
          <p:spPr bwMode="auto">
            <a:xfrm>
              <a:off x="3622" y="2944"/>
              <a:ext cx="264" cy="252"/>
            </a:xfrm>
            <a:prstGeom prst="rect">
              <a:avLst/>
            </a:prstGeom>
            <a:noFill/>
            <a:ln w="12700" cap="sq">
              <a:noFill/>
              <a:miter lim="800000"/>
              <a:headEnd type="none" w="sm" len="sm"/>
              <a:tailEnd type="none" w="sm" len="sm"/>
            </a:ln>
          </p:spPr>
          <p:txBody>
            <a:bodyPr wrap="none">
              <a:spAutoFit/>
            </a:bodyPr>
            <a:lstStyle/>
            <a:p>
              <a:r>
                <a:rPr lang="en-US" altLang="zh-CN" sz="2000" b="0"/>
                <a:t>06</a:t>
              </a:r>
            </a:p>
          </p:txBody>
        </p:sp>
        <p:sp>
          <p:nvSpPr>
            <p:cNvPr id="411" name="Rectangle 66">
              <a:extLst>
                <a:ext uri="{FF2B5EF4-FFF2-40B4-BE49-F238E27FC236}">
                  <a16:creationId xmlns:a16="http://schemas.microsoft.com/office/drawing/2014/main" id="{5C22E0D0-0F73-A8AB-5B0D-242A3B227358}"/>
                </a:ext>
              </a:extLst>
            </p:cNvPr>
            <p:cNvSpPr>
              <a:spLocks noChangeArrowheads="1"/>
            </p:cNvSpPr>
            <p:nvPr/>
          </p:nvSpPr>
          <p:spPr bwMode="auto">
            <a:xfrm>
              <a:off x="3622" y="3136"/>
              <a:ext cx="264" cy="252"/>
            </a:xfrm>
            <a:prstGeom prst="rect">
              <a:avLst/>
            </a:prstGeom>
            <a:noFill/>
            <a:ln w="12700" cap="sq">
              <a:noFill/>
              <a:miter lim="800000"/>
              <a:headEnd type="none" w="sm" len="sm"/>
              <a:tailEnd type="none" w="sm" len="sm"/>
            </a:ln>
          </p:spPr>
          <p:txBody>
            <a:bodyPr wrap="none">
              <a:spAutoFit/>
            </a:bodyPr>
            <a:lstStyle/>
            <a:p>
              <a:r>
                <a:rPr lang="en-US" altLang="zh-CN" sz="2000" b="0"/>
                <a:t>20</a:t>
              </a:r>
            </a:p>
          </p:txBody>
        </p:sp>
        <p:sp>
          <p:nvSpPr>
            <p:cNvPr id="412" name="Rectangle 67">
              <a:extLst>
                <a:ext uri="{FF2B5EF4-FFF2-40B4-BE49-F238E27FC236}">
                  <a16:creationId xmlns:a16="http://schemas.microsoft.com/office/drawing/2014/main" id="{6657F699-FFBF-7B57-9736-9D0907BE54A2}"/>
                </a:ext>
              </a:extLst>
            </p:cNvPr>
            <p:cNvSpPr>
              <a:spLocks noChangeArrowheads="1"/>
            </p:cNvSpPr>
            <p:nvPr/>
          </p:nvSpPr>
          <p:spPr bwMode="auto">
            <a:xfrm>
              <a:off x="3637" y="3323"/>
              <a:ext cx="264" cy="252"/>
            </a:xfrm>
            <a:prstGeom prst="rect">
              <a:avLst/>
            </a:prstGeom>
            <a:noFill/>
            <a:ln w="12700" cap="sq">
              <a:noFill/>
              <a:miter lim="800000"/>
              <a:headEnd type="none" w="sm" len="sm"/>
              <a:tailEnd type="none" w="sm" len="sm"/>
            </a:ln>
          </p:spPr>
          <p:txBody>
            <a:bodyPr wrap="none">
              <a:spAutoFit/>
            </a:bodyPr>
            <a:lstStyle/>
            <a:p>
              <a:r>
                <a:rPr lang="en-US" altLang="zh-CN" sz="2000" b="0"/>
                <a:t>15</a:t>
              </a:r>
            </a:p>
          </p:txBody>
        </p:sp>
        <p:sp>
          <p:nvSpPr>
            <p:cNvPr id="413" name="Rectangle 68">
              <a:extLst>
                <a:ext uri="{FF2B5EF4-FFF2-40B4-BE49-F238E27FC236}">
                  <a16:creationId xmlns:a16="http://schemas.microsoft.com/office/drawing/2014/main" id="{F71983BC-C2A3-6B3F-D58C-C59AFAD33D5D}"/>
                </a:ext>
              </a:extLst>
            </p:cNvPr>
            <p:cNvSpPr>
              <a:spLocks noChangeArrowheads="1"/>
            </p:cNvSpPr>
            <p:nvPr/>
          </p:nvSpPr>
          <p:spPr bwMode="auto">
            <a:xfrm>
              <a:off x="3633" y="3520"/>
              <a:ext cx="264" cy="252"/>
            </a:xfrm>
            <a:prstGeom prst="rect">
              <a:avLst/>
            </a:prstGeom>
            <a:noFill/>
            <a:ln w="12700" cap="sq">
              <a:noFill/>
              <a:miter lim="800000"/>
              <a:headEnd type="none" w="sm" len="sm"/>
              <a:tailEnd type="none" w="sm" len="sm"/>
            </a:ln>
          </p:spPr>
          <p:txBody>
            <a:bodyPr wrap="none">
              <a:spAutoFit/>
            </a:bodyPr>
            <a:lstStyle/>
            <a:p>
              <a:r>
                <a:rPr lang="en-US" altLang="zh-CN" sz="2000" b="0"/>
                <a:t>32</a:t>
              </a:r>
            </a:p>
          </p:txBody>
        </p:sp>
        <p:sp>
          <p:nvSpPr>
            <p:cNvPr id="414" name="Rectangle 69">
              <a:extLst>
                <a:ext uri="{FF2B5EF4-FFF2-40B4-BE49-F238E27FC236}">
                  <a16:creationId xmlns:a16="http://schemas.microsoft.com/office/drawing/2014/main" id="{B64D56DF-993C-363E-B905-D984A0EF0036}"/>
                </a:ext>
              </a:extLst>
            </p:cNvPr>
            <p:cNvSpPr>
              <a:spLocks noChangeArrowheads="1"/>
            </p:cNvSpPr>
            <p:nvPr/>
          </p:nvSpPr>
          <p:spPr bwMode="auto">
            <a:xfrm>
              <a:off x="3638" y="3701"/>
              <a:ext cx="264" cy="252"/>
            </a:xfrm>
            <a:prstGeom prst="rect">
              <a:avLst/>
            </a:prstGeom>
            <a:noFill/>
            <a:ln w="12700" cap="sq">
              <a:noFill/>
              <a:miter lim="800000"/>
              <a:headEnd type="none" w="sm" len="sm"/>
              <a:tailEnd type="none" w="sm" len="sm"/>
            </a:ln>
          </p:spPr>
          <p:txBody>
            <a:bodyPr wrap="none">
              <a:spAutoFit/>
            </a:bodyPr>
            <a:lstStyle/>
            <a:p>
              <a:r>
                <a:rPr lang="en-US" altLang="zh-CN" sz="2000" b="0"/>
                <a:t>29</a:t>
              </a:r>
            </a:p>
          </p:txBody>
        </p:sp>
        <p:sp>
          <p:nvSpPr>
            <p:cNvPr id="415" name="Rectangle 70">
              <a:extLst>
                <a:ext uri="{FF2B5EF4-FFF2-40B4-BE49-F238E27FC236}">
                  <a16:creationId xmlns:a16="http://schemas.microsoft.com/office/drawing/2014/main" id="{56B2A4B2-1836-D593-3136-D56A03197F83}"/>
                </a:ext>
              </a:extLst>
            </p:cNvPr>
            <p:cNvSpPr>
              <a:spLocks noChangeArrowheads="1"/>
            </p:cNvSpPr>
            <p:nvPr/>
          </p:nvSpPr>
          <p:spPr bwMode="auto">
            <a:xfrm>
              <a:off x="3637" y="3889"/>
              <a:ext cx="264" cy="252"/>
            </a:xfrm>
            <a:prstGeom prst="rect">
              <a:avLst/>
            </a:prstGeom>
            <a:noFill/>
            <a:ln w="12700" cap="sq">
              <a:noFill/>
              <a:miter lim="800000"/>
              <a:headEnd type="none" w="sm" len="sm"/>
              <a:tailEnd type="none" w="sm" len="sm"/>
            </a:ln>
          </p:spPr>
          <p:txBody>
            <a:bodyPr wrap="none">
              <a:spAutoFit/>
            </a:bodyPr>
            <a:lstStyle/>
            <a:p>
              <a:r>
                <a:rPr lang="en-US" altLang="zh-CN" sz="2000" b="0"/>
                <a:t>25</a:t>
              </a:r>
            </a:p>
          </p:txBody>
        </p:sp>
        <p:sp>
          <p:nvSpPr>
            <p:cNvPr id="416" name="Rectangle 71">
              <a:extLst>
                <a:ext uri="{FF2B5EF4-FFF2-40B4-BE49-F238E27FC236}">
                  <a16:creationId xmlns:a16="http://schemas.microsoft.com/office/drawing/2014/main" id="{EB0D286F-8483-A557-EB31-38905C0BBC3E}"/>
                </a:ext>
              </a:extLst>
            </p:cNvPr>
            <p:cNvSpPr>
              <a:spLocks noChangeArrowheads="1"/>
            </p:cNvSpPr>
            <p:nvPr/>
          </p:nvSpPr>
          <p:spPr bwMode="auto">
            <a:xfrm>
              <a:off x="3933" y="1798"/>
              <a:ext cx="468" cy="269"/>
            </a:xfrm>
            <a:prstGeom prst="rect">
              <a:avLst/>
            </a:prstGeom>
            <a:noFill/>
            <a:ln w="12700" cap="sq">
              <a:noFill/>
              <a:miter lim="800000"/>
              <a:headEnd type="none" w="sm" len="sm"/>
              <a:tailEnd type="none" w="sm" len="sm"/>
            </a:ln>
          </p:spPr>
          <p:txBody>
            <a:bodyPr wrap="none">
              <a:spAutoFit/>
            </a:bodyPr>
            <a:lstStyle/>
            <a:p>
              <a:r>
                <a:rPr lang="zh-CN" altLang="en-US" sz="2200" b="0" dirty="0">
                  <a:ea typeface="楷体_GB2312" pitchFamily="49" charset="-122"/>
                </a:rPr>
                <a:t>王强</a:t>
              </a:r>
              <a:endParaRPr lang="en-US" altLang="zh-CN" sz="2200" b="0" dirty="0">
                <a:ea typeface="楷体_GB2312" pitchFamily="49" charset="-122"/>
              </a:endParaRPr>
            </a:p>
          </p:txBody>
        </p:sp>
        <p:sp>
          <p:nvSpPr>
            <p:cNvPr id="417" name="Rectangle 72">
              <a:extLst>
                <a:ext uri="{FF2B5EF4-FFF2-40B4-BE49-F238E27FC236}">
                  <a16:creationId xmlns:a16="http://schemas.microsoft.com/office/drawing/2014/main" id="{3918EBAF-182E-DE62-4B3F-32F18EC9E921}"/>
                </a:ext>
              </a:extLst>
            </p:cNvPr>
            <p:cNvSpPr>
              <a:spLocks noChangeArrowheads="1"/>
            </p:cNvSpPr>
            <p:nvPr/>
          </p:nvSpPr>
          <p:spPr bwMode="auto">
            <a:xfrm>
              <a:off x="3933" y="1979"/>
              <a:ext cx="468" cy="269"/>
            </a:xfrm>
            <a:prstGeom prst="rect">
              <a:avLst/>
            </a:prstGeom>
            <a:noFill/>
            <a:ln w="12700" cap="sq">
              <a:noFill/>
              <a:miter lim="800000"/>
              <a:headEnd type="none" w="sm" len="sm"/>
              <a:tailEnd type="none" w="sm" len="sm"/>
            </a:ln>
          </p:spPr>
          <p:txBody>
            <a:bodyPr wrap="none">
              <a:spAutoFit/>
            </a:bodyPr>
            <a:lstStyle/>
            <a:p>
              <a:r>
                <a:rPr lang="zh-CN" altLang="en-US" sz="2200" b="0">
                  <a:latin typeface="楷体_GB2312" pitchFamily="49" charset="-122"/>
                  <a:ea typeface="楷体_GB2312" pitchFamily="49" charset="-122"/>
                </a:rPr>
                <a:t>李军</a:t>
              </a:r>
              <a:endParaRPr lang="en-US" altLang="zh-CN" sz="2200" b="0">
                <a:latin typeface="楷体_GB2312" pitchFamily="49" charset="-122"/>
                <a:ea typeface="楷体_GB2312" pitchFamily="49" charset="-122"/>
              </a:endParaRPr>
            </a:p>
          </p:txBody>
        </p:sp>
        <p:sp>
          <p:nvSpPr>
            <p:cNvPr id="418" name="Rectangle 73">
              <a:extLst>
                <a:ext uri="{FF2B5EF4-FFF2-40B4-BE49-F238E27FC236}">
                  <a16:creationId xmlns:a16="http://schemas.microsoft.com/office/drawing/2014/main" id="{6D659D62-24A6-32E6-ABC7-2AA02E213D8B}"/>
                </a:ext>
              </a:extLst>
            </p:cNvPr>
            <p:cNvSpPr>
              <a:spLocks noChangeArrowheads="1"/>
            </p:cNvSpPr>
            <p:nvPr/>
          </p:nvSpPr>
          <p:spPr bwMode="auto">
            <a:xfrm>
              <a:off x="3944" y="2168"/>
              <a:ext cx="468" cy="269"/>
            </a:xfrm>
            <a:prstGeom prst="rect">
              <a:avLst/>
            </a:prstGeom>
            <a:noFill/>
            <a:ln w="12700" cap="sq">
              <a:noFill/>
              <a:miter lim="800000"/>
              <a:headEnd type="none" w="sm" len="sm"/>
              <a:tailEnd type="none" w="sm" len="sm"/>
            </a:ln>
          </p:spPr>
          <p:txBody>
            <a:bodyPr wrap="none">
              <a:spAutoFit/>
            </a:bodyPr>
            <a:lstStyle/>
            <a:p>
              <a:r>
                <a:rPr lang="zh-CN" altLang="en-US" sz="2200" b="0" dirty="0">
                  <a:ea typeface="楷体_GB2312" pitchFamily="49" charset="-122"/>
                </a:rPr>
                <a:t>刘云</a:t>
              </a:r>
              <a:endParaRPr lang="en-US" altLang="zh-CN" sz="2200" b="0" dirty="0">
                <a:ea typeface="楷体_GB2312" pitchFamily="49" charset="-122"/>
              </a:endParaRPr>
            </a:p>
          </p:txBody>
        </p:sp>
        <p:sp>
          <p:nvSpPr>
            <p:cNvPr id="419" name="Rectangle 74">
              <a:extLst>
                <a:ext uri="{FF2B5EF4-FFF2-40B4-BE49-F238E27FC236}">
                  <a16:creationId xmlns:a16="http://schemas.microsoft.com/office/drawing/2014/main" id="{C98268F2-FDB4-1006-944A-0AE97773D499}"/>
                </a:ext>
              </a:extLst>
            </p:cNvPr>
            <p:cNvSpPr>
              <a:spLocks noChangeArrowheads="1"/>
            </p:cNvSpPr>
            <p:nvPr/>
          </p:nvSpPr>
          <p:spPr bwMode="auto">
            <a:xfrm>
              <a:off x="3948" y="2363"/>
              <a:ext cx="468" cy="269"/>
            </a:xfrm>
            <a:prstGeom prst="rect">
              <a:avLst/>
            </a:prstGeom>
            <a:noFill/>
            <a:ln w="12700" cap="sq">
              <a:noFill/>
              <a:miter lim="800000"/>
              <a:headEnd type="none" w="sm" len="sm"/>
              <a:tailEnd type="none" w="sm" len="sm"/>
            </a:ln>
          </p:spPr>
          <p:txBody>
            <a:bodyPr wrap="none">
              <a:spAutoFit/>
            </a:bodyPr>
            <a:lstStyle/>
            <a:p>
              <a:r>
                <a:rPr lang="zh-CN" altLang="en-US" sz="2200" b="0">
                  <a:ea typeface="楷体_GB2312" pitchFamily="49" charset="-122"/>
                </a:rPr>
                <a:t>张丽</a:t>
              </a:r>
              <a:endParaRPr lang="en-US" altLang="zh-CN" sz="2200" b="0">
                <a:ea typeface="楷体_GB2312" pitchFamily="49" charset="-122"/>
              </a:endParaRPr>
            </a:p>
          </p:txBody>
        </p:sp>
        <p:sp>
          <p:nvSpPr>
            <p:cNvPr id="420" name="Rectangle 75">
              <a:extLst>
                <a:ext uri="{FF2B5EF4-FFF2-40B4-BE49-F238E27FC236}">
                  <a16:creationId xmlns:a16="http://schemas.microsoft.com/office/drawing/2014/main" id="{971C4F36-3B2E-6336-748F-69C1E5DB8300}"/>
                </a:ext>
              </a:extLst>
            </p:cNvPr>
            <p:cNvSpPr>
              <a:spLocks noChangeArrowheads="1"/>
            </p:cNvSpPr>
            <p:nvPr/>
          </p:nvSpPr>
          <p:spPr bwMode="auto">
            <a:xfrm>
              <a:off x="3937" y="2563"/>
              <a:ext cx="468" cy="269"/>
            </a:xfrm>
            <a:prstGeom prst="rect">
              <a:avLst/>
            </a:prstGeom>
            <a:noFill/>
            <a:ln w="12700" cap="sq">
              <a:noFill/>
              <a:miter lim="800000"/>
              <a:headEnd type="none" w="sm" len="sm"/>
              <a:tailEnd type="none" w="sm" len="sm"/>
            </a:ln>
          </p:spPr>
          <p:txBody>
            <a:bodyPr wrap="none">
              <a:spAutoFit/>
            </a:bodyPr>
            <a:lstStyle/>
            <a:p>
              <a:r>
                <a:rPr lang="zh-CN" altLang="en-US" sz="2200" b="0">
                  <a:ea typeface="楷体_GB2312" pitchFamily="49" charset="-122"/>
                </a:rPr>
                <a:t>王义</a:t>
              </a:r>
              <a:endParaRPr lang="en-US" altLang="zh-CN" sz="2200" b="0">
                <a:ea typeface="楷体_GB2312" pitchFamily="49" charset="-122"/>
              </a:endParaRPr>
            </a:p>
          </p:txBody>
        </p:sp>
        <p:sp>
          <p:nvSpPr>
            <p:cNvPr id="421" name="Rectangle 76">
              <a:extLst>
                <a:ext uri="{FF2B5EF4-FFF2-40B4-BE49-F238E27FC236}">
                  <a16:creationId xmlns:a16="http://schemas.microsoft.com/office/drawing/2014/main" id="{C191903D-87B5-21C7-61E8-9DBD8A743C13}"/>
                </a:ext>
              </a:extLst>
            </p:cNvPr>
            <p:cNvSpPr>
              <a:spLocks noChangeArrowheads="1"/>
            </p:cNvSpPr>
            <p:nvPr/>
          </p:nvSpPr>
          <p:spPr bwMode="auto">
            <a:xfrm>
              <a:off x="3948" y="2744"/>
              <a:ext cx="468" cy="269"/>
            </a:xfrm>
            <a:prstGeom prst="rect">
              <a:avLst/>
            </a:prstGeom>
            <a:noFill/>
            <a:ln w="12700" cap="sq">
              <a:noFill/>
              <a:miter lim="800000"/>
              <a:headEnd type="none" w="sm" len="sm"/>
              <a:tailEnd type="none" w="sm" len="sm"/>
            </a:ln>
          </p:spPr>
          <p:txBody>
            <a:bodyPr wrap="none">
              <a:spAutoFit/>
            </a:bodyPr>
            <a:lstStyle/>
            <a:p>
              <a:r>
                <a:rPr lang="zh-CN" altLang="en-US" sz="2200" b="0">
                  <a:ea typeface="楷体_GB2312" pitchFamily="49" charset="-122"/>
                </a:rPr>
                <a:t>何山</a:t>
              </a:r>
              <a:endParaRPr lang="en-US" altLang="zh-CN" sz="2200" b="0">
                <a:ea typeface="楷体_GB2312" pitchFamily="49" charset="-122"/>
              </a:endParaRPr>
            </a:p>
          </p:txBody>
        </p:sp>
        <p:sp>
          <p:nvSpPr>
            <p:cNvPr id="422" name="Rectangle 77">
              <a:extLst>
                <a:ext uri="{FF2B5EF4-FFF2-40B4-BE49-F238E27FC236}">
                  <a16:creationId xmlns:a16="http://schemas.microsoft.com/office/drawing/2014/main" id="{4545B8C8-4B98-196E-21ED-D121D14B078D}"/>
                </a:ext>
              </a:extLst>
            </p:cNvPr>
            <p:cNvSpPr>
              <a:spLocks noChangeArrowheads="1"/>
            </p:cNvSpPr>
            <p:nvPr/>
          </p:nvSpPr>
          <p:spPr bwMode="auto">
            <a:xfrm>
              <a:off x="3955" y="2939"/>
              <a:ext cx="468" cy="269"/>
            </a:xfrm>
            <a:prstGeom prst="rect">
              <a:avLst/>
            </a:prstGeom>
            <a:noFill/>
            <a:ln w="12700" cap="sq">
              <a:noFill/>
              <a:miter lim="800000"/>
              <a:headEnd type="none" w="sm" len="sm"/>
              <a:tailEnd type="none" w="sm" len="sm"/>
            </a:ln>
          </p:spPr>
          <p:txBody>
            <a:bodyPr wrap="none">
              <a:spAutoFit/>
            </a:bodyPr>
            <a:lstStyle/>
            <a:p>
              <a:r>
                <a:rPr lang="zh-CN" altLang="en-US" sz="2200" b="0">
                  <a:ea typeface="楷体_GB2312" pitchFamily="49" charset="-122"/>
                </a:rPr>
                <a:t>周鸣</a:t>
              </a:r>
              <a:endParaRPr lang="en-US" altLang="zh-CN" sz="2200" b="0">
                <a:ea typeface="楷体_GB2312" pitchFamily="49" charset="-122"/>
              </a:endParaRPr>
            </a:p>
          </p:txBody>
        </p:sp>
        <p:sp>
          <p:nvSpPr>
            <p:cNvPr id="423" name="Rectangle 78">
              <a:extLst>
                <a:ext uri="{FF2B5EF4-FFF2-40B4-BE49-F238E27FC236}">
                  <a16:creationId xmlns:a16="http://schemas.microsoft.com/office/drawing/2014/main" id="{F9006DA9-505A-F14A-2339-E0D53548823C}"/>
                </a:ext>
              </a:extLst>
            </p:cNvPr>
            <p:cNvSpPr>
              <a:spLocks noChangeArrowheads="1"/>
            </p:cNvSpPr>
            <p:nvPr/>
          </p:nvSpPr>
          <p:spPr bwMode="auto">
            <a:xfrm>
              <a:off x="3948" y="3139"/>
              <a:ext cx="468" cy="269"/>
            </a:xfrm>
            <a:prstGeom prst="rect">
              <a:avLst/>
            </a:prstGeom>
            <a:noFill/>
            <a:ln w="12700" cap="sq">
              <a:noFill/>
              <a:miter lim="800000"/>
              <a:headEnd type="none" w="sm" len="sm"/>
              <a:tailEnd type="none" w="sm" len="sm"/>
            </a:ln>
          </p:spPr>
          <p:txBody>
            <a:bodyPr wrap="none">
              <a:spAutoFit/>
            </a:bodyPr>
            <a:lstStyle/>
            <a:p>
              <a:r>
                <a:rPr lang="zh-CN" altLang="en-US" sz="2200" b="0">
                  <a:ea typeface="楷体_GB2312" pitchFamily="49" charset="-122"/>
                </a:rPr>
                <a:t>葛树</a:t>
              </a:r>
              <a:endParaRPr lang="en-US" altLang="zh-CN" sz="2200" b="0">
                <a:ea typeface="楷体_GB2312" pitchFamily="49" charset="-122"/>
              </a:endParaRPr>
            </a:p>
          </p:txBody>
        </p:sp>
        <p:sp>
          <p:nvSpPr>
            <p:cNvPr id="424" name="Rectangle 79">
              <a:extLst>
                <a:ext uri="{FF2B5EF4-FFF2-40B4-BE49-F238E27FC236}">
                  <a16:creationId xmlns:a16="http://schemas.microsoft.com/office/drawing/2014/main" id="{552D02B1-4248-5EE7-C8B6-CA9264C77CC0}"/>
                </a:ext>
              </a:extLst>
            </p:cNvPr>
            <p:cNvSpPr>
              <a:spLocks noChangeArrowheads="1"/>
            </p:cNvSpPr>
            <p:nvPr/>
          </p:nvSpPr>
          <p:spPr bwMode="auto">
            <a:xfrm>
              <a:off x="3948" y="3312"/>
              <a:ext cx="468" cy="269"/>
            </a:xfrm>
            <a:prstGeom prst="rect">
              <a:avLst/>
            </a:prstGeom>
            <a:noFill/>
            <a:ln w="12700" cap="sq">
              <a:noFill/>
              <a:miter lim="800000"/>
              <a:headEnd type="none" w="sm" len="sm"/>
              <a:tailEnd type="none" w="sm" len="sm"/>
            </a:ln>
          </p:spPr>
          <p:txBody>
            <a:bodyPr wrap="none">
              <a:spAutoFit/>
            </a:bodyPr>
            <a:lstStyle/>
            <a:p>
              <a:r>
                <a:rPr lang="zh-CN" altLang="en-US" sz="2200" b="0">
                  <a:ea typeface="楷体_GB2312" pitchFamily="49" charset="-122"/>
                </a:rPr>
                <a:t>高德</a:t>
              </a:r>
              <a:endParaRPr lang="en-US" altLang="zh-CN" sz="2200" b="0">
                <a:ea typeface="楷体_GB2312" pitchFamily="49" charset="-122"/>
              </a:endParaRPr>
            </a:p>
          </p:txBody>
        </p:sp>
        <p:sp>
          <p:nvSpPr>
            <p:cNvPr id="425" name="Rectangle 80">
              <a:extLst>
                <a:ext uri="{FF2B5EF4-FFF2-40B4-BE49-F238E27FC236}">
                  <a16:creationId xmlns:a16="http://schemas.microsoft.com/office/drawing/2014/main" id="{2BEF0494-2269-FE6A-D09F-0EE886FB77E7}"/>
                </a:ext>
              </a:extLst>
            </p:cNvPr>
            <p:cNvSpPr>
              <a:spLocks noChangeArrowheads="1"/>
            </p:cNvSpPr>
            <p:nvPr/>
          </p:nvSpPr>
          <p:spPr bwMode="auto">
            <a:xfrm>
              <a:off x="3948" y="3504"/>
              <a:ext cx="468" cy="269"/>
            </a:xfrm>
            <a:prstGeom prst="rect">
              <a:avLst/>
            </a:prstGeom>
            <a:noFill/>
            <a:ln w="12700" cap="sq">
              <a:noFill/>
              <a:miter lim="800000"/>
              <a:headEnd type="none" w="sm" len="sm"/>
              <a:tailEnd type="none" w="sm" len="sm"/>
            </a:ln>
          </p:spPr>
          <p:txBody>
            <a:bodyPr wrap="none">
              <a:spAutoFit/>
            </a:bodyPr>
            <a:lstStyle/>
            <a:p>
              <a:r>
                <a:rPr lang="zh-CN" altLang="en-US" sz="2200" b="0">
                  <a:ea typeface="楷体_GB2312" pitchFamily="49" charset="-122"/>
                </a:rPr>
                <a:t>赵华</a:t>
              </a:r>
              <a:endParaRPr lang="en-US" altLang="zh-CN" sz="2200" b="0">
                <a:ea typeface="楷体_GB2312" pitchFamily="49" charset="-122"/>
              </a:endParaRPr>
            </a:p>
          </p:txBody>
        </p:sp>
        <p:sp>
          <p:nvSpPr>
            <p:cNvPr id="426" name="Rectangle 81">
              <a:extLst>
                <a:ext uri="{FF2B5EF4-FFF2-40B4-BE49-F238E27FC236}">
                  <a16:creationId xmlns:a16="http://schemas.microsoft.com/office/drawing/2014/main" id="{6B1F57B0-CEB6-603B-AE11-FC133180E1F2}"/>
                </a:ext>
              </a:extLst>
            </p:cNvPr>
            <p:cNvSpPr>
              <a:spLocks noChangeArrowheads="1"/>
            </p:cNvSpPr>
            <p:nvPr/>
          </p:nvSpPr>
          <p:spPr bwMode="auto">
            <a:xfrm>
              <a:off x="3948" y="3707"/>
              <a:ext cx="468" cy="269"/>
            </a:xfrm>
            <a:prstGeom prst="rect">
              <a:avLst/>
            </a:prstGeom>
            <a:noFill/>
            <a:ln w="12700" cap="sq">
              <a:noFill/>
              <a:miter lim="800000"/>
              <a:headEnd type="none" w="sm" len="sm"/>
              <a:tailEnd type="none" w="sm" len="sm"/>
            </a:ln>
          </p:spPr>
          <p:txBody>
            <a:bodyPr wrap="none">
              <a:spAutoFit/>
            </a:bodyPr>
            <a:lstStyle/>
            <a:p>
              <a:r>
                <a:rPr lang="zh-CN" altLang="en-US" sz="2200" b="0">
                  <a:ea typeface="楷体_GB2312" pitchFamily="49" charset="-122"/>
                </a:rPr>
                <a:t>陈舸</a:t>
              </a:r>
              <a:endParaRPr lang="en-US" altLang="zh-CN" sz="2200" b="0">
                <a:ea typeface="楷体_GB2312" pitchFamily="49" charset="-122"/>
              </a:endParaRPr>
            </a:p>
          </p:txBody>
        </p:sp>
        <p:sp>
          <p:nvSpPr>
            <p:cNvPr id="427" name="Rectangle 82">
              <a:extLst>
                <a:ext uri="{FF2B5EF4-FFF2-40B4-BE49-F238E27FC236}">
                  <a16:creationId xmlns:a16="http://schemas.microsoft.com/office/drawing/2014/main" id="{F09C489C-215A-3D48-ED83-B1B3280B0BC0}"/>
                </a:ext>
              </a:extLst>
            </p:cNvPr>
            <p:cNvSpPr>
              <a:spLocks noChangeArrowheads="1"/>
            </p:cNvSpPr>
            <p:nvPr/>
          </p:nvSpPr>
          <p:spPr bwMode="auto">
            <a:xfrm>
              <a:off x="3948" y="3903"/>
              <a:ext cx="468" cy="269"/>
            </a:xfrm>
            <a:prstGeom prst="rect">
              <a:avLst/>
            </a:prstGeom>
            <a:noFill/>
            <a:ln w="12700" cap="sq">
              <a:noFill/>
              <a:miter lim="800000"/>
              <a:headEnd type="none" w="sm" len="sm"/>
              <a:tailEnd type="none" w="sm" len="sm"/>
            </a:ln>
          </p:spPr>
          <p:txBody>
            <a:bodyPr wrap="none">
              <a:spAutoFit/>
            </a:bodyPr>
            <a:lstStyle/>
            <a:p>
              <a:r>
                <a:rPr lang="zh-CN" altLang="en-US" sz="2200" b="0">
                  <a:ea typeface="楷体_GB2312" pitchFamily="49" charset="-122"/>
                </a:rPr>
                <a:t>于萍</a:t>
              </a:r>
              <a:endParaRPr lang="en-US" altLang="zh-CN" sz="2200" b="0">
                <a:ea typeface="楷体_GB2312" pitchFamily="49" charset="-122"/>
              </a:endParaRPr>
            </a:p>
          </p:txBody>
        </p:sp>
        <p:sp>
          <p:nvSpPr>
            <p:cNvPr id="428" name="Rectangle 83">
              <a:extLst>
                <a:ext uri="{FF2B5EF4-FFF2-40B4-BE49-F238E27FC236}">
                  <a16:creationId xmlns:a16="http://schemas.microsoft.com/office/drawing/2014/main" id="{E9758EDD-5C3D-ACDE-0F9A-B0ECF73C5BF4}"/>
                </a:ext>
              </a:extLst>
            </p:cNvPr>
            <p:cNvSpPr>
              <a:spLocks noChangeArrowheads="1"/>
            </p:cNvSpPr>
            <p:nvPr/>
          </p:nvSpPr>
          <p:spPr bwMode="auto">
            <a:xfrm>
              <a:off x="4551" y="1728"/>
              <a:ext cx="235" cy="233"/>
            </a:xfrm>
            <a:prstGeom prst="rect">
              <a:avLst/>
            </a:prstGeom>
            <a:noFill/>
            <a:ln w="12700" cap="sq">
              <a:noFill/>
              <a:miter lim="800000"/>
              <a:headEnd type="none" w="sm" len="sm"/>
              <a:tailEnd type="none" w="sm" len="sm"/>
            </a:ln>
          </p:spPr>
          <p:txBody>
            <a:bodyPr wrap="none">
              <a:spAutoFit/>
            </a:bodyPr>
            <a:lstStyle/>
            <a:p>
              <a:r>
                <a:rPr lang="en-US" altLang="zh-CN" b="0" dirty="0"/>
                <a:t>…</a:t>
              </a:r>
            </a:p>
          </p:txBody>
        </p:sp>
        <p:sp>
          <p:nvSpPr>
            <p:cNvPr id="429" name="Rectangle 84">
              <a:extLst>
                <a:ext uri="{FF2B5EF4-FFF2-40B4-BE49-F238E27FC236}">
                  <a16:creationId xmlns:a16="http://schemas.microsoft.com/office/drawing/2014/main" id="{919F0800-B568-BB12-7F9F-52E58C80EE54}"/>
                </a:ext>
              </a:extLst>
            </p:cNvPr>
            <p:cNvSpPr>
              <a:spLocks noChangeArrowheads="1"/>
            </p:cNvSpPr>
            <p:nvPr/>
          </p:nvSpPr>
          <p:spPr bwMode="auto">
            <a:xfrm>
              <a:off x="4560" y="1905"/>
              <a:ext cx="235" cy="233"/>
            </a:xfrm>
            <a:prstGeom prst="rect">
              <a:avLst/>
            </a:prstGeom>
            <a:noFill/>
            <a:ln w="12700" cap="sq">
              <a:noFill/>
              <a:miter lim="800000"/>
              <a:headEnd type="none" w="sm" len="sm"/>
              <a:tailEnd type="none" w="sm" len="sm"/>
            </a:ln>
          </p:spPr>
          <p:txBody>
            <a:bodyPr wrap="none">
              <a:spAutoFit/>
            </a:bodyPr>
            <a:lstStyle/>
            <a:p>
              <a:r>
                <a:rPr lang="en-US" altLang="zh-CN" b="0" dirty="0"/>
                <a:t>…</a:t>
              </a:r>
            </a:p>
          </p:txBody>
        </p:sp>
        <p:sp>
          <p:nvSpPr>
            <p:cNvPr id="430" name="Rectangle 85">
              <a:extLst>
                <a:ext uri="{FF2B5EF4-FFF2-40B4-BE49-F238E27FC236}">
                  <a16:creationId xmlns:a16="http://schemas.microsoft.com/office/drawing/2014/main" id="{17D44A4C-5195-014B-70B3-6EB264EB71A7}"/>
                </a:ext>
              </a:extLst>
            </p:cNvPr>
            <p:cNvSpPr>
              <a:spLocks noChangeArrowheads="1"/>
            </p:cNvSpPr>
            <p:nvPr/>
          </p:nvSpPr>
          <p:spPr bwMode="auto">
            <a:xfrm>
              <a:off x="4560" y="2112"/>
              <a:ext cx="235" cy="233"/>
            </a:xfrm>
            <a:prstGeom prst="rect">
              <a:avLst/>
            </a:prstGeom>
            <a:noFill/>
            <a:ln w="12700" cap="sq">
              <a:noFill/>
              <a:miter lim="800000"/>
              <a:headEnd type="none" w="sm" len="sm"/>
              <a:tailEnd type="none" w="sm" len="sm"/>
            </a:ln>
          </p:spPr>
          <p:txBody>
            <a:bodyPr wrap="none">
              <a:spAutoFit/>
            </a:bodyPr>
            <a:lstStyle/>
            <a:p>
              <a:r>
                <a:rPr lang="en-US" altLang="zh-CN" b="0"/>
                <a:t>…</a:t>
              </a:r>
            </a:p>
          </p:txBody>
        </p:sp>
        <p:sp>
          <p:nvSpPr>
            <p:cNvPr id="431" name="Rectangle 86">
              <a:extLst>
                <a:ext uri="{FF2B5EF4-FFF2-40B4-BE49-F238E27FC236}">
                  <a16:creationId xmlns:a16="http://schemas.microsoft.com/office/drawing/2014/main" id="{3578DFD1-7E8B-1F07-CE87-BAC54B745632}"/>
                </a:ext>
              </a:extLst>
            </p:cNvPr>
            <p:cNvSpPr>
              <a:spLocks noChangeArrowheads="1"/>
            </p:cNvSpPr>
            <p:nvPr/>
          </p:nvSpPr>
          <p:spPr bwMode="auto">
            <a:xfrm>
              <a:off x="4560" y="2304"/>
              <a:ext cx="235" cy="233"/>
            </a:xfrm>
            <a:prstGeom prst="rect">
              <a:avLst/>
            </a:prstGeom>
            <a:noFill/>
            <a:ln w="12700" cap="sq">
              <a:noFill/>
              <a:miter lim="800000"/>
              <a:headEnd type="none" w="sm" len="sm"/>
              <a:tailEnd type="none" w="sm" len="sm"/>
            </a:ln>
          </p:spPr>
          <p:txBody>
            <a:bodyPr wrap="none">
              <a:spAutoFit/>
            </a:bodyPr>
            <a:lstStyle/>
            <a:p>
              <a:r>
                <a:rPr lang="en-US" altLang="zh-CN" b="0"/>
                <a:t>…</a:t>
              </a:r>
            </a:p>
          </p:txBody>
        </p:sp>
        <p:sp>
          <p:nvSpPr>
            <p:cNvPr id="432" name="Rectangle 87">
              <a:extLst>
                <a:ext uri="{FF2B5EF4-FFF2-40B4-BE49-F238E27FC236}">
                  <a16:creationId xmlns:a16="http://schemas.microsoft.com/office/drawing/2014/main" id="{6A5251AB-24BB-1B21-9944-F186EC35D169}"/>
                </a:ext>
              </a:extLst>
            </p:cNvPr>
            <p:cNvSpPr>
              <a:spLocks noChangeArrowheads="1"/>
            </p:cNvSpPr>
            <p:nvPr/>
          </p:nvSpPr>
          <p:spPr bwMode="auto">
            <a:xfrm>
              <a:off x="4560" y="2496"/>
              <a:ext cx="235" cy="233"/>
            </a:xfrm>
            <a:prstGeom prst="rect">
              <a:avLst/>
            </a:prstGeom>
            <a:noFill/>
            <a:ln w="12700" cap="sq">
              <a:noFill/>
              <a:miter lim="800000"/>
              <a:headEnd type="none" w="sm" len="sm"/>
              <a:tailEnd type="none" w="sm" len="sm"/>
            </a:ln>
          </p:spPr>
          <p:txBody>
            <a:bodyPr wrap="none">
              <a:spAutoFit/>
            </a:bodyPr>
            <a:lstStyle/>
            <a:p>
              <a:r>
                <a:rPr lang="en-US" altLang="zh-CN" b="0"/>
                <a:t>…</a:t>
              </a:r>
            </a:p>
          </p:txBody>
        </p:sp>
        <p:sp>
          <p:nvSpPr>
            <p:cNvPr id="433" name="Rectangle 88">
              <a:extLst>
                <a:ext uri="{FF2B5EF4-FFF2-40B4-BE49-F238E27FC236}">
                  <a16:creationId xmlns:a16="http://schemas.microsoft.com/office/drawing/2014/main" id="{1E1EA18C-991A-5046-1F36-820E57F4A037}"/>
                </a:ext>
              </a:extLst>
            </p:cNvPr>
            <p:cNvSpPr>
              <a:spLocks noChangeArrowheads="1"/>
            </p:cNvSpPr>
            <p:nvPr/>
          </p:nvSpPr>
          <p:spPr bwMode="auto">
            <a:xfrm>
              <a:off x="4560" y="2688"/>
              <a:ext cx="235" cy="233"/>
            </a:xfrm>
            <a:prstGeom prst="rect">
              <a:avLst/>
            </a:prstGeom>
            <a:noFill/>
            <a:ln w="12700" cap="sq">
              <a:noFill/>
              <a:miter lim="800000"/>
              <a:headEnd type="none" w="sm" len="sm"/>
              <a:tailEnd type="none" w="sm" len="sm"/>
            </a:ln>
          </p:spPr>
          <p:txBody>
            <a:bodyPr wrap="none">
              <a:spAutoFit/>
            </a:bodyPr>
            <a:lstStyle/>
            <a:p>
              <a:r>
                <a:rPr lang="en-US" altLang="zh-CN" b="0"/>
                <a:t>…</a:t>
              </a:r>
            </a:p>
          </p:txBody>
        </p:sp>
        <p:sp>
          <p:nvSpPr>
            <p:cNvPr id="434" name="Rectangle 89">
              <a:extLst>
                <a:ext uri="{FF2B5EF4-FFF2-40B4-BE49-F238E27FC236}">
                  <a16:creationId xmlns:a16="http://schemas.microsoft.com/office/drawing/2014/main" id="{3508A469-14C6-AC65-8C0F-2CF650C3CF2B}"/>
                </a:ext>
              </a:extLst>
            </p:cNvPr>
            <p:cNvSpPr>
              <a:spLocks noChangeArrowheads="1"/>
            </p:cNvSpPr>
            <p:nvPr/>
          </p:nvSpPr>
          <p:spPr bwMode="auto">
            <a:xfrm>
              <a:off x="4560" y="3072"/>
              <a:ext cx="235" cy="233"/>
            </a:xfrm>
            <a:prstGeom prst="rect">
              <a:avLst/>
            </a:prstGeom>
            <a:noFill/>
            <a:ln w="12700" cap="sq">
              <a:noFill/>
              <a:miter lim="800000"/>
              <a:headEnd type="none" w="sm" len="sm"/>
              <a:tailEnd type="none" w="sm" len="sm"/>
            </a:ln>
          </p:spPr>
          <p:txBody>
            <a:bodyPr wrap="none">
              <a:spAutoFit/>
            </a:bodyPr>
            <a:lstStyle/>
            <a:p>
              <a:r>
                <a:rPr lang="en-US" altLang="zh-CN" b="0"/>
                <a:t>…</a:t>
              </a:r>
            </a:p>
          </p:txBody>
        </p:sp>
        <p:sp>
          <p:nvSpPr>
            <p:cNvPr id="435" name="Rectangle 90">
              <a:extLst>
                <a:ext uri="{FF2B5EF4-FFF2-40B4-BE49-F238E27FC236}">
                  <a16:creationId xmlns:a16="http://schemas.microsoft.com/office/drawing/2014/main" id="{D25AFBD1-5507-41D9-0DA6-8B8FFC784898}"/>
                </a:ext>
              </a:extLst>
            </p:cNvPr>
            <p:cNvSpPr>
              <a:spLocks noChangeArrowheads="1"/>
            </p:cNvSpPr>
            <p:nvPr/>
          </p:nvSpPr>
          <p:spPr bwMode="auto">
            <a:xfrm>
              <a:off x="4560" y="2880"/>
              <a:ext cx="235" cy="233"/>
            </a:xfrm>
            <a:prstGeom prst="rect">
              <a:avLst/>
            </a:prstGeom>
            <a:noFill/>
            <a:ln w="12700" cap="sq">
              <a:noFill/>
              <a:miter lim="800000"/>
              <a:headEnd type="none" w="sm" len="sm"/>
              <a:tailEnd type="none" w="sm" len="sm"/>
            </a:ln>
          </p:spPr>
          <p:txBody>
            <a:bodyPr wrap="none">
              <a:spAutoFit/>
            </a:bodyPr>
            <a:lstStyle/>
            <a:p>
              <a:r>
                <a:rPr lang="en-US" altLang="zh-CN" b="0"/>
                <a:t>…</a:t>
              </a:r>
            </a:p>
          </p:txBody>
        </p:sp>
        <p:sp>
          <p:nvSpPr>
            <p:cNvPr id="436" name="Rectangle 91">
              <a:extLst>
                <a:ext uri="{FF2B5EF4-FFF2-40B4-BE49-F238E27FC236}">
                  <a16:creationId xmlns:a16="http://schemas.microsoft.com/office/drawing/2014/main" id="{DC8F5F05-2EAF-2283-E4B2-F9BB58A1DDD4}"/>
                </a:ext>
              </a:extLst>
            </p:cNvPr>
            <p:cNvSpPr>
              <a:spLocks noChangeArrowheads="1"/>
            </p:cNvSpPr>
            <p:nvPr/>
          </p:nvSpPr>
          <p:spPr bwMode="auto">
            <a:xfrm>
              <a:off x="4560" y="3456"/>
              <a:ext cx="235" cy="233"/>
            </a:xfrm>
            <a:prstGeom prst="rect">
              <a:avLst/>
            </a:prstGeom>
            <a:noFill/>
            <a:ln w="12700" cap="sq">
              <a:noFill/>
              <a:miter lim="800000"/>
              <a:headEnd type="none" w="sm" len="sm"/>
              <a:tailEnd type="none" w="sm" len="sm"/>
            </a:ln>
          </p:spPr>
          <p:txBody>
            <a:bodyPr wrap="none">
              <a:spAutoFit/>
            </a:bodyPr>
            <a:lstStyle/>
            <a:p>
              <a:r>
                <a:rPr lang="en-US" altLang="zh-CN" b="0"/>
                <a:t>…</a:t>
              </a:r>
            </a:p>
          </p:txBody>
        </p:sp>
        <p:sp>
          <p:nvSpPr>
            <p:cNvPr id="437" name="Rectangle 92">
              <a:extLst>
                <a:ext uri="{FF2B5EF4-FFF2-40B4-BE49-F238E27FC236}">
                  <a16:creationId xmlns:a16="http://schemas.microsoft.com/office/drawing/2014/main" id="{D47BC31D-1DF3-8F44-2AFE-1DE0B390D56A}"/>
                </a:ext>
              </a:extLst>
            </p:cNvPr>
            <p:cNvSpPr>
              <a:spLocks noChangeArrowheads="1"/>
            </p:cNvSpPr>
            <p:nvPr/>
          </p:nvSpPr>
          <p:spPr bwMode="auto">
            <a:xfrm>
              <a:off x="4560" y="3648"/>
              <a:ext cx="235" cy="233"/>
            </a:xfrm>
            <a:prstGeom prst="rect">
              <a:avLst/>
            </a:prstGeom>
            <a:noFill/>
            <a:ln w="12700" cap="sq">
              <a:noFill/>
              <a:miter lim="800000"/>
              <a:headEnd type="none" w="sm" len="sm"/>
              <a:tailEnd type="none" w="sm" len="sm"/>
            </a:ln>
          </p:spPr>
          <p:txBody>
            <a:bodyPr wrap="none">
              <a:spAutoFit/>
            </a:bodyPr>
            <a:lstStyle/>
            <a:p>
              <a:r>
                <a:rPr lang="en-US" altLang="zh-CN" b="0"/>
                <a:t>…</a:t>
              </a:r>
            </a:p>
          </p:txBody>
        </p:sp>
        <p:sp>
          <p:nvSpPr>
            <p:cNvPr id="438" name="Rectangle 93">
              <a:extLst>
                <a:ext uri="{FF2B5EF4-FFF2-40B4-BE49-F238E27FC236}">
                  <a16:creationId xmlns:a16="http://schemas.microsoft.com/office/drawing/2014/main" id="{B3E75995-5074-E900-89EB-39680EB0FA34}"/>
                </a:ext>
              </a:extLst>
            </p:cNvPr>
            <p:cNvSpPr>
              <a:spLocks noChangeArrowheads="1"/>
            </p:cNvSpPr>
            <p:nvPr/>
          </p:nvSpPr>
          <p:spPr bwMode="auto">
            <a:xfrm>
              <a:off x="4560" y="3840"/>
              <a:ext cx="235" cy="233"/>
            </a:xfrm>
            <a:prstGeom prst="rect">
              <a:avLst/>
            </a:prstGeom>
            <a:noFill/>
            <a:ln w="12700" cap="sq">
              <a:noFill/>
              <a:miter lim="800000"/>
              <a:headEnd type="none" w="sm" len="sm"/>
              <a:tailEnd type="none" w="sm" len="sm"/>
            </a:ln>
          </p:spPr>
          <p:txBody>
            <a:bodyPr wrap="none">
              <a:spAutoFit/>
            </a:bodyPr>
            <a:lstStyle/>
            <a:p>
              <a:r>
                <a:rPr lang="en-US" altLang="zh-CN" b="0"/>
                <a:t>…</a:t>
              </a:r>
            </a:p>
          </p:txBody>
        </p:sp>
        <p:sp>
          <p:nvSpPr>
            <p:cNvPr id="439" name="Rectangle 94">
              <a:extLst>
                <a:ext uri="{FF2B5EF4-FFF2-40B4-BE49-F238E27FC236}">
                  <a16:creationId xmlns:a16="http://schemas.microsoft.com/office/drawing/2014/main" id="{87B0E953-5C49-109C-E6BA-3B3254379B88}"/>
                </a:ext>
              </a:extLst>
            </p:cNvPr>
            <p:cNvSpPr>
              <a:spLocks noChangeArrowheads="1"/>
            </p:cNvSpPr>
            <p:nvPr/>
          </p:nvSpPr>
          <p:spPr bwMode="auto">
            <a:xfrm>
              <a:off x="4560" y="3264"/>
              <a:ext cx="235" cy="233"/>
            </a:xfrm>
            <a:prstGeom prst="rect">
              <a:avLst/>
            </a:prstGeom>
            <a:noFill/>
            <a:ln w="12700" cap="sq">
              <a:noFill/>
              <a:miter lim="800000"/>
              <a:headEnd type="none" w="sm" len="sm"/>
              <a:tailEnd type="none" w="sm" len="sm"/>
            </a:ln>
          </p:spPr>
          <p:txBody>
            <a:bodyPr wrap="none">
              <a:spAutoFit/>
            </a:bodyPr>
            <a:lstStyle/>
            <a:p>
              <a:r>
                <a:rPr lang="en-US" altLang="zh-CN" b="0"/>
                <a:t>…</a:t>
              </a:r>
            </a:p>
          </p:txBody>
        </p:sp>
        <p:sp>
          <p:nvSpPr>
            <p:cNvPr id="440" name="Rectangle 95">
              <a:extLst>
                <a:ext uri="{FF2B5EF4-FFF2-40B4-BE49-F238E27FC236}">
                  <a16:creationId xmlns:a16="http://schemas.microsoft.com/office/drawing/2014/main" id="{43119E10-6293-4160-02F3-3C0701002C03}"/>
                </a:ext>
              </a:extLst>
            </p:cNvPr>
            <p:cNvSpPr>
              <a:spLocks noChangeArrowheads="1"/>
            </p:cNvSpPr>
            <p:nvPr/>
          </p:nvSpPr>
          <p:spPr bwMode="auto">
            <a:xfrm>
              <a:off x="3190" y="1776"/>
              <a:ext cx="411" cy="252"/>
            </a:xfrm>
            <a:prstGeom prst="rect">
              <a:avLst/>
            </a:prstGeom>
            <a:noFill/>
            <a:ln w="12700" cap="sq">
              <a:noFill/>
              <a:miter lim="800000"/>
              <a:headEnd type="none" w="sm" len="sm"/>
              <a:tailEnd type="none" w="sm" len="sm"/>
            </a:ln>
          </p:spPr>
          <p:txBody>
            <a:bodyPr wrap="none">
              <a:spAutoFit/>
            </a:bodyPr>
            <a:lstStyle/>
            <a:p>
              <a:r>
                <a:rPr lang="en-US" altLang="zh-CN" sz="2000" b="0"/>
                <a:t>0101</a:t>
              </a:r>
            </a:p>
          </p:txBody>
        </p:sp>
        <p:sp>
          <p:nvSpPr>
            <p:cNvPr id="441" name="Rectangle 96">
              <a:extLst>
                <a:ext uri="{FF2B5EF4-FFF2-40B4-BE49-F238E27FC236}">
                  <a16:creationId xmlns:a16="http://schemas.microsoft.com/office/drawing/2014/main" id="{D5E873C9-838C-8B94-BF54-9459F726764A}"/>
                </a:ext>
              </a:extLst>
            </p:cNvPr>
            <p:cNvSpPr>
              <a:spLocks noChangeArrowheads="1"/>
            </p:cNvSpPr>
            <p:nvPr/>
          </p:nvSpPr>
          <p:spPr bwMode="auto">
            <a:xfrm>
              <a:off x="3190" y="1988"/>
              <a:ext cx="411" cy="252"/>
            </a:xfrm>
            <a:prstGeom prst="rect">
              <a:avLst/>
            </a:prstGeom>
            <a:noFill/>
            <a:ln w="12700" cap="sq">
              <a:noFill/>
              <a:miter lim="800000"/>
              <a:headEnd type="none" w="sm" len="sm"/>
              <a:tailEnd type="none" w="sm" len="sm"/>
            </a:ln>
          </p:spPr>
          <p:txBody>
            <a:bodyPr wrap="none">
              <a:spAutoFit/>
            </a:bodyPr>
            <a:lstStyle/>
            <a:p>
              <a:r>
                <a:rPr lang="en-US" altLang="zh-CN" sz="2000" b="0"/>
                <a:t>0201</a:t>
              </a:r>
            </a:p>
          </p:txBody>
        </p:sp>
        <p:sp>
          <p:nvSpPr>
            <p:cNvPr id="442" name="Rectangle 97">
              <a:extLst>
                <a:ext uri="{FF2B5EF4-FFF2-40B4-BE49-F238E27FC236}">
                  <a16:creationId xmlns:a16="http://schemas.microsoft.com/office/drawing/2014/main" id="{B1772C6C-4C9F-3F6C-18B2-620C99D28F7E}"/>
                </a:ext>
              </a:extLst>
            </p:cNvPr>
            <p:cNvSpPr>
              <a:spLocks noChangeArrowheads="1"/>
            </p:cNvSpPr>
            <p:nvPr/>
          </p:nvSpPr>
          <p:spPr bwMode="auto">
            <a:xfrm>
              <a:off x="3194" y="2179"/>
              <a:ext cx="411" cy="252"/>
            </a:xfrm>
            <a:prstGeom prst="rect">
              <a:avLst/>
            </a:prstGeom>
            <a:noFill/>
            <a:ln w="12700" cap="sq">
              <a:noFill/>
              <a:miter lim="800000"/>
              <a:headEnd type="none" w="sm" len="sm"/>
              <a:tailEnd type="none" w="sm" len="sm"/>
            </a:ln>
          </p:spPr>
          <p:txBody>
            <a:bodyPr wrap="none">
              <a:spAutoFit/>
            </a:bodyPr>
            <a:lstStyle/>
            <a:p>
              <a:r>
                <a:rPr lang="en-US" altLang="zh-CN" sz="2000" b="0"/>
                <a:t>0301</a:t>
              </a:r>
            </a:p>
          </p:txBody>
        </p:sp>
        <p:sp>
          <p:nvSpPr>
            <p:cNvPr id="443" name="Rectangle 98">
              <a:extLst>
                <a:ext uri="{FF2B5EF4-FFF2-40B4-BE49-F238E27FC236}">
                  <a16:creationId xmlns:a16="http://schemas.microsoft.com/office/drawing/2014/main" id="{AE870FCE-E103-6EDF-7AAD-346A8C9C5DFA}"/>
                </a:ext>
              </a:extLst>
            </p:cNvPr>
            <p:cNvSpPr>
              <a:spLocks noChangeArrowheads="1"/>
            </p:cNvSpPr>
            <p:nvPr/>
          </p:nvSpPr>
          <p:spPr bwMode="auto">
            <a:xfrm>
              <a:off x="3190" y="2379"/>
              <a:ext cx="411" cy="252"/>
            </a:xfrm>
            <a:prstGeom prst="rect">
              <a:avLst/>
            </a:prstGeom>
            <a:noFill/>
            <a:ln w="12700" cap="sq">
              <a:noFill/>
              <a:miter lim="800000"/>
              <a:headEnd type="none" w="sm" len="sm"/>
              <a:tailEnd type="none" w="sm" len="sm"/>
            </a:ln>
          </p:spPr>
          <p:txBody>
            <a:bodyPr wrap="none">
              <a:spAutoFit/>
            </a:bodyPr>
            <a:lstStyle/>
            <a:p>
              <a:r>
                <a:rPr lang="en-US" altLang="zh-CN" sz="2000" b="0"/>
                <a:t>0401</a:t>
              </a:r>
            </a:p>
          </p:txBody>
        </p:sp>
        <p:sp>
          <p:nvSpPr>
            <p:cNvPr id="444" name="Rectangle 99">
              <a:extLst>
                <a:ext uri="{FF2B5EF4-FFF2-40B4-BE49-F238E27FC236}">
                  <a16:creationId xmlns:a16="http://schemas.microsoft.com/office/drawing/2014/main" id="{DE0C96A5-3C20-9FD7-CE11-0D19B8E4690E}"/>
                </a:ext>
              </a:extLst>
            </p:cNvPr>
            <p:cNvSpPr>
              <a:spLocks noChangeArrowheads="1"/>
            </p:cNvSpPr>
            <p:nvPr/>
          </p:nvSpPr>
          <p:spPr bwMode="auto">
            <a:xfrm>
              <a:off x="3190" y="2560"/>
              <a:ext cx="411" cy="252"/>
            </a:xfrm>
            <a:prstGeom prst="rect">
              <a:avLst/>
            </a:prstGeom>
            <a:noFill/>
            <a:ln w="12700" cap="sq">
              <a:noFill/>
              <a:miter lim="800000"/>
              <a:headEnd type="none" w="sm" len="sm"/>
              <a:tailEnd type="none" w="sm" len="sm"/>
            </a:ln>
          </p:spPr>
          <p:txBody>
            <a:bodyPr wrap="none">
              <a:spAutoFit/>
            </a:bodyPr>
            <a:lstStyle/>
            <a:p>
              <a:r>
                <a:rPr lang="en-US" altLang="zh-CN" sz="2000" b="0"/>
                <a:t>0501</a:t>
              </a:r>
            </a:p>
          </p:txBody>
        </p:sp>
        <p:sp>
          <p:nvSpPr>
            <p:cNvPr id="445" name="Rectangle 100">
              <a:extLst>
                <a:ext uri="{FF2B5EF4-FFF2-40B4-BE49-F238E27FC236}">
                  <a16:creationId xmlns:a16="http://schemas.microsoft.com/office/drawing/2014/main" id="{5C218444-F43D-E1B5-96EB-12B19EB97ADB}"/>
                </a:ext>
              </a:extLst>
            </p:cNvPr>
            <p:cNvSpPr>
              <a:spLocks noChangeArrowheads="1"/>
            </p:cNvSpPr>
            <p:nvPr/>
          </p:nvSpPr>
          <p:spPr bwMode="auto">
            <a:xfrm>
              <a:off x="3183" y="2737"/>
              <a:ext cx="411" cy="252"/>
            </a:xfrm>
            <a:prstGeom prst="rect">
              <a:avLst/>
            </a:prstGeom>
            <a:noFill/>
            <a:ln w="12700" cap="sq">
              <a:noFill/>
              <a:miter lim="800000"/>
              <a:headEnd type="none" w="sm" len="sm"/>
              <a:tailEnd type="none" w="sm" len="sm"/>
            </a:ln>
          </p:spPr>
          <p:txBody>
            <a:bodyPr wrap="none">
              <a:spAutoFit/>
            </a:bodyPr>
            <a:lstStyle/>
            <a:p>
              <a:r>
                <a:rPr lang="en-US" altLang="zh-CN" sz="2000" b="0"/>
                <a:t>0601</a:t>
              </a:r>
            </a:p>
          </p:txBody>
        </p:sp>
        <p:sp>
          <p:nvSpPr>
            <p:cNvPr id="446" name="Rectangle 101">
              <a:extLst>
                <a:ext uri="{FF2B5EF4-FFF2-40B4-BE49-F238E27FC236}">
                  <a16:creationId xmlns:a16="http://schemas.microsoft.com/office/drawing/2014/main" id="{AA8F6589-5CB5-93B3-65E9-DEEF47DF3A2B}"/>
                </a:ext>
              </a:extLst>
            </p:cNvPr>
            <p:cNvSpPr>
              <a:spLocks noChangeArrowheads="1"/>
            </p:cNvSpPr>
            <p:nvPr/>
          </p:nvSpPr>
          <p:spPr bwMode="auto">
            <a:xfrm>
              <a:off x="3190" y="2921"/>
              <a:ext cx="411" cy="252"/>
            </a:xfrm>
            <a:prstGeom prst="rect">
              <a:avLst/>
            </a:prstGeom>
            <a:noFill/>
            <a:ln w="12700" cap="sq">
              <a:noFill/>
              <a:miter lim="800000"/>
              <a:headEnd type="none" w="sm" len="sm"/>
              <a:tailEnd type="none" w="sm" len="sm"/>
            </a:ln>
          </p:spPr>
          <p:txBody>
            <a:bodyPr wrap="none">
              <a:spAutoFit/>
            </a:bodyPr>
            <a:lstStyle/>
            <a:p>
              <a:r>
                <a:rPr lang="en-US" altLang="zh-CN" sz="2000" b="0"/>
                <a:t>0701</a:t>
              </a:r>
            </a:p>
          </p:txBody>
        </p:sp>
        <p:sp>
          <p:nvSpPr>
            <p:cNvPr id="447" name="Rectangle 102">
              <a:extLst>
                <a:ext uri="{FF2B5EF4-FFF2-40B4-BE49-F238E27FC236}">
                  <a16:creationId xmlns:a16="http://schemas.microsoft.com/office/drawing/2014/main" id="{17DC5C3C-5165-9464-D485-0DE8DA5C362D}"/>
                </a:ext>
              </a:extLst>
            </p:cNvPr>
            <p:cNvSpPr>
              <a:spLocks noChangeArrowheads="1"/>
            </p:cNvSpPr>
            <p:nvPr/>
          </p:nvSpPr>
          <p:spPr bwMode="auto">
            <a:xfrm>
              <a:off x="3190" y="3120"/>
              <a:ext cx="411" cy="252"/>
            </a:xfrm>
            <a:prstGeom prst="rect">
              <a:avLst/>
            </a:prstGeom>
            <a:noFill/>
            <a:ln w="12700" cap="sq">
              <a:noFill/>
              <a:miter lim="800000"/>
              <a:headEnd type="none" w="sm" len="sm"/>
              <a:tailEnd type="none" w="sm" len="sm"/>
            </a:ln>
          </p:spPr>
          <p:txBody>
            <a:bodyPr wrap="none">
              <a:spAutoFit/>
            </a:bodyPr>
            <a:lstStyle/>
            <a:p>
              <a:r>
                <a:rPr lang="en-US" altLang="zh-CN" sz="2000" b="0"/>
                <a:t>0801</a:t>
              </a:r>
            </a:p>
          </p:txBody>
        </p:sp>
        <p:sp>
          <p:nvSpPr>
            <p:cNvPr id="448" name="Rectangle 103">
              <a:extLst>
                <a:ext uri="{FF2B5EF4-FFF2-40B4-BE49-F238E27FC236}">
                  <a16:creationId xmlns:a16="http://schemas.microsoft.com/office/drawing/2014/main" id="{0193FEC1-BC12-BAE5-57B0-9E7EC1340B9E}"/>
                </a:ext>
              </a:extLst>
            </p:cNvPr>
            <p:cNvSpPr>
              <a:spLocks noChangeArrowheads="1"/>
            </p:cNvSpPr>
            <p:nvPr/>
          </p:nvSpPr>
          <p:spPr bwMode="auto">
            <a:xfrm>
              <a:off x="3190" y="3302"/>
              <a:ext cx="411" cy="252"/>
            </a:xfrm>
            <a:prstGeom prst="rect">
              <a:avLst/>
            </a:prstGeom>
            <a:noFill/>
            <a:ln w="12700" cap="sq">
              <a:noFill/>
              <a:miter lim="800000"/>
              <a:headEnd type="none" w="sm" len="sm"/>
              <a:tailEnd type="none" w="sm" len="sm"/>
            </a:ln>
          </p:spPr>
          <p:txBody>
            <a:bodyPr wrap="none">
              <a:spAutoFit/>
            </a:bodyPr>
            <a:lstStyle/>
            <a:p>
              <a:r>
                <a:rPr lang="en-US" altLang="zh-CN" sz="2000" b="0"/>
                <a:t>0901</a:t>
              </a:r>
            </a:p>
          </p:txBody>
        </p:sp>
        <p:sp>
          <p:nvSpPr>
            <p:cNvPr id="449" name="Rectangle 104">
              <a:extLst>
                <a:ext uri="{FF2B5EF4-FFF2-40B4-BE49-F238E27FC236}">
                  <a16:creationId xmlns:a16="http://schemas.microsoft.com/office/drawing/2014/main" id="{CFA9A9F4-C18F-3D01-603E-2D601DBC8519}"/>
                </a:ext>
              </a:extLst>
            </p:cNvPr>
            <p:cNvSpPr>
              <a:spLocks noChangeArrowheads="1"/>
            </p:cNvSpPr>
            <p:nvPr/>
          </p:nvSpPr>
          <p:spPr bwMode="auto">
            <a:xfrm>
              <a:off x="3190" y="3494"/>
              <a:ext cx="411" cy="252"/>
            </a:xfrm>
            <a:prstGeom prst="rect">
              <a:avLst/>
            </a:prstGeom>
            <a:noFill/>
            <a:ln w="12700" cap="sq">
              <a:noFill/>
              <a:miter lim="800000"/>
              <a:headEnd type="none" w="sm" len="sm"/>
              <a:tailEnd type="none" w="sm" len="sm"/>
            </a:ln>
          </p:spPr>
          <p:txBody>
            <a:bodyPr wrap="none">
              <a:spAutoFit/>
            </a:bodyPr>
            <a:lstStyle/>
            <a:p>
              <a:r>
                <a:rPr lang="en-US" altLang="zh-CN" sz="2000" b="0"/>
                <a:t>1001</a:t>
              </a:r>
            </a:p>
          </p:txBody>
        </p:sp>
        <p:sp>
          <p:nvSpPr>
            <p:cNvPr id="450" name="Rectangle 105">
              <a:extLst>
                <a:ext uri="{FF2B5EF4-FFF2-40B4-BE49-F238E27FC236}">
                  <a16:creationId xmlns:a16="http://schemas.microsoft.com/office/drawing/2014/main" id="{C965DC5C-6AD9-08CB-B5A6-67C762C273D0}"/>
                </a:ext>
              </a:extLst>
            </p:cNvPr>
            <p:cNvSpPr>
              <a:spLocks noChangeArrowheads="1"/>
            </p:cNvSpPr>
            <p:nvPr/>
          </p:nvSpPr>
          <p:spPr bwMode="auto">
            <a:xfrm>
              <a:off x="3190" y="3696"/>
              <a:ext cx="401" cy="252"/>
            </a:xfrm>
            <a:prstGeom prst="rect">
              <a:avLst/>
            </a:prstGeom>
            <a:noFill/>
            <a:ln w="12700" cap="sq">
              <a:noFill/>
              <a:miter lim="800000"/>
              <a:headEnd type="none" w="sm" len="sm"/>
              <a:tailEnd type="none" w="sm" len="sm"/>
            </a:ln>
          </p:spPr>
          <p:txBody>
            <a:bodyPr wrap="none">
              <a:spAutoFit/>
            </a:bodyPr>
            <a:lstStyle/>
            <a:p>
              <a:r>
                <a:rPr lang="en-US" altLang="zh-CN" sz="2000" b="0"/>
                <a:t>1101</a:t>
              </a:r>
            </a:p>
          </p:txBody>
        </p:sp>
        <p:sp>
          <p:nvSpPr>
            <p:cNvPr id="451" name="Rectangle 106">
              <a:extLst>
                <a:ext uri="{FF2B5EF4-FFF2-40B4-BE49-F238E27FC236}">
                  <a16:creationId xmlns:a16="http://schemas.microsoft.com/office/drawing/2014/main" id="{6DDA7E6C-0F04-88A1-17AD-8B1BED0EC3B7}"/>
                </a:ext>
              </a:extLst>
            </p:cNvPr>
            <p:cNvSpPr>
              <a:spLocks noChangeArrowheads="1"/>
            </p:cNvSpPr>
            <p:nvPr/>
          </p:nvSpPr>
          <p:spPr bwMode="auto">
            <a:xfrm>
              <a:off x="3190" y="3878"/>
              <a:ext cx="411" cy="252"/>
            </a:xfrm>
            <a:prstGeom prst="rect">
              <a:avLst/>
            </a:prstGeom>
            <a:noFill/>
            <a:ln w="12700" cap="sq">
              <a:noFill/>
              <a:miter lim="800000"/>
              <a:headEnd type="none" w="sm" len="sm"/>
              <a:tailEnd type="none" w="sm" len="sm"/>
            </a:ln>
          </p:spPr>
          <p:txBody>
            <a:bodyPr wrap="none">
              <a:spAutoFit/>
            </a:bodyPr>
            <a:lstStyle/>
            <a:p>
              <a:r>
                <a:rPr lang="en-US" altLang="zh-CN" sz="2000" b="0"/>
                <a:t>1201</a:t>
              </a:r>
            </a:p>
          </p:txBody>
        </p:sp>
      </p:grpSp>
      <p:grpSp>
        <p:nvGrpSpPr>
          <p:cNvPr id="500" name="Group 107">
            <a:extLst>
              <a:ext uri="{FF2B5EF4-FFF2-40B4-BE49-F238E27FC236}">
                <a16:creationId xmlns:a16="http://schemas.microsoft.com/office/drawing/2014/main" id="{979516C4-4975-A398-70DD-6CFC922BD632}"/>
              </a:ext>
            </a:extLst>
          </p:cNvPr>
          <p:cNvGrpSpPr>
            <a:grpSpLocks/>
          </p:cNvGrpSpPr>
          <p:nvPr/>
        </p:nvGrpSpPr>
        <p:grpSpPr bwMode="auto">
          <a:xfrm>
            <a:off x="8305800" y="2822575"/>
            <a:ext cx="609600" cy="1652588"/>
            <a:chOff x="5102" y="1680"/>
            <a:chExt cx="384" cy="1041"/>
          </a:xfrm>
        </p:grpSpPr>
        <p:sp>
          <p:nvSpPr>
            <p:cNvPr id="501" name="AutoShape 108">
              <a:extLst>
                <a:ext uri="{FF2B5EF4-FFF2-40B4-BE49-F238E27FC236}">
                  <a16:creationId xmlns:a16="http://schemas.microsoft.com/office/drawing/2014/main" id="{6BED145D-E2BE-CA68-55CB-38762E6D90C8}"/>
                </a:ext>
              </a:extLst>
            </p:cNvPr>
            <p:cNvSpPr>
              <a:spLocks noChangeArrowheads="1"/>
            </p:cNvSpPr>
            <p:nvPr/>
          </p:nvSpPr>
          <p:spPr bwMode="auto">
            <a:xfrm>
              <a:off x="5102" y="1680"/>
              <a:ext cx="384" cy="1041"/>
            </a:xfrm>
            <a:prstGeom prst="wedgeEllipseCallout">
              <a:avLst>
                <a:gd name="adj1" fmla="val -166926"/>
                <a:gd name="adj2" fmla="val 815"/>
              </a:avLst>
            </a:prstGeom>
            <a:noFill/>
            <a:ln w="63500" cap="sq">
              <a:solidFill>
                <a:schemeClr val="accent1"/>
              </a:solidFill>
              <a:miter lim="800000"/>
              <a:headEnd type="none" w="sm" len="sm"/>
              <a:tailEnd type="none" w="sm" len="sm"/>
            </a:ln>
          </p:spPr>
          <p:txBody>
            <a:bodyPr/>
            <a:lstStyle/>
            <a:p>
              <a:pPr algn="ctr"/>
              <a:endParaRPr lang="en-US" altLang="zh-CN" b="0"/>
            </a:p>
          </p:txBody>
        </p:sp>
        <p:sp>
          <p:nvSpPr>
            <p:cNvPr id="502" name="Text Box 109">
              <a:extLst>
                <a:ext uri="{FF2B5EF4-FFF2-40B4-BE49-F238E27FC236}">
                  <a16:creationId xmlns:a16="http://schemas.microsoft.com/office/drawing/2014/main" id="{DFAC06EC-AC59-852F-134B-DD967181286F}"/>
                </a:ext>
              </a:extLst>
            </p:cNvPr>
            <p:cNvSpPr txBox="1">
              <a:spLocks noChangeArrowheads="1"/>
            </p:cNvSpPr>
            <p:nvPr/>
          </p:nvSpPr>
          <p:spPr bwMode="auto">
            <a:xfrm>
              <a:off x="5142" y="1785"/>
              <a:ext cx="317" cy="874"/>
            </a:xfrm>
            <a:prstGeom prst="rect">
              <a:avLst/>
            </a:prstGeom>
            <a:noFill/>
            <a:ln w="12700" cap="sq">
              <a:noFill/>
              <a:miter lim="800000"/>
              <a:headEnd type="none" w="sm" len="sm"/>
              <a:tailEnd type="none" w="sm" len="sm"/>
            </a:ln>
            <a:effectLst>
              <a:outerShdw dist="12700" dir="5400000" algn="ctr" rotWithShape="0">
                <a:schemeClr val="bg1"/>
              </a:outerShdw>
            </a:effectLst>
          </p:spPr>
          <p:txBody>
            <a:bodyPr wrap="none">
              <a:spAutoFit/>
            </a:bodyPr>
            <a:lstStyle/>
            <a:p>
              <a:pPr>
                <a:lnSpc>
                  <a:spcPct val="85000"/>
                </a:lnSpc>
              </a:pPr>
              <a:r>
                <a:rPr lang="zh-CN" altLang="en-US" sz="2500" dirty="0">
                  <a:solidFill>
                    <a:srgbClr val="7030A0"/>
                  </a:solidFill>
                  <a:ea typeface="黑体" pitchFamily="49" charset="-122"/>
                </a:rPr>
                <a:t>基</a:t>
              </a:r>
            </a:p>
            <a:p>
              <a:pPr>
                <a:lnSpc>
                  <a:spcPct val="85000"/>
                </a:lnSpc>
              </a:pPr>
              <a:r>
                <a:rPr lang="zh-CN" altLang="en-US" sz="2500" dirty="0">
                  <a:solidFill>
                    <a:srgbClr val="7030A0"/>
                  </a:solidFill>
                  <a:ea typeface="黑体" pitchFamily="49" charset="-122"/>
                </a:rPr>
                <a:t>本</a:t>
              </a:r>
            </a:p>
            <a:p>
              <a:pPr>
                <a:lnSpc>
                  <a:spcPct val="85000"/>
                </a:lnSpc>
              </a:pPr>
              <a:r>
                <a:rPr lang="zh-CN" altLang="en-US" sz="2500" dirty="0">
                  <a:solidFill>
                    <a:srgbClr val="7030A0"/>
                  </a:solidFill>
                  <a:ea typeface="黑体" pitchFamily="49" charset="-122"/>
                </a:rPr>
                <a:t>数</a:t>
              </a:r>
            </a:p>
            <a:p>
              <a:pPr>
                <a:lnSpc>
                  <a:spcPct val="85000"/>
                </a:lnSpc>
              </a:pPr>
              <a:r>
                <a:rPr lang="zh-CN" altLang="en-US" sz="2500" dirty="0">
                  <a:solidFill>
                    <a:srgbClr val="7030A0"/>
                  </a:solidFill>
                  <a:ea typeface="黑体" pitchFamily="49" charset="-122"/>
                </a:rPr>
                <a:t>据</a:t>
              </a:r>
            </a:p>
          </p:txBody>
        </p:sp>
      </p:grpSp>
      <p:grpSp>
        <p:nvGrpSpPr>
          <p:cNvPr id="503" name="Group 110">
            <a:extLst>
              <a:ext uri="{FF2B5EF4-FFF2-40B4-BE49-F238E27FC236}">
                <a16:creationId xmlns:a16="http://schemas.microsoft.com/office/drawing/2014/main" id="{CF9CD5E2-BBDB-887B-CE84-613BC39EC019}"/>
              </a:ext>
            </a:extLst>
          </p:cNvPr>
          <p:cNvGrpSpPr>
            <a:grpSpLocks/>
          </p:cNvGrpSpPr>
          <p:nvPr/>
        </p:nvGrpSpPr>
        <p:grpSpPr bwMode="auto">
          <a:xfrm>
            <a:off x="585868" y="2291869"/>
            <a:ext cx="609600" cy="1371600"/>
            <a:chOff x="720" y="1776"/>
            <a:chExt cx="384" cy="864"/>
          </a:xfrm>
        </p:grpSpPr>
        <p:sp>
          <p:nvSpPr>
            <p:cNvPr id="504" name="AutoShape 111">
              <a:extLst>
                <a:ext uri="{FF2B5EF4-FFF2-40B4-BE49-F238E27FC236}">
                  <a16:creationId xmlns:a16="http://schemas.microsoft.com/office/drawing/2014/main" id="{08B62329-4D45-37B0-6363-0E83AD4B9D75}"/>
                </a:ext>
              </a:extLst>
            </p:cNvPr>
            <p:cNvSpPr>
              <a:spLocks noChangeArrowheads="1"/>
            </p:cNvSpPr>
            <p:nvPr/>
          </p:nvSpPr>
          <p:spPr bwMode="auto">
            <a:xfrm>
              <a:off x="720" y="1776"/>
              <a:ext cx="384" cy="864"/>
            </a:xfrm>
            <a:prstGeom prst="wedgeEllipseCallout">
              <a:avLst>
                <a:gd name="adj1" fmla="val 167708"/>
                <a:gd name="adj2" fmla="val 42940"/>
              </a:avLst>
            </a:prstGeom>
            <a:noFill/>
            <a:ln w="63500" cap="sq">
              <a:solidFill>
                <a:schemeClr val="accent1"/>
              </a:solidFill>
              <a:miter lim="800000"/>
              <a:headEnd type="none" w="sm" len="sm"/>
              <a:tailEnd type="none" w="sm" len="sm"/>
            </a:ln>
          </p:spPr>
          <p:txBody>
            <a:bodyPr/>
            <a:lstStyle/>
            <a:p>
              <a:pPr algn="ctr"/>
              <a:endParaRPr lang="en-US" altLang="zh-CN" b="0"/>
            </a:p>
          </p:txBody>
        </p:sp>
        <p:sp>
          <p:nvSpPr>
            <p:cNvPr id="505" name="Text Box 112">
              <a:extLst>
                <a:ext uri="{FF2B5EF4-FFF2-40B4-BE49-F238E27FC236}">
                  <a16:creationId xmlns:a16="http://schemas.microsoft.com/office/drawing/2014/main" id="{C52F6C88-7608-B870-4F17-0EFCE2D7ADAB}"/>
                </a:ext>
              </a:extLst>
            </p:cNvPr>
            <p:cNvSpPr txBox="1">
              <a:spLocks noChangeArrowheads="1"/>
            </p:cNvSpPr>
            <p:nvPr/>
          </p:nvSpPr>
          <p:spPr bwMode="auto">
            <a:xfrm>
              <a:off x="742" y="1885"/>
              <a:ext cx="346" cy="658"/>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pPr>
                <a:lnSpc>
                  <a:spcPct val="80000"/>
                </a:lnSpc>
              </a:pPr>
              <a:r>
                <a:rPr lang="zh-CN" altLang="en-US" sz="2600" dirty="0">
                  <a:solidFill>
                    <a:srgbClr val="7030A0"/>
                  </a:solidFill>
                  <a:ea typeface="黑体" pitchFamily="49" charset="-122"/>
                </a:rPr>
                <a:t>索</a:t>
              </a:r>
            </a:p>
            <a:p>
              <a:pPr>
                <a:lnSpc>
                  <a:spcPct val="80000"/>
                </a:lnSpc>
              </a:pPr>
              <a:r>
                <a:rPr lang="zh-CN" altLang="en-US" sz="2600" dirty="0">
                  <a:solidFill>
                    <a:srgbClr val="7030A0"/>
                  </a:solidFill>
                  <a:ea typeface="黑体" pitchFamily="49" charset="-122"/>
                </a:rPr>
                <a:t>引</a:t>
              </a:r>
            </a:p>
            <a:p>
              <a:pPr>
                <a:lnSpc>
                  <a:spcPct val="80000"/>
                </a:lnSpc>
              </a:pPr>
              <a:r>
                <a:rPr lang="zh-CN" altLang="en-US" sz="2600" dirty="0">
                  <a:solidFill>
                    <a:srgbClr val="7030A0"/>
                  </a:solidFill>
                  <a:ea typeface="黑体" pitchFamily="49" charset="-122"/>
                </a:rPr>
                <a:t>表</a:t>
              </a:r>
            </a:p>
          </p:txBody>
        </p:sp>
      </p:grpSp>
      <p:grpSp>
        <p:nvGrpSpPr>
          <p:cNvPr id="506" name="Group 113">
            <a:extLst>
              <a:ext uri="{FF2B5EF4-FFF2-40B4-BE49-F238E27FC236}">
                <a16:creationId xmlns:a16="http://schemas.microsoft.com/office/drawing/2014/main" id="{7C05CD80-4377-AA05-10D1-EF67D4768031}"/>
              </a:ext>
            </a:extLst>
          </p:cNvPr>
          <p:cNvGrpSpPr>
            <a:grpSpLocks/>
          </p:cNvGrpSpPr>
          <p:nvPr/>
        </p:nvGrpSpPr>
        <p:grpSpPr bwMode="auto">
          <a:xfrm>
            <a:off x="1978820" y="2302668"/>
            <a:ext cx="1792288" cy="4087813"/>
            <a:chOff x="1536" y="1566"/>
            <a:chExt cx="868" cy="2575"/>
          </a:xfrm>
        </p:grpSpPr>
        <p:grpSp>
          <p:nvGrpSpPr>
            <p:cNvPr id="507" name="Group 114">
              <a:extLst>
                <a:ext uri="{FF2B5EF4-FFF2-40B4-BE49-F238E27FC236}">
                  <a16:creationId xmlns:a16="http://schemas.microsoft.com/office/drawing/2014/main" id="{736CC21F-DFC7-5879-E61A-9C6643C78740}"/>
                </a:ext>
              </a:extLst>
            </p:cNvPr>
            <p:cNvGrpSpPr>
              <a:grpSpLocks/>
            </p:cNvGrpSpPr>
            <p:nvPr/>
          </p:nvGrpSpPr>
          <p:grpSpPr bwMode="auto">
            <a:xfrm>
              <a:off x="1584" y="1824"/>
              <a:ext cx="768" cy="2293"/>
              <a:chOff x="1381" y="1680"/>
              <a:chExt cx="768" cy="2293"/>
            </a:xfrm>
          </p:grpSpPr>
          <p:grpSp>
            <p:nvGrpSpPr>
              <p:cNvPr id="533" name="Group 115">
                <a:extLst>
                  <a:ext uri="{FF2B5EF4-FFF2-40B4-BE49-F238E27FC236}">
                    <a16:creationId xmlns:a16="http://schemas.microsoft.com/office/drawing/2014/main" id="{787F1BC7-168A-E63D-BC1A-19D4F304652A}"/>
                  </a:ext>
                </a:extLst>
              </p:cNvPr>
              <p:cNvGrpSpPr>
                <a:grpSpLocks/>
              </p:cNvGrpSpPr>
              <p:nvPr/>
            </p:nvGrpSpPr>
            <p:grpSpPr bwMode="auto">
              <a:xfrm>
                <a:off x="1381" y="1680"/>
                <a:ext cx="768" cy="762"/>
                <a:chOff x="1392" y="1617"/>
                <a:chExt cx="768" cy="819"/>
              </a:xfrm>
            </p:grpSpPr>
            <p:grpSp>
              <p:nvGrpSpPr>
                <p:cNvPr id="560" name="Group 116">
                  <a:extLst>
                    <a:ext uri="{FF2B5EF4-FFF2-40B4-BE49-F238E27FC236}">
                      <a16:creationId xmlns:a16="http://schemas.microsoft.com/office/drawing/2014/main" id="{09EAFF77-0E45-4E3F-4D9C-8635FB872231}"/>
                    </a:ext>
                  </a:extLst>
                </p:cNvPr>
                <p:cNvGrpSpPr>
                  <a:grpSpLocks/>
                </p:cNvGrpSpPr>
                <p:nvPr/>
              </p:nvGrpSpPr>
              <p:grpSpPr bwMode="auto">
                <a:xfrm>
                  <a:off x="1392" y="1824"/>
                  <a:ext cx="768" cy="206"/>
                  <a:chOff x="1392" y="1824"/>
                  <a:chExt cx="768" cy="206"/>
                </a:xfrm>
              </p:grpSpPr>
              <p:sp>
                <p:nvSpPr>
                  <p:cNvPr id="570" name="Rectangle 117">
                    <a:extLst>
                      <a:ext uri="{FF2B5EF4-FFF2-40B4-BE49-F238E27FC236}">
                        <a16:creationId xmlns:a16="http://schemas.microsoft.com/office/drawing/2014/main" id="{AFAA0039-F2CD-9B1D-0023-0FF0E84614E6}"/>
                      </a:ext>
                    </a:extLst>
                  </p:cNvPr>
                  <p:cNvSpPr>
                    <a:spLocks noChangeArrowheads="1"/>
                  </p:cNvSpPr>
                  <p:nvPr/>
                </p:nvSpPr>
                <p:spPr bwMode="auto">
                  <a:xfrm>
                    <a:off x="1392" y="1824"/>
                    <a:ext cx="336" cy="206"/>
                  </a:xfrm>
                  <a:prstGeom prst="rect">
                    <a:avLst/>
                  </a:prstGeom>
                  <a:noFill/>
                  <a:ln w="22225" cap="sq">
                    <a:solidFill>
                      <a:srgbClr val="000000"/>
                    </a:solidFill>
                    <a:miter lim="800000"/>
                    <a:headEnd type="none" w="sm" len="sm"/>
                    <a:tailEnd type="none" w="sm" len="sm"/>
                  </a:ln>
                </p:spPr>
                <p:txBody>
                  <a:bodyPr wrap="none" anchor="ctr"/>
                  <a:lstStyle/>
                  <a:p>
                    <a:endParaRPr lang="zh-CN" altLang="en-US"/>
                  </a:p>
                </p:txBody>
              </p:sp>
              <p:sp>
                <p:nvSpPr>
                  <p:cNvPr id="571" name="Rectangle 118">
                    <a:extLst>
                      <a:ext uri="{FF2B5EF4-FFF2-40B4-BE49-F238E27FC236}">
                        <a16:creationId xmlns:a16="http://schemas.microsoft.com/office/drawing/2014/main" id="{8BB6B893-EEF5-1818-AA0D-4120774FB796}"/>
                      </a:ext>
                    </a:extLst>
                  </p:cNvPr>
                  <p:cNvSpPr>
                    <a:spLocks noChangeArrowheads="1"/>
                  </p:cNvSpPr>
                  <p:nvPr/>
                </p:nvSpPr>
                <p:spPr bwMode="auto">
                  <a:xfrm>
                    <a:off x="1728" y="1824"/>
                    <a:ext cx="432" cy="206"/>
                  </a:xfrm>
                  <a:prstGeom prst="rect">
                    <a:avLst/>
                  </a:prstGeom>
                  <a:noFill/>
                  <a:ln w="22225" cap="sq">
                    <a:solidFill>
                      <a:srgbClr val="000000"/>
                    </a:solidFill>
                    <a:miter lim="800000"/>
                    <a:headEnd type="none" w="sm" len="sm"/>
                    <a:tailEnd type="none" w="sm" len="sm"/>
                  </a:ln>
                </p:spPr>
                <p:txBody>
                  <a:bodyPr wrap="none" anchor="ctr"/>
                  <a:lstStyle/>
                  <a:p>
                    <a:endParaRPr lang="zh-CN" altLang="en-US"/>
                  </a:p>
                </p:txBody>
              </p:sp>
            </p:grpSp>
            <p:grpSp>
              <p:nvGrpSpPr>
                <p:cNvPr id="561" name="Group 119">
                  <a:extLst>
                    <a:ext uri="{FF2B5EF4-FFF2-40B4-BE49-F238E27FC236}">
                      <a16:creationId xmlns:a16="http://schemas.microsoft.com/office/drawing/2014/main" id="{7AE54E81-467B-70B4-ED67-6D90FA8600F4}"/>
                    </a:ext>
                  </a:extLst>
                </p:cNvPr>
                <p:cNvGrpSpPr>
                  <a:grpSpLocks/>
                </p:cNvGrpSpPr>
                <p:nvPr/>
              </p:nvGrpSpPr>
              <p:grpSpPr bwMode="auto">
                <a:xfrm>
                  <a:off x="1392" y="1617"/>
                  <a:ext cx="768" cy="206"/>
                  <a:chOff x="1392" y="1824"/>
                  <a:chExt cx="768" cy="206"/>
                </a:xfrm>
              </p:grpSpPr>
              <p:sp>
                <p:nvSpPr>
                  <p:cNvPr id="568" name="Rectangle 120">
                    <a:extLst>
                      <a:ext uri="{FF2B5EF4-FFF2-40B4-BE49-F238E27FC236}">
                        <a16:creationId xmlns:a16="http://schemas.microsoft.com/office/drawing/2014/main" id="{E8A9BEA4-F302-2D8F-D68E-45D5B3E8B44F}"/>
                      </a:ext>
                    </a:extLst>
                  </p:cNvPr>
                  <p:cNvSpPr>
                    <a:spLocks noChangeArrowheads="1"/>
                  </p:cNvSpPr>
                  <p:nvPr/>
                </p:nvSpPr>
                <p:spPr bwMode="auto">
                  <a:xfrm>
                    <a:off x="1392" y="1824"/>
                    <a:ext cx="336" cy="206"/>
                  </a:xfrm>
                  <a:prstGeom prst="rect">
                    <a:avLst/>
                  </a:prstGeom>
                  <a:noFill/>
                  <a:ln w="22225" cap="sq">
                    <a:solidFill>
                      <a:srgbClr val="000000"/>
                    </a:solidFill>
                    <a:miter lim="800000"/>
                    <a:headEnd type="none" w="sm" len="sm"/>
                    <a:tailEnd type="none" w="sm" len="sm"/>
                  </a:ln>
                </p:spPr>
                <p:txBody>
                  <a:bodyPr wrap="none" anchor="ctr"/>
                  <a:lstStyle/>
                  <a:p>
                    <a:endParaRPr lang="zh-CN" altLang="en-US"/>
                  </a:p>
                </p:txBody>
              </p:sp>
              <p:sp>
                <p:nvSpPr>
                  <p:cNvPr id="569" name="Rectangle 121">
                    <a:extLst>
                      <a:ext uri="{FF2B5EF4-FFF2-40B4-BE49-F238E27FC236}">
                        <a16:creationId xmlns:a16="http://schemas.microsoft.com/office/drawing/2014/main" id="{6D668E9B-D588-B795-AC2B-CCB489345A33}"/>
                      </a:ext>
                    </a:extLst>
                  </p:cNvPr>
                  <p:cNvSpPr>
                    <a:spLocks noChangeArrowheads="1"/>
                  </p:cNvSpPr>
                  <p:nvPr/>
                </p:nvSpPr>
                <p:spPr bwMode="auto">
                  <a:xfrm>
                    <a:off x="1728" y="1824"/>
                    <a:ext cx="432" cy="206"/>
                  </a:xfrm>
                  <a:prstGeom prst="rect">
                    <a:avLst/>
                  </a:prstGeom>
                  <a:noFill/>
                  <a:ln w="22225" cap="sq">
                    <a:solidFill>
                      <a:srgbClr val="000000"/>
                    </a:solidFill>
                    <a:miter lim="800000"/>
                    <a:headEnd type="none" w="sm" len="sm"/>
                    <a:tailEnd type="none" w="sm" len="sm"/>
                  </a:ln>
                </p:spPr>
                <p:txBody>
                  <a:bodyPr wrap="none" anchor="ctr"/>
                  <a:lstStyle/>
                  <a:p>
                    <a:endParaRPr lang="zh-CN" altLang="en-US"/>
                  </a:p>
                </p:txBody>
              </p:sp>
            </p:grpSp>
            <p:grpSp>
              <p:nvGrpSpPr>
                <p:cNvPr id="562" name="Group 122">
                  <a:extLst>
                    <a:ext uri="{FF2B5EF4-FFF2-40B4-BE49-F238E27FC236}">
                      <a16:creationId xmlns:a16="http://schemas.microsoft.com/office/drawing/2014/main" id="{05DEAA54-7B3E-D12B-4FEC-6E6BD2FCDE6D}"/>
                    </a:ext>
                  </a:extLst>
                </p:cNvPr>
                <p:cNvGrpSpPr>
                  <a:grpSpLocks/>
                </p:cNvGrpSpPr>
                <p:nvPr/>
              </p:nvGrpSpPr>
              <p:grpSpPr bwMode="auto">
                <a:xfrm>
                  <a:off x="1392" y="2027"/>
                  <a:ext cx="768" cy="206"/>
                  <a:chOff x="1392" y="1824"/>
                  <a:chExt cx="768" cy="206"/>
                </a:xfrm>
              </p:grpSpPr>
              <p:sp>
                <p:nvSpPr>
                  <p:cNvPr id="566" name="Rectangle 123">
                    <a:extLst>
                      <a:ext uri="{FF2B5EF4-FFF2-40B4-BE49-F238E27FC236}">
                        <a16:creationId xmlns:a16="http://schemas.microsoft.com/office/drawing/2014/main" id="{434BD2F4-47DA-6BD4-06B9-9676F7D882E5}"/>
                      </a:ext>
                    </a:extLst>
                  </p:cNvPr>
                  <p:cNvSpPr>
                    <a:spLocks noChangeArrowheads="1"/>
                  </p:cNvSpPr>
                  <p:nvPr/>
                </p:nvSpPr>
                <p:spPr bwMode="auto">
                  <a:xfrm>
                    <a:off x="1392" y="1824"/>
                    <a:ext cx="336" cy="206"/>
                  </a:xfrm>
                  <a:prstGeom prst="rect">
                    <a:avLst/>
                  </a:prstGeom>
                  <a:noFill/>
                  <a:ln w="22225" cap="sq">
                    <a:solidFill>
                      <a:srgbClr val="000000"/>
                    </a:solidFill>
                    <a:miter lim="800000"/>
                    <a:headEnd type="none" w="sm" len="sm"/>
                    <a:tailEnd type="none" w="sm" len="sm"/>
                  </a:ln>
                </p:spPr>
                <p:txBody>
                  <a:bodyPr wrap="none" anchor="ctr"/>
                  <a:lstStyle/>
                  <a:p>
                    <a:endParaRPr lang="zh-CN" altLang="en-US"/>
                  </a:p>
                </p:txBody>
              </p:sp>
              <p:sp>
                <p:nvSpPr>
                  <p:cNvPr id="567" name="Rectangle 124">
                    <a:extLst>
                      <a:ext uri="{FF2B5EF4-FFF2-40B4-BE49-F238E27FC236}">
                        <a16:creationId xmlns:a16="http://schemas.microsoft.com/office/drawing/2014/main" id="{735F1058-05C5-5891-2CE7-95A441F20860}"/>
                      </a:ext>
                    </a:extLst>
                  </p:cNvPr>
                  <p:cNvSpPr>
                    <a:spLocks noChangeArrowheads="1"/>
                  </p:cNvSpPr>
                  <p:nvPr/>
                </p:nvSpPr>
                <p:spPr bwMode="auto">
                  <a:xfrm>
                    <a:off x="1728" y="1824"/>
                    <a:ext cx="432" cy="206"/>
                  </a:xfrm>
                  <a:prstGeom prst="rect">
                    <a:avLst/>
                  </a:prstGeom>
                  <a:noFill/>
                  <a:ln w="22225" cap="sq">
                    <a:solidFill>
                      <a:srgbClr val="000000"/>
                    </a:solidFill>
                    <a:miter lim="800000"/>
                    <a:headEnd type="none" w="sm" len="sm"/>
                    <a:tailEnd type="none" w="sm" len="sm"/>
                  </a:ln>
                </p:spPr>
                <p:txBody>
                  <a:bodyPr wrap="none" anchor="ctr"/>
                  <a:lstStyle/>
                  <a:p>
                    <a:endParaRPr lang="zh-CN" altLang="en-US"/>
                  </a:p>
                </p:txBody>
              </p:sp>
            </p:grpSp>
            <p:grpSp>
              <p:nvGrpSpPr>
                <p:cNvPr id="563" name="Group 125">
                  <a:extLst>
                    <a:ext uri="{FF2B5EF4-FFF2-40B4-BE49-F238E27FC236}">
                      <a16:creationId xmlns:a16="http://schemas.microsoft.com/office/drawing/2014/main" id="{AC1633F8-8240-DC71-AED0-31EEDFA16DA1}"/>
                    </a:ext>
                  </a:extLst>
                </p:cNvPr>
                <p:cNvGrpSpPr>
                  <a:grpSpLocks/>
                </p:cNvGrpSpPr>
                <p:nvPr/>
              </p:nvGrpSpPr>
              <p:grpSpPr bwMode="auto">
                <a:xfrm>
                  <a:off x="1392" y="2230"/>
                  <a:ext cx="768" cy="206"/>
                  <a:chOff x="1392" y="1824"/>
                  <a:chExt cx="768" cy="206"/>
                </a:xfrm>
              </p:grpSpPr>
              <p:sp>
                <p:nvSpPr>
                  <p:cNvPr id="564" name="Rectangle 126">
                    <a:extLst>
                      <a:ext uri="{FF2B5EF4-FFF2-40B4-BE49-F238E27FC236}">
                        <a16:creationId xmlns:a16="http://schemas.microsoft.com/office/drawing/2014/main" id="{39B640BD-FAD3-24DD-C516-6E10D9C8EC50}"/>
                      </a:ext>
                    </a:extLst>
                  </p:cNvPr>
                  <p:cNvSpPr>
                    <a:spLocks noChangeArrowheads="1"/>
                  </p:cNvSpPr>
                  <p:nvPr/>
                </p:nvSpPr>
                <p:spPr bwMode="auto">
                  <a:xfrm>
                    <a:off x="1392" y="1824"/>
                    <a:ext cx="336" cy="206"/>
                  </a:xfrm>
                  <a:prstGeom prst="rect">
                    <a:avLst/>
                  </a:prstGeom>
                  <a:noFill/>
                  <a:ln w="22225" cap="sq">
                    <a:solidFill>
                      <a:srgbClr val="000000"/>
                    </a:solidFill>
                    <a:miter lim="800000"/>
                    <a:headEnd type="none" w="sm" len="sm"/>
                    <a:tailEnd type="none" w="sm" len="sm"/>
                  </a:ln>
                </p:spPr>
                <p:txBody>
                  <a:bodyPr wrap="none" anchor="ctr"/>
                  <a:lstStyle/>
                  <a:p>
                    <a:endParaRPr lang="zh-CN" altLang="en-US"/>
                  </a:p>
                </p:txBody>
              </p:sp>
              <p:sp>
                <p:nvSpPr>
                  <p:cNvPr id="565" name="Rectangle 127">
                    <a:extLst>
                      <a:ext uri="{FF2B5EF4-FFF2-40B4-BE49-F238E27FC236}">
                        <a16:creationId xmlns:a16="http://schemas.microsoft.com/office/drawing/2014/main" id="{263026FC-626B-D3A2-ADB2-F8518E86C38F}"/>
                      </a:ext>
                    </a:extLst>
                  </p:cNvPr>
                  <p:cNvSpPr>
                    <a:spLocks noChangeArrowheads="1"/>
                  </p:cNvSpPr>
                  <p:nvPr/>
                </p:nvSpPr>
                <p:spPr bwMode="auto">
                  <a:xfrm>
                    <a:off x="1728" y="1824"/>
                    <a:ext cx="432" cy="206"/>
                  </a:xfrm>
                  <a:prstGeom prst="rect">
                    <a:avLst/>
                  </a:prstGeom>
                  <a:noFill/>
                  <a:ln w="22225" cap="sq">
                    <a:solidFill>
                      <a:srgbClr val="000000"/>
                    </a:solidFill>
                    <a:miter lim="800000"/>
                    <a:headEnd type="none" w="sm" len="sm"/>
                    <a:tailEnd type="none" w="sm" len="sm"/>
                  </a:ln>
                </p:spPr>
                <p:txBody>
                  <a:bodyPr wrap="none" anchor="ctr"/>
                  <a:lstStyle/>
                  <a:p>
                    <a:endParaRPr lang="zh-CN" altLang="en-US"/>
                  </a:p>
                </p:txBody>
              </p:sp>
            </p:grpSp>
          </p:grpSp>
          <p:grpSp>
            <p:nvGrpSpPr>
              <p:cNvPr id="534" name="Group 128">
                <a:extLst>
                  <a:ext uri="{FF2B5EF4-FFF2-40B4-BE49-F238E27FC236}">
                    <a16:creationId xmlns:a16="http://schemas.microsoft.com/office/drawing/2014/main" id="{72967306-6D83-5D37-586B-10DCB1A13DB7}"/>
                  </a:ext>
                </a:extLst>
              </p:cNvPr>
              <p:cNvGrpSpPr>
                <a:grpSpLocks/>
              </p:cNvGrpSpPr>
              <p:nvPr/>
            </p:nvGrpSpPr>
            <p:grpSpPr bwMode="auto">
              <a:xfrm>
                <a:off x="1381" y="2443"/>
                <a:ext cx="768" cy="762"/>
                <a:chOff x="1392" y="1617"/>
                <a:chExt cx="768" cy="819"/>
              </a:xfrm>
            </p:grpSpPr>
            <p:grpSp>
              <p:nvGrpSpPr>
                <p:cNvPr id="548" name="Group 129">
                  <a:extLst>
                    <a:ext uri="{FF2B5EF4-FFF2-40B4-BE49-F238E27FC236}">
                      <a16:creationId xmlns:a16="http://schemas.microsoft.com/office/drawing/2014/main" id="{0A78C856-E1A9-F52D-C410-0C6E825A05B9}"/>
                    </a:ext>
                  </a:extLst>
                </p:cNvPr>
                <p:cNvGrpSpPr>
                  <a:grpSpLocks/>
                </p:cNvGrpSpPr>
                <p:nvPr/>
              </p:nvGrpSpPr>
              <p:grpSpPr bwMode="auto">
                <a:xfrm>
                  <a:off x="1392" y="1824"/>
                  <a:ext cx="768" cy="206"/>
                  <a:chOff x="1392" y="1824"/>
                  <a:chExt cx="768" cy="206"/>
                </a:xfrm>
              </p:grpSpPr>
              <p:sp>
                <p:nvSpPr>
                  <p:cNvPr id="558" name="Rectangle 130">
                    <a:extLst>
                      <a:ext uri="{FF2B5EF4-FFF2-40B4-BE49-F238E27FC236}">
                        <a16:creationId xmlns:a16="http://schemas.microsoft.com/office/drawing/2014/main" id="{1E443B30-49D5-FB54-2F9E-DF575D7B92E7}"/>
                      </a:ext>
                    </a:extLst>
                  </p:cNvPr>
                  <p:cNvSpPr>
                    <a:spLocks noChangeArrowheads="1"/>
                  </p:cNvSpPr>
                  <p:nvPr/>
                </p:nvSpPr>
                <p:spPr bwMode="auto">
                  <a:xfrm>
                    <a:off x="1392" y="1824"/>
                    <a:ext cx="336" cy="206"/>
                  </a:xfrm>
                  <a:prstGeom prst="rect">
                    <a:avLst/>
                  </a:prstGeom>
                  <a:noFill/>
                  <a:ln w="22225" cap="sq">
                    <a:solidFill>
                      <a:srgbClr val="000000"/>
                    </a:solidFill>
                    <a:miter lim="800000"/>
                    <a:headEnd type="none" w="sm" len="sm"/>
                    <a:tailEnd type="none" w="sm" len="sm"/>
                  </a:ln>
                </p:spPr>
                <p:txBody>
                  <a:bodyPr wrap="none" anchor="ctr"/>
                  <a:lstStyle/>
                  <a:p>
                    <a:endParaRPr lang="zh-CN" altLang="en-US"/>
                  </a:p>
                </p:txBody>
              </p:sp>
              <p:sp>
                <p:nvSpPr>
                  <p:cNvPr id="559" name="Rectangle 131">
                    <a:extLst>
                      <a:ext uri="{FF2B5EF4-FFF2-40B4-BE49-F238E27FC236}">
                        <a16:creationId xmlns:a16="http://schemas.microsoft.com/office/drawing/2014/main" id="{0C18846A-673C-2EF2-E70E-5B6D9B60C4A8}"/>
                      </a:ext>
                    </a:extLst>
                  </p:cNvPr>
                  <p:cNvSpPr>
                    <a:spLocks noChangeArrowheads="1"/>
                  </p:cNvSpPr>
                  <p:nvPr/>
                </p:nvSpPr>
                <p:spPr bwMode="auto">
                  <a:xfrm>
                    <a:off x="1728" y="1824"/>
                    <a:ext cx="432" cy="206"/>
                  </a:xfrm>
                  <a:prstGeom prst="rect">
                    <a:avLst/>
                  </a:prstGeom>
                  <a:noFill/>
                  <a:ln w="22225" cap="sq">
                    <a:solidFill>
                      <a:srgbClr val="000000"/>
                    </a:solidFill>
                    <a:miter lim="800000"/>
                    <a:headEnd type="none" w="sm" len="sm"/>
                    <a:tailEnd type="none" w="sm" len="sm"/>
                  </a:ln>
                </p:spPr>
                <p:txBody>
                  <a:bodyPr wrap="none" anchor="ctr"/>
                  <a:lstStyle/>
                  <a:p>
                    <a:endParaRPr lang="zh-CN" altLang="en-US"/>
                  </a:p>
                </p:txBody>
              </p:sp>
            </p:grpSp>
            <p:grpSp>
              <p:nvGrpSpPr>
                <p:cNvPr id="549" name="Group 132">
                  <a:extLst>
                    <a:ext uri="{FF2B5EF4-FFF2-40B4-BE49-F238E27FC236}">
                      <a16:creationId xmlns:a16="http://schemas.microsoft.com/office/drawing/2014/main" id="{23C568FC-802C-3B91-C320-F69862E24157}"/>
                    </a:ext>
                  </a:extLst>
                </p:cNvPr>
                <p:cNvGrpSpPr>
                  <a:grpSpLocks/>
                </p:cNvGrpSpPr>
                <p:nvPr/>
              </p:nvGrpSpPr>
              <p:grpSpPr bwMode="auto">
                <a:xfrm>
                  <a:off x="1392" y="1617"/>
                  <a:ext cx="768" cy="206"/>
                  <a:chOff x="1392" y="1824"/>
                  <a:chExt cx="768" cy="206"/>
                </a:xfrm>
              </p:grpSpPr>
              <p:sp>
                <p:nvSpPr>
                  <p:cNvPr id="556" name="Rectangle 133">
                    <a:extLst>
                      <a:ext uri="{FF2B5EF4-FFF2-40B4-BE49-F238E27FC236}">
                        <a16:creationId xmlns:a16="http://schemas.microsoft.com/office/drawing/2014/main" id="{ED71275D-87CF-CB0F-2110-AF18DFCC4446}"/>
                      </a:ext>
                    </a:extLst>
                  </p:cNvPr>
                  <p:cNvSpPr>
                    <a:spLocks noChangeArrowheads="1"/>
                  </p:cNvSpPr>
                  <p:nvPr/>
                </p:nvSpPr>
                <p:spPr bwMode="auto">
                  <a:xfrm>
                    <a:off x="1392" y="1824"/>
                    <a:ext cx="336" cy="206"/>
                  </a:xfrm>
                  <a:prstGeom prst="rect">
                    <a:avLst/>
                  </a:prstGeom>
                  <a:noFill/>
                  <a:ln w="22225" cap="sq">
                    <a:solidFill>
                      <a:srgbClr val="000000"/>
                    </a:solidFill>
                    <a:miter lim="800000"/>
                    <a:headEnd type="none" w="sm" len="sm"/>
                    <a:tailEnd type="none" w="sm" len="sm"/>
                  </a:ln>
                </p:spPr>
                <p:txBody>
                  <a:bodyPr wrap="none" anchor="ctr"/>
                  <a:lstStyle/>
                  <a:p>
                    <a:endParaRPr lang="zh-CN" altLang="en-US"/>
                  </a:p>
                </p:txBody>
              </p:sp>
              <p:sp>
                <p:nvSpPr>
                  <p:cNvPr id="557" name="Rectangle 134">
                    <a:extLst>
                      <a:ext uri="{FF2B5EF4-FFF2-40B4-BE49-F238E27FC236}">
                        <a16:creationId xmlns:a16="http://schemas.microsoft.com/office/drawing/2014/main" id="{1414BD02-E528-4341-FE1D-D7A7D527E879}"/>
                      </a:ext>
                    </a:extLst>
                  </p:cNvPr>
                  <p:cNvSpPr>
                    <a:spLocks noChangeArrowheads="1"/>
                  </p:cNvSpPr>
                  <p:nvPr/>
                </p:nvSpPr>
                <p:spPr bwMode="auto">
                  <a:xfrm>
                    <a:off x="1728" y="1824"/>
                    <a:ext cx="432" cy="206"/>
                  </a:xfrm>
                  <a:prstGeom prst="rect">
                    <a:avLst/>
                  </a:prstGeom>
                  <a:noFill/>
                  <a:ln w="22225" cap="sq">
                    <a:solidFill>
                      <a:srgbClr val="000000"/>
                    </a:solidFill>
                    <a:miter lim="800000"/>
                    <a:headEnd type="none" w="sm" len="sm"/>
                    <a:tailEnd type="none" w="sm" len="sm"/>
                  </a:ln>
                </p:spPr>
                <p:txBody>
                  <a:bodyPr wrap="none" anchor="ctr"/>
                  <a:lstStyle/>
                  <a:p>
                    <a:endParaRPr lang="zh-CN" altLang="en-US"/>
                  </a:p>
                </p:txBody>
              </p:sp>
            </p:grpSp>
            <p:grpSp>
              <p:nvGrpSpPr>
                <p:cNvPr id="550" name="Group 135">
                  <a:extLst>
                    <a:ext uri="{FF2B5EF4-FFF2-40B4-BE49-F238E27FC236}">
                      <a16:creationId xmlns:a16="http://schemas.microsoft.com/office/drawing/2014/main" id="{24B14AEC-597F-F021-7321-E0CA6E0E7C5E}"/>
                    </a:ext>
                  </a:extLst>
                </p:cNvPr>
                <p:cNvGrpSpPr>
                  <a:grpSpLocks/>
                </p:cNvGrpSpPr>
                <p:nvPr/>
              </p:nvGrpSpPr>
              <p:grpSpPr bwMode="auto">
                <a:xfrm>
                  <a:off x="1392" y="2027"/>
                  <a:ext cx="768" cy="206"/>
                  <a:chOff x="1392" y="1824"/>
                  <a:chExt cx="768" cy="206"/>
                </a:xfrm>
              </p:grpSpPr>
              <p:sp>
                <p:nvSpPr>
                  <p:cNvPr id="554" name="Rectangle 136">
                    <a:extLst>
                      <a:ext uri="{FF2B5EF4-FFF2-40B4-BE49-F238E27FC236}">
                        <a16:creationId xmlns:a16="http://schemas.microsoft.com/office/drawing/2014/main" id="{86ED0058-7483-E5C1-78A6-E66D91CCA574}"/>
                      </a:ext>
                    </a:extLst>
                  </p:cNvPr>
                  <p:cNvSpPr>
                    <a:spLocks noChangeArrowheads="1"/>
                  </p:cNvSpPr>
                  <p:nvPr/>
                </p:nvSpPr>
                <p:spPr bwMode="auto">
                  <a:xfrm>
                    <a:off x="1392" y="1824"/>
                    <a:ext cx="336" cy="206"/>
                  </a:xfrm>
                  <a:prstGeom prst="rect">
                    <a:avLst/>
                  </a:prstGeom>
                  <a:noFill/>
                  <a:ln w="22225" cap="sq">
                    <a:solidFill>
                      <a:srgbClr val="000000"/>
                    </a:solidFill>
                    <a:miter lim="800000"/>
                    <a:headEnd type="none" w="sm" len="sm"/>
                    <a:tailEnd type="none" w="sm" len="sm"/>
                  </a:ln>
                </p:spPr>
                <p:txBody>
                  <a:bodyPr wrap="none" anchor="ctr"/>
                  <a:lstStyle/>
                  <a:p>
                    <a:endParaRPr lang="zh-CN" altLang="en-US"/>
                  </a:p>
                </p:txBody>
              </p:sp>
              <p:sp>
                <p:nvSpPr>
                  <p:cNvPr id="555" name="Rectangle 137">
                    <a:extLst>
                      <a:ext uri="{FF2B5EF4-FFF2-40B4-BE49-F238E27FC236}">
                        <a16:creationId xmlns:a16="http://schemas.microsoft.com/office/drawing/2014/main" id="{7D4FF078-4632-8623-E71D-4D3A1F297C09}"/>
                      </a:ext>
                    </a:extLst>
                  </p:cNvPr>
                  <p:cNvSpPr>
                    <a:spLocks noChangeArrowheads="1"/>
                  </p:cNvSpPr>
                  <p:nvPr/>
                </p:nvSpPr>
                <p:spPr bwMode="auto">
                  <a:xfrm>
                    <a:off x="1728" y="1824"/>
                    <a:ext cx="432" cy="206"/>
                  </a:xfrm>
                  <a:prstGeom prst="rect">
                    <a:avLst/>
                  </a:prstGeom>
                  <a:noFill/>
                  <a:ln w="22225" cap="sq">
                    <a:solidFill>
                      <a:srgbClr val="000000"/>
                    </a:solidFill>
                    <a:miter lim="800000"/>
                    <a:headEnd type="none" w="sm" len="sm"/>
                    <a:tailEnd type="none" w="sm" len="sm"/>
                  </a:ln>
                </p:spPr>
                <p:txBody>
                  <a:bodyPr wrap="none" anchor="ctr"/>
                  <a:lstStyle/>
                  <a:p>
                    <a:endParaRPr lang="zh-CN" altLang="en-US"/>
                  </a:p>
                </p:txBody>
              </p:sp>
            </p:grpSp>
            <p:grpSp>
              <p:nvGrpSpPr>
                <p:cNvPr id="551" name="Group 138">
                  <a:extLst>
                    <a:ext uri="{FF2B5EF4-FFF2-40B4-BE49-F238E27FC236}">
                      <a16:creationId xmlns:a16="http://schemas.microsoft.com/office/drawing/2014/main" id="{8D6F88F3-CFFA-4BE5-19D0-8E8E37EB54A0}"/>
                    </a:ext>
                  </a:extLst>
                </p:cNvPr>
                <p:cNvGrpSpPr>
                  <a:grpSpLocks/>
                </p:cNvGrpSpPr>
                <p:nvPr/>
              </p:nvGrpSpPr>
              <p:grpSpPr bwMode="auto">
                <a:xfrm>
                  <a:off x="1392" y="2230"/>
                  <a:ext cx="768" cy="206"/>
                  <a:chOff x="1392" y="1824"/>
                  <a:chExt cx="768" cy="206"/>
                </a:xfrm>
              </p:grpSpPr>
              <p:sp>
                <p:nvSpPr>
                  <p:cNvPr id="552" name="Rectangle 139">
                    <a:extLst>
                      <a:ext uri="{FF2B5EF4-FFF2-40B4-BE49-F238E27FC236}">
                        <a16:creationId xmlns:a16="http://schemas.microsoft.com/office/drawing/2014/main" id="{9A8C58D0-C776-616A-5061-038C655281B1}"/>
                      </a:ext>
                    </a:extLst>
                  </p:cNvPr>
                  <p:cNvSpPr>
                    <a:spLocks noChangeArrowheads="1"/>
                  </p:cNvSpPr>
                  <p:nvPr/>
                </p:nvSpPr>
                <p:spPr bwMode="auto">
                  <a:xfrm>
                    <a:off x="1392" y="1824"/>
                    <a:ext cx="336" cy="206"/>
                  </a:xfrm>
                  <a:prstGeom prst="rect">
                    <a:avLst/>
                  </a:prstGeom>
                  <a:noFill/>
                  <a:ln w="22225" cap="sq">
                    <a:solidFill>
                      <a:srgbClr val="000000"/>
                    </a:solidFill>
                    <a:miter lim="800000"/>
                    <a:headEnd type="none" w="sm" len="sm"/>
                    <a:tailEnd type="none" w="sm" len="sm"/>
                  </a:ln>
                </p:spPr>
                <p:txBody>
                  <a:bodyPr wrap="none" anchor="ctr"/>
                  <a:lstStyle/>
                  <a:p>
                    <a:endParaRPr lang="zh-CN" altLang="en-US"/>
                  </a:p>
                </p:txBody>
              </p:sp>
              <p:sp>
                <p:nvSpPr>
                  <p:cNvPr id="553" name="Rectangle 140">
                    <a:extLst>
                      <a:ext uri="{FF2B5EF4-FFF2-40B4-BE49-F238E27FC236}">
                        <a16:creationId xmlns:a16="http://schemas.microsoft.com/office/drawing/2014/main" id="{3CC16362-6641-7E61-CAC6-6924DE7B56DD}"/>
                      </a:ext>
                    </a:extLst>
                  </p:cNvPr>
                  <p:cNvSpPr>
                    <a:spLocks noChangeArrowheads="1"/>
                  </p:cNvSpPr>
                  <p:nvPr/>
                </p:nvSpPr>
                <p:spPr bwMode="auto">
                  <a:xfrm>
                    <a:off x="1728" y="1824"/>
                    <a:ext cx="432" cy="206"/>
                  </a:xfrm>
                  <a:prstGeom prst="rect">
                    <a:avLst/>
                  </a:prstGeom>
                  <a:noFill/>
                  <a:ln w="22225" cap="sq">
                    <a:solidFill>
                      <a:srgbClr val="000000"/>
                    </a:solidFill>
                    <a:miter lim="800000"/>
                    <a:headEnd type="none" w="sm" len="sm"/>
                    <a:tailEnd type="none" w="sm" len="sm"/>
                  </a:ln>
                </p:spPr>
                <p:txBody>
                  <a:bodyPr wrap="none" anchor="ctr"/>
                  <a:lstStyle/>
                  <a:p>
                    <a:endParaRPr lang="zh-CN" altLang="en-US"/>
                  </a:p>
                </p:txBody>
              </p:sp>
            </p:grpSp>
          </p:grpSp>
          <p:grpSp>
            <p:nvGrpSpPr>
              <p:cNvPr id="535" name="Group 141">
                <a:extLst>
                  <a:ext uri="{FF2B5EF4-FFF2-40B4-BE49-F238E27FC236}">
                    <a16:creationId xmlns:a16="http://schemas.microsoft.com/office/drawing/2014/main" id="{2317AABF-A017-F411-55AC-E1AB5C58F033}"/>
                  </a:ext>
                </a:extLst>
              </p:cNvPr>
              <p:cNvGrpSpPr>
                <a:grpSpLocks/>
              </p:cNvGrpSpPr>
              <p:nvPr/>
            </p:nvGrpSpPr>
            <p:grpSpPr bwMode="auto">
              <a:xfrm>
                <a:off x="1381" y="3211"/>
                <a:ext cx="768" cy="762"/>
                <a:chOff x="1392" y="1617"/>
                <a:chExt cx="768" cy="819"/>
              </a:xfrm>
            </p:grpSpPr>
            <p:grpSp>
              <p:nvGrpSpPr>
                <p:cNvPr id="536" name="Group 142">
                  <a:extLst>
                    <a:ext uri="{FF2B5EF4-FFF2-40B4-BE49-F238E27FC236}">
                      <a16:creationId xmlns:a16="http://schemas.microsoft.com/office/drawing/2014/main" id="{DB72AFF9-7BAA-C81F-BA87-6E2AEC008648}"/>
                    </a:ext>
                  </a:extLst>
                </p:cNvPr>
                <p:cNvGrpSpPr>
                  <a:grpSpLocks/>
                </p:cNvGrpSpPr>
                <p:nvPr/>
              </p:nvGrpSpPr>
              <p:grpSpPr bwMode="auto">
                <a:xfrm>
                  <a:off x="1392" y="1824"/>
                  <a:ext cx="768" cy="206"/>
                  <a:chOff x="1392" y="1824"/>
                  <a:chExt cx="768" cy="206"/>
                </a:xfrm>
              </p:grpSpPr>
              <p:sp>
                <p:nvSpPr>
                  <p:cNvPr id="546" name="Rectangle 143">
                    <a:extLst>
                      <a:ext uri="{FF2B5EF4-FFF2-40B4-BE49-F238E27FC236}">
                        <a16:creationId xmlns:a16="http://schemas.microsoft.com/office/drawing/2014/main" id="{FA88844A-9ADC-7BB3-1076-BB64635BB719}"/>
                      </a:ext>
                    </a:extLst>
                  </p:cNvPr>
                  <p:cNvSpPr>
                    <a:spLocks noChangeArrowheads="1"/>
                  </p:cNvSpPr>
                  <p:nvPr/>
                </p:nvSpPr>
                <p:spPr bwMode="auto">
                  <a:xfrm>
                    <a:off x="1392" y="1824"/>
                    <a:ext cx="336" cy="206"/>
                  </a:xfrm>
                  <a:prstGeom prst="rect">
                    <a:avLst/>
                  </a:prstGeom>
                  <a:noFill/>
                  <a:ln w="22225" cap="sq">
                    <a:solidFill>
                      <a:srgbClr val="000000"/>
                    </a:solidFill>
                    <a:miter lim="800000"/>
                    <a:headEnd type="none" w="sm" len="sm"/>
                    <a:tailEnd type="none" w="sm" len="sm"/>
                  </a:ln>
                </p:spPr>
                <p:txBody>
                  <a:bodyPr wrap="none" anchor="ctr"/>
                  <a:lstStyle/>
                  <a:p>
                    <a:endParaRPr lang="zh-CN" altLang="en-US"/>
                  </a:p>
                </p:txBody>
              </p:sp>
              <p:sp>
                <p:nvSpPr>
                  <p:cNvPr id="547" name="Rectangle 144">
                    <a:extLst>
                      <a:ext uri="{FF2B5EF4-FFF2-40B4-BE49-F238E27FC236}">
                        <a16:creationId xmlns:a16="http://schemas.microsoft.com/office/drawing/2014/main" id="{B700FF5F-485D-9FF8-7ABA-81EB9EE0E936}"/>
                      </a:ext>
                    </a:extLst>
                  </p:cNvPr>
                  <p:cNvSpPr>
                    <a:spLocks noChangeArrowheads="1"/>
                  </p:cNvSpPr>
                  <p:nvPr/>
                </p:nvSpPr>
                <p:spPr bwMode="auto">
                  <a:xfrm>
                    <a:off x="1728" y="1824"/>
                    <a:ext cx="432" cy="206"/>
                  </a:xfrm>
                  <a:prstGeom prst="rect">
                    <a:avLst/>
                  </a:prstGeom>
                  <a:noFill/>
                  <a:ln w="22225" cap="sq">
                    <a:solidFill>
                      <a:srgbClr val="000000"/>
                    </a:solidFill>
                    <a:miter lim="800000"/>
                    <a:headEnd type="none" w="sm" len="sm"/>
                    <a:tailEnd type="none" w="sm" len="sm"/>
                  </a:ln>
                </p:spPr>
                <p:txBody>
                  <a:bodyPr wrap="none" anchor="ctr"/>
                  <a:lstStyle/>
                  <a:p>
                    <a:endParaRPr lang="zh-CN" altLang="en-US"/>
                  </a:p>
                </p:txBody>
              </p:sp>
            </p:grpSp>
            <p:grpSp>
              <p:nvGrpSpPr>
                <p:cNvPr id="537" name="Group 145">
                  <a:extLst>
                    <a:ext uri="{FF2B5EF4-FFF2-40B4-BE49-F238E27FC236}">
                      <a16:creationId xmlns:a16="http://schemas.microsoft.com/office/drawing/2014/main" id="{3467E394-E39E-4D9C-3473-70EC81BC7541}"/>
                    </a:ext>
                  </a:extLst>
                </p:cNvPr>
                <p:cNvGrpSpPr>
                  <a:grpSpLocks/>
                </p:cNvGrpSpPr>
                <p:nvPr/>
              </p:nvGrpSpPr>
              <p:grpSpPr bwMode="auto">
                <a:xfrm>
                  <a:off x="1392" y="1617"/>
                  <a:ext cx="768" cy="206"/>
                  <a:chOff x="1392" y="1824"/>
                  <a:chExt cx="768" cy="206"/>
                </a:xfrm>
              </p:grpSpPr>
              <p:sp>
                <p:nvSpPr>
                  <p:cNvPr id="544" name="Rectangle 146">
                    <a:extLst>
                      <a:ext uri="{FF2B5EF4-FFF2-40B4-BE49-F238E27FC236}">
                        <a16:creationId xmlns:a16="http://schemas.microsoft.com/office/drawing/2014/main" id="{8719316A-2313-0A4B-C2B1-23E08397AF65}"/>
                      </a:ext>
                    </a:extLst>
                  </p:cNvPr>
                  <p:cNvSpPr>
                    <a:spLocks noChangeArrowheads="1"/>
                  </p:cNvSpPr>
                  <p:nvPr/>
                </p:nvSpPr>
                <p:spPr bwMode="auto">
                  <a:xfrm>
                    <a:off x="1392" y="1824"/>
                    <a:ext cx="336" cy="206"/>
                  </a:xfrm>
                  <a:prstGeom prst="rect">
                    <a:avLst/>
                  </a:prstGeom>
                  <a:noFill/>
                  <a:ln w="22225" cap="sq">
                    <a:solidFill>
                      <a:srgbClr val="000000"/>
                    </a:solidFill>
                    <a:miter lim="800000"/>
                    <a:headEnd type="none" w="sm" len="sm"/>
                    <a:tailEnd type="none" w="sm" len="sm"/>
                  </a:ln>
                </p:spPr>
                <p:txBody>
                  <a:bodyPr wrap="none" anchor="ctr"/>
                  <a:lstStyle/>
                  <a:p>
                    <a:endParaRPr lang="zh-CN" altLang="en-US"/>
                  </a:p>
                </p:txBody>
              </p:sp>
              <p:sp>
                <p:nvSpPr>
                  <p:cNvPr id="545" name="Rectangle 147">
                    <a:extLst>
                      <a:ext uri="{FF2B5EF4-FFF2-40B4-BE49-F238E27FC236}">
                        <a16:creationId xmlns:a16="http://schemas.microsoft.com/office/drawing/2014/main" id="{F0E81A8D-5951-A1C9-E548-2AE49E8C9E27}"/>
                      </a:ext>
                    </a:extLst>
                  </p:cNvPr>
                  <p:cNvSpPr>
                    <a:spLocks noChangeArrowheads="1"/>
                  </p:cNvSpPr>
                  <p:nvPr/>
                </p:nvSpPr>
                <p:spPr bwMode="auto">
                  <a:xfrm>
                    <a:off x="1728" y="1824"/>
                    <a:ext cx="432" cy="206"/>
                  </a:xfrm>
                  <a:prstGeom prst="rect">
                    <a:avLst/>
                  </a:prstGeom>
                  <a:noFill/>
                  <a:ln w="22225" cap="sq">
                    <a:solidFill>
                      <a:srgbClr val="000000"/>
                    </a:solidFill>
                    <a:miter lim="800000"/>
                    <a:headEnd type="none" w="sm" len="sm"/>
                    <a:tailEnd type="none" w="sm" len="sm"/>
                  </a:ln>
                </p:spPr>
                <p:txBody>
                  <a:bodyPr wrap="none" anchor="ctr"/>
                  <a:lstStyle/>
                  <a:p>
                    <a:endParaRPr lang="zh-CN" altLang="en-US"/>
                  </a:p>
                </p:txBody>
              </p:sp>
            </p:grpSp>
            <p:grpSp>
              <p:nvGrpSpPr>
                <p:cNvPr id="538" name="Group 148">
                  <a:extLst>
                    <a:ext uri="{FF2B5EF4-FFF2-40B4-BE49-F238E27FC236}">
                      <a16:creationId xmlns:a16="http://schemas.microsoft.com/office/drawing/2014/main" id="{213EE5FB-0FD3-0028-9616-112608617CBE}"/>
                    </a:ext>
                  </a:extLst>
                </p:cNvPr>
                <p:cNvGrpSpPr>
                  <a:grpSpLocks/>
                </p:cNvGrpSpPr>
                <p:nvPr/>
              </p:nvGrpSpPr>
              <p:grpSpPr bwMode="auto">
                <a:xfrm>
                  <a:off x="1392" y="2027"/>
                  <a:ext cx="768" cy="206"/>
                  <a:chOff x="1392" y="1824"/>
                  <a:chExt cx="768" cy="206"/>
                </a:xfrm>
              </p:grpSpPr>
              <p:sp>
                <p:nvSpPr>
                  <p:cNvPr id="542" name="Rectangle 149">
                    <a:extLst>
                      <a:ext uri="{FF2B5EF4-FFF2-40B4-BE49-F238E27FC236}">
                        <a16:creationId xmlns:a16="http://schemas.microsoft.com/office/drawing/2014/main" id="{4A799E55-0EB8-CF4C-B11E-0FB2279EFF29}"/>
                      </a:ext>
                    </a:extLst>
                  </p:cNvPr>
                  <p:cNvSpPr>
                    <a:spLocks noChangeArrowheads="1"/>
                  </p:cNvSpPr>
                  <p:nvPr/>
                </p:nvSpPr>
                <p:spPr bwMode="auto">
                  <a:xfrm>
                    <a:off x="1392" y="1824"/>
                    <a:ext cx="336" cy="206"/>
                  </a:xfrm>
                  <a:prstGeom prst="rect">
                    <a:avLst/>
                  </a:prstGeom>
                  <a:noFill/>
                  <a:ln w="22225" cap="sq">
                    <a:solidFill>
                      <a:srgbClr val="000000"/>
                    </a:solidFill>
                    <a:miter lim="800000"/>
                    <a:headEnd type="none" w="sm" len="sm"/>
                    <a:tailEnd type="none" w="sm" len="sm"/>
                  </a:ln>
                </p:spPr>
                <p:txBody>
                  <a:bodyPr wrap="none" anchor="ctr"/>
                  <a:lstStyle/>
                  <a:p>
                    <a:endParaRPr lang="zh-CN" altLang="en-US"/>
                  </a:p>
                </p:txBody>
              </p:sp>
              <p:sp>
                <p:nvSpPr>
                  <p:cNvPr id="543" name="Rectangle 150">
                    <a:extLst>
                      <a:ext uri="{FF2B5EF4-FFF2-40B4-BE49-F238E27FC236}">
                        <a16:creationId xmlns:a16="http://schemas.microsoft.com/office/drawing/2014/main" id="{579408BA-ABC3-3FBC-4F63-0739B2687FC2}"/>
                      </a:ext>
                    </a:extLst>
                  </p:cNvPr>
                  <p:cNvSpPr>
                    <a:spLocks noChangeArrowheads="1"/>
                  </p:cNvSpPr>
                  <p:nvPr/>
                </p:nvSpPr>
                <p:spPr bwMode="auto">
                  <a:xfrm>
                    <a:off x="1728" y="1824"/>
                    <a:ext cx="432" cy="206"/>
                  </a:xfrm>
                  <a:prstGeom prst="rect">
                    <a:avLst/>
                  </a:prstGeom>
                  <a:noFill/>
                  <a:ln w="22225" cap="sq">
                    <a:solidFill>
                      <a:srgbClr val="000000"/>
                    </a:solidFill>
                    <a:miter lim="800000"/>
                    <a:headEnd type="none" w="sm" len="sm"/>
                    <a:tailEnd type="none" w="sm" len="sm"/>
                  </a:ln>
                </p:spPr>
                <p:txBody>
                  <a:bodyPr wrap="none" anchor="ctr"/>
                  <a:lstStyle/>
                  <a:p>
                    <a:endParaRPr lang="zh-CN" altLang="en-US"/>
                  </a:p>
                </p:txBody>
              </p:sp>
            </p:grpSp>
            <p:grpSp>
              <p:nvGrpSpPr>
                <p:cNvPr id="539" name="Group 151">
                  <a:extLst>
                    <a:ext uri="{FF2B5EF4-FFF2-40B4-BE49-F238E27FC236}">
                      <a16:creationId xmlns:a16="http://schemas.microsoft.com/office/drawing/2014/main" id="{5A3A9E16-6B6F-9F1D-52D9-09189E147760}"/>
                    </a:ext>
                  </a:extLst>
                </p:cNvPr>
                <p:cNvGrpSpPr>
                  <a:grpSpLocks/>
                </p:cNvGrpSpPr>
                <p:nvPr/>
              </p:nvGrpSpPr>
              <p:grpSpPr bwMode="auto">
                <a:xfrm>
                  <a:off x="1392" y="2230"/>
                  <a:ext cx="768" cy="206"/>
                  <a:chOff x="1392" y="1824"/>
                  <a:chExt cx="768" cy="206"/>
                </a:xfrm>
              </p:grpSpPr>
              <p:sp>
                <p:nvSpPr>
                  <p:cNvPr id="540" name="Rectangle 152">
                    <a:extLst>
                      <a:ext uri="{FF2B5EF4-FFF2-40B4-BE49-F238E27FC236}">
                        <a16:creationId xmlns:a16="http://schemas.microsoft.com/office/drawing/2014/main" id="{D2FAA602-2561-1B03-CCC9-A2BEA024F42A}"/>
                      </a:ext>
                    </a:extLst>
                  </p:cNvPr>
                  <p:cNvSpPr>
                    <a:spLocks noChangeArrowheads="1"/>
                  </p:cNvSpPr>
                  <p:nvPr/>
                </p:nvSpPr>
                <p:spPr bwMode="auto">
                  <a:xfrm>
                    <a:off x="1392" y="1824"/>
                    <a:ext cx="336" cy="206"/>
                  </a:xfrm>
                  <a:prstGeom prst="rect">
                    <a:avLst/>
                  </a:prstGeom>
                  <a:noFill/>
                  <a:ln w="22225" cap="sq">
                    <a:solidFill>
                      <a:srgbClr val="000000"/>
                    </a:solidFill>
                    <a:miter lim="800000"/>
                    <a:headEnd type="none" w="sm" len="sm"/>
                    <a:tailEnd type="none" w="sm" len="sm"/>
                  </a:ln>
                </p:spPr>
                <p:txBody>
                  <a:bodyPr wrap="none" anchor="ctr"/>
                  <a:lstStyle/>
                  <a:p>
                    <a:endParaRPr lang="zh-CN" altLang="en-US"/>
                  </a:p>
                </p:txBody>
              </p:sp>
              <p:sp>
                <p:nvSpPr>
                  <p:cNvPr id="541" name="Rectangle 153">
                    <a:extLst>
                      <a:ext uri="{FF2B5EF4-FFF2-40B4-BE49-F238E27FC236}">
                        <a16:creationId xmlns:a16="http://schemas.microsoft.com/office/drawing/2014/main" id="{5D387C26-478E-215E-6DB7-85A59DA71C99}"/>
                      </a:ext>
                    </a:extLst>
                  </p:cNvPr>
                  <p:cNvSpPr>
                    <a:spLocks noChangeArrowheads="1"/>
                  </p:cNvSpPr>
                  <p:nvPr/>
                </p:nvSpPr>
                <p:spPr bwMode="auto">
                  <a:xfrm>
                    <a:off x="1728" y="1824"/>
                    <a:ext cx="432" cy="206"/>
                  </a:xfrm>
                  <a:prstGeom prst="rect">
                    <a:avLst/>
                  </a:prstGeom>
                  <a:noFill/>
                  <a:ln w="22225" cap="sq">
                    <a:solidFill>
                      <a:srgbClr val="000000"/>
                    </a:solidFill>
                    <a:miter lim="800000"/>
                    <a:headEnd type="none" w="sm" len="sm"/>
                    <a:tailEnd type="none" w="sm" len="sm"/>
                  </a:ln>
                </p:spPr>
                <p:txBody>
                  <a:bodyPr wrap="none" anchor="ctr"/>
                  <a:lstStyle/>
                  <a:p>
                    <a:endParaRPr lang="zh-CN" altLang="en-US"/>
                  </a:p>
                </p:txBody>
              </p:sp>
            </p:grpSp>
          </p:grpSp>
        </p:grpSp>
        <p:sp>
          <p:nvSpPr>
            <p:cNvPr id="508" name="Rectangle 154">
              <a:extLst>
                <a:ext uri="{FF2B5EF4-FFF2-40B4-BE49-F238E27FC236}">
                  <a16:creationId xmlns:a16="http://schemas.microsoft.com/office/drawing/2014/main" id="{FDB10189-F54D-787D-4F07-5B3AD5FD19F8}"/>
                </a:ext>
              </a:extLst>
            </p:cNvPr>
            <p:cNvSpPr>
              <a:spLocks noChangeArrowheads="1"/>
            </p:cNvSpPr>
            <p:nvPr/>
          </p:nvSpPr>
          <p:spPr bwMode="auto">
            <a:xfrm>
              <a:off x="1536" y="1566"/>
              <a:ext cx="868" cy="269"/>
            </a:xfrm>
            <a:prstGeom prst="rect">
              <a:avLst/>
            </a:prstGeom>
            <a:noFill/>
            <a:ln w="12700" cap="sq">
              <a:noFill/>
              <a:miter lim="800000"/>
              <a:headEnd type="none" w="sm" len="sm"/>
              <a:tailEnd type="none" w="sm" len="sm"/>
            </a:ln>
          </p:spPr>
          <p:txBody>
            <a:bodyPr wrap="none">
              <a:spAutoFit/>
            </a:bodyPr>
            <a:lstStyle/>
            <a:p>
              <a:r>
                <a:rPr lang="zh-CN" altLang="en-US" sz="2200">
                  <a:ea typeface="幼圆" pitchFamily="49" charset="-122"/>
                </a:rPr>
                <a:t>学号 地址</a:t>
              </a:r>
            </a:p>
          </p:txBody>
        </p:sp>
        <p:sp>
          <p:nvSpPr>
            <p:cNvPr id="509" name="Rectangle 155">
              <a:extLst>
                <a:ext uri="{FF2B5EF4-FFF2-40B4-BE49-F238E27FC236}">
                  <a16:creationId xmlns:a16="http://schemas.microsoft.com/office/drawing/2014/main" id="{52AE8F62-7FC5-BB59-5FD5-CB1D92BB8593}"/>
                </a:ext>
              </a:extLst>
            </p:cNvPr>
            <p:cNvSpPr>
              <a:spLocks noChangeArrowheads="1"/>
            </p:cNvSpPr>
            <p:nvPr/>
          </p:nvSpPr>
          <p:spPr bwMode="auto">
            <a:xfrm>
              <a:off x="1632" y="1802"/>
              <a:ext cx="264" cy="252"/>
            </a:xfrm>
            <a:prstGeom prst="rect">
              <a:avLst/>
            </a:prstGeom>
            <a:noFill/>
            <a:ln w="12700" cap="sq">
              <a:noFill/>
              <a:miter lim="800000"/>
              <a:headEnd type="none" w="sm" len="sm"/>
              <a:tailEnd type="none" w="sm" len="sm"/>
            </a:ln>
          </p:spPr>
          <p:txBody>
            <a:bodyPr wrap="none">
              <a:spAutoFit/>
            </a:bodyPr>
            <a:lstStyle/>
            <a:p>
              <a:r>
                <a:rPr lang="en-US" altLang="zh-CN" sz="2000" b="0"/>
                <a:t>03</a:t>
              </a:r>
            </a:p>
          </p:txBody>
        </p:sp>
        <p:sp>
          <p:nvSpPr>
            <p:cNvPr id="510" name="Rectangle 156">
              <a:extLst>
                <a:ext uri="{FF2B5EF4-FFF2-40B4-BE49-F238E27FC236}">
                  <a16:creationId xmlns:a16="http://schemas.microsoft.com/office/drawing/2014/main" id="{0904BC4E-BBCA-CF56-2290-57A8FD355F0C}"/>
                </a:ext>
              </a:extLst>
            </p:cNvPr>
            <p:cNvSpPr>
              <a:spLocks noChangeArrowheads="1"/>
            </p:cNvSpPr>
            <p:nvPr/>
          </p:nvSpPr>
          <p:spPr bwMode="auto">
            <a:xfrm>
              <a:off x="1632" y="1990"/>
              <a:ext cx="264" cy="252"/>
            </a:xfrm>
            <a:prstGeom prst="rect">
              <a:avLst/>
            </a:prstGeom>
            <a:noFill/>
            <a:ln w="12700" cap="sq">
              <a:noFill/>
              <a:miter lim="800000"/>
              <a:headEnd type="none" w="sm" len="sm"/>
              <a:tailEnd type="none" w="sm" len="sm"/>
            </a:ln>
          </p:spPr>
          <p:txBody>
            <a:bodyPr wrap="none">
              <a:spAutoFit/>
            </a:bodyPr>
            <a:lstStyle/>
            <a:p>
              <a:r>
                <a:rPr lang="en-US" altLang="zh-CN" sz="2000" b="0"/>
                <a:t>05</a:t>
              </a:r>
            </a:p>
          </p:txBody>
        </p:sp>
        <p:sp>
          <p:nvSpPr>
            <p:cNvPr id="511" name="Rectangle 157">
              <a:extLst>
                <a:ext uri="{FF2B5EF4-FFF2-40B4-BE49-F238E27FC236}">
                  <a16:creationId xmlns:a16="http://schemas.microsoft.com/office/drawing/2014/main" id="{4FE7E791-41F9-CF24-406E-6BF3FCAA79B3}"/>
                </a:ext>
              </a:extLst>
            </p:cNvPr>
            <p:cNvSpPr>
              <a:spLocks noChangeArrowheads="1"/>
            </p:cNvSpPr>
            <p:nvPr/>
          </p:nvSpPr>
          <p:spPr bwMode="auto">
            <a:xfrm>
              <a:off x="1632" y="2160"/>
              <a:ext cx="264" cy="252"/>
            </a:xfrm>
            <a:prstGeom prst="rect">
              <a:avLst/>
            </a:prstGeom>
            <a:noFill/>
            <a:ln w="12700" cap="sq">
              <a:noFill/>
              <a:miter lim="800000"/>
              <a:headEnd type="none" w="sm" len="sm"/>
              <a:tailEnd type="none" w="sm" len="sm"/>
            </a:ln>
          </p:spPr>
          <p:txBody>
            <a:bodyPr wrap="none">
              <a:spAutoFit/>
            </a:bodyPr>
            <a:lstStyle/>
            <a:p>
              <a:r>
                <a:rPr lang="en-US" altLang="zh-CN" sz="2000" b="0" dirty="0"/>
                <a:t>06</a:t>
              </a:r>
            </a:p>
          </p:txBody>
        </p:sp>
        <p:sp>
          <p:nvSpPr>
            <p:cNvPr id="512" name="Rectangle 158">
              <a:extLst>
                <a:ext uri="{FF2B5EF4-FFF2-40B4-BE49-F238E27FC236}">
                  <a16:creationId xmlns:a16="http://schemas.microsoft.com/office/drawing/2014/main" id="{5B2D31DD-B259-DF77-799B-90BE810F0D63}"/>
                </a:ext>
              </a:extLst>
            </p:cNvPr>
            <p:cNvSpPr>
              <a:spLocks noChangeArrowheads="1"/>
            </p:cNvSpPr>
            <p:nvPr/>
          </p:nvSpPr>
          <p:spPr bwMode="auto">
            <a:xfrm>
              <a:off x="1632" y="2357"/>
              <a:ext cx="264" cy="252"/>
            </a:xfrm>
            <a:prstGeom prst="rect">
              <a:avLst/>
            </a:prstGeom>
            <a:noFill/>
            <a:ln w="12700" cap="sq">
              <a:noFill/>
              <a:miter lim="800000"/>
              <a:headEnd type="none" w="sm" len="sm"/>
              <a:tailEnd type="none" w="sm" len="sm"/>
            </a:ln>
          </p:spPr>
          <p:txBody>
            <a:bodyPr wrap="none">
              <a:spAutoFit/>
            </a:bodyPr>
            <a:lstStyle/>
            <a:p>
              <a:r>
                <a:rPr lang="en-US" altLang="zh-CN" sz="2000" b="0"/>
                <a:t>08</a:t>
              </a:r>
            </a:p>
          </p:txBody>
        </p:sp>
        <p:sp>
          <p:nvSpPr>
            <p:cNvPr id="513" name="Rectangle 159">
              <a:extLst>
                <a:ext uri="{FF2B5EF4-FFF2-40B4-BE49-F238E27FC236}">
                  <a16:creationId xmlns:a16="http://schemas.microsoft.com/office/drawing/2014/main" id="{D5BE3025-6B7B-24D6-5E57-63999E0F56E5}"/>
                </a:ext>
              </a:extLst>
            </p:cNvPr>
            <p:cNvSpPr>
              <a:spLocks noChangeArrowheads="1"/>
            </p:cNvSpPr>
            <p:nvPr/>
          </p:nvSpPr>
          <p:spPr bwMode="auto">
            <a:xfrm>
              <a:off x="1632" y="2560"/>
              <a:ext cx="254" cy="252"/>
            </a:xfrm>
            <a:prstGeom prst="rect">
              <a:avLst/>
            </a:prstGeom>
            <a:noFill/>
            <a:ln w="12700" cap="sq">
              <a:noFill/>
              <a:miter lim="800000"/>
              <a:headEnd type="none" w="sm" len="sm"/>
              <a:tailEnd type="none" w="sm" len="sm"/>
            </a:ln>
          </p:spPr>
          <p:txBody>
            <a:bodyPr wrap="none">
              <a:spAutoFit/>
            </a:bodyPr>
            <a:lstStyle/>
            <a:p>
              <a:r>
                <a:rPr lang="en-US" altLang="zh-CN" sz="2000" b="0"/>
                <a:t>11</a:t>
              </a:r>
            </a:p>
          </p:txBody>
        </p:sp>
        <p:sp>
          <p:nvSpPr>
            <p:cNvPr id="514" name="Rectangle 160">
              <a:extLst>
                <a:ext uri="{FF2B5EF4-FFF2-40B4-BE49-F238E27FC236}">
                  <a16:creationId xmlns:a16="http://schemas.microsoft.com/office/drawing/2014/main" id="{A108E755-FA3B-7B5D-6AE2-1FF28DFFC2DA}"/>
                </a:ext>
              </a:extLst>
            </p:cNvPr>
            <p:cNvSpPr>
              <a:spLocks noChangeArrowheads="1"/>
            </p:cNvSpPr>
            <p:nvPr/>
          </p:nvSpPr>
          <p:spPr bwMode="auto">
            <a:xfrm>
              <a:off x="1632" y="2747"/>
              <a:ext cx="264" cy="252"/>
            </a:xfrm>
            <a:prstGeom prst="rect">
              <a:avLst/>
            </a:prstGeom>
            <a:noFill/>
            <a:ln w="12700" cap="sq">
              <a:noFill/>
              <a:miter lim="800000"/>
              <a:headEnd type="none" w="sm" len="sm"/>
              <a:tailEnd type="none" w="sm" len="sm"/>
            </a:ln>
          </p:spPr>
          <p:txBody>
            <a:bodyPr wrap="none">
              <a:spAutoFit/>
            </a:bodyPr>
            <a:lstStyle/>
            <a:p>
              <a:r>
                <a:rPr lang="en-US" altLang="zh-CN" sz="2000" b="0"/>
                <a:t>14</a:t>
              </a:r>
            </a:p>
          </p:txBody>
        </p:sp>
        <p:sp>
          <p:nvSpPr>
            <p:cNvPr id="515" name="Rectangle 161">
              <a:extLst>
                <a:ext uri="{FF2B5EF4-FFF2-40B4-BE49-F238E27FC236}">
                  <a16:creationId xmlns:a16="http://schemas.microsoft.com/office/drawing/2014/main" id="{7F7B6096-BF9F-C41E-7F64-16B51C7E72B5}"/>
                </a:ext>
              </a:extLst>
            </p:cNvPr>
            <p:cNvSpPr>
              <a:spLocks noChangeArrowheads="1"/>
            </p:cNvSpPr>
            <p:nvPr/>
          </p:nvSpPr>
          <p:spPr bwMode="auto">
            <a:xfrm>
              <a:off x="1632" y="2933"/>
              <a:ext cx="264" cy="252"/>
            </a:xfrm>
            <a:prstGeom prst="rect">
              <a:avLst/>
            </a:prstGeom>
            <a:noFill/>
            <a:ln w="12700" cap="sq">
              <a:noFill/>
              <a:miter lim="800000"/>
              <a:headEnd type="none" w="sm" len="sm"/>
              <a:tailEnd type="none" w="sm" len="sm"/>
            </a:ln>
          </p:spPr>
          <p:txBody>
            <a:bodyPr wrap="none">
              <a:spAutoFit/>
            </a:bodyPr>
            <a:lstStyle/>
            <a:p>
              <a:r>
                <a:rPr lang="en-US" altLang="zh-CN" sz="2000" b="0"/>
                <a:t>15</a:t>
              </a:r>
            </a:p>
          </p:txBody>
        </p:sp>
        <p:sp>
          <p:nvSpPr>
            <p:cNvPr id="516" name="Rectangle 162">
              <a:extLst>
                <a:ext uri="{FF2B5EF4-FFF2-40B4-BE49-F238E27FC236}">
                  <a16:creationId xmlns:a16="http://schemas.microsoft.com/office/drawing/2014/main" id="{B39E5546-B534-0945-B813-7A902FB8C992}"/>
                </a:ext>
              </a:extLst>
            </p:cNvPr>
            <p:cNvSpPr>
              <a:spLocks noChangeArrowheads="1"/>
            </p:cNvSpPr>
            <p:nvPr/>
          </p:nvSpPr>
          <p:spPr bwMode="auto">
            <a:xfrm>
              <a:off x="1628" y="3120"/>
              <a:ext cx="264" cy="252"/>
            </a:xfrm>
            <a:prstGeom prst="rect">
              <a:avLst/>
            </a:prstGeom>
            <a:noFill/>
            <a:ln w="12700" cap="sq">
              <a:noFill/>
              <a:miter lim="800000"/>
              <a:headEnd type="none" w="sm" len="sm"/>
              <a:tailEnd type="none" w="sm" len="sm"/>
            </a:ln>
          </p:spPr>
          <p:txBody>
            <a:bodyPr wrap="none">
              <a:spAutoFit/>
            </a:bodyPr>
            <a:lstStyle/>
            <a:p>
              <a:r>
                <a:rPr lang="en-US" altLang="zh-CN" sz="2000" b="0"/>
                <a:t>16</a:t>
              </a:r>
            </a:p>
          </p:txBody>
        </p:sp>
        <p:sp>
          <p:nvSpPr>
            <p:cNvPr id="517" name="Rectangle 163">
              <a:extLst>
                <a:ext uri="{FF2B5EF4-FFF2-40B4-BE49-F238E27FC236}">
                  <a16:creationId xmlns:a16="http://schemas.microsoft.com/office/drawing/2014/main" id="{53166540-B4A2-D5E3-6546-47C328B739E1}"/>
                </a:ext>
              </a:extLst>
            </p:cNvPr>
            <p:cNvSpPr>
              <a:spLocks noChangeArrowheads="1"/>
            </p:cNvSpPr>
            <p:nvPr/>
          </p:nvSpPr>
          <p:spPr bwMode="auto">
            <a:xfrm>
              <a:off x="1632" y="3312"/>
              <a:ext cx="264" cy="252"/>
            </a:xfrm>
            <a:prstGeom prst="rect">
              <a:avLst/>
            </a:prstGeom>
            <a:noFill/>
            <a:ln w="12700" cap="sq">
              <a:noFill/>
              <a:miter lim="800000"/>
              <a:headEnd type="none" w="sm" len="sm"/>
              <a:tailEnd type="none" w="sm" len="sm"/>
            </a:ln>
          </p:spPr>
          <p:txBody>
            <a:bodyPr wrap="none">
              <a:spAutoFit/>
            </a:bodyPr>
            <a:lstStyle/>
            <a:p>
              <a:r>
                <a:rPr lang="en-US" altLang="zh-CN" sz="2000" b="0"/>
                <a:t>20</a:t>
              </a:r>
            </a:p>
          </p:txBody>
        </p:sp>
        <p:sp>
          <p:nvSpPr>
            <p:cNvPr id="518" name="Rectangle 164">
              <a:extLst>
                <a:ext uri="{FF2B5EF4-FFF2-40B4-BE49-F238E27FC236}">
                  <a16:creationId xmlns:a16="http://schemas.microsoft.com/office/drawing/2014/main" id="{E86C92A3-507F-A543-E450-99E09E05548B}"/>
                </a:ext>
              </a:extLst>
            </p:cNvPr>
            <p:cNvSpPr>
              <a:spLocks noChangeArrowheads="1"/>
            </p:cNvSpPr>
            <p:nvPr/>
          </p:nvSpPr>
          <p:spPr bwMode="auto">
            <a:xfrm>
              <a:off x="1632" y="3504"/>
              <a:ext cx="264" cy="252"/>
            </a:xfrm>
            <a:prstGeom prst="rect">
              <a:avLst/>
            </a:prstGeom>
            <a:noFill/>
            <a:ln w="12700" cap="sq">
              <a:noFill/>
              <a:miter lim="800000"/>
              <a:headEnd type="none" w="sm" len="sm"/>
              <a:tailEnd type="none" w="sm" len="sm"/>
            </a:ln>
          </p:spPr>
          <p:txBody>
            <a:bodyPr wrap="none">
              <a:spAutoFit/>
            </a:bodyPr>
            <a:lstStyle/>
            <a:p>
              <a:r>
                <a:rPr lang="en-US" altLang="zh-CN" sz="2000" b="0"/>
                <a:t>25</a:t>
              </a:r>
            </a:p>
          </p:txBody>
        </p:sp>
        <p:sp>
          <p:nvSpPr>
            <p:cNvPr id="519" name="Rectangle 165">
              <a:extLst>
                <a:ext uri="{FF2B5EF4-FFF2-40B4-BE49-F238E27FC236}">
                  <a16:creationId xmlns:a16="http://schemas.microsoft.com/office/drawing/2014/main" id="{C6833077-6FD8-CB90-BF74-684C4E47ABDA}"/>
                </a:ext>
              </a:extLst>
            </p:cNvPr>
            <p:cNvSpPr>
              <a:spLocks noChangeArrowheads="1"/>
            </p:cNvSpPr>
            <p:nvPr/>
          </p:nvSpPr>
          <p:spPr bwMode="auto">
            <a:xfrm>
              <a:off x="1632" y="3696"/>
              <a:ext cx="264" cy="252"/>
            </a:xfrm>
            <a:prstGeom prst="rect">
              <a:avLst/>
            </a:prstGeom>
            <a:noFill/>
            <a:ln w="12700" cap="sq">
              <a:noFill/>
              <a:miter lim="800000"/>
              <a:headEnd type="none" w="sm" len="sm"/>
              <a:tailEnd type="none" w="sm" len="sm"/>
            </a:ln>
          </p:spPr>
          <p:txBody>
            <a:bodyPr wrap="none">
              <a:spAutoFit/>
            </a:bodyPr>
            <a:lstStyle/>
            <a:p>
              <a:r>
                <a:rPr lang="en-US" altLang="zh-CN" sz="2000" b="0"/>
                <a:t>29</a:t>
              </a:r>
            </a:p>
          </p:txBody>
        </p:sp>
        <p:sp>
          <p:nvSpPr>
            <p:cNvPr id="520" name="Rectangle 166">
              <a:extLst>
                <a:ext uri="{FF2B5EF4-FFF2-40B4-BE49-F238E27FC236}">
                  <a16:creationId xmlns:a16="http://schemas.microsoft.com/office/drawing/2014/main" id="{83A50DC4-F03C-A3AA-6684-0E0ABBDD64C5}"/>
                </a:ext>
              </a:extLst>
            </p:cNvPr>
            <p:cNvSpPr>
              <a:spLocks noChangeArrowheads="1"/>
            </p:cNvSpPr>
            <p:nvPr/>
          </p:nvSpPr>
          <p:spPr bwMode="auto">
            <a:xfrm>
              <a:off x="1632" y="3889"/>
              <a:ext cx="264" cy="252"/>
            </a:xfrm>
            <a:prstGeom prst="rect">
              <a:avLst/>
            </a:prstGeom>
            <a:noFill/>
            <a:ln w="12700" cap="sq">
              <a:noFill/>
              <a:miter lim="800000"/>
              <a:headEnd type="none" w="sm" len="sm"/>
              <a:tailEnd type="none" w="sm" len="sm"/>
            </a:ln>
          </p:spPr>
          <p:txBody>
            <a:bodyPr wrap="none">
              <a:spAutoFit/>
            </a:bodyPr>
            <a:lstStyle/>
            <a:p>
              <a:r>
                <a:rPr lang="en-US" altLang="zh-CN" sz="2000" b="0"/>
                <a:t>32</a:t>
              </a:r>
            </a:p>
          </p:txBody>
        </p:sp>
        <p:sp>
          <p:nvSpPr>
            <p:cNvPr id="521" name="Rectangle 167">
              <a:extLst>
                <a:ext uri="{FF2B5EF4-FFF2-40B4-BE49-F238E27FC236}">
                  <a16:creationId xmlns:a16="http://schemas.microsoft.com/office/drawing/2014/main" id="{18E928E4-03DD-0FA6-1962-937D01A89588}"/>
                </a:ext>
              </a:extLst>
            </p:cNvPr>
            <p:cNvSpPr>
              <a:spLocks noChangeArrowheads="1"/>
            </p:cNvSpPr>
            <p:nvPr/>
          </p:nvSpPr>
          <p:spPr bwMode="auto">
            <a:xfrm>
              <a:off x="1946" y="1813"/>
              <a:ext cx="411" cy="252"/>
            </a:xfrm>
            <a:prstGeom prst="rect">
              <a:avLst/>
            </a:prstGeom>
            <a:noFill/>
            <a:ln w="12700" cap="sq">
              <a:noFill/>
              <a:miter lim="800000"/>
              <a:headEnd type="none" w="sm" len="sm"/>
              <a:tailEnd type="none" w="sm" len="sm"/>
            </a:ln>
          </p:spPr>
          <p:txBody>
            <a:bodyPr wrap="none">
              <a:spAutoFit/>
            </a:bodyPr>
            <a:lstStyle/>
            <a:p>
              <a:r>
                <a:rPr lang="en-US" altLang="zh-CN" sz="2000" b="0" dirty="0"/>
                <a:t>0401</a:t>
              </a:r>
            </a:p>
          </p:txBody>
        </p:sp>
        <p:sp>
          <p:nvSpPr>
            <p:cNvPr id="522" name="Rectangle 168">
              <a:extLst>
                <a:ext uri="{FF2B5EF4-FFF2-40B4-BE49-F238E27FC236}">
                  <a16:creationId xmlns:a16="http://schemas.microsoft.com/office/drawing/2014/main" id="{89ABFC9A-7467-DF8A-F57E-770E871E340C}"/>
                </a:ext>
              </a:extLst>
            </p:cNvPr>
            <p:cNvSpPr>
              <a:spLocks noChangeArrowheads="1"/>
            </p:cNvSpPr>
            <p:nvPr/>
          </p:nvSpPr>
          <p:spPr bwMode="auto">
            <a:xfrm>
              <a:off x="1938" y="1979"/>
              <a:ext cx="411" cy="252"/>
            </a:xfrm>
            <a:prstGeom prst="rect">
              <a:avLst/>
            </a:prstGeom>
            <a:noFill/>
            <a:ln w="12700" cap="sq">
              <a:noFill/>
              <a:miter lim="800000"/>
              <a:headEnd type="none" w="sm" len="sm"/>
              <a:tailEnd type="none" w="sm" len="sm"/>
            </a:ln>
          </p:spPr>
          <p:txBody>
            <a:bodyPr wrap="none">
              <a:spAutoFit/>
            </a:bodyPr>
            <a:lstStyle/>
            <a:p>
              <a:r>
                <a:rPr lang="en-US" altLang="zh-CN" sz="2000" b="0"/>
                <a:t>0201</a:t>
              </a:r>
            </a:p>
          </p:txBody>
        </p:sp>
        <p:sp>
          <p:nvSpPr>
            <p:cNvPr id="523" name="Rectangle 169">
              <a:extLst>
                <a:ext uri="{FF2B5EF4-FFF2-40B4-BE49-F238E27FC236}">
                  <a16:creationId xmlns:a16="http://schemas.microsoft.com/office/drawing/2014/main" id="{A9FE8823-0EB6-C1FC-7D18-A42EDBB3C89A}"/>
                </a:ext>
              </a:extLst>
            </p:cNvPr>
            <p:cNvSpPr>
              <a:spLocks noChangeArrowheads="1"/>
            </p:cNvSpPr>
            <p:nvPr/>
          </p:nvSpPr>
          <p:spPr bwMode="auto">
            <a:xfrm>
              <a:off x="1946" y="2160"/>
              <a:ext cx="411" cy="252"/>
            </a:xfrm>
            <a:prstGeom prst="rect">
              <a:avLst/>
            </a:prstGeom>
            <a:noFill/>
            <a:ln w="12700" cap="sq">
              <a:noFill/>
              <a:miter lim="800000"/>
              <a:headEnd type="none" w="sm" len="sm"/>
              <a:tailEnd type="none" w="sm" len="sm"/>
            </a:ln>
          </p:spPr>
          <p:txBody>
            <a:bodyPr wrap="none">
              <a:spAutoFit/>
            </a:bodyPr>
            <a:lstStyle/>
            <a:p>
              <a:r>
                <a:rPr lang="en-US" altLang="zh-CN" sz="2000" b="0" dirty="0"/>
                <a:t>0701</a:t>
              </a:r>
            </a:p>
          </p:txBody>
        </p:sp>
        <p:sp>
          <p:nvSpPr>
            <p:cNvPr id="524" name="Rectangle 170">
              <a:extLst>
                <a:ext uri="{FF2B5EF4-FFF2-40B4-BE49-F238E27FC236}">
                  <a16:creationId xmlns:a16="http://schemas.microsoft.com/office/drawing/2014/main" id="{A0D0D7C9-DA2E-727E-B723-E20C9C6B756E}"/>
                </a:ext>
              </a:extLst>
            </p:cNvPr>
            <p:cNvSpPr>
              <a:spLocks noChangeArrowheads="1"/>
            </p:cNvSpPr>
            <p:nvPr/>
          </p:nvSpPr>
          <p:spPr bwMode="auto">
            <a:xfrm>
              <a:off x="1945" y="2352"/>
              <a:ext cx="411" cy="252"/>
            </a:xfrm>
            <a:prstGeom prst="rect">
              <a:avLst/>
            </a:prstGeom>
            <a:noFill/>
            <a:ln w="12700" cap="sq">
              <a:noFill/>
              <a:miter lim="800000"/>
              <a:headEnd type="none" w="sm" len="sm"/>
              <a:tailEnd type="none" w="sm" len="sm"/>
            </a:ln>
          </p:spPr>
          <p:txBody>
            <a:bodyPr wrap="none">
              <a:spAutoFit/>
            </a:bodyPr>
            <a:lstStyle/>
            <a:p>
              <a:r>
                <a:rPr lang="en-US" altLang="zh-CN" sz="2000" b="0" dirty="0"/>
                <a:t>0601</a:t>
              </a:r>
            </a:p>
          </p:txBody>
        </p:sp>
        <p:sp>
          <p:nvSpPr>
            <p:cNvPr id="525" name="Rectangle 171">
              <a:extLst>
                <a:ext uri="{FF2B5EF4-FFF2-40B4-BE49-F238E27FC236}">
                  <a16:creationId xmlns:a16="http://schemas.microsoft.com/office/drawing/2014/main" id="{63937D23-8204-CEC7-D865-6900C0E89F2E}"/>
                </a:ext>
              </a:extLst>
            </p:cNvPr>
            <p:cNvSpPr>
              <a:spLocks noChangeArrowheads="1"/>
            </p:cNvSpPr>
            <p:nvPr/>
          </p:nvSpPr>
          <p:spPr bwMode="auto">
            <a:xfrm>
              <a:off x="1942" y="2545"/>
              <a:ext cx="411" cy="252"/>
            </a:xfrm>
            <a:prstGeom prst="rect">
              <a:avLst/>
            </a:prstGeom>
            <a:noFill/>
            <a:ln w="12700" cap="sq">
              <a:noFill/>
              <a:miter lim="800000"/>
              <a:headEnd type="none" w="sm" len="sm"/>
              <a:tailEnd type="none" w="sm" len="sm"/>
            </a:ln>
          </p:spPr>
          <p:txBody>
            <a:bodyPr wrap="none">
              <a:spAutoFit/>
            </a:bodyPr>
            <a:lstStyle/>
            <a:p>
              <a:r>
                <a:rPr lang="en-US" altLang="zh-CN" sz="2000" b="0" dirty="0"/>
                <a:t>0101</a:t>
              </a:r>
            </a:p>
          </p:txBody>
        </p:sp>
        <p:sp>
          <p:nvSpPr>
            <p:cNvPr id="526" name="Rectangle 172">
              <a:extLst>
                <a:ext uri="{FF2B5EF4-FFF2-40B4-BE49-F238E27FC236}">
                  <a16:creationId xmlns:a16="http://schemas.microsoft.com/office/drawing/2014/main" id="{DE10CD66-E327-77AD-2111-22D7952E7174}"/>
                </a:ext>
              </a:extLst>
            </p:cNvPr>
            <p:cNvSpPr>
              <a:spLocks noChangeArrowheads="1"/>
            </p:cNvSpPr>
            <p:nvPr/>
          </p:nvSpPr>
          <p:spPr bwMode="auto">
            <a:xfrm>
              <a:off x="1946" y="2737"/>
              <a:ext cx="411" cy="252"/>
            </a:xfrm>
            <a:prstGeom prst="rect">
              <a:avLst/>
            </a:prstGeom>
            <a:noFill/>
            <a:ln w="12700" cap="sq">
              <a:noFill/>
              <a:miter lim="800000"/>
              <a:headEnd type="none" w="sm" len="sm"/>
              <a:tailEnd type="none" w="sm" len="sm"/>
            </a:ln>
          </p:spPr>
          <p:txBody>
            <a:bodyPr wrap="none">
              <a:spAutoFit/>
            </a:bodyPr>
            <a:lstStyle/>
            <a:p>
              <a:r>
                <a:rPr lang="en-US" altLang="zh-CN" sz="2000" b="0" dirty="0"/>
                <a:t>0501</a:t>
              </a:r>
            </a:p>
          </p:txBody>
        </p:sp>
        <p:sp>
          <p:nvSpPr>
            <p:cNvPr id="527" name="Rectangle 173">
              <a:extLst>
                <a:ext uri="{FF2B5EF4-FFF2-40B4-BE49-F238E27FC236}">
                  <a16:creationId xmlns:a16="http://schemas.microsoft.com/office/drawing/2014/main" id="{B8B656E3-3669-8A85-19B0-5C834F5E9610}"/>
                </a:ext>
              </a:extLst>
            </p:cNvPr>
            <p:cNvSpPr>
              <a:spLocks noChangeArrowheads="1"/>
            </p:cNvSpPr>
            <p:nvPr/>
          </p:nvSpPr>
          <p:spPr bwMode="auto">
            <a:xfrm>
              <a:off x="1942" y="2929"/>
              <a:ext cx="411" cy="252"/>
            </a:xfrm>
            <a:prstGeom prst="rect">
              <a:avLst/>
            </a:prstGeom>
            <a:noFill/>
            <a:ln w="12700" cap="sq">
              <a:noFill/>
              <a:miter lim="800000"/>
              <a:headEnd type="none" w="sm" len="sm"/>
              <a:tailEnd type="none" w="sm" len="sm"/>
            </a:ln>
          </p:spPr>
          <p:txBody>
            <a:bodyPr wrap="none">
              <a:spAutoFit/>
            </a:bodyPr>
            <a:lstStyle/>
            <a:p>
              <a:r>
                <a:rPr lang="en-US" altLang="zh-CN" sz="2000" b="0"/>
                <a:t>0901</a:t>
              </a:r>
            </a:p>
          </p:txBody>
        </p:sp>
        <p:sp>
          <p:nvSpPr>
            <p:cNvPr id="528" name="Rectangle 174">
              <a:extLst>
                <a:ext uri="{FF2B5EF4-FFF2-40B4-BE49-F238E27FC236}">
                  <a16:creationId xmlns:a16="http://schemas.microsoft.com/office/drawing/2014/main" id="{A387ED56-C3F8-E671-3089-B18854BDAD79}"/>
                </a:ext>
              </a:extLst>
            </p:cNvPr>
            <p:cNvSpPr>
              <a:spLocks noChangeArrowheads="1"/>
            </p:cNvSpPr>
            <p:nvPr/>
          </p:nvSpPr>
          <p:spPr bwMode="auto">
            <a:xfrm>
              <a:off x="1942" y="3121"/>
              <a:ext cx="411" cy="252"/>
            </a:xfrm>
            <a:prstGeom prst="rect">
              <a:avLst/>
            </a:prstGeom>
            <a:noFill/>
            <a:ln w="12700" cap="sq">
              <a:noFill/>
              <a:miter lim="800000"/>
              <a:headEnd type="none" w="sm" len="sm"/>
              <a:tailEnd type="none" w="sm" len="sm"/>
            </a:ln>
          </p:spPr>
          <p:txBody>
            <a:bodyPr wrap="none">
              <a:spAutoFit/>
            </a:bodyPr>
            <a:lstStyle/>
            <a:p>
              <a:r>
                <a:rPr lang="en-US" altLang="zh-CN" sz="2000" b="0"/>
                <a:t>0301</a:t>
              </a:r>
            </a:p>
          </p:txBody>
        </p:sp>
        <p:sp>
          <p:nvSpPr>
            <p:cNvPr id="529" name="Rectangle 175">
              <a:extLst>
                <a:ext uri="{FF2B5EF4-FFF2-40B4-BE49-F238E27FC236}">
                  <a16:creationId xmlns:a16="http://schemas.microsoft.com/office/drawing/2014/main" id="{227F71DF-CB28-1CBE-D4F3-BAE1A262DDFD}"/>
                </a:ext>
              </a:extLst>
            </p:cNvPr>
            <p:cNvSpPr>
              <a:spLocks noChangeArrowheads="1"/>
            </p:cNvSpPr>
            <p:nvPr/>
          </p:nvSpPr>
          <p:spPr bwMode="auto">
            <a:xfrm>
              <a:off x="1946" y="3324"/>
              <a:ext cx="411" cy="252"/>
            </a:xfrm>
            <a:prstGeom prst="rect">
              <a:avLst/>
            </a:prstGeom>
            <a:noFill/>
            <a:ln w="12700" cap="sq">
              <a:noFill/>
              <a:miter lim="800000"/>
              <a:headEnd type="none" w="sm" len="sm"/>
              <a:tailEnd type="none" w="sm" len="sm"/>
            </a:ln>
          </p:spPr>
          <p:txBody>
            <a:bodyPr wrap="none">
              <a:spAutoFit/>
            </a:bodyPr>
            <a:lstStyle/>
            <a:p>
              <a:r>
                <a:rPr lang="en-US" altLang="zh-CN" sz="2000" b="0" dirty="0"/>
                <a:t>0801</a:t>
              </a:r>
            </a:p>
          </p:txBody>
        </p:sp>
        <p:sp>
          <p:nvSpPr>
            <p:cNvPr id="530" name="Rectangle 176">
              <a:extLst>
                <a:ext uri="{FF2B5EF4-FFF2-40B4-BE49-F238E27FC236}">
                  <a16:creationId xmlns:a16="http://schemas.microsoft.com/office/drawing/2014/main" id="{4FB8CDE2-FC4A-8AAB-1E37-7FD653D3E605}"/>
                </a:ext>
              </a:extLst>
            </p:cNvPr>
            <p:cNvSpPr>
              <a:spLocks noChangeArrowheads="1"/>
            </p:cNvSpPr>
            <p:nvPr/>
          </p:nvSpPr>
          <p:spPr bwMode="auto">
            <a:xfrm>
              <a:off x="1946" y="3519"/>
              <a:ext cx="411" cy="252"/>
            </a:xfrm>
            <a:prstGeom prst="rect">
              <a:avLst/>
            </a:prstGeom>
            <a:noFill/>
            <a:ln w="12700" cap="sq">
              <a:noFill/>
              <a:miter lim="800000"/>
              <a:headEnd type="none" w="sm" len="sm"/>
              <a:tailEnd type="none" w="sm" len="sm"/>
            </a:ln>
          </p:spPr>
          <p:txBody>
            <a:bodyPr wrap="none">
              <a:spAutoFit/>
            </a:bodyPr>
            <a:lstStyle/>
            <a:p>
              <a:r>
                <a:rPr lang="en-US" altLang="zh-CN" sz="2000" b="0"/>
                <a:t>1201</a:t>
              </a:r>
            </a:p>
          </p:txBody>
        </p:sp>
        <p:sp>
          <p:nvSpPr>
            <p:cNvPr id="531" name="Rectangle 177">
              <a:extLst>
                <a:ext uri="{FF2B5EF4-FFF2-40B4-BE49-F238E27FC236}">
                  <a16:creationId xmlns:a16="http://schemas.microsoft.com/office/drawing/2014/main" id="{6A910B5A-0BDE-E6C4-3539-219EB7D7278C}"/>
                </a:ext>
              </a:extLst>
            </p:cNvPr>
            <p:cNvSpPr>
              <a:spLocks noChangeArrowheads="1"/>
            </p:cNvSpPr>
            <p:nvPr/>
          </p:nvSpPr>
          <p:spPr bwMode="auto">
            <a:xfrm>
              <a:off x="1942" y="3697"/>
              <a:ext cx="401" cy="252"/>
            </a:xfrm>
            <a:prstGeom prst="rect">
              <a:avLst/>
            </a:prstGeom>
            <a:noFill/>
            <a:ln w="12700" cap="sq">
              <a:noFill/>
              <a:miter lim="800000"/>
              <a:headEnd type="none" w="sm" len="sm"/>
              <a:tailEnd type="none" w="sm" len="sm"/>
            </a:ln>
          </p:spPr>
          <p:txBody>
            <a:bodyPr wrap="none">
              <a:spAutoFit/>
            </a:bodyPr>
            <a:lstStyle/>
            <a:p>
              <a:r>
                <a:rPr lang="en-US" altLang="zh-CN" sz="2000" b="0"/>
                <a:t>1101</a:t>
              </a:r>
            </a:p>
          </p:txBody>
        </p:sp>
        <p:sp>
          <p:nvSpPr>
            <p:cNvPr id="532" name="Rectangle 178">
              <a:extLst>
                <a:ext uri="{FF2B5EF4-FFF2-40B4-BE49-F238E27FC236}">
                  <a16:creationId xmlns:a16="http://schemas.microsoft.com/office/drawing/2014/main" id="{41E95BDA-B6E3-D028-9D97-395D02E3D162}"/>
                </a:ext>
              </a:extLst>
            </p:cNvPr>
            <p:cNvSpPr>
              <a:spLocks noChangeArrowheads="1"/>
            </p:cNvSpPr>
            <p:nvPr/>
          </p:nvSpPr>
          <p:spPr bwMode="auto">
            <a:xfrm>
              <a:off x="1946" y="3878"/>
              <a:ext cx="411" cy="252"/>
            </a:xfrm>
            <a:prstGeom prst="rect">
              <a:avLst/>
            </a:prstGeom>
            <a:noFill/>
            <a:ln w="12700" cap="sq">
              <a:noFill/>
              <a:miter lim="800000"/>
              <a:headEnd type="none" w="sm" len="sm"/>
              <a:tailEnd type="none" w="sm" len="sm"/>
            </a:ln>
          </p:spPr>
          <p:txBody>
            <a:bodyPr wrap="none">
              <a:spAutoFit/>
            </a:bodyPr>
            <a:lstStyle/>
            <a:p>
              <a:r>
                <a:rPr lang="en-US" altLang="zh-CN" sz="2000" b="0"/>
                <a:t>1001</a:t>
              </a:r>
            </a:p>
          </p:txBody>
        </p:sp>
      </p:grpSp>
      <p:sp>
        <p:nvSpPr>
          <p:cNvPr id="572" name="Line 179">
            <a:extLst>
              <a:ext uri="{FF2B5EF4-FFF2-40B4-BE49-F238E27FC236}">
                <a16:creationId xmlns:a16="http://schemas.microsoft.com/office/drawing/2014/main" id="{6BB2F616-A331-33CD-EC08-45FEDD73B82F}"/>
              </a:ext>
            </a:extLst>
          </p:cNvPr>
          <p:cNvSpPr>
            <a:spLocks noChangeShapeType="1"/>
          </p:cNvSpPr>
          <p:nvPr/>
        </p:nvSpPr>
        <p:spPr bwMode="auto">
          <a:xfrm>
            <a:off x="3640138" y="2822575"/>
            <a:ext cx="1447800" cy="914400"/>
          </a:xfrm>
          <a:prstGeom prst="line">
            <a:avLst/>
          </a:prstGeom>
          <a:noFill/>
          <a:ln w="22225" cap="sq">
            <a:solidFill>
              <a:srgbClr val="FF0000"/>
            </a:solidFill>
            <a:round/>
            <a:headEnd type="none" w="sm" len="sm"/>
            <a:tailEnd type="stealth" w="med" len="lg"/>
          </a:ln>
        </p:spPr>
        <p:txBody>
          <a:bodyPr/>
          <a:lstStyle/>
          <a:p>
            <a:endParaRPr lang="zh-CN" altLang="en-US"/>
          </a:p>
        </p:txBody>
      </p:sp>
      <p:sp>
        <p:nvSpPr>
          <p:cNvPr id="573" name="Line 180">
            <a:extLst>
              <a:ext uri="{FF2B5EF4-FFF2-40B4-BE49-F238E27FC236}">
                <a16:creationId xmlns:a16="http://schemas.microsoft.com/office/drawing/2014/main" id="{04913768-DA92-EB42-1B4E-6D028F62FF33}"/>
              </a:ext>
            </a:extLst>
          </p:cNvPr>
          <p:cNvSpPr>
            <a:spLocks noChangeShapeType="1"/>
          </p:cNvSpPr>
          <p:nvPr/>
        </p:nvSpPr>
        <p:spPr bwMode="auto">
          <a:xfrm>
            <a:off x="3640138" y="3127375"/>
            <a:ext cx="1447800" cy="0"/>
          </a:xfrm>
          <a:prstGeom prst="line">
            <a:avLst/>
          </a:prstGeom>
          <a:noFill/>
          <a:ln w="22225" cap="sq">
            <a:solidFill>
              <a:srgbClr val="FF0000"/>
            </a:solidFill>
            <a:round/>
            <a:headEnd type="none" w="sm" len="sm"/>
            <a:tailEnd type="stealth" w="med" len="lg"/>
          </a:ln>
        </p:spPr>
        <p:txBody>
          <a:bodyPr/>
          <a:lstStyle/>
          <a:p>
            <a:endParaRPr lang="zh-CN" altLang="en-US"/>
          </a:p>
        </p:txBody>
      </p:sp>
      <p:sp>
        <p:nvSpPr>
          <p:cNvPr id="574" name="Line 181">
            <a:extLst>
              <a:ext uri="{FF2B5EF4-FFF2-40B4-BE49-F238E27FC236}">
                <a16:creationId xmlns:a16="http://schemas.microsoft.com/office/drawing/2014/main" id="{99EDC0BC-ADA9-9149-BA61-34EAB504F690}"/>
              </a:ext>
            </a:extLst>
          </p:cNvPr>
          <p:cNvSpPr>
            <a:spLocks noChangeShapeType="1"/>
          </p:cNvSpPr>
          <p:nvPr/>
        </p:nvSpPr>
        <p:spPr bwMode="auto">
          <a:xfrm>
            <a:off x="3640138" y="3432175"/>
            <a:ext cx="1447800" cy="1143000"/>
          </a:xfrm>
          <a:prstGeom prst="line">
            <a:avLst/>
          </a:prstGeom>
          <a:noFill/>
          <a:ln w="22225" cap="sq">
            <a:solidFill>
              <a:srgbClr val="FF0000"/>
            </a:solidFill>
            <a:round/>
            <a:headEnd type="none" w="sm" len="sm"/>
            <a:tailEnd type="stealth" w="med" len="lg"/>
          </a:ln>
        </p:spPr>
        <p:txBody>
          <a:bodyPr/>
          <a:lstStyle/>
          <a:p>
            <a:endParaRPr lang="zh-CN" altLang="en-US"/>
          </a:p>
        </p:txBody>
      </p:sp>
      <p:sp>
        <p:nvSpPr>
          <p:cNvPr id="575" name="Line 182">
            <a:extLst>
              <a:ext uri="{FF2B5EF4-FFF2-40B4-BE49-F238E27FC236}">
                <a16:creationId xmlns:a16="http://schemas.microsoft.com/office/drawing/2014/main" id="{1A0DFD52-EC42-A234-74F6-8E0B3BB899A6}"/>
              </a:ext>
            </a:extLst>
          </p:cNvPr>
          <p:cNvSpPr>
            <a:spLocks noChangeShapeType="1"/>
          </p:cNvSpPr>
          <p:nvPr/>
        </p:nvSpPr>
        <p:spPr bwMode="auto">
          <a:xfrm>
            <a:off x="3722794" y="3792538"/>
            <a:ext cx="1365143" cy="554037"/>
          </a:xfrm>
          <a:prstGeom prst="line">
            <a:avLst/>
          </a:prstGeom>
          <a:noFill/>
          <a:ln w="22225" cap="sq">
            <a:solidFill>
              <a:srgbClr val="FF0000"/>
            </a:solidFill>
            <a:round/>
            <a:headEnd type="none" w="sm" len="sm"/>
            <a:tailEnd type="stealth" w="med" len="lg"/>
          </a:ln>
        </p:spPr>
        <p:txBody>
          <a:bodyPr/>
          <a:lstStyle/>
          <a:p>
            <a:endParaRPr lang="zh-CN" altLang="en-US"/>
          </a:p>
        </p:txBody>
      </p:sp>
      <p:grpSp>
        <p:nvGrpSpPr>
          <p:cNvPr id="576" name="Group 185">
            <a:extLst>
              <a:ext uri="{FF2B5EF4-FFF2-40B4-BE49-F238E27FC236}">
                <a16:creationId xmlns:a16="http://schemas.microsoft.com/office/drawing/2014/main" id="{DDC59A22-956B-E3FE-AC92-A140CA337619}"/>
              </a:ext>
            </a:extLst>
          </p:cNvPr>
          <p:cNvGrpSpPr>
            <a:grpSpLocks/>
          </p:cNvGrpSpPr>
          <p:nvPr/>
        </p:nvGrpSpPr>
        <p:grpSpPr bwMode="auto">
          <a:xfrm>
            <a:off x="4249738" y="4306888"/>
            <a:ext cx="266700" cy="833437"/>
            <a:chOff x="2688" y="2711"/>
            <a:chExt cx="168" cy="525"/>
          </a:xfrm>
        </p:grpSpPr>
        <p:sp>
          <p:nvSpPr>
            <p:cNvPr id="577" name="Text Box 186">
              <a:extLst>
                <a:ext uri="{FF2B5EF4-FFF2-40B4-BE49-F238E27FC236}">
                  <a16:creationId xmlns:a16="http://schemas.microsoft.com/office/drawing/2014/main" id="{8F13D965-62D8-9533-4455-88EA45863216}"/>
                </a:ext>
              </a:extLst>
            </p:cNvPr>
            <p:cNvSpPr txBox="1">
              <a:spLocks noChangeArrowheads="1"/>
            </p:cNvSpPr>
            <p:nvPr/>
          </p:nvSpPr>
          <p:spPr bwMode="auto">
            <a:xfrm>
              <a:off x="2688" y="2711"/>
              <a:ext cx="168" cy="308"/>
            </a:xfrm>
            <a:prstGeom prst="rect">
              <a:avLst/>
            </a:prstGeom>
            <a:noFill/>
            <a:ln w="12700" cap="sq">
              <a:noFill/>
              <a:miter lim="800000"/>
              <a:headEnd type="none" w="sm" len="sm"/>
              <a:tailEnd type="none" w="sm" len="sm"/>
            </a:ln>
          </p:spPr>
          <p:txBody>
            <a:bodyPr wrap="none">
              <a:spAutoFit/>
            </a:bodyPr>
            <a:lstStyle/>
            <a:p>
              <a:r>
                <a:rPr lang="en-US" altLang="zh-CN" sz="2600"/>
                <a:t>.</a:t>
              </a:r>
            </a:p>
          </p:txBody>
        </p:sp>
        <p:sp>
          <p:nvSpPr>
            <p:cNvPr id="578" name="Text Box 187">
              <a:extLst>
                <a:ext uri="{FF2B5EF4-FFF2-40B4-BE49-F238E27FC236}">
                  <a16:creationId xmlns:a16="http://schemas.microsoft.com/office/drawing/2014/main" id="{3E131392-F2AB-AF52-E6CE-45D794C4B92E}"/>
                </a:ext>
              </a:extLst>
            </p:cNvPr>
            <p:cNvSpPr txBox="1">
              <a:spLocks noChangeArrowheads="1"/>
            </p:cNvSpPr>
            <p:nvPr/>
          </p:nvSpPr>
          <p:spPr bwMode="auto">
            <a:xfrm>
              <a:off x="2688" y="2829"/>
              <a:ext cx="168" cy="308"/>
            </a:xfrm>
            <a:prstGeom prst="rect">
              <a:avLst/>
            </a:prstGeom>
            <a:noFill/>
            <a:ln w="12700" cap="sq">
              <a:noFill/>
              <a:miter lim="800000"/>
              <a:headEnd type="none" w="sm" len="sm"/>
              <a:tailEnd type="none" w="sm" len="sm"/>
            </a:ln>
          </p:spPr>
          <p:txBody>
            <a:bodyPr wrap="none">
              <a:spAutoFit/>
            </a:bodyPr>
            <a:lstStyle/>
            <a:p>
              <a:r>
                <a:rPr lang="en-US" altLang="zh-CN" sz="2600" dirty="0"/>
                <a:t>.</a:t>
              </a:r>
            </a:p>
          </p:txBody>
        </p:sp>
        <p:sp>
          <p:nvSpPr>
            <p:cNvPr id="579" name="Text Box 188">
              <a:extLst>
                <a:ext uri="{FF2B5EF4-FFF2-40B4-BE49-F238E27FC236}">
                  <a16:creationId xmlns:a16="http://schemas.microsoft.com/office/drawing/2014/main" id="{CBD7F3D7-0F64-4C6C-1143-7EA165CE7EE1}"/>
                </a:ext>
              </a:extLst>
            </p:cNvPr>
            <p:cNvSpPr txBox="1">
              <a:spLocks noChangeArrowheads="1"/>
            </p:cNvSpPr>
            <p:nvPr/>
          </p:nvSpPr>
          <p:spPr bwMode="auto">
            <a:xfrm>
              <a:off x="2688" y="2928"/>
              <a:ext cx="168" cy="308"/>
            </a:xfrm>
            <a:prstGeom prst="rect">
              <a:avLst/>
            </a:prstGeom>
            <a:noFill/>
            <a:ln w="12700" cap="sq">
              <a:noFill/>
              <a:miter lim="800000"/>
              <a:headEnd type="none" w="sm" len="sm"/>
              <a:tailEnd type="none" w="sm" len="sm"/>
            </a:ln>
          </p:spPr>
          <p:txBody>
            <a:bodyPr wrap="none">
              <a:spAutoFit/>
            </a:bodyPr>
            <a:lstStyle/>
            <a:p>
              <a:r>
                <a:rPr lang="en-US" altLang="zh-CN" sz="2600"/>
                <a:t>.</a:t>
              </a:r>
            </a:p>
          </p:txBody>
        </p:sp>
      </p:grpSp>
      <p:sp>
        <p:nvSpPr>
          <p:cNvPr id="580" name="Freeform 189">
            <a:extLst>
              <a:ext uri="{FF2B5EF4-FFF2-40B4-BE49-F238E27FC236}">
                <a16:creationId xmlns:a16="http://schemas.microsoft.com/office/drawing/2014/main" id="{769F42E4-852D-0064-B5F8-35E800FD1591}"/>
              </a:ext>
            </a:extLst>
          </p:cNvPr>
          <p:cNvSpPr>
            <a:spLocks/>
          </p:cNvSpPr>
          <p:nvPr/>
        </p:nvSpPr>
        <p:spPr bwMode="auto">
          <a:xfrm>
            <a:off x="2183066" y="3571080"/>
            <a:ext cx="534987" cy="379413"/>
          </a:xfrm>
          <a:prstGeom prst="ellipse">
            <a:avLst/>
          </a:prstGeom>
          <a:noFill/>
          <a:ln w="50800" cap="sq" cmpd="sng">
            <a:solidFill>
              <a:srgbClr val="FF3300"/>
            </a:solidFill>
            <a:prstDash val="solid"/>
            <a:round/>
            <a:headEnd type="none" w="sm" len="sm"/>
            <a:tailEnd type="none" w="sm" len="sm"/>
          </a:ln>
        </p:spPr>
        <p:txBody>
          <a:bodyPr/>
          <a:lstStyle/>
          <a:p>
            <a:endParaRPr lang="zh-CN" altLang="en-US"/>
          </a:p>
        </p:txBody>
      </p:sp>
      <p:sp>
        <p:nvSpPr>
          <p:cNvPr id="581" name="Freeform 190">
            <a:extLst>
              <a:ext uri="{FF2B5EF4-FFF2-40B4-BE49-F238E27FC236}">
                <a16:creationId xmlns:a16="http://schemas.microsoft.com/office/drawing/2014/main" id="{9B6514DA-1F0E-C2C1-CC96-14A3A87F54F2}"/>
              </a:ext>
            </a:extLst>
          </p:cNvPr>
          <p:cNvSpPr>
            <a:spLocks/>
          </p:cNvSpPr>
          <p:nvPr/>
        </p:nvSpPr>
        <p:spPr bwMode="auto">
          <a:xfrm>
            <a:off x="2850224" y="3567113"/>
            <a:ext cx="848652" cy="379412"/>
          </a:xfrm>
          <a:prstGeom prst="ellipse">
            <a:avLst/>
          </a:prstGeom>
          <a:noFill/>
          <a:ln w="50800" cap="sq" cmpd="sng">
            <a:solidFill>
              <a:srgbClr val="FF3300"/>
            </a:solidFill>
            <a:prstDash val="solid"/>
            <a:round/>
            <a:headEnd type="none" w="sm" len="sm"/>
            <a:tailEnd type="none" w="sm" len="sm"/>
          </a:ln>
        </p:spPr>
        <p:txBody>
          <a:bodyPr/>
          <a:lstStyle/>
          <a:p>
            <a:endParaRPr lang="zh-CN" altLang="en-US"/>
          </a:p>
        </p:txBody>
      </p:sp>
      <p:sp>
        <p:nvSpPr>
          <p:cNvPr id="582" name="Line 191">
            <a:extLst>
              <a:ext uri="{FF2B5EF4-FFF2-40B4-BE49-F238E27FC236}">
                <a16:creationId xmlns:a16="http://schemas.microsoft.com/office/drawing/2014/main" id="{851D6D89-E35A-562F-C975-DE9BAB27486E}"/>
              </a:ext>
            </a:extLst>
          </p:cNvPr>
          <p:cNvSpPr>
            <a:spLocks noChangeShapeType="1"/>
          </p:cNvSpPr>
          <p:nvPr/>
        </p:nvSpPr>
        <p:spPr bwMode="auto">
          <a:xfrm>
            <a:off x="3697291" y="3805238"/>
            <a:ext cx="1447800" cy="554037"/>
          </a:xfrm>
          <a:prstGeom prst="line">
            <a:avLst/>
          </a:prstGeom>
          <a:noFill/>
          <a:ln w="50800" cap="sq">
            <a:solidFill>
              <a:schemeClr val="accent1"/>
            </a:solidFill>
            <a:round/>
            <a:headEnd type="none" w="sm" len="sm"/>
            <a:tailEnd type="stealth" w="med" len="lg"/>
          </a:ln>
        </p:spPr>
        <p:txBody>
          <a:bodyPr/>
          <a:lstStyle/>
          <a:p>
            <a:endParaRPr lang="zh-CN" altLang="en-US"/>
          </a:p>
        </p:txBody>
      </p:sp>
      <p:sp>
        <p:nvSpPr>
          <p:cNvPr id="583" name="Freeform 192">
            <a:extLst>
              <a:ext uri="{FF2B5EF4-FFF2-40B4-BE49-F238E27FC236}">
                <a16:creationId xmlns:a16="http://schemas.microsoft.com/office/drawing/2014/main" id="{C0D2465D-5160-EE6B-A22B-FF4150DAFC5B}"/>
              </a:ext>
            </a:extLst>
          </p:cNvPr>
          <p:cNvSpPr>
            <a:spLocks/>
          </p:cNvSpPr>
          <p:nvPr/>
        </p:nvSpPr>
        <p:spPr bwMode="auto">
          <a:xfrm>
            <a:off x="5715000" y="4160838"/>
            <a:ext cx="2305050" cy="379412"/>
          </a:xfrm>
          <a:prstGeom prst="ellipse">
            <a:avLst/>
          </a:prstGeom>
          <a:noFill/>
          <a:ln w="50800" cap="sq" cmpd="sng">
            <a:solidFill>
              <a:srgbClr val="FF3300"/>
            </a:solidFill>
            <a:prstDash val="solid"/>
            <a:round/>
            <a:headEnd type="none" w="sm" len="sm"/>
            <a:tailEnd type="none" w="sm" len="sm"/>
          </a:ln>
        </p:spPr>
        <p:txBody>
          <a:bodyPr/>
          <a:lstStyle/>
          <a:p>
            <a:endParaRPr lang="zh-CN" altLang="en-US"/>
          </a:p>
        </p:txBody>
      </p:sp>
      <p:grpSp>
        <p:nvGrpSpPr>
          <p:cNvPr id="584" name="Group 196">
            <a:extLst>
              <a:ext uri="{FF2B5EF4-FFF2-40B4-BE49-F238E27FC236}">
                <a16:creationId xmlns:a16="http://schemas.microsoft.com/office/drawing/2014/main" id="{22B8B37F-4754-013D-6503-291B1CD96A5D}"/>
              </a:ext>
            </a:extLst>
          </p:cNvPr>
          <p:cNvGrpSpPr>
            <a:grpSpLocks/>
          </p:cNvGrpSpPr>
          <p:nvPr/>
        </p:nvGrpSpPr>
        <p:grpSpPr bwMode="auto">
          <a:xfrm>
            <a:off x="5562600" y="1743075"/>
            <a:ext cx="2286000" cy="1000125"/>
            <a:chOff x="3408" y="1002"/>
            <a:chExt cx="1440" cy="630"/>
          </a:xfrm>
        </p:grpSpPr>
        <p:sp>
          <p:nvSpPr>
            <p:cNvPr id="585" name="Freeform 197">
              <a:extLst>
                <a:ext uri="{FF2B5EF4-FFF2-40B4-BE49-F238E27FC236}">
                  <a16:creationId xmlns:a16="http://schemas.microsoft.com/office/drawing/2014/main" id="{09F177D4-EF97-5715-2A9A-41EB8D3D01E5}"/>
                </a:ext>
              </a:extLst>
            </p:cNvPr>
            <p:cNvSpPr>
              <a:spLocks/>
            </p:cNvSpPr>
            <p:nvPr/>
          </p:nvSpPr>
          <p:spPr bwMode="auto">
            <a:xfrm>
              <a:off x="3408" y="1296"/>
              <a:ext cx="480" cy="336"/>
            </a:xfrm>
            <a:prstGeom prst="ellipse">
              <a:avLst/>
            </a:prstGeom>
            <a:noFill/>
            <a:ln w="53975" cap="sq" cmpd="sng">
              <a:solidFill>
                <a:srgbClr val="FF3300"/>
              </a:solidFill>
              <a:prstDash val="solid"/>
              <a:round/>
              <a:headEnd type="none" w="sm" len="sm"/>
              <a:tailEnd type="none" w="sm" len="sm"/>
            </a:ln>
          </p:spPr>
          <p:txBody>
            <a:bodyPr/>
            <a:lstStyle/>
            <a:p>
              <a:endParaRPr lang="zh-CN" altLang="en-US"/>
            </a:p>
          </p:txBody>
        </p:sp>
        <p:sp>
          <p:nvSpPr>
            <p:cNvPr id="586" name="AutoShape 198">
              <a:extLst>
                <a:ext uri="{FF2B5EF4-FFF2-40B4-BE49-F238E27FC236}">
                  <a16:creationId xmlns:a16="http://schemas.microsoft.com/office/drawing/2014/main" id="{02F3D53C-AB09-A5ED-76AB-0D2759371D92}"/>
                </a:ext>
              </a:extLst>
            </p:cNvPr>
            <p:cNvSpPr>
              <a:spLocks noChangeArrowheads="1"/>
            </p:cNvSpPr>
            <p:nvPr/>
          </p:nvSpPr>
          <p:spPr bwMode="auto">
            <a:xfrm>
              <a:off x="4128" y="1008"/>
              <a:ext cx="720" cy="288"/>
            </a:xfrm>
            <a:prstGeom prst="wedgeRoundRectCallout">
              <a:avLst>
                <a:gd name="adj1" fmla="val -90972"/>
                <a:gd name="adj2" fmla="val 76042"/>
                <a:gd name="adj3" fmla="val 16667"/>
              </a:avLst>
            </a:prstGeom>
            <a:noFill/>
            <a:ln w="57150" cap="sq">
              <a:solidFill>
                <a:schemeClr val="accent1"/>
              </a:solidFill>
              <a:miter lim="800000"/>
              <a:headEnd type="none" w="sm" len="sm"/>
              <a:tailEnd type="none" w="sm" len="sm"/>
            </a:ln>
          </p:spPr>
          <p:txBody>
            <a:bodyPr/>
            <a:lstStyle/>
            <a:p>
              <a:pPr algn="ctr"/>
              <a:endParaRPr lang="zh-CN" altLang="zh-CN" b="0" dirty="0"/>
            </a:p>
          </p:txBody>
        </p:sp>
        <p:sp>
          <p:nvSpPr>
            <p:cNvPr id="587" name="Rectangle 199">
              <a:extLst>
                <a:ext uri="{FF2B5EF4-FFF2-40B4-BE49-F238E27FC236}">
                  <a16:creationId xmlns:a16="http://schemas.microsoft.com/office/drawing/2014/main" id="{866175E9-BCD1-31F4-52E8-1ACD84332942}"/>
                </a:ext>
              </a:extLst>
            </p:cNvPr>
            <p:cNvSpPr>
              <a:spLocks noChangeArrowheads="1"/>
            </p:cNvSpPr>
            <p:nvPr/>
          </p:nvSpPr>
          <p:spPr bwMode="auto">
            <a:xfrm>
              <a:off x="4091" y="1002"/>
              <a:ext cx="671" cy="279"/>
            </a:xfrm>
            <a:prstGeom prst="rect">
              <a:avLst/>
            </a:prstGeom>
            <a:noFill/>
            <a:ln w="12700" cap="sq">
              <a:noFill/>
              <a:miter lim="800000"/>
              <a:headEnd type="none" w="sm" len="sm"/>
              <a:tailEnd type="none" w="sm" len="sm"/>
            </a:ln>
            <a:effectLst>
              <a:outerShdw dist="17961" dir="2700000" algn="ctr" rotWithShape="0">
                <a:schemeClr val="bg2"/>
              </a:outerShdw>
            </a:effectLst>
          </p:spPr>
          <p:txBody>
            <a:bodyPr wrap="none">
              <a:spAutoFit/>
            </a:bodyPr>
            <a:lstStyle/>
            <a:p>
              <a:r>
                <a:rPr lang="zh-CN" altLang="en-US" sz="2300" dirty="0">
                  <a:solidFill>
                    <a:srgbClr val="7030A0"/>
                  </a:solidFill>
                  <a:latin typeface="楷体_GB2312" pitchFamily="49" charset="-122"/>
                  <a:ea typeface="黑体" pitchFamily="49" charset="-122"/>
                </a:rPr>
                <a:t>关键字</a:t>
              </a:r>
            </a:p>
          </p:txBody>
        </p:sp>
      </p:grpSp>
      <p:grpSp>
        <p:nvGrpSpPr>
          <p:cNvPr id="588" name="Group 200">
            <a:extLst>
              <a:ext uri="{FF2B5EF4-FFF2-40B4-BE49-F238E27FC236}">
                <a16:creationId xmlns:a16="http://schemas.microsoft.com/office/drawing/2014/main" id="{333539BF-7A72-354B-3070-6A9519DDD4C2}"/>
              </a:ext>
            </a:extLst>
          </p:cNvPr>
          <p:cNvGrpSpPr>
            <a:grpSpLocks/>
          </p:cNvGrpSpPr>
          <p:nvPr/>
        </p:nvGrpSpPr>
        <p:grpSpPr bwMode="auto">
          <a:xfrm>
            <a:off x="-134064" y="5131796"/>
            <a:ext cx="2608263" cy="966788"/>
            <a:chOff x="96" y="3574"/>
            <a:chExt cx="1643" cy="609"/>
          </a:xfrm>
        </p:grpSpPr>
        <p:sp>
          <p:nvSpPr>
            <p:cNvPr id="589" name="Text Box 201">
              <a:extLst>
                <a:ext uri="{FF2B5EF4-FFF2-40B4-BE49-F238E27FC236}">
                  <a16:creationId xmlns:a16="http://schemas.microsoft.com/office/drawing/2014/main" id="{1AE6E487-175B-D644-CB00-E0EAAB1F0F33}"/>
                </a:ext>
              </a:extLst>
            </p:cNvPr>
            <p:cNvSpPr txBox="1">
              <a:spLocks noChangeArrowheads="1"/>
            </p:cNvSpPr>
            <p:nvPr/>
          </p:nvSpPr>
          <p:spPr bwMode="auto">
            <a:xfrm>
              <a:off x="96" y="3696"/>
              <a:ext cx="1643" cy="427"/>
            </a:xfrm>
            <a:prstGeom prst="rect">
              <a:avLst/>
            </a:prstGeom>
            <a:noFill/>
            <a:ln w="12700" cap="sq">
              <a:noFill/>
              <a:miter lim="800000"/>
              <a:headEnd type="none" w="sm" len="sm"/>
              <a:tailEnd type="none" w="sm" len="sm"/>
            </a:ln>
          </p:spPr>
          <p:txBody>
            <a:bodyPr wrap="square">
              <a:spAutoFit/>
            </a:bodyPr>
            <a:lstStyle/>
            <a:p>
              <a:pPr>
                <a:lnSpc>
                  <a:spcPct val="95000"/>
                </a:lnSpc>
              </a:pPr>
              <a:r>
                <a:rPr lang="en-US" altLang="zh-CN" sz="2000" dirty="0">
                  <a:solidFill>
                    <a:srgbClr val="FF3300"/>
                  </a:solidFill>
                  <a:ea typeface="幼圆" pitchFamily="49" charset="-122"/>
                </a:rPr>
                <a:t>    </a:t>
              </a:r>
              <a:r>
                <a:rPr lang="zh-CN" altLang="en-US" sz="2000" dirty="0">
                  <a:solidFill>
                    <a:srgbClr val="FF3300"/>
                  </a:solidFill>
                  <a:ea typeface="幼圆" pitchFamily="49" charset="-122"/>
                </a:rPr>
                <a:t>例如查找：</a:t>
              </a:r>
            </a:p>
            <a:p>
              <a:pPr>
                <a:lnSpc>
                  <a:spcPct val="95000"/>
                </a:lnSpc>
              </a:pPr>
              <a:r>
                <a:rPr lang="zh-CN" altLang="en-US" sz="2000" dirty="0">
                  <a:solidFill>
                    <a:srgbClr val="000066"/>
                  </a:solidFill>
                  <a:ea typeface="幼圆" pitchFamily="49" charset="-122"/>
                </a:rPr>
                <a:t>    </a:t>
              </a:r>
              <a:r>
                <a:rPr lang="zh-CN" altLang="en-US" sz="2000" dirty="0">
                  <a:solidFill>
                    <a:srgbClr val="003399"/>
                  </a:solidFill>
                  <a:ea typeface="幼圆" pitchFamily="49" charset="-122"/>
                </a:rPr>
                <a:t>学号</a:t>
              </a:r>
              <a:r>
                <a:rPr lang="en-US" altLang="zh-CN" sz="2000" dirty="0">
                  <a:solidFill>
                    <a:srgbClr val="003399"/>
                  </a:solidFill>
                  <a:ea typeface="幼圆" pitchFamily="49" charset="-122"/>
                </a:rPr>
                <a:t>=08</a:t>
              </a:r>
              <a:r>
                <a:rPr lang="zh-CN" altLang="en-US" sz="2000" dirty="0">
                  <a:solidFill>
                    <a:srgbClr val="003399"/>
                  </a:solidFill>
                  <a:ea typeface="幼圆" pitchFamily="49" charset="-122"/>
                </a:rPr>
                <a:t>的学生</a:t>
              </a:r>
            </a:p>
          </p:txBody>
        </p:sp>
        <p:sp>
          <p:nvSpPr>
            <p:cNvPr id="590" name="Freeform 202">
              <a:extLst>
                <a:ext uri="{FF2B5EF4-FFF2-40B4-BE49-F238E27FC236}">
                  <a16:creationId xmlns:a16="http://schemas.microsoft.com/office/drawing/2014/main" id="{E1EF5ABB-9D91-0118-4B81-DF1361A5D99F}"/>
                </a:ext>
              </a:extLst>
            </p:cNvPr>
            <p:cNvSpPr>
              <a:spLocks/>
            </p:cNvSpPr>
            <p:nvPr/>
          </p:nvSpPr>
          <p:spPr bwMode="auto">
            <a:xfrm>
              <a:off x="249" y="3574"/>
              <a:ext cx="1349" cy="609"/>
            </a:xfrm>
            <a:prstGeom prst="ellipse">
              <a:avLst/>
            </a:prstGeom>
            <a:noFill/>
            <a:ln w="63500" cap="sq" cmpd="sng">
              <a:solidFill>
                <a:schemeClr val="accent2"/>
              </a:solidFill>
              <a:prstDash val="solid"/>
              <a:round/>
              <a:headEnd type="none" w="sm" len="sm"/>
              <a:tailEnd type="none" w="sm" len="sm"/>
            </a:ln>
            <a:effectLst>
              <a:outerShdw dist="45791" dir="2021404" algn="ctr" rotWithShape="0">
                <a:srgbClr val="B2B2B2"/>
              </a:outerShdw>
            </a:effectLst>
          </p:spPr>
          <p:txBody>
            <a:bodyPr/>
            <a:lstStyle/>
            <a:p>
              <a:endParaRPr lang="zh-CN" altLang="en-US" dirty="0"/>
            </a:p>
          </p:txBody>
        </p:sp>
      </p:grpSp>
    </p:spTree>
    <p:extLst>
      <p:ext uri="{BB962C8B-B14F-4D97-AF65-F5344CB8AC3E}">
        <p14:creationId xmlns:p14="http://schemas.microsoft.com/office/powerpoint/2010/main" val="4226633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94"/>
                                        </p:tgtEl>
                                        <p:attrNameLst>
                                          <p:attrName>style.visibility</p:attrName>
                                        </p:attrNameLst>
                                      </p:cBhvr>
                                      <p:to>
                                        <p:strVal val="visible"/>
                                      </p:to>
                                    </p:set>
                                    <p:animEffect transition="in" filter="blinds(horizontal)">
                                      <p:cBhvr>
                                        <p:cTn id="7" dur="500"/>
                                        <p:tgtEl>
                                          <p:spTgt spid="194"/>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2" fill="hold" nodeType="clickEffect">
                                  <p:stCondLst>
                                    <p:cond delay="0"/>
                                  </p:stCondLst>
                                  <p:childTnLst>
                                    <p:set>
                                      <p:cBhvr>
                                        <p:cTn id="11" dur="1" fill="hold">
                                          <p:stCondLst>
                                            <p:cond delay="0"/>
                                          </p:stCondLst>
                                        </p:cTn>
                                        <p:tgtEl>
                                          <p:spTgt spid="399"/>
                                        </p:tgtEl>
                                        <p:attrNameLst>
                                          <p:attrName>style.visibility</p:attrName>
                                        </p:attrNameLst>
                                      </p:cBhvr>
                                      <p:to>
                                        <p:strVal val="visible"/>
                                      </p:to>
                                    </p:set>
                                    <p:animEffect transition="in" filter="slide(fromRight)">
                                      <p:cBhvr>
                                        <p:cTn id="12" dur="500"/>
                                        <p:tgtEl>
                                          <p:spTgt spid="39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500"/>
                                        </p:tgtEl>
                                        <p:attrNameLst>
                                          <p:attrName>style.visibility</p:attrName>
                                        </p:attrNameLst>
                                      </p:cBhvr>
                                      <p:to>
                                        <p:strVal val="visible"/>
                                      </p:to>
                                    </p:set>
                                    <p:animEffect transition="in" filter="wipe(right)">
                                      <p:cBhvr>
                                        <p:cTn id="17" dur="500"/>
                                        <p:tgtEl>
                                          <p:spTgt spid="500"/>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584"/>
                                        </p:tgtEl>
                                        <p:attrNameLst>
                                          <p:attrName>style.visibility</p:attrName>
                                        </p:attrNameLst>
                                      </p:cBhvr>
                                      <p:to>
                                        <p:strVal val="visible"/>
                                      </p:to>
                                    </p:set>
                                    <p:animEffect transition="in" filter="dissolve">
                                      <p:cBhvr>
                                        <p:cTn id="22" dur="500"/>
                                        <p:tgtEl>
                                          <p:spTgt spid="584"/>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8" fill="hold" nodeType="clickEffect">
                                  <p:stCondLst>
                                    <p:cond delay="0"/>
                                  </p:stCondLst>
                                  <p:childTnLst>
                                    <p:set>
                                      <p:cBhvr>
                                        <p:cTn id="26" dur="1" fill="hold">
                                          <p:stCondLst>
                                            <p:cond delay="0"/>
                                          </p:stCondLst>
                                        </p:cTn>
                                        <p:tgtEl>
                                          <p:spTgt spid="506"/>
                                        </p:tgtEl>
                                        <p:attrNameLst>
                                          <p:attrName>style.visibility</p:attrName>
                                        </p:attrNameLst>
                                      </p:cBhvr>
                                      <p:to>
                                        <p:strVal val="visible"/>
                                      </p:to>
                                    </p:set>
                                    <p:animEffect transition="in" filter="slide(fromLeft)">
                                      <p:cBhvr>
                                        <p:cTn id="27" dur="500"/>
                                        <p:tgtEl>
                                          <p:spTgt spid="50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503"/>
                                        </p:tgtEl>
                                        <p:attrNameLst>
                                          <p:attrName>style.visibility</p:attrName>
                                        </p:attrNameLst>
                                      </p:cBhvr>
                                      <p:to>
                                        <p:strVal val="visible"/>
                                      </p:to>
                                    </p:set>
                                    <p:animEffect transition="in" filter="wipe(left)">
                                      <p:cBhvr>
                                        <p:cTn id="32" dur="500"/>
                                        <p:tgtEl>
                                          <p:spTgt spid="50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572"/>
                                        </p:tgtEl>
                                        <p:attrNameLst>
                                          <p:attrName>style.visibility</p:attrName>
                                        </p:attrNameLst>
                                      </p:cBhvr>
                                      <p:to>
                                        <p:strVal val="visible"/>
                                      </p:to>
                                    </p:set>
                                    <p:animEffect transition="in" filter="wipe(left)">
                                      <p:cBhvr>
                                        <p:cTn id="37" dur="500"/>
                                        <p:tgtEl>
                                          <p:spTgt spid="57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573"/>
                                        </p:tgtEl>
                                        <p:attrNameLst>
                                          <p:attrName>style.visibility</p:attrName>
                                        </p:attrNameLst>
                                      </p:cBhvr>
                                      <p:to>
                                        <p:strVal val="visible"/>
                                      </p:to>
                                    </p:set>
                                    <p:animEffect transition="in" filter="wipe(left)">
                                      <p:cBhvr>
                                        <p:cTn id="42" dur="500"/>
                                        <p:tgtEl>
                                          <p:spTgt spid="573"/>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574"/>
                                        </p:tgtEl>
                                        <p:attrNameLst>
                                          <p:attrName>style.visibility</p:attrName>
                                        </p:attrNameLst>
                                      </p:cBhvr>
                                      <p:to>
                                        <p:strVal val="visible"/>
                                      </p:to>
                                    </p:set>
                                    <p:animEffect transition="in" filter="wipe(left)">
                                      <p:cBhvr>
                                        <p:cTn id="47" dur="500"/>
                                        <p:tgtEl>
                                          <p:spTgt spid="574"/>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575"/>
                                        </p:tgtEl>
                                        <p:attrNameLst>
                                          <p:attrName>style.visibility</p:attrName>
                                        </p:attrNameLst>
                                      </p:cBhvr>
                                      <p:to>
                                        <p:strVal val="visible"/>
                                      </p:to>
                                    </p:set>
                                    <p:animEffect transition="in" filter="wipe(left)">
                                      <p:cBhvr>
                                        <p:cTn id="52" dur="500"/>
                                        <p:tgtEl>
                                          <p:spTgt spid="575"/>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nodeType="clickEffect">
                                  <p:stCondLst>
                                    <p:cond delay="0"/>
                                  </p:stCondLst>
                                  <p:childTnLst>
                                    <p:set>
                                      <p:cBhvr>
                                        <p:cTn id="56" dur="1" fill="hold">
                                          <p:stCondLst>
                                            <p:cond delay="0"/>
                                          </p:stCondLst>
                                        </p:cTn>
                                        <p:tgtEl>
                                          <p:spTgt spid="576"/>
                                        </p:tgtEl>
                                        <p:attrNameLst>
                                          <p:attrName>style.visibility</p:attrName>
                                        </p:attrNameLst>
                                      </p:cBhvr>
                                      <p:to>
                                        <p:strVal val="visible"/>
                                      </p:to>
                                    </p:set>
                                    <p:animEffect transition="in" filter="wipe(up)">
                                      <p:cBhvr>
                                        <p:cTn id="57" dur="500"/>
                                        <p:tgtEl>
                                          <p:spTgt spid="576"/>
                                        </p:tgtEl>
                                      </p:cBhvr>
                                    </p:animEffect>
                                  </p:childTnLst>
                                </p:cTn>
                              </p:par>
                            </p:childTnLst>
                          </p:cTn>
                        </p:par>
                      </p:childTnLst>
                    </p:cTn>
                  </p:par>
                  <p:par>
                    <p:cTn id="58" fill="hold">
                      <p:stCondLst>
                        <p:cond delay="indefinite"/>
                      </p:stCondLst>
                      <p:childTnLst>
                        <p:par>
                          <p:cTn id="59" fill="hold">
                            <p:stCondLst>
                              <p:cond delay="0"/>
                            </p:stCondLst>
                            <p:childTnLst>
                              <p:par>
                                <p:cTn id="60" presetID="2" presetClass="entr" presetSubtype="12" fill="hold" nodeType="clickEffect">
                                  <p:stCondLst>
                                    <p:cond delay="0"/>
                                  </p:stCondLst>
                                  <p:childTnLst>
                                    <p:set>
                                      <p:cBhvr>
                                        <p:cTn id="61" dur="1" fill="hold">
                                          <p:stCondLst>
                                            <p:cond delay="0"/>
                                          </p:stCondLst>
                                        </p:cTn>
                                        <p:tgtEl>
                                          <p:spTgt spid="588"/>
                                        </p:tgtEl>
                                        <p:attrNameLst>
                                          <p:attrName>style.visibility</p:attrName>
                                        </p:attrNameLst>
                                      </p:cBhvr>
                                      <p:to>
                                        <p:strVal val="visible"/>
                                      </p:to>
                                    </p:set>
                                    <p:anim calcmode="lin" valueType="num">
                                      <p:cBhvr additive="base">
                                        <p:cTn id="62" dur="500" fill="hold"/>
                                        <p:tgtEl>
                                          <p:spTgt spid="588"/>
                                        </p:tgtEl>
                                        <p:attrNameLst>
                                          <p:attrName>ppt_x</p:attrName>
                                        </p:attrNameLst>
                                      </p:cBhvr>
                                      <p:tavLst>
                                        <p:tav tm="0">
                                          <p:val>
                                            <p:strVal val="0-#ppt_w/2"/>
                                          </p:val>
                                        </p:tav>
                                        <p:tav tm="100000">
                                          <p:val>
                                            <p:strVal val="#ppt_x"/>
                                          </p:val>
                                        </p:tav>
                                      </p:tavLst>
                                    </p:anim>
                                    <p:anim calcmode="lin" valueType="num">
                                      <p:cBhvr additive="base">
                                        <p:cTn id="63" dur="500" fill="hold"/>
                                        <p:tgtEl>
                                          <p:spTgt spid="588"/>
                                        </p:tgtEl>
                                        <p:attrNameLst>
                                          <p:attrName>ppt_y</p:attrName>
                                        </p:attrNameLst>
                                      </p:cBhvr>
                                      <p:tavLst>
                                        <p:tav tm="0">
                                          <p:val>
                                            <p:strVal val="1+#ppt_h/2"/>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grpId="0" nodeType="clickEffect">
                                  <p:stCondLst>
                                    <p:cond delay="0"/>
                                  </p:stCondLst>
                                  <p:childTnLst>
                                    <p:set>
                                      <p:cBhvr>
                                        <p:cTn id="67" dur="1" fill="hold">
                                          <p:stCondLst>
                                            <p:cond delay="0"/>
                                          </p:stCondLst>
                                        </p:cTn>
                                        <p:tgtEl>
                                          <p:spTgt spid="580"/>
                                        </p:tgtEl>
                                        <p:attrNameLst>
                                          <p:attrName>style.visibility</p:attrName>
                                        </p:attrNameLst>
                                      </p:cBhvr>
                                      <p:to>
                                        <p:strVal val="visible"/>
                                      </p:to>
                                    </p:set>
                                    <p:animEffect transition="in" filter="wipe(left)">
                                      <p:cBhvr>
                                        <p:cTn id="68" dur="500"/>
                                        <p:tgtEl>
                                          <p:spTgt spid="580"/>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2" fill="hold" grpId="0" nodeType="clickEffect">
                                  <p:stCondLst>
                                    <p:cond delay="0"/>
                                  </p:stCondLst>
                                  <p:childTnLst>
                                    <p:set>
                                      <p:cBhvr>
                                        <p:cTn id="72" dur="1" fill="hold">
                                          <p:stCondLst>
                                            <p:cond delay="0"/>
                                          </p:stCondLst>
                                        </p:cTn>
                                        <p:tgtEl>
                                          <p:spTgt spid="581"/>
                                        </p:tgtEl>
                                        <p:attrNameLst>
                                          <p:attrName>style.visibility</p:attrName>
                                        </p:attrNameLst>
                                      </p:cBhvr>
                                      <p:to>
                                        <p:strVal val="visible"/>
                                      </p:to>
                                    </p:set>
                                    <p:animEffect transition="in" filter="wipe(right)">
                                      <p:cBhvr>
                                        <p:cTn id="73" dur="500"/>
                                        <p:tgtEl>
                                          <p:spTgt spid="581"/>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8" fill="hold" grpId="0" nodeType="clickEffect">
                                  <p:stCondLst>
                                    <p:cond delay="0"/>
                                  </p:stCondLst>
                                  <p:childTnLst>
                                    <p:set>
                                      <p:cBhvr>
                                        <p:cTn id="77" dur="1" fill="hold">
                                          <p:stCondLst>
                                            <p:cond delay="0"/>
                                          </p:stCondLst>
                                        </p:cTn>
                                        <p:tgtEl>
                                          <p:spTgt spid="582"/>
                                        </p:tgtEl>
                                        <p:attrNameLst>
                                          <p:attrName>style.visibility</p:attrName>
                                        </p:attrNameLst>
                                      </p:cBhvr>
                                      <p:to>
                                        <p:strVal val="visible"/>
                                      </p:to>
                                    </p:set>
                                    <p:animEffect transition="in" filter="wipe(left)">
                                      <p:cBhvr>
                                        <p:cTn id="78" dur="500"/>
                                        <p:tgtEl>
                                          <p:spTgt spid="582"/>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2" fill="hold" grpId="0" nodeType="clickEffect">
                                  <p:stCondLst>
                                    <p:cond delay="0"/>
                                  </p:stCondLst>
                                  <p:childTnLst>
                                    <p:set>
                                      <p:cBhvr>
                                        <p:cTn id="82" dur="1" fill="hold">
                                          <p:stCondLst>
                                            <p:cond delay="0"/>
                                          </p:stCondLst>
                                        </p:cTn>
                                        <p:tgtEl>
                                          <p:spTgt spid="583"/>
                                        </p:tgtEl>
                                        <p:attrNameLst>
                                          <p:attrName>style.visibility</p:attrName>
                                        </p:attrNameLst>
                                      </p:cBhvr>
                                      <p:to>
                                        <p:strVal val="visible"/>
                                      </p:to>
                                    </p:set>
                                    <p:animEffect transition="in" filter="wipe(right)">
                                      <p:cBhvr>
                                        <p:cTn id="83" dur="500"/>
                                        <p:tgtEl>
                                          <p:spTgt spid="5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2" grpId="0" animBg="1"/>
      <p:bldP spid="573" grpId="0" animBg="1"/>
      <p:bldP spid="574" grpId="0" animBg="1"/>
      <p:bldP spid="575" grpId="0" animBg="1"/>
      <p:bldP spid="580" grpId="0" animBg="1"/>
      <p:bldP spid="581" grpId="0" animBg="1"/>
      <p:bldP spid="582" grpId="0" animBg="1"/>
      <p:bldP spid="58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DD3E05-033A-9849-A6B1-00EF29BC454E}"/>
              </a:ext>
            </a:extLst>
          </p:cNvPr>
          <p:cNvSpPr>
            <a:spLocks noGrp="1"/>
          </p:cNvSpPr>
          <p:nvPr>
            <p:ph type="title"/>
          </p:nvPr>
        </p:nvSpPr>
        <p:spPr>
          <a:xfrm>
            <a:off x="533400" y="3505200"/>
            <a:ext cx="6326187" cy="609600"/>
          </a:xfrm>
        </p:spPr>
        <p:txBody>
          <a:bodyPr/>
          <a:lstStyle/>
          <a:p>
            <a:r>
              <a:rPr kumimoji="1" lang="zh-CN" altLang="en-US" sz="3200" dirty="0"/>
              <a:t>第七讲 查找</a:t>
            </a:r>
            <a:br>
              <a:rPr kumimoji="1" lang="en-US" altLang="zh-CN" sz="3200" dirty="0"/>
            </a:br>
            <a:r>
              <a:rPr kumimoji="1" lang="en-US" altLang="zh-CN" sz="2000" dirty="0">
                <a:solidFill>
                  <a:srgbClr val="FFFF00"/>
                </a:solidFill>
              </a:rPr>
              <a:t>7.1</a:t>
            </a:r>
            <a:r>
              <a:rPr kumimoji="1" lang="zh-CN" altLang="en-US" sz="2000" dirty="0">
                <a:solidFill>
                  <a:srgbClr val="FFFF00"/>
                </a:solidFill>
              </a:rPr>
              <a:t> 查找的基本概念</a:t>
            </a:r>
            <a:br>
              <a:rPr kumimoji="1" lang="en-US" altLang="zh-CN" sz="2000" dirty="0"/>
            </a:br>
            <a:r>
              <a:rPr kumimoji="1" lang="en-US" altLang="zh-CN" sz="2000" dirty="0"/>
              <a:t>7.2</a:t>
            </a:r>
            <a:r>
              <a:rPr kumimoji="1" lang="zh-CN" altLang="en-US" sz="2000" dirty="0"/>
              <a:t> 顺序表的查找</a:t>
            </a:r>
            <a:br>
              <a:rPr kumimoji="1" lang="en-US" altLang="zh-CN" sz="2000" dirty="0"/>
            </a:br>
            <a:r>
              <a:rPr kumimoji="1" lang="en-US" altLang="zh-CN" sz="2000" dirty="0"/>
              <a:t>7.3</a:t>
            </a:r>
            <a:r>
              <a:rPr kumimoji="1" lang="zh-CN" altLang="en-US" sz="2000" dirty="0"/>
              <a:t> 索引</a:t>
            </a:r>
            <a:br>
              <a:rPr kumimoji="1" lang="en-US" altLang="zh-CN" sz="2000" dirty="0"/>
            </a:br>
            <a:r>
              <a:rPr kumimoji="1" lang="en-US" altLang="zh-CN" sz="2000" dirty="0"/>
              <a:t>7.4</a:t>
            </a:r>
            <a:r>
              <a:rPr kumimoji="1" lang="zh-CN" altLang="en-US" sz="2000" dirty="0"/>
              <a:t> </a:t>
            </a:r>
            <a:r>
              <a:rPr kumimoji="1" lang="en-US" altLang="zh-CN" sz="2000" dirty="0"/>
              <a:t>B-</a:t>
            </a:r>
            <a:r>
              <a:rPr kumimoji="1" lang="zh-CN" altLang="en-US" sz="2000" dirty="0"/>
              <a:t>树和</a:t>
            </a:r>
            <a:r>
              <a:rPr kumimoji="1" lang="en-US" altLang="zh-CN" sz="2000" dirty="0"/>
              <a:t>B+</a:t>
            </a:r>
            <a:r>
              <a:rPr kumimoji="1" lang="zh-CN" altLang="en-US" sz="2000" dirty="0"/>
              <a:t>树</a:t>
            </a:r>
            <a:br>
              <a:rPr kumimoji="1" lang="en-US" altLang="zh-CN" sz="2000" dirty="0"/>
            </a:br>
            <a:r>
              <a:rPr kumimoji="1" lang="en-US" altLang="zh-CN" sz="2000" dirty="0"/>
              <a:t>7.5</a:t>
            </a:r>
            <a:r>
              <a:rPr kumimoji="1" lang="zh-CN" altLang="en-US" sz="2000" dirty="0"/>
              <a:t> 散列</a:t>
            </a:r>
            <a:br>
              <a:rPr kumimoji="1" lang="zh-CN" altLang="en-US" sz="2800" dirty="0"/>
            </a:br>
            <a:br>
              <a:rPr kumimoji="1" lang="zh-CN" altLang="en-US" sz="2800" dirty="0"/>
            </a:br>
            <a:br>
              <a:rPr kumimoji="1" lang="zh-CN" altLang="en-US" sz="2800" dirty="0"/>
            </a:br>
            <a:endParaRPr kumimoji="1" lang="zh-CN" altLang="en-US" sz="3200" dirty="0"/>
          </a:p>
        </p:txBody>
      </p:sp>
    </p:spTree>
    <p:extLst>
      <p:ext uri="{BB962C8B-B14F-4D97-AF65-F5344CB8AC3E}">
        <p14:creationId xmlns:p14="http://schemas.microsoft.com/office/powerpoint/2010/main" val="197123914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FCDD032F-227A-D29C-5DA0-E12773D92554}"/>
              </a:ext>
            </a:extLst>
          </p:cNvPr>
          <p:cNvSpPr>
            <a:spLocks noGrp="1"/>
          </p:cNvSpPr>
          <p:nvPr>
            <p:ph type="dt" sz="half" idx="10"/>
          </p:nvPr>
        </p:nvSpPr>
        <p:spPr/>
        <p:txBody>
          <a:bodyPr/>
          <a:lstStyle/>
          <a:p>
            <a:pPr>
              <a:defRPr/>
            </a:pPr>
            <a:fld id="{72795A5C-ABA9-164F-9A37-0CFC1B48C772}" type="datetime1">
              <a:rPr lang="en-US" altLang="zh-CN" smtClean="0"/>
              <a:t>6/9/22</a:t>
            </a:fld>
            <a:endParaRPr lang="en-US" altLang="zh-CN" dirty="0"/>
          </a:p>
        </p:txBody>
      </p:sp>
      <p:sp>
        <p:nvSpPr>
          <p:cNvPr id="5" name="灯片编号占位符 4">
            <a:extLst>
              <a:ext uri="{FF2B5EF4-FFF2-40B4-BE49-F238E27FC236}">
                <a16:creationId xmlns:a16="http://schemas.microsoft.com/office/drawing/2014/main" id="{13E0DA92-618B-7CFA-463D-0F073EDC2298}"/>
              </a:ext>
            </a:extLst>
          </p:cNvPr>
          <p:cNvSpPr>
            <a:spLocks noGrp="1"/>
          </p:cNvSpPr>
          <p:nvPr>
            <p:ph type="sldNum" sz="quarter" idx="12"/>
          </p:nvPr>
        </p:nvSpPr>
        <p:spPr/>
        <p:txBody>
          <a:bodyPr/>
          <a:lstStyle/>
          <a:p>
            <a:pPr>
              <a:defRPr/>
            </a:pPr>
            <a:fld id="{4FF538FA-A287-4FBD-9703-6DB9C5344803}" type="slidenum">
              <a:rPr lang="zh-CN" altLang="en-US" smtClean="0"/>
              <a:t>40</a:t>
            </a:fld>
            <a:endParaRPr lang="en-US" altLang="zh-CN" dirty="0"/>
          </a:p>
        </p:txBody>
      </p:sp>
      <p:grpSp>
        <p:nvGrpSpPr>
          <p:cNvPr id="6" name="Group 55">
            <a:extLst>
              <a:ext uri="{FF2B5EF4-FFF2-40B4-BE49-F238E27FC236}">
                <a16:creationId xmlns:a16="http://schemas.microsoft.com/office/drawing/2014/main" id="{95B3D0B3-97B7-8B5D-83B6-9F2B0E56BF0E}"/>
              </a:ext>
            </a:extLst>
          </p:cNvPr>
          <p:cNvGrpSpPr>
            <a:grpSpLocks/>
          </p:cNvGrpSpPr>
          <p:nvPr/>
        </p:nvGrpSpPr>
        <p:grpSpPr bwMode="auto">
          <a:xfrm>
            <a:off x="1143000" y="1431925"/>
            <a:ext cx="7219950" cy="3749675"/>
            <a:chOff x="720" y="902"/>
            <a:chExt cx="4548" cy="2362"/>
          </a:xfrm>
        </p:grpSpPr>
        <p:sp>
          <p:nvSpPr>
            <p:cNvPr id="7" name="Freeform 17">
              <a:extLst>
                <a:ext uri="{FF2B5EF4-FFF2-40B4-BE49-F238E27FC236}">
                  <a16:creationId xmlns:a16="http://schemas.microsoft.com/office/drawing/2014/main" id="{60869469-72B1-1B86-4F1F-952265D734AE}"/>
                </a:ext>
              </a:extLst>
            </p:cNvPr>
            <p:cNvSpPr>
              <a:spLocks/>
            </p:cNvSpPr>
            <p:nvPr/>
          </p:nvSpPr>
          <p:spPr bwMode="auto">
            <a:xfrm>
              <a:off x="720" y="1008"/>
              <a:ext cx="4548" cy="2256"/>
            </a:xfrm>
            <a:custGeom>
              <a:avLst/>
              <a:gdLst>
                <a:gd name="T0" fmla="*/ 294 w 4404"/>
                <a:gd name="T1" fmla="*/ 262 h 2658"/>
                <a:gd name="T2" fmla="*/ 497 w 4404"/>
                <a:gd name="T3" fmla="*/ 231 h 2658"/>
                <a:gd name="T4" fmla="*/ 765 w 4404"/>
                <a:gd name="T5" fmla="*/ 160 h 2658"/>
                <a:gd name="T6" fmla="*/ 1237 w 4404"/>
                <a:gd name="T7" fmla="*/ 149 h 2658"/>
                <a:gd name="T8" fmla="*/ 1350 w 4404"/>
                <a:gd name="T9" fmla="*/ 129 h 2658"/>
                <a:gd name="T10" fmla="*/ 1440 w 4404"/>
                <a:gd name="T11" fmla="*/ 99 h 2658"/>
                <a:gd name="T12" fmla="*/ 2045 w 4404"/>
                <a:gd name="T13" fmla="*/ 7 h 2658"/>
                <a:gd name="T14" fmla="*/ 3044 w 4404"/>
                <a:gd name="T15" fmla="*/ 38 h 2658"/>
                <a:gd name="T16" fmla="*/ 3246 w 4404"/>
                <a:gd name="T17" fmla="*/ 88 h 2658"/>
                <a:gd name="T18" fmla="*/ 3908 w 4404"/>
                <a:gd name="T19" fmla="*/ 78 h 2658"/>
                <a:gd name="T20" fmla="*/ 4066 w 4404"/>
                <a:gd name="T21" fmla="*/ 149 h 2658"/>
                <a:gd name="T22" fmla="*/ 4110 w 4404"/>
                <a:gd name="T23" fmla="*/ 170 h 2658"/>
                <a:gd name="T24" fmla="*/ 4166 w 4404"/>
                <a:gd name="T25" fmla="*/ 262 h 2658"/>
                <a:gd name="T26" fmla="*/ 4200 w 4404"/>
                <a:gd name="T27" fmla="*/ 292 h 2658"/>
                <a:gd name="T28" fmla="*/ 4245 w 4404"/>
                <a:gd name="T29" fmla="*/ 353 h 2658"/>
                <a:gd name="T30" fmla="*/ 4324 w 4404"/>
                <a:gd name="T31" fmla="*/ 680 h 2658"/>
                <a:gd name="T32" fmla="*/ 4424 w 4404"/>
                <a:gd name="T33" fmla="*/ 854 h 2658"/>
                <a:gd name="T34" fmla="*/ 4458 w 4404"/>
                <a:gd name="T35" fmla="*/ 925 h 2658"/>
                <a:gd name="T36" fmla="*/ 4470 w 4404"/>
                <a:gd name="T37" fmla="*/ 966 h 2658"/>
                <a:gd name="T38" fmla="*/ 4503 w 4404"/>
                <a:gd name="T39" fmla="*/ 1007 h 2658"/>
                <a:gd name="T40" fmla="*/ 4514 w 4404"/>
                <a:gd name="T41" fmla="*/ 1068 h 2658"/>
                <a:gd name="T42" fmla="*/ 4537 w 4404"/>
                <a:gd name="T43" fmla="*/ 1129 h 2658"/>
                <a:gd name="T44" fmla="*/ 4548 w 4404"/>
                <a:gd name="T45" fmla="*/ 1170 h 2658"/>
                <a:gd name="T46" fmla="*/ 4537 w 4404"/>
                <a:gd name="T47" fmla="*/ 1588 h 2658"/>
                <a:gd name="T48" fmla="*/ 4435 w 4404"/>
                <a:gd name="T49" fmla="*/ 1793 h 2658"/>
                <a:gd name="T50" fmla="*/ 4334 w 4404"/>
                <a:gd name="T51" fmla="*/ 2017 h 2658"/>
                <a:gd name="T52" fmla="*/ 4256 w 4404"/>
                <a:gd name="T53" fmla="*/ 2201 h 2658"/>
                <a:gd name="T54" fmla="*/ 4177 w 4404"/>
                <a:gd name="T55" fmla="*/ 2221 h 2658"/>
                <a:gd name="T56" fmla="*/ 3998 w 4404"/>
                <a:gd name="T57" fmla="*/ 2242 h 2658"/>
                <a:gd name="T58" fmla="*/ 3234 w 4404"/>
                <a:gd name="T59" fmla="*/ 2283 h 2658"/>
                <a:gd name="T60" fmla="*/ 2909 w 4404"/>
                <a:gd name="T61" fmla="*/ 2374 h 2658"/>
                <a:gd name="T62" fmla="*/ 2393 w 4404"/>
                <a:gd name="T63" fmla="*/ 2426 h 2658"/>
                <a:gd name="T64" fmla="*/ 1562 w 4404"/>
                <a:gd name="T65" fmla="*/ 2395 h 2658"/>
                <a:gd name="T66" fmla="*/ 1192 w 4404"/>
                <a:gd name="T67" fmla="*/ 2283 h 2658"/>
                <a:gd name="T68" fmla="*/ 990 w 4404"/>
                <a:gd name="T69" fmla="*/ 2283 h 2658"/>
                <a:gd name="T70" fmla="*/ 968 w 4404"/>
                <a:gd name="T71" fmla="*/ 2221 h 2658"/>
                <a:gd name="T72" fmla="*/ 934 w 4404"/>
                <a:gd name="T73" fmla="*/ 2201 h 2658"/>
                <a:gd name="T74" fmla="*/ 485 w 4404"/>
                <a:gd name="T75" fmla="*/ 2231 h 2658"/>
                <a:gd name="T76" fmla="*/ 328 w 4404"/>
                <a:gd name="T77" fmla="*/ 2323 h 2658"/>
                <a:gd name="T78" fmla="*/ 216 w 4404"/>
                <a:gd name="T79" fmla="*/ 2242 h 2658"/>
                <a:gd name="T80" fmla="*/ 250 w 4404"/>
                <a:gd name="T81" fmla="*/ 2170 h 2658"/>
                <a:gd name="T82" fmla="*/ 126 w 4404"/>
                <a:gd name="T83" fmla="*/ 1640 h 2658"/>
                <a:gd name="T84" fmla="*/ 59 w 4404"/>
                <a:gd name="T85" fmla="*/ 1466 h 2658"/>
                <a:gd name="T86" fmla="*/ 13 w 4404"/>
                <a:gd name="T87" fmla="*/ 1282 h 2658"/>
                <a:gd name="T88" fmla="*/ 70 w 4404"/>
                <a:gd name="T89" fmla="*/ 854 h 2658"/>
                <a:gd name="T90" fmla="*/ 82 w 4404"/>
                <a:gd name="T91" fmla="*/ 751 h 2658"/>
                <a:gd name="T92" fmla="*/ 317 w 4404"/>
                <a:gd name="T93" fmla="*/ 119 h 2658"/>
                <a:gd name="T94" fmla="*/ 721 w 4404"/>
                <a:gd name="T95" fmla="*/ 109 h 2658"/>
                <a:gd name="T96" fmla="*/ 923 w 4404"/>
                <a:gd name="T97" fmla="*/ 68 h 2658"/>
                <a:gd name="T98" fmla="*/ 1080 w 4404"/>
                <a:gd name="T99" fmla="*/ 149 h 2658"/>
                <a:gd name="T100" fmla="*/ 1147 w 4404"/>
                <a:gd name="T101" fmla="*/ 170 h 265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4404" h="2658">
                  <a:moveTo>
                    <a:pt x="285" y="279"/>
                  </a:moveTo>
                  <a:cubicBezTo>
                    <a:pt x="351" y="272"/>
                    <a:pt x="417" y="265"/>
                    <a:pt x="481" y="246"/>
                  </a:cubicBezTo>
                  <a:cubicBezTo>
                    <a:pt x="557" y="223"/>
                    <a:pt x="663" y="173"/>
                    <a:pt x="741" y="170"/>
                  </a:cubicBezTo>
                  <a:cubicBezTo>
                    <a:pt x="893" y="163"/>
                    <a:pt x="1046" y="163"/>
                    <a:pt x="1198" y="159"/>
                  </a:cubicBezTo>
                  <a:cubicBezTo>
                    <a:pt x="1234" y="152"/>
                    <a:pt x="1272" y="150"/>
                    <a:pt x="1307" y="137"/>
                  </a:cubicBezTo>
                  <a:cubicBezTo>
                    <a:pt x="1312" y="135"/>
                    <a:pt x="1379" y="108"/>
                    <a:pt x="1394" y="105"/>
                  </a:cubicBezTo>
                  <a:cubicBezTo>
                    <a:pt x="1587" y="66"/>
                    <a:pt x="1784" y="24"/>
                    <a:pt x="1980" y="7"/>
                  </a:cubicBezTo>
                  <a:cubicBezTo>
                    <a:pt x="2296" y="14"/>
                    <a:pt x="2633" y="0"/>
                    <a:pt x="2948" y="40"/>
                  </a:cubicBezTo>
                  <a:cubicBezTo>
                    <a:pt x="3012" y="60"/>
                    <a:pt x="3078" y="77"/>
                    <a:pt x="3143" y="94"/>
                  </a:cubicBezTo>
                  <a:cubicBezTo>
                    <a:pt x="3374" y="86"/>
                    <a:pt x="3556" y="73"/>
                    <a:pt x="3784" y="83"/>
                  </a:cubicBezTo>
                  <a:cubicBezTo>
                    <a:pt x="3831" y="114"/>
                    <a:pt x="3886" y="134"/>
                    <a:pt x="3937" y="159"/>
                  </a:cubicBezTo>
                  <a:cubicBezTo>
                    <a:pt x="3951" y="166"/>
                    <a:pt x="3980" y="181"/>
                    <a:pt x="3980" y="181"/>
                  </a:cubicBezTo>
                  <a:cubicBezTo>
                    <a:pt x="3999" y="213"/>
                    <a:pt x="4012" y="249"/>
                    <a:pt x="4034" y="279"/>
                  </a:cubicBezTo>
                  <a:cubicBezTo>
                    <a:pt x="4043" y="291"/>
                    <a:pt x="4057" y="299"/>
                    <a:pt x="4067" y="311"/>
                  </a:cubicBezTo>
                  <a:cubicBezTo>
                    <a:pt x="4083" y="331"/>
                    <a:pt x="4111" y="376"/>
                    <a:pt x="4111" y="376"/>
                  </a:cubicBezTo>
                  <a:cubicBezTo>
                    <a:pt x="4128" y="487"/>
                    <a:pt x="4121" y="628"/>
                    <a:pt x="4187" y="724"/>
                  </a:cubicBezTo>
                  <a:cubicBezTo>
                    <a:pt x="4208" y="794"/>
                    <a:pt x="4245" y="847"/>
                    <a:pt x="4284" y="909"/>
                  </a:cubicBezTo>
                  <a:cubicBezTo>
                    <a:pt x="4299" y="932"/>
                    <a:pt x="4304" y="960"/>
                    <a:pt x="4317" y="985"/>
                  </a:cubicBezTo>
                  <a:cubicBezTo>
                    <a:pt x="4321" y="1000"/>
                    <a:pt x="4321" y="1015"/>
                    <a:pt x="4328" y="1029"/>
                  </a:cubicBezTo>
                  <a:cubicBezTo>
                    <a:pt x="4336" y="1045"/>
                    <a:pt x="4353" y="1055"/>
                    <a:pt x="4360" y="1072"/>
                  </a:cubicBezTo>
                  <a:cubicBezTo>
                    <a:pt x="4368" y="1092"/>
                    <a:pt x="4366" y="1116"/>
                    <a:pt x="4371" y="1137"/>
                  </a:cubicBezTo>
                  <a:cubicBezTo>
                    <a:pt x="4377" y="1159"/>
                    <a:pt x="4387" y="1180"/>
                    <a:pt x="4393" y="1202"/>
                  </a:cubicBezTo>
                  <a:cubicBezTo>
                    <a:pt x="4397" y="1217"/>
                    <a:pt x="4400" y="1231"/>
                    <a:pt x="4404" y="1246"/>
                  </a:cubicBezTo>
                  <a:cubicBezTo>
                    <a:pt x="4400" y="1394"/>
                    <a:pt x="4400" y="1543"/>
                    <a:pt x="4393" y="1691"/>
                  </a:cubicBezTo>
                  <a:cubicBezTo>
                    <a:pt x="4388" y="1800"/>
                    <a:pt x="4324" y="1823"/>
                    <a:pt x="4295" y="1909"/>
                  </a:cubicBezTo>
                  <a:cubicBezTo>
                    <a:pt x="4267" y="1991"/>
                    <a:pt x="4225" y="2065"/>
                    <a:pt x="4197" y="2148"/>
                  </a:cubicBezTo>
                  <a:cubicBezTo>
                    <a:pt x="4190" y="2220"/>
                    <a:pt x="4197" y="2307"/>
                    <a:pt x="4121" y="2344"/>
                  </a:cubicBezTo>
                  <a:cubicBezTo>
                    <a:pt x="4111" y="2349"/>
                    <a:pt x="4051" y="2364"/>
                    <a:pt x="4045" y="2365"/>
                  </a:cubicBezTo>
                  <a:cubicBezTo>
                    <a:pt x="3987" y="2374"/>
                    <a:pt x="3871" y="2387"/>
                    <a:pt x="3871" y="2387"/>
                  </a:cubicBezTo>
                  <a:cubicBezTo>
                    <a:pt x="3632" y="2448"/>
                    <a:pt x="3377" y="2390"/>
                    <a:pt x="3132" y="2431"/>
                  </a:cubicBezTo>
                  <a:cubicBezTo>
                    <a:pt x="3033" y="2489"/>
                    <a:pt x="2926" y="2501"/>
                    <a:pt x="2817" y="2528"/>
                  </a:cubicBezTo>
                  <a:cubicBezTo>
                    <a:pt x="2693" y="2613"/>
                    <a:pt x="2399" y="2581"/>
                    <a:pt x="2317" y="2583"/>
                  </a:cubicBezTo>
                  <a:cubicBezTo>
                    <a:pt x="2099" y="2658"/>
                    <a:pt x="1760" y="2581"/>
                    <a:pt x="1513" y="2550"/>
                  </a:cubicBezTo>
                  <a:cubicBezTo>
                    <a:pt x="1393" y="2519"/>
                    <a:pt x="1275" y="2468"/>
                    <a:pt x="1154" y="2431"/>
                  </a:cubicBezTo>
                  <a:cubicBezTo>
                    <a:pt x="1101" y="2438"/>
                    <a:pt x="1005" y="2456"/>
                    <a:pt x="959" y="2431"/>
                  </a:cubicBezTo>
                  <a:cubicBezTo>
                    <a:pt x="939" y="2420"/>
                    <a:pt x="957" y="2377"/>
                    <a:pt x="937" y="2365"/>
                  </a:cubicBezTo>
                  <a:cubicBezTo>
                    <a:pt x="926" y="2358"/>
                    <a:pt x="915" y="2351"/>
                    <a:pt x="904" y="2344"/>
                  </a:cubicBezTo>
                  <a:cubicBezTo>
                    <a:pt x="760" y="2361"/>
                    <a:pt x="611" y="2340"/>
                    <a:pt x="470" y="2376"/>
                  </a:cubicBezTo>
                  <a:cubicBezTo>
                    <a:pt x="424" y="2422"/>
                    <a:pt x="381" y="2458"/>
                    <a:pt x="318" y="2474"/>
                  </a:cubicBezTo>
                  <a:cubicBezTo>
                    <a:pt x="225" y="2461"/>
                    <a:pt x="230" y="2473"/>
                    <a:pt x="209" y="2387"/>
                  </a:cubicBezTo>
                  <a:cubicBezTo>
                    <a:pt x="218" y="2361"/>
                    <a:pt x="241" y="2339"/>
                    <a:pt x="242" y="2311"/>
                  </a:cubicBezTo>
                  <a:cubicBezTo>
                    <a:pt x="247" y="2141"/>
                    <a:pt x="264" y="1884"/>
                    <a:pt x="122" y="1746"/>
                  </a:cubicBezTo>
                  <a:cubicBezTo>
                    <a:pt x="109" y="1679"/>
                    <a:pt x="74" y="1627"/>
                    <a:pt x="57" y="1561"/>
                  </a:cubicBezTo>
                  <a:cubicBezTo>
                    <a:pt x="40" y="1495"/>
                    <a:pt x="24" y="1432"/>
                    <a:pt x="13" y="1365"/>
                  </a:cubicBezTo>
                  <a:cubicBezTo>
                    <a:pt x="20" y="1211"/>
                    <a:pt x="19" y="1056"/>
                    <a:pt x="68" y="909"/>
                  </a:cubicBezTo>
                  <a:cubicBezTo>
                    <a:pt x="72" y="873"/>
                    <a:pt x="78" y="836"/>
                    <a:pt x="79" y="800"/>
                  </a:cubicBezTo>
                  <a:cubicBezTo>
                    <a:pt x="85" y="656"/>
                    <a:pt x="0" y="142"/>
                    <a:pt x="307" y="127"/>
                  </a:cubicBezTo>
                  <a:cubicBezTo>
                    <a:pt x="437" y="121"/>
                    <a:pt x="568" y="120"/>
                    <a:pt x="698" y="116"/>
                  </a:cubicBezTo>
                  <a:cubicBezTo>
                    <a:pt x="764" y="105"/>
                    <a:pt x="828" y="85"/>
                    <a:pt x="894" y="72"/>
                  </a:cubicBezTo>
                  <a:cubicBezTo>
                    <a:pt x="1031" y="175"/>
                    <a:pt x="927" y="110"/>
                    <a:pt x="1046" y="159"/>
                  </a:cubicBezTo>
                  <a:cubicBezTo>
                    <a:pt x="1108" y="184"/>
                    <a:pt x="1067" y="181"/>
                    <a:pt x="1111" y="181"/>
                  </a:cubicBezTo>
                </a:path>
              </a:pathLst>
            </a:custGeom>
            <a:solidFill>
              <a:schemeClr val="accent4">
                <a:lumMod val="20000"/>
                <a:lumOff val="80000"/>
              </a:schemeClr>
            </a:solidFill>
            <a:ln w="12700" cap="sq" cmpd="sng">
              <a:noFill/>
              <a:prstDash val="solid"/>
              <a:round/>
              <a:headEnd type="none" w="sm" len="sm"/>
              <a:tailEnd type="none" w="sm" len="sm"/>
            </a:ln>
            <a:effectLst>
              <a:outerShdw dist="176434" dir="1815386" algn="ctr" rotWithShape="0">
                <a:srgbClr val="808080"/>
              </a:outerShdw>
            </a:effectLst>
          </p:spPr>
          <p:txBody>
            <a:bodyPr/>
            <a:lstStyle/>
            <a:p>
              <a:endParaRPr lang="zh-CN" altLang="en-US"/>
            </a:p>
          </p:txBody>
        </p:sp>
        <p:sp>
          <p:nvSpPr>
            <p:cNvPr id="8" name="Text Box 18">
              <a:extLst>
                <a:ext uri="{FF2B5EF4-FFF2-40B4-BE49-F238E27FC236}">
                  <a16:creationId xmlns:a16="http://schemas.microsoft.com/office/drawing/2014/main" id="{A8343388-222B-B7B1-6F18-C849AEF041DE}"/>
                </a:ext>
              </a:extLst>
            </p:cNvPr>
            <p:cNvSpPr txBox="1">
              <a:spLocks noChangeArrowheads="1"/>
            </p:cNvSpPr>
            <p:nvPr/>
          </p:nvSpPr>
          <p:spPr bwMode="auto">
            <a:xfrm>
              <a:off x="1074" y="1501"/>
              <a:ext cx="3840" cy="1153"/>
            </a:xfrm>
            <a:prstGeom prst="rect">
              <a:avLst/>
            </a:prstGeom>
            <a:noFill/>
            <a:ln w="12700" cap="sq">
              <a:noFill/>
              <a:miter lim="800000"/>
              <a:headEnd type="none" w="sm" len="sm"/>
              <a:tailEnd type="none" w="sm" len="sm"/>
            </a:ln>
            <a:effectLst/>
          </p:spPr>
          <p:txBody>
            <a:bodyPr>
              <a:spAutoFit/>
            </a:bodyPr>
            <a:lstStyle/>
            <a:p>
              <a:r>
                <a:rPr lang="en-US" altLang="zh-CN" sz="3800" dirty="0">
                  <a:solidFill>
                    <a:srgbClr val="264AA5"/>
                  </a:solidFill>
                  <a:latin typeface="黑体" pitchFamily="49" charset="-122"/>
                  <a:ea typeface="黑体" pitchFamily="49" charset="-122"/>
                </a:rPr>
                <a:t>    </a:t>
              </a:r>
              <a:r>
                <a:rPr lang="zh-CN" altLang="en-US" sz="3800" dirty="0">
                  <a:solidFill>
                    <a:srgbClr val="264AA5"/>
                  </a:solidFill>
                  <a:latin typeface="黑体" pitchFamily="49" charset="-122"/>
                  <a:ea typeface="黑体" pitchFamily="49" charset="-122"/>
                </a:rPr>
                <a:t>在稠密索引文件中查</a:t>
              </a:r>
            </a:p>
            <a:p>
              <a:r>
                <a:rPr lang="zh-CN" altLang="en-US" sz="3800" dirty="0">
                  <a:solidFill>
                    <a:srgbClr val="264AA5"/>
                  </a:solidFill>
                  <a:latin typeface="黑体" pitchFamily="49" charset="-122"/>
                  <a:ea typeface="黑体" pitchFamily="49" charset="-122"/>
                </a:rPr>
                <a:t>找一个记录存在与否的过</a:t>
              </a:r>
            </a:p>
            <a:p>
              <a:r>
                <a:rPr lang="zh-CN" altLang="en-US" sz="3800" dirty="0">
                  <a:solidFill>
                    <a:srgbClr val="264AA5"/>
                  </a:solidFill>
                  <a:latin typeface="黑体" pitchFamily="49" charset="-122"/>
                  <a:ea typeface="黑体" pitchFamily="49" charset="-122"/>
                </a:rPr>
                <a:t>程是直接查找索引表。</a:t>
              </a:r>
            </a:p>
          </p:txBody>
        </p:sp>
        <p:sp>
          <p:nvSpPr>
            <p:cNvPr id="9" name="Oval 53">
              <a:extLst>
                <a:ext uri="{FF2B5EF4-FFF2-40B4-BE49-F238E27FC236}">
                  <a16:creationId xmlns:a16="http://schemas.microsoft.com/office/drawing/2014/main" id="{4CBD06E7-2BC5-FEFF-6754-F36D310EA887}"/>
                </a:ext>
              </a:extLst>
            </p:cNvPr>
            <p:cNvSpPr>
              <a:spLocks noChangeArrowheads="1"/>
            </p:cNvSpPr>
            <p:nvPr/>
          </p:nvSpPr>
          <p:spPr bwMode="auto">
            <a:xfrm>
              <a:off x="1056" y="931"/>
              <a:ext cx="1152" cy="461"/>
            </a:xfrm>
            <a:prstGeom prst="ellipse">
              <a:avLst/>
            </a:prstGeom>
            <a:ln>
              <a:headEnd type="none" w="sm" len="sm"/>
              <a:tailEnd type="none" w="sm" len="sm"/>
            </a:ln>
          </p:spPr>
          <p:style>
            <a:lnRef idx="1">
              <a:schemeClr val="accent5"/>
            </a:lnRef>
            <a:fillRef idx="3">
              <a:schemeClr val="accent5"/>
            </a:fillRef>
            <a:effectRef idx="2">
              <a:schemeClr val="accent5"/>
            </a:effectRef>
            <a:fontRef idx="minor">
              <a:schemeClr val="lt1"/>
            </a:fontRef>
          </p:style>
          <p:txBody>
            <a:bodyPr wrap="none" anchor="ctr"/>
            <a:lstStyle/>
            <a:p>
              <a:endParaRPr lang="zh-CN" altLang="en-US"/>
            </a:p>
          </p:txBody>
        </p:sp>
        <p:sp>
          <p:nvSpPr>
            <p:cNvPr id="10" name="Text Box 54">
              <a:extLst>
                <a:ext uri="{FF2B5EF4-FFF2-40B4-BE49-F238E27FC236}">
                  <a16:creationId xmlns:a16="http://schemas.microsoft.com/office/drawing/2014/main" id="{F44E29F1-C2DD-9BB4-CF4A-7D3E5E52652A}"/>
                </a:ext>
              </a:extLst>
            </p:cNvPr>
            <p:cNvSpPr txBox="1">
              <a:spLocks noChangeArrowheads="1"/>
            </p:cNvSpPr>
            <p:nvPr/>
          </p:nvSpPr>
          <p:spPr bwMode="auto">
            <a:xfrm>
              <a:off x="1200" y="902"/>
              <a:ext cx="1296" cy="490"/>
            </a:xfrm>
            <a:prstGeom prst="rect">
              <a:avLst/>
            </a:prstGeom>
            <a:noFill/>
            <a:ln w="12700" cap="sq">
              <a:noFill/>
              <a:miter lim="800000"/>
              <a:headEnd type="none" w="sm" len="sm"/>
              <a:tailEnd type="none" w="sm" len="sm"/>
            </a:ln>
            <a:effectLst/>
          </p:spPr>
          <p:txBody>
            <a:bodyPr>
              <a:spAutoFit/>
            </a:bodyPr>
            <a:lstStyle/>
            <a:p>
              <a:r>
                <a:rPr lang="zh-CN" altLang="en-US" sz="4500" dirty="0">
                  <a:solidFill>
                    <a:schemeClr val="bg1"/>
                  </a:solidFill>
                  <a:ea typeface="黑体" pitchFamily="49" charset="-122"/>
                </a:rPr>
                <a:t>结论</a:t>
              </a:r>
            </a:p>
          </p:txBody>
        </p:sp>
      </p:grpSp>
    </p:spTree>
    <p:extLst>
      <p:ext uri="{BB962C8B-B14F-4D97-AF65-F5344CB8AC3E}">
        <p14:creationId xmlns:p14="http://schemas.microsoft.com/office/powerpoint/2010/main" val="82614532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9AA83B0C-103C-A43B-E18C-F97E4028ED3A}"/>
              </a:ext>
            </a:extLst>
          </p:cNvPr>
          <p:cNvSpPr>
            <a:spLocks noGrp="1"/>
          </p:cNvSpPr>
          <p:nvPr>
            <p:ph type="dt" sz="half" idx="10"/>
          </p:nvPr>
        </p:nvSpPr>
        <p:spPr/>
        <p:txBody>
          <a:bodyPr/>
          <a:lstStyle/>
          <a:p>
            <a:pPr>
              <a:defRPr/>
            </a:pPr>
            <a:fld id="{72795A5C-ABA9-164F-9A37-0CFC1B48C772}" type="datetime1">
              <a:rPr lang="en-US" altLang="zh-CN" smtClean="0"/>
              <a:t>6/9/22</a:t>
            </a:fld>
            <a:endParaRPr lang="en-US" altLang="zh-CN" dirty="0"/>
          </a:p>
        </p:txBody>
      </p:sp>
      <p:sp>
        <p:nvSpPr>
          <p:cNvPr id="5" name="灯片编号占位符 4">
            <a:extLst>
              <a:ext uri="{FF2B5EF4-FFF2-40B4-BE49-F238E27FC236}">
                <a16:creationId xmlns:a16="http://schemas.microsoft.com/office/drawing/2014/main" id="{CB7EE0AF-8670-9987-2EF3-A729E3FD41A6}"/>
              </a:ext>
            </a:extLst>
          </p:cNvPr>
          <p:cNvSpPr>
            <a:spLocks noGrp="1"/>
          </p:cNvSpPr>
          <p:nvPr>
            <p:ph type="sldNum" sz="quarter" idx="12"/>
          </p:nvPr>
        </p:nvSpPr>
        <p:spPr/>
        <p:txBody>
          <a:bodyPr/>
          <a:lstStyle/>
          <a:p>
            <a:pPr>
              <a:defRPr/>
            </a:pPr>
            <a:fld id="{4FF538FA-A287-4FBD-9703-6DB9C5344803}" type="slidenum">
              <a:rPr lang="zh-CN" altLang="en-US" smtClean="0"/>
              <a:t>41</a:t>
            </a:fld>
            <a:endParaRPr lang="en-US" altLang="zh-CN" dirty="0"/>
          </a:p>
        </p:txBody>
      </p:sp>
      <p:grpSp>
        <p:nvGrpSpPr>
          <p:cNvPr id="6" name="Group 2">
            <a:extLst>
              <a:ext uri="{FF2B5EF4-FFF2-40B4-BE49-F238E27FC236}">
                <a16:creationId xmlns:a16="http://schemas.microsoft.com/office/drawing/2014/main" id="{7C5420BF-26F4-BD9E-144D-FFAC83C3A3AB}"/>
              </a:ext>
            </a:extLst>
          </p:cNvPr>
          <p:cNvGrpSpPr>
            <a:grpSpLocks/>
          </p:cNvGrpSpPr>
          <p:nvPr/>
        </p:nvGrpSpPr>
        <p:grpSpPr bwMode="auto">
          <a:xfrm>
            <a:off x="610737" y="180182"/>
            <a:ext cx="4537075" cy="692150"/>
            <a:chOff x="192" y="192"/>
            <a:chExt cx="2858" cy="436"/>
          </a:xfrm>
          <a:solidFill>
            <a:schemeClr val="accent1"/>
          </a:solidFill>
        </p:grpSpPr>
        <p:sp>
          <p:nvSpPr>
            <p:cNvPr id="7" name="AutoShape 3">
              <a:extLst>
                <a:ext uri="{FF2B5EF4-FFF2-40B4-BE49-F238E27FC236}">
                  <a16:creationId xmlns:a16="http://schemas.microsoft.com/office/drawing/2014/main" id="{66DCA68B-0525-089A-AAA8-788B3DEDDD95}"/>
                </a:ext>
              </a:extLst>
            </p:cNvPr>
            <p:cNvSpPr>
              <a:spLocks noChangeArrowheads="1"/>
            </p:cNvSpPr>
            <p:nvPr/>
          </p:nvSpPr>
          <p:spPr bwMode="auto">
            <a:xfrm>
              <a:off x="192" y="192"/>
              <a:ext cx="2858" cy="436"/>
            </a:xfrm>
            <a:prstGeom prst="cloudCallout">
              <a:avLst>
                <a:gd name="adj1" fmla="val -25750"/>
                <a:gd name="adj2" fmla="val 19264"/>
              </a:avLst>
            </a:prstGeom>
            <a:solidFill>
              <a:schemeClr val="accent1">
                <a:lumMod val="20000"/>
                <a:lumOff val="80000"/>
              </a:schemeClr>
            </a:solidFill>
            <a:ln w="12700" cap="sq">
              <a:noFill/>
              <a:round/>
              <a:headEnd type="none" w="sm" len="sm"/>
              <a:tailEnd type="none" w="sm" len="sm"/>
            </a:ln>
            <a:effectLst>
              <a:outerShdw dist="132592" dir="1001955" algn="ctr" rotWithShape="0">
                <a:srgbClr val="808080"/>
              </a:outerShdw>
            </a:effectLst>
          </p:spPr>
          <p:txBody>
            <a:bodyPr wrap="none" anchor="ctr"/>
            <a:lstStyle/>
            <a:p>
              <a:pPr algn="ctr"/>
              <a:endParaRPr lang="en-US" altLang="zh-CN" b="0"/>
            </a:p>
          </p:txBody>
        </p:sp>
        <p:sp>
          <p:nvSpPr>
            <p:cNvPr id="8" name="Text Box 4">
              <a:extLst>
                <a:ext uri="{FF2B5EF4-FFF2-40B4-BE49-F238E27FC236}">
                  <a16:creationId xmlns:a16="http://schemas.microsoft.com/office/drawing/2014/main" id="{57804987-7099-D007-A908-3E427DB4B868}"/>
                </a:ext>
              </a:extLst>
            </p:cNvPr>
            <p:cNvSpPr txBox="1">
              <a:spLocks noChangeArrowheads="1"/>
            </p:cNvSpPr>
            <p:nvPr/>
          </p:nvSpPr>
          <p:spPr bwMode="auto">
            <a:xfrm>
              <a:off x="367" y="223"/>
              <a:ext cx="2610" cy="317"/>
            </a:xfrm>
            <a:prstGeom prst="rect">
              <a:avLst/>
            </a:prstGeom>
            <a:noFill/>
            <a:ln w="12700" cap="sq">
              <a:noFill/>
              <a:miter lim="800000"/>
              <a:headEnd type="none" w="sm" len="sm"/>
              <a:tailEnd type="none" w="sm" len="sm"/>
            </a:ln>
          </p:spPr>
          <p:txBody>
            <a:bodyPr>
              <a:spAutoFit/>
            </a:bodyPr>
            <a:lstStyle/>
            <a:p>
              <a:r>
                <a:rPr lang="zh-CN" altLang="en-US" sz="2700" dirty="0">
                  <a:solidFill>
                    <a:srgbClr val="7030A0"/>
                  </a:solidFill>
                  <a:latin typeface="黑体" pitchFamily="49" charset="-122"/>
                  <a:ea typeface="黑体" pitchFamily="49" charset="-122"/>
                </a:rPr>
                <a:t>三</a:t>
              </a:r>
              <a:r>
                <a:rPr lang="en-US" altLang="zh-CN" sz="2700" dirty="0">
                  <a:solidFill>
                    <a:srgbClr val="7030A0"/>
                  </a:solidFill>
                  <a:latin typeface="黑体" pitchFamily="49" charset="-122"/>
                  <a:ea typeface="黑体" pitchFamily="49" charset="-122"/>
                </a:rPr>
                <a:t>.</a:t>
              </a:r>
              <a:r>
                <a:rPr lang="zh-CN" altLang="en-US" sz="2700" dirty="0">
                  <a:solidFill>
                    <a:srgbClr val="7030A0"/>
                  </a:solidFill>
                  <a:latin typeface="黑体" pitchFamily="49" charset="-122"/>
                  <a:ea typeface="黑体" pitchFamily="49" charset="-122"/>
                </a:rPr>
                <a:t>非稠密索引</a:t>
              </a:r>
              <a:r>
                <a:rPr lang="en-US" altLang="zh-CN" sz="2700" dirty="0">
                  <a:solidFill>
                    <a:srgbClr val="7030A0"/>
                  </a:solidFill>
                  <a:latin typeface="黑体" pitchFamily="49" charset="-122"/>
                  <a:ea typeface="黑体" pitchFamily="49" charset="-122"/>
                </a:rPr>
                <a:t>-</a:t>
              </a:r>
              <a:r>
                <a:rPr lang="zh-CN" altLang="en-US" sz="2700" dirty="0">
                  <a:solidFill>
                    <a:srgbClr val="7030A0"/>
                  </a:solidFill>
                  <a:latin typeface="黑体" pitchFamily="49" charset="-122"/>
                  <a:ea typeface="黑体" pitchFamily="49" charset="-122"/>
                </a:rPr>
                <a:t>分块索引</a:t>
              </a:r>
              <a:endParaRPr lang="zh-CN" altLang="en-US" b="0" dirty="0">
                <a:solidFill>
                  <a:srgbClr val="7030A0"/>
                </a:solidFill>
                <a:latin typeface="黑体" pitchFamily="49" charset="-122"/>
                <a:ea typeface="黑体" pitchFamily="49" charset="-122"/>
              </a:endParaRPr>
            </a:p>
          </p:txBody>
        </p:sp>
      </p:grpSp>
      <p:grpSp>
        <p:nvGrpSpPr>
          <p:cNvPr id="9" name="Group 6">
            <a:extLst>
              <a:ext uri="{FF2B5EF4-FFF2-40B4-BE49-F238E27FC236}">
                <a16:creationId xmlns:a16="http://schemas.microsoft.com/office/drawing/2014/main" id="{90E7BD4C-D897-9892-7E80-6541DA32C449}"/>
              </a:ext>
            </a:extLst>
          </p:cNvPr>
          <p:cNvGrpSpPr>
            <a:grpSpLocks/>
          </p:cNvGrpSpPr>
          <p:nvPr/>
        </p:nvGrpSpPr>
        <p:grpSpPr bwMode="auto">
          <a:xfrm>
            <a:off x="5053013" y="2511425"/>
            <a:ext cx="2947987" cy="4111625"/>
            <a:chOff x="3183" y="1582"/>
            <a:chExt cx="1857" cy="2590"/>
          </a:xfrm>
        </p:grpSpPr>
        <p:grpSp>
          <p:nvGrpSpPr>
            <p:cNvPr id="10" name="Group 7">
              <a:extLst>
                <a:ext uri="{FF2B5EF4-FFF2-40B4-BE49-F238E27FC236}">
                  <a16:creationId xmlns:a16="http://schemas.microsoft.com/office/drawing/2014/main" id="{B1887CFB-0F52-91A8-6433-873660C49826}"/>
                </a:ext>
              </a:extLst>
            </p:cNvPr>
            <p:cNvGrpSpPr>
              <a:grpSpLocks/>
            </p:cNvGrpSpPr>
            <p:nvPr/>
          </p:nvGrpSpPr>
          <p:grpSpPr bwMode="auto">
            <a:xfrm>
              <a:off x="3600" y="1824"/>
              <a:ext cx="1440" cy="768"/>
              <a:chOff x="3072" y="1824"/>
              <a:chExt cx="1440" cy="768"/>
            </a:xfrm>
          </p:grpSpPr>
          <p:grpSp>
            <p:nvGrpSpPr>
              <p:cNvPr id="94" name="Group 8">
                <a:extLst>
                  <a:ext uri="{FF2B5EF4-FFF2-40B4-BE49-F238E27FC236}">
                    <a16:creationId xmlns:a16="http://schemas.microsoft.com/office/drawing/2014/main" id="{E7C848DD-9082-D2AB-0323-0F418CECD8EA}"/>
                  </a:ext>
                </a:extLst>
              </p:cNvPr>
              <p:cNvGrpSpPr>
                <a:grpSpLocks/>
              </p:cNvGrpSpPr>
              <p:nvPr/>
            </p:nvGrpSpPr>
            <p:grpSpPr bwMode="auto">
              <a:xfrm>
                <a:off x="3072" y="1824"/>
                <a:ext cx="1440" cy="192"/>
                <a:chOff x="3072" y="2400"/>
                <a:chExt cx="1440" cy="192"/>
              </a:xfrm>
            </p:grpSpPr>
            <p:sp>
              <p:nvSpPr>
                <p:cNvPr id="107" name="Rectangle 9">
                  <a:extLst>
                    <a:ext uri="{FF2B5EF4-FFF2-40B4-BE49-F238E27FC236}">
                      <a16:creationId xmlns:a16="http://schemas.microsoft.com/office/drawing/2014/main" id="{50DFBC74-86AE-81B7-A6D5-C3EF79212249}"/>
                    </a:ext>
                  </a:extLst>
                </p:cNvPr>
                <p:cNvSpPr>
                  <a:spLocks noChangeArrowheads="1"/>
                </p:cNvSpPr>
                <p:nvPr/>
              </p:nvSpPr>
              <p:spPr bwMode="auto">
                <a:xfrm>
                  <a:off x="3072" y="2400"/>
                  <a:ext cx="336"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108" name="Rectangle 10">
                  <a:extLst>
                    <a:ext uri="{FF2B5EF4-FFF2-40B4-BE49-F238E27FC236}">
                      <a16:creationId xmlns:a16="http://schemas.microsoft.com/office/drawing/2014/main" id="{BD96261D-BBDB-3AF6-9565-7A941F2B4AA7}"/>
                    </a:ext>
                  </a:extLst>
                </p:cNvPr>
                <p:cNvSpPr>
                  <a:spLocks noChangeArrowheads="1"/>
                </p:cNvSpPr>
                <p:nvPr/>
              </p:nvSpPr>
              <p:spPr bwMode="auto">
                <a:xfrm>
                  <a:off x="3408" y="2400"/>
                  <a:ext cx="480"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109" name="Rectangle 11">
                  <a:extLst>
                    <a:ext uri="{FF2B5EF4-FFF2-40B4-BE49-F238E27FC236}">
                      <a16:creationId xmlns:a16="http://schemas.microsoft.com/office/drawing/2014/main" id="{2DBA7B09-011F-AB73-05EB-B823A5FB69F3}"/>
                    </a:ext>
                  </a:extLst>
                </p:cNvPr>
                <p:cNvSpPr>
                  <a:spLocks noChangeArrowheads="1"/>
                </p:cNvSpPr>
                <p:nvPr/>
              </p:nvSpPr>
              <p:spPr bwMode="auto">
                <a:xfrm>
                  <a:off x="3888" y="2400"/>
                  <a:ext cx="624"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grpSp>
          <p:grpSp>
            <p:nvGrpSpPr>
              <p:cNvPr id="95" name="Group 12">
                <a:extLst>
                  <a:ext uri="{FF2B5EF4-FFF2-40B4-BE49-F238E27FC236}">
                    <a16:creationId xmlns:a16="http://schemas.microsoft.com/office/drawing/2014/main" id="{7A5F005D-F15F-5AEC-A93B-1828BCCA950B}"/>
                  </a:ext>
                </a:extLst>
              </p:cNvPr>
              <p:cNvGrpSpPr>
                <a:grpSpLocks/>
              </p:cNvGrpSpPr>
              <p:nvPr/>
            </p:nvGrpSpPr>
            <p:grpSpPr bwMode="auto">
              <a:xfrm>
                <a:off x="3072" y="2016"/>
                <a:ext cx="1440" cy="192"/>
                <a:chOff x="3072" y="2400"/>
                <a:chExt cx="1440" cy="192"/>
              </a:xfrm>
            </p:grpSpPr>
            <p:sp>
              <p:nvSpPr>
                <p:cNvPr id="104" name="Rectangle 13">
                  <a:extLst>
                    <a:ext uri="{FF2B5EF4-FFF2-40B4-BE49-F238E27FC236}">
                      <a16:creationId xmlns:a16="http://schemas.microsoft.com/office/drawing/2014/main" id="{C1B596C8-CF0A-0261-B442-FC565676C725}"/>
                    </a:ext>
                  </a:extLst>
                </p:cNvPr>
                <p:cNvSpPr>
                  <a:spLocks noChangeArrowheads="1"/>
                </p:cNvSpPr>
                <p:nvPr/>
              </p:nvSpPr>
              <p:spPr bwMode="auto">
                <a:xfrm>
                  <a:off x="3072" y="2400"/>
                  <a:ext cx="336"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105" name="Rectangle 14">
                  <a:extLst>
                    <a:ext uri="{FF2B5EF4-FFF2-40B4-BE49-F238E27FC236}">
                      <a16:creationId xmlns:a16="http://schemas.microsoft.com/office/drawing/2014/main" id="{F53058DA-8713-40C0-3049-351B77FECA51}"/>
                    </a:ext>
                  </a:extLst>
                </p:cNvPr>
                <p:cNvSpPr>
                  <a:spLocks noChangeArrowheads="1"/>
                </p:cNvSpPr>
                <p:nvPr/>
              </p:nvSpPr>
              <p:spPr bwMode="auto">
                <a:xfrm>
                  <a:off x="3408" y="2400"/>
                  <a:ext cx="480"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106" name="Rectangle 15">
                  <a:extLst>
                    <a:ext uri="{FF2B5EF4-FFF2-40B4-BE49-F238E27FC236}">
                      <a16:creationId xmlns:a16="http://schemas.microsoft.com/office/drawing/2014/main" id="{BF780712-0442-12E4-45A8-9CD292484FC8}"/>
                    </a:ext>
                  </a:extLst>
                </p:cNvPr>
                <p:cNvSpPr>
                  <a:spLocks noChangeArrowheads="1"/>
                </p:cNvSpPr>
                <p:nvPr/>
              </p:nvSpPr>
              <p:spPr bwMode="auto">
                <a:xfrm>
                  <a:off x="3888" y="2400"/>
                  <a:ext cx="624"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grpSp>
          <p:grpSp>
            <p:nvGrpSpPr>
              <p:cNvPr id="96" name="Group 16">
                <a:extLst>
                  <a:ext uri="{FF2B5EF4-FFF2-40B4-BE49-F238E27FC236}">
                    <a16:creationId xmlns:a16="http://schemas.microsoft.com/office/drawing/2014/main" id="{0524DF46-20B8-2C5C-B3E8-3AC18B488120}"/>
                  </a:ext>
                </a:extLst>
              </p:cNvPr>
              <p:cNvGrpSpPr>
                <a:grpSpLocks/>
              </p:cNvGrpSpPr>
              <p:nvPr/>
            </p:nvGrpSpPr>
            <p:grpSpPr bwMode="auto">
              <a:xfrm>
                <a:off x="3072" y="2208"/>
                <a:ext cx="1440" cy="192"/>
                <a:chOff x="3072" y="2400"/>
                <a:chExt cx="1440" cy="192"/>
              </a:xfrm>
            </p:grpSpPr>
            <p:sp>
              <p:nvSpPr>
                <p:cNvPr id="101" name="Rectangle 17">
                  <a:extLst>
                    <a:ext uri="{FF2B5EF4-FFF2-40B4-BE49-F238E27FC236}">
                      <a16:creationId xmlns:a16="http://schemas.microsoft.com/office/drawing/2014/main" id="{E3D6AE84-A0FF-9EB3-BB1E-E9FE646CF555}"/>
                    </a:ext>
                  </a:extLst>
                </p:cNvPr>
                <p:cNvSpPr>
                  <a:spLocks noChangeArrowheads="1"/>
                </p:cNvSpPr>
                <p:nvPr/>
              </p:nvSpPr>
              <p:spPr bwMode="auto">
                <a:xfrm>
                  <a:off x="3072" y="2400"/>
                  <a:ext cx="336"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102" name="Rectangle 18">
                  <a:extLst>
                    <a:ext uri="{FF2B5EF4-FFF2-40B4-BE49-F238E27FC236}">
                      <a16:creationId xmlns:a16="http://schemas.microsoft.com/office/drawing/2014/main" id="{9E0DFE48-5519-A84D-799C-CC8321996E45}"/>
                    </a:ext>
                  </a:extLst>
                </p:cNvPr>
                <p:cNvSpPr>
                  <a:spLocks noChangeArrowheads="1"/>
                </p:cNvSpPr>
                <p:nvPr/>
              </p:nvSpPr>
              <p:spPr bwMode="auto">
                <a:xfrm>
                  <a:off x="3408" y="2400"/>
                  <a:ext cx="480"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103" name="Rectangle 19">
                  <a:extLst>
                    <a:ext uri="{FF2B5EF4-FFF2-40B4-BE49-F238E27FC236}">
                      <a16:creationId xmlns:a16="http://schemas.microsoft.com/office/drawing/2014/main" id="{40D6B235-B04A-A067-76F2-DDD2B2D58948}"/>
                    </a:ext>
                  </a:extLst>
                </p:cNvPr>
                <p:cNvSpPr>
                  <a:spLocks noChangeArrowheads="1"/>
                </p:cNvSpPr>
                <p:nvPr/>
              </p:nvSpPr>
              <p:spPr bwMode="auto">
                <a:xfrm>
                  <a:off x="3888" y="2400"/>
                  <a:ext cx="624"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grpSp>
          <p:grpSp>
            <p:nvGrpSpPr>
              <p:cNvPr id="97" name="Group 20">
                <a:extLst>
                  <a:ext uri="{FF2B5EF4-FFF2-40B4-BE49-F238E27FC236}">
                    <a16:creationId xmlns:a16="http://schemas.microsoft.com/office/drawing/2014/main" id="{674328D0-9495-BB06-9778-0F2004FFFF2B}"/>
                  </a:ext>
                </a:extLst>
              </p:cNvPr>
              <p:cNvGrpSpPr>
                <a:grpSpLocks/>
              </p:cNvGrpSpPr>
              <p:nvPr/>
            </p:nvGrpSpPr>
            <p:grpSpPr bwMode="auto">
              <a:xfrm>
                <a:off x="3072" y="2400"/>
                <a:ext cx="1440" cy="192"/>
                <a:chOff x="3072" y="2400"/>
                <a:chExt cx="1440" cy="192"/>
              </a:xfrm>
            </p:grpSpPr>
            <p:sp>
              <p:nvSpPr>
                <p:cNvPr id="98" name="Rectangle 21">
                  <a:extLst>
                    <a:ext uri="{FF2B5EF4-FFF2-40B4-BE49-F238E27FC236}">
                      <a16:creationId xmlns:a16="http://schemas.microsoft.com/office/drawing/2014/main" id="{154C2FD1-C396-25ED-D9F0-227AE988E0A4}"/>
                    </a:ext>
                  </a:extLst>
                </p:cNvPr>
                <p:cNvSpPr>
                  <a:spLocks noChangeArrowheads="1"/>
                </p:cNvSpPr>
                <p:nvPr/>
              </p:nvSpPr>
              <p:spPr bwMode="auto">
                <a:xfrm>
                  <a:off x="3072" y="2400"/>
                  <a:ext cx="336"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99" name="Rectangle 22">
                  <a:extLst>
                    <a:ext uri="{FF2B5EF4-FFF2-40B4-BE49-F238E27FC236}">
                      <a16:creationId xmlns:a16="http://schemas.microsoft.com/office/drawing/2014/main" id="{A42BD96D-5076-36ED-66FD-5CD8E2C5D0E0}"/>
                    </a:ext>
                  </a:extLst>
                </p:cNvPr>
                <p:cNvSpPr>
                  <a:spLocks noChangeArrowheads="1"/>
                </p:cNvSpPr>
                <p:nvPr/>
              </p:nvSpPr>
              <p:spPr bwMode="auto">
                <a:xfrm>
                  <a:off x="3408" y="2400"/>
                  <a:ext cx="480"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100" name="Rectangle 23">
                  <a:extLst>
                    <a:ext uri="{FF2B5EF4-FFF2-40B4-BE49-F238E27FC236}">
                      <a16:creationId xmlns:a16="http://schemas.microsoft.com/office/drawing/2014/main" id="{7B69404E-EDB5-67FF-C5E0-79EB9F075F4E}"/>
                    </a:ext>
                  </a:extLst>
                </p:cNvPr>
                <p:cNvSpPr>
                  <a:spLocks noChangeArrowheads="1"/>
                </p:cNvSpPr>
                <p:nvPr/>
              </p:nvSpPr>
              <p:spPr bwMode="auto">
                <a:xfrm>
                  <a:off x="3888" y="2400"/>
                  <a:ext cx="624"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grpSp>
        </p:grpSp>
        <p:grpSp>
          <p:nvGrpSpPr>
            <p:cNvPr id="11" name="Group 24">
              <a:extLst>
                <a:ext uri="{FF2B5EF4-FFF2-40B4-BE49-F238E27FC236}">
                  <a16:creationId xmlns:a16="http://schemas.microsoft.com/office/drawing/2014/main" id="{2E8CBE3B-5B92-5447-AF4D-1A58A96A8143}"/>
                </a:ext>
              </a:extLst>
            </p:cNvPr>
            <p:cNvGrpSpPr>
              <a:grpSpLocks/>
            </p:cNvGrpSpPr>
            <p:nvPr/>
          </p:nvGrpSpPr>
          <p:grpSpPr bwMode="auto">
            <a:xfrm>
              <a:off x="3600" y="2592"/>
              <a:ext cx="1440" cy="768"/>
              <a:chOff x="3072" y="1824"/>
              <a:chExt cx="1440" cy="768"/>
            </a:xfrm>
          </p:grpSpPr>
          <p:grpSp>
            <p:nvGrpSpPr>
              <p:cNvPr id="78" name="Group 25">
                <a:extLst>
                  <a:ext uri="{FF2B5EF4-FFF2-40B4-BE49-F238E27FC236}">
                    <a16:creationId xmlns:a16="http://schemas.microsoft.com/office/drawing/2014/main" id="{2049171B-BB3F-B3E7-6438-6DC8C33E6C8A}"/>
                  </a:ext>
                </a:extLst>
              </p:cNvPr>
              <p:cNvGrpSpPr>
                <a:grpSpLocks/>
              </p:cNvGrpSpPr>
              <p:nvPr/>
            </p:nvGrpSpPr>
            <p:grpSpPr bwMode="auto">
              <a:xfrm>
                <a:off x="3072" y="1824"/>
                <a:ext cx="1440" cy="192"/>
                <a:chOff x="3072" y="2400"/>
                <a:chExt cx="1440" cy="192"/>
              </a:xfrm>
            </p:grpSpPr>
            <p:sp>
              <p:nvSpPr>
                <p:cNvPr id="91" name="Rectangle 26">
                  <a:extLst>
                    <a:ext uri="{FF2B5EF4-FFF2-40B4-BE49-F238E27FC236}">
                      <a16:creationId xmlns:a16="http://schemas.microsoft.com/office/drawing/2014/main" id="{47FCB3A6-68A3-4A1B-CEF0-5CFACB6469FB}"/>
                    </a:ext>
                  </a:extLst>
                </p:cNvPr>
                <p:cNvSpPr>
                  <a:spLocks noChangeArrowheads="1"/>
                </p:cNvSpPr>
                <p:nvPr/>
              </p:nvSpPr>
              <p:spPr bwMode="auto">
                <a:xfrm>
                  <a:off x="3072" y="2400"/>
                  <a:ext cx="336"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92" name="Rectangle 27">
                  <a:extLst>
                    <a:ext uri="{FF2B5EF4-FFF2-40B4-BE49-F238E27FC236}">
                      <a16:creationId xmlns:a16="http://schemas.microsoft.com/office/drawing/2014/main" id="{7D367C0B-E7B9-E7E8-77B6-8AFE6B37ACB1}"/>
                    </a:ext>
                  </a:extLst>
                </p:cNvPr>
                <p:cNvSpPr>
                  <a:spLocks noChangeArrowheads="1"/>
                </p:cNvSpPr>
                <p:nvPr/>
              </p:nvSpPr>
              <p:spPr bwMode="auto">
                <a:xfrm>
                  <a:off x="3408" y="2400"/>
                  <a:ext cx="480"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93" name="Rectangle 28">
                  <a:extLst>
                    <a:ext uri="{FF2B5EF4-FFF2-40B4-BE49-F238E27FC236}">
                      <a16:creationId xmlns:a16="http://schemas.microsoft.com/office/drawing/2014/main" id="{5D8A85F2-3462-7074-BA3A-2FBDF95B359C}"/>
                    </a:ext>
                  </a:extLst>
                </p:cNvPr>
                <p:cNvSpPr>
                  <a:spLocks noChangeArrowheads="1"/>
                </p:cNvSpPr>
                <p:nvPr/>
              </p:nvSpPr>
              <p:spPr bwMode="auto">
                <a:xfrm>
                  <a:off x="3888" y="2400"/>
                  <a:ext cx="624"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grpSp>
          <p:grpSp>
            <p:nvGrpSpPr>
              <p:cNvPr id="79" name="Group 29">
                <a:extLst>
                  <a:ext uri="{FF2B5EF4-FFF2-40B4-BE49-F238E27FC236}">
                    <a16:creationId xmlns:a16="http://schemas.microsoft.com/office/drawing/2014/main" id="{B479CF4C-0584-D4E8-F56E-2897AE7306F3}"/>
                  </a:ext>
                </a:extLst>
              </p:cNvPr>
              <p:cNvGrpSpPr>
                <a:grpSpLocks/>
              </p:cNvGrpSpPr>
              <p:nvPr/>
            </p:nvGrpSpPr>
            <p:grpSpPr bwMode="auto">
              <a:xfrm>
                <a:off x="3072" y="2016"/>
                <a:ext cx="1440" cy="192"/>
                <a:chOff x="3072" y="2400"/>
                <a:chExt cx="1440" cy="192"/>
              </a:xfrm>
            </p:grpSpPr>
            <p:sp>
              <p:nvSpPr>
                <p:cNvPr id="88" name="Rectangle 30">
                  <a:extLst>
                    <a:ext uri="{FF2B5EF4-FFF2-40B4-BE49-F238E27FC236}">
                      <a16:creationId xmlns:a16="http://schemas.microsoft.com/office/drawing/2014/main" id="{F29931C0-D5DE-DA68-AE22-EC3194C9FA3C}"/>
                    </a:ext>
                  </a:extLst>
                </p:cNvPr>
                <p:cNvSpPr>
                  <a:spLocks noChangeArrowheads="1"/>
                </p:cNvSpPr>
                <p:nvPr/>
              </p:nvSpPr>
              <p:spPr bwMode="auto">
                <a:xfrm>
                  <a:off x="3072" y="2400"/>
                  <a:ext cx="336"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89" name="Rectangle 31">
                  <a:extLst>
                    <a:ext uri="{FF2B5EF4-FFF2-40B4-BE49-F238E27FC236}">
                      <a16:creationId xmlns:a16="http://schemas.microsoft.com/office/drawing/2014/main" id="{D4D12177-3432-9C2D-F3AB-2E269E3EFFE9}"/>
                    </a:ext>
                  </a:extLst>
                </p:cNvPr>
                <p:cNvSpPr>
                  <a:spLocks noChangeArrowheads="1"/>
                </p:cNvSpPr>
                <p:nvPr/>
              </p:nvSpPr>
              <p:spPr bwMode="auto">
                <a:xfrm>
                  <a:off x="3408" y="2400"/>
                  <a:ext cx="480"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90" name="Rectangle 32">
                  <a:extLst>
                    <a:ext uri="{FF2B5EF4-FFF2-40B4-BE49-F238E27FC236}">
                      <a16:creationId xmlns:a16="http://schemas.microsoft.com/office/drawing/2014/main" id="{6A95A862-7D74-B5C2-2A4E-F0EDB4123326}"/>
                    </a:ext>
                  </a:extLst>
                </p:cNvPr>
                <p:cNvSpPr>
                  <a:spLocks noChangeArrowheads="1"/>
                </p:cNvSpPr>
                <p:nvPr/>
              </p:nvSpPr>
              <p:spPr bwMode="auto">
                <a:xfrm>
                  <a:off x="3888" y="2400"/>
                  <a:ext cx="624"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grpSp>
          <p:grpSp>
            <p:nvGrpSpPr>
              <p:cNvPr id="80" name="Group 33">
                <a:extLst>
                  <a:ext uri="{FF2B5EF4-FFF2-40B4-BE49-F238E27FC236}">
                    <a16:creationId xmlns:a16="http://schemas.microsoft.com/office/drawing/2014/main" id="{B324343B-9A81-3B5C-D04A-F69F28740B65}"/>
                  </a:ext>
                </a:extLst>
              </p:cNvPr>
              <p:cNvGrpSpPr>
                <a:grpSpLocks/>
              </p:cNvGrpSpPr>
              <p:nvPr/>
            </p:nvGrpSpPr>
            <p:grpSpPr bwMode="auto">
              <a:xfrm>
                <a:off x="3072" y="2208"/>
                <a:ext cx="1440" cy="192"/>
                <a:chOff x="3072" y="2400"/>
                <a:chExt cx="1440" cy="192"/>
              </a:xfrm>
            </p:grpSpPr>
            <p:sp>
              <p:nvSpPr>
                <p:cNvPr id="85" name="Rectangle 34">
                  <a:extLst>
                    <a:ext uri="{FF2B5EF4-FFF2-40B4-BE49-F238E27FC236}">
                      <a16:creationId xmlns:a16="http://schemas.microsoft.com/office/drawing/2014/main" id="{74F2726E-EDDC-66BA-B644-CDC94BAD90FE}"/>
                    </a:ext>
                  </a:extLst>
                </p:cNvPr>
                <p:cNvSpPr>
                  <a:spLocks noChangeArrowheads="1"/>
                </p:cNvSpPr>
                <p:nvPr/>
              </p:nvSpPr>
              <p:spPr bwMode="auto">
                <a:xfrm>
                  <a:off x="3072" y="2400"/>
                  <a:ext cx="336"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86" name="Rectangle 35">
                  <a:extLst>
                    <a:ext uri="{FF2B5EF4-FFF2-40B4-BE49-F238E27FC236}">
                      <a16:creationId xmlns:a16="http://schemas.microsoft.com/office/drawing/2014/main" id="{EEDABB83-958C-7D55-DB47-0658933B4778}"/>
                    </a:ext>
                  </a:extLst>
                </p:cNvPr>
                <p:cNvSpPr>
                  <a:spLocks noChangeArrowheads="1"/>
                </p:cNvSpPr>
                <p:nvPr/>
              </p:nvSpPr>
              <p:spPr bwMode="auto">
                <a:xfrm>
                  <a:off x="3408" y="2400"/>
                  <a:ext cx="480"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87" name="Rectangle 36">
                  <a:extLst>
                    <a:ext uri="{FF2B5EF4-FFF2-40B4-BE49-F238E27FC236}">
                      <a16:creationId xmlns:a16="http://schemas.microsoft.com/office/drawing/2014/main" id="{A3C475D5-8214-D294-C3F2-94A69240DA74}"/>
                    </a:ext>
                  </a:extLst>
                </p:cNvPr>
                <p:cNvSpPr>
                  <a:spLocks noChangeArrowheads="1"/>
                </p:cNvSpPr>
                <p:nvPr/>
              </p:nvSpPr>
              <p:spPr bwMode="auto">
                <a:xfrm>
                  <a:off x="3888" y="2400"/>
                  <a:ext cx="624"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grpSp>
          <p:grpSp>
            <p:nvGrpSpPr>
              <p:cNvPr id="81" name="Group 37">
                <a:extLst>
                  <a:ext uri="{FF2B5EF4-FFF2-40B4-BE49-F238E27FC236}">
                    <a16:creationId xmlns:a16="http://schemas.microsoft.com/office/drawing/2014/main" id="{0C0FAF74-74CD-F845-4E42-4D6064DE0E34}"/>
                  </a:ext>
                </a:extLst>
              </p:cNvPr>
              <p:cNvGrpSpPr>
                <a:grpSpLocks/>
              </p:cNvGrpSpPr>
              <p:nvPr/>
            </p:nvGrpSpPr>
            <p:grpSpPr bwMode="auto">
              <a:xfrm>
                <a:off x="3072" y="2400"/>
                <a:ext cx="1440" cy="192"/>
                <a:chOff x="3072" y="2400"/>
                <a:chExt cx="1440" cy="192"/>
              </a:xfrm>
            </p:grpSpPr>
            <p:sp>
              <p:nvSpPr>
                <p:cNvPr id="82" name="Rectangle 38">
                  <a:extLst>
                    <a:ext uri="{FF2B5EF4-FFF2-40B4-BE49-F238E27FC236}">
                      <a16:creationId xmlns:a16="http://schemas.microsoft.com/office/drawing/2014/main" id="{7FBC87DB-30AA-F659-A43B-EAEE40B87478}"/>
                    </a:ext>
                  </a:extLst>
                </p:cNvPr>
                <p:cNvSpPr>
                  <a:spLocks noChangeArrowheads="1"/>
                </p:cNvSpPr>
                <p:nvPr/>
              </p:nvSpPr>
              <p:spPr bwMode="auto">
                <a:xfrm>
                  <a:off x="3072" y="2400"/>
                  <a:ext cx="336"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83" name="Rectangle 39">
                  <a:extLst>
                    <a:ext uri="{FF2B5EF4-FFF2-40B4-BE49-F238E27FC236}">
                      <a16:creationId xmlns:a16="http://schemas.microsoft.com/office/drawing/2014/main" id="{80F47FC4-F881-2EDE-B6E9-867DA8A7761C}"/>
                    </a:ext>
                  </a:extLst>
                </p:cNvPr>
                <p:cNvSpPr>
                  <a:spLocks noChangeArrowheads="1"/>
                </p:cNvSpPr>
                <p:nvPr/>
              </p:nvSpPr>
              <p:spPr bwMode="auto">
                <a:xfrm>
                  <a:off x="3408" y="2400"/>
                  <a:ext cx="480"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84" name="Rectangle 40">
                  <a:extLst>
                    <a:ext uri="{FF2B5EF4-FFF2-40B4-BE49-F238E27FC236}">
                      <a16:creationId xmlns:a16="http://schemas.microsoft.com/office/drawing/2014/main" id="{B8BED002-67E2-F913-8B7E-17DE7A729DB8}"/>
                    </a:ext>
                  </a:extLst>
                </p:cNvPr>
                <p:cNvSpPr>
                  <a:spLocks noChangeArrowheads="1"/>
                </p:cNvSpPr>
                <p:nvPr/>
              </p:nvSpPr>
              <p:spPr bwMode="auto">
                <a:xfrm>
                  <a:off x="3888" y="2400"/>
                  <a:ext cx="624"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grpSp>
        </p:grpSp>
        <p:grpSp>
          <p:nvGrpSpPr>
            <p:cNvPr id="12" name="Group 41">
              <a:extLst>
                <a:ext uri="{FF2B5EF4-FFF2-40B4-BE49-F238E27FC236}">
                  <a16:creationId xmlns:a16="http://schemas.microsoft.com/office/drawing/2014/main" id="{1F43854B-832B-90A9-C9B4-5713BA5FE3A0}"/>
                </a:ext>
              </a:extLst>
            </p:cNvPr>
            <p:cNvGrpSpPr>
              <a:grpSpLocks/>
            </p:cNvGrpSpPr>
            <p:nvPr/>
          </p:nvGrpSpPr>
          <p:grpSpPr bwMode="auto">
            <a:xfrm>
              <a:off x="3600" y="3360"/>
              <a:ext cx="1440" cy="768"/>
              <a:chOff x="3072" y="1824"/>
              <a:chExt cx="1440" cy="768"/>
            </a:xfrm>
          </p:grpSpPr>
          <p:grpSp>
            <p:nvGrpSpPr>
              <p:cNvPr id="62" name="Group 42">
                <a:extLst>
                  <a:ext uri="{FF2B5EF4-FFF2-40B4-BE49-F238E27FC236}">
                    <a16:creationId xmlns:a16="http://schemas.microsoft.com/office/drawing/2014/main" id="{83F8F5E7-B3EA-27EF-A8E5-2D9F551322D7}"/>
                  </a:ext>
                </a:extLst>
              </p:cNvPr>
              <p:cNvGrpSpPr>
                <a:grpSpLocks/>
              </p:cNvGrpSpPr>
              <p:nvPr/>
            </p:nvGrpSpPr>
            <p:grpSpPr bwMode="auto">
              <a:xfrm>
                <a:off x="3072" y="1824"/>
                <a:ext cx="1440" cy="192"/>
                <a:chOff x="3072" y="2400"/>
                <a:chExt cx="1440" cy="192"/>
              </a:xfrm>
            </p:grpSpPr>
            <p:sp>
              <p:nvSpPr>
                <p:cNvPr id="75" name="Rectangle 43">
                  <a:extLst>
                    <a:ext uri="{FF2B5EF4-FFF2-40B4-BE49-F238E27FC236}">
                      <a16:creationId xmlns:a16="http://schemas.microsoft.com/office/drawing/2014/main" id="{F2EFCA69-73D8-FD91-3060-39A6C1AA6B0C}"/>
                    </a:ext>
                  </a:extLst>
                </p:cNvPr>
                <p:cNvSpPr>
                  <a:spLocks noChangeArrowheads="1"/>
                </p:cNvSpPr>
                <p:nvPr/>
              </p:nvSpPr>
              <p:spPr bwMode="auto">
                <a:xfrm>
                  <a:off x="3072" y="2400"/>
                  <a:ext cx="336"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76" name="Rectangle 44">
                  <a:extLst>
                    <a:ext uri="{FF2B5EF4-FFF2-40B4-BE49-F238E27FC236}">
                      <a16:creationId xmlns:a16="http://schemas.microsoft.com/office/drawing/2014/main" id="{0BFEA809-5E2E-E1DE-6172-3B2828972A75}"/>
                    </a:ext>
                  </a:extLst>
                </p:cNvPr>
                <p:cNvSpPr>
                  <a:spLocks noChangeArrowheads="1"/>
                </p:cNvSpPr>
                <p:nvPr/>
              </p:nvSpPr>
              <p:spPr bwMode="auto">
                <a:xfrm>
                  <a:off x="3408" y="2400"/>
                  <a:ext cx="480"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77" name="Rectangle 45">
                  <a:extLst>
                    <a:ext uri="{FF2B5EF4-FFF2-40B4-BE49-F238E27FC236}">
                      <a16:creationId xmlns:a16="http://schemas.microsoft.com/office/drawing/2014/main" id="{B2DC69F7-2590-CBD3-DCAB-4EA2322CB9CC}"/>
                    </a:ext>
                  </a:extLst>
                </p:cNvPr>
                <p:cNvSpPr>
                  <a:spLocks noChangeArrowheads="1"/>
                </p:cNvSpPr>
                <p:nvPr/>
              </p:nvSpPr>
              <p:spPr bwMode="auto">
                <a:xfrm>
                  <a:off x="3888" y="2400"/>
                  <a:ext cx="624"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grpSp>
          <p:grpSp>
            <p:nvGrpSpPr>
              <p:cNvPr id="63" name="Group 46">
                <a:extLst>
                  <a:ext uri="{FF2B5EF4-FFF2-40B4-BE49-F238E27FC236}">
                    <a16:creationId xmlns:a16="http://schemas.microsoft.com/office/drawing/2014/main" id="{1EBE9D1A-1038-9CAF-87E3-86167F5F1FF3}"/>
                  </a:ext>
                </a:extLst>
              </p:cNvPr>
              <p:cNvGrpSpPr>
                <a:grpSpLocks/>
              </p:cNvGrpSpPr>
              <p:nvPr/>
            </p:nvGrpSpPr>
            <p:grpSpPr bwMode="auto">
              <a:xfrm>
                <a:off x="3072" y="2016"/>
                <a:ext cx="1440" cy="192"/>
                <a:chOff x="3072" y="2400"/>
                <a:chExt cx="1440" cy="192"/>
              </a:xfrm>
            </p:grpSpPr>
            <p:sp>
              <p:nvSpPr>
                <p:cNvPr id="72" name="Rectangle 47">
                  <a:extLst>
                    <a:ext uri="{FF2B5EF4-FFF2-40B4-BE49-F238E27FC236}">
                      <a16:creationId xmlns:a16="http://schemas.microsoft.com/office/drawing/2014/main" id="{245F55D1-DA8A-BA1C-FB97-9EAE7507170B}"/>
                    </a:ext>
                  </a:extLst>
                </p:cNvPr>
                <p:cNvSpPr>
                  <a:spLocks noChangeArrowheads="1"/>
                </p:cNvSpPr>
                <p:nvPr/>
              </p:nvSpPr>
              <p:spPr bwMode="auto">
                <a:xfrm>
                  <a:off x="3072" y="2400"/>
                  <a:ext cx="336"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73" name="Rectangle 48">
                  <a:extLst>
                    <a:ext uri="{FF2B5EF4-FFF2-40B4-BE49-F238E27FC236}">
                      <a16:creationId xmlns:a16="http://schemas.microsoft.com/office/drawing/2014/main" id="{8334F260-9184-9C9C-E815-937823A46B70}"/>
                    </a:ext>
                  </a:extLst>
                </p:cNvPr>
                <p:cNvSpPr>
                  <a:spLocks noChangeArrowheads="1"/>
                </p:cNvSpPr>
                <p:nvPr/>
              </p:nvSpPr>
              <p:spPr bwMode="auto">
                <a:xfrm>
                  <a:off x="3408" y="2400"/>
                  <a:ext cx="480"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74" name="Rectangle 49">
                  <a:extLst>
                    <a:ext uri="{FF2B5EF4-FFF2-40B4-BE49-F238E27FC236}">
                      <a16:creationId xmlns:a16="http://schemas.microsoft.com/office/drawing/2014/main" id="{BFE429A3-D2B1-3617-0BDD-C079640B2220}"/>
                    </a:ext>
                  </a:extLst>
                </p:cNvPr>
                <p:cNvSpPr>
                  <a:spLocks noChangeArrowheads="1"/>
                </p:cNvSpPr>
                <p:nvPr/>
              </p:nvSpPr>
              <p:spPr bwMode="auto">
                <a:xfrm>
                  <a:off x="3888" y="2400"/>
                  <a:ext cx="624"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grpSp>
          <p:grpSp>
            <p:nvGrpSpPr>
              <p:cNvPr id="64" name="Group 50">
                <a:extLst>
                  <a:ext uri="{FF2B5EF4-FFF2-40B4-BE49-F238E27FC236}">
                    <a16:creationId xmlns:a16="http://schemas.microsoft.com/office/drawing/2014/main" id="{014CEB01-042C-2FFF-2C59-2B1B43645132}"/>
                  </a:ext>
                </a:extLst>
              </p:cNvPr>
              <p:cNvGrpSpPr>
                <a:grpSpLocks/>
              </p:cNvGrpSpPr>
              <p:nvPr/>
            </p:nvGrpSpPr>
            <p:grpSpPr bwMode="auto">
              <a:xfrm>
                <a:off x="3072" y="2208"/>
                <a:ext cx="1440" cy="192"/>
                <a:chOff x="3072" y="2400"/>
                <a:chExt cx="1440" cy="192"/>
              </a:xfrm>
            </p:grpSpPr>
            <p:sp>
              <p:nvSpPr>
                <p:cNvPr id="69" name="Rectangle 51">
                  <a:extLst>
                    <a:ext uri="{FF2B5EF4-FFF2-40B4-BE49-F238E27FC236}">
                      <a16:creationId xmlns:a16="http://schemas.microsoft.com/office/drawing/2014/main" id="{C20EABE2-64D8-CB2E-8339-592E89B19CDB}"/>
                    </a:ext>
                  </a:extLst>
                </p:cNvPr>
                <p:cNvSpPr>
                  <a:spLocks noChangeArrowheads="1"/>
                </p:cNvSpPr>
                <p:nvPr/>
              </p:nvSpPr>
              <p:spPr bwMode="auto">
                <a:xfrm>
                  <a:off x="3072" y="2400"/>
                  <a:ext cx="336"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70" name="Rectangle 52">
                  <a:extLst>
                    <a:ext uri="{FF2B5EF4-FFF2-40B4-BE49-F238E27FC236}">
                      <a16:creationId xmlns:a16="http://schemas.microsoft.com/office/drawing/2014/main" id="{873DC2DC-B44D-2F97-7C8E-076CA3322533}"/>
                    </a:ext>
                  </a:extLst>
                </p:cNvPr>
                <p:cNvSpPr>
                  <a:spLocks noChangeArrowheads="1"/>
                </p:cNvSpPr>
                <p:nvPr/>
              </p:nvSpPr>
              <p:spPr bwMode="auto">
                <a:xfrm>
                  <a:off x="3408" y="2400"/>
                  <a:ext cx="480"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71" name="Rectangle 53">
                  <a:extLst>
                    <a:ext uri="{FF2B5EF4-FFF2-40B4-BE49-F238E27FC236}">
                      <a16:creationId xmlns:a16="http://schemas.microsoft.com/office/drawing/2014/main" id="{448A3658-AFFE-552A-AAC1-4A80109511FD}"/>
                    </a:ext>
                  </a:extLst>
                </p:cNvPr>
                <p:cNvSpPr>
                  <a:spLocks noChangeArrowheads="1"/>
                </p:cNvSpPr>
                <p:nvPr/>
              </p:nvSpPr>
              <p:spPr bwMode="auto">
                <a:xfrm>
                  <a:off x="3888" y="2400"/>
                  <a:ext cx="624"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grpSp>
          <p:grpSp>
            <p:nvGrpSpPr>
              <p:cNvPr id="65" name="Group 54">
                <a:extLst>
                  <a:ext uri="{FF2B5EF4-FFF2-40B4-BE49-F238E27FC236}">
                    <a16:creationId xmlns:a16="http://schemas.microsoft.com/office/drawing/2014/main" id="{928CB7DA-33B9-787A-D996-56D44678C9AA}"/>
                  </a:ext>
                </a:extLst>
              </p:cNvPr>
              <p:cNvGrpSpPr>
                <a:grpSpLocks/>
              </p:cNvGrpSpPr>
              <p:nvPr/>
            </p:nvGrpSpPr>
            <p:grpSpPr bwMode="auto">
              <a:xfrm>
                <a:off x="3072" y="2400"/>
                <a:ext cx="1440" cy="192"/>
                <a:chOff x="3072" y="2400"/>
                <a:chExt cx="1440" cy="192"/>
              </a:xfrm>
            </p:grpSpPr>
            <p:sp>
              <p:nvSpPr>
                <p:cNvPr id="66" name="Rectangle 55">
                  <a:extLst>
                    <a:ext uri="{FF2B5EF4-FFF2-40B4-BE49-F238E27FC236}">
                      <a16:creationId xmlns:a16="http://schemas.microsoft.com/office/drawing/2014/main" id="{5A55FE35-EFD7-4BBA-3A91-CCD87A5E5A47}"/>
                    </a:ext>
                  </a:extLst>
                </p:cNvPr>
                <p:cNvSpPr>
                  <a:spLocks noChangeArrowheads="1"/>
                </p:cNvSpPr>
                <p:nvPr/>
              </p:nvSpPr>
              <p:spPr bwMode="auto">
                <a:xfrm>
                  <a:off x="3072" y="2400"/>
                  <a:ext cx="336"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67" name="Rectangle 56">
                  <a:extLst>
                    <a:ext uri="{FF2B5EF4-FFF2-40B4-BE49-F238E27FC236}">
                      <a16:creationId xmlns:a16="http://schemas.microsoft.com/office/drawing/2014/main" id="{F8C31D10-1961-9FF9-692A-498477DF3502}"/>
                    </a:ext>
                  </a:extLst>
                </p:cNvPr>
                <p:cNvSpPr>
                  <a:spLocks noChangeArrowheads="1"/>
                </p:cNvSpPr>
                <p:nvPr/>
              </p:nvSpPr>
              <p:spPr bwMode="auto">
                <a:xfrm>
                  <a:off x="3408" y="2400"/>
                  <a:ext cx="480"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68" name="Rectangle 57">
                  <a:extLst>
                    <a:ext uri="{FF2B5EF4-FFF2-40B4-BE49-F238E27FC236}">
                      <a16:creationId xmlns:a16="http://schemas.microsoft.com/office/drawing/2014/main" id="{A7FA8C0A-912C-AA77-2E6E-5E3AE63AC66C}"/>
                    </a:ext>
                  </a:extLst>
                </p:cNvPr>
                <p:cNvSpPr>
                  <a:spLocks noChangeArrowheads="1"/>
                </p:cNvSpPr>
                <p:nvPr/>
              </p:nvSpPr>
              <p:spPr bwMode="auto">
                <a:xfrm>
                  <a:off x="3888" y="2400"/>
                  <a:ext cx="624"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grpSp>
        </p:grpSp>
        <p:sp>
          <p:nvSpPr>
            <p:cNvPr id="13" name="Text Box 58">
              <a:extLst>
                <a:ext uri="{FF2B5EF4-FFF2-40B4-BE49-F238E27FC236}">
                  <a16:creationId xmlns:a16="http://schemas.microsoft.com/office/drawing/2014/main" id="{EAD77486-DAB9-2D13-249C-7B565E417F6E}"/>
                </a:ext>
              </a:extLst>
            </p:cNvPr>
            <p:cNvSpPr txBox="1">
              <a:spLocks noChangeArrowheads="1"/>
            </p:cNvSpPr>
            <p:nvPr/>
          </p:nvSpPr>
          <p:spPr bwMode="auto">
            <a:xfrm>
              <a:off x="3578" y="1582"/>
              <a:ext cx="1325" cy="250"/>
            </a:xfrm>
            <a:prstGeom prst="rect">
              <a:avLst/>
            </a:prstGeom>
            <a:noFill/>
            <a:ln w="12700" cap="sq">
              <a:noFill/>
              <a:miter lim="800000"/>
              <a:headEnd type="none" w="sm" len="sm"/>
              <a:tailEnd type="none" w="sm" len="sm"/>
            </a:ln>
          </p:spPr>
          <p:txBody>
            <a:bodyPr wrap="none">
              <a:spAutoFit/>
            </a:bodyPr>
            <a:lstStyle/>
            <a:p>
              <a:r>
                <a:rPr lang="zh-CN" altLang="en-US" sz="2000" dirty="0">
                  <a:latin typeface="幼圆" pitchFamily="49" charset="-122"/>
                  <a:ea typeface="幼圆" pitchFamily="49" charset="-122"/>
                </a:rPr>
                <a:t>学号 姓名  其他</a:t>
              </a:r>
            </a:p>
          </p:txBody>
        </p:sp>
        <p:sp>
          <p:nvSpPr>
            <p:cNvPr id="14" name="Rectangle 59">
              <a:extLst>
                <a:ext uri="{FF2B5EF4-FFF2-40B4-BE49-F238E27FC236}">
                  <a16:creationId xmlns:a16="http://schemas.microsoft.com/office/drawing/2014/main" id="{4516E005-2E96-5718-4E84-D5172E948775}"/>
                </a:ext>
              </a:extLst>
            </p:cNvPr>
            <p:cNvSpPr>
              <a:spLocks noChangeArrowheads="1"/>
            </p:cNvSpPr>
            <p:nvPr/>
          </p:nvSpPr>
          <p:spPr bwMode="auto">
            <a:xfrm>
              <a:off x="3634" y="1798"/>
              <a:ext cx="264" cy="252"/>
            </a:xfrm>
            <a:prstGeom prst="rect">
              <a:avLst/>
            </a:prstGeom>
            <a:noFill/>
            <a:ln w="12700" cap="sq">
              <a:noFill/>
              <a:miter lim="800000"/>
              <a:headEnd type="none" w="sm" len="sm"/>
              <a:tailEnd type="none" w="sm" len="sm"/>
            </a:ln>
          </p:spPr>
          <p:txBody>
            <a:bodyPr wrap="none">
              <a:spAutoFit/>
            </a:bodyPr>
            <a:lstStyle/>
            <a:p>
              <a:r>
                <a:rPr lang="en-US" altLang="zh-CN" sz="2000" b="0"/>
                <a:t>03</a:t>
              </a:r>
            </a:p>
          </p:txBody>
        </p:sp>
        <p:sp>
          <p:nvSpPr>
            <p:cNvPr id="15" name="Rectangle 60">
              <a:extLst>
                <a:ext uri="{FF2B5EF4-FFF2-40B4-BE49-F238E27FC236}">
                  <a16:creationId xmlns:a16="http://schemas.microsoft.com/office/drawing/2014/main" id="{C91C0927-45B4-15D1-5DCA-902E2AE18AC0}"/>
                </a:ext>
              </a:extLst>
            </p:cNvPr>
            <p:cNvSpPr>
              <a:spLocks noChangeArrowheads="1"/>
            </p:cNvSpPr>
            <p:nvPr/>
          </p:nvSpPr>
          <p:spPr bwMode="auto">
            <a:xfrm>
              <a:off x="3633" y="1990"/>
              <a:ext cx="264" cy="252"/>
            </a:xfrm>
            <a:prstGeom prst="rect">
              <a:avLst/>
            </a:prstGeom>
            <a:noFill/>
            <a:ln w="12700" cap="sq">
              <a:noFill/>
              <a:miter lim="800000"/>
              <a:headEnd type="none" w="sm" len="sm"/>
              <a:tailEnd type="none" w="sm" len="sm"/>
            </a:ln>
          </p:spPr>
          <p:txBody>
            <a:bodyPr wrap="none">
              <a:spAutoFit/>
            </a:bodyPr>
            <a:lstStyle/>
            <a:p>
              <a:r>
                <a:rPr lang="en-US" altLang="zh-CN" sz="2000" b="0"/>
                <a:t>05</a:t>
              </a:r>
            </a:p>
          </p:txBody>
        </p:sp>
        <p:sp>
          <p:nvSpPr>
            <p:cNvPr id="16" name="Rectangle 61">
              <a:extLst>
                <a:ext uri="{FF2B5EF4-FFF2-40B4-BE49-F238E27FC236}">
                  <a16:creationId xmlns:a16="http://schemas.microsoft.com/office/drawing/2014/main" id="{4365A566-6D7B-54AD-8B49-985019D7FED0}"/>
                </a:ext>
              </a:extLst>
            </p:cNvPr>
            <p:cNvSpPr>
              <a:spLocks noChangeArrowheads="1"/>
            </p:cNvSpPr>
            <p:nvPr/>
          </p:nvSpPr>
          <p:spPr bwMode="auto">
            <a:xfrm>
              <a:off x="3626" y="2165"/>
              <a:ext cx="264" cy="252"/>
            </a:xfrm>
            <a:prstGeom prst="rect">
              <a:avLst/>
            </a:prstGeom>
            <a:noFill/>
            <a:ln w="12700" cap="sq">
              <a:noFill/>
              <a:miter lim="800000"/>
              <a:headEnd type="none" w="sm" len="sm"/>
              <a:tailEnd type="none" w="sm" len="sm"/>
            </a:ln>
          </p:spPr>
          <p:txBody>
            <a:bodyPr wrap="none">
              <a:spAutoFit/>
            </a:bodyPr>
            <a:lstStyle/>
            <a:p>
              <a:r>
                <a:rPr lang="en-US" altLang="zh-CN" sz="2000" b="0"/>
                <a:t>06</a:t>
              </a:r>
            </a:p>
          </p:txBody>
        </p:sp>
        <p:sp>
          <p:nvSpPr>
            <p:cNvPr id="17" name="Rectangle 62">
              <a:extLst>
                <a:ext uri="{FF2B5EF4-FFF2-40B4-BE49-F238E27FC236}">
                  <a16:creationId xmlns:a16="http://schemas.microsoft.com/office/drawing/2014/main" id="{551DDF3D-C6C0-D053-EC69-8F33AECDA56E}"/>
                </a:ext>
              </a:extLst>
            </p:cNvPr>
            <p:cNvSpPr>
              <a:spLocks noChangeArrowheads="1"/>
            </p:cNvSpPr>
            <p:nvPr/>
          </p:nvSpPr>
          <p:spPr bwMode="auto">
            <a:xfrm>
              <a:off x="3626" y="2368"/>
              <a:ext cx="264" cy="252"/>
            </a:xfrm>
            <a:prstGeom prst="rect">
              <a:avLst/>
            </a:prstGeom>
            <a:noFill/>
            <a:ln w="12700" cap="sq">
              <a:noFill/>
              <a:miter lim="800000"/>
              <a:headEnd type="none" w="sm" len="sm"/>
              <a:tailEnd type="none" w="sm" len="sm"/>
            </a:ln>
          </p:spPr>
          <p:txBody>
            <a:bodyPr wrap="none">
              <a:spAutoFit/>
            </a:bodyPr>
            <a:lstStyle/>
            <a:p>
              <a:r>
                <a:rPr lang="en-US" altLang="zh-CN" sz="2000" b="0"/>
                <a:t>08</a:t>
              </a:r>
            </a:p>
          </p:txBody>
        </p:sp>
        <p:sp>
          <p:nvSpPr>
            <p:cNvPr id="18" name="Rectangle 63">
              <a:extLst>
                <a:ext uri="{FF2B5EF4-FFF2-40B4-BE49-F238E27FC236}">
                  <a16:creationId xmlns:a16="http://schemas.microsoft.com/office/drawing/2014/main" id="{8AC1CD49-1DFC-864E-4BAB-316676F6B278}"/>
                </a:ext>
              </a:extLst>
            </p:cNvPr>
            <p:cNvSpPr>
              <a:spLocks noChangeArrowheads="1"/>
            </p:cNvSpPr>
            <p:nvPr/>
          </p:nvSpPr>
          <p:spPr bwMode="auto">
            <a:xfrm>
              <a:off x="3626" y="2560"/>
              <a:ext cx="254" cy="252"/>
            </a:xfrm>
            <a:prstGeom prst="rect">
              <a:avLst/>
            </a:prstGeom>
            <a:noFill/>
            <a:ln w="12700" cap="sq">
              <a:noFill/>
              <a:miter lim="800000"/>
              <a:headEnd type="none" w="sm" len="sm"/>
              <a:tailEnd type="none" w="sm" len="sm"/>
            </a:ln>
          </p:spPr>
          <p:txBody>
            <a:bodyPr wrap="none">
              <a:spAutoFit/>
            </a:bodyPr>
            <a:lstStyle/>
            <a:p>
              <a:r>
                <a:rPr lang="en-US" altLang="zh-CN" sz="2000" b="0"/>
                <a:t>11</a:t>
              </a:r>
            </a:p>
          </p:txBody>
        </p:sp>
        <p:sp>
          <p:nvSpPr>
            <p:cNvPr id="19" name="Rectangle 64">
              <a:extLst>
                <a:ext uri="{FF2B5EF4-FFF2-40B4-BE49-F238E27FC236}">
                  <a16:creationId xmlns:a16="http://schemas.microsoft.com/office/drawing/2014/main" id="{CDACEEC7-B09A-4C1B-8485-AC543FCB4B25}"/>
                </a:ext>
              </a:extLst>
            </p:cNvPr>
            <p:cNvSpPr>
              <a:spLocks noChangeArrowheads="1"/>
            </p:cNvSpPr>
            <p:nvPr/>
          </p:nvSpPr>
          <p:spPr bwMode="auto">
            <a:xfrm>
              <a:off x="3626" y="2762"/>
              <a:ext cx="264" cy="252"/>
            </a:xfrm>
            <a:prstGeom prst="rect">
              <a:avLst/>
            </a:prstGeom>
            <a:noFill/>
            <a:ln w="12700" cap="sq">
              <a:noFill/>
              <a:miter lim="800000"/>
              <a:headEnd type="none" w="sm" len="sm"/>
              <a:tailEnd type="none" w="sm" len="sm"/>
            </a:ln>
          </p:spPr>
          <p:txBody>
            <a:bodyPr wrap="none">
              <a:spAutoFit/>
            </a:bodyPr>
            <a:lstStyle/>
            <a:p>
              <a:r>
                <a:rPr lang="en-US" altLang="zh-CN" sz="2000" b="0"/>
                <a:t>14</a:t>
              </a:r>
            </a:p>
          </p:txBody>
        </p:sp>
        <p:sp>
          <p:nvSpPr>
            <p:cNvPr id="20" name="Rectangle 65">
              <a:extLst>
                <a:ext uri="{FF2B5EF4-FFF2-40B4-BE49-F238E27FC236}">
                  <a16:creationId xmlns:a16="http://schemas.microsoft.com/office/drawing/2014/main" id="{DB0DF66E-77CE-C028-BE21-6488390FBEA9}"/>
                </a:ext>
              </a:extLst>
            </p:cNvPr>
            <p:cNvSpPr>
              <a:spLocks noChangeArrowheads="1"/>
            </p:cNvSpPr>
            <p:nvPr/>
          </p:nvSpPr>
          <p:spPr bwMode="auto">
            <a:xfrm>
              <a:off x="3622" y="2944"/>
              <a:ext cx="264" cy="252"/>
            </a:xfrm>
            <a:prstGeom prst="rect">
              <a:avLst/>
            </a:prstGeom>
            <a:noFill/>
            <a:ln w="12700" cap="sq">
              <a:noFill/>
              <a:miter lim="800000"/>
              <a:headEnd type="none" w="sm" len="sm"/>
              <a:tailEnd type="none" w="sm" len="sm"/>
            </a:ln>
          </p:spPr>
          <p:txBody>
            <a:bodyPr wrap="none">
              <a:spAutoFit/>
            </a:bodyPr>
            <a:lstStyle/>
            <a:p>
              <a:r>
                <a:rPr lang="en-US" altLang="zh-CN" sz="2000" b="0"/>
                <a:t>15</a:t>
              </a:r>
            </a:p>
          </p:txBody>
        </p:sp>
        <p:sp>
          <p:nvSpPr>
            <p:cNvPr id="21" name="Rectangle 66">
              <a:extLst>
                <a:ext uri="{FF2B5EF4-FFF2-40B4-BE49-F238E27FC236}">
                  <a16:creationId xmlns:a16="http://schemas.microsoft.com/office/drawing/2014/main" id="{4E614CE7-B269-5837-9BB6-95B3B53005BA}"/>
                </a:ext>
              </a:extLst>
            </p:cNvPr>
            <p:cNvSpPr>
              <a:spLocks noChangeArrowheads="1"/>
            </p:cNvSpPr>
            <p:nvPr/>
          </p:nvSpPr>
          <p:spPr bwMode="auto">
            <a:xfrm>
              <a:off x="3622" y="3136"/>
              <a:ext cx="264" cy="252"/>
            </a:xfrm>
            <a:prstGeom prst="rect">
              <a:avLst/>
            </a:prstGeom>
            <a:noFill/>
            <a:ln w="12700" cap="sq">
              <a:noFill/>
              <a:miter lim="800000"/>
              <a:headEnd type="none" w="sm" len="sm"/>
              <a:tailEnd type="none" w="sm" len="sm"/>
            </a:ln>
          </p:spPr>
          <p:txBody>
            <a:bodyPr wrap="none">
              <a:spAutoFit/>
            </a:bodyPr>
            <a:lstStyle/>
            <a:p>
              <a:r>
                <a:rPr lang="en-US" altLang="zh-CN" sz="2000" b="0" dirty="0"/>
                <a:t>16</a:t>
              </a:r>
            </a:p>
          </p:txBody>
        </p:sp>
        <p:sp>
          <p:nvSpPr>
            <p:cNvPr id="22" name="Rectangle 67">
              <a:extLst>
                <a:ext uri="{FF2B5EF4-FFF2-40B4-BE49-F238E27FC236}">
                  <a16:creationId xmlns:a16="http://schemas.microsoft.com/office/drawing/2014/main" id="{5ACCF8C0-D408-390A-85AE-59BB6BA02B60}"/>
                </a:ext>
              </a:extLst>
            </p:cNvPr>
            <p:cNvSpPr>
              <a:spLocks noChangeArrowheads="1"/>
            </p:cNvSpPr>
            <p:nvPr/>
          </p:nvSpPr>
          <p:spPr bwMode="auto">
            <a:xfrm>
              <a:off x="3637" y="3323"/>
              <a:ext cx="264" cy="252"/>
            </a:xfrm>
            <a:prstGeom prst="rect">
              <a:avLst/>
            </a:prstGeom>
            <a:noFill/>
            <a:ln w="12700" cap="sq">
              <a:noFill/>
              <a:miter lim="800000"/>
              <a:headEnd type="none" w="sm" len="sm"/>
              <a:tailEnd type="none" w="sm" len="sm"/>
            </a:ln>
          </p:spPr>
          <p:txBody>
            <a:bodyPr wrap="none">
              <a:spAutoFit/>
            </a:bodyPr>
            <a:lstStyle/>
            <a:p>
              <a:r>
                <a:rPr lang="en-US" altLang="zh-CN" sz="2000" b="0"/>
                <a:t>20</a:t>
              </a:r>
            </a:p>
          </p:txBody>
        </p:sp>
        <p:sp>
          <p:nvSpPr>
            <p:cNvPr id="23" name="Rectangle 68">
              <a:extLst>
                <a:ext uri="{FF2B5EF4-FFF2-40B4-BE49-F238E27FC236}">
                  <a16:creationId xmlns:a16="http://schemas.microsoft.com/office/drawing/2014/main" id="{C2DF8028-5FB2-7B5B-B454-9B15E184A250}"/>
                </a:ext>
              </a:extLst>
            </p:cNvPr>
            <p:cNvSpPr>
              <a:spLocks noChangeArrowheads="1"/>
            </p:cNvSpPr>
            <p:nvPr/>
          </p:nvSpPr>
          <p:spPr bwMode="auto">
            <a:xfrm>
              <a:off x="3633" y="3520"/>
              <a:ext cx="264" cy="252"/>
            </a:xfrm>
            <a:prstGeom prst="rect">
              <a:avLst/>
            </a:prstGeom>
            <a:noFill/>
            <a:ln w="12700" cap="sq">
              <a:noFill/>
              <a:miter lim="800000"/>
              <a:headEnd type="none" w="sm" len="sm"/>
              <a:tailEnd type="none" w="sm" len="sm"/>
            </a:ln>
          </p:spPr>
          <p:txBody>
            <a:bodyPr wrap="none">
              <a:spAutoFit/>
            </a:bodyPr>
            <a:lstStyle/>
            <a:p>
              <a:r>
                <a:rPr lang="en-US" altLang="zh-CN" sz="2000" b="0"/>
                <a:t>25</a:t>
              </a:r>
            </a:p>
          </p:txBody>
        </p:sp>
        <p:sp>
          <p:nvSpPr>
            <p:cNvPr id="24" name="Rectangle 69">
              <a:extLst>
                <a:ext uri="{FF2B5EF4-FFF2-40B4-BE49-F238E27FC236}">
                  <a16:creationId xmlns:a16="http://schemas.microsoft.com/office/drawing/2014/main" id="{D6C8C617-C620-3DCB-91AE-C2F1D13539F0}"/>
                </a:ext>
              </a:extLst>
            </p:cNvPr>
            <p:cNvSpPr>
              <a:spLocks noChangeArrowheads="1"/>
            </p:cNvSpPr>
            <p:nvPr/>
          </p:nvSpPr>
          <p:spPr bwMode="auto">
            <a:xfrm>
              <a:off x="3638" y="3701"/>
              <a:ext cx="264" cy="252"/>
            </a:xfrm>
            <a:prstGeom prst="rect">
              <a:avLst/>
            </a:prstGeom>
            <a:noFill/>
            <a:ln w="12700" cap="sq">
              <a:noFill/>
              <a:miter lim="800000"/>
              <a:headEnd type="none" w="sm" len="sm"/>
              <a:tailEnd type="none" w="sm" len="sm"/>
            </a:ln>
          </p:spPr>
          <p:txBody>
            <a:bodyPr wrap="none">
              <a:spAutoFit/>
            </a:bodyPr>
            <a:lstStyle/>
            <a:p>
              <a:r>
                <a:rPr lang="en-US" altLang="zh-CN" sz="2000" b="0"/>
                <a:t>29</a:t>
              </a:r>
            </a:p>
          </p:txBody>
        </p:sp>
        <p:sp>
          <p:nvSpPr>
            <p:cNvPr id="25" name="Rectangle 70">
              <a:extLst>
                <a:ext uri="{FF2B5EF4-FFF2-40B4-BE49-F238E27FC236}">
                  <a16:creationId xmlns:a16="http://schemas.microsoft.com/office/drawing/2014/main" id="{7A57B603-479C-5DD1-36D2-00302117FA19}"/>
                </a:ext>
              </a:extLst>
            </p:cNvPr>
            <p:cNvSpPr>
              <a:spLocks noChangeArrowheads="1"/>
            </p:cNvSpPr>
            <p:nvPr/>
          </p:nvSpPr>
          <p:spPr bwMode="auto">
            <a:xfrm>
              <a:off x="3637" y="3889"/>
              <a:ext cx="264" cy="252"/>
            </a:xfrm>
            <a:prstGeom prst="rect">
              <a:avLst/>
            </a:prstGeom>
            <a:noFill/>
            <a:ln w="12700" cap="sq">
              <a:noFill/>
              <a:miter lim="800000"/>
              <a:headEnd type="none" w="sm" len="sm"/>
              <a:tailEnd type="none" w="sm" len="sm"/>
            </a:ln>
          </p:spPr>
          <p:txBody>
            <a:bodyPr wrap="none">
              <a:spAutoFit/>
            </a:bodyPr>
            <a:lstStyle/>
            <a:p>
              <a:r>
                <a:rPr lang="en-US" altLang="zh-CN" sz="2000" b="0"/>
                <a:t>32</a:t>
              </a:r>
            </a:p>
          </p:txBody>
        </p:sp>
        <p:sp>
          <p:nvSpPr>
            <p:cNvPr id="26" name="Rectangle 71">
              <a:extLst>
                <a:ext uri="{FF2B5EF4-FFF2-40B4-BE49-F238E27FC236}">
                  <a16:creationId xmlns:a16="http://schemas.microsoft.com/office/drawing/2014/main" id="{D023D9FA-D8F8-155D-B5EE-5C668DC63039}"/>
                </a:ext>
              </a:extLst>
            </p:cNvPr>
            <p:cNvSpPr>
              <a:spLocks noChangeArrowheads="1"/>
            </p:cNvSpPr>
            <p:nvPr/>
          </p:nvSpPr>
          <p:spPr bwMode="auto">
            <a:xfrm>
              <a:off x="3933" y="1798"/>
              <a:ext cx="468" cy="269"/>
            </a:xfrm>
            <a:prstGeom prst="rect">
              <a:avLst/>
            </a:prstGeom>
            <a:noFill/>
            <a:ln w="12700" cap="sq">
              <a:noFill/>
              <a:miter lim="800000"/>
              <a:headEnd type="none" w="sm" len="sm"/>
              <a:tailEnd type="none" w="sm" len="sm"/>
            </a:ln>
          </p:spPr>
          <p:txBody>
            <a:bodyPr wrap="none">
              <a:spAutoFit/>
            </a:bodyPr>
            <a:lstStyle/>
            <a:p>
              <a:r>
                <a:rPr lang="zh-CN" altLang="en-US" sz="2200" b="0">
                  <a:latin typeface="楷体_GB2312" pitchFamily="49" charset="-122"/>
                  <a:ea typeface="楷体_GB2312" pitchFamily="49" charset="-122"/>
                </a:rPr>
                <a:t>李义</a:t>
              </a:r>
              <a:endParaRPr lang="en-US" altLang="zh-CN" sz="2200" b="0">
                <a:latin typeface="楷体_GB2312" pitchFamily="49" charset="-122"/>
                <a:ea typeface="楷体_GB2312" pitchFamily="49" charset="-122"/>
              </a:endParaRPr>
            </a:p>
          </p:txBody>
        </p:sp>
        <p:sp>
          <p:nvSpPr>
            <p:cNvPr id="27" name="Rectangle 72">
              <a:extLst>
                <a:ext uri="{FF2B5EF4-FFF2-40B4-BE49-F238E27FC236}">
                  <a16:creationId xmlns:a16="http://schemas.microsoft.com/office/drawing/2014/main" id="{932D2BF4-B9B3-D034-6B15-EC844E58033F}"/>
                </a:ext>
              </a:extLst>
            </p:cNvPr>
            <p:cNvSpPr>
              <a:spLocks noChangeArrowheads="1"/>
            </p:cNvSpPr>
            <p:nvPr/>
          </p:nvSpPr>
          <p:spPr bwMode="auto">
            <a:xfrm>
              <a:off x="3933" y="1979"/>
              <a:ext cx="468" cy="269"/>
            </a:xfrm>
            <a:prstGeom prst="rect">
              <a:avLst/>
            </a:prstGeom>
            <a:noFill/>
            <a:ln w="12700" cap="sq">
              <a:noFill/>
              <a:miter lim="800000"/>
              <a:headEnd type="none" w="sm" len="sm"/>
              <a:tailEnd type="none" w="sm" len="sm"/>
            </a:ln>
          </p:spPr>
          <p:txBody>
            <a:bodyPr wrap="none">
              <a:spAutoFit/>
            </a:bodyPr>
            <a:lstStyle/>
            <a:p>
              <a:r>
                <a:rPr lang="zh-CN" altLang="en-US" sz="2200" b="0">
                  <a:latin typeface="楷体_GB2312" pitchFamily="49" charset="-122"/>
                  <a:ea typeface="楷体_GB2312" pitchFamily="49" charset="-122"/>
                </a:rPr>
                <a:t>李春</a:t>
              </a:r>
              <a:endParaRPr lang="en-US" altLang="zh-CN" sz="2200" b="0">
                <a:latin typeface="楷体_GB2312" pitchFamily="49" charset="-122"/>
                <a:ea typeface="楷体_GB2312" pitchFamily="49" charset="-122"/>
              </a:endParaRPr>
            </a:p>
          </p:txBody>
        </p:sp>
        <p:sp>
          <p:nvSpPr>
            <p:cNvPr id="28" name="Rectangle 73">
              <a:extLst>
                <a:ext uri="{FF2B5EF4-FFF2-40B4-BE49-F238E27FC236}">
                  <a16:creationId xmlns:a16="http://schemas.microsoft.com/office/drawing/2014/main" id="{06BE41A8-060F-39CE-C96D-6DDB6E1FB311}"/>
                </a:ext>
              </a:extLst>
            </p:cNvPr>
            <p:cNvSpPr>
              <a:spLocks noChangeArrowheads="1"/>
            </p:cNvSpPr>
            <p:nvPr/>
          </p:nvSpPr>
          <p:spPr bwMode="auto">
            <a:xfrm>
              <a:off x="3944" y="2168"/>
              <a:ext cx="468" cy="269"/>
            </a:xfrm>
            <a:prstGeom prst="rect">
              <a:avLst/>
            </a:prstGeom>
            <a:noFill/>
            <a:ln w="12700" cap="sq">
              <a:noFill/>
              <a:miter lim="800000"/>
              <a:headEnd type="none" w="sm" len="sm"/>
              <a:tailEnd type="none" w="sm" len="sm"/>
            </a:ln>
          </p:spPr>
          <p:txBody>
            <a:bodyPr wrap="none">
              <a:spAutoFit/>
            </a:bodyPr>
            <a:lstStyle/>
            <a:p>
              <a:r>
                <a:rPr lang="zh-CN" altLang="en-US" sz="2200" b="0">
                  <a:ea typeface="楷体_GB2312" pitchFamily="49" charset="-122"/>
                </a:rPr>
                <a:t>伍力</a:t>
              </a:r>
              <a:endParaRPr lang="en-US" altLang="zh-CN" sz="2200" b="0">
                <a:ea typeface="楷体_GB2312" pitchFamily="49" charset="-122"/>
              </a:endParaRPr>
            </a:p>
          </p:txBody>
        </p:sp>
        <p:sp>
          <p:nvSpPr>
            <p:cNvPr id="29" name="Rectangle 74">
              <a:extLst>
                <a:ext uri="{FF2B5EF4-FFF2-40B4-BE49-F238E27FC236}">
                  <a16:creationId xmlns:a16="http://schemas.microsoft.com/office/drawing/2014/main" id="{1203E85E-A1A2-FDD5-5F73-D09DF0BFDFFD}"/>
                </a:ext>
              </a:extLst>
            </p:cNvPr>
            <p:cNvSpPr>
              <a:spLocks noChangeArrowheads="1"/>
            </p:cNvSpPr>
            <p:nvPr/>
          </p:nvSpPr>
          <p:spPr bwMode="auto">
            <a:xfrm>
              <a:off x="3948" y="2363"/>
              <a:ext cx="468" cy="269"/>
            </a:xfrm>
            <a:prstGeom prst="rect">
              <a:avLst/>
            </a:prstGeom>
            <a:noFill/>
            <a:ln w="12700" cap="sq">
              <a:noFill/>
              <a:miter lim="800000"/>
              <a:headEnd type="none" w="sm" len="sm"/>
              <a:tailEnd type="none" w="sm" len="sm"/>
            </a:ln>
          </p:spPr>
          <p:txBody>
            <a:bodyPr wrap="none">
              <a:spAutoFit/>
            </a:bodyPr>
            <a:lstStyle/>
            <a:p>
              <a:r>
                <a:rPr lang="zh-CN" altLang="en-US" sz="2200" b="0">
                  <a:ea typeface="楷体_GB2312" pitchFamily="49" charset="-122"/>
                </a:rPr>
                <a:t>张莎</a:t>
              </a:r>
              <a:endParaRPr lang="en-US" altLang="zh-CN" sz="2200" b="0">
                <a:ea typeface="楷体_GB2312" pitchFamily="49" charset="-122"/>
              </a:endParaRPr>
            </a:p>
          </p:txBody>
        </p:sp>
        <p:sp>
          <p:nvSpPr>
            <p:cNvPr id="30" name="Rectangle 75">
              <a:extLst>
                <a:ext uri="{FF2B5EF4-FFF2-40B4-BE49-F238E27FC236}">
                  <a16:creationId xmlns:a16="http://schemas.microsoft.com/office/drawing/2014/main" id="{51436CD6-8C70-98C5-89D6-4A82388F804C}"/>
                </a:ext>
              </a:extLst>
            </p:cNvPr>
            <p:cNvSpPr>
              <a:spLocks noChangeArrowheads="1"/>
            </p:cNvSpPr>
            <p:nvPr/>
          </p:nvSpPr>
          <p:spPr bwMode="auto">
            <a:xfrm>
              <a:off x="3937" y="2563"/>
              <a:ext cx="468" cy="269"/>
            </a:xfrm>
            <a:prstGeom prst="rect">
              <a:avLst/>
            </a:prstGeom>
            <a:noFill/>
            <a:ln w="12700" cap="sq">
              <a:noFill/>
              <a:miter lim="800000"/>
              <a:headEnd type="none" w="sm" len="sm"/>
              <a:tailEnd type="none" w="sm" len="sm"/>
            </a:ln>
          </p:spPr>
          <p:txBody>
            <a:bodyPr wrap="none">
              <a:spAutoFit/>
            </a:bodyPr>
            <a:lstStyle/>
            <a:p>
              <a:r>
                <a:rPr lang="zh-CN" altLang="en-US" sz="2200" b="0">
                  <a:ea typeface="楷体_GB2312" pitchFamily="49" charset="-122"/>
                </a:rPr>
                <a:t>王强</a:t>
              </a:r>
              <a:endParaRPr lang="en-US" altLang="zh-CN" sz="2200" b="0">
                <a:ea typeface="楷体_GB2312" pitchFamily="49" charset="-122"/>
              </a:endParaRPr>
            </a:p>
          </p:txBody>
        </p:sp>
        <p:sp>
          <p:nvSpPr>
            <p:cNvPr id="31" name="Rectangle 76">
              <a:extLst>
                <a:ext uri="{FF2B5EF4-FFF2-40B4-BE49-F238E27FC236}">
                  <a16:creationId xmlns:a16="http://schemas.microsoft.com/office/drawing/2014/main" id="{7E062303-E11B-A90D-85EA-B99F88CEA49F}"/>
                </a:ext>
              </a:extLst>
            </p:cNvPr>
            <p:cNvSpPr>
              <a:spLocks noChangeArrowheads="1"/>
            </p:cNvSpPr>
            <p:nvPr/>
          </p:nvSpPr>
          <p:spPr bwMode="auto">
            <a:xfrm>
              <a:off x="3948" y="2744"/>
              <a:ext cx="468" cy="269"/>
            </a:xfrm>
            <a:prstGeom prst="rect">
              <a:avLst/>
            </a:prstGeom>
            <a:noFill/>
            <a:ln w="12700" cap="sq">
              <a:noFill/>
              <a:miter lim="800000"/>
              <a:headEnd type="none" w="sm" len="sm"/>
              <a:tailEnd type="none" w="sm" len="sm"/>
            </a:ln>
          </p:spPr>
          <p:txBody>
            <a:bodyPr wrap="none">
              <a:spAutoFit/>
            </a:bodyPr>
            <a:lstStyle/>
            <a:p>
              <a:r>
                <a:rPr lang="zh-CN" altLang="en-US" sz="2200" b="0">
                  <a:ea typeface="楷体_GB2312" pitchFamily="49" charset="-122"/>
                </a:rPr>
                <a:t>何山</a:t>
              </a:r>
              <a:endParaRPr lang="en-US" altLang="zh-CN" sz="2200" b="0">
                <a:ea typeface="楷体_GB2312" pitchFamily="49" charset="-122"/>
              </a:endParaRPr>
            </a:p>
          </p:txBody>
        </p:sp>
        <p:sp>
          <p:nvSpPr>
            <p:cNvPr id="32" name="Rectangle 77">
              <a:extLst>
                <a:ext uri="{FF2B5EF4-FFF2-40B4-BE49-F238E27FC236}">
                  <a16:creationId xmlns:a16="http://schemas.microsoft.com/office/drawing/2014/main" id="{2791C9B1-C356-F607-5255-0179481DB9E4}"/>
                </a:ext>
              </a:extLst>
            </p:cNvPr>
            <p:cNvSpPr>
              <a:spLocks noChangeArrowheads="1"/>
            </p:cNvSpPr>
            <p:nvPr/>
          </p:nvSpPr>
          <p:spPr bwMode="auto">
            <a:xfrm>
              <a:off x="3955" y="2939"/>
              <a:ext cx="468" cy="269"/>
            </a:xfrm>
            <a:prstGeom prst="rect">
              <a:avLst/>
            </a:prstGeom>
            <a:noFill/>
            <a:ln w="12700" cap="sq">
              <a:noFill/>
              <a:miter lim="800000"/>
              <a:headEnd type="none" w="sm" len="sm"/>
              <a:tailEnd type="none" w="sm" len="sm"/>
            </a:ln>
          </p:spPr>
          <p:txBody>
            <a:bodyPr wrap="none">
              <a:spAutoFit/>
            </a:bodyPr>
            <a:lstStyle/>
            <a:p>
              <a:r>
                <a:rPr lang="zh-CN" altLang="en-US" sz="2200" b="0">
                  <a:ea typeface="楷体_GB2312" pitchFamily="49" charset="-122"/>
                </a:rPr>
                <a:t>周海</a:t>
              </a:r>
              <a:endParaRPr lang="en-US" altLang="zh-CN" sz="2200" b="0">
                <a:ea typeface="楷体_GB2312" pitchFamily="49" charset="-122"/>
              </a:endParaRPr>
            </a:p>
          </p:txBody>
        </p:sp>
        <p:sp>
          <p:nvSpPr>
            <p:cNvPr id="33" name="Rectangle 78">
              <a:extLst>
                <a:ext uri="{FF2B5EF4-FFF2-40B4-BE49-F238E27FC236}">
                  <a16:creationId xmlns:a16="http://schemas.microsoft.com/office/drawing/2014/main" id="{9FAE78BD-85F9-C4B3-0A5D-4E0645ED80DE}"/>
                </a:ext>
              </a:extLst>
            </p:cNvPr>
            <p:cNvSpPr>
              <a:spLocks noChangeArrowheads="1"/>
            </p:cNvSpPr>
            <p:nvPr/>
          </p:nvSpPr>
          <p:spPr bwMode="auto">
            <a:xfrm>
              <a:off x="3948" y="3139"/>
              <a:ext cx="468" cy="269"/>
            </a:xfrm>
            <a:prstGeom prst="rect">
              <a:avLst/>
            </a:prstGeom>
            <a:noFill/>
            <a:ln w="12700" cap="sq">
              <a:noFill/>
              <a:miter lim="800000"/>
              <a:headEnd type="none" w="sm" len="sm"/>
              <a:tailEnd type="none" w="sm" len="sm"/>
            </a:ln>
          </p:spPr>
          <p:txBody>
            <a:bodyPr wrap="none">
              <a:spAutoFit/>
            </a:bodyPr>
            <a:lstStyle/>
            <a:p>
              <a:r>
                <a:rPr lang="zh-CN" altLang="en-US" sz="2200" b="0">
                  <a:ea typeface="楷体_GB2312" pitchFamily="49" charset="-122"/>
                </a:rPr>
                <a:t>刘云</a:t>
              </a:r>
              <a:endParaRPr lang="en-US" altLang="zh-CN" sz="2200" b="0">
                <a:ea typeface="楷体_GB2312" pitchFamily="49" charset="-122"/>
              </a:endParaRPr>
            </a:p>
          </p:txBody>
        </p:sp>
        <p:sp>
          <p:nvSpPr>
            <p:cNvPr id="34" name="Rectangle 79">
              <a:extLst>
                <a:ext uri="{FF2B5EF4-FFF2-40B4-BE49-F238E27FC236}">
                  <a16:creationId xmlns:a16="http://schemas.microsoft.com/office/drawing/2014/main" id="{AF5F404D-F234-87CD-BF7C-83F74E1D81C7}"/>
                </a:ext>
              </a:extLst>
            </p:cNvPr>
            <p:cNvSpPr>
              <a:spLocks noChangeArrowheads="1"/>
            </p:cNvSpPr>
            <p:nvPr/>
          </p:nvSpPr>
          <p:spPr bwMode="auto">
            <a:xfrm>
              <a:off x="3948" y="3312"/>
              <a:ext cx="468" cy="269"/>
            </a:xfrm>
            <a:prstGeom prst="rect">
              <a:avLst/>
            </a:prstGeom>
            <a:noFill/>
            <a:ln w="12700" cap="sq">
              <a:noFill/>
              <a:miter lim="800000"/>
              <a:headEnd type="none" w="sm" len="sm"/>
              <a:tailEnd type="none" w="sm" len="sm"/>
            </a:ln>
          </p:spPr>
          <p:txBody>
            <a:bodyPr wrap="none">
              <a:spAutoFit/>
            </a:bodyPr>
            <a:lstStyle/>
            <a:p>
              <a:r>
                <a:rPr lang="zh-CN" altLang="en-US" sz="2200" b="0" dirty="0">
                  <a:ea typeface="楷体_GB2312" pitchFamily="49" charset="-122"/>
                </a:rPr>
                <a:t>高天</a:t>
              </a:r>
              <a:endParaRPr lang="en-US" altLang="zh-CN" sz="2200" b="0" dirty="0">
                <a:ea typeface="楷体_GB2312" pitchFamily="49" charset="-122"/>
              </a:endParaRPr>
            </a:p>
          </p:txBody>
        </p:sp>
        <p:sp>
          <p:nvSpPr>
            <p:cNvPr id="35" name="Rectangle 80">
              <a:extLst>
                <a:ext uri="{FF2B5EF4-FFF2-40B4-BE49-F238E27FC236}">
                  <a16:creationId xmlns:a16="http://schemas.microsoft.com/office/drawing/2014/main" id="{8CCBB67B-0626-B411-C774-6B152D40205B}"/>
                </a:ext>
              </a:extLst>
            </p:cNvPr>
            <p:cNvSpPr>
              <a:spLocks noChangeArrowheads="1"/>
            </p:cNvSpPr>
            <p:nvPr/>
          </p:nvSpPr>
          <p:spPr bwMode="auto">
            <a:xfrm>
              <a:off x="3948" y="3504"/>
              <a:ext cx="468" cy="269"/>
            </a:xfrm>
            <a:prstGeom prst="rect">
              <a:avLst/>
            </a:prstGeom>
            <a:noFill/>
            <a:ln w="12700" cap="sq">
              <a:noFill/>
              <a:miter lim="800000"/>
              <a:headEnd type="none" w="sm" len="sm"/>
              <a:tailEnd type="none" w="sm" len="sm"/>
            </a:ln>
          </p:spPr>
          <p:txBody>
            <a:bodyPr wrap="none">
              <a:spAutoFit/>
            </a:bodyPr>
            <a:lstStyle/>
            <a:p>
              <a:r>
                <a:rPr lang="zh-CN" altLang="en-US" sz="2200" b="0">
                  <a:ea typeface="楷体_GB2312" pitchFamily="49" charset="-122"/>
                </a:rPr>
                <a:t>文华</a:t>
              </a:r>
              <a:endParaRPr lang="en-US" altLang="zh-CN" sz="2200" b="0">
                <a:ea typeface="楷体_GB2312" pitchFamily="49" charset="-122"/>
              </a:endParaRPr>
            </a:p>
          </p:txBody>
        </p:sp>
        <p:sp>
          <p:nvSpPr>
            <p:cNvPr id="36" name="Rectangle 81">
              <a:extLst>
                <a:ext uri="{FF2B5EF4-FFF2-40B4-BE49-F238E27FC236}">
                  <a16:creationId xmlns:a16="http://schemas.microsoft.com/office/drawing/2014/main" id="{C9CD74B0-5659-CC47-E077-6FFC3D4E8CBD}"/>
                </a:ext>
              </a:extLst>
            </p:cNvPr>
            <p:cNvSpPr>
              <a:spLocks noChangeArrowheads="1"/>
            </p:cNvSpPr>
            <p:nvPr/>
          </p:nvSpPr>
          <p:spPr bwMode="auto">
            <a:xfrm>
              <a:off x="3948" y="3707"/>
              <a:ext cx="468" cy="269"/>
            </a:xfrm>
            <a:prstGeom prst="rect">
              <a:avLst/>
            </a:prstGeom>
            <a:noFill/>
            <a:ln w="12700" cap="sq">
              <a:noFill/>
              <a:miter lim="800000"/>
              <a:headEnd type="none" w="sm" len="sm"/>
              <a:tailEnd type="none" w="sm" len="sm"/>
            </a:ln>
          </p:spPr>
          <p:txBody>
            <a:bodyPr wrap="none">
              <a:spAutoFit/>
            </a:bodyPr>
            <a:lstStyle/>
            <a:p>
              <a:r>
                <a:rPr lang="zh-CN" altLang="en-US" sz="2200" b="0">
                  <a:ea typeface="楷体_GB2312" pitchFamily="49" charset="-122"/>
                </a:rPr>
                <a:t>陈舸</a:t>
              </a:r>
              <a:endParaRPr lang="en-US" altLang="zh-CN" sz="2200" b="0">
                <a:ea typeface="楷体_GB2312" pitchFamily="49" charset="-122"/>
              </a:endParaRPr>
            </a:p>
          </p:txBody>
        </p:sp>
        <p:sp>
          <p:nvSpPr>
            <p:cNvPr id="37" name="Rectangle 82">
              <a:extLst>
                <a:ext uri="{FF2B5EF4-FFF2-40B4-BE49-F238E27FC236}">
                  <a16:creationId xmlns:a16="http://schemas.microsoft.com/office/drawing/2014/main" id="{7277F358-3836-6C93-E975-68EAF36A67F3}"/>
                </a:ext>
              </a:extLst>
            </p:cNvPr>
            <p:cNvSpPr>
              <a:spLocks noChangeArrowheads="1"/>
            </p:cNvSpPr>
            <p:nvPr/>
          </p:nvSpPr>
          <p:spPr bwMode="auto">
            <a:xfrm>
              <a:off x="3948" y="3903"/>
              <a:ext cx="468" cy="269"/>
            </a:xfrm>
            <a:prstGeom prst="rect">
              <a:avLst/>
            </a:prstGeom>
            <a:noFill/>
            <a:ln w="12700" cap="sq">
              <a:noFill/>
              <a:miter lim="800000"/>
              <a:headEnd type="none" w="sm" len="sm"/>
              <a:tailEnd type="none" w="sm" len="sm"/>
            </a:ln>
          </p:spPr>
          <p:txBody>
            <a:bodyPr wrap="none">
              <a:spAutoFit/>
            </a:bodyPr>
            <a:lstStyle/>
            <a:p>
              <a:r>
                <a:rPr lang="zh-CN" altLang="en-US" sz="2200" b="0">
                  <a:ea typeface="楷体_GB2312" pitchFamily="49" charset="-122"/>
                </a:rPr>
                <a:t>宋涛</a:t>
              </a:r>
              <a:endParaRPr lang="en-US" altLang="zh-CN" sz="2200" b="0">
                <a:ea typeface="楷体_GB2312" pitchFamily="49" charset="-122"/>
              </a:endParaRPr>
            </a:p>
          </p:txBody>
        </p:sp>
        <p:sp>
          <p:nvSpPr>
            <p:cNvPr id="38" name="Rectangle 83">
              <a:extLst>
                <a:ext uri="{FF2B5EF4-FFF2-40B4-BE49-F238E27FC236}">
                  <a16:creationId xmlns:a16="http://schemas.microsoft.com/office/drawing/2014/main" id="{C6A1EB9B-5E74-1A43-2A6D-58DB3F754A38}"/>
                </a:ext>
              </a:extLst>
            </p:cNvPr>
            <p:cNvSpPr>
              <a:spLocks noChangeArrowheads="1"/>
            </p:cNvSpPr>
            <p:nvPr/>
          </p:nvSpPr>
          <p:spPr bwMode="auto">
            <a:xfrm>
              <a:off x="4551" y="1728"/>
              <a:ext cx="235" cy="233"/>
            </a:xfrm>
            <a:prstGeom prst="rect">
              <a:avLst/>
            </a:prstGeom>
            <a:noFill/>
            <a:ln w="12700" cap="sq">
              <a:noFill/>
              <a:miter lim="800000"/>
              <a:headEnd type="none" w="sm" len="sm"/>
              <a:tailEnd type="none" w="sm" len="sm"/>
            </a:ln>
          </p:spPr>
          <p:txBody>
            <a:bodyPr wrap="none">
              <a:spAutoFit/>
            </a:bodyPr>
            <a:lstStyle/>
            <a:p>
              <a:r>
                <a:rPr lang="en-US" altLang="zh-CN" b="0"/>
                <a:t>…</a:t>
              </a:r>
            </a:p>
          </p:txBody>
        </p:sp>
        <p:sp>
          <p:nvSpPr>
            <p:cNvPr id="39" name="Rectangle 84">
              <a:extLst>
                <a:ext uri="{FF2B5EF4-FFF2-40B4-BE49-F238E27FC236}">
                  <a16:creationId xmlns:a16="http://schemas.microsoft.com/office/drawing/2014/main" id="{A12B9C99-022D-A594-A3F3-B0D291BCE5B5}"/>
                </a:ext>
              </a:extLst>
            </p:cNvPr>
            <p:cNvSpPr>
              <a:spLocks noChangeArrowheads="1"/>
            </p:cNvSpPr>
            <p:nvPr/>
          </p:nvSpPr>
          <p:spPr bwMode="auto">
            <a:xfrm>
              <a:off x="4560" y="1905"/>
              <a:ext cx="235" cy="233"/>
            </a:xfrm>
            <a:prstGeom prst="rect">
              <a:avLst/>
            </a:prstGeom>
            <a:noFill/>
            <a:ln w="12700" cap="sq">
              <a:noFill/>
              <a:miter lim="800000"/>
              <a:headEnd type="none" w="sm" len="sm"/>
              <a:tailEnd type="none" w="sm" len="sm"/>
            </a:ln>
          </p:spPr>
          <p:txBody>
            <a:bodyPr wrap="none">
              <a:spAutoFit/>
            </a:bodyPr>
            <a:lstStyle/>
            <a:p>
              <a:r>
                <a:rPr lang="en-US" altLang="zh-CN" b="0"/>
                <a:t>…</a:t>
              </a:r>
            </a:p>
          </p:txBody>
        </p:sp>
        <p:sp>
          <p:nvSpPr>
            <p:cNvPr id="40" name="Rectangle 85">
              <a:extLst>
                <a:ext uri="{FF2B5EF4-FFF2-40B4-BE49-F238E27FC236}">
                  <a16:creationId xmlns:a16="http://schemas.microsoft.com/office/drawing/2014/main" id="{D7EA520C-C9F0-0C9B-CECF-A2721FEC1035}"/>
                </a:ext>
              </a:extLst>
            </p:cNvPr>
            <p:cNvSpPr>
              <a:spLocks noChangeArrowheads="1"/>
            </p:cNvSpPr>
            <p:nvPr/>
          </p:nvSpPr>
          <p:spPr bwMode="auto">
            <a:xfrm>
              <a:off x="4560" y="2112"/>
              <a:ext cx="235" cy="233"/>
            </a:xfrm>
            <a:prstGeom prst="rect">
              <a:avLst/>
            </a:prstGeom>
            <a:noFill/>
            <a:ln w="12700" cap="sq">
              <a:noFill/>
              <a:miter lim="800000"/>
              <a:headEnd type="none" w="sm" len="sm"/>
              <a:tailEnd type="none" w="sm" len="sm"/>
            </a:ln>
          </p:spPr>
          <p:txBody>
            <a:bodyPr wrap="none">
              <a:spAutoFit/>
            </a:bodyPr>
            <a:lstStyle/>
            <a:p>
              <a:r>
                <a:rPr lang="en-US" altLang="zh-CN" b="0"/>
                <a:t>…</a:t>
              </a:r>
            </a:p>
          </p:txBody>
        </p:sp>
        <p:sp>
          <p:nvSpPr>
            <p:cNvPr id="41" name="Rectangle 86">
              <a:extLst>
                <a:ext uri="{FF2B5EF4-FFF2-40B4-BE49-F238E27FC236}">
                  <a16:creationId xmlns:a16="http://schemas.microsoft.com/office/drawing/2014/main" id="{B5853C24-F51C-38F1-05E3-4D952EB17681}"/>
                </a:ext>
              </a:extLst>
            </p:cNvPr>
            <p:cNvSpPr>
              <a:spLocks noChangeArrowheads="1"/>
            </p:cNvSpPr>
            <p:nvPr/>
          </p:nvSpPr>
          <p:spPr bwMode="auto">
            <a:xfrm>
              <a:off x="4560" y="2304"/>
              <a:ext cx="235" cy="233"/>
            </a:xfrm>
            <a:prstGeom prst="rect">
              <a:avLst/>
            </a:prstGeom>
            <a:noFill/>
            <a:ln w="12700" cap="sq">
              <a:noFill/>
              <a:miter lim="800000"/>
              <a:headEnd type="none" w="sm" len="sm"/>
              <a:tailEnd type="none" w="sm" len="sm"/>
            </a:ln>
          </p:spPr>
          <p:txBody>
            <a:bodyPr wrap="none">
              <a:spAutoFit/>
            </a:bodyPr>
            <a:lstStyle/>
            <a:p>
              <a:r>
                <a:rPr lang="en-US" altLang="zh-CN" b="0"/>
                <a:t>…</a:t>
              </a:r>
            </a:p>
          </p:txBody>
        </p:sp>
        <p:sp>
          <p:nvSpPr>
            <p:cNvPr id="42" name="Rectangle 87">
              <a:extLst>
                <a:ext uri="{FF2B5EF4-FFF2-40B4-BE49-F238E27FC236}">
                  <a16:creationId xmlns:a16="http://schemas.microsoft.com/office/drawing/2014/main" id="{D315313E-4D7F-0EA6-D1C5-09D7850B224E}"/>
                </a:ext>
              </a:extLst>
            </p:cNvPr>
            <p:cNvSpPr>
              <a:spLocks noChangeArrowheads="1"/>
            </p:cNvSpPr>
            <p:nvPr/>
          </p:nvSpPr>
          <p:spPr bwMode="auto">
            <a:xfrm>
              <a:off x="4560" y="2496"/>
              <a:ext cx="235" cy="233"/>
            </a:xfrm>
            <a:prstGeom prst="rect">
              <a:avLst/>
            </a:prstGeom>
            <a:noFill/>
            <a:ln w="12700" cap="sq">
              <a:noFill/>
              <a:miter lim="800000"/>
              <a:headEnd type="none" w="sm" len="sm"/>
              <a:tailEnd type="none" w="sm" len="sm"/>
            </a:ln>
          </p:spPr>
          <p:txBody>
            <a:bodyPr wrap="none">
              <a:spAutoFit/>
            </a:bodyPr>
            <a:lstStyle/>
            <a:p>
              <a:r>
                <a:rPr lang="en-US" altLang="zh-CN" b="0"/>
                <a:t>…</a:t>
              </a:r>
            </a:p>
          </p:txBody>
        </p:sp>
        <p:sp>
          <p:nvSpPr>
            <p:cNvPr id="43" name="Rectangle 88">
              <a:extLst>
                <a:ext uri="{FF2B5EF4-FFF2-40B4-BE49-F238E27FC236}">
                  <a16:creationId xmlns:a16="http://schemas.microsoft.com/office/drawing/2014/main" id="{05AB37D3-2B56-8AAD-E680-88096FF55874}"/>
                </a:ext>
              </a:extLst>
            </p:cNvPr>
            <p:cNvSpPr>
              <a:spLocks noChangeArrowheads="1"/>
            </p:cNvSpPr>
            <p:nvPr/>
          </p:nvSpPr>
          <p:spPr bwMode="auto">
            <a:xfrm>
              <a:off x="4560" y="2688"/>
              <a:ext cx="235" cy="233"/>
            </a:xfrm>
            <a:prstGeom prst="rect">
              <a:avLst/>
            </a:prstGeom>
            <a:noFill/>
            <a:ln w="12700" cap="sq">
              <a:noFill/>
              <a:miter lim="800000"/>
              <a:headEnd type="none" w="sm" len="sm"/>
              <a:tailEnd type="none" w="sm" len="sm"/>
            </a:ln>
          </p:spPr>
          <p:txBody>
            <a:bodyPr wrap="none">
              <a:spAutoFit/>
            </a:bodyPr>
            <a:lstStyle/>
            <a:p>
              <a:r>
                <a:rPr lang="en-US" altLang="zh-CN" b="0"/>
                <a:t>…</a:t>
              </a:r>
            </a:p>
          </p:txBody>
        </p:sp>
        <p:sp>
          <p:nvSpPr>
            <p:cNvPr id="44" name="Rectangle 89">
              <a:extLst>
                <a:ext uri="{FF2B5EF4-FFF2-40B4-BE49-F238E27FC236}">
                  <a16:creationId xmlns:a16="http://schemas.microsoft.com/office/drawing/2014/main" id="{D40BAE20-A331-8BA5-EB28-E15016C9FDEF}"/>
                </a:ext>
              </a:extLst>
            </p:cNvPr>
            <p:cNvSpPr>
              <a:spLocks noChangeArrowheads="1"/>
            </p:cNvSpPr>
            <p:nvPr/>
          </p:nvSpPr>
          <p:spPr bwMode="auto">
            <a:xfrm>
              <a:off x="4560" y="3072"/>
              <a:ext cx="235" cy="233"/>
            </a:xfrm>
            <a:prstGeom prst="rect">
              <a:avLst/>
            </a:prstGeom>
            <a:noFill/>
            <a:ln w="12700" cap="sq">
              <a:noFill/>
              <a:miter lim="800000"/>
              <a:headEnd type="none" w="sm" len="sm"/>
              <a:tailEnd type="none" w="sm" len="sm"/>
            </a:ln>
          </p:spPr>
          <p:txBody>
            <a:bodyPr wrap="none">
              <a:spAutoFit/>
            </a:bodyPr>
            <a:lstStyle/>
            <a:p>
              <a:r>
                <a:rPr lang="en-US" altLang="zh-CN" b="0"/>
                <a:t>…</a:t>
              </a:r>
            </a:p>
          </p:txBody>
        </p:sp>
        <p:sp>
          <p:nvSpPr>
            <p:cNvPr id="45" name="Rectangle 90">
              <a:extLst>
                <a:ext uri="{FF2B5EF4-FFF2-40B4-BE49-F238E27FC236}">
                  <a16:creationId xmlns:a16="http://schemas.microsoft.com/office/drawing/2014/main" id="{AC27BA27-D134-5375-A6C6-2419D3D24035}"/>
                </a:ext>
              </a:extLst>
            </p:cNvPr>
            <p:cNvSpPr>
              <a:spLocks noChangeArrowheads="1"/>
            </p:cNvSpPr>
            <p:nvPr/>
          </p:nvSpPr>
          <p:spPr bwMode="auto">
            <a:xfrm>
              <a:off x="4560" y="2880"/>
              <a:ext cx="235" cy="233"/>
            </a:xfrm>
            <a:prstGeom prst="rect">
              <a:avLst/>
            </a:prstGeom>
            <a:noFill/>
            <a:ln w="12700" cap="sq">
              <a:noFill/>
              <a:miter lim="800000"/>
              <a:headEnd type="none" w="sm" len="sm"/>
              <a:tailEnd type="none" w="sm" len="sm"/>
            </a:ln>
          </p:spPr>
          <p:txBody>
            <a:bodyPr wrap="none">
              <a:spAutoFit/>
            </a:bodyPr>
            <a:lstStyle/>
            <a:p>
              <a:r>
                <a:rPr lang="en-US" altLang="zh-CN" b="0" dirty="0"/>
                <a:t>…</a:t>
              </a:r>
            </a:p>
          </p:txBody>
        </p:sp>
        <p:sp>
          <p:nvSpPr>
            <p:cNvPr id="46" name="Rectangle 91">
              <a:extLst>
                <a:ext uri="{FF2B5EF4-FFF2-40B4-BE49-F238E27FC236}">
                  <a16:creationId xmlns:a16="http://schemas.microsoft.com/office/drawing/2014/main" id="{56B4B3F2-7671-E308-9A79-316A46A80269}"/>
                </a:ext>
              </a:extLst>
            </p:cNvPr>
            <p:cNvSpPr>
              <a:spLocks noChangeArrowheads="1"/>
            </p:cNvSpPr>
            <p:nvPr/>
          </p:nvSpPr>
          <p:spPr bwMode="auto">
            <a:xfrm>
              <a:off x="4560" y="3456"/>
              <a:ext cx="235" cy="233"/>
            </a:xfrm>
            <a:prstGeom prst="rect">
              <a:avLst/>
            </a:prstGeom>
            <a:noFill/>
            <a:ln w="12700" cap="sq">
              <a:noFill/>
              <a:miter lim="800000"/>
              <a:headEnd type="none" w="sm" len="sm"/>
              <a:tailEnd type="none" w="sm" len="sm"/>
            </a:ln>
          </p:spPr>
          <p:txBody>
            <a:bodyPr wrap="none">
              <a:spAutoFit/>
            </a:bodyPr>
            <a:lstStyle/>
            <a:p>
              <a:r>
                <a:rPr lang="en-US" altLang="zh-CN" b="0"/>
                <a:t>…</a:t>
              </a:r>
            </a:p>
          </p:txBody>
        </p:sp>
        <p:sp>
          <p:nvSpPr>
            <p:cNvPr id="47" name="Rectangle 92">
              <a:extLst>
                <a:ext uri="{FF2B5EF4-FFF2-40B4-BE49-F238E27FC236}">
                  <a16:creationId xmlns:a16="http://schemas.microsoft.com/office/drawing/2014/main" id="{7FA489E6-8B29-74A9-8DD0-04FE80219826}"/>
                </a:ext>
              </a:extLst>
            </p:cNvPr>
            <p:cNvSpPr>
              <a:spLocks noChangeArrowheads="1"/>
            </p:cNvSpPr>
            <p:nvPr/>
          </p:nvSpPr>
          <p:spPr bwMode="auto">
            <a:xfrm>
              <a:off x="4560" y="3648"/>
              <a:ext cx="235" cy="233"/>
            </a:xfrm>
            <a:prstGeom prst="rect">
              <a:avLst/>
            </a:prstGeom>
            <a:noFill/>
            <a:ln w="12700" cap="sq">
              <a:noFill/>
              <a:miter lim="800000"/>
              <a:headEnd type="none" w="sm" len="sm"/>
              <a:tailEnd type="none" w="sm" len="sm"/>
            </a:ln>
          </p:spPr>
          <p:txBody>
            <a:bodyPr wrap="none">
              <a:spAutoFit/>
            </a:bodyPr>
            <a:lstStyle/>
            <a:p>
              <a:r>
                <a:rPr lang="en-US" altLang="zh-CN" b="0"/>
                <a:t>…</a:t>
              </a:r>
            </a:p>
          </p:txBody>
        </p:sp>
        <p:sp>
          <p:nvSpPr>
            <p:cNvPr id="48" name="Rectangle 93">
              <a:extLst>
                <a:ext uri="{FF2B5EF4-FFF2-40B4-BE49-F238E27FC236}">
                  <a16:creationId xmlns:a16="http://schemas.microsoft.com/office/drawing/2014/main" id="{F9CABB05-C316-F860-4D9C-651572272C1D}"/>
                </a:ext>
              </a:extLst>
            </p:cNvPr>
            <p:cNvSpPr>
              <a:spLocks noChangeArrowheads="1"/>
            </p:cNvSpPr>
            <p:nvPr/>
          </p:nvSpPr>
          <p:spPr bwMode="auto">
            <a:xfrm>
              <a:off x="4560" y="3840"/>
              <a:ext cx="235" cy="233"/>
            </a:xfrm>
            <a:prstGeom prst="rect">
              <a:avLst/>
            </a:prstGeom>
            <a:noFill/>
            <a:ln w="12700" cap="sq">
              <a:noFill/>
              <a:miter lim="800000"/>
              <a:headEnd type="none" w="sm" len="sm"/>
              <a:tailEnd type="none" w="sm" len="sm"/>
            </a:ln>
          </p:spPr>
          <p:txBody>
            <a:bodyPr wrap="none">
              <a:spAutoFit/>
            </a:bodyPr>
            <a:lstStyle/>
            <a:p>
              <a:r>
                <a:rPr lang="en-US" altLang="zh-CN" b="0"/>
                <a:t>…</a:t>
              </a:r>
            </a:p>
          </p:txBody>
        </p:sp>
        <p:sp>
          <p:nvSpPr>
            <p:cNvPr id="49" name="Rectangle 94">
              <a:extLst>
                <a:ext uri="{FF2B5EF4-FFF2-40B4-BE49-F238E27FC236}">
                  <a16:creationId xmlns:a16="http://schemas.microsoft.com/office/drawing/2014/main" id="{E45FCC9F-4EBE-C1B0-7E7F-95C4026C2E2E}"/>
                </a:ext>
              </a:extLst>
            </p:cNvPr>
            <p:cNvSpPr>
              <a:spLocks noChangeArrowheads="1"/>
            </p:cNvSpPr>
            <p:nvPr/>
          </p:nvSpPr>
          <p:spPr bwMode="auto">
            <a:xfrm>
              <a:off x="4560" y="3264"/>
              <a:ext cx="235" cy="233"/>
            </a:xfrm>
            <a:prstGeom prst="rect">
              <a:avLst/>
            </a:prstGeom>
            <a:noFill/>
            <a:ln w="12700" cap="sq">
              <a:noFill/>
              <a:miter lim="800000"/>
              <a:headEnd type="none" w="sm" len="sm"/>
              <a:tailEnd type="none" w="sm" len="sm"/>
            </a:ln>
          </p:spPr>
          <p:txBody>
            <a:bodyPr wrap="none">
              <a:spAutoFit/>
            </a:bodyPr>
            <a:lstStyle/>
            <a:p>
              <a:r>
                <a:rPr lang="en-US" altLang="zh-CN" b="0"/>
                <a:t>…</a:t>
              </a:r>
            </a:p>
          </p:txBody>
        </p:sp>
        <p:sp>
          <p:nvSpPr>
            <p:cNvPr id="50" name="Rectangle 95">
              <a:extLst>
                <a:ext uri="{FF2B5EF4-FFF2-40B4-BE49-F238E27FC236}">
                  <a16:creationId xmlns:a16="http://schemas.microsoft.com/office/drawing/2014/main" id="{DFB369B6-9D42-D444-24E5-B35F230D0DD6}"/>
                </a:ext>
              </a:extLst>
            </p:cNvPr>
            <p:cNvSpPr>
              <a:spLocks noChangeArrowheads="1"/>
            </p:cNvSpPr>
            <p:nvPr/>
          </p:nvSpPr>
          <p:spPr bwMode="auto">
            <a:xfrm>
              <a:off x="3190" y="1776"/>
              <a:ext cx="411" cy="252"/>
            </a:xfrm>
            <a:prstGeom prst="rect">
              <a:avLst/>
            </a:prstGeom>
            <a:noFill/>
            <a:ln w="12700" cap="sq">
              <a:noFill/>
              <a:miter lim="800000"/>
              <a:headEnd type="none" w="sm" len="sm"/>
              <a:tailEnd type="none" w="sm" len="sm"/>
            </a:ln>
          </p:spPr>
          <p:txBody>
            <a:bodyPr wrap="none">
              <a:spAutoFit/>
            </a:bodyPr>
            <a:lstStyle/>
            <a:p>
              <a:r>
                <a:rPr lang="en-US" altLang="zh-CN" sz="2000" b="0"/>
                <a:t>0101</a:t>
              </a:r>
            </a:p>
          </p:txBody>
        </p:sp>
        <p:sp>
          <p:nvSpPr>
            <p:cNvPr id="51" name="Rectangle 96">
              <a:extLst>
                <a:ext uri="{FF2B5EF4-FFF2-40B4-BE49-F238E27FC236}">
                  <a16:creationId xmlns:a16="http://schemas.microsoft.com/office/drawing/2014/main" id="{6F8B22B8-37F5-6724-9403-3C1ED04941A3}"/>
                </a:ext>
              </a:extLst>
            </p:cNvPr>
            <p:cNvSpPr>
              <a:spLocks noChangeArrowheads="1"/>
            </p:cNvSpPr>
            <p:nvPr/>
          </p:nvSpPr>
          <p:spPr bwMode="auto">
            <a:xfrm>
              <a:off x="3190" y="1988"/>
              <a:ext cx="411" cy="252"/>
            </a:xfrm>
            <a:prstGeom prst="rect">
              <a:avLst/>
            </a:prstGeom>
            <a:noFill/>
            <a:ln w="12700" cap="sq">
              <a:noFill/>
              <a:miter lim="800000"/>
              <a:headEnd type="none" w="sm" len="sm"/>
              <a:tailEnd type="none" w="sm" len="sm"/>
            </a:ln>
          </p:spPr>
          <p:txBody>
            <a:bodyPr wrap="none">
              <a:spAutoFit/>
            </a:bodyPr>
            <a:lstStyle/>
            <a:p>
              <a:r>
                <a:rPr lang="en-US" altLang="zh-CN" sz="2000" b="0"/>
                <a:t>0201</a:t>
              </a:r>
            </a:p>
          </p:txBody>
        </p:sp>
        <p:sp>
          <p:nvSpPr>
            <p:cNvPr id="52" name="Rectangle 97">
              <a:extLst>
                <a:ext uri="{FF2B5EF4-FFF2-40B4-BE49-F238E27FC236}">
                  <a16:creationId xmlns:a16="http://schemas.microsoft.com/office/drawing/2014/main" id="{67AEB2E8-9445-27C6-78F3-2BAB8069D8B5}"/>
                </a:ext>
              </a:extLst>
            </p:cNvPr>
            <p:cNvSpPr>
              <a:spLocks noChangeArrowheads="1"/>
            </p:cNvSpPr>
            <p:nvPr/>
          </p:nvSpPr>
          <p:spPr bwMode="auto">
            <a:xfrm>
              <a:off x="3194" y="2179"/>
              <a:ext cx="411" cy="252"/>
            </a:xfrm>
            <a:prstGeom prst="rect">
              <a:avLst/>
            </a:prstGeom>
            <a:noFill/>
            <a:ln w="12700" cap="sq">
              <a:noFill/>
              <a:miter lim="800000"/>
              <a:headEnd type="none" w="sm" len="sm"/>
              <a:tailEnd type="none" w="sm" len="sm"/>
            </a:ln>
          </p:spPr>
          <p:txBody>
            <a:bodyPr wrap="none">
              <a:spAutoFit/>
            </a:bodyPr>
            <a:lstStyle/>
            <a:p>
              <a:r>
                <a:rPr lang="en-US" altLang="zh-CN" sz="2000" b="0" dirty="0"/>
                <a:t>0301</a:t>
              </a:r>
            </a:p>
          </p:txBody>
        </p:sp>
        <p:sp>
          <p:nvSpPr>
            <p:cNvPr id="53" name="Rectangle 98">
              <a:extLst>
                <a:ext uri="{FF2B5EF4-FFF2-40B4-BE49-F238E27FC236}">
                  <a16:creationId xmlns:a16="http://schemas.microsoft.com/office/drawing/2014/main" id="{0B22F210-35EC-A213-EBA6-3495C0A9DBB6}"/>
                </a:ext>
              </a:extLst>
            </p:cNvPr>
            <p:cNvSpPr>
              <a:spLocks noChangeArrowheads="1"/>
            </p:cNvSpPr>
            <p:nvPr/>
          </p:nvSpPr>
          <p:spPr bwMode="auto">
            <a:xfrm>
              <a:off x="3190" y="2379"/>
              <a:ext cx="411" cy="252"/>
            </a:xfrm>
            <a:prstGeom prst="rect">
              <a:avLst/>
            </a:prstGeom>
            <a:noFill/>
            <a:ln w="12700" cap="sq">
              <a:noFill/>
              <a:miter lim="800000"/>
              <a:headEnd type="none" w="sm" len="sm"/>
              <a:tailEnd type="none" w="sm" len="sm"/>
            </a:ln>
          </p:spPr>
          <p:txBody>
            <a:bodyPr wrap="none">
              <a:spAutoFit/>
            </a:bodyPr>
            <a:lstStyle/>
            <a:p>
              <a:r>
                <a:rPr lang="en-US" altLang="zh-CN" sz="2000" b="0" dirty="0"/>
                <a:t>0401</a:t>
              </a:r>
            </a:p>
          </p:txBody>
        </p:sp>
        <p:sp>
          <p:nvSpPr>
            <p:cNvPr id="54" name="Rectangle 99">
              <a:extLst>
                <a:ext uri="{FF2B5EF4-FFF2-40B4-BE49-F238E27FC236}">
                  <a16:creationId xmlns:a16="http://schemas.microsoft.com/office/drawing/2014/main" id="{08AA4314-1BB7-8627-E3EA-BCFF7EDBF51C}"/>
                </a:ext>
              </a:extLst>
            </p:cNvPr>
            <p:cNvSpPr>
              <a:spLocks noChangeArrowheads="1"/>
            </p:cNvSpPr>
            <p:nvPr/>
          </p:nvSpPr>
          <p:spPr bwMode="auto">
            <a:xfrm>
              <a:off x="3190" y="2560"/>
              <a:ext cx="411" cy="252"/>
            </a:xfrm>
            <a:prstGeom prst="rect">
              <a:avLst/>
            </a:prstGeom>
            <a:noFill/>
            <a:ln w="12700" cap="sq">
              <a:noFill/>
              <a:miter lim="800000"/>
              <a:headEnd type="none" w="sm" len="sm"/>
              <a:tailEnd type="none" w="sm" len="sm"/>
            </a:ln>
          </p:spPr>
          <p:txBody>
            <a:bodyPr wrap="none">
              <a:spAutoFit/>
            </a:bodyPr>
            <a:lstStyle/>
            <a:p>
              <a:r>
                <a:rPr lang="en-US" altLang="zh-CN" sz="2000" b="0"/>
                <a:t>0501</a:t>
              </a:r>
            </a:p>
          </p:txBody>
        </p:sp>
        <p:sp>
          <p:nvSpPr>
            <p:cNvPr id="55" name="Rectangle 100">
              <a:extLst>
                <a:ext uri="{FF2B5EF4-FFF2-40B4-BE49-F238E27FC236}">
                  <a16:creationId xmlns:a16="http://schemas.microsoft.com/office/drawing/2014/main" id="{5FA9723A-4296-F029-738F-289926F10896}"/>
                </a:ext>
              </a:extLst>
            </p:cNvPr>
            <p:cNvSpPr>
              <a:spLocks noChangeArrowheads="1"/>
            </p:cNvSpPr>
            <p:nvPr/>
          </p:nvSpPr>
          <p:spPr bwMode="auto">
            <a:xfrm>
              <a:off x="3183" y="2737"/>
              <a:ext cx="411" cy="252"/>
            </a:xfrm>
            <a:prstGeom prst="rect">
              <a:avLst/>
            </a:prstGeom>
            <a:noFill/>
            <a:ln w="12700" cap="sq">
              <a:noFill/>
              <a:miter lim="800000"/>
              <a:headEnd type="none" w="sm" len="sm"/>
              <a:tailEnd type="none" w="sm" len="sm"/>
            </a:ln>
          </p:spPr>
          <p:txBody>
            <a:bodyPr wrap="none">
              <a:spAutoFit/>
            </a:bodyPr>
            <a:lstStyle/>
            <a:p>
              <a:r>
                <a:rPr lang="en-US" altLang="zh-CN" sz="2000" b="0" dirty="0"/>
                <a:t>0601</a:t>
              </a:r>
            </a:p>
          </p:txBody>
        </p:sp>
        <p:sp>
          <p:nvSpPr>
            <p:cNvPr id="56" name="Rectangle 101">
              <a:extLst>
                <a:ext uri="{FF2B5EF4-FFF2-40B4-BE49-F238E27FC236}">
                  <a16:creationId xmlns:a16="http://schemas.microsoft.com/office/drawing/2014/main" id="{AA6C4DD9-22E5-E70D-905A-486048381F1B}"/>
                </a:ext>
              </a:extLst>
            </p:cNvPr>
            <p:cNvSpPr>
              <a:spLocks noChangeArrowheads="1"/>
            </p:cNvSpPr>
            <p:nvPr/>
          </p:nvSpPr>
          <p:spPr bwMode="auto">
            <a:xfrm>
              <a:off x="3190" y="2921"/>
              <a:ext cx="411" cy="252"/>
            </a:xfrm>
            <a:prstGeom prst="rect">
              <a:avLst/>
            </a:prstGeom>
            <a:noFill/>
            <a:ln w="12700" cap="sq">
              <a:noFill/>
              <a:miter lim="800000"/>
              <a:headEnd type="none" w="sm" len="sm"/>
              <a:tailEnd type="none" w="sm" len="sm"/>
            </a:ln>
          </p:spPr>
          <p:txBody>
            <a:bodyPr wrap="none">
              <a:spAutoFit/>
            </a:bodyPr>
            <a:lstStyle/>
            <a:p>
              <a:r>
                <a:rPr lang="en-US" altLang="zh-CN" sz="2000" b="0"/>
                <a:t>0701</a:t>
              </a:r>
            </a:p>
          </p:txBody>
        </p:sp>
        <p:sp>
          <p:nvSpPr>
            <p:cNvPr id="57" name="Rectangle 102">
              <a:extLst>
                <a:ext uri="{FF2B5EF4-FFF2-40B4-BE49-F238E27FC236}">
                  <a16:creationId xmlns:a16="http://schemas.microsoft.com/office/drawing/2014/main" id="{D69C3DA8-8A7C-6359-3128-FF1127547249}"/>
                </a:ext>
              </a:extLst>
            </p:cNvPr>
            <p:cNvSpPr>
              <a:spLocks noChangeArrowheads="1"/>
            </p:cNvSpPr>
            <p:nvPr/>
          </p:nvSpPr>
          <p:spPr bwMode="auto">
            <a:xfrm>
              <a:off x="3190" y="3120"/>
              <a:ext cx="411" cy="252"/>
            </a:xfrm>
            <a:prstGeom prst="rect">
              <a:avLst/>
            </a:prstGeom>
            <a:noFill/>
            <a:ln w="12700" cap="sq">
              <a:noFill/>
              <a:miter lim="800000"/>
              <a:headEnd type="none" w="sm" len="sm"/>
              <a:tailEnd type="none" w="sm" len="sm"/>
            </a:ln>
          </p:spPr>
          <p:txBody>
            <a:bodyPr wrap="none">
              <a:spAutoFit/>
            </a:bodyPr>
            <a:lstStyle/>
            <a:p>
              <a:r>
                <a:rPr lang="en-US" altLang="zh-CN" sz="2000" b="0"/>
                <a:t>0801</a:t>
              </a:r>
            </a:p>
          </p:txBody>
        </p:sp>
        <p:sp>
          <p:nvSpPr>
            <p:cNvPr id="58" name="Rectangle 103">
              <a:extLst>
                <a:ext uri="{FF2B5EF4-FFF2-40B4-BE49-F238E27FC236}">
                  <a16:creationId xmlns:a16="http://schemas.microsoft.com/office/drawing/2014/main" id="{13028673-4D32-87DD-8F20-B8F627233F1E}"/>
                </a:ext>
              </a:extLst>
            </p:cNvPr>
            <p:cNvSpPr>
              <a:spLocks noChangeArrowheads="1"/>
            </p:cNvSpPr>
            <p:nvPr/>
          </p:nvSpPr>
          <p:spPr bwMode="auto">
            <a:xfrm>
              <a:off x="3190" y="3302"/>
              <a:ext cx="411" cy="252"/>
            </a:xfrm>
            <a:prstGeom prst="rect">
              <a:avLst/>
            </a:prstGeom>
            <a:noFill/>
            <a:ln w="12700" cap="sq">
              <a:noFill/>
              <a:miter lim="800000"/>
              <a:headEnd type="none" w="sm" len="sm"/>
              <a:tailEnd type="none" w="sm" len="sm"/>
            </a:ln>
          </p:spPr>
          <p:txBody>
            <a:bodyPr wrap="none">
              <a:spAutoFit/>
            </a:bodyPr>
            <a:lstStyle/>
            <a:p>
              <a:r>
                <a:rPr lang="en-US" altLang="zh-CN" sz="2000" b="0"/>
                <a:t>0901</a:t>
              </a:r>
            </a:p>
          </p:txBody>
        </p:sp>
        <p:sp>
          <p:nvSpPr>
            <p:cNvPr id="59" name="Rectangle 104">
              <a:extLst>
                <a:ext uri="{FF2B5EF4-FFF2-40B4-BE49-F238E27FC236}">
                  <a16:creationId xmlns:a16="http://schemas.microsoft.com/office/drawing/2014/main" id="{0E21BEA8-4BCE-C017-391E-7690DA38F177}"/>
                </a:ext>
              </a:extLst>
            </p:cNvPr>
            <p:cNvSpPr>
              <a:spLocks noChangeArrowheads="1"/>
            </p:cNvSpPr>
            <p:nvPr/>
          </p:nvSpPr>
          <p:spPr bwMode="auto">
            <a:xfrm>
              <a:off x="3190" y="3494"/>
              <a:ext cx="411" cy="252"/>
            </a:xfrm>
            <a:prstGeom prst="rect">
              <a:avLst/>
            </a:prstGeom>
            <a:noFill/>
            <a:ln w="12700" cap="sq">
              <a:noFill/>
              <a:miter lim="800000"/>
              <a:headEnd type="none" w="sm" len="sm"/>
              <a:tailEnd type="none" w="sm" len="sm"/>
            </a:ln>
          </p:spPr>
          <p:txBody>
            <a:bodyPr wrap="none">
              <a:spAutoFit/>
            </a:bodyPr>
            <a:lstStyle/>
            <a:p>
              <a:r>
                <a:rPr lang="en-US" altLang="zh-CN" sz="2000" b="0"/>
                <a:t>1001</a:t>
              </a:r>
            </a:p>
          </p:txBody>
        </p:sp>
        <p:sp>
          <p:nvSpPr>
            <p:cNvPr id="60" name="Rectangle 105">
              <a:extLst>
                <a:ext uri="{FF2B5EF4-FFF2-40B4-BE49-F238E27FC236}">
                  <a16:creationId xmlns:a16="http://schemas.microsoft.com/office/drawing/2014/main" id="{33A2B61F-76BB-8305-0CF1-C279891FD9D8}"/>
                </a:ext>
              </a:extLst>
            </p:cNvPr>
            <p:cNvSpPr>
              <a:spLocks noChangeArrowheads="1"/>
            </p:cNvSpPr>
            <p:nvPr/>
          </p:nvSpPr>
          <p:spPr bwMode="auto">
            <a:xfrm>
              <a:off x="3190" y="3696"/>
              <a:ext cx="401" cy="252"/>
            </a:xfrm>
            <a:prstGeom prst="rect">
              <a:avLst/>
            </a:prstGeom>
            <a:noFill/>
            <a:ln w="12700" cap="sq">
              <a:noFill/>
              <a:miter lim="800000"/>
              <a:headEnd type="none" w="sm" len="sm"/>
              <a:tailEnd type="none" w="sm" len="sm"/>
            </a:ln>
          </p:spPr>
          <p:txBody>
            <a:bodyPr wrap="none">
              <a:spAutoFit/>
            </a:bodyPr>
            <a:lstStyle/>
            <a:p>
              <a:r>
                <a:rPr lang="en-US" altLang="zh-CN" sz="2000" b="0"/>
                <a:t>1101</a:t>
              </a:r>
            </a:p>
          </p:txBody>
        </p:sp>
        <p:sp>
          <p:nvSpPr>
            <p:cNvPr id="61" name="Rectangle 106">
              <a:extLst>
                <a:ext uri="{FF2B5EF4-FFF2-40B4-BE49-F238E27FC236}">
                  <a16:creationId xmlns:a16="http://schemas.microsoft.com/office/drawing/2014/main" id="{01C2EFC5-DA22-00EE-01C5-1AAEA302080E}"/>
                </a:ext>
              </a:extLst>
            </p:cNvPr>
            <p:cNvSpPr>
              <a:spLocks noChangeArrowheads="1"/>
            </p:cNvSpPr>
            <p:nvPr/>
          </p:nvSpPr>
          <p:spPr bwMode="auto">
            <a:xfrm>
              <a:off x="3190" y="3878"/>
              <a:ext cx="411" cy="252"/>
            </a:xfrm>
            <a:prstGeom prst="rect">
              <a:avLst/>
            </a:prstGeom>
            <a:noFill/>
            <a:ln w="12700" cap="sq">
              <a:noFill/>
              <a:miter lim="800000"/>
              <a:headEnd type="none" w="sm" len="sm"/>
              <a:tailEnd type="none" w="sm" len="sm"/>
            </a:ln>
          </p:spPr>
          <p:txBody>
            <a:bodyPr wrap="none">
              <a:spAutoFit/>
            </a:bodyPr>
            <a:lstStyle/>
            <a:p>
              <a:r>
                <a:rPr lang="en-US" altLang="zh-CN" sz="2000" b="0"/>
                <a:t>1201</a:t>
              </a:r>
            </a:p>
          </p:txBody>
        </p:sp>
      </p:grpSp>
      <p:grpSp>
        <p:nvGrpSpPr>
          <p:cNvPr id="110" name="Group 107">
            <a:extLst>
              <a:ext uri="{FF2B5EF4-FFF2-40B4-BE49-F238E27FC236}">
                <a16:creationId xmlns:a16="http://schemas.microsoft.com/office/drawing/2014/main" id="{5A6CE58D-CF9B-CB06-D6D7-5E8062DE65B6}"/>
              </a:ext>
            </a:extLst>
          </p:cNvPr>
          <p:cNvGrpSpPr>
            <a:grpSpLocks/>
          </p:cNvGrpSpPr>
          <p:nvPr/>
        </p:nvGrpSpPr>
        <p:grpSpPr bwMode="auto">
          <a:xfrm>
            <a:off x="8305808" y="3429000"/>
            <a:ext cx="533400" cy="1676400"/>
            <a:chOff x="5232" y="2160"/>
            <a:chExt cx="336" cy="1056"/>
          </a:xfrm>
        </p:grpSpPr>
        <p:sp>
          <p:nvSpPr>
            <p:cNvPr id="111" name="AutoShape 108">
              <a:extLst>
                <a:ext uri="{FF2B5EF4-FFF2-40B4-BE49-F238E27FC236}">
                  <a16:creationId xmlns:a16="http://schemas.microsoft.com/office/drawing/2014/main" id="{4A4D6F7B-A763-EA6C-0399-CF8861D6835F}"/>
                </a:ext>
              </a:extLst>
            </p:cNvPr>
            <p:cNvSpPr>
              <a:spLocks noChangeArrowheads="1"/>
            </p:cNvSpPr>
            <p:nvPr/>
          </p:nvSpPr>
          <p:spPr bwMode="auto">
            <a:xfrm>
              <a:off x="5232" y="2160"/>
              <a:ext cx="336" cy="1056"/>
            </a:xfrm>
            <a:prstGeom prst="wedgeEllipseCallout">
              <a:avLst>
                <a:gd name="adj1" fmla="val -170236"/>
                <a:gd name="adj2" fmla="val -30019"/>
              </a:avLst>
            </a:prstGeom>
            <a:noFill/>
            <a:ln w="63500" cap="sq">
              <a:solidFill>
                <a:schemeClr val="accent1"/>
              </a:solidFill>
              <a:miter lim="800000"/>
              <a:headEnd type="none" w="sm" len="sm"/>
              <a:tailEnd type="none" w="sm" len="sm"/>
            </a:ln>
          </p:spPr>
          <p:txBody>
            <a:bodyPr/>
            <a:lstStyle/>
            <a:p>
              <a:pPr algn="ctr"/>
              <a:endParaRPr lang="en-US" altLang="zh-CN" b="0"/>
            </a:p>
          </p:txBody>
        </p:sp>
        <p:sp>
          <p:nvSpPr>
            <p:cNvPr id="112" name="Text Box 109">
              <a:extLst>
                <a:ext uri="{FF2B5EF4-FFF2-40B4-BE49-F238E27FC236}">
                  <a16:creationId xmlns:a16="http://schemas.microsoft.com/office/drawing/2014/main" id="{FC941E74-AB9D-AD87-0DAF-E435002A3A7B}"/>
                </a:ext>
              </a:extLst>
            </p:cNvPr>
            <p:cNvSpPr txBox="1">
              <a:spLocks noChangeArrowheads="1"/>
            </p:cNvSpPr>
            <p:nvPr/>
          </p:nvSpPr>
          <p:spPr bwMode="auto">
            <a:xfrm>
              <a:off x="5243" y="2303"/>
              <a:ext cx="301" cy="810"/>
            </a:xfrm>
            <a:prstGeom prst="rect">
              <a:avLst/>
            </a:prstGeom>
            <a:noFill/>
            <a:ln w="12700" cap="sq">
              <a:noFill/>
              <a:miter lim="800000"/>
              <a:headEnd type="none" w="sm" len="sm"/>
              <a:tailEnd type="none" w="sm" len="sm"/>
            </a:ln>
            <a:effectLst>
              <a:outerShdw dist="12700" dir="5400000" algn="ctr" rotWithShape="0">
                <a:schemeClr val="bg1"/>
              </a:outerShdw>
            </a:effectLst>
          </p:spPr>
          <p:txBody>
            <a:bodyPr wrap="none">
              <a:spAutoFit/>
            </a:bodyPr>
            <a:lstStyle/>
            <a:p>
              <a:pPr>
                <a:lnSpc>
                  <a:spcPct val="85000"/>
                </a:lnSpc>
              </a:pPr>
              <a:r>
                <a:rPr lang="zh-CN" altLang="en-US" sz="2300" dirty="0">
                  <a:solidFill>
                    <a:srgbClr val="7030A0"/>
                  </a:solidFill>
                  <a:ea typeface="黑体" pitchFamily="49" charset="-122"/>
                </a:rPr>
                <a:t>基</a:t>
              </a:r>
            </a:p>
            <a:p>
              <a:pPr>
                <a:lnSpc>
                  <a:spcPct val="85000"/>
                </a:lnSpc>
              </a:pPr>
              <a:r>
                <a:rPr lang="zh-CN" altLang="en-US" sz="2300" dirty="0">
                  <a:solidFill>
                    <a:srgbClr val="7030A0"/>
                  </a:solidFill>
                  <a:ea typeface="黑体" pitchFamily="49" charset="-122"/>
                </a:rPr>
                <a:t>本</a:t>
              </a:r>
            </a:p>
            <a:p>
              <a:pPr>
                <a:lnSpc>
                  <a:spcPct val="85000"/>
                </a:lnSpc>
              </a:pPr>
              <a:r>
                <a:rPr lang="zh-CN" altLang="en-US" sz="2300" dirty="0">
                  <a:solidFill>
                    <a:srgbClr val="7030A0"/>
                  </a:solidFill>
                  <a:ea typeface="黑体" pitchFamily="49" charset="-122"/>
                </a:rPr>
                <a:t>数</a:t>
              </a:r>
            </a:p>
            <a:p>
              <a:pPr>
                <a:lnSpc>
                  <a:spcPct val="85000"/>
                </a:lnSpc>
              </a:pPr>
              <a:r>
                <a:rPr lang="zh-CN" altLang="en-US" sz="2300" dirty="0">
                  <a:solidFill>
                    <a:srgbClr val="7030A0"/>
                  </a:solidFill>
                  <a:ea typeface="黑体" pitchFamily="49" charset="-122"/>
                </a:rPr>
                <a:t>据</a:t>
              </a:r>
            </a:p>
          </p:txBody>
        </p:sp>
      </p:grpSp>
      <p:sp>
        <p:nvSpPr>
          <p:cNvPr id="113" name="Line 110">
            <a:extLst>
              <a:ext uri="{FF2B5EF4-FFF2-40B4-BE49-F238E27FC236}">
                <a16:creationId xmlns:a16="http://schemas.microsoft.com/office/drawing/2014/main" id="{08542DAF-8916-15F2-5B76-D2FDA1A25823}"/>
              </a:ext>
            </a:extLst>
          </p:cNvPr>
          <p:cNvSpPr>
            <a:spLocks noChangeShapeType="1"/>
          </p:cNvSpPr>
          <p:nvPr/>
        </p:nvSpPr>
        <p:spPr bwMode="auto">
          <a:xfrm>
            <a:off x="5638800" y="4114800"/>
            <a:ext cx="2438400" cy="0"/>
          </a:xfrm>
          <a:prstGeom prst="line">
            <a:avLst/>
          </a:prstGeom>
          <a:noFill/>
          <a:ln w="57150" cap="sq">
            <a:solidFill>
              <a:srgbClr val="FF0000"/>
            </a:solidFill>
            <a:round/>
            <a:headEnd type="none" w="sm" len="sm"/>
            <a:tailEnd type="none" w="sm" len="sm"/>
          </a:ln>
        </p:spPr>
        <p:txBody>
          <a:bodyPr wrap="none" anchor="ctr"/>
          <a:lstStyle/>
          <a:p>
            <a:endParaRPr lang="zh-CN" altLang="en-US"/>
          </a:p>
        </p:txBody>
      </p:sp>
      <p:sp>
        <p:nvSpPr>
          <p:cNvPr id="114" name="Line 111">
            <a:extLst>
              <a:ext uri="{FF2B5EF4-FFF2-40B4-BE49-F238E27FC236}">
                <a16:creationId xmlns:a16="http://schemas.microsoft.com/office/drawing/2014/main" id="{0EE1F054-D004-D807-FA9B-77A821FC6342}"/>
              </a:ext>
            </a:extLst>
          </p:cNvPr>
          <p:cNvSpPr>
            <a:spLocks noChangeShapeType="1"/>
          </p:cNvSpPr>
          <p:nvPr/>
        </p:nvSpPr>
        <p:spPr bwMode="auto">
          <a:xfrm>
            <a:off x="5638800" y="5334000"/>
            <a:ext cx="2438400" cy="0"/>
          </a:xfrm>
          <a:prstGeom prst="line">
            <a:avLst/>
          </a:prstGeom>
          <a:noFill/>
          <a:ln w="57150" cap="sq">
            <a:solidFill>
              <a:srgbClr val="FF0000"/>
            </a:solidFill>
            <a:round/>
            <a:headEnd type="none" w="sm" len="sm"/>
            <a:tailEnd type="none" w="sm" len="sm"/>
          </a:ln>
        </p:spPr>
        <p:txBody>
          <a:bodyPr wrap="none" anchor="ctr"/>
          <a:lstStyle/>
          <a:p>
            <a:endParaRPr lang="zh-CN" altLang="en-US"/>
          </a:p>
        </p:txBody>
      </p:sp>
      <p:grpSp>
        <p:nvGrpSpPr>
          <p:cNvPr id="115" name="Group 112">
            <a:extLst>
              <a:ext uri="{FF2B5EF4-FFF2-40B4-BE49-F238E27FC236}">
                <a16:creationId xmlns:a16="http://schemas.microsoft.com/office/drawing/2014/main" id="{EB15B031-3A6D-4004-02D6-CBECFBCB238D}"/>
              </a:ext>
            </a:extLst>
          </p:cNvPr>
          <p:cNvGrpSpPr>
            <a:grpSpLocks/>
          </p:cNvGrpSpPr>
          <p:nvPr/>
        </p:nvGrpSpPr>
        <p:grpSpPr bwMode="auto">
          <a:xfrm>
            <a:off x="3313113" y="2514600"/>
            <a:ext cx="1335087" cy="1408113"/>
            <a:chOff x="1602" y="1567"/>
            <a:chExt cx="841" cy="887"/>
          </a:xfrm>
        </p:grpSpPr>
        <p:grpSp>
          <p:nvGrpSpPr>
            <p:cNvPr id="116" name="Group 113">
              <a:extLst>
                <a:ext uri="{FF2B5EF4-FFF2-40B4-BE49-F238E27FC236}">
                  <a16:creationId xmlns:a16="http://schemas.microsoft.com/office/drawing/2014/main" id="{F7D5E8BE-C39A-D030-8717-391B91DF58AC}"/>
                </a:ext>
              </a:extLst>
            </p:cNvPr>
            <p:cNvGrpSpPr>
              <a:grpSpLocks/>
            </p:cNvGrpSpPr>
            <p:nvPr/>
          </p:nvGrpSpPr>
          <p:grpSpPr bwMode="auto">
            <a:xfrm>
              <a:off x="1632" y="1820"/>
              <a:ext cx="768" cy="628"/>
              <a:chOff x="1488" y="1761"/>
              <a:chExt cx="768" cy="628"/>
            </a:xfrm>
          </p:grpSpPr>
          <p:grpSp>
            <p:nvGrpSpPr>
              <p:cNvPr id="124" name="Group 114">
                <a:extLst>
                  <a:ext uri="{FF2B5EF4-FFF2-40B4-BE49-F238E27FC236}">
                    <a16:creationId xmlns:a16="http://schemas.microsoft.com/office/drawing/2014/main" id="{FC25CADE-6DD3-B79D-341A-5BD0BF5A796A}"/>
                  </a:ext>
                </a:extLst>
              </p:cNvPr>
              <p:cNvGrpSpPr>
                <a:grpSpLocks/>
              </p:cNvGrpSpPr>
              <p:nvPr/>
            </p:nvGrpSpPr>
            <p:grpSpPr bwMode="auto">
              <a:xfrm>
                <a:off x="1488" y="1968"/>
                <a:ext cx="768" cy="211"/>
                <a:chOff x="1488" y="1968"/>
                <a:chExt cx="768" cy="240"/>
              </a:xfrm>
            </p:grpSpPr>
            <p:sp>
              <p:nvSpPr>
                <p:cNvPr id="131" name="Rectangle 115">
                  <a:extLst>
                    <a:ext uri="{FF2B5EF4-FFF2-40B4-BE49-F238E27FC236}">
                      <a16:creationId xmlns:a16="http://schemas.microsoft.com/office/drawing/2014/main" id="{DBD98A7A-2A52-CCD6-79CA-A6F6B5B0582D}"/>
                    </a:ext>
                  </a:extLst>
                </p:cNvPr>
                <p:cNvSpPr>
                  <a:spLocks noChangeArrowheads="1"/>
                </p:cNvSpPr>
                <p:nvPr/>
              </p:nvSpPr>
              <p:spPr bwMode="auto">
                <a:xfrm>
                  <a:off x="1488" y="1968"/>
                  <a:ext cx="336" cy="240"/>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132" name="Rectangle 116">
                  <a:extLst>
                    <a:ext uri="{FF2B5EF4-FFF2-40B4-BE49-F238E27FC236}">
                      <a16:creationId xmlns:a16="http://schemas.microsoft.com/office/drawing/2014/main" id="{FA0DA286-5E5C-6DE6-5175-81E5506F5F93}"/>
                    </a:ext>
                  </a:extLst>
                </p:cNvPr>
                <p:cNvSpPr>
                  <a:spLocks noChangeArrowheads="1"/>
                </p:cNvSpPr>
                <p:nvPr/>
              </p:nvSpPr>
              <p:spPr bwMode="auto">
                <a:xfrm>
                  <a:off x="1824" y="1968"/>
                  <a:ext cx="432" cy="240"/>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grpSp>
          <p:grpSp>
            <p:nvGrpSpPr>
              <p:cNvPr id="125" name="Group 117">
                <a:extLst>
                  <a:ext uri="{FF2B5EF4-FFF2-40B4-BE49-F238E27FC236}">
                    <a16:creationId xmlns:a16="http://schemas.microsoft.com/office/drawing/2014/main" id="{84A79D0B-D1E1-5E3C-2ECF-52705CF1A787}"/>
                  </a:ext>
                </a:extLst>
              </p:cNvPr>
              <p:cNvGrpSpPr>
                <a:grpSpLocks/>
              </p:cNvGrpSpPr>
              <p:nvPr/>
            </p:nvGrpSpPr>
            <p:grpSpPr bwMode="auto">
              <a:xfrm>
                <a:off x="1488" y="1761"/>
                <a:ext cx="768" cy="211"/>
                <a:chOff x="1488" y="1968"/>
                <a:chExt cx="768" cy="240"/>
              </a:xfrm>
            </p:grpSpPr>
            <p:sp>
              <p:nvSpPr>
                <p:cNvPr id="129" name="Rectangle 118">
                  <a:extLst>
                    <a:ext uri="{FF2B5EF4-FFF2-40B4-BE49-F238E27FC236}">
                      <a16:creationId xmlns:a16="http://schemas.microsoft.com/office/drawing/2014/main" id="{96BA4BDC-991F-FDE1-BC2B-261176430A7F}"/>
                    </a:ext>
                  </a:extLst>
                </p:cNvPr>
                <p:cNvSpPr>
                  <a:spLocks noChangeArrowheads="1"/>
                </p:cNvSpPr>
                <p:nvPr/>
              </p:nvSpPr>
              <p:spPr bwMode="auto">
                <a:xfrm>
                  <a:off x="1488" y="1968"/>
                  <a:ext cx="336" cy="240"/>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130" name="Rectangle 119">
                  <a:extLst>
                    <a:ext uri="{FF2B5EF4-FFF2-40B4-BE49-F238E27FC236}">
                      <a16:creationId xmlns:a16="http://schemas.microsoft.com/office/drawing/2014/main" id="{97DA6137-3D8C-C1CE-DB52-3EC40A58082D}"/>
                    </a:ext>
                  </a:extLst>
                </p:cNvPr>
                <p:cNvSpPr>
                  <a:spLocks noChangeArrowheads="1"/>
                </p:cNvSpPr>
                <p:nvPr/>
              </p:nvSpPr>
              <p:spPr bwMode="auto">
                <a:xfrm>
                  <a:off x="1824" y="1968"/>
                  <a:ext cx="432" cy="240"/>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grpSp>
          <p:grpSp>
            <p:nvGrpSpPr>
              <p:cNvPr id="126" name="Group 120">
                <a:extLst>
                  <a:ext uri="{FF2B5EF4-FFF2-40B4-BE49-F238E27FC236}">
                    <a16:creationId xmlns:a16="http://schemas.microsoft.com/office/drawing/2014/main" id="{79ADEA77-7CBB-48C3-819D-E08E2DBCF334}"/>
                  </a:ext>
                </a:extLst>
              </p:cNvPr>
              <p:cNvGrpSpPr>
                <a:grpSpLocks/>
              </p:cNvGrpSpPr>
              <p:nvPr/>
            </p:nvGrpSpPr>
            <p:grpSpPr bwMode="auto">
              <a:xfrm>
                <a:off x="1488" y="2178"/>
                <a:ext cx="768" cy="211"/>
                <a:chOff x="1488" y="1968"/>
                <a:chExt cx="768" cy="240"/>
              </a:xfrm>
            </p:grpSpPr>
            <p:sp>
              <p:nvSpPr>
                <p:cNvPr id="127" name="Rectangle 121">
                  <a:extLst>
                    <a:ext uri="{FF2B5EF4-FFF2-40B4-BE49-F238E27FC236}">
                      <a16:creationId xmlns:a16="http://schemas.microsoft.com/office/drawing/2014/main" id="{128B7B09-DBFC-36FD-12DA-0C34E9DC7D65}"/>
                    </a:ext>
                  </a:extLst>
                </p:cNvPr>
                <p:cNvSpPr>
                  <a:spLocks noChangeArrowheads="1"/>
                </p:cNvSpPr>
                <p:nvPr/>
              </p:nvSpPr>
              <p:spPr bwMode="auto">
                <a:xfrm>
                  <a:off x="1488" y="1968"/>
                  <a:ext cx="336" cy="240"/>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128" name="Rectangle 122">
                  <a:extLst>
                    <a:ext uri="{FF2B5EF4-FFF2-40B4-BE49-F238E27FC236}">
                      <a16:creationId xmlns:a16="http://schemas.microsoft.com/office/drawing/2014/main" id="{CD10E6F2-F1E3-99B7-F130-8A8DAD2B613B}"/>
                    </a:ext>
                  </a:extLst>
                </p:cNvPr>
                <p:cNvSpPr>
                  <a:spLocks noChangeArrowheads="1"/>
                </p:cNvSpPr>
                <p:nvPr/>
              </p:nvSpPr>
              <p:spPr bwMode="auto">
                <a:xfrm>
                  <a:off x="1824" y="1968"/>
                  <a:ext cx="432" cy="240"/>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grpSp>
        </p:grpSp>
        <p:sp>
          <p:nvSpPr>
            <p:cNvPr id="117" name="Rectangle 123">
              <a:extLst>
                <a:ext uri="{FF2B5EF4-FFF2-40B4-BE49-F238E27FC236}">
                  <a16:creationId xmlns:a16="http://schemas.microsoft.com/office/drawing/2014/main" id="{5197A755-CC02-4483-1706-505045FF2FC3}"/>
                </a:ext>
              </a:extLst>
            </p:cNvPr>
            <p:cNvSpPr>
              <a:spLocks noChangeArrowheads="1"/>
            </p:cNvSpPr>
            <p:nvPr/>
          </p:nvSpPr>
          <p:spPr bwMode="auto">
            <a:xfrm>
              <a:off x="1602" y="1567"/>
              <a:ext cx="841" cy="250"/>
            </a:xfrm>
            <a:prstGeom prst="rect">
              <a:avLst/>
            </a:prstGeom>
            <a:noFill/>
            <a:ln w="12700" cap="sq">
              <a:noFill/>
              <a:miter lim="800000"/>
              <a:headEnd type="none" w="sm" len="sm"/>
              <a:tailEnd type="none" w="sm" len="sm"/>
            </a:ln>
          </p:spPr>
          <p:txBody>
            <a:bodyPr wrap="none">
              <a:spAutoFit/>
            </a:bodyPr>
            <a:lstStyle/>
            <a:p>
              <a:r>
                <a:rPr lang="zh-CN" altLang="en-US" sz="2000">
                  <a:latin typeface="幼圆" pitchFamily="49" charset="-122"/>
                  <a:ea typeface="幼圆" pitchFamily="49" charset="-122"/>
                </a:rPr>
                <a:t>学号 地址</a:t>
              </a:r>
              <a:endParaRPr lang="en-US" altLang="zh-CN" sz="2000">
                <a:latin typeface="幼圆" pitchFamily="49" charset="-122"/>
                <a:ea typeface="幼圆" pitchFamily="49" charset="-122"/>
              </a:endParaRPr>
            </a:p>
          </p:txBody>
        </p:sp>
        <p:sp>
          <p:nvSpPr>
            <p:cNvPr id="118" name="Rectangle 124">
              <a:extLst>
                <a:ext uri="{FF2B5EF4-FFF2-40B4-BE49-F238E27FC236}">
                  <a16:creationId xmlns:a16="http://schemas.microsoft.com/office/drawing/2014/main" id="{BA3233B7-CCD1-F0FF-C796-F9231B08A6C8}"/>
                </a:ext>
              </a:extLst>
            </p:cNvPr>
            <p:cNvSpPr>
              <a:spLocks noChangeArrowheads="1"/>
            </p:cNvSpPr>
            <p:nvPr/>
          </p:nvSpPr>
          <p:spPr bwMode="auto">
            <a:xfrm>
              <a:off x="1669" y="1802"/>
              <a:ext cx="264" cy="252"/>
            </a:xfrm>
            <a:prstGeom prst="rect">
              <a:avLst/>
            </a:prstGeom>
            <a:noFill/>
            <a:ln w="12700" cap="sq">
              <a:noFill/>
              <a:miter lim="800000"/>
              <a:headEnd type="none" w="sm" len="sm"/>
              <a:tailEnd type="none" w="sm" len="sm"/>
            </a:ln>
          </p:spPr>
          <p:txBody>
            <a:bodyPr wrap="none">
              <a:spAutoFit/>
            </a:bodyPr>
            <a:lstStyle/>
            <a:p>
              <a:r>
                <a:rPr lang="en-US" altLang="zh-CN" sz="2000" b="0" dirty="0"/>
                <a:t>08</a:t>
              </a:r>
            </a:p>
          </p:txBody>
        </p:sp>
        <p:sp>
          <p:nvSpPr>
            <p:cNvPr id="119" name="Rectangle 125">
              <a:extLst>
                <a:ext uri="{FF2B5EF4-FFF2-40B4-BE49-F238E27FC236}">
                  <a16:creationId xmlns:a16="http://schemas.microsoft.com/office/drawing/2014/main" id="{C2A728DB-2089-039B-B1C1-1B791440708B}"/>
                </a:ext>
              </a:extLst>
            </p:cNvPr>
            <p:cNvSpPr>
              <a:spLocks noChangeArrowheads="1"/>
            </p:cNvSpPr>
            <p:nvPr/>
          </p:nvSpPr>
          <p:spPr bwMode="auto">
            <a:xfrm>
              <a:off x="1669" y="1994"/>
              <a:ext cx="264" cy="252"/>
            </a:xfrm>
            <a:prstGeom prst="rect">
              <a:avLst/>
            </a:prstGeom>
            <a:noFill/>
            <a:ln w="12700" cap="sq">
              <a:noFill/>
              <a:miter lim="800000"/>
              <a:headEnd type="none" w="sm" len="sm"/>
              <a:tailEnd type="none" w="sm" len="sm"/>
            </a:ln>
          </p:spPr>
          <p:txBody>
            <a:bodyPr wrap="none">
              <a:spAutoFit/>
            </a:bodyPr>
            <a:lstStyle/>
            <a:p>
              <a:r>
                <a:rPr lang="en-US" altLang="zh-CN" sz="2000" b="0"/>
                <a:t>16</a:t>
              </a:r>
            </a:p>
          </p:txBody>
        </p:sp>
        <p:sp>
          <p:nvSpPr>
            <p:cNvPr id="120" name="Rectangle 126">
              <a:extLst>
                <a:ext uri="{FF2B5EF4-FFF2-40B4-BE49-F238E27FC236}">
                  <a16:creationId xmlns:a16="http://schemas.microsoft.com/office/drawing/2014/main" id="{467977F4-E437-C766-F58A-02A69CDC88DF}"/>
                </a:ext>
              </a:extLst>
            </p:cNvPr>
            <p:cNvSpPr>
              <a:spLocks noChangeArrowheads="1"/>
            </p:cNvSpPr>
            <p:nvPr/>
          </p:nvSpPr>
          <p:spPr bwMode="auto">
            <a:xfrm>
              <a:off x="1669" y="2198"/>
              <a:ext cx="264" cy="252"/>
            </a:xfrm>
            <a:prstGeom prst="rect">
              <a:avLst/>
            </a:prstGeom>
            <a:noFill/>
            <a:ln w="12700" cap="sq">
              <a:noFill/>
              <a:miter lim="800000"/>
              <a:headEnd type="none" w="sm" len="sm"/>
              <a:tailEnd type="none" w="sm" len="sm"/>
            </a:ln>
          </p:spPr>
          <p:txBody>
            <a:bodyPr wrap="none">
              <a:spAutoFit/>
            </a:bodyPr>
            <a:lstStyle/>
            <a:p>
              <a:r>
                <a:rPr lang="en-US" altLang="zh-CN" sz="2000" b="0"/>
                <a:t>32</a:t>
              </a:r>
            </a:p>
          </p:txBody>
        </p:sp>
        <p:sp>
          <p:nvSpPr>
            <p:cNvPr id="121" name="Rectangle 127">
              <a:extLst>
                <a:ext uri="{FF2B5EF4-FFF2-40B4-BE49-F238E27FC236}">
                  <a16:creationId xmlns:a16="http://schemas.microsoft.com/office/drawing/2014/main" id="{6ADF6127-C1DD-213A-EC8A-241CB4770771}"/>
                </a:ext>
              </a:extLst>
            </p:cNvPr>
            <p:cNvSpPr>
              <a:spLocks noChangeArrowheads="1"/>
            </p:cNvSpPr>
            <p:nvPr/>
          </p:nvSpPr>
          <p:spPr bwMode="auto">
            <a:xfrm>
              <a:off x="1979" y="1798"/>
              <a:ext cx="411" cy="252"/>
            </a:xfrm>
            <a:prstGeom prst="rect">
              <a:avLst/>
            </a:prstGeom>
            <a:noFill/>
            <a:ln w="12700" cap="sq">
              <a:noFill/>
              <a:miter lim="800000"/>
              <a:headEnd type="none" w="sm" len="sm"/>
              <a:tailEnd type="none" w="sm" len="sm"/>
            </a:ln>
          </p:spPr>
          <p:txBody>
            <a:bodyPr wrap="none">
              <a:spAutoFit/>
            </a:bodyPr>
            <a:lstStyle/>
            <a:p>
              <a:r>
                <a:rPr lang="en-US" altLang="zh-CN" sz="2000" b="0" dirty="0"/>
                <a:t>0101</a:t>
              </a:r>
            </a:p>
          </p:txBody>
        </p:sp>
        <p:sp>
          <p:nvSpPr>
            <p:cNvPr id="122" name="Rectangle 128">
              <a:extLst>
                <a:ext uri="{FF2B5EF4-FFF2-40B4-BE49-F238E27FC236}">
                  <a16:creationId xmlns:a16="http://schemas.microsoft.com/office/drawing/2014/main" id="{1A99539C-7908-E90A-F75F-E7D29CB1B02D}"/>
                </a:ext>
              </a:extLst>
            </p:cNvPr>
            <p:cNvSpPr>
              <a:spLocks noChangeArrowheads="1"/>
            </p:cNvSpPr>
            <p:nvPr/>
          </p:nvSpPr>
          <p:spPr bwMode="auto">
            <a:xfrm>
              <a:off x="1979" y="2005"/>
              <a:ext cx="411" cy="252"/>
            </a:xfrm>
            <a:prstGeom prst="rect">
              <a:avLst/>
            </a:prstGeom>
            <a:noFill/>
            <a:ln w="12700" cap="sq">
              <a:noFill/>
              <a:miter lim="800000"/>
              <a:headEnd type="none" w="sm" len="sm"/>
              <a:tailEnd type="none" w="sm" len="sm"/>
            </a:ln>
          </p:spPr>
          <p:txBody>
            <a:bodyPr wrap="none">
              <a:spAutoFit/>
            </a:bodyPr>
            <a:lstStyle/>
            <a:p>
              <a:r>
                <a:rPr lang="en-US" altLang="zh-CN" sz="2000" b="0" dirty="0"/>
                <a:t>0501</a:t>
              </a:r>
            </a:p>
          </p:txBody>
        </p:sp>
        <p:sp>
          <p:nvSpPr>
            <p:cNvPr id="123" name="Rectangle 129">
              <a:extLst>
                <a:ext uri="{FF2B5EF4-FFF2-40B4-BE49-F238E27FC236}">
                  <a16:creationId xmlns:a16="http://schemas.microsoft.com/office/drawing/2014/main" id="{E6B64970-7B90-1154-AB25-6580B4422631}"/>
                </a:ext>
              </a:extLst>
            </p:cNvPr>
            <p:cNvSpPr>
              <a:spLocks noChangeArrowheads="1"/>
            </p:cNvSpPr>
            <p:nvPr/>
          </p:nvSpPr>
          <p:spPr bwMode="auto">
            <a:xfrm>
              <a:off x="1979" y="2202"/>
              <a:ext cx="411" cy="252"/>
            </a:xfrm>
            <a:prstGeom prst="rect">
              <a:avLst/>
            </a:prstGeom>
            <a:noFill/>
            <a:ln w="12700" cap="sq">
              <a:noFill/>
              <a:miter lim="800000"/>
              <a:headEnd type="none" w="sm" len="sm"/>
              <a:tailEnd type="none" w="sm" len="sm"/>
            </a:ln>
          </p:spPr>
          <p:txBody>
            <a:bodyPr wrap="none">
              <a:spAutoFit/>
            </a:bodyPr>
            <a:lstStyle/>
            <a:p>
              <a:r>
                <a:rPr lang="en-US" altLang="zh-CN" sz="2000" b="0"/>
                <a:t>0901</a:t>
              </a:r>
            </a:p>
          </p:txBody>
        </p:sp>
      </p:grpSp>
      <p:grpSp>
        <p:nvGrpSpPr>
          <p:cNvPr id="133" name="Group 130">
            <a:extLst>
              <a:ext uri="{FF2B5EF4-FFF2-40B4-BE49-F238E27FC236}">
                <a16:creationId xmlns:a16="http://schemas.microsoft.com/office/drawing/2014/main" id="{8B4BC5D3-C065-AC6E-A992-BDCED5A7AEDB}"/>
              </a:ext>
            </a:extLst>
          </p:cNvPr>
          <p:cNvGrpSpPr>
            <a:grpSpLocks/>
          </p:cNvGrpSpPr>
          <p:nvPr/>
        </p:nvGrpSpPr>
        <p:grpSpPr bwMode="auto">
          <a:xfrm>
            <a:off x="662782" y="2239938"/>
            <a:ext cx="1647825" cy="533400"/>
            <a:chOff x="631" y="1536"/>
            <a:chExt cx="1038" cy="336"/>
          </a:xfrm>
        </p:grpSpPr>
        <p:sp>
          <p:nvSpPr>
            <p:cNvPr id="134" name="AutoShape 131">
              <a:extLst>
                <a:ext uri="{FF2B5EF4-FFF2-40B4-BE49-F238E27FC236}">
                  <a16:creationId xmlns:a16="http://schemas.microsoft.com/office/drawing/2014/main" id="{B86948C4-0614-7321-6671-7218448F3125}"/>
                </a:ext>
              </a:extLst>
            </p:cNvPr>
            <p:cNvSpPr>
              <a:spLocks noChangeArrowheads="1"/>
            </p:cNvSpPr>
            <p:nvPr/>
          </p:nvSpPr>
          <p:spPr bwMode="auto">
            <a:xfrm>
              <a:off x="631" y="1536"/>
              <a:ext cx="1008" cy="336"/>
            </a:xfrm>
            <a:prstGeom prst="wedgeEllipseCallout">
              <a:avLst>
                <a:gd name="adj1" fmla="val 94843"/>
                <a:gd name="adj2" fmla="val 46130"/>
              </a:avLst>
            </a:prstGeom>
            <a:noFill/>
            <a:ln w="63500" cap="sq">
              <a:solidFill>
                <a:schemeClr val="accent1"/>
              </a:solidFill>
              <a:miter lim="800000"/>
              <a:headEnd type="none" w="sm" len="sm"/>
              <a:tailEnd type="none" w="sm" len="sm"/>
            </a:ln>
          </p:spPr>
          <p:txBody>
            <a:bodyPr/>
            <a:lstStyle/>
            <a:p>
              <a:pPr algn="ctr"/>
              <a:endParaRPr lang="en-US" altLang="zh-CN" b="0"/>
            </a:p>
          </p:txBody>
        </p:sp>
        <p:sp>
          <p:nvSpPr>
            <p:cNvPr id="135" name="Text Box 132">
              <a:extLst>
                <a:ext uri="{FF2B5EF4-FFF2-40B4-BE49-F238E27FC236}">
                  <a16:creationId xmlns:a16="http://schemas.microsoft.com/office/drawing/2014/main" id="{4D094001-ADAC-8BD7-6C21-E05F0C693CDE}"/>
                </a:ext>
              </a:extLst>
            </p:cNvPr>
            <p:cNvSpPr txBox="1">
              <a:spLocks noChangeArrowheads="1"/>
            </p:cNvSpPr>
            <p:nvPr/>
          </p:nvSpPr>
          <p:spPr bwMode="auto">
            <a:xfrm>
              <a:off x="757" y="1562"/>
              <a:ext cx="912" cy="271"/>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pPr>
                <a:lnSpc>
                  <a:spcPct val="85000"/>
                </a:lnSpc>
              </a:pPr>
              <a:r>
                <a:rPr lang="zh-CN" altLang="en-US" sz="2600" dirty="0">
                  <a:solidFill>
                    <a:srgbClr val="7030A0"/>
                  </a:solidFill>
                  <a:ea typeface="黑体" pitchFamily="49" charset="-122"/>
                </a:rPr>
                <a:t>索引表</a:t>
              </a:r>
            </a:p>
          </p:txBody>
        </p:sp>
      </p:grpSp>
      <p:grpSp>
        <p:nvGrpSpPr>
          <p:cNvPr id="136" name="Group 133">
            <a:extLst>
              <a:ext uri="{FF2B5EF4-FFF2-40B4-BE49-F238E27FC236}">
                <a16:creationId xmlns:a16="http://schemas.microsoft.com/office/drawing/2014/main" id="{635526FB-BC4F-5D5D-229C-A5C872A347FD}"/>
              </a:ext>
            </a:extLst>
          </p:cNvPr>
          <p:cNvGrpSpPr>
            <a:grpSpLocks/>
          </p:cNvGrpSpPr>
          <p:nvPr/>
        </p:nvGrpSpPr>
        <p:grpSpPr bwMode="auto">
          <a:xfrm>
            <a:off x="17463" y="3429000"/>
            <a:ext cx="3411537" cy="1143000"/>
            <a:chOff x="11" y="2160"/>
            <a:chExt cx="2149" cy="720"/>
          </a:xfrm>
        </p:grpSpPr>
        <p:sp>
          <p:nvSpPr>
            <p:cNvPr id="137" name="AutoShape 134">
              <a:extLst>
                <a:ext uri="{FF2B5EF4-FFF2-40B4-BE49-F238E27FC236}">
                  <a16:creationId xmlns:a16="http://schemas.microsoft.com/office/drawing/2014/main" id="{6F7FAA7C-88E3-F822-3D96-A97172FC14EF}"/>
                </a:ext>
              </a:extLst>
            </p:cNvPr>
            <p:cNvSpPr>
              <a:spLocks noChangeArrowheads="1"/>
            </p:cNvSpPr>
            <p:nvPr/>
          </p:nvSpPr>
          <p:spPr bwMode="auto">
            <a:xfrm>
              <a:off x="11" y="2160"/>
              <a:ext cx="2149" cy="720"/>
            </a:xfrm>
            <a:prstGeom prst="cloudCallout">
              <a:avLst>
                <a:gd name="adj1" fmla="val 46509"/>
                <a:gd name="adj2" fmla="val -67500"/>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wrap="none" anchor="ctr"/>
            <a:lstStyle/>
            <a:p>
              <a:pPr algn="ctr"/>
              <a:endParaRPr lang="en-US" altLang="zh-CN" b="0"/>
            </a:p>
          </p:txBody>
        </p:sp>
        <p:sp>
          <p:nvSpPr>
            <p:cNvPr id="138" name="Text Box 135">
              <a:extLst>
                <a:ext uri="{FF2B5EF4-FFF2-40B4-BE49-F238E27FC236}">
                  <a16:creationId xmlns:a16="http://schemas.microsoft.com/office/drawing/2014/main" id="{31D69A13-B7FE-D8B4-8B5D-4257BC9369D3}"/>
                </a:ext>
              </a:extLst>
            </p:cNvPr>
            <p:cNvSpPr txBox="1">
              <a:spLocks noChangeArrowheads="1"/>
            </p:cNvSpPr>
            <p:nvPr/>
          </p:nvSpPr>
          <p:spPr bwMode="auto">
            <a:xfrm>
              <a:off x="210" y="2245"/>
              <a:ext cx="1794" cy="565"/>
            </a:xfrm>
            <a:prstGeom prst="rect">
              <a:avLst/>
            </a:prstGeom>
            <a:noFill/>
            <a:ln w="12700" cap="sq">
              <a:noFill/>
              <a:miter lim="800000"/>
              <a:headEnd type="none" w="sm" len="sm"/>
              <a:tailEnd type="none" w="sm" len="sm"/>
            </a:ln>
          </p:spPr>
          <p:txBody>
            <a:bodyPr>
              <a:spAutoFit/>
            </a:bodyPr>
            <a:lstStyle/>
            <a:p>
              <a:pPr>
                <a:lnSpc>
                  <a:spcPct val="80000"/>
                </a:lnSpc>
              </a:pPr>
              <a:r>
                <a:rPr lang="en-US" altLang="zh-CN" sz="2200" dirty="0">
                  <a:solidFill>
                    <a:srgbClr val="000099"/>
                  </a:solidFill>
                  <a:ea typeface="黑体" pitchFamily="49" charset="-122"/>
                </a:rPr>
                <a:t>     </a:t>
              </a:r>
              <a:r>
                <a:rPr lang="zh-CN" altLang="en-US" sz="2200" dirty="0">
                  <a:solidFill>
                    <a:srgbClr val="000099"/>
                  </a:solidFill>
                  <a:ea typeface="黑体" pitchFamily="49" charset="-122"/>
                </a:rPr>
                <a:t>对于每一项，给</a:t>
              </a:r>
            </a:p>
            <a:p>
              <a:pPr>
                <a:lnSpc>
                  <a:spcPct val="80000"/>
                </a:lnSpc>
              </a:pPr>
              <a:r>
                <a:rPr lang="zh-CN" altLang="en-US" sz="2200" dirty="0">
                  <a:solidFill>
                    <a:srgbClr val="000099"/>
                  </a:solidFill>
                  <a:ea typeface="黑体" pitchFamily="49" charset="-122"/>
                </a:rPr>
                <a:t>出该块最大关键字值</a:t>
              </a:r>
            </a:p>
            <a:p>
              <a:pPr>
                <a:lnSpc>
                  <a:spcPct val="80000"/>
                </a:lnSpc>
              </a:pPr>
              <a:r>
                <a:rPr lang="zh-CN" altLang="en-US" sz="2200" dirty="0">
                  <a:solidFill>
                    <a:srgbClr val="000099"/>
                  </a:solidFill>
                  <a:ea typeface="黑体" pitchFamily="49" charset="-122"/>
                </a:rPr>
                <a:t>     与该块首地址</a:t>
              </a:r>
              <a:endParaRPr lang="zh-CN" altLang="en-US" sz="2200" b="0" dirty="0">
                <a:solidFill>
                  <a:srgbClr val="000099"/>
                </a:solidFill>
                <a:ea typeface="黑体" pitchFamily="49" charset="-122"/>
              </a:endParaRPr>
            </a:p>
          </p:txBody>
        </p:sp>
      </p:grpSp>
      <p:grpSp>
        <p:nvGrpSpPr>
          <p:cNvPr id="139" name="Group 136">
            <a:extLst>
              <a:ext uri="{FF2B5EF4-FFF2-40B4-BE49-F238E27FC236}">
                <a16:creationId xmlns:a16="http://schemas.microsoft.com/office/drawing/2014/main" id="{F9C12FD2-5AE6-BF82-D856-1A6B07B58CDF}"/>
              </a:ext>
            </a:extLst>
          </p:cNvPr>
          <p:cNvGrpSpPr>
            <a:grpSpLocks/>
          </p:cNvGrpSpPr>
          <p:nvPr/>
        </p:nvGrpSpPr>
        <p:grpSpPr bwMode="auto">
          <a:xfrm>
            <a:off x="6350" y="4463257"/>
            <a:ext cx="4676776" cy="1423988"/>
            <a:chOff x="-15" y="2840"/>
            <a:chExt cx="2946" cy="897"/>
          </a:xfrm>
        </p:grpSpPr>
        <p:sp>
          <p:nvSpPr>
            <p:cNvPr id="140" name="AutoShape 137">
              <a:extLst>
                <a:ext uri="{FF2B5EF4-FFF2-40B4-BE49-F238E27FC236}">
                  <a16:creationId xmlns:a16="http://schemas.microsoft.com/office/drawing/2014/main" id="{CD6CCFB1-F527-8A2B-1327-559FFB030650}"/>
                </a:ext>
              </a:extLst>
            </p:cNvPr>
            <p:cNvSpPr>
              <a:spLocks noChangeArrowheads="1"/>
            </p:cNvSpPr>
            <p:nvPr/>
          </p:nvSpPr>
          <p:spPr bwMode="auto">
            <a:xfrm rot="21282314">
              <a:off x="-15" y="2840"/>
              <a:ext cx="2946" cy="897"/>
            </a:xfrm>
            <a:prstGeom prst="irregularSeal2">
              <a:avLst/>
            </a:prstGeom>
            <a:ln>
              <a:headEnd type="none" w="sm" len="sm"/>
              <a:tailEnd type="none" w="sm" len="sm"/>
            </a:ln>
          </p:spPr>
          <p:style>
            <a:lnRef idx="1">
              <a:schemeClr val="accent2"/>
            </a:lnRef>
            <a:fillRef idx="3">
              <a:schemeClr val="accent2"/>
            </a:fillRef>
            <a:effectRef idx="2">
              <a:schemeClr val="accent2"/>
            </a:effectRef>
            <a:fontRef idx="minor">
              <a:schemeClr val="lt1"/>
            </a:fontRef>
          </p:style>
          <p:txBody>
            <a:bodyPr wrap="none" anchor="ctr"/>
            <a:lstStyle/>
            <a:p>
              <a:endParaRPr lang="zh-CN" altLang="en-US"/>
            </a:p>
          </p:txBody>
        </p:sp>
        <p:sp>
          <p:nvSpPr>
            <p:cNvPr id="141" name="Text Box 138">
              <a:extLst>
                <a:ext uri="{FF2B5EF4-FFF2-40B4-BE49-F238E27FC236}">
                  <a16:creationId xmlns:a16="http://schemas.microsoft.com/office/drawing/2014/main" id="{8CCF7711-783E-1E3B-F154-EF80290454ED}"/>
                </a:ext>
              </a:extLst>
            </p:cNvPr>
            <p:cNvSpPr txBox="1">
              <a:spLocks noChangeArrowheads="1"/>
            </p:cNvSpPr>
            <p:nvPr/>
          </p:nvSpPr>
          <p:spPr bwMode="auto">
            <a:xfrm rot="20861046">
              <a:off x="482" y="3277"/>
              <a:ext cx="2130" cy="235"/>
            </a:xfrm>
            <a:prstGeom prst="rect">
              <a:avLst/>
            </a:prstGeom>
            <a:noFill/>
            <a:ln w="12700" cap="sq">
              <a:noFill/>
              <a:miter lim="800000"/>
              <a:headEnd type="none" w="sm" len="sm"/>
              <a:tailEnd type="none" w="sm" len="sm"/>
            </a:ln>
            <a:effectLst/>
          </p:spPr>
          <p:txBody>
            <a:bodyPr wrap="square">
              <a:spAutoFit/>
            </a:bodyPr>
            <a:lstStyle/>
            <a:p>
              <a:pPr eaLnBrk="0" hangingPunct="0">
                <a:lnSpc>
                  <a:spcPct val="70000"/>
                </a:lnSpc>
              </a:pPr>
              <a:r>
                <a:rPr kumimoji="0" lang="en-US" altLang="zh-CN" sz="2600" dirty="0" err="1">
                  <a:solidFill>
                    <a:srgbClr val="FFFFFF"/>
                  </a:solidFill>
                </a:rPr>
                <a:t>k</a:t>
              </a:r>
              <a:r>
                <a:rPr kumimoji="0" lang="en-US" altLang="zh-CN" sz="2600" dirty="0" err="1">
                  <a:solidFill>
                    <a:srgbClr val="FFFFFF"/>
                  </a:solidFill>
                  <a:sym typeface="Symbol" pitchFamily="18" charset="2"/>
                </a:rPr>
                <a:t></a:t>
              </a:r>
              <a:r>
                <a:rPr kumimoji="0" lang="en-US" altLang="zh-CN" sz="2600" dirty="0" err="1">
                  <a:solidFill>
                    <a:srgbClr val="FFFFFF"/>
                  </a:solidFill>
                </a:rPr>
                <a:t>KEY</a:t>
              </a:r>
              <a:r>
                <a:rPr kumimoji="0" lang="en-US" altLang="zh-CN" sz="2600" dirty="0">
                  <a:solidFill>
                    <a:srgbClr val="FFFFFF"/>
                  </a:solidFill>
                </a:rPr>
                <a:t>[</a:t>
              </a:r>
              <a:r>
                <a:rPr kumimoji="0" lang="en-US" altLang="zh-CN" sz="2600" dirty="0" err="1">
                  <a:solidFill>
                    <a:schemeClr val="bg1"/>
                  </a:solidFill>
                </a:rPr>
                <a:t>i</a:t>
              </a:r>
              <a:r>
                <a:rPr kumimoji="0" lang="en-US" altLang="zh-CN" sz="2600" dirty="0">
                  <a:solidFill>
                    <a:srgbClr val="FFFFFF"/>
                  </a:solidFill>
                </a:rPr>
                <a:t>]</a:t>
              </a:r>
              <a:r>
                <a:rPr kumimoji="0" lang="en-US" altLang="zh-CN" sz="1800" dirty="0">
                  <a:solidFill>
                    <a:srgbClr val="FFFFFF"/>
                  </a:solidFill>
                </a:rPr>
                <a:t>   </a:t>
              </a:r>
              <a:r>
                <a:rPr kumimoji="0" lang="en-US" altLang="zh-CN" sz="1800" dirty="0" err="1">
                  <a:solidFill>
                    <a:srgbClr val="FFFFFF"/>
                  </a:solidFill>
                </a:rPr>
                <a:t>i</a:t>
              </a:r>
              <a:r>
                <a:rPr kumimoji="0" lang="en-US" altLang="zh-CN" sz="1800" dirty="0">
                  <a:solidFill>
                    <a:srgbClr val="FFFFFF"/>
                  </a:solidFill>
                </a:rPr>
                <a:t> =1, 2, </a:t>
              </a:r>
              <a:r>
                <a:rPr kumimoji="0" lang="en-US" altLang="zh-CN" sz="1800" dirty="0">
                  <a:solidFill>
                    <a:srgbClr val="FFFFFF"/>
                  </a:solidFill>
                  <a:sym typeface="Symbol" pitchFamily="18" charset="2"/>
                </a:rPr>
                <a:t></a:t>
              </a:r>
              <a:endParaRPr kumimoji="0" lang="en-US" altLang="zh-CN" sz="2200" dirty="0">
                <a:solidFill>
                  <a:srgbClr val="FFFFFF"/>
                </a:solidFill>
              </a:endParaRPr>
            </a:p>
          </p:txBody>
        </p:sp>
        <p:sp>
          <p:nvSpPr>
            <p:cNvPr id="142" name="Text Box 139">
              <a:extLst>
                <a:ext uri="{FF2B5EF4-FFF2-40B4-BE49-F238E27FC236}">
                  <a16:creationId xmlns:a16="http://schemas.microsoft.com/office/drawing/2014/main" id="{64AD1C7B-680B-6CA8-9896-91361E229B85}"/>
                </a:ext>
              </a:extLst>
            </p:cNvPr>
            <p:cNvSpPr txBox="1">
              <a:spLocks noChangeArrowheads="1"/>
            </p:cNvSpPr>
            <p:nvPr/>
          </p:nvSpPr>
          <p:spPr bwMode="auto">
            <a:xfrm rot="20904063">
              <a:off x="934" y="3045"/>
              <a:ext cx="648" cy="330"/>
            </a:xfrm>
            <a:prstGeom prst="rect">
              <a:avLst/>
            </a:prstGeom>
            <a:noFill/>
            <a:ln w="12700" cap="sq">
              <a:noFill/>
              <a:miter lim="800000"/>
              <a:headEnd type="none" w="sm" len="sm"/>
              <a:tailEnd type="none" w="sm" len="sm"/>
            </a:ln>
            <a:effectLst/>
          </p:spPr>
          <p:txBody>
            <a:bodyPr wrap="none">
              <a:spAutoFit/>
            </a:bodyPr>
            <a:lstStyle/>
            <a:p>
              <a:r>
                <a:rPr lang="zh-CN" altLang="en-US" sz="2800" dirty="0">
                  <a:solidFill>
                    <a:schemeClr val="bg1"/>
                  </a:solidFill>
                  <a:ea typeface="黑体" pitchFamily="49" charset="-122"/>
                </a:rPr>
                <a:t>条 件</a:t>
              </a:r>
            </a:p>
          </p:txBody>
        </p:sp>
      </p:grpSp>
      <p:sp>
        <p:nvSpPr>
          <p:cNvPr id="143" name="Freeform 140">
            <a:extLst>
              <a:ext uri="{FF2B5EF4-FFF2-40B4-BE49-F238E27FC236}">
                <a16:creationId xmlns:a16="http://schemas.microsoft.com/office/drawing/2014/main" id="{763F34BC-2A40-39AB-6656-B43E19681CAA}"/>
              </a:ext>
            </a:extLst>
          </p:cNvPr>
          <p:cNvSpPr>
            <a:spLocks/>
          </p:cNvSpPr>
          <p:nvPr/>
        </p:nvSpPr>
        <p:spPr bwMode="auto">
          <a:xfrm>
            <a:off x="3398838" y="3224213"/>
            <a:ext cx="1325562" cy="379412"/>
          </a:xfrm>
          <a:prstGeom prst="ellipse">
            <a:avLst/>
          </a:prstGeom>
          <a:noFill/>
          <a:ln w="44450" cap="sq" cmpd="sng">
            <a:solidFill>
              <a:srgbClr val="FF3300"/>
            </a:solidFill>
            <a:prstDash val="solid"/>
            <a:round/>
            <a:headEnd type="none" w="sm" len="sm"/>
            <a:tailEnd type="none" w="sm" len="sm"/>
          </a:ln>
        </p:spPr>
        <p:txBody>
          <a:bodyPr/>
          <a:lstStyle/>
          <a:p>
            <a:endParaRPr lang="zh-CN" altLang="en-US"/>
          </a:p>
        </p:txBody>
      </p:sp>
      <p:sp>
        <p:nvSpPr>
          <p:cNvPr id="144" name="Freeform 141">
            <a:extLst>
              <a:ext uri="{FF2B5EF4-FFF2-40B4-BE49-F238E27FC236}">
                <a16:creationId xmlns:a16="http://schemas.microsoft.com/office/drawing/2014/main" id="{855D0B5F-11F2-C4D4-0D9A-5A0377607B18}"/>
              </a:ext>
            </a:extLst>
          </p:cNvPr>
          <p:cNvSpPr>
            <a:spLocks/>
          </p:cNvSpPr>
          <p:nvPr/>
        </p:nvSpPr>
        <p:spPr bwMode="auto">
          <a:xfrm>
            <a:off x="5756274" y="4079875"/>
            <a:ext cx="2386013" cy="1295400"/>
          </a:xfrm>
          <a:prstGeom prst="roundRect">
            <a:avLst/>
          </a:prstGeom>
          <a:noFill/>
          <a:ln w="50800" cap="sq" cmpd="sng">
            <a:solidFill>
              <a:schemeClr val="accent1"/>
            </a:solidFill>
            <a:prstDash val="solid"/>
            <a:round/>
            <a:headEnd type="none" w="sm" len="sm"/>
            <a:tailEnd type="none" w="sm" len="sm"/>
          </a:ln>
        </p:spPr>
        <p:txBody>
          <a:bodyPr/>
          <a:lstStyle/>
          <a:p>
            <a:endParaRPr lang="zh-CN" altLang="en-US"/>
          </a:p>
        </p:txBody>
      </p:sp>
      <p:grpSp>
        <p:nvGrpSpPr>
          <p:cNvPr id="145" name="组合 144">
            <a:extLst>
              <a:ext uri="{FF2B5EF4-FFF2-40B4-BE49-F238E27FC236}">
                <a16:creationId xmlns:a16="http://schemas.microsoft.com/office/drawing/2014/main" id="{C4CDF5C1-3BD4-067B-EB03-CCE39BC9162F}"/>
              </a:ext>
            </a:extLst>
          </p:cNvPr>
          <p:cNvGrpSpPr/>
          <p:nvPr/>
        </p:nvGrpSpPr>
        <p:grpSpPr>
          <a:xfrm>
            <a:off x="371475" y="963612"/>
            <a:ext cx="8611667" cy="1185371"/>
            <a:chOff x="371475" y="963612"/>
            <a:chExt cx="8611667" cy="1185371"/>
          </a:xfrm>
        </p:grpSpPr>
        <p:sp>
          <p:nvSpPr>
            <p:cNvPr id="146" name="Text Box 5">
              <a:extLst>
                <a:ext uri="{FF2B5EF4-FFF2-40B4-BE49-F238E27FC236}">
                  <a16:creationId xmlns:a16="http://schemas.microsoft.com/office/drawing/2014/main" id="{6B42C2CE-8D58-A6A1-E22C-B8356ECAF998}"/>
                </a:ext>
              </a:extLst>
            </p:cNvPr>
            <p:cNvSpPr txBox="1">
              <a:spLocks noChangeArrowheads="1"/>
            </p:cNvSpPr>
            <p:nvPr/>
          </p:nvSpPr>
          <p:spPr bwMode="auto">
            <a:xfrm>
              <a:off x="975792" y="1028208"/>
              <a:ext cx="8007350" cy="1120775"/>
            </a:xfrm>
            <a:prstGeom prst="rect">
              <a:avLst/>
            </a:prstGeom>
            <a:noFill/>
            <a:ln w="12700" cap="sq">
              <a:noFill/>
              <a:miter lim="800000"/>
              <a:headEnd type="none" w="sm" len="sm"/>
              <a:tailEnd type="none" w="sm" len="sm"/>
            </a:ln>
          </p:spPr>
          <p:txBody>
            <a:bodyPr>
              <a:spAutoFit/>
            </a:bodyPr>
            <a:lstStyle/>
            <a:p>
              <a:pPr>
                <a:lnSpc>
                  <a:spcPct val="90000"/>
                </a:lnSpc>
              </a:pPr>
              <a:r>
                <a:rPr lang="en-US" altLang="zh-CN" sz="2500" dirty="0">
                  <a:solidFill>
                    <a:srgbClr val="000099"/>
                  </a:solidFill>
                  <a:latin typeface="幼圆" pitchFamily="49" charset="-122"/>
                  <a:ea typeface="幼圆" pitchFamily="49" charset="-122"/>
                </a:rPr>
                <a:t>       </a:t>
              </a:r>
              <a:r>
                <a:rPr lang="zh-CN" altLang="en-US" sz="2500" dirty="0">
                  <a:solidFill>
                    <a:srgbClr val="000099"/>
                  </a:solidFill>
                  <a:latin typeface="幼圆" pitchFamily="49" charset="-122"/>
                  <a:ea typeface="幼圆" pitchFamily="49" charset="-122"/>
                </a:rPr>
                <a:t>将文件的基本数据中记录分成若干块</a:t>
              </a:r>
              <a:r>
                <a:rPr lang="en-US" altLang="zh-CN" sz="2500" dirty="0">
                  <a:solidFill>
                    <a:srgbClr val="000099"/>
                  </a:solidFill>
                  <a:latin typeface="幼圆" pitchFamily="49" charset="-122"/>
                  <a:ea typeface="幼圆" pitchFamily="49" charset="-122"/>
                </a:rPr>
                <a:t>(</a:t>
              </a:r>
              <a:r>
                <a:rPr lang="zh-CN" altLang="en-US" sz="2500" dirty="0">
                  <a:solidFill>
                    <a:srgbClr val="000099"/>
                  </a:solidFill>
                  <a:latin typeface="幼圆" pitchFamily="49" charset="-122"/>
                  <a:ea typeface="幼圆" pitchFamily="49" charset="-122"/>
                </a:rPr>
                <a:t>块与块之</a:t>
              </a:r>
            </a:p>
            <a:p>
              <a:pPr>
                <a:lnSpc>
                  <a:spcPct val="90000"/>
                </a:lnSpc>
              </a:pPr>
              <a:r>
                <a:rPr lang="zh-CN" altLang="en-US" sz="2500" dirty="0">
                  <a:solidFill>
                    <a:srgbClr val="000099"/>
                  </a:solidFill>
                  <a:latin typeface="幼圆" pitchFamily="49" charset="-122"/>
                  <a:ea typeface="幼圆" pitchFamily="49" charset="-122"/>
                </a:rPr>
                <a:t>       间记录按关键字值有序</a:t>
              </a:r>
              <a:r>
                <a:rPr lang="en-US" altLang="zh-CN" sz="2500" dirty="0">
                  <a:solidFill>
                    <a:srgbClr val="000099"/>
                  </a:solidFill>
                  <a:latin typeface="幼圆" pitchFamily="49" charset="-122"/>
                  <a:ea typeface="幼圆" pitchFamily="49" charset="-122"/>
                </a:rPr>
                <a:t>, </a:t>
              </a:r>
              <a:r>
                <a:rPr lang="zh-CN" altLang="en-US" sz="2500" dirty="0">
                  <a:solidFill>
                    <a:srgbClr val="000099"/>
                  </a:solidFill>
                  <a:latin typeface="幼圆" pitchFamily="49" charset="-122"/>
                  <a:ea typeface="幼圆" pitchFamily="49" charset="-122"/>
                </a:rPr>
                <a:t>块内记录是否按关键</a:t>
              </a:r>
            </a:p>
            <a:p>
              <a:pPr>
                <a:lnSpc>
                  <a:spcPct val="90000"/>
                </a:lnSpc>
              </a:pPr>
              <a:r>
                <a:rPr lang="zh-CN" altLang="en-US" sz="2500" dirty="0">
                  <a:solidFill>
                    <a:srgbClr val="000099"/>
                  </a:solidFill>
                  <a:latin typeface="幼圆" pitchFamily="49" charset="-122"/>
                  <a:ea typeface="幼圆" pitchFamily="49" charset="-122"/>
                </a:rPr>
                <a:t>       字值有序无所谓</a:t>
              </a:r>
              <a:r>
                <a:rPr lang="en-US" altLang="zh-CN" sz="2500" dirty="0">
                  <a:solidFill>
                    <a:srgbClr val="000099"/>
                  </a:solidFill>
                  <a:latin typeface="幼圆" pitchFamily="49" charset="-122"/>
                  <a:ea typeface="幼圆" pitchFamily="49" charset="-122"/>
                </a:rPr>
                <a:t>),</a:t>
              </a:r>
              <a:r>
                <a:rPr lang="zh-CN" altLang="en-US" sz="2500" dirty="0">
                  <a:solidFill>
                    <a:srgbClr val="000099"/>
                  </a:solidFill>
                  <a:latin typeface="幼圆" pitchFamily="49" charset="-122"/>
                  <a:ea typeface="幼圆" pitchFamily="49" charset="-122"/>
                </a:rPr>
                <a:t>索引表中为每一块建立一项。</a:t>
              </a:r>
              <a:endParaRPr lang="zh-CN" altLang="en-US" sz="2500" b="0" dirty="0">
                <a:solidFill>
                  <a:srgbClr val="000099"/>
                </a:solidFill>
                <a:latin typeface="幼圆" pitchFamily="49" charset="-122"/>
                <a:ea typeface="幼圆" pitchFamily="49" charset="-122"/>
              </a:endParaRPr>
            </a:p>
          </p:txBody>
        </p:sp>
        <p:grpSp>
          <p:nvGrpSpPr>
            <p:cNvPr id="147" name="Group 142">
              <a:extLst>
                <a:ext uri="{FF2B5EF4-FFF2-40B4-BE49-F238E27FC236}">
                  <a16:creationId xmlns:a16="http://schemas.microsoft.com/office/drawing/2014/main" id="{5566D95F-A435-BF82-DCFC-E748D3B3F01A}"/>
                </a:ext>
              </a:extLst>
            </p:cNvPr>
            <p:cNvGrpSpPr>
              <a:grpSpLocks/>
            </p:cNvGrpSpPr>
            <p:nvPr/>
          </p:nvGrpSpPr>
          <p:grpSpPr bwMode="auto">
            <a:xfrm>
              <a:off x="371475" y="963612"/>
              <a:ext cx="1219200" cy="625475"/>
              <a:chOff x="234" y="703"/>
              <a:chExt cx="768" cy="394"/>
            </a:xfrm>
          </p:grpSpPr>
          <p:sp>
            <p:nvSpPr>
              <p:cNvPr id="148" name="Oval 143">
                <a:extLst>
                  <a:ext uri="{FF2B5EF4-FFF2-40B4-BE49-F238E27FC236}">
                    <a16:creationId xmlns:a16="http://schemas.microsoft.com/office/drawing/2014/main" id="{51CCF760-0099-8D88-80C0-5A570117541E}"/>
                  </a:ext>
                </a:extLst>
              </p:cNvPr>
              <p:cNvSpPr>
                <a:spLocks noChangeArrowheads="1"/>
              </p:cNvSpPr>
              <p:nvPr/>
            </p:nvSpPr>
            <p:spPr bwMode="auto">
              <a:xfrm>
                <a:off x="234" y="727"/>
                <a:ext cx="768" cy="336"/>
              </a:xfrm>
              <a:prstGeom prst="ellipse">
                <a:avLst/>
              </a:prstGeom>
              <a:ln>
                <a:headEnd type="none" w="sm" len="sm"/>
                <a:tailEnd type="none" w="sm" len="sm"/>
              </a:ln>
            </p:spPr>
            <p:style>
              <a:lnRef idx="1">
                <a:schemeClr val="accent5"/>
              </a:lnRef>
              <a:fillRef idx="3">
                <a:schemeClr val="accent5"/>
              </a:fillRef>
              <a:effectRef idx="2">
                <a:schemeClr val="accent5"/>
              </a:effectRef>
              <a:fontRef idx="minor">
                <a:schemeClr val="lt1"/>
              </a:fontRef>
            </p:style>
            <p:txBody>
              <a:bodyPr wrap="none" anchor="ctr"/>
              <a:lstStyle/>
              <a:p>
                <a:endParaRPr lang="zh-CN" altLang="en-US"/>
              </a:p>
            </p:txBody>
          </p:sp>
          <p:sp>
            <p:nvSpPr>
              <p:cNvPr id="149" name="Rectangle 144">
                <a:extLst>
                  <a:ext uri="{FF2B5EF4-FFF2-40B4-BE49-F238E27FC236}">
                    <a16:creationId xmlns:a16="http://schemas.microsoft.com/office/drawing/2014/main" id="{3CEE78EF-1BF7-8E65-DAA6-AC4E7443880A}"/>
                  </a:ext>
                </a:extLst>
              </p:cNvPr>
              <p:cNvSpPr>
                <a:spLocks noChangeArrowheads="1"/>
              </p:cNvSpPr>
              <p:nvPr/>
            </p:nvSpPr>
            <p:spPr bwMode="auto">
              <a:xfrm>
                <a:off x="291" y="703"/>
                <a:ext cx="676" cy="394"/>
              </a:xfrm>
              <a:prstGeom prst="rect">
                <a:avLst/>
              </a:prstGeom>
              <a:noFill/>
              <a:ln w="12700" cap="sq">
                <a:noFill/>
                <a:miter lim="800000"/>
                <a:headEnd type="none" w="sm" len="sm"/>
                <a:tailEnd type="none" w="sm" len="sm"/>
              </a:ln>
              <a:effectLst/>
            </p:spPr>
            <p:txBody>
              <a:bodyPr wrap="none">
                <a:spAutoFit/>
              </a:bodyPr>
              <a:lstStyle/>
              <a:p>
                <a:r>
                  <a:rPr lang="zh-CN" altLang="en-US" sz="3500" dirty="0">
                    <a:solidFill>
                      <a:schemeClr val="bg1"/>
                    </a:solidFill>
                    <a:latin typeface="华文新魏" pitchFamily="2" charset="-122"/>
                    <a:ea typeface="华文新魏" pitchFamily="2" charset="-122"/>
                  </a:rPr>
                  <a:t>特点</a:t>
                </a:r>
              </a:p>
            </p:txBody>
          </p:sp>
        </p:grpSp>
      </p:grpSp>
      <p:sp>
        <p:nvSpPr>
          <p:cNvPr id="150" name="Freeform 145">
            <a:extLst>
              <a:ext uri="{FF2B5EF4-FFF2-40B4-BE49-F238E27FC236}">
                <a16:creationId xmlns:a16="http://schemas.microsoft.com/office/drawing/2014/main" id="{CEC98BEE-4D82-E7EF-3AF0-EE1D00E9CC5A}"/>
              </a:ext>
            </a:extLst>
          </p:cNvPr>
          <p:cNvSpPr>
            <a:spLocks/>
          </p:cNvSpPr>
          <p:nvPr/>
        </p:nvSpPr>
        <p:spPr bwMode="auto">
          <a:xfrm>
            <a:off x="5743575" y="4386263"/>
            <a:ext cx="2345904" cy="379412"/>
          </a:xfrm>
          <a:prstGeom prst="ellipse">
            <a:avLst/>
          </a:prstGeom>
          <a:noFill/>
          <a:ln w="60325" cap="sq" cmpd="sng">
            <a:solidFill>
              <a:schemeClr val="accent2"/>
            </a:solidFill>
            <a:prstDash val="solid"/>
            <a:round/>
            <a:headEnd type="none" w="sm" len="sm"/>
            <a:tailEnd type="none" w="sm" len="sm"/>
          </a:ln>
        </p:spPr>
        <p:txBody>
          <a:bodyPr/>
          <a:lstStyle/>
          <a:p>
            <a:endParaRPr lang="zh-CN" altLang="en-US"/>
          </a:p>
        </p:txBody>
      </p:sp>
      <p:grpSp>
        <p:nvGrpSpPr>
          <p:cNvPr id="151" name="Group 146">
            <a:extLst>
              <a:ext uri="{FF2B5EF4-FFF2-40B4-BE49-F238E27FC236}">
                <a16:creationId xmlns:a16="http://schemas.microsoft.com/office/drawing/2014/main" id="{63733391-755C-8F1C-3182-789189F080E9}"/>
              </a:ext>
            </a:extLst>
          </p:cNvPr>
          <p:cNvGrpSpPr>
            <a:grpSpLocks/>
          </p:cNvGrpSpPr>
          <p:nvPr/>
        </p:nvGrpSpPr>
        <p:grpSpPr bwMode="auto">
          <a:xfrm>
            <a:off x="4648202" y="3048000"/>
            <a:ext cx="1125538" cy="117475"/>
            <a:chOff x="2928" y="1824"/>
            <a:chExt cx="709" cy="74"/>
          </a:xfrm>
        </p:grpSpPr>
        <p:sp>
          <p:nvSpPr>
            <p:cNvPr id="152" name="Line 147">
              <a:extLst>
                <a:ext uri="{FF2B5EF4-FFF2-40B4-BE49-F238E27FC236}">
                  <a16:creationId xmlns:a16="http://schemas.microsoft.com/office/drawing/2014/main" id="{43C2213C-7C35-28D8-4060-9519200F06BC}"/>
                </a:ext>
              </a:extLst>
            </p:cNvPr>
            <p:cNvSpPr>
              <a:spLocks noChangeShapeType="1"/>
            </p:cNvSpPr>
            <p:nvPr/>
          </p:nvSpPr>
          <p:spPr bwMode="auto">
            <a:xfrm flipV="1">
              <a:off x="2928" y="1824"/>
              <a:ext cx="336" cy="5"/>
            </a:xfrm>
            <a:prstGeom prst="line">
              <a:avLst/>
            </a:prstGeom>
            <a:noFill/>
            <a:ln w="22225" cap="sq">
              <a:solidFill>
                <a:srgbClr val="FF0000"/>
              </a:solidFill>
              <a:round/>
              <a:headEnd type="none" w="sm" len="sm"/>
              <a:tailEnd type="stealth" w="med" len="lg"/>
            </a:ln>
          </p:spPr>
          <p:txBody>
            <a:bodyPr/>
            <a:lstStyle/>
            <a:p>
              <a:endParaRPr lang="zh-CN" altLang="en-US"/>
            </a:p>
          </p:txBody>
        </p:sp>
        <p:sp>
          <p:nvSpPr>
            <p:cNvPr id="153" name="Line 148">
              <a:extLst>
                <a:ext uri="{FF2B5EF4-FFF2-40B4-BE49-F238E27FC236}">
                  <a16:creationId xmlns:a16="http://schemas.microsoft.com/office/drawing/2014/main" id="{2278B0F6-FBE2-BF66-2DF3-A82AEF758FDE}"/>
                </a:ext>
              </a:extLst>
            </p:cNvPr>
            <p:cNvSpPr>
              <a:spLocks noChangeShapeType="1"/>
            </p:cNvSpPr>
            <p:nvPr/>
          </p:nvSpPr>
          <p:spPr bwMode="auto">
            <a:xfrm>
              <a:off x="3260" y="1898"/>
              <a:ext cx="377" cy="0"/>
            </a:xfrm>
            <a:prstGeom prst="line">
              <a:avLst/>
            </a:prstGeom>
            <a:noFill/>
            <a:ln w="34925" cap="sq">
              <a:solidFill>
                <a:srgbClr val="FF3300"/>
              </a:solidFill>
              <a:round/>
              <a:headEnd type="none" w="sm" len="sm"/>
              <a:tailEnd type="none" w="sm" len="sm"/>
            </a:ln>
          </p:spPr>
          <p:txBody>
            <a:bodyPr/>
            <a:lstStyle/>
            <a:p>
              <a:endParaRPr lang="zh-CN" altLang="en-US"/>
            </a:p>
          </p:txBody>
        </p:sp>
      </p:grpSp>
      <p:grpSp>
        <p:nvGrpSpPr>
          <p:cNvPr id="154" name="Group 149">
            <a:extLst>
              <a:ext uri="{FF2B5EF4-FFF2-40B4-BE49-F238E27FC236}">
                <a16:creationId xmlns:a16="http://schemas.microsoft.com/office/drawing/2014/main" id="{E928071B-AD4E-C282-9578-D91F5D1A17EB}"/>
              </a:ext>
            </a:extLst>
          </p:cNvPr>
          <p:cNvGrpSpPr>
            <a:grpSpLocks/>
          </p:cNvGrpSpPr>
          <p:nvPr/>
        </p:nvGrpSpPr>
        <p:grpSpPr bwMode="auto">
          <a:xfrm>
            <a:off x="4459288" y="3910014"/>
            <a:ext cx="1314450" cy="1677988"/>
            <a:chOff x="2809" y="2362"/>
            <a:chExt cx="828" cy="1057"/>
          </a:xfrm>
        </p:grpSpPr>
        <p:sp>
          <p:nvSpPr>
            <p:cNvPr id="155" name="Line 150">
              <a:extLst>
                <a:ext uri="{FF2B5EF4-FFF2-40B4-BE49-F238E27FC236}">
                  <a16:creationId xmlns:a16="http://schemas.microsoft.com/office/drawing/2014/main" id="{9599FC6F-5D70-C4FE-EFC7-5491363499EA}"/>
                </a:ext>
              </a:extLst>
            </p:cNvPr>
            <p:cNvSpPr>
              <a:spLocks noChangeShapeType="1"/>
            </p:cNvSpPr>
            <p:nvPr/>
          </p:nvSpPr>
          <p:spPr bwMode="auto">
            <a:xfrm>
              <a:off x="2809" y="2362"/>
              <a:ext cx="437" cy="917"/>
            </a:xfrm>
            <a:prstGeom prst="line">
              <a:avLst/>
            </a:prstGeom>
            <a:noFill/>
            <a:ln w="28575" cap="sq">
              <a:solidFill>
                <a:srgbClr val="FF0000"/>
              </a:solidFill>
              <a:round/>
              <a:headEnd type="none" w="sm" len="sm"/>
              <a:tailEnd type="stealth" w="med" len="lg"/>
            </a:ln>
          </p:spPr>
          <p:txBody>
            <a:bodyPr/>
            <a:lstStyle/>
            <a:p>
              <a:endParaRPr lang="zh-CN" altLang="en-US"/>
            </a:p>
          </p:txBody>
        </p:sp>
        <p:sp>
          <p:nvSpPr>
            <p:cNvPr id="156" name="Line 151">
              <a:extLst>
                <a:ext uri="{FF2B5EF4-FFF2-40B4-BE49-F238E27FC236}">
                  <a16:creationId xmlns:a16="http://schemas.microsoft.com/office/drawing/2014/main" id="{D75FB4C2-F7DB-43CD-5203-C9D253D49F65}"/>
                </a:ext>
              </a:extLst>
            </p:cNvPr>
            <p:cNvSpPr>
              <a:spLocks noChangeShapeType="1"/>
            </p:cNvSpPr>
            <p:nvPr/>
          </p:nvSpPr>
          <p:spPr bwMode="auto">
            <a:xfrm>
              <a:off x="3264" y="3419"/>
              <a:ext cx="373" cy="0"/>
            </a:xfrm>
            <a:prstGeom prst="line">
              <a:avLst/>
            </a:prstGeom>
            <a:noFill/>
            <a:ln w="34925" cap="sq">
              <a:solidFill>
                <a:srgbClr val="FF3300"/>
              </a:solidFill>
              <a:round/>
              <a:headEnd type="none" w="sm" len="sm"/>
              <a:tailEnd type="none" w="sm" len="sm"/>
            </a:ln>
          </p:spPr>
          <p:txBody>
            <a:bodyPr/>
            <a:lstStyle/>
            <a:p>
              <a:endParaRPr lang="zh-CN" altLang="en-US"/>
            </a:p>
          </p:txBody>
        </p:sp>
      </p:grpSp>
      <p:grpSp>
        <p:nvGrpSpPr>
          <p:cNvPr id="157" name="Group 152">
            <a:extLst>
              <a:ext uri="{FF2B5EF4-FFF2-40B4-BE49-F238E27FC236}">
                <a16:creationId xmlns:a16="http://schemas.microsoft.com/office/drawing/2014/main" id="{DA1A8349-151C-C339-587E-0AA77796FA6C}"/>
              </a:ext>
            </a:extLst>
          </p:cNvPr>
          <p:cNvGrpSpPr>
            <a:grpSpLocks/>
          </p:cNvGrpSpPr>
          <p:nvPr/>
        </p:nvGrpSpPr>
        <p:grpSpPr bwMode="auto">
          <a:xfrm>
            <a:off x="4419602" y="3470275"/>
            <a:ext cx="1354138" cy="942975"/>
            <a:chOff x="2784" y="2090"/>
            <a:chExt cx="853" cy="594"/>
          </a:xfrm>
        </p:grpSpPr>
        <p:sp>
          <p:nvSpPr>
            <p:cNvPr id="158" name="Line 153">
              <a:extLst>
                <a:ext uri="{FF2B5EF4-FFF2-40B4-BE49-F238E27FC236}">
                  <a16:creationId xmlns:a16="http://schemas.microsoft.com/office/drawing/2014/main" id="{3C9052DA-252B-93AF-3850-65EE7374F926}"/>
                </a:ext>
              </a:extLst>
            </p:cNvPr>
            <p:cNvSpPr>
              <a:spLocks noChangeShapeType="1"/>
            </p:cNvSpPr>
            <p:nvPr/>
          </p:nvSpPr>
          <p:spPr bwMode="auto">
            <a:xfrm>
              <a:off x="2784" y="2090"/>
              <a:ext cx="480" cy="432"/>
            </a:xfrm>
            <a:prstGeom prst="line">
              <a:avLst/>
            </a:prstGeom>
            <a:noFill/>
            <a:ln w="22225" cap="sq">
              <a:solidFill>
                <a:srgbClr val="FF0000"/>
              </a:solidFill>
              <a:round/>
              <a:headEnd type="none" w="sm" len="sm"/>
              <a:tailEnd type="stealth" w="med" len="lg"/>
            </a:ln>
          </p:spPr>
          <p:txBody>
            <a:bodyPr/>
            <a:lstStyle/>
            <a:p>
              <a:endParaRPr lang="zh-CN" altLang="en-US"/>
            </a:p>
          </p:txBody>
        </p:sp>
        <p:sp>
          <p:nvSpPr>
            <p:cNvPr id="159" name="Line 154">
              <a:extLst>
                <a:ext uri="{FF2B5EF4-FFF2-40B4-BE49-F238E27FC236}">
                  <a16:creationId xmlns:a16="http://schemas.microsoft.com/office/drawing/2014/main" id="{6BC12B1A-3696-7A71-84FA-78B3BA705511}"/>
                </a:ext>
              </a:extLst>
            </p:cNvPr>
            <p:cNvSpPr>
              <a:spLocks noChangeShapeType="1"/>
            </p:cNvSpPr>
            <p:nvPr/>
          </p:nvSpPr>
          <p:spPr bwMode="auto">
            <a:xfrm>
              <a:off x="3264" y="2684"/>
              <a:ext cx="373" cy="0"/>
            </a:xfrm>
            <a:prstGeom prst="line">
              <a:avLst/>
            </a:prstGeom>
            <a:noFill/>
            <a:ln w="34925" cap="sq">
              <a:solidFill>
                <a:srgbClr val="FF3300"/>
              </a:solidFill>
              <a:round/>
              <a:headEnd type="none" w="sm" len="sm"/>
              <a:tailEnd type="none" w="sm" len="sm"/>
            </a:ln>
          </p:spPr>
          <p:txBody>
            <a:bodyPr/>
            <a:lstStyle/>
            <a:p>
              <a:endParaRPr lang="zh-CN" altLang="en-US" dirty="0"/>
            </a:p>
          </p:txBody>
        </p:sp>
      </p:grpSp>
      <p:sp>
        <p:nvSpPr>
          <p:cNvPr id="160" name="Line 155">
            <a:extLst>
              <a:ext uri="{FF2B5EF4-FFF2-40B4-BE49-F238E27FC236}">
                <a16:creationId xmlns:a16="http://schemas.microsoft.com/office/drawing/2014/main" id="{DE7DD165-3C3D-C424-52DC-AAEB51EBD538}"/>
              </a:ext>
            </a:extLst>
          </p:cNvPr>
          <p:cNvSpPr>
            <a:spLocks noChangeShapeType="1"/>
          </p:cNvSpPr>
          <p:nvPr/>
        </p:nvSpPr>
        <p:spPr bwMode="auto">
          <a:xfrm>
            <a:off x="4400542" y="3470275"/>
            <a:ext cx="827096" cy="714375"/>
          </a:xfrm>
          <a:prstGeom prst="line">
            <a:avLst/>
          </a:prstGeom>
          <a:noFill/>
          <a:ln w="44450" cap="sq">
            <a:solidFill>
              <a:schemeClr val="accent1"/>
            </a:solidFill>
            <a:round/>
            <a:headEnd type="none" w="sm" len="sm"/>
            <a:tailEnd type="stealth" w="med" len="lg"/>
          </a:ln>
        </p:spPr>
        <p:txBody>
          <a:bodyPr/>
          <a:lstStyle/>
          <a:p>
            <a:endParaRPr lang="zh-CN" altLang="en-US"/>
          </a:p>
        </p:txBody>
      </p:sp>
      <p:grpSp>
        <p:nvGrpSpPr>
          <p:cNvPr id="161" name="Group 156">
            <a:extLst>
              <a:ext uri="{FF2B5EF4-FFF2-40B4-BE49-F238E27FC236}">
                <a16:creationId xmlns:a16="http://schemas.microsoft.com/office/drawing/2014/main" id="{F5D06760-9864-1D21-1877-D93B017CA04C}"/>
              </a:ext>
            </a:extLst>
          </p:cNvPr>
          <p:cNvGrpSpPr>
            <a:grpSpLocks/>
          </p:cNvGrpSpPr>
          <p:nvPr/>
        </p:nvGrpSpPr>
        <p:grpSpPr bwMode="auto">
          <a:xfrm>
            <a:off x="5662613" y="2130425"/>
            <a:ext cx="2262187" cy="827088"/>
            <a:chOff x="3567" y="1342"/>
            <a:chExt cx="1425" cy="521"/>
          </a:xfrm>
        </p:grpSpPr>
        <p:sp>
          <p:nvSpPr>
            <p:cNvPr id="162" name="Freeform 157">
              <a:extLst>
                <a:ext uri="{FF2B5EF4-FFF2-40B4-BE49-F238E27FC236}">
                  <a16:creationId xmlns:a16="http://schemas.microsoft.com/office/drawing/2014/main" id="{24CA0127-AD4E-3DF4-6CAD-E1ED92001017}"/>
                </a:ext>
              </a:extLst>
            </p:cNvPr>
            <p:cNvSpPr>
              <a:spLocks/>
            </p:cNvSpPr>
            <p:nvPr/>
          </p:nvSpPr>
          <p:spPr bwMode="auto">
            <a:xfrm>
              <a:off x="3567" y="1527"/>
              <a:ext cx="480" cy="336"/>
            </a:xfrm>
            <a:prstGeom prst="ellipse">
              <a:avLst/>
            </a:prstGeom>
            <a:noFill/>
            <a:ln w="53975" cap="sq" cmpd="sng">
              <a:solidFill>
                <a:srgbClr val="FF3300"/>
              </a:solidFill>
              <a:prstDash val="solid"/>
              <a:round/>
              <a:headEnd type="none" w="sm" len="sm"/>
              <a:tailEnd type="none" w="sm" len="sm"/>
            </a:ln>
          </p:spPr>
          <p:txBody>
            <a:bodyPr/>
            <a:lstStyle/>
            <a:p>
              <a:endParaRPr lang="zh-CN" altLang="en-US"/>
            </a:p>
          </p:txBody>
        </p:sp>
        <p:sp>
          <p:nvSpPr>
            <p:cNvPr id="163" name="AutoShape 158">
              <a:extLst>
                <a:ext uri="{FF2B5EF4-FFF2-40B4-BE49-F238E27FC236}">
                  <a16:creationId xmlns:a16="http://schemas.microsoft.com/office/drawing/2014/main" id="{DFFDC1B2-299F-E013-6611-BACCA5869015}"/>
                </a:ext>
              </a:extLst>
            </p:cNvPr>
            <p:cNvSpPr>
              <a:spLocks noChangeArrowheads="1"/>
            </p:cNvSpPr>
            <p:nvPr/>
          </p:nvSpPr>
          <p:spPr bwMode="auto">
            <a:xfrm>
              <a:off x="4272" y="1344"/>
              <a:ext cx="720" cy="288"/>
            </a:xfrm>
            <a:prstGeom prst="wedgeRoundRectCallout">
              <a:avLst>
                <a:gd name="adj1" fmla="val -72083"/>
                <a:gd name="adj2" fmla="val 44444"/>
                <a:gd name="adj3" fmla="val 16667"/>
              </a:avLst>
            </a:prstGeom>
            <a:noFill/>
            <a:ln w="57150" cap="sq">
              <a:solidFill>
                <a:schemeClr val="accent1"/>
              </a:solidFill>
              <a:miter lim="800000"/>
              <a:headEnd type="none" w="sm" len="sm"/>
              <a:tailEnd type="none" w="sm" len="sm"/>
            </a:ln>
          </p:spPr>
          <p:txBody>
            <a:bodyPr/>
            <a:lstStyle/>
            <a:p>
              <a:pPr algn="ctr"/>
              <a:endParaRPr lang="zh-CN" altLang="zh-CN" b="0"/>
            </a:p>
          </p:txBody>
        </p:sp>
        <p:sp>
          <p:nvSpPr>
            <p:cNvPr id="164" name="Rectangle 159">
              <a:extLst>
                <a:ext uri="{FF2B5EF4-FFF2-40B4-BE49-F238E27FC236}">
                  <a16:creationId xmlns:a16="http://schemas.microsoft.com/office/drawing/2014/main" id="{9F867458-F8D2-A1CF-0BCF-05D59551DB2D}"/>
                </a:ext>
              </a:extLst>
            </p:cNvPr>
            <p:cNvSpPr>
              <a:spLocks noChangeArrowheads="1"/>
            </p:cNvSpPr>
            <p:nvPr/>
          </p:nvSpPr>
          <p:spPr bwMode="auto">
            <a:xfrm>
              <a:off x="4294" y="1342"/>
              <a:ext cx="671" cy="279"/>
            </a:xfrm>
            <a:prstGeom prst="rect">
              <a:avLst/>
            </a:prstGeom>
            <a:noFill/>
            <a:ln w="12700" cap="sq">
              <a:noFill/>
              <a:miter lim="800000"/>
              <a:headEnd type="none" w="sm" len="sm"/>
              <a:tailEnd type="none" w="sm" len="sm"/>
            </a:ln>
            <a:effectLst>
              <a:outerShdw dist="17961" dir="2700000" algn="ctr" rotWithShape="0">
                <a:schemeClr val="bg2"/>
              </a:outerShdw>
            </a:effectLst>
          </p:spPr>
          <p:txBody>
            <a:bodyPr wrap="none">
              <a:spAutoFit/>
            </a:bodyPr>
            <a:lstStyle/>
            <a:p>
              <a:r>
                <a:rPr lang="zh-CN" altLang="en-US" sz="2300" dirty="0">
                  <a:solidFill>
                    <a:srgbClr val="7030A0"/>
                  </a:solidFill>
                  <a:latin typeface="楷体_GB2312" pitchFamily="49" charset="-122"/>
                  <a:ea typeface="黑体" pitchFamily="49" charset="-122"/>
                </a:rPr>
                <a:t>关键字</a:t>
              </a:r>
            </a:p>
          </p:txBody>
        </p:sp>
      </p:grpSp>
      <p:grpSp>
        <p:nvGrpSpPr>
          <p:cNvPr id="165" name="Group 170">
            <a:extLst>
              <a:ext uri="{FF2B5EF4-FFF2-40B4-BE49-F238E27FC236}">
                <a16:creationId xmlns:a16="http://schemas.microsoft.com/office/drawing/2014/main" id="{982188D1-75CD-B35D-922B-1FE9B9051FE4}"/>
              </a:ext>
            </a:extLst>
          </p:cNvPr>
          <p:cNvGrpSpPr>
            <a:grpSpLocks/>
          </p:cNvGrpSpPr>
          <p:nvPr/>
        </p:nvGrpSpPr>
        <p:grpSpPr bwMode="auto">
          <a:xfrm>
            <a:off x="711200" y="5994400"/>
            <a:ext cx="4024313" cy="744538"/>
            <a:chOff x="448" y="3776"/>
            <a:chExt cx="2535" cy="469"/>
          </a:xfrm>
        </p:grpSpPr>
        <p:sp>
          <p:nvSpPr>
            <p:cNvPr id="166" name="Text Box 171">
              <a:extLst>
                <a:ext uri="{FF2B5EF4-FFF2-40B4-BE49-F238E27FC236}">
                  <a16:creationId xmlns:a16="http://schemas.microsoft.com/office/drawing/2014/main" id="{7BFB9FDC-39CF-F1D8-C102-B92F1A7BA5CE}"/>
                </a:ext>
              </a:extLst>
            </p:cNvPr>
            <p:cNvSpPr txBox="1">
              <a:spLocks noChangeArrowheads="1"/>
            </p:cNvSpPr>
            <p:nvPr/>
          </p:nvSpPr>
          <p:spPr bwMode="auto">
            <a:xfrm>
              <a:off x="576" y="3888"/>
              <a:ext cx="2400" cy="269"/>
            </a:xfrm>
            <a:prstGeom prst="rect">
              <a:avLst/>
            </a:prstGeom>
            <a:noFill/>
            <a:ln w="12700" cap="sq">
              <a:noFill/>
              <a:miter lim="800000"/>
              <a:headEnd type="none" w="sm" len="sm"/>
              <a:tailEnd type="none" w="sm" len="sm"/>
            </a:ln>
          </p:spPr>
          <p:txBody>
            <a:bodyPr>
              <a:spAutoFit/>
            </a:bodyPr>
            <a:lstStyle/>
            <a:p>
              <a:pPr>
                <a:spcAft>
                  <a:spcPct val="30000"/>
                </a:spcAft>
              </a:pPr>
              <a:r>
                <a:rPr lang="zh-CN" altLang="en-US" sz="2200" dirty="0">
                  <a:solidFill>
                    <a:srgbClr val="000066"/>
                  </a:solidFill>
                  <a:ea typeface="幼圆" pitchFamily="49" charset="-122"/>
                </a:rPr>
                <a:t>例如查找 </a:t>
              </a:r>
              <a:r>
                <a:rPr lang="zh-CN" altLang="en-US" sz="2200" dirty="0">
                  <a:solidFill>
                    <a:srgbClr val="FF3300"/>
                  </a:solidFill>
                  <a:ea typeface="幼圆" pitchFamily="49" charset="-122"/>
                </a:rPr>
                <a:t>学号</a:t>
              </a:r>
              <a:r>
                <a:rPr lang="en-US" altLang="zh-CN" sz="2200" dirty="0">
                  <a:solidFill>
                    <a:srgbClr val="FF3300"/>
                  </a:solidFill>
                  <a:ea typeface="幼圆" pitchFamily="49" charset="-122"/>
                </a:rPr>
                <a:t>k=14 </a:t>
              </a:r>
              <a:r>
                <a:rPr lang="zh-CN" altLang="en-US" sz="2200" dirty="0">
                  <a:solidFill>
                    <a:srgbClr val="FF3300"/>
                  </a:solidFill>
                  <a:ea typeface="幼圆" pitchFamily="49" charset="-122"/>
                </a:rPr>
                <a:t>的学生</a:t>
              </a:r>
            </a:p>
          </p:txBody>
        </p:sp>
        <p:sp>
          <p:nvSpPr>
            <p:cNvPr id="167" name="Freeform 172">
              <a:extLst>
                <a:ext uri="{FF2B5EF4-FFF2-40B4-BE49-F238E27FC236}">
                  <a16:creationId xmlns:a16="http://schemas.microsoft.com/office/drawing/2014/main" id="{2EAC748C-03DD-D3E5-16DD-A8C4D5FB847D}"/>
                </a:ext>
              </a:extLst>
            </p:cNvPr>
            <p:cNvSpPr>
              <a:spLocks/>
            </p:cNvSpPr>
            <p:nvPr/>
          </p:nvSpPr>
          <p:spPr bwMode="auto">
            <a:xfrm>
              <a:off x="448" y="3776"/>
              <a:ext cx="2535" cy="469"/>
            </a:xfrm>
            <a:prstGeom prst="ellipse">
              <a:avLst/>
            </a:prstGeom>
            <a:noFill/>
            <a:ln w="69850" cap="sq" cmpd="sng">
              <a:solidFill>
                <a:schemeClr val="accent2"/>
              </a:solidFill>
              <a:prstDash val="solid"/>
              <a:round/>
              <a:headEnd type="none" w="sm" len="sm"/>
              <a:tailEnd type="none" w="sm" len="sm"/>
            </a:ln>
            <a:effectLst>
              <a:outerShdw dist="28398" dir="1593903" algn="ctr" rotWithShape="0">
                <a:srgbClr val="B2B2B2"/>
              </a:outerShdw>
            </a:effectLst>
          </p:spPr>
          <p:txBody>
            <a:bodyPr/>
            <a:lstStyle/>
            <a:p>
              <a:endParaRPr lang="zh-CN" altLang="en-US"/>
            </a:p>
          </p:txBody>
        </p:sp>
      </p:grpSp>
      <p:sp>
        <p:nvSpPr>
          <p:cNvPr id="168" name="Freeform 173">
            <a:extLst>
              <a:ext uri="{FF2B5EF4-FFF2-40B4-BE49-F238E27FC236}">
                <a16:creationId xmlns:a16="http://schemas.microsoft.com/office/drawing/2014/main" id="{CD9B79D4-5038-0F21-6785-3EE303B07AB4}"/>
              </a:ext>
            </a:extLst>
          </p:cNvPr>
          <p:cNvSpPr>
            <a:spLocks/>
          </p:cNvSpPr>
          <p:nvPr/>
        </p:nvSpPr>
        <p:spPr bwMode="auto">
          <a:xfrm>
            <a:off x="1905000" y="5117495"/>
            <a:ext cx="428625" cy="458787"/>
          </a:xfrm>
          <a:prstGeom prst="ellipse">
            <a:avLst/>
          </a:prstGeom>
          <a:noFill/>
          <a:ln w="60325" cap="sq" cmpd="sng">
            <a:solidFill>
              <a:schemeClr val="accent1"/>
            </a:solidFill>
            <a:prstDash val="solid"/>
            <a:round/>
            <a:headEnd type="none" w="sm" len="sm"/>
            <a:tailEnd type="none" w="sm" len="sm"/>
          </a:ln>
        </p:spPr>
        <p:txBody>
          <a:bodyPr/>
          <a:lstStyle/>
          <a:p>
            <a:endParaRPr lang="zh-CN" altLang="en-US"/>
          </a:p>
        </p:txBody>
      </p:sp>
    </p:spTree>
    <p:extLst>
      <p:ext uri="{BB962C8B-B14F-4D97-AF65-F5344CB8AC3E}">
        <p14:creationId xmlns:p14="http://schemas.microsoft.com/office/powerpoint/2010/main" val="2331131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45"/>
                                        </p:tgtEl>
                                        <p:attrNameLst>
                                          <p:attrName>style.visibility</p:attrName>
                                        </p:attrNameLst>
                                      </p:cBhvr>
                                      <p:to>
                                        <p:strVal val="visible"/>
                                      </p:to>
                                    </p:set>
                                    <p:animEffect transition="in" filter="blinds(horizontal)">
                                      <p:cBhvr>
                                        <p:cTn id="7" dur="500"/>
                                        <p:tgtEl>
                                          <p:spTgt spid="145"/>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2"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slide(fromRight)">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110"/>
                                        </p:tgtEl>
                                        <p:attrNameLst>
                                          <p:attrName>style.visibility</p:attrName>
                                        </p:attrNameLst>
                                      </p:cBhvr>
                                      <p:to>
                                        <p:strVal val="visible"/>
                                      </p:to>
                                    </p:set>
                                    <p:animEffect transition="in" filter="wipe(right)">
                                      <p:cBhvr>
                                        <p:cTn id="17" dur="500"/>
                                        <p:tgtEl>
                                          <p:spTgt spid="110"/>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61"/>
                                        </p:tgtEl>
                                        <p:attrNameLst>
                                          <p:attrName>style.visibility</p:attrName>
                                        </p:attrNameLst>
                                      </p:cBhvr>
                                      <p:to>
                                        <p:strVal val="visible"/>
                                      </p:to>
                                    </p:set>
                                    <p:animEffect transition="in" filter="dissolve">
                                      <p:cBhvr>
                                        <p:cTn id="22" dur="500"/>
                                        <p:tgtEl>
                                          <p:spTgt spid="16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2" fill="hold" grpId="0" nodeType="clickEffect">
                                  <p:stCondLst>
                                    <p:cond delay="0"/>
                                  </p:stCondLst>
                                  <p:childTnLst>
                                    <p:set>
                                      <p:cBhvr>
                                        <p:cTn id="26" dur="1" fill="hold">
                                          <p:stCondLst>
                                            <p:cond delay="0"/>
                                          </p:stCondLst>
                                        </p:cTn>
                                        <p:tgtEl>
                                          <p:spTgt spid="113"/>
                                        </p:tgtEl>
                                        <p:attrNameLst>
                                          <p:attrName>style.visibility</p:attrName>
                                        </p:attrNameLst>
                                      </p:cBhvr>
                                      <p:to>
                                        <p:strVal val="visible"/>
                                      </p:to>
                                    </p:set>
                                    <p:animEffect transition="in" filter="wipe(right)">
                                      <p:cBhvr>
                                        <p:cTn id="27" dur="500"/>
                                        <p:tgtEl>
                                          <p:spTgt spid="11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14"/>
                                        </p:tgtEl>
                                        <p:attrNameLst>
                                          <p:attrName>style.visibility</p:attrName>
                                        </p:attrNameLst>
                                      </p:cBhvr>
                                      <p:to>
                                        <p:strVal val="visible"/>
                                      </p:to>
                                    </p:set>
                                    <p:animEffect transition="in" filter="wipe(left)">
                                      <p:cBhvr>
                                        <p:cTn id="32" dur="500"/>
                                        <p:tgtEl>
                                          <p:spTgt spid="114"/>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8" fill="hold" nodeType="clickEffect">
                                  <p:stCondLst>
                                    <p:cond delay="0"/>
                                  </p:stCondLst>
                                  <p:childTnLst>
                                    <p:set>
                                      <p:cBhvr>
                                        <p:cTn id="36" dur="1" fill="hold">
                                          <p:stCondLst>
                                            <p:cond delay="0"/>
                                          </p:stCondLst>
                                        </p:cTn>
                                        <p:tgtEl>
                                          <p:spTgt spid="115"/>
                                        </p:tgtEl>
                                        <p:attrNameLst>
                                          <p:attrName>style.visibility</p:attrName>
                                        </p:attrNameLst>
                                      </p:cBhvr>
                                      <p:to>
                                        <p:strVal val="visible"/>
                                      </p:to>
                                    </p:set>
                                    <p:animEffect transition="in" filter="slide(fromLeft)">
                                      <p:cBhvr>
                                        <p:cTn id="37" dur="500"/>
                                        <p:tgtEl>
                                          <p:spTgt spid="115"/>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33"/>
                                        </p:tgtEl>
                                        <p:attrNameLst>
                                          <p:attrName>style.visibility</p:attrName>
                                        </p:attrNameLst>
                                      </p:cBhvr>
                                      <p:to>
                                        <p:strVal val="visible"/>
                                      </p:to>
                                    </p:set>
                                    <p:animEffect transition="in" filter="wipe(left)">
                                      <p:cBhvr>
                                        <p:cTn id="42" dur="500"/>
                                        <p:tgtEl>
                                          <p:spTgt spid="133"/>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136"/>
                                        </p:tgtEl>
                                        <p:attrNameLst>
                                          <p:attrName>style.visibility</p:attrName>
                                        </p:attrNameLst>
                                      </p:cBhvr>
                                      <p:to>
                                        <p:strVal val="visible"/>
                                      </p:to>
                                    </p:set>
                                    <p:animEffect transition="in" filter="wipe(down)">
                                      <p:cBhvr>
                                        <p:cTn id="47" dur="500"/>
                                        <p:tgtEl>
                                          <p:spTgt spid="136"/>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151"/>
                                        </p:tgtEl>
                                        <p:attrNameLst>
                                          <p:attrName>style.visibility</p:attrName>
                                        </p:attrNameLst>
                                      </p:cBhvr>
                                      <p:to>
                                        <p:strVal val="visible"/>
                                      </p:to>
                                    </p:set>
                                    <p:animEffect transition="in" filter="wipe(left)">
                                      <p:cBhvr>
                                        <p:cTn id="52" dur="500"/>
                                        <p:tgtEl>
                                          <p:spTgt spid="151"/>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157"/>
                                        </p:tgtEl>
                                        <p:attrNameLst>
                                          <p:attrName>style.visibility</p:attrName>
                                        </p:attrNameLst>
                                      </p:cBhvr>
                                      <p:to>
                                        <p:strVal val="visible"/>
                                      </p:to>
                                    </p:set>
                                    <p:animEffect transition="in" filter="wipe(left)">
                                      <p:cBhvr>
                                        <p:cTn id="57" dur="500"/>
                                        <p:tgtEl>
                                          <p:spTgt spid="157"/>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154"/>
                                        </p:tgtEl>
                                        <p:attrNameLst>
                                          <p:attrName>style.visibility</p:attrName>
                                        </p:attrNameLst>
                                      </p:cBhvr>
                                      <p:to>
                                        <p:strVal val="visible"/>
                                      </p:to>
                                    </p:set>
                                    <p:animEffect transition="in" filter="wipe(left)">
                                      <p:cBhvr>
                                        <p:cTn id="62" dur="500"/>
                                        <p:tgtEl>
                                          <p:spTgt spid="154"/>
                                        </p:tgtEl>
                                      </p:cBhvr>
                                    </p:animEffect>
                                  </p:childTnLst>
                                </p:cTn>
                              </p:par>
                            </p:childTnLst>
                          </p:cTn>
                        </p:par>
                      </p:childTnLst>
                    </p:cTn>
                  </p:par>
                  <p:par>
                    <p:cTn id="63" fill="hold">
                      <p:stCondLst>
                        <p:cond delay="indefinite"/>
                      </p:stCondLst>
                      <p:childTnLst>
                        <p:par>
                          <p:cTn id="64" fill="hold">
                            <p:stCondLst>
                              <p:cond delay="0"/>
                            </p:stCondLst>
                            <p:childTnLst>
                              <p:par>
                                <p:cTn id="65" presetID="23" presetClass="entr" presetSubtype="528" fill="hold" nodeType="clickEffect">
                                  <p:stCondLst>
                                    <p:cond delay="0"/>
                                  </p:stCondLst>
                                  <p:childTnLst>
                                    <p:set>
                                      <p:cBhvr>
                                        <p:cTn id="66" dur="1" fill="hold">
                                          <p:stCondLst>
                                            <p:cond delay="0"/>
                                          </p:stCondLst>
                                        </p:cTn>
                                        <p:tgtEl>
                                          <p:spTgt spid="139"/>
                                        </p:tgtEl>
                                        <p:attrNameLst>
                                          <p:attrName>style.visibility</p:attrName>
                                        </p:attrNameLst>
                                      </p:cBhvr>
                                      <p:to>
                                        <p:strVal val="visible"/>
                                      </p:to>
                                    </p:set>
                                    <p:anim calcmode="lin" valueType="num">
                                      <p:cBhvr>
                                        <p:cTn id="67" dur="500" fill="hold"/>
                                        <p:tgtEl>
                                          <p:spTgt spid="139"/>
                                        </p:tgtEl>
                                        <p:attrNameLst>
                                          <p:attrName>ppt_w</p:attrName>
                                        </p:attrNameLst>
                                      </p:cBhvr>
                                      <p:tavLst>
                                        <p:tav tm="0">
                                          <p:val>
                                            <p:fltVal val="0"/>
                                          </p:val>
                                        </p:tav>
                                        <p:tav tm="100000">
                                          <p:val>
                                            <p:strVal val="#ppt_w"/>
                                          </p:val>
                                        </p:tav>
                                      </p:tavLst>
                                    </p:anim>
                                    <p:anim calcmode="lin" valueType="num">
                                      <p:cBhvr>
                                        <p:cTn id="68" dur="500" fill="hold"/>
                                        <p:tgtEl>
                                          <p:spTgt spid="139"/>
                                        </p:tgtEl>
                                        <p:attrNameLst>
                                          <p:attrName>ppt_h</p:attrName>
                                        </p:attrNameLst>
                                      </p:cBhvr>
                                      <p:tavLst>
                                        <p:tav tm="0">
                                          <p:val>
                                            <p:fltVal val="0"/>
                                          </p:val>
                                        </p:tav>
                                        <p:tav tm="100000">
                                          <p:val>
                                            <p:strVal val="#ppt_h"/>
                                          </p:val>
                                        </p:tav>
                                      </p:tavLst>
                                    </p:anim>
                                    <p:anim calcmode="lin" valueType="num">
                                      <p:cBhvr>
                                        <p:cTn id="69" dur="500" fill="hold"/>
                                        <p:tgtEl>
                                          <p:spTgt spid="139"/>
                                        </p:tgtEl>
                                        <p:attrNameLst>
                                          <p:attrName>ppt_x</p:attrName>
                                        </p:attrNameLst>
                                      </p:cBhvr>
                                      <p:tavLst>
                                        <p:tav tm="0">
                                          <p:val>
                                            <p:fltVal val="0.5"/>
                                          </p:val>
                                        </p:tav>
                                        <p:tav tm="100000">
                                          <p:val>
                                            <p:strVal val="#ppt_x"/>
                                          </p:val>
                                        </p:tav>
                                      </p:tavLst>
                                    </p:anim>
                                    <p:anim calcmode="lin" valueType="num">
                                      <p:cBhvr>
                                        <p:cTn id="70" dur="500" fill="hold"/>
                                        <p:tgtEl>
                                          <p:spTgt spid="139"/>
                                        </p:tgtEl>
                                        <p:attrNameLst>
                                          <p:attrName>ppt_y</p:attrName>
                                        </p:attrNameLst>
                                      </p:cBhvr>
                                      <p:tavLst>
                                        <p:tav tm="0">
                                          <p:val>
                                            <p:fltVal val="0.5"/>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23" presetClass="entr" presetSubtype="288" fill="hold" grpId="0" nodeType="clickEffect">
                                  <p:stCondLst>
                                    <p:cond delay="0"/>
                                  </p:stCondLst>
                                  <p:childTnLst>
                                    <p:set>
                                      <p:cBhvr>
                                        <p:cTn id="74" dur="1" fill="hold">
                                          <p:stCondLst>
                                            <p:cond delay="0"/>
                                          </p:stCondLst>
                                        </p:cTn>
                                        <p:tgtEl>
                                          <p:spTgt spid="168"/>
                                        </p:tgtEl>
                                        <p:attrNameLst>
                                          <p:attrName>style.visibility</p:attrName>
                                        </p:attrNameLst>
                                      </p:cBhvr>
                                      <p:to>
                                        <p:strVal val="visible"/>
                                      </p:to>
                                    </p:set>
                                    <p:anim calcmode="lin" valueType="num">
                                      <p:cBhvr>
                                        <p:cTn id="75" dur="500" fill="hold"/>
                                        <p:tgtEl>
                                          <p:spTgt spid="168"/>
                                        </p:tgtEl>
                                        <p:attrNameLst>
                                          <p:attrName>ppt_w</p:attrName>
                                        </p:attrNameLst>
                                      </p:cBhvr>
                                      <p:tavLst>
                                        <p:tav tm="0">
                                          <p:val>
                                            <p:strVal val="4/3*#ppt_w"/>
                                          </p:val>
                                        </p:tav>
                                        <p:tav tm="100000">
                                          <p:val>
                                            <p:strVal val="#ppt_w"/>
                                          </p:val>
                                        </p:tav>
                                      </p:tavLst>
                                    </p:anim>
                                    <p:anim calcmode="lin" valueType="num">
                                      <p:cBhvr>
                                        <p:cTn id="76" dur="500" fill="hold"/>
                                        <p:tgtEl>
                                          <p:spTgt spid="168"/>
                                        </p:tgtEl>
                                        <p:attrNameLst>
                                          <p:attrName>ppt_h</p:attrName>
                                        </p:attrNameLst>
                                      </p:cBhvr>
                                      <p:tavLst>
                                        <p:tav tm="0">
                                          <p:val>
                                            <p:strVal val="4/3*#ppt_h"/>
                                          </p:val>
                                        </p:tav>
                                        <p:tav tm="100000">
                                          <p:val>
                                            <p:strVal val="#ppt_h"/>
                                          </p:val>
                                        </p:tav>
                                      </p:tavLst>
                                    </p:anim>
                                  </p:childTnLst>
                                </p:cTn>
                              </p:par>
                            </p:childTnLst>
                          </p:cTn>
                        </p:par>
                      </p:childTnLst>
                    </p:cTn>
                  </p:par>
                  <p:par>
                    <p:cTn id="77" fill="hold">
                      <p:stCondLst>
                        <p:cond delay="indefinite"/>
                      </p:stCondLst>
                      <p:childTnLst>
                        <p:par>
                          <p:cTn id="78" fill="hold">
                            <p:stCondLst>
                              <p:cond delay="0"/>
                            </p:stCondLst>
                            <p:childTnLst>
                              <p:par>
                                <p:cTn id="79" presetID="2" presetClass="entr" presetSubtype="12" fill="hold" nodeType="clickEffect">
                                  <p:stCondLst>
                                    <p:cond delay="0"/>
                                  </p:stCondLst>
                                  <p:childTnLst>
                                    <p:set>
                                      <p:cBhvr>
                                        <p:cTn id="80" dur="1" fill="hold">
                                          <p:stCondLst>
                                            <p:cond delay="0"/>
                                          </p:stCondLst>
                                        </p:cTn>
                                        <p:tgtEl>
                                          <p:spTgt spid="165"/>
                                        </p:tgtEl>
                                        <p:attrNameLst>
                                          <p:attrName>style.visibility</p:attrName>
                                        </p:attrNameLst>
                                      </p:cBhvr>
                                      <p:to>
                                        <p:strVal val="visible"/>
                                      </p:to>
                                    </p:set>
                                    <p:anim calcmode="lin" valueType="num">
                                      <p:cBhvr additive="base">
                                        <p:cTn id="81" dur="1000" fill="hold"/>
                                        <p:tgtEl>
                                          <p:spTgt spid="165"/>
                                        </p:tgtEl>
                                        <p:attrNameLst>
                                          <p:attrName>ppt_x</p:attrName>
                                        </p:attrNameLst>
                                      </p:cBhvr>
                                      <p:tavLst>
                                        <p:tav tm="0">
                                          <p:val>
                                            <p:strVal val="0-#ppt_w/2"/>
                                          </p:val>
                                        </p:tav>
                                        <p:tav tm="100000">
                                          <p:val>
                                            <p:strVal val="#ppt_x"/>
                                          </p:val>
                                        </p:tav>
                                      </p:tavLst>
                                    </p:anim>
                                    <p:anim calcmode="lin" valueType="num">
                                      <p:cBhvr additive="base">
                                        <p:cTn id="82" dur="1000" fill="hold"/>
                                        <p:tgtEl>
                                          <p:spTgt spid="165"/>
                                        </p:tgtEl>
                                        <p:attrNameLst>
                                          <p:attrName>ppt_y</p:attrName>
                                        </p:attrNameLst>
                                      </p:cBhvr>
                                      <p:tavLst>
                                        <p:tav tm="0">
                                          <p:val>
                                            <p:strVal val="1+#ppt_h/2"/>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grpId="0" nodeType="clickEffect">
                                  <p:stCondLst>
                                    <p:cond delay="0"/>
                                  </p:stCondLst>
                                  <p:childTnLst>
                                    <p:set>
                                      <p:cBhvr>
                                        <p:cTn id="86" dur="1" fill="hold">
                                          <p:stCondLst>
                                            <p:cond delay="0"/>
                                          </p:stCondLst>
                                        </p:cTn>
                                        <p:tgtEl>
                                          <p:spTgt spid="143"/>
                                        </p:tgtEl>
                                        <p:attrNameLst>
                                          <p:attrName>style.visibility</p:attrName>
                                        </p:attrNameLst>
                                      </p:cBhvr>
                                      <p:to>
                                        <p:strVal val="visible"/>
                                      </p:to>
                                    </p:set>
                                    <p:animEffect transition="in" filter="wipe(left)">
                                      <p:cBhvr>
                                        <p:cTn id="87" dur="500"/>
                                        <p:tgtEl>
                                          <p:spTgt spid="143"/>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8" fill="hold" grpId="0" nodeType="clickEffect">
                                  <p:stCondLst>
                                    <p:cond delay="0"/>
                                  </p:stCondLst>
                                  <p:childTnLst>
                                    <p:set>
                                      <p:cBhvr>
                                        <p:cTn id="91" dur="1" fill="hold">
                                          <p:stCondLst>
                                            <p:cond delay="0"/>
                                          </p:stCondLst>
                                        </p:cTn>
                                        <p:tgtEl>
                                          <p:spTgt spid="160"/>
                                        </p:tgtEl>
                                        <p:attrNameLst>
                                          <p:attrName>style.visibility</p:attrName>
                                        </p:attrNameLst>
                                      </p:cBhvr>
                                      <p:to>
                                        <p:strVal val="visible"/>
                                      </p:to>
                                    </p:set>
                                    <p:animEffect transition="in" filter="wipe(left)">
                                      <p:cBhvr>
                                        <p:cTn id="92" dur="500"/>
                                        <p:tgtEl>
                                          <p:spTgt spid="160"/>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8" fill="hold" grpId="0" nodeType="clickEffect">
                                  <p:stCondLst>
                                    <p:cond delay="0"/>
                                  </p:stCondLst>
                                  <p:childTnLst>
                                    <p:set>
                                      <p:cBhvr>
                                        <p:cTn id="96" dur="1" fill="hold">
                                          <p:stCondLst>
                                            <p:cond delay="0"/>
                                          </p:stCondLst>
                                        </p:cTn>
                                        <p:tgtEl>
                                          <p:spTgt spid="144"/>
                                        </p:tgtEl>
                                        <p:attrNameLst>
                                          <p:attrName>style.visibility</p:attrName>
                                        </p:attrNameLst>
                                      </p:cBhvr>
                                      <p:to>
                                        <p:strVal val="visible"/>
                                      </p:to>
                                    </p:set>
                                    <p:animEffect transition="in" filter="wipe(left)">
                                      <p:cBhvr>
                                        <p:cTn id="97" dur="500"/>
                                        <p:tgtEl>
                                          <p:spTgt spid="144"/>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2" fill="hold" grpId="0" nodeType="clickEffect">
                                  <p:stCondLst>
                                    <p:cond delay="0"/>
                                  </p:stCondLst>
                                  <p:childTnLst>
                                    <p:set>
                                      <p:cBhvr>
                                        <p:cTn id="101" dur="1" fill="hold">
                                          <p:stCondLst>
                                            <p:cond delay="0"/>
                                          </p:stCondLst>
                                        </p:cTn>
                                        <p:tgtEl>
                                          <p:spTgt spid="150"/>
                                        </p:tgtEl>
                                        <p:attrNameLst>
                                          <p:attrName>style.visibility</p:attrName>
                                        </p:attrNameLst>
                                      </p:cBhvr>
                                      <p:to>
                                        <p:strVal val="visible"/>
                                      </p:to>
                                    </p:set>
                                    <p:animEffect transition="in" filter="wipe(right)">
                                      <p:cBhvr>
                                        <p:cTn id="102" dur="500"/>
                                        <p:tgtEl>
                                          <p:spTgt spid="1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 grpId="0" animBg="1"/>
      <p:bldP spid="114" grpId="0" animBg="1"/>
      <p:bldP spid="143" grpId="0" animBg="1"/>
      <p:bldP spid="144" grpId="0" animBg="1"/>
      <p:bldP spid="150" grpId="0" animBg="1"/>
      <p:bldP spid="160" grpId="0" animBg="1"/>
      <p:bldP spid="168"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4E2862D6-196A-8628-F456-3CFFD0E97D1F}"/>
              </a:ext>
            </a:extLst>
          </p:cNvPr>
          <p:cNvSpPr>
            <a:spLocks noGrp="1"/>
          </p:cNvSpPr>
          <p:nvPr>
            <p:ph type="dt" sz="half" idx="10"/>
          </p:nvPr>
        </p:nvSpPr>
        <p:spPr/>
        <p:txBody>
          <a:bodyPr/>
          <a:lstStyle/>
          <a:p>
            <a:pPr>
              <a:defRPr/>
            </a:pPr>
            <a:fld id="{72795A5C-ABA9-164F-9A37-0CFC1B48C772}" type="datetime1">
              <a:rPr lang="en-US" altLang="zh-CN" smtClean="0"/>
              <a:t>6/9/22</a:t>
            </a:fld>
            <a:endParaRPr lang="en-US" altLang="zh-CN" dirty="0"/>
          </a:p>
        </p:txBody>
      </p:sp>
      <p:sp>
        <p:nvSpPr>
          <p:cNvPr id="5" name="灯片编号占位符 4">
            <a:extLst>
              <a:ext uri="{FF2B5EF4-FFF2-40B4-BE49-F238E27FC236}">
                <a16:creationId xmlns:a16="http://schemas.microsoft.com/office/drawing/2014/main" id="{C63182B8-A37F-0514-8CE1-E5594C6A9DF3}"/>
              </a:ext>
            </a:extLst>
          </p:cNvPr>
          <p:cNvSpPr>
            <a:spLocks noGrp="1"/>
          </p:cNvSpPr>
          <p:nvPr>
            <p:ph type="sldNum" sz="quarter" idx="12"/>
          </p:nvPr>
        </p:nvSpPr>
        <p:spPr/>
        <p:txBody>
          <a:bodyPr/>
          <a:lstStyle/>
          <a:p>
            <a:pPr>
              <a:defRPr/>
            </a:pPr>
            <a:fld id="{4FF538FA-A287-4FBD-9703-6DB9C5344803}" type="slidenum">
              <a:rPr lang="zh-CN" altLang="en-US" smtClean="0"/>
              <a:t>42</a:t>
            </a:fld>
            <a:endParaRPr lang="en-US" altLang="zh-CN" dirty="0"/>
          </a:p>
        </p:txBody>
      </p:sp>
      <p:grpSp>
        <p:nvGrpSpPr>
          <p:cNvPr id="6" name="Group 12">
            <a:extLst>
              <a:ext uri="{FF2B5EF4-FFF2-40B4-BE49-F238E27FC236}">
                <a16:creationId xmlns:a16="http://schemas.microsoft.com/office/drawing/2014/main" id="{2BD37A27-C3BC-018D-2A43-4B15D5CDE970}"/>
              </a:ext>
            </a:extLst>
          </p:cNvPr>
          <p:cNvGrpSpPr>
            <a:grpSpLocks/>
          </p:cNvGrpSpPr>
          <p:nvPr/>
        </p:nvGrpSpPr>
        <p:grpSpPr bwMode="auto">
          <a:xfrm>
            <a:off x="762000" y="1549400"/>
            <a:ext cx="7543800" cy="4041775"/>
            <a:chOff x="480" y="976"/>
            <a:chExt cx="4752" cy="2546"/>
          </a:xfrm>
        </p:grpSpPr>
        <p:sp>
          <p:nvSpPr>
            <p:cNvPr id="7" name="Freeform 13">
              <a:extLst>
                <a:ext uri="{FF2B5EF4-FFF2-40B4-BE49-F238E27FC236}">
                  <a16:creationId xmlns:a16="http://schemas.microsoft.com/office/drawing/2014/main" id="{2BE5C4B3-2054-C49A-3080-6A4A03FDA4EE}"/>
                </a:ext>
              </a:extLst>
            </p:cNvPr>
            <p:cNvSpPr>
              <a:spLocks/>
            </p:cNvSpPr>
            <p:nvPr/>
          </p:nvSpPr>
          <p:spPr bwMode="auto">
            <a:xfrm>
              <a:off x="480" y="1104"/>
              <a:ext cx="4752" cy="2418"/>
            </a:xfrm>
            <a:custGeom>
              <a:avLst/>
              <a:gdLst>
                <a:gd name="T0" fmla="*/ 308 w 4404"/>
                <a:gd name="T1" fmla="*/ 279 h 2658"/>
                <a:gd name="T2" fmla="*/ 519 w 4404"/>
                <a:gd name="T3" fmla="*/ 246 h 2658"/>
                <a:gd name="T4" fmla="*/ 800 w 4404"/>
                <a:gd name="T5" fmla="*/ 170 h 2658"/>
                <a:gd name="T6" fmla="*/ 1293 w 4404"/>
                <a:gd name="T7" fmla="*/ 159 h 2658"/>
                <a:gd name="T8" fmla="*/ 1410 w 4404"/>
                <a:gd name="T9" fmla="*/ 137 h 2658"/>
                <a:gd name="T10" fmla="*/ 1504 w 4404"/>
                <a:gd name="T11" fmla="*/ 105 h 2658"/>
                <a:gd name="T12" fmla="*/ 2136 w 4404"/>
                <a:gd name="T13" fmla="*/ 7 h 2658"/>
                <a:gd name="T14" fmla="*/ 3181 w 4404"/>
                <a:gd name="T15" fmla="*/ 40 h 2658"/>
                <a:gd name="T16" fmla="*/ 3391 w 4404"/>
                <a:gd name="T17" fmla="*/ 94 h 2658"/>
                <a:gd name="T18" fmla="*/ 4083 w 4404"/>
                <a:gd name="T19" fmla="*/ 83 h 2658"/>
                <a:gd name="T20" fmla="*/ 4248 w 4404"/>
                <a:gd name="T21" fmla="*/ 159 h 2658"/>
                <a:gd name="T22" fmla="*/ 4294 w 4404"/>
                <a:gd name="T23" fmla="*/ 181 h 2658"/>
                <a:gd name="T24" fmla="*/ 4353 w 4404"/>
                <a:gd name="T25" fmla="*/ 279 h 2658"/>
                <a:gd name="T26" fmla="*/ 4388 w 4404"/>
                <a:gd name="T27" fmla="*/ 311 h 2658"/>
                <a:gd name="T28" fmla="*/ 4436 w 4404"/>
                <a:gd name="T29" fmla="*/ 376 h 2658"/>
                <a:gd name="T30" fmla="*/ 4518 w 4404"/>
                <a:gd name="T31" fmla="*/ 724 h 2658"/>
                <a:gd name="T32" fmla="*/ 4623 w 4404"/>
                <a:gd name="T33" fmla="*/ 909 h 2658"/>
                <a:gd name="T34" fmla="*/ 4658 w 4404"/>
                <a:gd name="T35" fmla="*/ 985 h 2658"/>
                <a:gd name="T36" fmla="*/ 4670 w 4404"/>
                <a:gd name="T37" fmla="*/ 1029 h 2658"/>
                <a:gd name="T38" fmla="*/ 4705 w 4404"/>
                <a:gd name="T39" fmla="*/ 1072 h 2658"/>
                <a:gd name="T40" fmla="*/ 4716 w 4404"/>
                <a:gd name="T41" fmla="*/ 1137 h 2658"/>
                <a:gd name="T42" fmla="*/ 4740 w 4404"/>
                <a:gd name="T43" fmla="*/ 1202 h 2658"/>
                <a:gd name="T44" fmla="*/ 4752 w 4404"/>
                <a:gd name="T45" fmla="*/ 1246 h 2658"/>
                <a:gd name="T46" fmla="*/ 4740 w 4404"/>
                <a:gd name="T47" fmla="*/ 1691 h 2658"/>
                <a:gd name="T48" fmla="*/ 4634 w 4404"/>
                <a:gd name="T49" fmla="*/ 1909 h 2658"/>
                <a:gd name="T50" fmla="*/ 4529 w 4404"/>
                <a:gd name="T51" fmla="*/ 2148 h 2658"/>
                <a:gd name="T52" fmla="*/ 4447 w 4404"/>
                <a:gd name="T53" fmla="*/ 2344 h 2658"/>
                <a:gd name="T54" fmla="*/ 4365 w 4404"/>
                <a:gd name="T55" fmla="*/ 2365 h 2658"/>
                <a:gd name="T56" fmla="*/ 4177 w 4404"/>
                <a:gd name="T57" fmla="*/ 2387 h 2658"/>
                <a:gd name="T58" fmla="*/ 3379 w 4404"/>
                <a:gd name="T59" fmla="*/ 2431 h 2658"/>
                <a:gd name="T60" fmla="*/ 3040 w 4404"/>
                <a:gd name="T61" fmla="*/ 2528 h 2658"/>
                <a:gd name="T62" fmla="*/ 2500 w 4404"/>
                <a:gd name="T63" fmla="*/ 2583 h 2658"/>
                <a:gd name="T64" fmla="*/ 1633 w 4404"/>
                <a:gd name="T65" fmla="*/ 2550 h 2658"/>
                <a:gd name="T66" fmla="*/ 1245 w 4404"/>
                <a:gd name="T67" fmla="*/ 2431 h 2658"/>
                <a:gd name="T68" fmla="*/ 1035 w 4404"/>
                <a:gd name="T69" fmla="*/ 2431 h 2658"/>
                <a:gd name="T70" fmla="*/ 1011 w 4404"/>
                <a:gd name="T71" fmla="*/ 2365 h 2658"/>
                <a:gd name="T72" fmla="*/ 975 w 4404"/>
                <a:gd name="T73" fmla="*/ 2344 h 2658"/>
                <a:gd name="T74" fmla="*/ 507 w 4404"/>
                <a:gd name="T75" fmla="*/ 2376 h 2658"/>
                <a:gd name="T76" fmla="*/ 343 w 4404"/>
                <a:gd name="T77" fmla="*/ 2474 h 2658"/>
                <a:gd name="T78" fmla="*/ 226 w 4404"/>
                <a:gd name="T79" fmla="*/ 2387 h 2658"/>
                <a:gd name="T80" fmla="*/ 261 w 4404"/>
                <a:gd name="T81" fmla="*/ 2311 h 2658"/>
                <a:gd name="T82" fmla="*/ 132 w 4404"/>
                <a:gd name="T83" fmla="*/ 1746 h 2658"/>
                <a:gd name="T84" fmla="*/ 62 w 4404"/>
                <a:gd name="T85" fmla="*/ 1561 h 2658"/>
                <a:gd name="T86" fmla="*/ 14 w 4404"/>
                <a:gd name="T87" fmla="*/ 1365 h 2658"/>
                <a:gd name="T88" fmla="*/ 73 w 4404"/>
                <a:gd name="T89" fmla="*/ 909 h 2658"/>
                <a:gd name="T90" fmla="*/ 85 w 4404"/>
                <a:gd name="T91" fmla="*/ 800 h 2658"/>
                <a:gd name="T92" fmla="*/ 331 w 4404"/>
                <a:gd name="T93" fmla="*/ 127 h 2658"/>
                <a:gd name="T94" fmla="*/ 753 w 4404"/>
                <a:gd name="T95" fmla="*/ 116 h 2658"/>
                <a:gd name="T96" fmla="*/ 965 w 4404"/>
                <a:gd name="T97" fmla="*/ 72 h 2658"/>
                <a:gd name="T98" fmla="*/ 1129 w 4404"/>
                <a:gd name="T99" fmla="*/ 159 h 2658"/>
                <a:gd name="T100" fmla="*/ 1199 w 4404"/>
                <a:gd name="T101" fmla="*/ 181 h 265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4404" h="2658">
                  <a:moveTo>
                    <a:pt x="285" y="279"/>
                  </a:moveTo>
                  <a:cubicBezTo>
                    <a:pt x="351" y="272"/>
                    <a:pt x="417" y="265"/>
                    <a:pt x="481" y="246"/>
                  </a:cubicBezTo>
                  <a:cubicBezTo>
                    <a:pt x="557" y="223"/>
                    <a:pt x="663" y="173"/>
                    <a:pt x="741" y="170"/>
                  </a:cubicBezTo>
                  <a:cubicBezTo>
                    <a:pt x="893" y="163"/>
                    <a:pt x="1046" y="163"/>
                    <a:pt x="1198" y="159"/>
                  </a:cubicBezTo>
                  <a:cubicBezTo>
                    <a:pt x="1234" y="152"/>
                    <a:pt x="1272" y="150"/>
                    <a:pt x="1307" y="137"/>
                  </a:cubicBezTo>
                  <a:cubicBezTo>
                    <a:pt x="1312" y="135"/>
                    <a:pt x="1379" y="108"/>
                    <a:pt x="1394" y="105"/>
                  </a:cubicBezTo>
                  <a:cubicBezTo>
                    <a:pt x="1587" y="66"/>
                    <a:pt x="1784" y="24"/>
                    <a:pt x="1980" y="7"/>
                  </a:cubicBezTo>
                  <a:cubicBezTo>
                    <a:pt x="2296" y="14"/>
                    <a:pt x="2633" y="0"/>
                    <a:pt x="2948" y="40"/>
                  </a:cubicBezTo>
                  <a:cubicBezTo>
                    <a:pt x="3012" y="60"/>
                    <a:pt x="3078" y="77"/>
                    <a:pt x="3143" y="94"/>
                  </a:cubicBezTo>
                  <a:cubicBezTo>
                    <a:pt x="3374" y="86"/>
                    <a:pt x="3556" y="73"/>
                    <a:pt x="3784" y="83"/>
                  </a:cubicBezTo>
                  <a:cubicBezTo>
                    <a:pt x="3831" y="114"/>
                    <a:pt x="3886" y="134"/>
                    <a:pt x="3937" y="159"/>
                  </a:cubicBezTo>
                  <a:cubicBezTo>
                    <a:pt x="3951" y="166"/>
                    <a:pt x="3980" y="181"/>
                    <a:pt x="3980" y="181"/>
                  </a:cubicBezTo>
                  <a:cubicBezTo>
                    <a:pt x="3999" y="213"/>
                    <a:pt x="4012" y="249"/>
                    <a:pt x="4034" y="279"/>
                  </a:cubicBezTo>
                  <a:cubicBezTo>
                    <a:pt x="4043" y="291"/>
                    <a:pt x="4057" y="299"/>
                    <a:pt x="4067" y="311"/>
                  </a:cubicBezTo>
                  <a:cubicBezTo>
                    <a:pt x="4083" y="331"/>
                    <a:pt x="4111" y="376"/>
                    <a:pt x="4111" y="376"/>
                  </a:cubicBezTo>
                  <a:cubicBezTo>
                    <a:pt x="4128" y="487"/>
                    <a:pt x="4121" y="628"/>
                    <a:pt x="4187" y="724"/>
                  </a:cubicBezTo>
                  <a:cubicBezTo>
                    <a:pt x="4208" y="794"/>
                    <a:pt x="4245" y="847"/>
                    <a:pt x="4284" y="909"/>
                  </a:cubicBezTo>
                  <a:cubicBezTo>
                    <a:pt x="4299" y="932"/>
                    <a:pt x="4304" y="960"/>
                    <a:pt x="4317" y="985"/>
                  </a:cubicBezTo>
                  <a:cubicBezTo>
                    <a:pt x="4321" y="1000"/>
                    <a:pt x="4321" y="1015"/>
                    <a:pt x="4328" y="1029"/>
                  </a:cubicBezTo>
                  <a:cubicBezTo>
                    <a:pt x="4336" y="1045"/>
                    <a:pt x="4353" y="1055"/>
                    <a:pt x="4360" y="1072"/>
                  </a:cubicBezTo>
                  <a:cubicBezTo>
                    <a:pt x="4368" y="1092"/>
                    <a:pt x="4366" y="1116"/>
                    <a:pt x="4371" y="1137"/>
                  </a:cubicBezTo>
                  <a:cubicBezTo>
                    <a:pt x="4377" y="1159"/>
                    <a:pt x="4387" y="1180"/>
                    <a:pt x="4393" y="1202"/>
                  </a:cubicBezTo>
                  <a:cubicBezTo>
                    <a:pt x="4397" y="1217"/>
                    <a:pt x="4400" y="1231"/>
                    <a:pt x="4404" y="1246"/>
                  </a:cubicBezTo>
                  <a:cubicBezTo>
                    <a:pt x="4400" y="1394"/>
                    <a:pt x="4400" y="1543"/>
                    <a:pt x="4393" y="1691"/>
                  </a:cubicBezTo>
                  <a:cubicBezTo>
                    <a:pt x="4388" y="1800"/>
                    <a:pt x="4324" y="1823"/>
                    <a:pt x="4295" y="1909"/>
                  </a:cubicBezTo>
                  <a:cubicBezTo>
                    <a:pt x="4267" y="1991"/>
                    <a:pt x="4225" y="2065"/>
                    <a:pt x="4197" y="2148"/>
                  </a:cubicBezTo>
                  <a:cubicBezTo>
                    <a:pt x="4190" y="2220"/>
                    <a:pt x="4197" y="2307"/>
                    <a:pt x="4121" y="2344"/>
                  </a:cubicBezTo>
                  <a:cubicBezTo>
                    <a:pt x="4111" y="2349"/>
                    <a:pt x="4051" y="2364"/>
                    <a:pt x="4045" y="2365"/>
                  </a:cubicBezTo>
                  <a:cubicBezTo>
                    <a:pt x="3987" y="2374"/>
                    <a:pt x="3871" y="2387"/>
                    <a:pt x="3871" y="2387"/>
                  </a:cubicBezTo>
                  <a:cubicBezTo>
                    <a:pt x="3632" y="2448"/>
                    <a:pt x="3377" y="2390"/>
                    <a:pt x="3132" y="2431"/>
                  </a:cubicBezTo>
                  <a:cubicBezTo>
                    <a:pt x="3033" y="2489"/>
                    <a:pt x="2926" y="2501"/>
                    <a:pt x="2817" y="2528"/>
                  </a:cubicBezTo>
                  <a:cubicBezTo>
                    <a:pt x="2693" y="2613"/>
                    <a:pt x="2399" y="2581"/>
                    <a:pt x="2317" y="2583"/>
                  </a:cubicBezTo>
                  <a:cubicBezTo>
                    <a:pt x="2099" y="2658"/>
                    <a:pt x="1760" y="2581"/>
                    <a:pt x="1513" y="2550"/>
                  </a:cubicBezTo>
                  <a:cubicBezTo>
                    <a:pt x="1393" y="2519"/>
                    <a:pt x="1275" y="2468"/>
                    <a:pt x="1154" y="2431"/>
                  </a:cubicBezTo>
                  <a:cubicBezTo>
                    <a:pt x="1101" y="2438"/>
                    <a:pt x="1005" y="2456"/>
                    <a:pt x="959" y="2431"/>
                  </a:cubicBezTo>
                  <a:cubicBezTo>
                    <a:pt x="939" y="2420"/>
                    <a:pt x="957" y="2377"/>
                    <a:pt x="937" y="2365"/>
                  </a:cubicBezTo>
                  <a:cubicBezTo>
                    <a:pt x="926" y="2358"/>
                    <a:pt x="915" y="2351"/>
                    <a:pt x="904" y="2344"/>
                  </a:cubicBezTo>
                  <a:cubicBezTo>
                    <a:pt x="760" y="2361"/>
                    <a:pt x="611" y="2340"/>
                    <a:pt x="470" y="2376"/>
                  </a:cubicBezTo>
                  <a:cubicBezTo>
                    <a:pt x="424" y="2422"/>
                    <a:pt x="381" y="2458"/>
                    <a:pt x="318" y="2474"/>
                  </a:cubicBezTo>
                  <a:cubicBezTo>
                    <a:pt x="225" y="2461"/>
                    <a:pt x="230" y="2473"/>
                    <a:pt x="209" y="2387"/>
                  </a:cubicBezTo>
                  <a:cubicBezTo>
                    <a:pt x="218" y="2361"/>
                    <a:pt x="241" y="2339"/>
                    <a:pt x="242" y="2311"/>
                  </a:cubicBezTo>
                  <a:cubicBezTo>
                    <a:pt x="247" y="2141"/>
                    <a:pt x="264" y="1884"/>
                    <a:pt x="122" y="1746"/>
                  </a:cubicBezTo>
                  <a:cubicBezTo>
                    <a:pt x="109" y="1679"/>
                    <a:pt x="74" y="1627"/>
                    <a:pt x="57" y="1561"/>
                  </a:cubicBezTo>
                  <a:cubicBezTo>
                    <a:pt x="40" y="1495"/>
                    <a:pt x="24" y="1432"/>
                    <a:pt x="13" y="1365"/>
                  </a:cubicBezTo>
                  <a:cubicBezTo>
                    <a:pt x="20" y="1211"/>
                    <a:pt x="19" y="1056"/>
                    <a:pt x="68" y="909"/>
                  </a:cubicBezTo>
                  <a:cubicBezTo>
                    <a:pt x="72" y="873"/>
                    <a:pt x="78" y="836"/>
                    <a:pt x="79" y="800"/>
                  </a:cubicBezTo>
                  <a:cubicBezTo>
                    <a:pt x="85" y="656"/>
                    <a:pt x="0" y="142"/>
                    <a:pt x="307" y="127"/>
                  </a:cubicBezTo>
                  <a:cubicBezTo>
                    <a:pt x="437" y="121"/>
                    <a:pt x="568" y="120"/>
                    <a:pt x="698" y="116"/>
                  </a:cubicBezTo>
                  <a:cubicBezTo>
                    <a:pt x="764" y="105"/>
                    <a:pt x="828" y="85"/>
                    <a:pt x="894" y="72"/>
                  </a:cubicBezTo>
                  <a:cubicBezTo>
                    <a:pt x="1031" y="175"/>
                    <a:pt x="927" y="110"/>
                    <a:pt x="1046" y="159"/>
                  </a:cubicBezTo>
                  <a:cubicBezTo>
                    <a:pt x="1108" y="184"/>
                    <a:pt x="1067" y="181"/>
                    <a:pt x="1111" y="181"/>
                  </a:cubicBezTo>
                </a:path>
              </a:pathLst>
            </a:custGeom>
            <a:solidFill>
              <a:schemeClr val="accent4">
                <a:lumMod val="20000"/>
                <a:lumOff val="80000"/>
              </a:schemeClr>
            </a:solidFill>
            <a:ln w="12700" cap="sq" cmpd="sng">
              <a:noFill/>
              <a:prstDash val="solid"/>
              <a:round/>
              <a:headEnd type="none" w="sm" len="sm"/>
              <a:tailEnd type="none" w="sm" len="sm"/>
            </a:ln>
            <a:effectLst>
              <a:outerShdw dist="170388" dir="1593903" algn="ctr" rotWithShape="0">
                <a:srgbClr val="969696"/>
              </a:outerShdw>
            </a:effectLst>
          </p:spPr>
          <p:txBody>
            <a:bodyPr/>
            <a:lstStyle/>
            <a:p>
              <a:endParaRPr lang="zh-CN" altLang="en-US" dirty="0"/>
            </a:p>
          </p:txBody>
        </p:sp>
        <p:sp>
          <p:nvSpPr>
            <p:cNvPr id="8" name="Oval 14">
              <a:extLst>
                <a:ext uri="{FF2B5EF4-FFF2-40B4-BE49-F238E27FC236}">
                  <a16:creationId xmlns:a16="http://schemas.microsoft.com/office/drawing/2014/main" id="{92E12289-C1ED-962A-C373-CBFCB7BD478B}"/>
                </a:ext>
              </a:extLst>
            </p:cNvPr>
            <p:cNvSpPr>
              <a:spLocks noChangeArrowheads="1"/>
            </p:cNvSpPr>
            <p:nvPr/>
          </p:nvSpPr>
          <p:spPr bwMode="auto">
            <a:xfrm>
              <a:off x="768" y="1005"/>
              <a:ext cx="1152" cy="461"/>
            </a:xfrm>
            <a:prstGeom prst="ellipse">
              <a:avLst/>
            </a:prstGeom>
            <a:ln>
              <a:headEnd type="none" w="sm" len="sm"/>
              <a:tailEnd type="none" w="sm" len="sm"/>
            </a:ln>
          </p:spPr>
          <p:style>
            <a:lnRef idx="1">
              <a:schemeClr val="accent5"/>
            </a:lnRef>
            <a:fillRef idx="3">
              <a:schemeClr val="accent5"/>
            </a:fillRef>
            <a:effectRef idx="2">
              <a:schemeClr val="accent5"/>
            </a:effectRef>
            <a:fontRef idx="minor">
              <a:schemeClr val="lt1"/>
            </a:fontRef>
          </p:style>
          <p:txBody>
            <a:bodyPr wrap="none" anchor="ctr"/>
            <a:lstStyle/>
            <a:p>
              <a:endParaRPr lang="zh-CN" altLang="en-US"/>
            </a:p>
          </p:txBody>
        </p:sp>
        <p:sp>
          <p:nvSpPr>
            <p:cNvPr id="9" name="Text Box 15">
              <a:extLst>
                <a:ext uri="{FF2B5EF4-FFF2-40B4-BE49-F238E27FC236}">
                  <a16:creationId xmlns:a16="http://schemas.microsoft.com/office/drawing/2014/main" id="{17C28C9C-7229-6521-BA57-A376E2E3ACA6}"/>
                </a:ext>
              </a:extLst>
            </p:cNvPr>
            <p:cNvSpPr txBox="1">
              <a:spLocks noChangeArrowheads="1"/>
            </p:cNvSpPr>
            <p:nvPr/>
          </p:nvSpPr>
          <p:spPr bwMode="auto">
            <a:xfrm>
              <a:off x="912" y="976"/>
              <a:ext cx="1296" cy="490"/>
            </a:xfrm>
            <a:prstGeom prst="rect">
              <a:avLst/>
            </a:prstGeom>
            <a:noFill/>
            <a:ln w="12700" cap="sq">
              <a:noFill/>
              <a:miter lim="800000"/>
              <a:headEnd type="none" w="sm" len="sm"/>
              <a:tailEnd type="none" w="sm" len="sm"/>
            </a:ln>
            <a:effectLst/>
          </p:spPr>
          <p:txBody>
            <a:bodyPr>
              <a:spAutoFit/>
            </a:bodyPr>
            <a:lstStyle/>
            <a:p>
              <a:r>
                <a:rPr lang="zh-CN" altLang="en-US" sz="4500" b="1" dirty="0">
                  <a:ln w="12700">
                    <a:noFill/>
                    <a:prstDash val="solid"/>
                  </a:ln>
                  <a:solidFill>
                    <a:schemeClr val="bg1"/>
                  </a:solidFill>
                  <a:effectLst>
                    <a:outerShdw blurRad="41275" dist="20320" dir="1800000" algn="tl" rotWithShape="0">
                      <a:srgbClr val="000000">
                        <a:alpha val="40000"/>
                      </a:srgbClr>
                    </a:outerShdw>
                  </a:effectLst>
                  <a:ea typeface="黑体" pitchFamily="49" charset="-122"/>
                </a:rPr>
                <a:t>结论</a:t>
              </a:r>
            </a:p>
          </p:txBody>
        </p:sp>
      </p:grpSp>
      <p:sp>
        <p:nvSpPr>
          <p:cNvPr id="10" name="Text Box 16">
            <a:extLst>
              <a:ext uri="{FF2B5EF4-FFF2-40B4-BE49-F238E27FC236}">
                <a16:creationId xmlns:a16="http://schemas.microsoft.com/office/drawing/2014/main" id="{7BFA5265-430D-77AE-5E4D-A722F776BDF6}"/>
              </a:ext>
            </a:extLst>
          </p:cNvPr>
          <p:cNvSpPr txBox="1">
            <a:spLocks noChangeArrowheads="1"/>
          </p:cNvSpPr>
          <p:nvPr/>
        </p:nvSpPr>
        <p:spPr bwMode="auto">
          <a:xfrm>
            <a:off x="1409700" y="2373313"/>
            <a:ext cx="6324600" cy="2554545"/>
          </a:xfrm>
          <a:prstGeom prst="rect">
            <a:avLst/>
          </a:prstGeom>
          <a:noFill/>
          <a:ln w="12700" cap="sq">
            <a:noFill/>
            <a:miter lim="800000"/>
            <a:headEnd type="none" w="sm" len="sm"/>
            <a:tailEnd type="none" w="sm" len="sm"/>
          </a:ln>
          <a:effectLst/>
        </p:spPr>
        <p:txBody>
          <a:bodyPr>
            <a:spAutoFit/>
          </a:bodyPr>
          <a:lstStyle/>
          <a:p>
            <a:r>
              <a:rPr lang="en-US" altLang="zh-CN" sz="3200" dirty="0">
                <a:solidFill>
                  <a:srgbClr val="264AA5"/>
                </a:solidFill>
                <a:latin typeface="黑体" pitchFamily="49" charset="-122"/>
                <a:ea typeface="黑体" pitchFamily="49" charset="-122"/>
              </a:rPr>
              <a:t>    </a:t>
            </a:r>
            <a:r>
              <a:rPr lang="zh-CN" altLang="en-US" sz="3200" dirty="0">
                <a:solidFill>
                  <a:srgbClr val="264AA5"/>
                </a:solidFill>
                <a:latin typeface="黑体" pitchFamily="49" charset="-122"/>
                <a:ea typeface="黑体" pitchFamily="49" charset="-122"/>
              </a:rPr>
              <a:t>在非稠密索引</a:t>
            </a:r>
            <a:r>
              <a:rPr lang="en-US" altLang="zh-CN" sz="3200" dirty="0">
                <a:solidFill>
                  <a:srgbClr val="264AA5"/>
                </a:solidFill>
                <a:latin typeface="黑体" pitchFamily="49" charset="-122"/>
                <a:ea typeface="黑体" pitchFamily="49" charset="-122"/>
              </a:rPr>
              <a:t>(</a:t>
            </a:r>
            <a:r>
              <a:rPr lang="zh-CN" altLang="en-US" sz="3200" dirty="0">
                <a:solidFill>
                  <a:srgbClr val="264AA5"/>
                </a:solidFill>
                <a:latin typeface="黑体" pitchFamily="49" charset="-122"/>
                <a:ea typeface="黑体" pitchFamily="49" charset="-122"/>
              </a:rPr>
              <a:t>分块</a:t>
            </a:r>
            <a:r>
              <a:rPr lang="en-US" altLang="zh-CN" sz="3200" dirty="0">
                <a:solidFill>
                  <a:srgbClr val="264AA5"/>
                </a:solidFill>
                <a:latin typeface="黑体" pitchFamily="49" charset="-122"/>
                <a:ea typeface="黑体" pitchFamily="49" charset="-122"/>
              </a:rPr>
              <a:t>)</a:t>
            </a:r>
            <a:r>
              <a:rPr lang="zh-CN" altLang="en-US" sz="3200" dirty="0">
                <a:solidFill>
                  <a:srgbClr val="264AA5"/>
                </a:solidFill>
                <a:latin typeface="黑体" pitchFamily="49" charset="-122"/>
                <a:ea typeface="黑体" pitchFamily="49" charset="-122"/>
              </a:rPr>
              <a:t>文件中</a:t>
            </a:r>
          </a:p>
          <a:p>
            <a:r>
              <a:rPr lang="zh-CN" altLang="en-US" sz="3200" dirty="0">
                <a:solidFill>
                  <a:srgbClr val="264AA5"/>
                </a:solidFill>
                <a:latin typeface="黑体" pitchFamily="49" charset="-122"/>
                <a:ea typeface="黑体" pitchFamily="49" charset="-122"/>
              </a:rPr>
              <a:t>查找一个记录存在与否的过程是：</a:t>
            </a:r>
          </a:p>
          <a:p>
            <a:r>
              <a:rPr lang="zh-CN" altLang="en-US" sz="3200" dirty="0">
                <a:solidFill>
                  <a:srgbClr val="264AA5"/>
                </a:solidFill>
                <a:latin typeface="黑体" pitchFamily="49" charset="-122"/>
                <a:ea typeface="黑体" pitchFamily="49" charset="-122"/>
              </a:rPr>
              <a:t>    先查找索引表</a:t>
            </a:r>
            <a:r>
              <a:rPr lang="en-US" altLang="zh-CN" sz="3200" dirty="0">
                <a:solidFill>
                  <a:srgbClr val="264AA5"/>
                </a:solidFill>
                <a:latin typeface="黑体" pitchFamily="49" charset="-122"/>
                <a:ea typeface="黑体" pitchFamily="49" charset="-122"/>
              </a:rPr>
              <a:t>(</a:t>
            </a:r>
            <a:r>
              <a:rPr lang="zh-CN" altLang="en-US" sz="3200" dirty="0">
                <a:solidFill>
                  <a:srgbClr val="264AA5"/>
                </a:solidFill>
                <a:latin typeface="黑体" pitchFamily="49" charset="-122"/>
                <a:ea typeface="黑体" pitchFamily="49" charset="-122"/>
              </a:rPr>
              <a:t>确定被查找记录所在块</a:t>
            </a:r>
            <a:r>
              <a:rPr lang="en-US" altLang="zh-CN" sz="3200" dirty="0">
                <a:solidFill>
                  <a:srgbClr val="264AA5"/>
                </a:solidFill>
                <a:latin typeface="黑体" pitchFamily="49" charset="-122"/>
                <a:ea typeface="黑体" pitchFamily="49" charset="-122"/>
              </a:rPr>
              <a:t>)</a:t>
            </a:r>
            <a:r>
              <a:rPr lang="zh-CN" altLang="en-US" sz="3200" dirty="0">
                <a:solidFill>
                  <a:srgbClr val="264AA5"/>
                </a:solidFill>
                <a:latin typeface="黑体" pitchFamily="49" charset="-122"/>
                <a:ea typeface="黑体" pitchFamily="49" charset="-122"/>
              </a:rPr>
              <a:t>，然后在相应块中查找被查记录存在与否。</a:t>
            </a:r>
          </a:p>
        </p:txBody>
      </p:sp>
    </p:spTree>
    <p:extLst>
      <p:ext uri="{BB962C8B-B14F-4D97-AF65-F5344CB8AC3E}">
        <p14:creationId xmlns:p14="http://schemas.microsoft.com/office/powerpoint/2010/main" val="1325280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CB2470C5-6C20-AFBF-D63E-13EBE82B638E}"/>
              </a:ext>
            </a:extLst>
          </p:cNvPr>
          <p:cNvSpPr>
            <a:spLocks noGrp="1"/>
          </p:cNvSpPr>
          <p:nvPr>
            <p:ph type="dt" sz="half" idx="10"/>
          </p:nvPr>
        </p:nvSpPr>
        <p:spPr/>
        <p:txBody>
          <a:bodyPr/>
          <a:lstStyle/>
          <a:p>
            <a:pPr>
              <a:defRPr/>
            </a:pPr>
            <a:fld id="{72795A5C-ABA9-164F-9A37-0CFC1B48C772}" type="datetime1">
              <a:rPr lang="en-US" altLang="zh-CN" smtClean="0"/>
              <a:t>6/9/22</a:t>
            </a:fld>
            <a:endParaRPr lang="en-US" altLang="zh-CN" dirty="0"/>
          </a:p>
        </p:txBody>
      </p:sp>
      <p:sp>
        <p:nvSpPr>
          <p:cNvPr id="5" name="灯片编号占位符 4">
            <a:extLst>
              <a:ext uri="{FF2B5EF4-FFF2-40B4-BE49-F238E27FC236}">
                <a16:creationId xmlns:a16="http://schemas.microsoft.com/office/drawing/2014/main" id="{8572785C-69E5-3C40-11A6-B32454EBABA8}"/>
              </a:ext>
            </a:extLst>
          </p:cNvPr>
          <p:cNvSpPr>
            <a:spLocks noGrp="1"/>
          </p:cNvSpPr>
          <p:nvPr>
            <p:ph type="sldNum" sz="quarter" idx="12"/>
          </p:nvPr>
        </p:nvSpPr>
        <p:spPr/>
        <p:txBody>
          <a:bodyPr/>
          <a:lstStyle/>
          <a:p>
            <a:pPr>
              <a:defRPr/>
            </a:pPr>
            <a:fld id="{4FF538FA-A287-4FBD-9703-6DB9C5344803}" type="slidenum">
              <a:rPr lang="zh-CN" altLang="en-US" smtClean="0"/>
              <a:t>43</a:t>
            </a:fld>
            <a:endParaRPr lang="en-US" altLang="zh-CN" dirty="0"/>
          </a:p>
        </p:txBody>
      </p:sp>
      <p:grpSp>
        <p:nvGrpSpPr>
          <p:cNvPr id="6" name="Group 146">
            <a:extLst>
              <a:ext uri="{FF2B5EF4-FFF2-40B4-BE49-F238E27FC236}">
                <a16:creationId xmlns:a16="http://schemas.microsoft.com/office/drawing/2014/main" id="{CCB25782-9A36-FEBC-1729-2BF6A40C7B13}"/>
              </a:ext>
            </a:extLst>
          </p:cNvPr>
          <p:cNvGrpSpPr>
            <a:grpSpLocks/>
          </p:cNvGrpSpPr>
          <p:nvPr/>
        </p:nvGrpSpPr>
        <p:grpSpPr bwMode="auto">
          <a:xfrm>
            <a:off x="685800" y="283034"/>
            <a:ext cx="4360863" cy="650875"/>
            <a:chOff x="288" y="432"/>
            <a:chExt cx="2747" cy="410"/>
          </a:xfrm>
        </p:grpSpPr>
        <p:sp>
          <p:nvSpPr>
            <p:cNvPr id="7" name="AutoShape 131">
              <a:extLst>
                <a:ext uri="{FF2B5EF4-FFF2-40B4-BE49-F238E27FC236}">
                  <a16:creationId xmlns:a16="http://schemas.microsoft.com/office/drawing/2014/main" id="{3FCA6B48-80DC-73F0-7547-819CB2A6F71D}"/>
                </a:ext>
              </a:extLst>
            </p:cNvPr>
            <p:cNvSpPr>
              <a:spLocks noChangeArrowheads="1"/>
            </p:cNvSpPr>
            <p:nvPr/>
          </p:nvSpPr>
          <p:spPr bwMode="auto">
            <a:xfrm>
              <a:off x="288" y="432"/>
              <a:ext cx="2330" cy="410"/>
            </a:xfrm>
            <a:prstGeom prst="cloudCallout">
              <a:avLst>
                <a:gd name="adj1" fmla="val -20259"/>
                <a:gd name="adj2" fmla="val 17315"/>
              </a:avLst>
            </a:prstGeom>
            <a:solidFill>
              <a:schemeClr val="accent1">
                <a:lumMod val="20000"/>
                <a:lumOff val="80000"/>
              </a:schemeClr>
            </a:solidFill>
            <a:ln w="12700" cap="sq">
              <a:noFill/>
              <a:round/>
              <a:headEnd type="none" w="sm" len="sm"/>
              <a:tailEnd type="none" w="sm" len="sm"/>
            </a:ln>
            <a:effectLst>
              <a:outerShdw dist="132592" dir="1001955" algn="ctr" rotWithShape="0">
                <a:srgbClr val="B2B2B2"/>
              </a:outerShdw>
            </a:effectLst>
          </p:spPr>
          <p:txBody>
            <a:bodyPr wrap="none" anchor="ctr"/>
            <a:lstStyle/>
            <a:p>
              <a:pPr algn="ctr"/>
              <a:endParaRPr lang="en-US" altLang="zh-CN" b="0"/>
            </a:p>
          </p:txBody>
        </p:sp>
        <p:sp>
          <p:nvSpPr>
            <p:cNvPr id="8" name="Text Box 132">
              <a:extLst>
                <a:ext uri="{FF2B5EF4-FFF2-40B4-BE49-F238E27FC236}">
                  <a16:creationId xmlns:a16="http://schemas.microsoft.com/office/drawing/2014/main" id="{B721DF31-3405-E880-0771-70C574904D87}"/>
                </a:ext>
              </a:extLst>
            </p:cNvPr>
            <p:cNvSpPr txBox="1">
              <a:spLocks noChangeArrowheads="1"/>
            </p:cNvSpPr>
            <p:nvPr/>
          </p:nvSpPr>
          <p:spPr bwMode="auto">
            <a:xfrm>
              <a:off x="539" y="465"/>
              <a:ext cx="2496" cy="317"/>
            </a:xfrm>
            <a:prstGeom prst="rect">
              <a:avLst/>
            </a:prstGeom>
            <a:noFill/>
            <a:ln w="12700" cap="sq">
              <a:noFill/>
              <a:miter lim="800000"/>
              <a:headEnd type="none" w="sm" len="sm"/>
              <a:tailEnd type="none" w="sm" len="sm"/>
            </a:ln>
          </p:spPr>
          <p:txBody>
            <a:bodyPr>
              <a:spAutoFit/>
            </a:bodyPr>
            <a:lstStyle/>
            <a:p>
              <a:r>
                <a:rPr lang="zh-CN" altLang="en-US" sz="2700" dirty="0">
                  <a:solidFill>
                    <a:srgbClr val="7030A0"/>
                  </a:solidFill>
                  <a:latin typeface="黑体" pitchFamily="49" charset="-122"/>
                  <a:ea typeface="黑体" pitchFamily="49" charset="-122"/>
                </a:rPr>
                <a:t>四</a:t>
              </a:r>
              <a:r>
                <a:rPr lang="en-US" altLang="zh-CN" sz="2700" dirty="0">
                  <a:solidFill>
                    <a:srgbClr val="7030A0"/>
                  </a:solidFill>
                  <a:latin typeface="黑体" pitchFamily="49" charset="-122"/>
                  <a:ea typeface="黑体" pitchFamily="49" charset="-122"/>
                </a:rPr>
                <a:t>.</a:t>
              </a:r>
              <a:r>
                <a:rPr lang="zh-CN" altLang="en-US" sz="2700" dirty="0">
                  <a:solidFill>
                    <a:srgbClr val="7030A0"/>
                  </a:solidFill>
                  <a:latin typeface="黑体" pitchFamily="49" charset="-122"/>
                  <a:ea typeface="黑体" pitchFamily="49" charset="-122"/>
                </a:rPr>
                <a:t>多级索引</a:t>
              </a:r>
              <a:endParaRPr lang="zh-CN" altLang="en-US" b="0" dirty="0">
                <a:solidFill>
                  <a:srgbClr val="7030A0"/>
                </a:solidFill>
                <a:latin typeface="黑体" pitchFamily="49" charset="-122"/>
                <a:ea typeface="黑体" pitchFamily="49" charset="-122"/>
              </a:endParaRPr>
            </a:p>
          </p:txBody>
        </p:sp>
      </p:grpSp>
      <p:grpSp>
        <p:nvGrpSpPr>
          <p:cNvPr id="9" name="Group 147">
            <a:extLst>
              <a:ext uri="{FF2B5EF4-FFF2-40B4-BE49-F238E27FC236}">
                <a16:creationId xmlns:a16="http://schemas.microsoft.com/office/drawing/2014/main" id="{34344695-3D34-5FD6-85E5-623C4DC9F415}"/>
              </a:ext>
            </a:extLst>
          </p:cNvPr>
          <p:cNvGrpSpPr>
            <a:grpSpLocks/>
          </p:cNvGrpSpPr>
          <p:nvPr/>
        </p:nvGrpSpPr>
        <p:grpSpPr bwMode="auto">
          <a:xfrm>
            <a:off x="685800" y="1219201"/>
            <a:ext cx="7772400" cy="1006476"/>
            <a:chOff x="432" y="912"/>
            <a:chExt cx="4896" cy="634"/>
          </a:xfrm>
        </p:grpSpPr>
        <p:sp>
          <p:nvSpPr>
            <p:cNvPr id="10" name="Text Box 3">
              <a:extLst>
                <a:ext uri="{FF2B5EF4-FFF2-40B4-BE49-F238E27FC236}">
                  <a16:creationId xmlns:a16="http://schemas.microsoft.com/office/drawing/2014/main" id="{F627424A-4B17-9459-D739-B7406D43DF3E}"/>
                </a:ext>
              </a:extLst>
            </p:cNvPr>
            <p:cNvSpPr txBox="1">
              <a:spLocks noChangeArrowheads="1"/>
            </p:cNvSpPr>
            <p:nvPr/>
          </p:nvSpPr>
          <p:spPr bwMode="auto">
            <a:xfrm>
              <a:off x="432" y="912"/>
              <a:ext cx="4896" cy="634"/>
            </a:xfrm>
            <a:prstGeom prst="rect">
              <a:avLst/>
            </a:prstGeom>
            <a:noFill/>
            <a:ln w="12700" cap="sq">
              <a:noFill/>
              <a:miter lim="800000"/>
              <a:headEnd type="none" w="sm" len="sm"/>
              <a:tailEnd type="none" w="sm" len="sm"/>
            </a:ln>
          </p:spPr>
          <p:txBody>
            <a:bodyPr>
              <a:spAutoFit/>
            </a:bodyPr>
            <a:lstStyle/>
            <a:p>
              <a:pPr>
                <a:lnSpc>
                  <a:spcPct val="130000"/>
                </a:lnSpc>
              </a:pPr>
              <a:r>
                <a:rPr lang="en-US" altLang="zh-CN" dirty="0">
                  <a:solidFill>
                    <a:srgbClr val="000099"/>
                  </a:solidFill>
                  <a:latin typeface="幼圆" pitchFamily="49" charset="-122"/>
                  <a:ea typeface="幼圆" pitchFamily="49" charset="-122"/>
                </a:rPr>
                <a:t>     </a:t>
              </a:r>
              <a:r>
                <a:rPr lang="zh-CN" altLang="en-US" dirty="0">
                  <a:solidFill>
                    <a:srgbClr val="000099"/>
                  </a:solidFill>
                  <a:latin typeface="幼圆" pitchFamily="49" charset="-122"/>
                  <a:ea typeface="幼圆" pitchFamily="49" charset="-122"/>
                </a:rPr>
                <a:t>    </a:t>
              </a:r>
              <a:r>
                <a:rPr lang="zh-CN" altLang="en-US" sz="2400" dirty="0">
                  <a:solidFill>
                    <a:srgbClr val="000099"/>
                  </a:solidFill>
                  <a:latin typeface="幼圆" pitchFamily="49" charset="-122"/>
                  <a:ea typeface="幼圆" pitchFamily="49" charset="-122"/>
                </a:rPr>
                <a:t>当索引文件的索引本身非常庞大时</a:t>
              </a:r>
              <a:r>
                <a:rPr lang="en-US" altLang="zh-CN" sz="2400" dirty="0">
                  <a:solidFill>
                    <a:srgbClr val="000099"/>
                  </a:solidFill>
                  <a:latin typeface="幼圆" pitchFamily="49" charset="-122"/>
                  <a:ea typeface="幼圆" pitchFamily="49" charset="-122"/>
                </a:rPr>
                <a:t>,</a:t>
              </a:r>
              <a:r>
                <a:rPr lang="zh-CN" altLang="en-US" sz="2400" dirty="0">
                  <a:solidFill>
                    <a:srgbClr val="000099"/>
                  </a:solidFill>
                  <a:latin typeface="幼圆" pitchFamily="49" charset="-122"/>
                  <a:ea typeface="幼圆" pitchFamily="49" charset="-122"/>
                </a:rPr>
                <a:t>可以把索引分块</a:t>
              </a:r>
              <a:r>
                <a:rPr lang="en-US" altLang="zh-CN" sz="2400" dirty="0">
                  <a:solidFill>
                    <a:srgbClr val="000099"/>
                  </a:solidFill>
                  <a:latin typeface="幼圆" pitchFamily="49" charset="-122"/>
                  <a:ea typeface="幼圆" pitchFamily="49" charset="-122"/>
                </a:rPr>
                <a:t>,</a:t>
              </a:r>
              <a:r>
                <a:rPr lang="zh-CN" altLang="en-US" sz="2400" dirty="0">
                  <a:solidFill>
                    <a:srgbClr val="000099"/>
                  </a:solidFill>
                  <a:latin typeface="幼圆" pitchFamily="49" charset="-122"/>
                  <a:ea typeface="幼圆" pitchFamily="49" charset="-122"/>
                </a:rPr>
                <a:t>建立索引的索引</a:t>
              </a:r>
              <a:r>
                <a:rPr lang="en-US" altLang="zh-CN" sz="2400" dirty="0">
                  <a:solidFill>
                    <a:srgbClr val="000099"/>
                  </a:solidFill>
                  <a:latin typeface="幼圆" pitchFamily="49" charset="-122"/>
                  <a:ea typeface="幼圆" pitchFamily="49" charset="-122"/>
                </a:rPr>
                <a:t>,</a:t>
              </a:r>
              <a:r>
                <a:rPr lang="zh-CN" altLang="en-US" sz="2400" dirty="0">
                  <a:solidFill>
                    <a:srgbClr val="000099"/>
                  </a:solidFill>
                  <a:latin typeface="幼圆" pitchFamily="49" charset="-122"/>
                  <a:ea typeface="幼圆" pitchFamily="49" charset="-122"/>
                </a:rPr>
                <a:t>形成                                          </a:t>
              </a:r>
              <a:r>
                <a:rPr lang="zh-CN" altLang="en-US" dirty="0">
                  <a:solidFill>
                    <a:srgbClr val="000099"/>
                  </a:solidFill>
                  <a:latin typeface="幼圆" pitchFamily="49" charset="-122"/>
                  <a:ea typeface="幼圆" pitchFamily="49" charset="-122"/>
                </a:rPr>
                <a:t>。</a:t>
              </a:r>
              <a:endParaRPr lang="zh-CN" altLang="en-US" b="0" dirty="0">
                <a:solidFill>
                  <a:srgbClr val="000099"/>
                </a:solidFill>
                <a:latin typeface="幼圆" pitchFamily="49" charset="-122"/>
                <a:ea typeface="幼圆" pitchFamily="49" charset="-122"/>
              </a:endParaRPr>
            </a:p>
          </p:txBody>
        </p:sp>
        <p:sp>
          <p:nvSpPr>
            <p:cNvPr id="11" name="Rectangle 134">
              <a:extLst>
                <a:ext uri="{FF2B5EF4-FFF2-40B4-BE49-F238E27FC236}">
                  <a16:creationId xmlns:a16="http://schemas.microsoft.com/office/drawing/2014/main" id="{86324208-970E-178B-02D2-A6327490D7FD}"/>
                </a:ext>
              </a:extLst>
            </p:cNvPr>
            <p:cNvSpPr>
              <a:spLocks noChangeArrowheads="1"/>
            </p:cNvSpPr>
            <p:nvPr/>
          </p:nvSpPr>
          <p:spPr bwMode="auto">
            <a:xfrm>
              <a:off x="2208" y="1170"/>
              <a:ext cx="2501" cy="375"/>
            </a:xfrm>
            <a:prstGeom prst="rect">
              <a:avLst/>
            </a:prstGeom>
            <a:noFill/>
            <a:ln w="12700" cap="sq">
              <a:noFill/>
              <a:miter lim="800000"/>
              <a:headEnd type="none" w="sm" len="sm"/>
              <a:tailEnd type="none" w="sm" len="sm"/>
            </a:ln>
            <a:effectLst>
              <a:outerShdw dist="17961" dir="2700000" algn="ctr" rotWithShape="0">
                <a:schemeClr val="bg2"/>
              </a:outerShdw>
            </a:effectLst>
          </p:spPr>
          <p:txBody>
            <a:bodyPr wrap="none">
              <a:spAutoFit/>
            </a:bodyPr>
            <a:lstStyle/>
            <a:p>
              <a:r>
                <a:rPr lang="zh-CN" altLang="en-US" sz="3300" i="1" dirty="0">
                  <a:solidFill>
                    <a:srgbClr val="FF3300"/>
                  </a:solidFill>
                  <a:latin typeface="黑体" pitchFamily="49" charset="-122"/>
                  <a:ea typeface="黑体" pitchFamily="49" charset="-122"/>
                </a:rPr>
                <a:t>树形结构的多级索引</a:t>
              </a:r>
              <a:endParaRPr lang="en-US" altLang="zh-CN" sz="3300" i="1" dirty="0">
                <a:solidFill>
                  <a:srgbClr val="FF3300"/>
                </a:solidFill>
                <a:latin typeface="黑体" pitchFamily="49" charset="-122"/>
                <a:ea typeface="黑体" pitchFamily="49" charset="-122"/>
              </a:endParaRPr>
            </a:p>
          </p:txBody>
        </p:sp>
      </p:grpSp>
      <p:grpSp>
        <p:nvGrpSpPr>
          <p:cNvPr id="12" name="Group 148">
            <a:extLst>
              <a:ext uri="{FF2B5EF4-FFF2-40B4-BE49-F238E27FC236}">
                <a16:creationId xmlns:a16="http://schemas.microsoft.com/office/drawing/2014/main" id="{6F6F5BF4-846A-9DEB-F783-684F91CDAFD5}"/>
              </a:ext>
            </a:extLst>
          </p:cNvPr>
          <p:cNvGrpSpPr>
            <a:grpSpLocks/>
          </p:cNvGrpSpPr>
          <p:nvPr/>
        </p:nvGrpSpPr>
        <p:grpSpPr bwMode="auto">
          <a:xfrm>
            <a:off x="1962150" y="4572319"/>
            <a:ext cx="5200650" cy="762000"/>
            <a:chOff x="1392" y="3456"/>
            <a:chExt cx="2928" cy="480"/>
          </a:xfrm>
        </p:grpSpPr>
        <p:sp>
          <p:nvSpPr>
            <p:cNvPr id="13" name="AutoShape 137">
              <a:extLst>
                <a:ext uri="{FF2B5EF4-FFF2-40B4-BE49-F238E27FC236}">
                  <a16:creationId xmlns:a16="http://schemas.microsoft.com/office/drawing/2014/main" id="{F77FE3AA-9F4F-19B9-E523-E352E916ACCA}"/>
                </a:ext>
              </a:extLst>
            </p:cNvPr>
            <p:cNvSpPr>
              <a:spLocks noChangeArrowheads="1"/>
            </p:cNvSpPr>
            <p:nvPr/>
          </p:nvSpPr>
          <p:spPr bwMode="auto">
            <a:xfrm>
              <a:off x="1392" y="3456"/>
              <a:ext cx="2928" cy="480"/>
            </a:xfrm>
            <a:prstGeom prst="cloudCallout">
              <a:avLst>
                <a:gd name="adj1" fmla="val 15708"/>
                <a:gd name="adj2" fmla="val -132917"/>
              </a:avLst>
            </a:prstGeom>
            <a:noFill/>
            <a:ln w="73025" cap="sq">
              <a:solidFill>
                <a:schemeClr val="accent1"/>
              </a:solidFill>
              <a:round/>
              <a:headEnd type="none" w="sm" len="sm"/>
              <a:tailEnd type="none" w="sm" len="sm"/>
            </a:ln>
          </p:spPr>
          <p:txBody>
            <a:bodyPr/>
            <a:lstStyle/>
            <a:p>
              <a:pPr algn="ctr"/>
              <a:endParaRPr lang="en-US" altLang="zh-CN"/>
            </a:p>
          </p:txBody>
        </p:sp>
        <p:sp>
          <p:nvSpPr>
            <p:cNvPr id="14" name="Rectangle 138">
              <a:extLst>
                <a:ext uri="{FF2B5EF4-FFF2-40B4-BE49-F238E27FC236}">
                  <a16:creationId xmlns:a16="http://schemas.microsoft.com/office/drawing/2014/main" id="{012FFB72-DE29-545B-E90C-759B27BEA556}"/>
                </a:ext>
              </a:extLst>
            </p:cNvPr>
            <p:cNvSpPr>
              <a:spLocks noChangeArrowheads="1"/>
            </p:cNvSpPr>
            <p:nvPr/>
          </p:nvSpPr>
          <p:spPr bwMode="auto">
            <a:xfrm>
              <a:off x="1573" y="3493"/>
              <a:ext cx="2610" cy="346"/>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r>
                <a:rPr lang="en-US" altLang="zh-CN" sz="3000" dirty="0">
                  <a:solidFill>
                    <a:srgbClr val="7030A0"/>
                  </a:solidFill>
                  <a:latin typeface="黑体" pitchFamily="49" charset="-122"/>
                  <a:ea typeface="黑体" pitchFamily="49" charset="-122"/>
                </a:rPr>
                <a:t> </a:t>
              </a:r>
              <a:r>
                <a:rPr lang="zh-CN" altLang="en-US" sz="3000" dirty="0">
                  <a:solidFill>
                    <a:srgbClr val="7030A0"/>
                  </a:solidFill>
                  <a:latin typeface="黑体" pitchFamily="49" charset="-122"/>
                  <a:ea typeface="黑体" pitchFamily="49" charset="-122"/>
                </a:rPr>
                <a:t>树形结构的多级索引</a:t>
              </a:r>
              <a:endParaRPr lang="en-US" altLang="zh-CN" sz="3000" dirty="0">
                <a:solidFill>
                  <a:srgbClr val="7030A0"/>
                </a:solidFill>
                <a:latin typeface="黑体" pitchFamily="49" charset="-122"/>
                <a:ea typeface="黑体" pitchFamily="49" charset="-122"/>
              </a:endParaRPr>
            </a:p>
          </p:txBody>
        </p:sp>
      </p:grpSp>
      <p:grpSp>
        <p:nvGrpSpPr>
          <p:cNvPr id="15" name="Group 142">
            <a:extLst>
              <a:ext uri="{FF2B5EF4-FFF2-40B4-BE49-F238E27FC236}">
                <a16:creationId xmlns:a16="http://schemas.microsoft.com/office/drawing/2014/main" id="{2101DC97-2667-6189-7420-80F6FEB6F52B}"/>
              </a:ext>
            </a:extLst>
          </p:cNvPr>
          <p:cNvGrpSpPr>
            <a:grpSpLocks/>
          </p:cNvGrpSpPr>
          <p:nvPr/>
        </p:nvGrpSpPr>
        <p:grpSpPr bwMode="auto">
          <a:xfrm>
            <a:off x="1038225" y="2225676"/>
            <a:ext cx="6980238" cy="1582738"/>
            <a:chOff x="654" y="1608"/>
            <a:chExt cx="4397" cy="997"/>
          </a:xfrm>
        </p:grpSpPr>
        <p:sp>
          <p:nvSpPr>
            <p:cNvPr id="16" name="Text Box 143">
              <a:extLst>
                <a:ext uri="{FF2B5EF4-FFF2-40B4-BE49-F238E27FC236}">
                  <a16:creationId xmlns:a16="http://schemas.microsoft.com/office/drawing/2014/main" id="{FD5A8DA9-AF6B-3E7D-ADAC-4B91CB097DE1}"/>
                </a:ext>
              </a:extLst>
            </p:cNvPr>
            <p:cNvSpPr txBox="1">
              <a:spLocks noChangeArrowheads="1"/>
            </p:cNvSpPr>
            <p:nvPr/>
          </p:nvSpPr>
          <p:spPr bwMode="auto">
            <a:xfrm>
              <a:off x="1307" y="1925"/>
              <a:ext cx="3744" cy="680"/>
            </a:xfrm>
            <a:prstGeom prst="rect">
              <a:avLst/>
            </a:prstGeom>
            <a:noFill/>
            <a:ln w="12700" cap="sq">
              <a:noFill/>
              <a:miter lim="800000"/>
              <a:headEnd type="none" w="sm" len="sm"/>
              <a:tailEnd type="none" w="sm" len="sm"/>
            </a:ln>
            <a:effectLst>
              <a:outerShdw dist="28398" dir="3806097" algn="ctr" rotWithShape="0">
                <a:schemeClr val="bg1"/>
              </a:outerShdw>
            </a:effectLst>
          </p:spPr>
          <p:txBody>
            <a:bodyPr>
              <a:spAutoFit/>
            </a:bodyPr>
            <a:lstStyle/>
            <a:p>
              <a:pPr>
                <a:lnSpc>
                  <a:spcPct val="90000"/>
                </a:lnSpc>
              </a:pPr>
              <a:r>
                <a:rPr lang="zh-CN" altLang="en-US" sz="3600" i="1" dirty="0">
                  <a:solidFill>
                    <a:srgbClr val="FF0000"/>
                  </a:solidFill>
                  <a:latin typeface="黑体" pitchFamily="49" charset="-122"/>
                  <a:ea typeface="黑体" pitchFamily="49" charset="-122"/>
                </a:rPr>
                <a:t>二叉排序树多级索引结构、</a:t>
              </a:r>
            </a:p>
            <a:p>
              <a:pPr>
                <a:lnSpc>
                  <a:spcPct val="90000"/>
                </a:lnSpc>
              </a:pPr>
              <a:r>
                <a:rPr lang="zh-CN" altLang="en-US" sz="3600" i="1" dirty="0">
                  <a:solidFill>
                    <a:srgbClr val="FF0000"/>
                  </a:solidFill>
                  <a:latin typeface="黑体" pitchFamily="49" charset="-122"/>
                  <a:ea typeface="黑体" pitchFamily="49" charset="-122"/>
                </a:rPr>
                <a:t>    多分树索引结构</a:t>
              </a:r>
            </a:p>
          </p:txBody>
        </p:sp>
        <p:sp>
          <p:nvSpPr>
            <p:cNvPr id="17" name="Text Box 144">
              <a:extLst>
                <a:ext uri="{FF2B5EF4-FFF2-40B4-BE49-F238E27FC236}">
                  <a16:creationId xmlns:a16="http://schemas.microsoft.com/office/drawing/2014/main" id="{1490E8D2-EC87-D5C9-29A4-BC6D373628E6}"/>
                </a:ext>
              </a:extLst>
            </p:cNvPr>
            <p:cNvSpPr txBox="1">
              <a:spLocks noChangeArrowheads="1"/>
            </p:cNvSpPr>
            <p:nvPr/>
          </p:nvSpPr>
          <p:spPr bwMode="auto">
            <a:xfrm rot="21583219">
              <a:off x="654" y="1608"/>
              <a:ext cx="596" cy="634"/>
            </a:xfrm>
            <a:prstGeom prst="rect">
              <a:avLst/>
            </a:prstGeom>
            <a:noFill/>
            <a:ln w="12700" cap="sq">
              <a:noFill/>
              <a:miter lim="800000"/>
              <a:headEnd type="none" w="sm" len="sm"/>
              <a:tailEnd type="none" w="sm" len="sm"/>
            </a:ln>
            <a:effectLst>
              <a:outerShdw dist="45791" dir="2021404" algn="ctr" rotWithShape="0">
                <a:schemeClr val="bg1"/>
              </a:outerShdw>
            </a:effectLst>
          </p:spPr>
          <p:txBody>
            <a:bodyPr wrap="none">
              <a:spAutoFit/>
            </a:bodyPr>
            <a:lstStyle/>
            <a:p>
              <a:r>
                <a:rPr lang="zh-CN" altLang="en-US" sz="6000" b="0" dirty="0">
                  <a:solidFill>
                    <a:srgbClr val="264AA5"/>
                  </a:solidFill>
                  <a:ea typeface="华文行楷" pitchFamily="2" charset="-122"/>
                </a:rPr>
                <a:t>如</a:t>
              </a:r>
            </a:p>
          </p:txBody>
        </p:sp>
      </p:grpSp>
    </p:spTree>
    <p:extLst>
      <p:ext uri="{BB962C8B-B14F-4D97-AF65-F5344CB8AC3E}">
        <p14:creationId xmlns:p14="http://schemas.microsoft.com/office/powerpoint/2010/main" val="733258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blinds(horizontal)">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down)">
                                      <p:cBhvr>
                                        <p:cTn id="1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DD3E05-033A-9849-A6B1-00EF29BC454E}"/>
              </a:ext>
            </a:extLst>
          </p:cNvPr>
          <p:cNvSpPr>
            <a:spLocks noGrp="1"/>
          </p:cNvSpPr>
          <p:nvPr>
            <p:ph type="title"/>
          </p:nvPr>
        </p:nvSpPr>
        <p:spPr>
          <a:xfrm>
            <a:off x="533400" y="3505200"/>
            <a:ext cx="6326187" cy="609600"/>
          </a:xfrm>
        </p:spPr>
        <p:txBody>
          <a:bodyPr/>
          <a:lstStyle/>
          <a:p>
            <a:r>
              <a:rPr kumimoji="1" lang="zh-CN" altLang="en-US" sz="3200" dirty="0"/>
              <a:t>第七讲 查找</a:t>
            </a:r>
            <a:br>
              <a:rPr kumimoji="1" lang="en-US" altLang="zh-CN" sz="3200" dirty="0"/>
            </a:br>
            <a:r>
              <a:rPr kumimoji="1" lang="en-US" altLang="zh-CN" sz="2000" dirty="0"/>
              <a:t>7.1</a:t>
            </a:r>
            <a:r>
              <a:rPr kumimoji="1" lang="zh-CN" altLang="en-US" sz="2000" dirty="0"/>
              <a:t> 查找的基本概念</a:t>
            </a:r>
            <a:br>
              <a:rPr kumimoji="1" lang="en-US" altLang="zh-CN" sz="2000" dirty="0"/>
            </a:br>
            <a:r>
              <a:rPr kumimoji="1" lang="en-US" altLang="zh-CN" sz="2000" dirty="0"/>
              <a:t>7.2</a:t>
            </a:r>
            <a:r>
              <a:rPr kumimoji="1" lang="zh-CN" altLang="en-US" sz="2000" dirty="0"/>
              <a:t> 顺序表的查找</a:t>
            </a:r>
            <a:br>
              <a:rPr kumimoji="1" lang="en-US" altLang="zh-CN" sz="2000" dirty="0"/>
            </a:br>
            <a:r>
              <a:rPr kumimoji="1" lang="en-US" altLang="zh-CN" sz="2000" dirty="0"/>
              <a:t>7.3</a:t>
            </a:r>
            <a:r>
              <a:rPr kumimoji="1" lang="zh-CN" altLang="en-US" sz="2000" dirty="0"/>
              <a:t> 索引</a:t>
            </a:r>
            <a:br>
              <a:rPr kumimoji="1" lang="en-US" altLang="zh-CN" sz="2000" dirty="0"/>
            </a:br>
            <a:r>
              <a:rPr kumimoji="1" lang="en-US" altLang="zh-CN" sz="2000" dirty="0">
                <a:solidFill>
                  <a:srgbClr val="FFFF00"/>
                </a:solidFill>
              </a:rPr>
              <a:t>7.4</a:t>
            </a:r>
            <a:r>
              <a:rPr kumimoji="1" lang="zh-CN" altLang="en-US" sz="2000" dirty="0">
                <a:solidFill>
                  <a:srgbClr val="FFFF00"/>
                </a:solidFill>
              </a:rPr>
              <a:t> </a:t>
            </a:r>
            <a:r>
              <a:rPr kumimoji="1" lang="en-US" altLang="zh-CN" sz="2000" dirty="0">
                <a:solidFill>
                  <a:srgbClr val="FFFF00"/>
                </a:solidFill>
              </a:rPr>
              <a:t>B-</a:t>
            </a:r>
            <a:r>
              <a:rPr kumimoji="1" lang="zh-CN" altLang="en-US" sz="2000" dirty="0">
                <a:solidFill>
                  <a:srgbClr val="FFFF00"/>
                </a:solidFill>
              </a:rPr>
              <a:t>树和</a:t>
            </a:r>
            <a:r>
              <a:rPr kumimoji="1" lang="en-US" altLang="zh-CN" sz="2000" dirty="0">
                <a:solidFill>
                  <a:srgbClr val="FFFF00"/>
                </a:solidFill>
              </a:rPr>
              <a:t>B+</a:t>
            </a:r>
            <a:r>
              <a:rPr kumimoji="1" lang="zh-CN" altLang="en-US" sz="2000" dirty="0">
                <a:solidFill>
                  <a:srgbClr val="FFFF00"/>
                </a:solidFill>
              </a:rPr>
              <a:t>树</a:t>
            </a:r>
            <a:br>
              <a:rPr kumimoji="1" lang="en-US" altLang="zh-CN" sz="2000" dirty="0"/>
            </a:br>
            <a:r>
              <a:rPr kumimoji="1" lang="en-US" altLang="zh-CN" sz="2000" dirty="0"/>
              <a:t>7.5</a:t>
            </a:r>
            <a:r>
              <a:rPr kumimoji="1" lang="zh-CN" altLang="en-US" sz="2000" dirty="0"/>
              <a:t> 散列</a:t>
            </a:r>
            <a:br>
              <a:rPr kumimoji="1" lang="zh-CN" altLang="en-US" sz="2800" dirty="0"/>
            </a:br>
            <a:br>
              <a:rPr kumimoji="1" lang="zh-CN" altLang="en-US" sz="2800" dirty="0"/>
            </a:br>
            <a:br>
              <a:rPr kumimoji="1" lang="zh-CN" altLang="en-US" sz="2800" dirty="0"/>
            </a:br>
            <a:endParaRPr kumimoji="1" lang="zh-CN" altLang="en-US" sz="3200" dirty="0"/>
          </a:p>
        </p:txBody>
      </p:sp>
    </p:spTree>
    <p:extLst>
      <p:ext uri="{BB962C8B-B14F-4D97-AF65-F5344CB8AC3E}">
        <p14:creationId xmlns:p14="http://schemas.microsoft.com/office/powerpoint/2010/main" val="421642826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2C870810-F0C0-9A3C-3664-CF1BAB75FC0D}"/>
              </a:ext>
            </a:extLst>
          </p:cNvPr>
          <p:cNvSpPr>
            <a:spLocks noGrp="1"/>
          </p:cNvSpPr>
          <p:nvPr>
            <p:ph type="dt" sz="half" idx="10"/>
          </p:nvPr>
        </p:nvSpPr>
        <p:spPr/>
        <p:txBody>
          <a:bodyPr/>
          <a:lstStyle/>
          <a:p>
            <a:pPr>
              <a:defRPr/>
            </a:pPr>
            <a:fld id="{72795A5C-ABA9-164F-9A37-0CFC1B48C772}" type="datetime1">
              <a:rPr lang="en-US" altLang="zh-CN" smtClean="0"/>
              <a:t>6/9/22</a:t>
            </a:fld>
            <a:endParaRPr lang="en-US" altLang="zh-CN" dirty="0"/>
          </a:p>
        </p:txBody>
      </p:sp>
      <p:sp>
        <p:nvSpPr>
          <p:cNvPr id="5" name="灯片编号占位符 4">
            <a:extLst>
              <a:ext uri="{FF2B5EF4-FFF2-40B4-BE49-F238E27FC236}">
                <a16:creationId xmlns:a16="http://schemas.microsoft.com/office/drawing/2014/main" id="{81B86B85-F6C0-57ED-586A-4A66880C25C6}"/>
              </a:ext>
            </a:extLst>
          </p:cNvPr>
          <p:cNvSpPr>
            <a:spLocks noGrp="1"/>
          </p:cNvSpPr>
          <p:nvPr>
            <p:ph type="sldNum" sz="quarter" idx="12"/>
          </p:nvPr>
        </p:nvSpPr>
        <p:spPr/>
        <p:txBody>
          <a:bodyPr/>
          <a:lstStyle/>
          <a:p>
            <a:pPr>
              <a:defRPr/>
            </a:pPr>
            <a:fld id="{4FF538FA-A287-4FBD-9703-6DB9C5344803}" type="slidenum">
              <a:rPr lang="zh-CN" altLang="en-US" smtClean="0"/>
              <a:t>45</a:t>
            </a:fld>
            <a:endParaRPr lang="en-US" altLang="zh-CN" dirty="0"/>
          </a:p>
        </p:txBody>
      </p:sp>
      <p:grpSp>
        <p:nvGrpSpPr>
          <p:cNvPr id="73" name="Group 2">
            <a:extLst>
              <a:ext uri="{FF2B5EF4-FFF2-40B4-BE49-F238E27FC236}">
                <a16:creationId xmlns:a16="http://schemas.microsoft.com/office/drawing/2014/main" id="{A545589D-4C99-F189-74B0-31EE258AAA0E}"/>
              </a:ext>
            </a:extLst>
          </p:cNvPr>
          <p:cNvGrpSpPr>
            <a:grpSpLocks/>
          </p:cNvGrpSpPr>
          <p:nvPr/>
        </p:nvGrpSpPr>
        <p:grpSpPr bwMode="auto">
          <a:xfrm>
            <a:off x="1799432" y="2814638"/>
            <a:ext cx="2039937" cy="657225"/>
            <a:chOff x="912" y="1560"/>
            <a:chExt cx="1285" cy="414"/>
          </a:xfrm>
        </p:grpSpPr>
        <p:sp>
          <p:nvSpPr>
            <p:cNvPr id="74" name="Rectangle 3">
              <a:extLst>
                <a:ext uri="{FF2B5EF4-FFF2-40B4-BE49-F238E27FC236}">
                  <a16:creationId xmlns:a16="http://schemas.microsoft.com/office/drawing/2014/main" id="{F48DB3CB-8E84-AA13-CE40-46DE54C16ADA}"/>
                </a:ext>
              </a:extLst>
            </p:cNvPr>
            <p:cNvSpPr>
              <a:spLocks noChangeArrowheads="1"/>
            </p:cNvSpPr>
            <p:nvPr/>
          </p:nvSpPr>
          <p:spPr bwMode="auto">
            <a:xfrm>
              <a:off x="912" y="1560"/>
              <a:ext cx="1248" cy="414"/>
            </a:xfrm>
            <a:prstGeom prst="rect">
              <a:avLst/>
            </a:prstGeom>
            <a:ln>
              <a:headEnd type="none" w="sm" len="sm"/>
              <a:tailEnd type="none" w="sm" len="sm"/>
            </a:ln>
          </p:spPr>
          <p:style>
            <a:lnRef idx="1">
              <a:schemeClr val="accent5"/>
            </a:lnRef>
            <a:fillRef idx="3">
              <a:schemeClr val="accent5"/>
            </a:fillRef>
            <a:effectRef idx="2">
              <a:schemeClr val="accent5"/>
            </a:effectRef>
            <a:fontRef idx="minor">
              <a:schemeClr val="lt1"/>
            </a:fontRef>
          </p:style>
          <p:txBody>
            <a:bodyPr wrap="none" anchor="ctr"/>
            <a:lstStyle/>
            <a:p>
              <a:pPr fontAlgn="auto">
                <a:spcBef>
                  <a:spcPts val="0"/>
                </a:spcBef>
                <a:spcAft>
                  <a:spcPts val="0"/>
                </a:spcAft>
              </a:pPr>
              <a:endParaRPr lang="zh-CN" altLang="en-US">
                <a:solidFill>
                  <a:srgbClr val="FFFFCC"/>
                </a:solidFill>
                <a:latin typeface="Arial Narrow"/>
                <a:cs typeface="+mn-cs"/>
              </a:endParaRPr>
            </a:p>
          </p:txBody>
        </p:sp>
        <p:sp>
          <p:nvSpPr>
            <p:cNvPr id="75" name="Text Box 4">
              <a:extLst>
                <a:ext uri="{FF2B5EF4-FFF2-40B4-BE49-F238E27FC236}">
                  <a16:creationId xmlns:a16="http://schemas.microsoft.com/office/drawing/2014/main" id="{01807CD7-0A0D-02FC-F70D-68D58026C5AC}"/>
                </a:ext>
              </a:extLst>
            </p:cNvPr>
            <p:cNvSpPr txBox="1">
              <a:spLocks noChangeArrowheads="1"/>
            </p:cNvSpPr>
            <p:nvPr/>
          </p:nvSpPr>
          <p:spPr bwMode="auto">
            <a:xfrm>
              <a:off x="1005" y="1584"/>
              <a:ext cx="1192" cy="336"/>
            </a:xfrm>
            <a:prstGeom prst="rect">
              <a:avLst/>
            </a:prstGeom>
            <a:noFill/>
            <a:ln w="12700" cap="sq">
              <a:noFill/>
              <a:miter lim="800000"/>
              <a:headEnd type="none" w="sm" len="sm"/>
              <a:tailEnd type="none" w="sm" len="sm"/>
            </a:ln>
            <a:effectLst/>
          </p:spPr>
          <p:txBody>
            <a:bodyPr>
              <a:spAutoFit/>
            </a:bodyPr>
            <a:lstStyle/>
            <a:p>
              <a:pPr fontAlgn="auto">
                <a:spcBef>
                  <a:spcPts val="0"/>
                </a:spcBef>
                <a:spcAft>
                  <a:spcPts val="0"/>
                </a:spcAft>
              </a:pPr>
              <a:r>
                <a:rPr lang="zh-CN" altLang="en-US" sz="2900" dirty="0">
                  <a:solidFill>
                    <a:schemeClr val="bg1"/>
                  </a:solidFill>
                  <a:latin typeface="Arial Narrow"/>
                  <a:ea typeface="黑体" pitchFamily="49" charset="-122"/>
                  <a:cs typeface="+mn-cs"/>
                </a:rPr>
                <a:t>基本数据</a:t>
              </a:r>
            </a:p>
          </p:txBody>
        </p:sp>
      </p:grpSp>
      <p:grpSp>
        <p:nvGrpSpPr>
          <p:cNvPr id="76" name="Group 5">
            <a:extLst>
              <a:ext uri="{FF2B5EF4-FFF2-40B4-BE49-F238E27FC236}">
                <a16:creationId xmlns:a16="http://schemas.microsoft.com/office/drawing/2014/main" id="{228BD7EB-F002-8F7C-4012-45F111BB1F64}"/>
              </a:ext>
            </a:extLst>
          </p:cNvPr>
          <p:cNvGrpSpPr>
            <a:grpSpLocks/>
          </p:cNvGrpSpPr>
          <p:nvPr/>
        </p:nvGrpSpPr>
        <p:grpSpPr bwMode="auto">
          <a:xfrm>
            <a:off x="4051300" y="2814637"/>
            <a:ext cx="2289175" cy="609600"/>
            <a:chOff x="2360" y="1496"/>
            <a:chExt cx="1442" cy="384"/>
          </a:xfrm>
        </p:grpSpPr>
        <p:sp>
          <p:nvSpPr>
            <p:cNvPr id="77" name="Rectangle 6">
              <a:extLst>
                <a:ext uri="{FF2B5EF4-FFF2-40B4-BE49-F238E27FC236}">
                  <a16:creationId xmlns:a16="http://schemas.microsoft.com/office/drawing/2014/main" id="{780B7CD4-F099-EC82-3DD0-14335CECCD31}"/>
                </a:ext>
              </a:extLst>
            </p:cNvPr>
            <p:cNvSpPr>
              <a:spLocks noChangeArrowheads="1"/>
            </p:cNvSpPr>
            <p:nvPr/>
          </p:nvSpPr>
          <p:spPr bwMode="auto">
            <a:xfrm>
              <a:off x="2659" y="1496"/>
              <a:ext cx="867" cy="384"/>
            </a:xfrm>
            <a:prstGeom prst="rect">
              <a:avLst/>
            </a:prstGeom>
            <a:ln>
              <a:headEnd type="none" w="sm" len="sm"/>
              <a:tailEnd type="none" w="sm" len="sm"/>
            </a:ln>
          </p:spPr>
          <p:style>
            <a:lnRef idx="1">
              <a:schemeClr val="accent6"/>
            </a:lnRef>
            <a:fillRef idx="3">
              <a:schemeClr val="accent6"/>
            </a:fillRef>
            <a:effectRef idx="2">
              <a:schemeClr val="accent6"/>
            </a:effectRef>
            <a:fontRef idx="minor">
              <a:schemeClr val="lt1"/>
            </a:fontRef>
          </p:style>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CC"/>
                </a:solidFill>
                <a:effectLst/>
                <a:uLnTx/>
                <a:uFillTx/>
                <a:latin typeface="Arial Narrow"/>
                <a:cs typeface="+mn-cs"/>
              </a:endParaRPr>
            </a:p>
          </p:txBody>
        </p:sp>
        <p:sp>
          <p:nvSpPr>
            <p:cNvPr id="78" name="Text Box 7">
              <a:extLst>
                <a:ext uri="{FF2B5EF4-FFF2-40B4-BE49-F238E27FC236}">
                  <a16:creationId xmlns:a16="http://schemas.microsoft.com/office/drawing/2014/main" id="{292CEE69-973B-B3BA-5CBE-977EFCA87DDA}"/>
                </a:ext>
              </a:extLst>
            </p:cNvPr>
            <p:cNvSpPr txBox="1">
              <a:spLocks noChangeArrowheads="1"/>
            </p:cNvSpPr>
            <p:nvPr/>
          </p:nvSpPr>
          <p:spPr bwMode="auto">
            <a:xfrm>
              <a:off x="2688" y="1506"/>
              <a:ext cx="1114" cy="327"/>
            </a:xfrm>
            <a:prstGeom prst="rect">
              <a:avLst/>
            </a:prstGeom>
            <a:noFill/>
            <a:ln w="12700" cap="sq">
              <a:noFill/>
              <a:miter lim="800000"/>
              <a:headEnd type="none" w="sm" len="sm"/>
              <a:tailEnd type="none" w="sm" len="sm"/>
            </a:ln>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800" b="0" i="0" u="none" strike="noStrike" kern="0" cap="none" spc="0" normalizeH="0" baseline="0" noProof="0" dirty="0">
                  <a:ln>
                    <a:noFill/>
                  </a:ln>
                  <a:solidFill>
                    <a:schemeClr val="bg1"/>
                  </a:solidFill>
                  <a:effectLst/>
                  <a:uLnTx/>
                  <a:uFillTx/>
                  <a:latin typeface="Arial Narrow"/>
                  <a:ea typeface="黑体" pitchFamily="49" charset="-122"/>
                  <a:cs typeface="+mn-cs"/>
                </a:rPr>
                <a:t>索引表</a:t>
              </a:r>
            </a:p>
          </p:txBody>
        </p:sp>
        <p:sp>
          <p:nvSpPr>
            <p:cNvPr id="79" name="Line 8">
              <a:extLst>
                <a:ext uri="{FF2B5EF4-FFF2-40B4-BE49-F238E27FC236}">
                  <a16:creationId xmlns:a16="http://schemas.microsoft.com/office/drawing/2014/main" id="{DDF45887-A155-832A-CC2E-4F9E1A799F64}"/>
                </a:ext>
              </a:extLst>
            </p:cNvPr>
            <p:cNvSpPr>
              <a:spLocks noChangeShapeType="1"/>
            </p:cNvSpPr>
            <p:nvPr/>
          </p:nvSpPr>
          <p:spPr bwMode="auto">
            <a:xfrm>
              <a:off x="2360" y="1769"/>
              <a:ext cx="144" cy="0"/>
            </a:xfrm>
            <a:prstGeom prst="line">
              <a:avLst/>
            </a:prstGeom>
            <a:noFill/>
            <a:ln w="63500" cap="sq">
              <a:solidFill>
                <a:srgbClr val="000080"/>
              </a:solidFill>
              <a:round/>
              <a:headEnd type="none" w="sm" len="sm"/>
              <a:tailEnd type="none" w="sm" len="sm"/>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Narrow"/>
                <a:cs typeface="+mn-cs"/>
              </a:endParaRPr>
            </a:p>
          </p:txBody>
        </p:sp>
        <p:sp>
          <p:nvSpPr>
            <p:cNvPr id="80" name="Line 9">
              <a:extLst>
                <a:ext uri="{FF2B5EF4-FFF2-40B4-BE49-F238E27FC236}">
                  <a16:creationId xmlns:a16="http://schemas.microsoft.com/office/drawing/2014/main" id="{7ABD7775-8690-FFF6-D341-D5CC3733808C}"/>
                </a:ext>
              </a:extLst>
            </p:cNvPr>
            <p:cNvSpPr>
              <a:spLocks noChangeShapeType="1"/>
            </p:cNvSpPr>
            <p:nvPr/>
          </p:nvSpPr>
          <p:spPr bwMode="auto">
            <a:xfrm rot="-5400000">
              <a:off x="2358" y="1771"/>
              <a:ext cx="144" cy="0"/>
            </a:xfrm>
            <a:prstGeom prst="line">
              <a:avLst/>
            </a:prstGeom>
            <a:noFill/>
            <a:ln w="63500" cap="sq">
              <a:solidFill>
                <a:srgbClr val="000080"/>
              </a:solidFill>
              <a:round/>
              <a:headEnd type="none" w="sm" len="sm"/>
              <a:tailEnd type="none" w="sm" len="sm"/>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Narrow"/>
                <a:cs typeface="+mn-cs"/>
              </a:endParaRPr>
            </a:p>
          </p:txBody>
        </p:sp>
      </p:grpSp>
      <p:grpSp>
        <p:nvGrpSpPr>
          <p:cNvPr id="81" name="Group 10">
            <a:extLst>
              <a:ext uri="{FF2B5EF4-FFF2-40B4-BE49-F238E27FC236}">
                <a16:creationId xmlns:a16="http://schemas.microsoft.com/office/drawing/2014/main" id="{770B3148-3DBC-BB72-E616-5B1E8F8AF917}"/>
              </a:ext>
            </a:extLst>
          </p:cNvPr>
          <p:cNvGrpSpPr>
            <a:grpSpLocks/>
          </p:cNvGrpSpPr>
          <p:nvPr/>
        </p:nvGrpSpPr>
        <p:grpSpPr bwMode="auto">
          <a:xfrm>
            <a:off x="1371600" y="2278063"/>
            <a:ext cx="5105400" cy="2335213"/>
            <a:chOff x="635" y="1193"/>
            <a:chExt cx="3216" cy="1471"/>
          </a:xfrm>
        </p:grpSpPr>
        <p:sp>
          <p:nvSpPr>
            <p:cNvPr id="82" name="Freeform 11">
              <a:extLst>
                <a:ext uri="{FF2B5EF4-FFF2-40B4-BE49-F238E27FC236}">
                  <a16:creationId xmlns:a16="http://schemas.microsoft.com/office/drawing/2014/main" id="{228A9DA3-BFD6-3347-D3BB-56DA1FC93BD3}"/>
                </a:ext>
              </a:extLst>
            </p:cNvPr>
            <p:cNvSpPr>
              <a:spLocks/>
            </p:cNvSpPr>
            <p:nvPr/>
          </p:nvSpPr>
          <p:spPr bwMode="auto">
            <a:xfrm>
              <a:off x="635" y="1193"/>
              <a:ext cx="3216" cy="1100"/>
            </a:xfrm>
            <a:prstGeom prst="ellipse">
              <a:avLst/>
            </a:prstGeom>
            <a:noFill/>
            <a:ln w="88900" cap="sq" cmpd="sng">
              <a:solidFill>
                <a:srgbClr val="7030A0"/>
              </a:solidFill>
              <a:prstDash val="solid"/>
              <a:round/>
              <a:headEnd type="none" w="sm" len="sm"/>
              <a:tailEnd type="none" w="sm" len="sm"/>
            </a:ln>
          </p:spPr>
          <p:txBody>
            <a:bodyPr/>
            <a:lstStyle/>
            <a:p>
              <a:pPr fontAlgn="auto">
                <a:spcBef>
                  <a:spcPts val="0"/>
                </a:spcBef>
                <a:spcAft>
                  <a:spcPts val="0"/>
                </a:spcAft>
              </a:pPr>
              <a:endParaRPr lang="zh-CN" altLang="en-US" dirty="0">
                <a:solidFill>
                  <a:srgbClr val="000000"/>
                </a:solidFill>
                <a:latin typeface="Arial Narrow"/>
                <a:cs typeface="+mn-cs"/>
              </a:endParaRPr>
            </a:p>
          </p:txBody>
        </p:sp>
        <p:sp>
          <p:nvSpPr>
            <p:cNvPr id="83" name="Rectangle 12">
              <a:extLst>
                <a:ext uri="{FF2B5EF4-FFF2-40B4-BE49-F238E27FC236}">
                  <a16:creationId xmlns:a16="http://schemas.microsoft.com/office/drawing/2014/main" id="{524DD3B6-5B61-C2F2-290E-FA29B6A8F94E}"/>
                </a:ext>
              </a:extLst>
            </p:cNvPr>
            <p:cNvSpPr>
              <a:spLocks noChangeArrowheads="1"/>
            </p:cNvSpPr>
            <p:nvPr/>
          </p:nvSpPr>
          <p:spPr bwMode="auto">
            <a:xfrm>
              <a:off x="1816" y="2356"/>
              <a:ext cx="1344" cy="308"/>
            </a:xfrm>
            <a:prstGeom prst="rect">
              <a:avLst/>
            </a:prstGeom>
            <a:noFill/>
            <a:ln w="12700" cap="sq">
              <a:noFill/>
              <a:miter lim="800000"/>
              <a:headEnd type="none" w="sm" len="sm"/>
              <a:tailEnd type="none" w="sm" len="sm"/>
            </a:ln>
            <a:effectLst/>
          </p:spPr>
          <p:txBody>
            <a:bodyPr>
              <a:spAutoFit/>
            </a:bodyPr>
            <a:lstStyle/>
            <a:p>
              <a:pPr fontAlgn="auto">
                <a:spcBef>
                  <a:spcPts val="0"/>
                </a:spcBef>
                <a:spcAft>
                  <a:spcPts val="0"/>
                </a:spcAft>
              </a:pPr>
              <a:r>
                <a:rPr lang="zh-CN" altLang="en-US" sz="2600" dirty="0">
                  <a:solidFill>
                    <a:srgbClr val="FF3300"/>
                  </a:solidFill>
                  <a:latin typeface="Arial Narrow"/>
                  <a:ea typeface="黑体" pitchFamily="49" charset="-122"/>
                  <a:cs typeface="+mn-cs"/>
                </a:rPr>
                <a:t>索引文件</a:t>
              </a:r>
            </a:p>
          </p:txBody>
        </p:sp>
      </p:grpSp>
      <p:grpSp>
        <p:nvGrpSpPr>
          <p:cNvPr id="84" name="Group 13">
            <a:extLst>
              <a:ext uri="{FF2B5EF4-FFF2-40B4-BE49-F238E27FC236}">
                <a16:creationId xmlns:a16="http://schemas.microsoft.com/office/drawing/2014/main" id="{D1DF6E0B-DD9B-BB15-C10B-2CC6FE70972F}"/>
              </a:ext>
            </a:extLst>
          </p:cNvPr>
          <p:cNvGrpSpPr>
            <a:grpSpLocks/>
          </p:cNvGrpSpPr>
          <p:nvPr/>
        </p:nvGrpSpPr>
        <p:grpSpPr bwMode="auto">
          <a:xfrm>
            <a:off x="4754620" y="1034256"/>
            <a:ext cx="4138612" cy="1066800"/>
            <a:chOff x="2961" y="336"/>
            <a:chExt cx="2607" cy="672"/>
          </a:xfrm>
        </p:grpSpPr>
        <p:sp>
          <p:nvSpPr>
            <p:cNvPr id="85" name="AutoShape 14">
              <a:extLst>
                <a:ext uri="{FF2B5EF4-FFF2-40B4-BE49-F238E27FC236}">
                  <a16:creationId xmlns:a16="http://schemas.microsoft.com/office/drawing/2014/main" id="{402D04FF-35CD-01B4-EC06-10A3E282C0EB}"/>
                </a:ext>
              </a:extLst>
            </p:cNvPr>
            <p:cNvSpPr>
              <a:spLocks noChangeArrowheads="1"/>
            </p:cNvSpPr>
            <p:nvPr/>
          </p:nvSpPr>
          <p:spPr bwMode="auto">
            <a:xfrm>
              <a:off x="3323" y="336"/>
              <a:ext cx="1824" cy="672"/>
            </a:xfrm>
            <a:prstGeom prst="wedgeRectCallout">
              <a:avLst>
                <a:gd name="adj1" fmla="val -43366"/>
                <a:gd name="adj2" fmla="val 108333"/>
              </a:avLst>
            </a:prstGeom>
            <a:noFill/>
            <a:ln w="63500" cap="sq">
              <a:solidFill>
                <a:schemeClr val="accent1"/>
              </a:solidFill>
              <a:miter lim="800000"/>
              <a:headEnd type="none" w="sm" len="sm"/>
              <a:tailEnd type="none" w="sm" len="sm"/>
            </a:ln>
          </p:spPr>
          <p:txBody>
            <a:bodyPr/>
            <a:lstStyle/>
            <a:p>
              <a:pPr algn="ctr" fontAlgn="auto">
                <a:spcBef>
                  <a:spcPts val="0"/>
                </a:spcBef>
                <a:spcAft>
                  <a:spcPts val="0"/>
                </a:spcAft>
              </a:pPr>
              <a:endParaRPr lang="zh-CN" altLang="zh-CN">
                <a:solidFill>
                  <a:srgbClr val="FFFFCC"/>
                </a:solidFill>
                <a:latin typeface="Arial Narrow"/>
                <a:cs typeface="+mn-cs"/>
              </a:endParaRPr>
            </a:p>
          </p:txBody>
        </p:sp>
        <p:sp>
          <p:nvSpPr>
            <p:cNvPr id="86" name="Rectangle 15">
              <a:extLst>
                <a:ext uri="{FF2B5EF4-FFF2-40B4-BE49-F238E27FC236}">
                  <a16:creationId xmlns:a16="http://schemas.microsoft.com/office/drawing/2014/main" id="{F857A891-8B3F-3D2D-80E3-22660099A937}"/>
                </a:ext>
              </a:extLst>
            </p:cNvPr>
            <p:cNvSpPr>
              <a:spLocks noChangeArrowheads="1"/>
            </p:cNvSpPr>
            <p:nvPr/>
          </p:nvSpPr>
          <p:spPr bwMode="auto">
            <a:xfrm>
              <a:off x="3536" y="347"/>
              <a:ext cx="1526" cy="269"/>
            </a:xfrm>
            <a:prstGeom prst="rect">
              <a:avLst/>
            </a:prstGeom>
            <a:noFill/>
            <a:ln w="12700" cap="sq">
              <a:noFill/>
              <a:miter lim="800000"/>
              <a:headEnd type="none" w="sm" len="sm"/>
              <a:tailEnd type="none" w="sm" len="sm"/>
            </a:ln>
          </p:spPr>
          <p:txBody>
            <a:bodyPr>
              <a:spAutoFit/>
            </a:bodyPr>
            <a:lstStyle/>
            <a:p>
              <a:pPr fontAlgn="auto">
                <a:spcBef>
                  <a:spcPts val="0"/>
                </a:spcBef>
                <a:spcAft>
                  <a:spcPts val="0"/>
                </a:spcAft>
              </a:pPr>
              <a:r>
                <a:rPr lang="zh-CN" altLang="en-US" sz="2200" dirty="0">
                  <a:solidFill>
                    <a:srgbClr val="003399"/>
                  </a:solidFill>
                  <a:latin typeface="黑体" pitchFamily="49" charset="-122"/>
                  <a:ea typeface="黑体" pitchFamily="49" charset="-122"/>
                  <a:cs typeface="+mn-cs"/>
                </a:rPr>
                <a:t>系统自动产生的</a:t>
              </a:r>
            </a:p>
          </p:txBody>
        </p:sp>
        <p:sp>
          <p:nvSpPr>
            <p:cNvPr id="87" name="Rectangle 16">
              <a:extLst>
                <a:ext uri="{FF2B5EF4-FFF2-40B4-BE49-F238E27FC236}">
                  <a16:creationId xmlns:a16="http://schemas.microsoft.com/office/drawing/2014/main" id="{0D313F77-4CEE-854E-11BC-513E638F32B5}"/>
                </a:ext>
              </a:extLst>
            </p:cNvPr>
            <p:cNvSpPr>
              <a:spLocks noChangeArrowheads="1"/>
            </p:cNvSpPr>
            <p:nvPr/>
          </p:nvSpPr>
          <p:spPr bwMode="auto">
            <a:xfrm>
              <a:off x="3536" y="572"/>
              <a:ext cx="2032" cy="396"/>
            </a:xfrm>
            <a:prstGeom prst="rect">
              <a:avLst/>
            </a:prstGeom>
            <a:noFill/>
            <a:ln w="12700" cap="sq">
              <a:noFill/>
              <a:miter lim="800000"/>
              <a:headEnd type="none" w="sm" len="sm"/>
              <a:tailEnd type="none" w="sm" len="sm"/>
            </a:ln>
          </p:spPr>
          <p:txBody>
            <a:bodyPr>
              <a:spAutoFit/>
            </a:bodyPr>
            <a:lstStyle/>
            <a:p>
              <a:pPr fontAlgn="auto">
                <a:lnSpc>
                  <a:spcPct val="80000"/>
                </a:lnSpc>
                <a:spcBef>
                  <a:spcPts val="0"/>
                </a:spcBef>
                <a:spcAft>
                  <a:spcPts val="0"/>
                </a:spcAft>
              </a:pPr>
              <a:r>
                <a:rPr lang="zh-CN" altLang="en-US" sz="2200" dirty="0">
                  <a:solidFill>
                    <a:srgbClr val="003399"/>
                  </a:solidFill>
                  <a:latin typeface="黑体" pitchFamily="49" charset="-122"/>
                  <a:ea typeface="黑体" pitchFamily="49" charset="-122"/>
                  <a:cs typeface="+mn-cs"/>
                </a:rPr>
                <a:t>索引项按关键字值</a:t>
              </a:r>
            </a:p>
            <a:p>
              <a:pPr fontAlgn="auto">
                <a:lnSpc>
                  <a:spcPct val="80000"/>
                </a:lnSpc>
                <a:spcBef>
                  <a:spcPts val="0"/>
                </a:spcBef>
                <a:spcAft>
                  <a:spcPts val="0"/>
                </a:spcAft>
              </a:pPr>
              <a:r>
                <a:rPr lang="zh-CN" altLang="en-US" sz="2200" dirty="0">
                  <a:solidFill>
                    <a:srgbClr val="003399"/>
                  </a:solidFill>
                  <a:latin typeface="黑体" pitchFamily="49" charset="-122"/>
                  <a:ea typeface="黑体" pitchFamily="49" charset="-122"/>
                  <a:cs typeface="+mn-cs"/>
                </a:rPr>
                <a:t>有序排列</a:t>
              </a:r>
            </a:p>
          </p:txBody>
        </p:sp>
        <p:sp>
          <p:nvSpPr>
            <p:cNvPr id="88" name="Oval 17">
              <a:extLst>
                <a:ext uri="{FF2B5EF4-FFF2-40B4-BE49-F238E27FC236}">
                  <a16:creationId xmlns:a16="http://schemas.microsoft.com/office/drawing/2014/main" id="{49B1DCB6-2AC0-B4B4-5855-5FBB4CF288C6}"/>
                </a:ext>
              </a:extLst>
            </p:cNvPr>
            <p:cNvSpPr>
              <a:spLocks noChangeArrowheads="1"/>
            </p:cNvSpPr>
            <p:nvPr/>
          </p:nvSpPr>
          <p:spPr bwMode="auto">
            <a:xfrm>
              <a:off x="3423" y="449"/>
              <a:ext cx="96" cy="96"/>
            </a:xfrm>
            <a:prstGeom prst="ellipse">
              <a:avLst/>
            </a:prstGeom>
            <a:ln>
              <a:headEnd type="none" w="sm" len="sm"/>
              <a:tailEnd type="none" w="sm" len="sm"/>
            </a:ln>
          </p:spPr>
          <p:style>
            <a:lnRef idx="1">
              <a:schemeClr val="accent2"/>
            </a:lnRef>
            <a:fillRef idx="3">
              <a:schemeClr val="accent2"/>
            </a:fillRef>
            <a:effectRef idx="2">
              <a:schemeClr val="accent2"/>
            </a:effectRef>
            <a:fontRef idx="minor">
              <a:schemeClr val="lt1"/>
            </a:fontRef>
          </p:style>
          <p:txBody>
            <a:bodyPr wrap="none" anchor="ctr"/>
            <a:lstStyle/>
            <a:p>
              <a:pPr fontAlgn="auto">
                <a:spcBef>
                  <a:spcPts val="0"/>
                </a:spcBef>
                <a:spcAft>
                  <a:spcPts val="0"/>
                </a:spcAft>
              </a:pPr>
              <a:endParaRPr lang="zh-CN" altLang="en-US">
                <a:solidFill>
                  <a:srgbClr val="FFFFCC"/>
                </a:solidFill>
                <a:latin typeface="Arial Narrow"/>
                <a:cs typeface="+mn-cs"/>
              </a:endParaRPr>
            </a:p>
          </p:txBody>
        </p:sp>
        <p:sp>
          <p:nvSpPr>
            <p:cNvPr id="89" name="Oval 18">
              <a:extLst>
                <a:ext uri="{FF2B5EF4-FFF2-40B4-BE49-F238E27FC236}">
                  <a16:creationId xmlns:a16="http://schemas.microsoft.com/office/drawing/2014/main" id="{EEF8255B-2480-D915-1ACB-02BD55145FAE}"/>
                </a:ext>
              </a:extLst>
            </p:cNvPr>
            <p:cNvSpPr>
              <a:spLocks noChangeArrowheads="1"/>
            </p:cNvSpPr>
            <p:nvPr/>
          </p:nvSpPr>
          <p:spPr bwMode="auto">
            <a:xfrm>
              <a:off x="3423" y="650"/>
              <a:ext cx="96" cy="96"/>
            </a:xfrm>
            <a:prstGeom prst="ellipse">
              <a:avLst/>
            </a:prstGeom>
            <a:ln>
              <a:headEnd type="none" w="sm" len="sm"/>
              <a:tailEnd type="none" w="sm" len="sm"/>
            </a:ln>
          </p:spPr>
          <p:style>
            <a:lnRef idx="1">
              <a:schemeClr val="accent2"/>
            </a:lnRef>
            <a:fillRef idx="3">
              <a:schemeClr val="accent2"/>
            </a:fillRef>
            <a:effectRef idx="2">
              <a:schemeClr val="accent2"/>
            </a:effectRef>
            <a:fontRef idx="minor">
              <a:schemeClr val="lt1"/>
            </a:fontRef>
          </p:style>
          <p:txBody>
            <a:bodyPr wrap="none" anchor="ctr"/>
            <a:lstStyle/>
            <a:p>
              <a:pPr algn="ctr" fontAlgn="auto">
                <a:spcBef>
                  <a:spcPts val="0"/>
                </a:spcBef>
                <a:spcAft>
                  <a:spcPts val="0"/>
                </a:spcAft>
              </a:pPr>
              <a:endParaRPr lang="zh-CN" altLang="zh-CN">
                <a:solidFill>
                  <a:srgbClr val="3366CC"/>
                </a:solidFill>
                <a:latin typeface="Arial Narrow"/>
                <a:cs typeface="+mn-cs"/>
              </a:endParaRPr>
            </a:p>
          </p:txBody>
        </p:sp>
        <p:sp>
          <p:nvSpPr>
            <p:cNvPr id="90" name="Text Box 19">
              <a:extLst>
                <a:ext uri="{FF2B5EF4-FFF2-40B4-BE49-F238E27FC236}">
                  <a16:creationId xmlns:a16="http://schemas.microsoft.com/office/drawing/2014/main" id="{6310E4DD-F907-9958-2BE5-EEBFC392B259}"/>
                </a:ext>
              </a:extLst>
            </p:cNvPr>
            <p:cNvSpPr txBox="1">
              <a:spLocks noChangeArrowheads="1"/>
            </p:cNvSpPr>
            <p:nvPr/>
          </p:nvSpPr>
          <p:spPr bwMode="auto">
            <a:xfrm>
              <a:off x="2961" y="398"/>
              <a:ext cx="375" cy="561"/>
            </a:xfrm>
            <a:prstGeom prst="rect">
              <a:avLst/>
            </a:prstGeom>
            <a:noFill/>
            <a:ln w="12700" cap="sq">
              <a:noFill/>
              <a:miter lim="800000"/>
              <a:headEnd type="none" w="sm" len="sm"/>
              <a:tailEnd type="none" w="sm" len="sm"/>
            </a:ln>
            <a:effectLst/>
          </p:spPr>
          <p:txBody>
            <a:bodyPr wrap="none">
              <a:spAutoFit/>
            </a:bodyPr>
            <a:lstStyle/>
            <a:p>
              <a:pPr fontAlgn="auto">
                <a:lnSpc>
                  <a:spcPct val="80000"/>
                </a:lnSpc>
                <a:spcBef>
                  <a:spcPts val="0"/>
                </a:spcBef>
                <a:spcAft>
                  <a:spcPts val="0"/>
                </a:spcAft>
              </a:pPr>
              <a:r>
                <a:rPr lang="zh-CN" altLang="en-US" sz="3200" dirty="0">
                  <a:solidFill>
                    <a:schemeClr val="accent2"/>
                  </a:solidFill>
                  <a:latin typeface="Arial Narrow"/>
                  <a:ea typeface="华文新魏" pitchFamily="2" charset="-122"/>
                  <a:cs typeface="+mn-cs"/>
                </a:rPr>
                <a:t>特</a:t>
              </a:r>
            </a:p>
            <a:p>
              <a:pPr fontAlgn="auto">
                <a:lnSpc>
                  <a:spcPct val="80000"/>
                </a:lnSpc>
                <a:spcBef>
                  <a:spcPts val="0"/>
                </a:spcBef>
                <a:spcAft>
                  <a:spcPts val="0"/>
                </a:spcAft>
              </a:pPr>
              <a:r>
                <a:rPr lang="zh-CN" altLang="en-US" sz="3200" dirty="0">
                  <a:solidFill>
                    <a:schemeClr val="accent2"/>
                  </a:solidFill>
                  <a:latin typeface="Arial Narrow"/>
                  <a:ea typeface="华文新魏" pitchFamily="2" charset="-122"/>
                  <a:cs typeface="+mn-cs"/>
                </a:rPr>
                <a:t>点</a:t>
              </a:r>
            </a:p>
          </p:txBody>
        </p:sp>
      </p:grpSp>
      <p:grpSp>
        <p:nvGrpSpPr>
          <p:cNvPr id="91" name="Group 20">
            <a:extLst>
              <a:ext uri="{FF2B5EF4-FFF2-40B4-BE49-F238E27FC236}">
                <a16:creationId xmlns:a16="http://schemas.microsoft.com/office/drawing/2014/main" id="{DE916512-01C2-6DA3-18E7-82D5826C7ABA}"/>
              </a:ext>
            </a:extLst>
          </p:cNvPr>
          <p:cNvGrpSpPr>
            <a:grpSpLocks/>
          </p:cNvGrpSpPr>
          <p:nvPr/>
        </p:nvGrpSpPr>
        <p:grpSpPr bwMode="auto">
          <a:xfrm>
            <a:off x="838200" y="4724400"/>
            <a:ext cx="3429000" cy="1219200"/>
            <a:chOff x="598" y="2618"/>
            <a:chExt cx="2160" cy="768"/>
          </a:xfrm>
        </p:grpSpPr>
        <p:sp>
          <p:nvSpPr>
            <p:cNvPr id="92" name="AutoShape 21">
              <a:extLst>
                <a:ext uri="{FF2B5EF4-FFF2-40B4-BE49-F238E27FC236}">
                  <a16:creationId xmlns:a16="http://schemas.microsoft.com/office/drawing/2014/main" id="{6B2B38A1-9DD3-ED97-FA25-2E94DD44D7C6}"/>
                </a:ext>
              </a:extLst>
            </p:cNvPr>
            <p:cNvSpPr>
              <a:spLocks noChangeArrowheads="1"/>
            </p:cNvSpPr>
            <p:nvPr/>
          </p:nvSpPr>
          <p:spPr bwMode="auto">
            <a:xfrm>
              <a:off x="598" y="2618"/>
              <a:ext cx="2160" cy="768"/>
            </a:xfrm>
            <a:prstGeom prst="irregularSeal2">
              <a:avLst/>
            </a:prstGeom>
            <a:ln>
              <a:headEnd type="none" w="sm" len="sm"/>
              <a:tailEnd type="none" w="sm" len="sm"/>
            </a:ln>
          </p:spPr>
          <p:style>
            <a:lnRef idx="1">
              <a:schemeClr val="accent2"/>
            </a:lnRef>
            <a:fillRef idx="3">
              <a:schemeClr val="accent2"/>
            </a:fillRef>
            <a:effectRef idx="2">
              <a:schemeClr val="accent2"/>
            </a:effectRef>
            <a:fontRef idx="minor">
              <a:schemeClr val="lt1"/>
            </a:fontRef>
          </p:style>
          <p:txBody>
            <a:bodyPr wrap="none" anchor="ctr"/>
            <a:lstStyle/>
            <a:p>
              <a:pPr fontAlgn="auto">
                <a:spcBef>
                  <a:spcPts val="0"/>
                </a:spcBef>
                <a:spcAft>
                  <a:spcPts val="0"/>
                </a:spcAft>
              </a:pPr>
              <a:endParaRPr lang="zh-CN" altLang="en-US">
                <a:solidFill>
                  <a:srgbClr val="FFFFCC"/>
                </a:solidFill>
                <a:latin typeface="Arial Narrow"/>
                <a:cs typeface="+mn-cs"/>
              </a:endParaRPr>
            </a:p>
          </p:txBody>
        </p:sp>
        <p:sp>
          <p:nvSpPr>
            <p:cNvPr id="93" name="Text Box 22">
              <a:extLst>
                <a:ext uri="{FF2B5EF4-FFF2-40B4-BE49-F238E27FC236}">
                  <a16:creationId xmlns:a16="http://schemas.microsoft.com/office/drawing/2014/main" id="{3327C3A5-A200-4B7E-23B4-0B066428208F}"/>
                </a:ext>
              </a:extLst>
            </p:cNvPr>
            <p:cNvSpPr txBox="1">
              <a:spLocks noChangeArrowheads="1"/>
            </p:cNvSpPr>
            <p:nvPr/>
          </p:nvSpPr>
          <p:spPr bwMode="auto">
            <a:xfrm>
              <a:off x="943" y="2859"/>
              <a:ext cx="1402" cy="327"/>
            </a:xfrm>
            <a:prstGeom prst="rect">
              <a:avLst/>
            </a:prstGeom>
            <a:noFill/>
            <a:ln w="12700" cap="sq">
              <a:noFill/>
              <a:miter lim="800000"/>
              <a:headEnd type="none" w="sm" len="sm"/>
              <a:tailEnd type="none" w="sm" len="sm"/>
            </a:ln>
            <a:effectLst/>
          </p:spPr>
          <p:txBody>
            <a:bodyPr>
              <a:spAutoFit/>
            </a:bodyPr>
            <a:lstStyle/>
            <a:p>
              <a:pPr fontAlgn="auto">
                <a:spcBef>
                  <a:spcPts val="0"/>
                </a:spcBef>
                <a:spcAft>
                  <a:spcPts val="0"/>
                </a:spcAft>
              </a:pPr>
              <a:r>
                <a:rPr lang="zh-CN" altLang="en-US" sz="2800" dirty="0">
                  <a:solidFill>
                    <a:schemeClr val="bg1"/>
                  </a:solidFill>
                  <a:latin typeface="Arial Narrow"/>
                  <a:ea typeface="黑体" pitchFamily="49" charset="-122"/>
                  <a:cs typeface="+mn-cs"/>
                </a:rPr>
                <a:t>先查索引表</a:t>
              </a:r>
            </a:p>
          </p:txBody>
        </p:sp>
      </p:grpSp>
      <p:grpSp>
        <p:nvGrpSpPr>
          <p:cNvPr id="94" name="Group 23">
            <a:extLst>
              <a:ext uri="{FF2B5EF4-FFF2-40B4-BE49-F238E27FC236}">
                <a16:creationId xmlns:a16="http://schemas.microsoft.com/office/drawing/2014/main" id="{8B95EE68-0E2D-8B23-1665-51C1EB906239}"/>
              </a:ext>
            </a:extLst>
          </p:cNvPr>
          <p:cNvGrpSpPr>
            <a:grpSpLocks/>
          </p:cNvGrpSpPr>
          <p:nvPr/>
        </p:nvGrpSpPr>
        <p:grpSpPr bwMode="auto">
          <a:xfrm>
            <a:off x="4572000" y="4383090"/>
            <a:ext cx="3429000" cy="1708151"/>
            <a:chOff x="2880" y="2259"/>
            <a:chExt cx="2160" cy="1076"/>
          </a:xfrm>
        </p:grpSpPr>
        <p:sp>
          <p:nvSpPr>
            <p:cNvPr id="95" name="Rectangle 24">
              <a:extLst>
                <a:ext uri="{FF2B5EF4-FFF2-40B4-BE49-F238E27FC236}">
                  <a16:creationId xmlns:a16="http://schemas.microsoft.com/office/drawing/2014/main" id="{0542F34A-E9B2-1165-8E15-E26192699EE9}"/>
                </a:ext>
              </a:extLst>
            </p:cNvPr>
            <p:cNvSpPr>
              <a:spLocks noChangeArrowheads="1"/>
            </p:cNvSpPr>
            <p:nvPr/>
          </p:nvSpPr>
          <p:spPr bwMode="auto">
            <a:xfrm>
              <a:off x="2880" y="2544"/>
              <a:ext cx="2160" cy="596"/>
            </a:xfrm>
            <a:prstGeom prst="rect">
              <a:avLst/>
            </a:prstGeom>
            <a:noFill/>
            <a:ln w="12700" cap="sq">
              <a:noFill/>
              <a:miter lim="800000"/>
              <a:headEnd type="none" w="sm" len="sm"/>
              <a:tailEnd type="none" w="sm" len="sm"/>
            </a:ln>
            <a:effectLst/>
          </p:spPr>
          <p:txBody>
            <a:bodyPr>
              <a:spAutoFit/>
            </a:bodyPr>
            <a:lstStyle/>
            <a:p>
              <a:pPr algn="ctr" fontAlgn="auto">
                <a:lnSpc>
                  <a:spcPct val="80000"/>
                </a:lnSpc>
                <a:spcBef>
                  <a:spcPts val="0"/>
                </a:spcBef>
                <a:spcAft>
                  <a:spcPts val="0"/>
                </a:spcAft>
              </a:pPr>
              <a:r>
                <a:rPr lang="zh-CN" altLang="en-US" sz="3500" i="1" dirty="0">
                  <a:solidFill>
                    <a:srgbClr val="264AA5"/>
                  </a:solidFill>
                  <a:latin typeface="黑体" pitchFamily="49" charset="-122"/>
                  <a:ea typeface="黑体" pitchFamily="49" charset="-122"/>
                  <a:cs typeface="+mn-cs"/>
                </a:rPr>
                <a:t>树形结构的</a:t>
              </a:r>
            </a:p>
            <a:p>
              <a:pPr algn="ctr" fontAlgn="auto">
                <a:lnSpc>
                  <a:spcPct val="80000"/>
                </a:lnSpc>
                <a:spcBef>
                  <a:spcPts val="0"/>
                </a:spcBef>
                <a:spcAft>
                  <a:spcPts val="0"/>
                </a:spcAft>
              </a:pPr>
              <a:r>
                <a:rPr lang="zh-CN" altLang="en-US" sz="3500" i="1" dirty="0">
                  <a:solidFill>
                    <a:srgbClr val="264AA5"/>
                  </a:solidFill>
                  <a:latin typeface="黑体" pitchFamily="49" charset="-122"/>
                  <a:ea typeface="黑体" pitchFamily="49" charset="-122"/>
                  <a:cs typeface="+mn-cs"/>
                </a:rPr>
                <a:t>多级索引</a:t>
              </a:r>
            </a:p>
          </p:txBody>
        </p:sp>
        <p:grpSp>
          <p:nvGrpSpPr>
            <p:cNvPr id="96" name="Group 25">
              <a:extLst>
                <a:ext uri="{FF2B5EF4-FFF2-40B4-BE49-F238E27FC236}">
                  <a16:creationId xmlns:a16="http://schemas.microsoft.com/office/drawing/2014/main" id="{ABEAE814-2A75-6E12-C7C5-62DB6D0FFF2C}"/>
                </a:ext>
              </a:extLst>
            </p:cNvPr>
            <p:cNvGrpSpPr>
              <a:grpSpLocks/>
            </p:cNvGrpSpPr>
            <p:nvPr/>
          </p:nvGrpSpPr>
          <p:grpSpPr bwMode="auto">
            <a:xfrm>
              <a:off x="2958" y="2259"/>
              <a:ext cx="2066" cy="1076"/>
              <a:chOff x="3036" y="2044"/>
              <a:chExt cx="1065" cy="949"/>
            </a:xfrm>
          </p:grpSpPr>
          <p:sp>
            <p:nvSpPr>
              <p:cNvPr id="97" name="Freeform 26">
                <a:extLst>
                  <a:ext uri="{FF2B5EF4-FFF2-40B4-BE49-F238E27FC236}">
                    <a16:creationId xmlns:a16="http://schemas.microsoft.com/office/drawing/2014/main" id="{57767EB9-8BD0-FA27-3AA0-9BF6BAF96CBD}"/>
                  </a:ext>
                </a:extLst>
              </p:cNvPr>
              <p:cNvSpPr>
                <a:spLocks/>
              </p:cNvSpPr>
              <p:nvPr/>
            </p:nvSpPr>
            <p:spPr bwMode="auto">
              <a:xfrm>
                <a:off x="3044" y="2068"/>
                <a:ext cx="1036" cy="904"/>
              </a:xfrm>
              <a:custGeom>
                <a:avLst/>
                <a:gdLst>
                  <a:gd name="T0" fmla="*/ 605 w 1036"/>
                  <a:gd name="T1" fmla="*/ 827 h 905"/>
                  <a:gd name="T2" fmla="*/ 638 w 1036"/>
                  <a:gd name="T3" fmla="*/ 827 h 905"/>
                  <a:gd name="T4" fmla="*/ 664 w 1036"/>
                  <a:gd name="T5" fmla="*/ 808 h 905"/>
                  <a:gd name="T6" fmla="*/ 683 w 1036"/>
                  <a:gd name="T7" fmla="*/ 802 h 905"/>
                  <a:gd name="T8" fmla="*/ 755 w 1036"/>
                  <a:gd name="T9" fmla="*/ 846 h 905"/>
                  <a:gd name="T10" fmla="*/ 840 w 1036"/>
                  <a:gd name="T11" fmla="*/ 833 h 905"/>
                  <a:gd name="T12" fmla="*/ 892 w 1036"/>
                  <a:gd name="T13" fmla="*/ 814 h 905"/>
                  <a:gd name="T14" fmla="*/ 976 w 1036"/>
                  <a:gd name="T15" fmla="*/ 852 h 905"/>
                  <a:gd name="T16" fmla="*/ 1015 w 1036"/>
                  <a:gd name="T17" fmla="*/ 776 h 905"/>
                  <a:gd name="T18" fmla="*/ 989 w 1036"/>
                  <a:gd name="T19" fmla="*/ 720 h 905"/>
                  <a:gd name="T20" fmla="*/ 976 w 1036"/>
                  <a:gd name="T21" fmla="*/ 701 h 905"/>
                  <a:gd name="T22" fmla="*/ 1002 w 1036"/>
                  <a:gd name="T23" fmla="*/ 688 h 905"/>
                  <a:gd name="T24" fmla="*/ 976 w 1036"/>
                  <a:gd name="T25" fmla="*/ 637 h 905"/>
                  <a:gd name="T26" fmla="*/ 970 w 1036"/>
                  <a:gd name="T27" fmla="*/ 625 h 905"/>
                  <a:gd name="T28" fmla="*/ 1035 w 1036"/>
                  <a:gd name="T29" fmla="*/ 511 h 905"/>
                  <a:gd name="T30" fmla="*/ 1002 w 1036"/>
                  <a:gd name="T31" fmla="*/ 392 h 905"/>
                  <a:gd name="T32" fmla="*/ 931 w 1036"/>
                  <a:gd name="T33" fmla="*/ 360 h 905"/>
                  <a:gd name="T34" fmla="*/ 1002 w 1036"/>
                  <a:gd name="T35" fmla="*/ 316 h 905"/>
                  <a:gd name="T36" fmla="*/ 970 w 1036"/>
                  <a:gd name="T37" fmla="*/ 259 h 905"/>
                  <a:gd name="T38" fmla="*/ 924 w 1036"/>
                  <a:gd name="T39" fmla="*/ 240 h 905"/>
                  <a:gd name="T40" fmla="*/ 1002 w 1036"/>
                  <a:gd name="T41" fmla="*/ 240 h 905"/>
                  <a:gd name="T42" fmla="*/ 1022 w 1036"/>
                  <a:gd name="T43" fmla="*/ 164 h 905"/>
                  <a:gd name="T44" fmla="*/ 976 w 1036"/>
                  <a:gd name="T45" fmla="*/ 88 h 905"/>
                  <a:gd name="T46" fmla="*/ 892 w 1036"/>
                  <a:gd name="T47" fmla="*/ 82 h 905"/>
                  <a:gd name="T48" fmla="*/ 872 w 1036"/>
                  <a:gd name="T49" fmla="*/ 94 h 905"/>
                  <a:gd name="T50" fmla="*/ 827 w 1036"/>
                  <a:gd name="T51" fmla="*/ 56 h 905"/>
                  <a:gd name="T52" fmla="*/ 788 w 1036"/>
                  <a:gd name="T53" fmla="*/ 126 h 905"/>
                  <a:gd name="T54" fmla="*/ 755 w 1036"/>
                  <a:gd name="T55" fmla="*/ 31 h 905"/>
                  <a:gd name="T56" fmla="*/ 618 w 1036"/>
                  <a:gd name="T57" fmla="*/ 0 h 905"/>
                  <a:gd name="T58" fmla="*/ 527 w 1036"/>
                  <a:gd name="T59" fmla="*/ 50 h 905"/>
                  <a:gd name="T60" fmla="*/ 495 w 1036"/>
                  <a:gd name="T61" fmla="*/ 75 h 905"/>
                  <a:gd name="T62" fmla="*/ 449 w 1036"/>
                  <a:gd name="T63" fmla="*/ 44 h 905"/>
                  <a:gd name="T64" fmla="*/ 384 w 1036"/>
                  <a:gd name="T65" fmla="*/ 126 h 905"/>
                  <a:gd name="T66" fmla="*/ 371 w 1036"/>
                  <a:gd name="T67" fmla="*/ 94 h 905"/>
                  <a:gd name="T68" fmla="*/ 332 w 1036"/>
                  <a:gd name="T69" fmla="*/ 126 h 905"/>
                  <a:gd name="T70" fmla="*/ 299 w 1036"/>
                  <a:gd name="T71" fmla="*/ 101 h 905"/>
                  <a:gd name="T72" fmla="*/ 247 w 1036"/>
                  <a:gd name="T73" fmla="*/ 44 h 905"/>
                  <a:gd name="T74" fmla="*/ 169 w 1036"/>
                  <a:gd name="T75" fmla="*/ 44 h 905"/>
                  <a:gd name="T76" fmla="*/ 97 w 1036"/>
                  <a:gd name="T77" fmla="*/ 101 h 905"/>
                  <a:gd name="T78" fmla="*/ 123 w 1036"/>
                  <a:gd name="T79" fmla="*/ 208 h 905"/>
                  <a:gd name="T80" fmla="*/ 78 w 1036"/>
                  <a:gd name="T81" fmla="*/ 202 h 905"/>
                  <a:gd name="T82" fmla="*/ 58 w 1036"/>
                  <a:gd name="T83" fmla="*/ 234 h 905"/>
                  <a:gd name="T84" fmla="*/ 84 w 1036"/>
                  <a:gd name="T85" fmla="*/ 290 h 905"/>
                  <a:gd name="T86" fmla="*/ 65 w 1036"/>
                  <a:gd name="T87" fmla="*/ 303 h 905"/>
                  <a:gd name="T88" fmla="*/ 0 w 1036"/>
                  <a:gd name="T89" fmla="*/ 398 h 905"/>
                  <a:gd name="T90" fmla="*/ 52 w 1036"/>
                  <a:gd name="T91" fmla="*/ 517 h 905"/>
                  <a:gd name="T92" fmla="*/ 136 w 1036"/>
                  <a:gd name="T93" fmla="*/ 511 h 905"/>
                  <a:gd name="T94" fmla="*/ 71 w 1036"/>
                  <a:gd name="T95" fmla="*/ 555 h 905"/>
                  <a:gd name="T96" fmla="*/ 65 w 1036"/>
                  <a:gd name="T97" fmla="*/ 606 h 905"/>
                  <a:gd name="T98" fmla="*/ 91 w 1036"/>
                  <a:gd name="T99" fmla="*/ 625 h 905"/>
                  <a:gd name="T100" fmla="*/ 143 w 1036"/>
                  <a:gd name="T101" fmla="*/ 637 h 905"/>
                  <a:gd name="T102" fmla="*/ 91 w 1036"/>
                  <a:gd name="T103" fmla="*/ 694 h 905"/>
                  <a:gd name="T104" fmla="*/ 97 w 1036"/>
                  <a:gd name="T105" fmla="*/ 770 h 905"/>
                  <a:gd name="T106" fmla="*/ 156 w 1036"/>
                  <a:gd name="T107" fmla="*/ 821 h 905"/>
                  <a:gd name="T108" fmla="*/ 214 w 1036"/>
                  <a:gd name="T109" fmla="*/ 821 h 905"/>
                  <a:gd name="T110" fmla="*/ 234 w 1036"/>
                  <a:gd name="T111" fmla="*/ 802 h 905"/>
                  <a:gd name="T112" fmla="*/ 371 w 1036"/>
                  <a:gd name="T113" fmla="*/ 897 h 905"/>
                  <a:gd name="T114" fmla="*/ 508 w 1036"/>
                  <a:gd name="T115" fmla="*/ 878 h 905"/>
                  <a:gd name="T116" fmla="*/ 573 w 1036"/>
                  <a:gd name="T117" fmla="*/ 808 h 905"/>
                  <a:gd name="T118" fmla="*/ 592 w 1036"/>
                  <a:gd name="T119" fmla="*/ 808 h 905"/>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1036" h="905">
                    <a:moveTo>
                      <a:pt x="592" y="809"/>
                    </a:moveTo>
                    <a:lnTo>
                      <a:pt x="605" y="828"/>
                    </a:lnTo>
                    <a:lnTo>
                      <a:pt x="618" y="828"/>
                    </a:lnTo>
                    <a:lnTo>
                      <a:pt x="638" y="828"/>
                    </a:lnTo>
                    <a:lnTo>
                      <a:pt x="651" y="815"/>
                    </a:lnTo>
                    <a:lnTo>
                      <a:pt x="664" y="809"/>
                    </a:lnTo>
                    <a:lnTo>
                      <a:pt x="670" y="765"/>
                    </a:lnTo>
                    <a:lnTo>
                      <a:pt x="683" y="803"/>
                    </a:lnTo>
                    <a:lnTo>
                      <a:pt x="716" y="828"/>
                    </a:lnTo>
                    <a:lnTo>
                      <a:pt x="755" y="847"/>
                    </a:lnTo>
                    <a:lnTo>
                      <a:pt x="807" y="841"/>
                    </a:lnTo>
                    <a:lnTo>
                      <a:pt x="840" y="834"/>
                    </a:lnTo>
                    <a:lnTo>
                      <a:pt x="892" y="777"/>
                    </a:lnTo>
                    <a:lnTo>
                      <a:pt x="892" y="815"/>
                    </a:lnTo>
                    <a:lnTo>
                      <a:pt x="911" y="853"/>
                    </a:lnTo>
                    <a:lnTo>
                      <a:pt x="976" y="853"/>
                    </a:lnTo>
                    <a:lnTo>
                      <a:pt x="1009" y="822"/>
                    </a:lnTo>
                    <a:lnTo>
                      <a:pt x="1015" y="777"/>
                    </a:lnTo>
                    <a:lnTo>
                      <a:pt x="1009" y="746"/>
                    </a:lnTo>
                    <a:lnTo>
                      <a:pt x="989" y="721"/>
                    </a:lnTo>
                    <a:lnTo>
                      <a:pt x="963" y="702"/>
                    </a:lnTo>
                    <a:lnTo>
                      <a:pt x="976" y="702"/>
                    </a:lnTo>
                    <a:lnTo>
                      <a:pt x="996" y="695"/>
                    </a:lnTo>
                    <a:lnTo>
                      <a:pt x="1002" y="689"/>
                    </a:lnTo>
                    <a:lnTo>
                      <a:pt x="1002" y="664"/>
                    </a:lnTo>
                    <a:lnTo>
                      <a:pt x="976" y="638"/>
                    </a:lnTo>
                    <a:lnTo>
                      <a:pt x="937" y="626"/>
                    </a:lnTo>
                    <a:lnTo>
                      <a:pt x="970" y="626"/>
                    </a:lnTo>
                    <a:lnTo>
                      <a:pt x="1009" y="594"/>
                    </a:lnTo>
                    <a:lnTo>
                      <a:pt x="1035" y="512"/>
                    </a:lnTo>
                    <a:lnTo>
                      <a:pt x="1035" y="449"/>
                    </a:lnTo>
                    <a:lnTo>
                      <a:pt x="1002" y="392"/>
                    </a:lnTo>
                    <a:lnTo>
                      <a:pt x="970" y="373"/>
                    </a:lnTo>
                    <a:lnTo>
                      <a:pt x="931" y="360"/>
                    </a:lnTo>
                    <a:lnTo>
                      <a:pt x="989" y="341"/>
                    </a:lnTo>
                    <a:lnTo>
                      <a:pt x="1002" y="316"/>
                    </a:lnTo>
                    <a:lnTo>
                      <a:pt x="996" y="278"/>
                    </a:lnTo>
                    <a:lnTo>
                      <a:pt x="970" y="259"/>
                    </a:lnTo>
                    <a:lnTo>
                      <a:pt x="931" y="259"/>
                    </a:lnTo>
                    <a:lnTo>
                      <a:pt x="924" y="240"/>
                    </a:lnTo>
                    <a:lnTo>
                      <a:pt x="950" y="246"/>
                    </a:lnTo>
                    <a:lnTo>
                      <a:pt x="1002" y="240"/>
                    </a:lnTo>
                    <a:lnTo>
                      <a:pt x="1022" y="208"/>
                    </a:lnTo>
                    <a:lnTo>
                      <a:pt x="1022" y="164"/>
                    </a:lnTo>
                    <a:lnTo>
                      <a:pt x="1009" y="120"/>
                    </a:lnTo>
                    <a:lnTo>
                      <a:pt x="976" y="88"/>
                    </a:lnTo>
                    <a:lnTo>
                      <a:pt x="937" y="75"/>
                    </a:lnTo>
                    <a:lnTo>
                      <a:pt x="892" y="82"/>
                    </a:lnTo>
                    <a:lnTo>
                      <a:pt x="859" y="132"/>
                    </a:lnTo>
                    <a:lnTo>
                      <a:pt x="872" y="94"/>
                    </a:lnTo>
                    <a:lnTo>
                      <a:pt x="859" y="56"/>
                    </a:lnTo>
                    <a:lnTo>
                      <a:pt x="827" y="56"/>
                    </a:lnTo>
                    <a:lnTo>
                      <a:pt x="794" y="75"/>
                    </a:lnTo>
                    <a:lnTo>
                      <a:pt x="788" y="126"/>
                    </a:lnTo>
                    <a:lnTo>
                      <a:pt x="775" y="63"/>
                    </a:lnTo>
                    <a:lnTo>
                      <a:pt x="755" y="31"/>
                    </a:lnTo>
                    <a:lnTo>
                      <a:pt x="709" y="12"/>
                    </a:lnTo>
                    <a:lnTo>
                      <a:pt x="618" y="0"/>
                    </a:lnTo>
                    <a:lnTo>
                      <a:pt x="553" y="25"/>
                    </a:lnTo>
                    <a:lnTo>
                      <a:pt x="527" y="50"/>
                    </a:lnTo>
                    <a:lnTo>
                      <a:pt x="508" y="101"/>
                    </a:lnTo>
                    <a:lnTo>
                      <a:pt x="495" y="75"/>
                    </a:lnTo>
                    <a:lnTo>
                      <a:pt x="475" y="50"/>
                    </a:lnTo>
                    <a:lnTo>
                      <a:pt x="449" y="44"/>
                    </a:lnTo>
                    <a:lnTo>
                      <a:pt x="397" y="69"/>
                    </a:lnTo>
                    <a:lnTo>
                      <a:pt x="384" y="126"/>
                    </a:lnTo>
                    <a:lnTo>
                      <a:pt x="377" y="101"/>
                    </a:lnTo>
                    <a:lnTo>
                      <a:pt x="371" y="94"/>
                    </a:lnTo>
                    <a:lnTo>
                      <a:pt x="351" y="101"/>
                    </a:lnTo>
                    <a:lnTo>
                      <a:pt x="332" y="126"/>
                    </a:lnTo>
                    <a:lnTo>
                      <a:pt x="319" y="158"/>
                    </a:lnTo>
                    <a:lnTo>
                      <a:pt x="299" y="101"/>
                    </a:lnTo>
                    <a:lnTo>
                      <a:pt x="280" y="69"/>
                    </a:lnTo>
                    <a:lnTo>
                      <a:pt x="247" y="44"/>
                    </a:lnTo>
                    <a:lnTo>
                      <a:pt x="201" y="38"/>
                    </a:lnTo>
                    <a:lnTo>
                      <a:pt x="169" y="44"/>
                    </a:lnTo>
                    <a:lnTo>
                      <a:pt x="130" y="63"/>
                    </a:lnTo>
                    <a:lnTo>
                      <a:pt x="97" y="101"/>
                    </a:lnTo>
                    <a:lnTo>
                      <a:pt x="91" y="164"/>
                    </a:lnTo>
                    <a:lnTo>
                      <a:pt x="123" y="208"/>
                    </a:lnTo>
                    <a:lnTo>
                      <a:pt x="91" y="202"/>
                    </a:lnTo>
                    <a:lnTo>
                      <a:pt x="78" y="202"/>
                    </a:lnTo>
                    <a:lnTo>
                      <a:pt x="65" y="208"/>
                    </a:lnTo>
                    <a:lnTo>
                      <a:pt x="58" y="234"/>
                    </a:lnTo>
                    <a:lnTo>
                      <a:pt x="65" y="265"/>
                    </a:lnTo>
                    <a:lnTo>
                      <a:pt x="84" y="290"/>
                    </a:lnTo>
                    <a:lnTo>
                      <a:pt x="110" y="290"/>
                    </a:lnTo>
                    <a:lnTo>
                      <a:pt x="65" y="303"/>
                    </a:lnTo>
                    <a:lnTo>
                      <a:pt x="32" y="335"/>
                    </a:lnTo>
                    <a:lnTo>
                      <a:pt x="0" y="398"/>
                    </a:lnTo>
                    <a:lnTo>
                      <a:pt x="13" y="461"/>
                    </a:lnTo>
                    <a:lnTo>
                      <a:pt x="52" y="518"/>
                    </a:lnTo>
                    <a:lnTo>
                      <a:pt x="78" y="524"/>
                    </a:lnTo>
                    <a:lnTo>
                      <a:pt x="136" y="512"/>
                    </a:lnTo>
                    <a:lnTo>
                      <a:pt x="104" y="524"/>
                    </a:lnTo>
                    <a:lnTo>
                      <a:pt x="71" y="556"/>
                    </a:lnTo>
                    <a:lnTo>
                      <a:pt x="65" y="575"/>
                    </a:lnTo>
                    <a:lnTo>
                      <a:pt x="65" y="607"/>
                    </a:lnTo>
                    <a:lnTo>
                      <a:pt x="71" y="613"/>
                    </a:lnTo>
                    <a:lnTo>
                      <a:pt x="91" y="626"/>
                    </a:lnTo>
                    <a:lnTo>
                      <a:pt x="117" y="632"/>
                    </a:lnTo>
                    <a:lnTo>
                      <a:pt x="143" y="638"/>
                    </a:lnTo>
                    <a:lnTo>
                      <a:pt x="117" y="664"/>
                    </a:lnTo>
                    <a:lnTo>
                      <a:pt x="91" y="695"/>
                    </a:lnTo>
                    <a:lnTo>
                      <a:pt x="91" y="733"/>
                    </a:lnTo>
                    <a:lnTo>
                      <a:pt x="97" y="771"/>
                    </a:lnTo>
                    <a:lnTo>
                      <a:pt x="117" y="803"/>
                    </a:lnTo>
                    <a:lnTo>
                      <a:pt x="156" y="822"/>
                    </a:lnTo>
                    <a:lnTo>
                      <a:pt x="182" y="828"/>
                    </a:lnTo>
                    <a:lnTo>
                      <a:pt x="214" y="822"/>
                    </a:lnTo>
                    <a:lnTo>
                      <a:pt x="228" y="815"/>
                    </a:lnTo>
                    <a:lnTo>
                      <a:pt x="234" y="803"/>
                    </a:lnTo>
                    <a:lnTo>
                      <a:pt x="312" y="885"/>
                    </a:lnTo>
                    <a:lnTo>
                      <a:pt x="371" y="898"/>
                    </a:lnTo>
                    <a:lnTo>
                      <a:pt x="436" y="904"/>
                    </a:lnTo>
                    <a:lnTo>
                      <a:pt x="508" y="879"/>
                    </a:lnTo>
                    <a:lnTo>
                      <a:pt x="553" y="841"/>
                    </a:lnTo>
                    <a:lnTo>
                      <a:pt x="573" y="809"/>
                    </a:lnTo>
                    <a:lnTo>
                      <a:pt x="586" y="765"/>
                    </a:lnTo>
                    <a:lnTo>
                      <a:pt x="592" y="809"/>
                    </a:lnTo>
                    <a:close/>
                  </a:path>
                </a:pathLst>
              </a:custGeom>
              <a:noFill/>
              <a:ln w="47625" cap="flat">
                <a:noFill/>
                <a:prstDash val="solid"/>
                <a:round/>
                <a:headEnd/>
                <a:tailEnd/>
              </a:ln>
              <a:effectLst>
                <a:outerShdw dist="45791" dir="2021404" algn="ctr" rotWithShape="0">
                  <a:srgbClr val="B2B2B2"/>
                </a:outerShdw>
              </a:effectLst>
            </p:spPr>
            <p:txBody>
              <a:bodyPr wrap="none" anchor="ctr">
                <a:spAutoFit/>
              </a:bodyPr>
              <a:lstStyle/>
              <a:p>
                <a:pPr fontAlgn="auto">
                  <a:spcBef>
                    <a:spcPts val="0"/>
                  </a:spcBef>
                  <a:spcAft>
                    <a:spcPts val="0"/>
                  </a:spcAft>
                </a:pPr>
                <a:endParaRPr lang="zh-CN" altLang="en-US" dirty="0">
                  <a:solidFill>
                    <a:srgbClr val="000000"/>
                  </a:solidFill>
                  <a:latin typeface="Arial Narrow"/>
                  <a:cs typeface="+mn-cs"/>
                </a:endParaRPr>
              </a:p>
            </p:txBody>
          </p:sp>
          <p:sp>
            <p:nvSpPr>
              <p:cNvPr id="98" name="Freeform 27">
                <a:extLst>
                  <a:ext uri="{FF2B5EF4-FFF2-40B4-BE49-F238E27FC236}">
                    <a16:creationId xmlns:a16="http://schemas.microsoft.com/office/drawing/2014/main" id="{2698A735-6503-FE16-C714-8EE11E099121}"/>
                  </a:ext>
                </a:extLst>
              </p:cNvPr>
              <p:cNvSpPr>
                <a:spLocks/>
              </p:cNvSpPr>
              <p:nvPr/>
            </p:nvSpPr>
            <p:spPr bwMode="auto">
              <a:xfrm>
                <a:off x="3036" y="2087"/>
                <a:ext cx="607" cy="905"/>
              </a:xfrm>
              <a:custGeom>
                <a:avLst/>
                <a:gdLst>
                  <a:gd name="T0" fmla="*/ 586 w 607"/>
                  <a:gd name="T1" fmla="*/ 791 h 905"/>
                  <a:gd name="T2" fmla="*/ 469 w 607"/>
                  <a:gd name="T3" fmla="*/ 873 h 905"/>
                  <a:gd name="T4" fmla="*/ 345 w 607"/>
                  <a:gd name="T5" fmla="*/ 873 h 905"/>
                  <a:gd name="T6" fmla="*/ 241 w 607"/>
                  <a:gd name="T7" fmla="*/ 797 h 905"/>
                  <a:gd name="T8" fmla="*/ 170 w 607"/>
                  <a:gd name="T9" fmla="*/ 803 h 905"/>
                  <a:gd name="T10" fmla="*/ 104 w 607"/>
                  <a:gd name="T11" fmla="*/ 715 h 905"/>
                  <a:gd name="T12" fmla="*/ 156 w 607"/>
                  <a:gd name="T13" fmla="*/ 620 h 905"/>
                  <a:gd name="T14" fmla="*/ 78 w 607"/>
                  <a:gd name="T15" fmla="*/ 588 h 905"/>
                  <a:gd name="T16" fmla="*/ 117 w 607"/>
                  <a:gd name="T17" fmla="*/ 512 h 905"/>
                  <a:gd name="T18" fmla="*/ 91 w 607"/>
                  <a:gd name="T19" fmla="*/ 493 h 905"/>
                  <a:gd name="T20" fmla="*/ 26 w 607"/>
                  <a:gd name="T21" fmla="*/ 417 h 905"/>
                  <a:gd name="T22" fmla="*/ 52 w 607"/>
                  <a:gd name="T23" fmla="*/ 316 h 905"/>
                  <a:gd name="T24" fmla="*/ 124 w 607"/>
                  <a:gd name="T25" fmla="*/ 272 h 905"/>
                  <a:gd name="T26" fmla="*/ 78 w 607"/>
                  <a:gd name="T27" fmla="*/ 247 h 905"/>
                  <a:gd name="T28" fmla="*/ 91 w 607"/>
                  <a:gd name="T29" fmla="*/ 183 h 905"/>
                  <a:gd name="T30" fmla="*/ 111 w 607"/>
                  <a:gd name="T31" fmla="*/ 133 h 905"/>
                  <a:gd name="T32" fmla="*/ 189 w 607"/>
                  <a:gd name="T33" fmla="*/ 38 h 905"/>
                  <a:gd name="T34" fmla="*/ 287 w 607"/>
                  <a:gd name="T35" fmla="*/ 57 h 905"/>
                  <a:gd name="T36" fmla="*/ 332 w 607"/>
                  <a:gd name="T37" fmla="*/ 139 h 905"/>
                  <a:gd name="T38" fmla="*/ 384 w 607"/>
                  <a:gd name="T39" fmla="*/ 76 h 905"/>
                  <a:gd name="T40" fmla="*/ 417 w 607"/>
                  <a:gd name="T41" fmla="*/ 51 h 905"/>
                  <a:gd name="T42" fmla="*/ 495 w 607"/>
                  <a:gd name="T43" fmla="*/ 51 h 905"/>
                  <a:gd name="T44" fmla="*/ 541 w 607"/>
                  <a:gd name="T45" fmla="*/ 38 h 905"/>
                  <a:gd name="T46" fmla="*/ 469 w 607"/>
                  <a:gd name="T47" fmla="*/ 6 h 905"/>
                  <a:gd name="T48" fmla="*/ 397 w 607"/>
                  <a:gd name="T49" fmla="*/ 44 h 905"/>
                  <a:gd name="T50" fmla="*/ 339 w 607"/>
                  <a:gd name="T51" fmla="*/ 70 h 905"/>
                  <a:gd name="T52" fmla="*/ 313 w 607"/>
                  <a:gd name="T53" fmla="*/ 57 h 905"/>
                  <a:gd name="T54" fmla="*/ 261 w 607"/>
                  <a:gd name="T55" fmla="*/ 6 h 905"/>
                  <a:gd name="T56" fmla="*/ 156 w 607"/>
                  <a:gd name="T57" fmla="*/ 13 h 905"/>
                  <a:gd name="T58" fmla="*/ 98 w 607"/>
                  <a:gd name="T59" fmla="*/ 89 h 905"/>
                  <a:gd name="T60" fmla="*/ 78 w 607"/>
                  <a:gd name="T61" fmla="*/ 114 h 905"/>
                  <a:gd name="T62" fmla="*/ 65 w 607"/>
                  <a:gd name="T63" fmla="*/ 145 h 905"/>
                  <a:gd name="T64" fmla="*/ 59 w 607"/>
                  <a:gd name="T65" fmla="*/ 171 h 905"/>
                  <a:gd name="T66" fmla="*/ 52 w 607"/>
                  <a:gd name="T67" fmla="*/ 259 h 905"/>
                  <a:gd name="T68" fmla="*/ 20 w 607"/>
                  <a:gd name="T69" fmla="*/ 316 h 905"/>
                  <a:gd name="T70" fmla="*/ 26 w 607"/>
                  <a:gd name="T71" fmla="*/ 474 h 905"/>
                  <a:gd name="T72" fmla="*/ 65 w 607"/>
                  <a:gd name="T73" fmla="*/ 544 h 905"/>
                  <a:gd name="T74" fmla="*/ 59 w 607"/>
                  <a:gd name="T75" fmla="*/ 601 h 905"/>
                  <a:gd name="T76" fmla="*/ 111 w 607"/>
                  <a:gd name="T77" fmla="*/ 632 h 905"/>
                  <a:gd name="T78" fmla="*/ 78 w 607"/>
                  <a:gd name="T79" fmla="*/ 734 h 905"/>
                  <a:gd name="T80" fmla="*/ 156 w 607"/>
                  <a:gd name="T81" fmla="*/ 835 h 905"/>
                  <a:gd name="T82" fmla="*/ 267 w 607"/>
                  <a:gd name="T83" fmla="*/ 847 h 905"/>
                  <a:gd name="T84" fmla="*/ 391 w 607"/>
                  <a:gd name="T85" fmla="*/ 904 h 905"/>
                  <a:gd name="T86" fmla="*/ 541 w 607"/>
                  <a:gd name="T87" fmla="*/ 873 h 905"/>
                  <a:gd name="T88" fmla="*/ 606 w 607"/>
                  <a:gd name="T89" fmla="*/ 791 h 905"/>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607" h="905">
                    <a:moveTo>
                      <a:pt x="606" y="791"/>
                    </a:moveTo>
                    <a:lnTo>
                      <a:pt x="599" y="746"/>
                    </a:lnTo>
                    <a:lnTo>
                      <a:pt x="586" y="791"/>
                    </a:lnTo>
                    <a:lnTo>
                      <a:pt x="567" y="822"/>
                    </a:lnTo>
                    <a:lnTo>
                      <a:pt x="521" y="854"/>
                    </a:lnTo>
                    <a:lnTo>
                      <a:pt x="469" y="873"/>
                    </a:lnTo>
                    <a:lnTo>
                      <a:pt x="417" y="879"/>
                    </a:lnTo>
                    <a:lnTo>
                      <a:pt x="365" y="873"/>
                    </a:lnTo>
                    <a:lnTo>
                      <a:pt x="345" y="873"/>
                    </a:lnTo>
                    <a:lnTo>
                      <a:pt x="326" y="866"/>
                    </a:lnTo>
                    <a:lnTo>
                      <a:pt x="248" y="784"/>
                    </a:lnTo>
                    <a:lnTo>
                      <a:pt x="241" y="797"/>
                    </a:lnTo>
                    <a:lnTo>
                      <a:pt x="228" y="803"/>
                    </a:lnTo>
                    <a:lnTo>
                      <a:pt x="196" y="810"/>
                    </a:lnTo>
                    <a:lnTo>
                      <a:pt x="170" y="803"/>
                    </a:lnTo>
                    <a:lnTo>
                      <a:pt x="130" y="784"/>
                    </a:lnTo>
                    <a:lnTo>
                      <a:pt x="111" y="753"/>
                    </a:lnTo>
                    <a:lnTo>
                      <a:pt x="104" y="715"/>
                    </a:lnTo>
                    <a:lnTo>
                      <a:pt x="104" y="677"/>
                    </a:lnTo>
                    <a:lnTo>
                      <a:pt x="130" y="645"/>
                    </a:lnTo>
                    <a:lnTo>
                      <a:pt x="156" y="620"/>
                    </a:lnTo>
                    <a:lnTo>
                      <a:pt x="130" y="613"/>
                    </a:lnTo>
                    <a:lnTo>
                      <a:pt x="104" y="607"/>
                    </a:lnTo>
                    <a:lnTo>
                      <a:pt x="78" y="588"/>
                    </a:lnTo>
                    <a:lnTo>
                      <a:pt x="78" y="557"/>
                    </a:lnTo>
                    <a:lnTo>
                      <a:pt x="85" y="538"/>
                    </a:lnTo>
                    <a:lnTo>
                      <a:pt x="117" y="512"/>
                    </a:lnTo>
                    <a:lnTo>
                      <a:pt x="150" y="493"/>
                    </a:lnTo>
                    <a:lnTo>
                      <a:pt x="111" y="493"/>
                    </a:lnTo>
                    <a:lnTo>
                      <a:pt x="91" y="493"/>
                    </a:lnTo>
                    <a:lnTo>
                      <a:pt x="78" y="493"/>
                    </a:lnTo>
                    <a:lnTo>
                      <a:pt x="46" y="462"/>
                    </a:lnTo>
                    <a:lnTo>
                      <a:pt x="26" y="417"/>
                    </a:lnTo>
                    <a:lnTo>
                      <a:pt x="26" y="373"/>
                    </a:lnTo>
                    <a:lnTo>
                      <a:pt x="39" y="335"/>
                    </a:lnTo>
                    <a:lnTo>
                      <a:pt x="52" y="316"/>
                    </a:lnTo>
                    <a:lnTo>
                      <a:pt x="78" y="291"/>
                    </a:lnTo>
                    <a:lnTo>
                      <a:pt x="98" y="285"/>
                    </a:lnTo>
                    <a:lnTo>
                      <a:pt x="124" y="272"/>
                    </a:lnTo>
                    <a:lnTo>
                      <a:pt x="104" y="266"/>
                    </a:lnTo>
                    <a:lnTo>
                      <a:pt x="85" y="259"/>
                    </a:lnTo>
                    <a:lnTo>
                      <a:pt x="78" y="247"/>
                    </a:lnTo>
                    <a:lnTo>
                      <a:pt x="72" y="215"/>
                    </a:lnTo>
                    <a:lnTo>
                      <a:pt x="78" y="190"/>
                    </a:lnTo>
                    <a:lnTo>
                      <a:pt x="91" y="183"/>
                    </a:lnTo>
                    <a:lnTo>
                      <a:pt x="104" y="183"/>
                    </a:lnTo>
                    <a:lnTo>
                      <a:pt x="137" y="190"/>
                    </a:lnTo>
                    <a:lnTo>
                      <a:pt x="111" y="133"/>
                    </a:lnTo>
                    <a:lnTo>
                      <a:pt x="130" y="70"/>
                    </a:lnTo>
                    <a:lnTo>
                      <a:pt x="156" y="51"/>
                    </a:lnTo>
                    <a:lnTo>
                      <a:pt x="189" y="38"/>
                    </a:lnTo>
                    <a:lnTo>
                      <a:pt x="228" y="32"/>
                    </a:lnTo>
                    <a:lnTo>
                      <a:pt x="261" y="38"/>
                    </a:lnTo>
                    <a:lnTo>
                      <a:pt x="287" y="57"/>
                    </a:lnTo>
                    <a:lnTo>
                      <a:pt x="313" y="82"/>
                    </a:lnTo>
                    <a:lnTo>
                      <a:pt x="319" y="114"/>
                    </a:lnTo>
                    <a:lnTo>
                      <a:pt x="332" y="139"/>
                    </a:lnTo>
                    <a:lnTo>
                      <a:pt x="345" y="108"/>
                    </a:lnTo>
                    <a:lnTo>
                      <a:pt x="365" y="82"/>
                    </a:lnTo>
                    <a:lnTo>
                      <a:pt x="384" y="76"/>
                    </a:lnTo>
                    <a:lnTo>
                      <a:pt x="391" y="82"/>
                    </a:lnTo>
                    <a:lnTo>
                      <a:pt x="397" y="108"/>
                    </a:lnTo>
                    <a:lnTo>
                      <a:pt x="417" y="51"/>
                    </a:lnTo>
                    <a:lnTo>
                      <a:pt x="469" y="32"/>
                    </a:lnTo>
                    <a:lnTo>
                      <a:pt x="482" y="38"/>
                    </a:lnTo>
                    <a:lnTo>
                      <a:pt x="495" y="51"/>
                    </a:lnTo>
                    <a:lnTo>
                      <a:pt x="515" y="82"/>
                    </a:lnTo>
                    <a:lnTo>
                      <a:pt x="521" y="114"/>
                    </a:lnTo>
                    <a:lnTo>
                      <a:pt x="541" y="38"/>
                    </a:lnTo>
                    <a:lnTo>
                      <a:pt x="521" y="19"/>
                    </a:lnTo>
                    <a:lnTo>
                      <a:pt x="495" y="13"/>
                    </a:lnTo>
                    <a:lnTo>
                      <a:pt x="469" y="6"/>
                    </a:lnTo>
                    <a:lnTo>
                      <a:pt x="443" y="6"/>
                    </a:lnTo>
                    <a:lnTo>
                      <a:pt x="423" y="25"/>
                    </a:lnTo>
                    <a:lnTo>
                      <a:pt x="397" y="44"/>
                    </a:lnTo>
                    <a:lnTo>
                      <a:pt x="384" y="44"/>
                    </a:lnTo>
                    <a:lnTo>
                      <a:pt x="365" y="51"/>
                    </a:lnTo>
                    <a:lnTo>
                      <a:pt x="339" y="70"/>
                    </a:lnTo>
                    <a:lnTo>
                      <a:pt x="332" y="95"/>
                    </a:lnTo>
                    <a:lnTo>
                      <a:pt x="319" y="63"/>
                    </a:lnTo>
                    <a:lnTo>
                      <a:pt x="313" y="57"/>
                    </a:lnTo>
                    <a:lnTo>
                      <a:pt x="313" y="51"/>
                    </a:lnTo>
                    <a:lnTo>
                      <a:pt x="293" y="19"/>
                    </a:lnTo>
                    <a:lnTo>
                      <a:pt x="261" y="6"/>
                    </a:lnTo>
                    <a:lnTo>
                      <a:pt x="228" y="0"/>
                    </a:lnTo>
                    <a:lnTo>
                      <a:pt x="189" y="6"/>
                    </a:lnTo>
                    <a:lnTo>
                      <a:pt x="156" y="13"/>
                    </a:lnTo>
                    <a:lnTo>
                      <a:pt x="130" y="38"/>
                    </a:lnTo>
                    <a:lnTo>
                      <a:pt x="111" y="57"/>
                    </a:lnTo>
                    <a:lnTo>
                      <a:pt x="98" y="89"/>
                    </a:lnTo>
                    <a:lnTo>
                      <a:pt x="91" y="101"/>
                    </a:lnTo>
                    <a:lnTo>
                      <a:pt x="78" y="114"/>
                    </a:lnTo>
                    <a:lnTo>
                      <a:pt x="78" y="127"/>
                    </a:lnTo>
                    <a:lnTo>
                      <a:pt x="78" y="139"/>
                    </a:lnTo>
                    <a:lnTo>
                      <a:pt x="65" y="145"/>
                    </a:lnTo>
                    <a:lnTo>
                      <a:pt x="65" y="158"/>
                    </a:lnTo>
                    <a:lnTo>
                      <a:pt x="59" y="164"/>
                    </a:lnTo>
                    <a:lnTo>
                      <a:pt x="59" y="171"/>
                    </a:lnTo>
                    <a:lnTo>
                      <a:pt x="52" y="202"/>
                    </a:lnTo>
                    <a:lnTo>
                      <a:pt x="46" y="240"/>
                    </a:lnTo>
                    <a:lnTo>
                      <a:pt x="52" y="259"/>
                    </a:lnTo>
                    <a:lnTo>
                      <a:pt x="65" y="272"/>
                    </a:lnTo>
                    <a:lnTo>
                      <a:pt x="52" y="278"/>
                    </a:lnTo>
                    <a:lnTo>
                      <a:pt x="20" y="316"/>
                    </a:lnTo>
                    <a:lnTo>
                      <a:pt x="0" y="367"/>
                    </a:lnTo>
                    <a:lnTo>
                      <a:pt x="0" y="424"/>
                    </a:lnTo>
                    <a:lnTo>
                      <a:pt x="26" y="474"/>
                    </a:lnTo>
                    <a:lnTo>
                      <a:pt x="46" y="500"/>
                    </a:lnTo>
                    <a:lnTo>
                      <a:pt x="78" y="519"/>
                    </a:lnTo>
                    <a:lnTo>
                      <a:pt x="65" y="544"/>
                    </a:lnTo>
                    <a:lnTo>
                      <a:pt x="52" y="563"/>
                    </a:lnTo>
                    <a:lnTo>
                      <a:pt x="52" y="582"/>
                    </a:lnTo>
                    <a:lnTo>
                      <a:pt x="59" y="601"/>
                    </a:lnTo>
                    <a:lnTo>
                      <a:pt x="72" y="620"/>
                    </a:lnTo>
                    <a:lnTo>
                      <a:pt x="91" y="626"/>
                    </a:lnTo>
                    <a:lnTo>
                      <a:pt x="111" y="632"/>
                    </a:lnTo>
                    <a:lnTo>
                      <a:pt x="104" y="645"/>
                    </a:lnTo>
                    <a:lnTo>
                      <a:pt x="78" y="689"/>
                    </a:lnTo>
                    <a:lnTo>
                      <a:pt x="78" y="734"/>
                    </a:lnTo>
                    <a:lnTo>
                      <a:pt x="91" y="778"/>
                    </a:lnTo>
                    <a:lnTo>
                      <a:pt x="130" y="822"/>
                    </a:lnTo>
                    <a:lnTo>
                      <a:pt x="156" y="835"/>
                    </a:lnTo>
                    <a:lnTo>
                      <a:pt x="196" y="841"/>
                    </a:lnTo>
                    <a:lnTo>
                      <a:pt x="261" y="829"/>
                    </a:lnTo>
                    <a:lnTo>
                      <a:pt x="267" y="847"/>
                    </a:lnTo>
                    <a:lnTo>
                      <a:pt x="306" y="879"/>
                    </a:lnTo>
                    <a:lnTo>
                      <a:pt x="352" y="898"/>
                    </a:lnTo>
                    <a:lnTo>
                      <a:pt x="391" y="904"/>
                    </a:lnTo>
                    <a:lnTo>
                      <a:pt x="443" y="898"/>
                    </a:lnTo>
                    <a:lnTo>
                      <a:pt x="495" y="892"/>
                    </a:lnTo>
                    <a:lnTo>
                      <a:pt x="541" y="873"/>
                    </a:lnTo>
                    <a:lnTo>
                      <a:pt x="580" y="835"/>
                    </a:lnTo>
                    <a:lnTo>
                      <a:pt x="606" y="791"/>
                    </a:lnTo>
                    <a:close/>
                  </a:path>
                </a:pathLst>
              </a:custGeom>
              <a:noFill/>
              <a:ln w="47625" cap="flat">
                <a:solidFill>
                  <a:schemeClr val="accent1"/>
                </a:solidFill>
                <a:prstDash val="solid"/>
                <a:round/>
                <a:headEnd/>
                <a:tailEnd/>
              </a:ln>
              <a:effectLst>
                <a:outerShdw dist="45791" dir="2021404" algn="ctr" rotWithShape="0">
                  <a:srgbClr val="B2B2B2"/>
                </a:outerShdw>
              </a:effectLst>
            </p:spPr>
            <p:txBody>
              <a:bodyPr wrap="none" anchor="ctr">
                <a:spAutoFit/>
              </a:bodyPr>
              <a:lstStyle/>
              <a:p>
                <a:pPr fontAlgn="auto">
                  <a:spcBef>
                    <a:spcPts val="0"/>
                  </a:spcBef>
                  <a:spcAft>
                    <a:spcPts val="0"/>
                  </a:spcAft>
                </a:pPr>
                <a:endParaRPr lang="zh-CN" altLang="en-US">
                  <a:solidFill>
                    <a:srgbClr val="000000"/>
                  </a:solidFill>
                  <a:latin typeface="Arial Narrow"/>
                  <a:cs typeface="+mn-cs"/>
                </a:endParaRPr>
              </a:p>
            </p:txBody>
          </p:sp>
          <p:sp>
            <p:nvSpPr>
              <p:cNvPr id="99" name="Freeform 28">
                <a:extLst>
                  <a:ext uri="{FF2B5EF4-FFF2-40B4-BE49-F238E27FC236}">
                    <a16:creationId xmlns:a16="http://schemas.microsoft.com/office/drawing/2014/main" id="{0398C975-5EBB-68E7-20EE-9472208604FE}"/>
                  </a:ext>
                </a:extLst>
              </p:cNvPr>
              <p:cNvSpPr>
                <a:spLocks/>
              </p:cNvSpPr>
              <p:nvPr/>
            </p:nvSpPr>
            <p:spPr bwMode="auto">
              <a:xfrm>
                <a:off x="3539" y="2042"/>
                <a:ext cx="561" cy="899"/>
              </a:xfrm>
              <a:custGeom>
                <a:avLst/>
                <a:gdLst>
                  <a:gd name="T0" fmla="*/ 84 w 561"/>
                  <a:gd name="T1" fmla="*/ 879 h 899"/>
                  <a:gd name="T2" fmla="*/ 156 w 561"/>
                  <a:gd name="T3" fmla="*/ 879 h 899"/>
                  <a:gd name="T4" fmla="*/ 214 w 561"/>
                  <a:gd name="T5" fmla="*/ 885 h 899"/>
                  <a:gd name="T6" fmla="*/ 319 w 561"/>
                  <a:gd name="T7" fmla="*/ 879 h 899"/>
                  <a:gd name="T8" fmla="*/ 436 w 561"/>
                  <a:gd name="T9" fmla="*/ 898 h 899"/>
                  <a:gd name="T10" fmla="*/ 533 w 561"/>
                  <a:gd name="T11" fmla="*/ 841 h 899"/>
                  <a:gd name="T12" fmla="*/ 540 w 561"/>
                  <a:gd name="T13" fmla="*/ 777 h 899"/>
                  <a:gd name="T14" fmla="*/ 520 w 561"/>
                  <a:gd name="T15" fmla="*/ 714 h 899"/>
                  <a:gd name="T16" fmla="*/ 501 w 561"/>
                  <a:gd name="T17" fmla="*/ 657 h 899"/>
                  <a:gd name="T18" fmla="*/ 553 w 561"/>
                  <a:gd name="T19" fmla="*/ 588 h 899"/>
                  <a:gd name="T20" fmla="*/ 553 w 561"/>
                  <a:gd name="T21" fmla="*/ 480 h 899"/>
                  <a:gd name="T22" fmla="*/ 507 w 561"/>
                  <a:gd name="T23" fmla="*/ 379 h 899"/>
                  <a:gd name="T24" fmla="*/ 520 w 561"/>
                  <a:gd name="T25" fmla="*/ 309 h 899"/>
                  <a:gd name="T26" fmla="*/ 540 w 561"/>
                  <a:gd name="T27" fmla="*/ 240 h 899"/>
                  <a:gd name="T28" fmla="*/ 527 w 561"/>
                  <a:gd name="T29" fmla="*/ 120 h 899"/>
                  <a:gd name="T30" fmla="*/ 468 w 561"/>
                  <a:gd name="T31" fmla="*/ 82 h 899"/>
                  <a:gd name="T32" fmla="*/ 377 w 561"/>
                  <a:gd name="T33" fmla="*/ 50 h 899"/>
                  <a:gd name="T34" fmla="*/ 319 w 561"/>
                  <a:gd name="T35" fmla="*/ 63 h 899"/>
                  <a:gd name="T36" fmla="*/ 234 w 561"/>
                  <a:gd name="T37" fmla="*/ 6 h 899"/>
                  <a:gd name="T38" fmla="*/ 52 w 561"/>
                  <a:gd name="T39" fmla="*/ 25 h 899"/>
                  <a:gd name="T40" fmla="*/ 45 w 561"/>
                  <a:gd name="T41" fmla="*/ 56 h 899"/>
                  <a:gd name="T42" fmla="*/ 247 w 561"/>
                  <a:gd name="T43" fmla="*/ 63 h 899"/>
                  <a:gd name="T44" fmla="*/ 299 w 561"/>
                  <a:gd name="T45" fmla="*/ 120 h 899"/>
                  <a:gd name="T46" fmla="*/ 351 w 561"/>
                  <a:gd name="T47" fmla="*/ 94 h 899"/>
                  <a:gd name="T48" fmla="*/ 358 w 561"/>
                  <a:gd name="T49" fmla="*/ 158 h 899"/>
                  <a:gd name="T50" fmla="*/ 436 w 561"/>
                  <a:gd name="T51" fmla="*/ 107 h 899"/>
                  <a:gd name="T52" fmla="*/ 507 w 561"/>
                  <a:gd name="T53" fmla="*/ 170 h 899"/>
                  <a:gd name="T54" fmla="*/ 501 w 561"/>
                  <a:gd name="T55" fmla="*/ 259 h 899"/>
                  <a:gd name="T56" fmla="*/ 429 w 561"/>
                  <a:gd name="T57" fmla="*/ 284 h 899"/>
                  <a:gd name="T58" fmla="*/ 494 w 561"/>
                  <a:gd name="T59" fmla="*/ 335 h 899"/>
                  <a:gd name="T60" fmla="*/ 429 w 561"/>
                  <a:gd name="T61" fmla="*/ 385 h 899"/>
                  <a:gd name="T62" fmla="*/ 527 w 561"/>
                  <a:gd name="T63" fmla="*/ 493 h 899"/>
                  <a:gd name="T64" fmla="*/ 475 w 561"/>
                  <a:gd name="T65" fmla="*/ 638 h 899"/>
                  <a:gd name="T66" fmla="*/ 475 w 561"/>
                  <a:gd name="T67" fmla="*/ 664 h 899"/>
                  <a:gd name="T68" fmla="*/ 501 w 561"/>
                  <a:gd name="T69" fmla="*/ 714 h 899"/>
                  <a:gd name="T70" fmla="*/ 462 w 561"/>
                  <a:gd name="T71" fmla="*/ 727 h 899"/>
                  <a:gd name="T72" fmla="*/ 501 w 561"/>
                  <a:gd name="T73" fmla="*/ 847 h 899"/>
                  <a:gd name="T74" fmla="*/ 429 w 561"/>
                  <a:gd name="T75" fmla="*/ 872 h 899"/>
                  <a:gd name="T76" fmla="*/ 390 w 561"/>
                  <a:gd name="T77" fmla="*/ 803 h 899"/>
                  <a:gd name="T78" fmla="*/ 293 w 561"/>
                  <a:gd name="T79" fmla="*/ 866 h 899"/>
                  <a:gd name="T80" fmla="*/ 169 w 561"/>
                  <a:gd name="T81" fmla="*/ 790 h 899"/>
                  <a:gd name="T82" fmla="*/ 136 w 561"/>
                  <a:gd name="T83" fmla="*/ 853 h 899"/>
                  <a:gd name="T84" fmla="*/ 91 w 561"/>
                  <a:gd name="T85" fmla="*/ 834 h 899"/>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561" h="899">
                    <a:moveTo>
                      <a:pt x="91" y="834"/>
                    </a:moveTo>
                    <a:lnTo>
                      <a:pt x="78" y="866"/>
                    </a:lnTo>
                    <a:lnTo>
                      <a:pt x="84" y="879"/>
                    </a:lnTo>
                    <a:lnTo>
                      <a:pt x="110" y="891"/>
                    </a:lnTo>
                    <a:lnTo>
                      <a:pt x="136" y="885"/>
                    </a:lnTo>
                    <a:lnTo>
                      <a:pt x="156" y="879"/>
                    </a:lnTo>
                    <a:lnTo>
                      <a:pt x="182" y="847"/>
                    </a:lnTo>
                    <a:lnTo>
                      <a:pt x="195" y="866"/>
                    </a:lnTo>
                    <a:lnTo>
                      <a:pt x="214" y="885"/>
                    </a:lnTo>
                    <a:lnTo>
                      <a:pt x="260" y="891"/>
                    </a:lnTo>
                    <a:lnTo>
                      <a:pt x="293" y="891"/>
                    </a:lnTo>
                    <a:lnTo>
                      <a:pt x="319" y="879"/>
                    </a:lnTo>
                    <a:lnTo>
                      <a:pt x="371" y="841"/>
                    </a:lnTo>
                    <a:lnTo>
                      <a:pt x="410" y="891"/>
                    </a:lnTo>
                    <a:lnTo>
                      <a:pt x="436" y="898"/>
                    </a:lnTo>
                    <a:lnTo>
                      <a:pt x="468" y="898"/>
                    </a:lnTo>
                    <a:lnTo>
                      <a:pt x="507" y="879"/>
                    </a:lnTo>
                    <a:lnTo>
                      <a:pt x="533" y="841"/>
                    </a:lnTo>
                    <a:lnTo>
                      <a:pt x="540" y="822"/>
                    </a:lnTo>
                    <a:lnTo>
                      <a:pt x="540" y="796"/>
                    </a:lnTo>
                    <a:lnTo>
                      <a:pt x="540" y="777"/>
                    </a:lnTo>
                    <a:lnTo>
                      <a:pt x="527" y="758"/>
                    </a:lnTo>
                    <a:lnTo>
                      <a:pt x="514" y="733"/>
                    </a:lnTo>
                    <a:lnTo>
                      <a:pt x="520" y="714"/>
                    </a:lnTo>
                    <a:lnTo>
                      <a:pt x="527" y="702"/>
                    </a:lnTo>
                    <a:lnTo>
                      <a:pt x="514" y="676"/>
                    </a:lnTo>
                    <a:lnTo>
                      <a:pt x="501" y="657"/>
                    </a:lnTo>
                    <a:lnTo>
                      <a:pt x="507" y="651"/>
                    </a:lnTo>
                    <a:lnTo>
                      <a:pt x="533" y="619"/>
                    </a:lnTo>
                    <a:lnTo>
                      <a:pt x="553" y="588"/>
                    </a:lnTo>
                    <a:lnTo>
                      <a:pt x="553" y="556"/>
                    </a:lnTo>
                    <a:lnTo>
                      <a:pt x="560" y="512"/>
                    </a:lnTo>
                    <a:lnTo>
                      <a:pt x="553" y="480"/>
                    </a:lnTo>
                    <a:lnTo>
                      <a:pt x="547" y="442"/>
                    </a:lnTo>
                    <a:lnTo>
                      <a:pt x="527" y="411"/>
                    </a:lnTo>
                    <a:lnTo>
                      <a:pt x="507" y="379"/>
                    </a:lnTo>
                    <a:lnTo>
                      <a:pt x="520" y="360"/>
                    </a:lnTo>
                    <a:lnTo>
                      <a:pt x="520" y="335"/>
                    </a:lnTo>
                    <a:lnTo>
                      <a:pt x="520" y="309"/>
                    </a:lnTo>
                    <a:lnTo>
                      <a:pt x="501" y="284"/>
                    </a:lnTo>
                    <a:lnTo>
                      <a:pt x="527" y="259"/>
                    </a:lnTo>
                    <a:lnTo>
                      <a:pt x="540" y="240"/>
                    </a:lnTo>
                    <a:lnTo>
                      <a:pt x="547" y="189"/>
                    </a:lnTo>
                    <a:lnTo>
                      <a:pt x="540" y="145"/>
                    </a:lnTo>
                    <a:lnTo>
                      <a:pt x="527" y="120"/>
                    </a:lnTo>
                    <a:lnTo>
                      <a:pt x="507" y="107"/>
                    </a:lnTo>
                    <a:lnTo>
                      <a:pt x="488" y="88"/>
                    </a:lnTo>
                    <a:lnTo>
                      <a:pt x="468" y="82"/>
                    </a:lnTo>
                    <a:lnTo>
                      <a:pt x="397" y="75"/>
                    </a:lnTo>
                    <a:lnTo>
                      <a:pt x="390" y="56"/>
                    </a:lnTo>
                    <a:lnTo>
                      <a:pt x="377" y="50"/>
                    </a:lnTo>
                    <a:lnTo>
                      <a:pt x="351" y="44"/>
                    </a:lnTo>
                    <a:lnTo>
                      <a:pt x="332" y="50"/>
                    </a:lnTo>
                    <a:lnTo>
                      <a:pt x="319" y="63"/>
                    </a:lnTo>
                    <a:lnTo>
                      <a:pt x="293" y="82"/>
                    </a:lnTo>
                    <a:lnTo>
                      <a:pt x="266" y="38"/>
                    </a:lnTo>
                    <a:lnTo>
                      <a:pt x="234" y="6"/>
                    </a:lnTo>
                    <a:lnTo>
                      <a:pt x="169" y="0"/>
                    </a:lnTo>
                    <a:lnTo>
                      <a:pt x="110" y="0"/>
                    </a:lnTo>
                    <a:lnTo>
                      <a:pt x="52" y="25"/>
                    </a:lnTo>
                    <a:lnTo>
                      <a:pt x="0" y="63"/>
                    </a:lnTo>
                    <a:lnTo>
                      <a:pt x="26" y="82"/>
                    </a:lnTo>
                    <a:lnTo>
                      <a:pt x="45" y="56"/>
                    </a:lnTo>
                    <a:lnTo>
                      <a:pt x="123" y="31"/>
                    </a:lnTo>
                    <a:lnTo>
                      <a:pt x="208" y="44"/>
                    </a:lnTo>
                    <a:lnTo>
                      <a:pt x="247" y="63"/>
                    </a:lnTo>
                    <a:lnTo>
                      <a:pt x="266" y="107"/>
                    </a:lnTo>
                    <a:lnTo>
                      <a:pt x="286" y="151"/>
                    </a:lnTo>
                    <a:lnTo>
                      <a:pt x="299" y="120"/>
                    </a:lnTo>
                    <a:lnTo>
                      <a:pt x="319" y="94"/>
                    </a:lnTo>
                    <a:lnTo>
                      <a:pt x="332" y="82"/>
                    </a:lnTo>
                    <a:lnTo>
                      <a:pt x="351" y="94"/>
                    </a:lnTo>
                    <a:lnTo>
                      <a:pt x="358" y="107"/>
                    </a:lnTo>
                    <a:lnTo>
                      <a:pt x="364" y="132"/>
                    </a:lnTo>
                    <a:lnTo>
                      <a:pt x="358" y="158"/>
                    </a:lnTo>
                    <a:lnTo>
                      <a:pt x="377" y="132"/>
                    </a:lnTo>
                    <a:lnTo>
                      <a:pt x="403" y="107"/>
                    </a:lnTo>
                    <a:lnTo>
                      <a:pt x="436" y="107"/>
                    </a:lnTo>
                    <a:lnTo>
                      <a:pt x="468" y="113"/>
                    </a:lnTo>
                    <a:lnTo>
                      <a:pt x="494" y="139"/>
                    </a:lnTo>
                    <a:lnTo>
                      <a:pt x="507" y="170"/>
                    </a:lnTo>
                    <a:lnTo>
                      <a:pt x="514" y="202"/>
                    </a:lnTo>
                    <a:lnTo>
                      <a:pt x="507" y="234"/>
                    </a:lnTo>
                    <a:lnTo>
                      <a:pt x="501" y="259"/>
                    </a:lnTo>
                    <a:lnTo>
                      <a:pt x="462" y="265"/>
                    </a:lnTo>
                    <a:lnTo>
                      <a:pt x="423" y="265"/>
                    </a:lnTo>
                    <a:lnTo>
                      <a:pt x="429" y="284"/>
                    </a:lnTo>
                    <a:lnTo>
                      <a:pt x="468" y="290"/>
                    </a:lnTo>
                    <a:lnTo>
                      <a:pt x="488" y="309"/>
                    </a:lnTo>
                    <a:lnTo>
                      <a:pt x="494" y="335"/>
                    </a:lnTo>
                    <a:lnTo>
                      <a:pt x="494" y="354"/>
                    </a:lnTo>
                    <a:lnTo>
                      <a:pt x="462" y="373"/>
                    </a:lnTo>
                    <a:lnTo>
                      <a:pt x="429" y="385"/>
                    </a:lnTo>
                    <a:lnTo>
                      <a:pt x="468" y="398"/>
                    </a:lnTo>
                    <a:lnTo>
                      <a:pt x="507" y="436"/>
                    </a:lnTo>
                    <a:lnTo>
                      <a:pt x="527" y="493"/>
                    </a:lnTo>
                    <a:lnTo>
                      <a:pt x="520" y="556"/>
                    </a:lnTo>
                    <a:lnTo>
                      <a:pt x="501" y="613"/>
                    </a:lnTo>
                    <a:lnTo>
                      <a:pt x="475" y="638"/>
                    </a:lnTo>
                    <a:lnTo>
                      <a:pt x="436" y="651"/>
                    </a:lnTo>
                    <a:lnTo>
                      <a:pt x="455" y="664"/>
                    </a:lnTo>
                    <a:lnTo>
                      <a:pt x="475" y="664"/>
                    </a:lnTo>
                    <a:lnTo>
                      <a:pt x="501" y="689"/>
                    </a:lnTo>
                    <a:lnTo>
                      <a:pt x="501" y="695"/>
                    </a:lnTo>
                    <a:lnTo>
                      <a:pt x="501" y="714"/>
                    </a:lnTo>
                    <a:lnTo>
                      <a:pt x="494" y="721"/>
                    </a:lnTo>
                    <a:lnTo>
                      <a:pt x="475" y="727"/>
                    </a:lnTo>
                    <a:lnTo>
                      <a:pt x="462" y="727"/>
                    </a:lnTo>
                    <a:lnTo>
                      <a:pt x="501" y="765"/>
                    </a:lnTo>
                    <a:lnTo>
                      <a:pt x="507" y="828"/>
                    </a:lnTo>
                    <a:lnTo>
                      <a:pt x="501" y="847"/>
                    </a:lnTo>
                    <a:lnTo>
                      <a:pt x="475" y="866"/>
                    </a:lnTo>
                    <a:lnTo>
                      <a:pt x="455" y="872"/>
                    </a:lnTo>
                    <a:lnTo>
                      <a:pt x="429" y="872"/>
                    </a:lnTo>
                    <a:lnTo>
                      <a:pt x="410" y="866"/>
                    </a:lnTo>
                    <a:lnTo>
                      <a:pt x="397" y="841"/>
                    </a:lnTo>
                    <a:lnTo>
                      <a:pt x="390" y="803"/>
                    </a:lnTo>
                    <a:lnTo>
                      <a:pt x="364" y="828"/>
                    </a:lnTo>
                    <a:lnTo>
                      <a:pt x="332" y="853"/>
                    </a:lnTo>
                    <a:lnTo>
                      <a:pt x="293" y="866"/>
                    </a:lnTo>
                    <a:lnTo>
                      <a:pt x="260" y="866"/>
                    </a:lnTo>
                    <a:lnTo>
                      <a:pt x="208" y="841"/>
                    </a:lnTo>
                    <a:lnTo>
                      <a:pt x="169" y="790"/>
                    </a:lnTo>
                    <a:lnTo>
                      <a:pt x="162" y="834"/>
                    </a:lnTo>
                    <a:lnTo>
                      <a:pt x="149" y="841"/>
                    </a:lnTo>
                    <a:lnTo>
                      <a:pt x="136" y="853"/>
                    </a:lnTo>
                    <a:lnTo>
                      <a:pt x="117" y="853"/>
                    </a:lnTo>
                    <a:lnTo>
                      <a:pt x="104" y="853"/>
                    </a:lnTo>
                    <a:lnTo>
                      <a:pt x="91" y="834"/>
                    </a:lnTo>
                    <a:close/>
                  </a:path>
                </a:pathLst>
              </a:custGeom>
              <a:noFill/>
              <a:ln w="47625" cap="flat">
                <a:solidFill>
                  <a:schemeClr val="accent1"/>
                </a:solidFill>
                <a:prstDash val="solid"/>
                <a:round/>
                <a:headEnd/>
                <a:tailEnd/>
              </a:ln>
              <a:effectLst>
                <a:outerShdw dist="45791" dir="2021404" algn="ctr" rotWithShape="0">
                  <a:srgbClr val="B2B2B2"/>
                </a:outerShdw>
              </a:effectLst>
            </p:spPr>
            <p:txBody>
              <a:bodyPr wrap="none" anchor="ctr">
                <a:spAutoFit/>
              </a:bodyPr>
              <a:lstStyle/>
              <a:p>
                <a:pPr fontAlgn="auto">
                  <a:spcBef>
                    <a:spcPts val="0"/>
                  </a:spcBef>
                  <a:spcAft>
                    <a:spcPts val="0"/>
                  </a:spcAft>
                </a:pPr>
                <a:endParaRPr lang="zh-CN" altLang="en-US">
                  <a:solidFill>
                    <a:srgbClr val="000000"/>
                  </a:solidFill>
                  <a:latin typeface="Arial Narrow"/>
                  <a:cs typeface="+mn-cs"/>
                </a:endParaRPr>
              </a:p>
            </p:txBody>
          </p:sp>
        </p:grpSp>
      </p:grpSp>
      <p:grpSp>
        <p:nvGrpSpPr>
          <p:cNvPr id="140" name="Group 69">
            <a:extLst>
              <a:ext uri="{FF2B5EF4-FFF2-40B4-BE49-F238E27FC236}">
                <a16:creationId xmlns:a16="http://schemas.microsoft.com/office/drawing/2014/main" id="{C84A1133-8C35-DF96-0E37-32097B202DFF}"/>
              </a:ext>
            </a:extLst>
          </p:cNvPr>
          <p:cNvGrpSpPr>
            <a:grpSpLocks/>
          </p:cNvGrpSpPr>
          <p:nvPr/>
        </p:nvGrpSpPr>
        <p:grpSpPr bwMode="auto">
          <a:xfrm>
            <a:off x="520706" y="247650"/>
            <a:ext cx="5441677" cy="609600"/>
            <a:chOff x="323" y="156"/>
            <a:chExt cx="2203" cy="384"/>
          </a:xfrm>
        </p:grpSpPr>
        <p:sp>
          <p:nvSpPr>
            <p:cNvPr id="141" name="Rectangle 70">
              <a:extLst>
                <a:ext uri="{FF2B5EF4-FFF2-40B4-BE49-F238E27FC236}">
                  <a16:creationId xmlns:a16="http://schemas.microsoft.com/office/drawing/2014/main" id="{10A4BAC5-80C8-D92C-BC8C-6418314B798C}"/>
                </a:ext>
              </a:extLst>
            </p:cNvPr>
            <p:cNvSpPr>
              <a:spLocks noChangeArrowheads="1"/>
            </p:cNvSpPr>
            <p:nvPr/>
          </p:nvSpPr>
          <p:spPr bwMode="auto">
            <a:xfrm>
              <a:off x="333" y="192"/>
              <a:ext cx="1957" cy="335"/>
            </a:xfrm>
            <a:prstGeom prst="rect">
              <a:avLst/>
            </a:prstGeom>
            <a:solidFill>
              <a:schemeClr val="accent4">
                <a:lumMod val="20000"/>
                <a:lumOff val="80000"/>
              </a:schemeClr>
            </a:solidFill>
            <a:ln w="12700" cap="sq">
              <a:noFill/>
              <a:miter lim="800000"/>
              <a:headEnd type="none" w="sm" len="sm"/>
              <a:tailEnd type="none" w="sm" len="sm"/>
            </a:ln>
            <a:effectLst>
              <a:outerShdw dist="71842" dir="2700000" algn="ctr" rotWithShape="0">
                <a:srgbClr val="969696"/>
              </a:outerShdw>
            </a:effectLst>
          </p:spPr>
          <p:txBody>
            <a:bodyPr wrap="none" anchor="ctr"/>
            <a:lstStyle/>
            <a:p>
              <a:pPr fontAlgn="auto">
                <a:spcBef>
                  <a:spcPts val="0"/>
                </a:spcBef>
                <a:spcAft>
                  <a:spcPts val="0"/>
                </a:spcAft>
              </a:pPr>
              <a:endParaRPr lang="zh-CN" altLang="en-US">
                <a:solidFill>
                  <a:srgbClr val="FFFFCC"/>
                </a:solidFill>
                <a:latin typeface="Arial Narrow"/>
                <a:cs typeface="+mn-cs"/>
              </a:endParaRPr>
            </a:p>
          </p:txBody>
        </p:sp>
        <p:sp>
          <p:nvSpPr>
            <p:cNvPr id="142" name="Rectangle 71">
              <a:extLst>
                <a:ext uri="{FF2B5EF4-FFF2-40B4-BE49-F238E27FC236}">
                  <a16:creationId xmlns:a16="http://schemas.microsoft.com/office/drawing/2014/main" id="{AF565BAE-A8FC-1050-CF59-B0AD1EC5B7BA}"/>
                </a:ext>
              </a:extLst>
            </p:cNvPr>
            <p:cNvSpPr>
              <a:spLocks noChangeArrowheads="1"/>
            </p:cNvSpPr>
            <p:nvPr/>
          </p:nvSpPr>
          <p:spPr bwMode="auto">
            <a:xfrm>
              <a:off x="323" y="156"/>
              <a:ext cx="2203" cy="384"/>
            </a:xfrm>
            <a:prstGeom prst="rect">
              <a:avLst/>
            </a:prstGeom>
            <a:noFill/>
            <a:ln w="9525">
              <a:noFill/>
              <a:miter lim="800000"/>
              <a:headEnd/>
              <a:tailEnd/>
            </a:ln>
            <a:effectLst/>
          </p:spPr>
          <p:txBody>
            <a:bodyPr lIns="92075" tIns="46038" rIns="92075" bIns="46038" anchor="b"/>
            <a:lstStyle/>
            <a:p>
              <a:pPr fontAlgn="auto">
                <a:spcBef>
                  <a:spcPts val="0"/>
                </a:spcBef>
                <a:spcAft>
                  <a:spcPts val="0"/>
                </a:spcAft>
              </a:pPr>
              <a:r>
                <a:rPr lang="en-US" altLang="zh-CN" sz="2900" dirty="0">
                  <a:solidFill>
                    <a:srgbClr val="264AA5"/>
                  </a:solidFill>
                  <a:latin typeface="Arial Narrow"/>
                  <a:ea typeface="楷体_GB2312" pitchFamily="49" charset="-122"/>
                  <a:cs typeface="+mn-cs"/>
                </a:rPr>
                <a:t>  7.4</a:t>
              </a:r>
              <a:r>
                <a:rPr lang="en-US" altLang="zh-CN" sz="2900" dirty="0">
                  <a:solidFill>
                    <a:srgbClr val="264AA5"/>
                  </a:solidFill>
                  <a:latin typeface="楷体_GB2312" pitchFamily="49" charset="-122"/>
                  <a:ea typeface="楷体_GB2312" pitchFamily="49" charset="-122"/>
                  <a:cs typeface="+mn-cs"/>
                </a:rPr>
                <a:t> </a:t>
              </a:r>
              <a:r>
                <a:rPr lang="en-US" altLang="zh-CN" sz="2900" dirty="0">
                  <a:solidFill>
                    <a:srgbClr val="264AA5"/>
                  </a:solidFill>
                  <a:latin typeface="Arial Narrow"/>
                  <a:ea typeface="楷体_GB2312" pitchFamily="49" charset="-122"/>
                  <a:cs typeface="+mn-cs"/>
                </a:rPr>
                <a:t>B-</a:t>
              </a:r>
              <a:r>
                <a:rPr lang="zh-CN" altLang="en-US" sz="2900" dirty="0">
                  <a:solidFill>
                    <a:srgbClr val="264AA5"/>
                  </a:solidFill>
                  <a:latin typeface="Arial Narrow"/>
                  <a:ea typeface="楷体_GB2312" pitchFamily="49" charset="-122"/>
                  <a:cs typeface="+mn-cs"/>
                </a:rPr>
                <a:t>树和</a:t>
              </a:r>
              <a:r>
                <a:rPr lang="en-US" altLang="zh-CN" sz="2900" dirty="0">
                  <a:solidFill>
                    <a:srgbClr val="264AA5"/>
                  </a:solidFill>
                  <a:latin typeface="Arial Narrow"/>
                  <a:ea typeface="楷体_GB2312" pitchFamily="49" charset="-122"/>
                  <a:cs typeface="+mn-cs"/>
                </a:rPr>
                <a:t>B+</a:t>
              </a:r>
              <a:r>
                <a:rPr lang="zh-CN" altLang="en-US" sz="2900" dirty="0">
                  <a:solidFill>
                    <a:srgbClr val="264AA5"/>
                  </a:solidFill>
                  <a:latin typeface="Arial Narrow"/>
                  <a:ea typeface="楷体_GB2312" pitchFamily="49" charset="-122"/>
                  <a:cs typeface="+mn-cs"/>
                </a:rPr>
                <a:t>树 </a:t>
              </a:r>
              <a:r>
                <a:rPr lang="en-US" altLang="zh-CN" sz="2900" dirty="0">
                  <a:solidFill>
                    <a:srgbClr val="264AA5"/>
                  </a:solidFill>
                  <a:latin typeface="Arial Narrow"/>
                  <a:ea typeface="楷体_GB2312" pitchFamily="49" charset="-122"/>
                  <a:cs typeface="+mn-cs"/>
                </a:rPr>
                <a:t>– </a:t>
              </a:r>
              <a:r>
                <a:rPr lang="zh-CN" altLang="en-US" sz="2900" dirty="0">
                  <a:solidFill>
                    <a:srgbClr val="264AA5"/>
                  </a:solidFill>
                  <a:latin typeface="Arial Narrow"/>
                  <a:ea typeface="楷体_GB2312" pitchFamily="49" charset="-122"/>
                  <a:cs typeface="+mn-cs"/>
                </a:rPr>
                <a:t>多路查找树</a:t>
              </a:r>
              <a:endParaRPr lang="zh-CN" altLang="en-US" sz="2900" dirty="0">
                <a:solidFill>
                  <a:srgbClr val="264AA5"/>
                </a:solidFill>
                <a:latin typeface="Arial Narrow"/>
                <a:cs typeface="+mn-cs"/>
              </a:endParaRPr>
            </a:p>
          </p:txBody>
        </p:sp>
      </p:grpSp>
    </p:spTree>
    <p:extLst>
      <p:ext uri="{BB962C8B-B14F-4D97-AF65-F5344CB8AC3E}">
        <p14:creationId xmlns:p14="http://schemas.microsoft.com/office/powerpoint/2010/main" val="1693393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3"/>
                                        </p:tgtEl>
                                        <p:attrNameLst>
                                          <p:attrName>style.visibility</p:attrName>
                                        </p:attrNameLst>
                                      </p:cBhvr>
                                      <p:to>
                                        <p:strVal val="visible"/>
                                      </p:to>
                                    </p:set>
                                    <p:animEffect transition="in" filter="wipe(left)">
                                      <p:cBhvr>
                                        <p:cTn id="7" dur="500"/>
                                        <p:tgtEl>
                                          <p:spTgt spid="7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6"/>
                                        </p:tgtEl>
                                        <p:attrNameLst>
                                          <p:attrName>style.visibility</p:attrName>
                                        </p:attrNameLst>
                                      </p:cBhvr>
                                      <p:to>
                                        <p:strVal val="visible"/>
                                      </p:to>
                                    </p:set>
                                    <p:animEffect transition="in" filter="wipe(left)">
                                      <p:cBhvr>
                                        <p:cTn id="12" dur="500"/>
                                        <p:tgtEl>
                                          <p:spTgt spid="76"/>
                                        </p:tgtEl>
                                      </p:cBhvr>
                                    </p:animEffect>
                                  </p:childTnLst>
                                </p:cTn>
                              </p:par>
                            </p:childTnLst>
                          </p:cTn>
                        </p:par>
                      </p:childTnLst>
                    </p:cTn>
                  </p:par>
                  <p:par>
                    <p:cTn id="13" fill="hold">
                      <p:stCondLst>
                        <p:cond delay="indefinite"/>
                      </p:stCondLst>
                      <p:childTnLst>
                        <p:par>
                          <p:cTn id="14" fill="hold">
                            <p:stCondLst>
                              <p:cond delay="0"/>
                            </p:stCondLst>
                            <p:childTnLst>
                              <p:par>
                                <p:cTn id="15" presetID="23" presetClass="entr" presetSubtype="288" fill="hold" nodeType="clickEffect">
                                  <p:stCondLst>
                                    <p:cond delay="0"/>
                                  </p:stCondLst>
                                  <p:childTnLst>
                                    <p:set>
                                      <p:cBhvr>
                                        <p:cTn id="16" dur="1" fill="hold">
                                          <p:stCondLst>
                                            <p:cond delay="0"/>
                                          </p:stCondLst>
                                        </p:cTn>
                                        <p:tgtEl>
                                          <p:spTgt spid="81"/>
                                        </p:tgtEl>
                                        <p:attrNameLst>
                                          <p:attrName>style.visibility</p:attrName>
                                        </p:attrNameLst>
                                      </p:cBhvr>
                                      <p:to>
                                        <p:strVal val="visible"/>
                                      </p:to>
                                    </p:set>
                                    <p:anim calcmode="lin" valueType="num">
                                      <p:cBhvr>
                                        <p:cTn id="17" dur="500" fill="hold"/>
                                        <p:tgtEl>
                                          <p:spTgt spid="81"/>
                                        </p:tgtEl>
                                        <p:attrNameLst>
                                          <p:attrName>ppt_w</p:attrName>
                                        </p:attrNameLst>
                                      </p:cBhvr>
                                      <p:tavLst>
                                        <p:tav tm="0">
                                          <p:val>
                                            <p:strVal val="4/3*#ppt_w"/>
                                          </p:val>
                                        </p:tav>
                                        <p:tav tm="100000">
                                          <p:val>
                                            <p:strVal val="#ppt_w"/>
                                          </p:val>
                                        </p:tav>
                                      </p:tavLst>
                                    </p:anim>
                                    <p:anim calcmode="lin" valueType="num">
                                      <p:cBhvr>
                                        <p:cTn id="18" dur="500" fill="hold"/>
                                        <p:tgtEl>
                                          <p:spTgt spid="81"/>
                                        </p:tgtEl>
                                        <p:attrNameLst>
                                          <p:attrName>ppt_h</p:attrName>
                                        </p:attrNameLst>
                                      </p:cBhvr>
                                      <p:tavLst>
                                        <p:tav tm="0">
                                          <p:val>
                                            <p:strVal val="4/3*#ppt_h"/>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nodeType="clickEffect">
                                  <p:stCondLst>
                                    <p:cond delay="0"/>
                                  </p:stCondLst>
                                  <p:childTnLst>
                                    <p:set>
                                      <p:cBhvr>
                                        <p:cTn id="22" dur="1" fill="hold">
                                          <p:stCondLst>
                                            <p:cond delay="0"/>
                                          </p:stCondLst>
                                        </p:cTn>
                                        <p:tgtEl>
                                          <p:spTgt spid="84"/>
                                        </p:tgtEl>
                                        <p:attrNameLst>
                                          <p:attrName>style.visibility</p:attrName>
                                        </p:attrNameLst>
                                      </p:cBhvr>
                                      <p:to>
                                        <p:strVal val="visible"/>
                                      </p:to>
                                    </p:set>
                                    <p:animEffect transition="in" filter="wipe(up)">
                                      <p:cBhvr>
                                        <p:cTn id="23" dur="500"/>
                                        <p:tgtEl>
                                          <p:spTgt spid="84"/>
                                        </p:tgtEl>
                                      </p:cBhvr>
                                    </p:animEffect>
                                  </p:childTnLst>
                                </p:cTn>
                              </p:par>
                            </p:childTnLst>
                          </p:cTn>
                        </p:par>
                      </p:childTnLst>
                    </p:cTn>
                  </p:par>
                  <p:par>
                    <p:cTn id="24" fill="hold">
                      <p:stCondLst>
                        <p:cond delay="indefinite"/>
                      </p:stCondLst>
                      <p:childTnLst>
                        <p:par>
                          <p:cTn id="25" fill="hold">
                            <p:stCondLst>
                              <p:cond delay="0"/>
                            </p:stCondLst>
                            <p:childTnLst>
                              <p:par>
                                <p:cTn id="26" presetID="23" presetClass="entr" presetSubtype="528" fill="hold" nodeType="clickEffect">
                                  <p:stCondLst>
                                    <p:cond delay="0"/>
                                  </p:stCondLst>
                                  <p:childTnLst>
                                    <p:set>
                                      <p:cBhvr>
                                        <p:cTn id="27" dur="1" fill="hold">
                                          <p:stCondLst>
                                            <p:cond delay="0"/>
                                          </p:stCondLst>
                                        </p:cTn>
                                        <p:tgtEl>
                                          <p:spTgt spid="91"/>
                                        </p:tgtEl>
                                        <p:attrNameLst>
                                          <p:attrName>style.visibility</p:attrName>
                                        </p:attrNameLst>
                                      </p:cBhvr>
                                      <p:to>
                                        <p:strVal val="visible"/>
                                      </p:to>
                                    </p:set>
                                    <p:anim calcmode="lin" valueType="num">
                                      <p:cBhvr>
                                        <p:cTn id="28" dur="500" fill="hold"/>
                                        <p:tgtEl>
                                          <p:spTgt spid="91"/>
                                        </p:tgtEl>
                                        <p:attrNameLst>
                                          <p:attrName>ppt_w</p:attrName>
                                        </p:attrNameLst>
                                      </p:cBhvr>
                                      <p:tavLst>
                                        <p:tav tm="0">
                                          <p:val>
                                            <p:fltVal val="0"/>
                                          </p:val>
                                        </p:tav>
                                        <p:tav tm="100000">
                                          <p:val>
                                            <p:strVal val="#ppt_w"/>
                                          </p:val>
                                        </p:tav>
                                      </p:tavLst>
                                    </p:anim>
                                    <p:anim calcmode="lin" valueType="num">
                                      <p:cBhvr>
                                        <p:cTn id="29" dur="500" fill="hold"/>
                                        <p:tgtEl>
                                          <p:spTgt spid="91"/>
                                        </p:tgtEl>
                                        <p:attrNameLst>
                                          <p:attrName>ppt_h</p:attrName>
                                        </p:attrNameLst>
                                      </p:cBhvr>
                                      <p:tavLst>
                                        <p:tav tm="0">
                                          <p:val>
                                            <p:fltVal val="0"/>
                                          </p:val>
                                        </p:tav>
                                        <p:tav tm="100000">
                                          <p:val>
                                            <p:strVal val="#ppt_h"/>
                                          </p:val>
                                        </p:tav>
                                      </p:tavLst>
                                    </p:anim>
                                    <p:anim calcmode="lin" valueType="num">
                                      <p:cBhvr>
                                        <p:cTn id="30" dur="500" fill="hold"/>
                                        <p:tgtEl>
                                          <p:spTgt spid="91"/>
                                        </p:tgtEl>
                                        <p:attrNameLst>
                                          <p:attrName>ppt_x</p:attrName>
                                        </p:attrNameLst>
                                      </p:cBhvr>
                                      <p:tavLst>
                                        <p:tav tm="0">
                                          <p:val>
                                            <p:fltVal val="0.5"/>
                                          </p:val>
                                        </p:tav>
                                        <p:tav tm="100000">
                                          <p:val>
                                            <p:strVal val="#ppt_x"/>
                                          </p:val>
                                        </p:tav>
                                      </p:tavLst>
                                    </p:anim>
                                    <p:anim calcmode="lin" valueType="num">
                                      <p:cBhvr>
                                        <p:cTn id="31" dur="500" fill="hold"/>
                                        <p:tgtEl>
                                          <p:spTgt spid="91"/>
                                        </p:tgtEl>
                                        <p:attrNameLst>
                                          <p:attrName>ppt_y</p:attrName>
                                        </p:attrNameLst>
                                      </p:cBhvr>
                                      <p:tavLst>
                                        <p:tav tm="0">
                                          <p:val>
                                            <p:fltVal val="0.5"/>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3" presetClass="entr" presetSubtype="528" fill="hold" nodeType="clickEffect">
                                  <p:stCondLst>
                                    <p:cond delay="0"/>
                                  </p:stCondLst>
                                  <p:childTnLst>
                                    <p:set>
                                      <p:cBhvr>
                                        <p:cTn id="35" dur="1" fill="hold">
                                          <p:stCondLst>
                                            <p:cond delay="0"/>
                                          </p:stCondLst>
                                        </p:cTn>
                                        <p:tgtEl>
                                          <p:spTgt spid="94"/>
                                        </p:tgtEl>
                                        <p:attrNameLst>
                                          <p:attrName>style.visibility</p:attrName>
                                        </p:attrNameLst>
                                      </p:cBhvr>
                                      <p:to>
                                        <p:strVal val="visible"/>
                                      </p:to>
                                    </p:set>
                                    <p:anim calcmode="lin" valueType="num">
                                      <p:cBhvr>
                                        <p:cTn id="36" dur="500" fill="hold"/>
                                        <p:tgtEl>
                                          <p:spTgt spid="94"/>
                                        </p:tgtEl>
                                        <p:attrNameLst>
                                          <p:attrName>ppt_w</p:attrName>
                                        </p:attrNameLst>
                                      </p:cBhvr>
                                      <p:tavLst>
                                        <p:tav tm="0">
                                          <p:val>
                                            <p:fltVal val="0"/>
                                          </p:val>
                                        </p:tav>
                                        <p:tav tm="100000">
                                          <p:val>
                                            <p:strVal val="#ppt_w"/>
                                          </p:val>
                                        </p:tav>
                                      </p:tavLst>
                                    </p:anim>
                                    <p:anim calcmode="lin" valueType="num">
                                      <p:cBhvr>
                                        <p:cTn id="37" dur="500" fill="hold"/>
                                        <p:tgtEl>
                                          <p:spTgt spid="94"/>
                                        </p:tgtEl>
                                        <p:attrNameLst>
                                          <p:attrName>ppt_h</p:attrName>
                                        </p:attrNameLst>
                                      </p:cBhvr>
                                      <p:tavLst>
                                        <p:tav tm="0">
                                          <p:val>
                                            <p:fltVal val="0"/>
                                          </p:val>
                                        </p:tav>
                                        <p:tav tm="100000">
                                          <p:val>
                                            <p:strVal val="#ppt_h"/>
                                          </p:val>
                                        </p:tav>
                                      </p:tavLst>
                                    </p:anim>
                                    <p:anim calcmode="lin" valueType="num">
                                      <p:cBhvr>
                                        <p:cTn id="38" dur="500" fill="hold"/>
                                        <p:tgtEl>
                                          <p:spTgt spid="94"/>
                                        </p:tgtEl>
                                        <p:attrNameLst>
                                          <p:attrName>ppt_x</p:attrName>
                                        </p:attrNameLst>
                                      </p:cBhvr>
                                      <p:tavLst>
                                        <p:tav tm="0">
                                          <p:val>
                                            <p:fltVal val="0.5"/>
                                          </p:val>
                                        </p:tav>
                                        <p:tav tm="100000">
                                          <p:val>
                                            <p:strVal val="#ppt_x"/>
                                          </p:val>
                                        </p:tav>
                                      </p:tavLst>
                                    </p:anim>
                                    <p:anim calcmode="lin" valueType="num">
                                      <p:cBhvr>
                                        <p:cTn id="39" dur="500" fill="hold"/>
                                        <p:tgtEl>
                                          <p:spTgt spid="94"/>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9E94F1B6-952C-A482-0C05-ECC758BF42AA}"/>
              </a:ext>
            </a:extLst>
          </p:cNvPr>
          <p:cNvSpPr>
            <a:spLocks noGrp="1"/>
          </p:cNvSpPr>
          <p:nvPr>
            <p:ph type="dt" sz="half" idx="10"/>
          </p:nvPr>
        </p:nvSpPr>
        <p:spPr/>
        <p:txBody>
          <a:bodyPr/>
          <a:lstStyle/>
          <a:p>
            <a:pPr>
              <a:defRPr/>
            </a:pPr>
            <a:fld id="{72795A5C-ABA9-164F-9A37-0CFC1B48C772}" type="datetime1">
              <a:rPr lang="en-US" altLang="zh-CN" smtClean="0"/>
              <a:t>6/9/22</a:t>
            </a:fld>
            <a:endParaRPr lang="en-US" altLang="zh-CN" dirty="0"/>
          </a:p>
        </p:txBody>
      </p:sp>
      <p:sp>
        <p:nvSpPr>
          <p:cNvPr id="5" name="灯片编号占位符 4">
            <a:extLst>
              <a:ext uri="{FF2B5EF4-FFF2-40B4-BE49-F238E27FC236}">
                <a16:creationId xmlns:a16="http://schemas.microsoft.com/office/drawing/2014/main" id="{1BABA6C3-04EE-0A20-2832-B5C18370E3B6}"/>
              </a:ext>
            </a:extLst>
          </p:cNvPr>
          <p:cNvSpPr>
            <a:spLocks noGrp="1"/>
          </p:cNvSpPr>
          <p:nvPr>
            <p:ph type="sldNum" sz="quarter" idx="12"/>
          </p:nvPr>
        </p:nvSpPr>
        <p:spPr/>
        <p:txBody>
          <a:bodyPr/>
          <a:lstStyle/>
          <a:p>
            <a:pPr>
              <a:defRPr/>
            </a:pPr>
            <a:fld id="{4FF538FA-A287-4FBD-9703-6DB9C5344803}" type="slidenum">
              <a:rPr lang="zh-CN" altLang="en-US" smtClean="0"/>
              <a:t>46</a:t>
            </a:fld>
            <a:endParaRPr lang="en-US" altLang="zh-CN" dirty="0"/>
          </a:p>
        </p:txBody>
      </p:sp>
      <p:grpSp>
        <p:nvGrpSpPr>
          <p:cNvPr id="31" name="Group 32">
            <a:extLst>
              <a:ext uri="{FF2B5EF4-FFF2-40B4-BE49-F238E27FC236}">
                <a16:creationId xmlns:a16="http://schemas.microsoft.com/office/drawing/2014/main" id="{099772D6-6B18-6EDF-6BF0-44070A1E9E88}"/>
              </a:ext>
            </a:extLst>
          </p:cNvPr>
          <p:cNvGrpSpPr>
            <a:grpSpLocks/>
          </p:cNvGrpSpPr>
          <p:nvPr/>
        </p:nvGrpSpPr>
        <p:grpSpPr bwMode="auto">
          <a:xfrm>
            <a:off x="533400" y="939800"/>
            <a:ext cx="8001000" cy="5267325"/>
            <a:chOff x="336" y="592"/>
            <a:chExt cx="5040" cy="3318"/>
          </a:xfrm>
        </p:grpSpPr>
        <p:sp>
          <p:nvSpPr>
            <p:cNvPr id="32" name="Rectangle 33">
              <a:extLst>
                <a:ext uri="{FF2B5EF4-FFF2-40B4-BE49-F238E27FC236}">
                  <a16:creationId xmlns:a16="http://schemas.microsoft.com/office/drawing/2014/main" id="{D5B5A8C5-76AC-A8AB-AB61-F1459D7370C1}"/>
                </a:ext>
              </a:extLst>
            </p:cNvPr>
            <p:cNvSpPr>
              <a:spLocks noChangeArrowheads="1"/>
            </p:cNvSpPr>
            <p:nvPr/>
          </p:nvSpPr>
          <p:spPr bwMode="auto">
            <a:xfrm>
              <a:off x="432" y="598"/>
              <a:ext cx="4944" cy="3312"/>
            </a:xfrm>
            <a:prstGeom prst="rect">
              <a:avLst/>
            </a:prstGeom>
            <a:solidFill>
              <a:srgbClr val="FFFFFF"/>
            </a:solidFill>
            <a:ln w="12700" cap="sq">
              <a:noFill/>
              <a:miter lim="800000"/>
              <a:headEnd type="none" w="sm" len="sm"/>
              <a:tailEnd type="none" w="sm" len="sm"/>
            </a:ln>
          </p:spPr>
          <p:txBody>
            <a:bodyPr wrap="none" anchor="ctr"/>
            <a:lstStyle/>
            <a:p>
              <a:endParaRPr lang="zh-CN" altLang="en-US">
                <a:solidFill>
                  <a:srgbClr val="FFFFCC"/>
                </a:solidFill>
              </a:endParaRPr>
            </a:p>
          </p:txBody>
        </p:sp>
        <p:sp>
          <p:nvSpPr>
            <p:cNvPr id="33" name="Text Box 34">
              <a:extLst>
                <a:ext uri="{FF2B5EF4-FFF2-40B4-BE49-F238E27FC236}">
                  <a16:creationId xmlns:a16="http://schemas.microsoft.com/office/drawing/2014/main" id="{1EF398F5-170A-409B-8AC9-CC5B7AB9554E}"/>
                </a:ext>
              </a:extLst>
            </p:cNvPr>
            <p:cNvSpPr txBox="1">
              <a:spLocks noChangeArrowheads="1"/>
            </p:cNvSpPr>
            <p:nvPr/>
          </p:nvSpPr>
          <p:spPr bwMode="auto">
            <a:xfrm>
              <a:off x="336" y="592"/>
              <a:ext cx="1824" cy="327"/>
            </a:xfrm>
            <a:prstGeom prst="rect">
              <a:avLst/>
            </a:prstGeom>
            <a:noFill/>
            <a:ln w="12700" cap="sq">
              <a:noFill/>
              <a:miter lim="800000"/>
              <a:headEnd type="none" w="sm" len="sm"/>
              <a:tailEnd type="none" w="sm" len="sm"/>
            </a:ln>
          </p:spPr>
          <p:txBody>
            <a:bodyPr>
              <a:spAutoFit/>
            </a:bodyPr>
            <a:lstStyle/>
            <a:p>
              <a:r>
                <a:rPr lang="zh-CN" altLang="en-US" sz="2800" dirty="0">
                  <a:solidFill>
                    <a:srgbClr val="7030A0"/>
                  </a:solidFill>
                  <a:latin typeface="黑体" pitchFamily="49" charset="-122"/>
                  <a:ea typeface="黑体" pitchFamily="49" charset="-122"/>
                </a:rPr>
                <a:t>一</a:t>
              </a:r>
              <a:r>
                <a:rPr lang="en-US" altLang="zh-CN" sz="2800" dirty="0">
                  <a:solidFill>
                    <a:srgbClr val="7030A0"/>
                  </a:solidFill>
                  <a:latin typeface="楷体_GB2312" pitchFamily="49" charset="-122"/>
                  <a:ea typeface="楷体_GB2312" pitchFamily="49" charset="-122"/>
                </a:rPr>
                <a:t>. </a:t>
              </a:r>
              <a:r>
                <a:rPr lang="en-US" altLang="zh-CN" sz="2800" dirty="0">
                  <a:solidFill>
                    <a:srgbClr val="7030A0"/>
                  </a:solidFill>
                  <a:ea typeface="楷体_GB2312" pitchFamily="49" charset="-122"/>
                </a:rPr>
                <a:t>B-</a:t>
              </a:r>
              <a:r>
                <a:rPr lang="zh-CN" altLang="zh-CN" sz="2800" dirty="0">
                  <a:solidFill>
                    <a:srgbClr val="7030A0"/>
                  </a:solidFill>
                  <a:latin typeface="黑体" pitchFamily="49" charset="-122"/>
                  <a:ea typeface="黑体" pitchFamily="49" charset="-122"/>
                </a:rPr>
                <a:t>树的定义</a:t>
              </a:r>
              <a:endParaRPr lang="zh-CN" altLang="en-US" sz="2800" b="0" dirty="0">
                <a:solidFill>
                  <a:srgbClr val="7030A0"/>
                </a:solidFill>
                <a:latin typeface="黑体" pitchFamily="49" charset="-122"/>
                <a:ea typeface="黑体" pitchFamily="49" charset="-122"/>
              </a:endParaRPr>
            </a:p>
          </p:txBody>
        </p:sp>
      </p:grpSp>
      <p:sp>
        <p:nvSpPr>
          <p:cNvPr id="34" name="Text Box 35">
            <a:extLst>
              <a:ext uri="{FF2B5EF4-FFF2-40B4-BE49-F238E27FC236}">
                <a16:creationId xmlns:a16="http://schemas.microsoft.com/office/drawing/2014/main" id="{C0C9B684-0DD1-106C-4EF4-00496CE2D8D0}"/>
              </a:ext>
            </a:extLst>
          </p:cNvPr>
          <p:cNvSpPr txBox="1">
            <a:spLocks noChangeArrowheads="1"/>
          </p:cNvSpPr>
          <p:nvPr/>
        </p:nvSpPr>
        <p:spPr bwMode="auto">
          <a:xfrm>
            <a:off x="762000" y="1425575"/>
            <a:ext cx="6858000" cy="488950"/>
          </a:xfrm>
          <a:prstGeom prst="rect">
            <a:avLst/>
          </a:prstGeom>
          <a:noFill/>
          <a:ln w="12700" cap="sq">
            <a:noFill/>
            <a:miter lim="800000"/>
            <a:headEnd type="none" w="sm" len="sm"/>
            <a:tailEnd type="none" w="sm" len="sm"/>
          </a:ln>
        </p:spPr>
        <p:txBody>
          <a:bodyPr>
            <a:spAutoFit/>
          </a:bodyPr>
          <a:lstStyle/>
          <a:p>
            <a:r>
              <a:rPr lang="zh-CN" altLang="en-US" sz="2600" dirty="0">
                <a:solidFill>
                  <a:srgbClr val="000084"/>
                </a:solidFill>
                <a:latin typeface="幼圆" pitchFamily="49" charset="-122"/>
                <a:ea typeface="幼圆" pitchFamily="49" charset="-122"/>
              </a:rPr>
              <a:t>一个</a:t>
            </a:r>
            <a:r>
              <a:rPr lang="en-US" altLang="zh-CN" sz="2600" dirty="0">
                <a:solidFill>
                  <a:srgbClr val="000084"/>
                </a:solidFill>
                <a:ea typeface="幼圆" pitchFamily="49" charset="-122"/>
              </a:rPr>
              <a:t>m</a:t>
            </a:r>
            <a:r>
              <a:rPr lang="zh-CN" altLang="en-US" sz="2600" dirty="0">
                <a:solidFill>
                  <a:srgbClr val="000084"/>
                </a:solidFill>
                <a:latin typeface="幼圆" pitchFamily="49" charset="-122"/>
                <a:ea typeface="幼圆" pitchFamily="49" charset="-122"/>
              </a:rPr>
              <a:t>阶的</a:t>
            </a:r>
            <a:r>
              <a:rPr lang="en-US" altLang="zh-CN" sz="2600" dirty="0">
                <a:solidFill>
                  <a:srgbClr val="000084"/>
                </a:solidFill>
                <a:ea typeface="幼圆" pitchFamily="49" charset="-122"/>
              </a:rPr>
              <a:t>B-</a:t>
            </a:r>
            <a:r>
              <a:rPr lang="zh-CN" altLang="en-US" sz="2600" dirty="0">
                <a:solidFill>
                  <a:srgbClr val="000084"/>
                </a:solidFill>
                <a:latin typeface="幼圆" pitchFamily="49" charset="-122"/>
                <a:ea typeface="幼圆" pitchFamily="49" charset="-122"/>
              </a:rPr>
              <a:t>树为满足下列条件的</a:t>
            </a:r>
            <a:r>
              <a:rPr lang="en-US" altLang="zh-CN" sz="2600" dirty="0">
                <a:solidFill>
                  <a:srgbClr val="000084"/>
                </a:solidFill>
                <a:ea typeface="幼圆" pitchFamily="49" charset="-122"/>
              </a:rPr>
              <a:t>m</a:t>
            </a:r>
            <a:r>
              <a:rPr lang="zh-CN" altLang="en-US" sz="2600" dirty="0">
                <a:solidFill>
                  <a:srgbClr val="000084"/>
                </a:solidFill>
                <a:latin typeface="幼圆" pitchFamily="49" charset="-122"/>
                <a:ea typeface="幼圆" pitchFamily="49" charset="-122"/>
              </a:rPr>
              <a:t>叉树：</a:t>
            </a:r>
            <a:endParaRPr lang="zh-CN" altLang="en-US" sz="2600" b="0" dirty="0">
              <a:solidFill>
                <a:srgbClr val="000084"/>
              </a:solidFill>
              <a:latin typeface="幼圆" pitchFamily="49" charset="-122"/>
              <a:ea typeface="幼圆" pitchFamily="49" charset="-122"/>
            </a:endParaRPr>
          </a:p>
        </p:txBody>
      </p:sp>
      <p:sp>
        <p:nvSpPr>
          <p:cNvPr id="36" name="Text Box 41">
            <a:extLst>
              <a:ext uri="{FF2B5EF4-FFF2-40B4-BE49-F238E27FC236}">
                <a16:creationId xmlns:a16="http://schemas.microsoft.com/office/drawing/2014/main" id="{0605BE37-8763-A4B4-7DBB-63C04937C02A}"/>
              </a:ext>
            </a:extLst>
          </p:cNvPr>
          <p:cNvSpPr txBox="1">
            <a:spLocks noChangeArrowheads="1"/>
          </p:cNvSpPr>
          <p:nvPr/>
        </p:nvSpPr>
        <p:spPr bwMode="auto">
          <a:xfrm>
            <a:off x="960165" y="4401310"/>
            <a:ext cx="8229600" cy="1803571"/>
          </a:xfrm>
          <a:prstGeom prst="rect">
            <a:avLst/>
          </a:prstGeom>
          <a:noFill/>
          <a:ln w="12700" cap="sq">
            <a:noFill/>
            <a:miter lim="800000"/>
            <a:headEnd type="none" w="sm" len="sm"/>
            <a:tailEnd type="none" w="sm" len="sm"/>
          </a:ln>
        </p:spPr>
        <p:txBody>
          <a:bodyPr>
            <a:spAutoFit/>
          </a:bodyPr>
          <a:lstStyle/>
          <a:p>
            <a:pPr>
              <a:spcAft>
                <a:spcPct val="10000"/>
              </a:spcAft>
            </a:pPr>
            <a:r>
              <a:rPr lang="en-US" altLang="zh-CN" dirty="0">
                <a:solidFill>
                  <a:srgbClr val="000099"/>
                </a:solidFill>
                <a:latin typeface="楷体_GB2312" pitchFamily="49" charset="-122"/>
                <a:ea typeface="楷体_GB2312" pitchFamily="49" charset="-122"/>
              </a:rPr>
              <a:t>(</a:t>
            </a:r>
            <a:r>
              <a:rPr lang="en-US" altLang="zh-CN" dirty="0">
                <a:solidFill>
                  <a:srgbClr val="000099"/>
                </a:solidFill>
                <a:ea typeface="楷体_GB2312" pitchFamily="49" charset="-122"/>
              </a:rPr>
              <a:t>5</a:t>
            </a:r>
            <a:r>
              <a:rPr lang="en-US" altLang="zh-CN" dirty="0">
                <a:solidFill>
                  <a:srgbClr val="000099"/>
                </a:solidFill>
                <a:latin typeface="楷体_GB2312" pitchFamily="49" charset="-122"/>
                <a:ea typeface="楷体_GB2312" pitchFamily="49" charset="-122"/>
              </a:rPr>
              <a:t>) </a:t>
            </a:r>
            <a:r>
              <a:rPr lang="zh-CN" altLang="en-US" dirty="0">
                <a:solidFill>
                  <a:srgbClr val="000099"/>
                </a:solidFill>
                <a:latin typeface="幼圆" pitchFamily="49" charset="-122"/>
                <a:ea typeface="幼圆" pitchFamily="49" charset="-122"/>
              </a:rPr>
              <a:t>所有分支结点中包含下列信息：</a:t>
            </a:r>
          </a:p>
          <a:p>
            <a:r>
              <a:rPr lang="zh-CN" altLang="en-US" sz="2300" dirty="0">
                <a:solidFill>
                  <a:srgbClr val="000099"/>
                </a:solidFill>
                <a:latin typeface="楷体_GB2312" pitchFamily="49" charset="-122"/>
                <a:ea typeface="楷体_GB2312" pitchFamily="49" charset="-122"/>
              </a:rPr>
              <a:t>          </a:t>
            </a:r>
            <a:r>
              <a:rPr lang="en-US" altLang="zh-CN" sz="2300" dirty="0">
                <a:solidFill>
                  <a:srgbClr val="FF3300"/>
                </a:solidFill>
                <a:ea typeface="楷体_GB2312" pitchFamily="49" charset="-122"/>
              </a:rPr>
              <a:t>n</a:t>
            </a:r>
            <a:r>
              <a:rPr lang="en-US" altLang="zh-CN" sz="2300" dirty="0">
                <a:solidFill>
                  <a:srgbClr val="7030A0"/>
                </a:solidFill>
                <a:ea typeface="楷体_GB2312" pitchFamily="49" charset="-122"/>
              </a:rPr>
              <a:t>,   p</a:t>
            </a:r>
            <a:r>
              <a:rPr lang="en-US" altLang="zh-CN" sz="2300" baseline="-30000" dirty="0">
                <a:solidFill>
                  <a:srgbClr val="7030A0"/>
                </a:solidFill>
                <a:ea typeface="楷体_GB2312" pitchFamily="49" charset="-122"/>
              </a:rPr>
              <a:t>0</a:t>
            </a:r>
            <a:r>
              <a:rPr lang="en-US" altLang="zh-CN" sz="2300" dirty="0">
                <a:solidFill>
                  <a:srgbClr val="7030A0"/>
                </a:solidFill>
                <a:ea typeface="楷体_GB2312" pitchFamily="49" charset="-122"/>
              </a:rPr>
              <a:t>,   key</a:t>
            </a:r>
            <a:r>
              <a:rPr lang="en-US" altLang="zh-CN" sz="2300" baseline="-34000" dirty="0">
                <a:solidFill>
                  <a:srgbClr val="7030A0"/>
                </a:solidFill>
                <a:ea typeface="楷体_GB2312" pitchFamily="49" charset="-122"/>
              </a:rPr>
              <a:t>1</a:t>
            </a:r>
            <a:r>
              <a:rPr lang="en-US" altLang="zh-CN" sz="2300" dirty="0">
                <a:solidFill>
                  <a:srgbClr val="7030A0"/>
                </a:solidFill>
                <a:ea typeface="楷体_GB2312" pitchFamily="49" charset="-122"/>
              </a:rPr>
              <a:t>,  p</a:t>
            </a:r>
            <a:r>
              <a:rPr lang="en-US" altLang="zh-CN" sz="2300" baseline="-34000" dirty="0">
                <a:solidFill>
                  <a:srgbClr val="7030A0"/>
                </a:solidFill>
                <a:ea typeface="楷体_GB2312" pitchFamily="49" charset="-122"/>
              </a:rPr>
              <a:t>1</a:t>
            </a:r>
            <a:r>
              <a:rPr lang="en-US" altLang="zh-CN" sz="2300" dirty="0">
                <a:solidFill>
                  <a:srgbClr val="7030A0"/>
                </a:solidFill>
                <a:ea typeface="楷体_GB2312" pitchFamily="49" charset="-122"/>
              </a:rPr>
              <a:t>,   key</a:t>
            </a:r>
            <a:r>
              <a:rPr lang="en-US" altLang="zh-CN" sz="2300" baseline="-30000" dirty="0">
                <a:solidFill>
                  <a:srgbClr val="7030A0"/>
                </a:solidFill>
                <a:ea typeface="楷体_GB2312" pitchFamily="49" charset="-122"/>
              </a:rPr>
              <a:t>2</a:t>
            </a:r>
            <a:r>
              <a:rPr lang="en-US" altLang="zh-CN" sz="2300" dirty="0">
                <a:solidFill>
                  <a:srgbClr val="7030A0"/>
                </a:solidFill>
                <a:ea typeface="楷体_GB2312" pitchFamily="49" charset="-122"/>
              </a:rPr>
              <a:t>,  p</a:t>
            </a:r>
            <a:r>
              <a:rPr lang="en-US" altLang="zh-CN" sz="2300" baseline="-34000" dirty="0">
                <a:solidFill>
                  <a:srgbClr val="7030A0"/>
                </a:solidFill>
                <a:ea typeface="楷体_GB2312" pitchFamily="49" charset="-122"/>
              </a:rPr>
              <a:t>2</a:t>
            </a:r>
            <a:r>
              <a:rPr lang="en-US" altLang="zh-CN" sz="2300" dirty="0">
                <a:solidFill>
                  <a:srgbClr val="7030A0"/>
                </a:solidFill>
                <a:ea typeface="楷体_GB2312" pitchFamily="49" charset="-122"/>
              </a:rPr>
              <a:t>, </a:t>
            </a:r>
            <a:r>
              <a:rPr lang="en-US" altLang="zh-CN" sz="2300" dirty="0">
                <a:solidFill>
                  <a:srgbClr val="7030A0"/>
                </a:solidFill>
                <a:ea typeface="楷体_GB2312" pitchFamily="49" charset="-122"/>
                <a:sym typeface="Symbol" pitchFamily="18" charset="2"/>
              </a:rPr>
              <a:t>,  </a:t>
            </a:r>
            <a:r>
              <a:rPr lang="en-US" altLang="zh-CN" sz="2300" dirty="0" err="1">
                <a:solidFill>
                  <a:srgbClr val="7030A0"/>
                </a:solidFill>
                <a:ea typeface="楷体_GB2312" pitchFamily="49" charset="-122"/>
                <a:sym typeface="Symbol" pitchFamily="18" charset="2"/>
              </a:rPr>
              <a:t>key</a:t>
            </a:r>
            <a:r>
              <a:rPr lang="en-US" altLang="zh-CN" sz="2300" baseline="-30000" dirty="0" err="1">
                <a:solidFill>
                  <a:srgbClr val="7030A0"/>
                </a:solidFill>
                <a:ea typeface="楷体_GB2312" pitchFamily="49" charset="-122"/>
                <a:sym typeface="Symbol" pitchFamily="18" charset="2"/>
              </a:rPr>
              <a:t>n</a:t>
            </a:r>
            <a:r>
              <a:rPr lang="en-US" altLang="zh-CN" sz="2300" dirty="0">
                <a:solidFill>
                  <a:srgbClr val="7030A0"/>
                </a:solidFill>
                <a:ea typeface="楷体_GB2312" pitchFamily="49" charset="-122"/>
                <a:sym typeface="Symbol" pitchFamily="18" charset="2"/>
              </a:rPr>
              <a:t>,  </a:t>
            </a:r>
            <a:r>
              <a:rPr lang="en-US" altLang="zh-CN" sz="2300" dirty="0" err="1">
                <a:solidFill>
                  <a:srgbClr val="7030A0"/>
                </a:solidFill>
                <a:ea typeface="楷体_GB2312" pitchFamily="49" charset="-122"/>
                <a:sym typeface="Symbol" pitchFamily="18" charset="2"/>
              </a:rPr>
              <a:t>p</a:t>
            </a:r>
            <a:r>
              <a:rPr lang="en-US" altLang="zh-CN" sz="2300" baseline="-30000" dirty="0" err="1">
                <a:solidFill>
                  <a:srgbClr val="7030A0"/>
                </a:solidFill>
                <a:ea typeface="楷体_GB2312" pitchFamily="49" charset="-122"/>
                <a:sym typeface="Symbol" pitchFamily="18" charset="2"/>
              </a:rPr>
              <a:t>n</a:t>
            </a:r>
            <a:endParaRPr lang="en-US" altLang="zh-CN" sz="2300" baseline="-22000" dirty="0">
              <a:solidFill>
                <a:srgbClr val="7030A0"/>
              </a:solidFill>
              <a:ea typeface="楷体_GB2312" pitchFamily="49" charset="-122"/>
              <a:sym typeface="Symbol" pitchFamily="18" charset="2"/>
            </a:endParaRPr>
          </a:p>
          <a:p>
            <a:pPr>
              <a:lnSpc>
                <a:spcPct val="90000"/>
              </a:lnSpc>
              <a:spcBef>
                <a:spcPct val="60000"/>
              </a:spcBef>
            </a:pPr>
            <a:r>
              <a:rPr lang="en-US" altLang="zh-CN" sz="2300" baseline="-22000" dirty="0">
                <a:solidFill>
                  <a:srgbClr val="000099"/>
                </a:solidFill>
                <a:ea typeface="楷体_GB2312" pitchFamily="49" charset="-122"/>
                <a:sym typeface="Symbol" pitchFamily="18" charset="2"/>
              </a:rPr>
              <a:t>             </a:t>
            </a:r>
            <a:r>
              <a:rPr lang="zh-CN" altLang="en-US" dirty="0">
                <a:solidFill>
                  <a:srgbClr val="000099"/>
                </a:solidFill>
                <a:latin typeface="幼圆" pitchFamily="49" charset="-122"/>
                <a:ea typeface="幼圆" pitchFamily="49" charset="-122"/>
                <a:sym typeface="Symbol" pitchFamily="18" charset="2"/>
              </a:rPr>
              <a:t>其中</a:t>
            </a:r>
            <a:r>
              <a:rPr lang="en-US" altLang="zh-CN" dirty="0">
                <a:solidFill>
                  <a:srgbClr val="000099"/>
                </a:solidFill>
                <a:latin typeface="幼圆" pitchFamily="49" charset="-122"/>
                <a:ea typeface="幼圆" pitchFamily="49" charset="-122"/>
                <a:sym typeface="Symbol" pitchFamily="18" charset="2"/>
              </a:rPr>
              <a:t>,</a:t>
            </a:r>
            <a:r>
              <a:rPr lang="en-US" altLang="zh-CN" dirty="0">
                <a:solidFill>
                  <a:srgbClr val="000099"/>
                </a:solidFill>
                <a:ea typeface="幼圆" pitchFamily="49" charset="-122"/>
                <a:sym typeface="Symbol" pitchFamily="18" charset="2"/>
              </a:rPr>
              <a:t>n</a:t>
            </a:r>
            <a:r>
              <a:rPr lang="zh-CN" altLang="en-US" dirty="0">
                <a:solidFill>
                  <a:srgbClr val="000099"/>
                </a:solidFill>
                <a:latin typeface="幼圆" pitchFamily="49" charset="-122"/>
                <a:ea typeface="幼圆" pitchFamily="49" charset="-122"/>
                <a:sym typeface="Symbol" pitchFamily="18" charset="2"/>
              </a:rPr>
              <a:t>为结点中关键字值的个数</a:t>
            </a:r>
            <a:r>
              <a:rPr lang="en-US" altLang="zh-CN" dirty="0">
                <a:solidFill>
                  <a:srgbClr val="000099"/>
                </a:solidFill>
                <a:latin typeface="幼圆" pitchFamily="49" charset="-122"/>
                <a:ea typeface="幼圆" pitchFamily="49" charset="-122"/>
                <a:sym typeface="Symbol" pitchFamily="18" charset="2"/>
              </a:rPr>
              <a:t>, </a:t>
            </a:r>
            <a:r>
              <a:rPr lang="en-US" altLang="zh-CN" dirty="0">
                <a:solidFill>
                  <a:srgbClr val="000099"/>
                </a:solidFill>
                <a:ea typeface="幼圆" pitchFamily="49" charset="-122"/>
                <a:sym typeface="Symbol" pitchFamily="18" charset="2"/>
              </a:rPr>
              <a:t>nm-1</a:t>
            </a:r>
          </a:p>
          <a:p>
            <a:pPr>
              <a:lnSpc>
                <a:spcPct val="90000"/>
              </a:lnSpc>
            </a:pPr>
            <a:r>
              <a:rPr lang="en-US" altLang="zh-CN" dirty="0">
                <a:solidFill>
                  <a:srgbClr val="000099"/>
                </a:solidFill>
                <a:ea typeface="幼圆" pitchFamily="49" charset="-122"/>
                <a:sym typeface="Symbol" pitchFamily="18" charset="2"/>
              </a:rPr>
              <a:t>                  </a:t>
            </a:r>
            <a:r>
              <a:rPr lang="en-US" altLang="zh-CN" dirty="0" err="1">
                <a:solidFill>
                  <a:srgbClr val="000099"/>
                </a:solidFill>
                <a:ea typeface="幼圆" pitchFamily="49" charset="-122"/>
                <a:sym typeface="Symbol" pitchFamily="18" charset="2"/>
              </a:rPr>
              <a:t>key</a:t>
            </a:r>
            <a:r>
              <a:rPr lang="en-US" altLang="zh-CN" baseline="-24000" dirty="0" err="1">
                <a:solidFill>
                  <a:srgbClr val="000099"/>
                </a:solidFill>
                <a:ea typeface="幼圆" pitchFamily="49" charset="-122"/>
                <a:sym typeface="Symbol" pitchFamily="18" charset="2"/>
              </a:rPr>
              <a:t>i</a:t>
            </a:r>
            <a:r>
              <a:rPr lang="zh-CN" altLang="en-US" dirty="0">
                <a:solidFill>
                  <a:srgbClr val="000099"/>
                </a:solidFill>
                <a:latin typeface="幼圆" pitchFamily="49" charset="-122"/>
                <a:ea typeface="幼圆" pitchFamily="49" charset="-122"/>
                <a:sym typeface="Symbol" pitchFamily="18" charset="2"/>
              </a:rPr>
              <a:t>为关键字，且满足 </a:t>
            </a:r>
            <a:r>
              <a:rPr lang="en-US" altLang="zh-CN" dirty="0" err="1">
                <a:solidFill>
                  <a:srgbClr val="000099"/>
                </a:solidFill>
                <a:ea typeface="幼圆" pitchFamily="49" charset="-122"/>
                <a:sym typeface="Symbol" pitchFamily="18" charset="2"/>
              </a:rPr>
              <a:t>key</a:t>
            </a:r>
            <a:r>
              <a:rPr lang="en-US" altLang="zh-CN" baseline="-24000" dirty="0" err="1">
                <a:solidFill>
                  <a:srgbClr val="000099"/>
                </a:solidFill>
                <a:ea typeface="幼圆" pitchFamily="49" charset="-122"/>
                <a:sym typeface="Symbol" pitchFamily="18" charset="2"/>
              </a:rPr>
              <a:t>i</a:t>
            </a:r>
            <a:r>
              <a:rPr lang="en-US" altLang="zh-CN" dirty="0">
                <a:solidFill>
                  <a:srgbClr val="000099"/>
                </a:solidFill>
                <a:ea typeface="幼圆" pitchFamily="49" charset="-122"/>
                <a:sym typeface="Symbol" pitchFamily="18" charset="2"/>
              </a:rPr>
              <a:t>&lt;key</a:t>
            </a:r>
            <a:r>
              <a:rPr lang="en-US" altLang="zh-CN" baseline="-24000" dirty="0">
                <a:solidFill>
                  <a:srgbClr val="000099"/>
                </a:solidFill>
                <a:ea typeface="幼圆" pitchFamily="49" charset="-122"/>
                <a:sym typeface="Symbol" pitchFamily="18" charset="2"/>
              </a:rPr>
              <a:t>i+1</a:t>
            </a:r>
            <a:r>
              <a:rPr lang="en-US" altLang="zh-CN" sz="2300" baseline="-24000" dirty="0">
                <a:solidFill>
                  <a:srgbClr val="000099"/>
                </a:solidFill>
                <a:ea typeface="楷体_GB2312" pitchFamily="49" charset="-122"/>
                <a:sym typeface="Symbol" pitchFamily="18" charset="2"/>
              </a:rPr>
              <a:t>     </a:t>
            </a:r>
            <a:r>
              <a:rPr lang="en-US" altLang="zh-CN" sz="1800" dirty="0">
                <a:solidFill>
                  <a:srgbClr val="000099"/>
                </a:solidFill>
                <a:ea typeface="楷体_GB2312" pitchFamily="49" charset="-122"/>
                <a:sym typeface="Symbol" pitchFamily="18" charset="2"/>
              </a:rPr>
              <a:t>1i&lt;n</a:t>
            </a:r>
            <a:r>
              <a:rPr lang="en-US" altLang="zh-CN" sz="2300" dirty="0">
                <a:solidFill>
                  <a:srgbClr val="000099"/>
                </a:solidFill>
                <a:ea typeface="楷体_GB2312" pitchFamily="49" charset="-122"/>
              </a:rPr>
              <a:t>  </a:t>
            </a:r>
            <a:r>
              <a:rPr lang="en-US" altLang="zh-CN" sz="2300" b="0" dirty="0">
                <a:solidFill>
                  <a:srgbClr val="000099"/>
                </a:solidFill>
              </a:rPr>
              <a:t>                            </a:t>
            </a:r>
          </a:p>
          <a:p>
            <a:pPr>
              <a:lnSpc>
                <a:spcPct val="90000"/>
              </a:lnSpc>
            </a:pPr>
            <a:r>
              <a:rPr lang="en-US" altLang="zh-CN" sz="2300" b="0" dirty="0">
                <a:solidFill>
                  <a:srgbClr val="000099"/>
                </a:solidFill>
              </a:rPr>
              <a:t>              </a:t>
            </a:r>
            <a:r>
              <a:rPr lang="en-US" altLang="zh-CN" dirty="0">
                <a:solidFill>
                  <a:srgbClr val="000099"/>
                </a:solidFill>
                <a:ea typeface="幼圆" pitchFamily="49" charset="-122"/>
              </a:rPr>
              <a:t>p</a:t>
            </a:r>
            <a:r>
              <a:rPr lang="en-US" altLang="zh-CN" baseline="-24000" dirty="0">
                <a:solidFill>
                  <a:srgbClr val="000099"/>
                </a:solidFill>
                <a:ea typeface="幼圆" pitchFamily="49" charset="-122"/>
              </a:rPr>
              <a:t>i</a:t>
            </a:r>
            <a:r>
              <a:rPr lang="zh-CN" altLang="zh-CN" dirty="0">
                <a:solidFill>
                  <a:srgbClr val="000099"/>
                </a:solidFill>
                <a:latin typeface="幼圆" pitchFamily="49" charset="-122"/>
                <a:ea typeface="幼圆" pitchFamily="49" charset="-122"/>
              </a:rPr>
              <a:t>为指向该结点的第</a:t>
            </a:r>
            <a:r>
              <a:rPr lang="en-US" altLang="zh-CN" dirty="0">
                <a:solidFill>
                  <a:srgbClr val="000099"/>
                </a:solidFill>
                <a:ea typeface="幼圆" pitchFamily="49" charset="-122"/>
              </a:rPr>
              <a:t>i+1</a:t>
            </a:r>
            <a:r>
              <a:rPr lang="zh-CN" altLang="zh-CN" dirty="0">
                <a:solidFill>
                  <a:srgbClr val="000099"/>
                </a:solidFill>
                <a:latin typeface="幼圆" pitchFamily="49" charset="-122"/>
                <a:ea typeface="幼圆" pitchFamily="49" charset="-122"/>
              </a:rPr>
              <a:t>棵子树的根的指针</a:t>
            </a:r>
            <a:r>
              <a:rPr lang="en-US" altLang="zh-CN" dirty="0">
                <a:solidFill>
                  <a:srgbClr val="000099"/>
                </a:solidFill>
                <a:latin typeface="楷体_GB2312" pitchFamily="49" charset="-122"/>
                <a:ea typeface="楷体_GB2312" pitchFamily="49" charset="-122"/>
              </a:rPr>
              <a:t>.</a:t>
            </a:r>
            <a:r>
              <a:rPr lang="en-US" altLang="zh-CN" sz="1800" dirty="0">
                <a:solidFill>
                  <a:srgbClr val="000099"/>
                </a:solidFill>
                <a:ea typeface="楷体_GB2312" pitchFamily="49" charset="-122"/>
                <a:sym typeface="Symbol" pitchFamily="18" charset="2"/>
              </a:rPr>
              <a:t>0in</a:t>
            </a:r>
          </a:p>
        </p:txBody>
      </p:sp>
      <p:grpSp>
        <p:nvGrpSpPr>
          <p:cNvPr id="41" name="Group 49">
            <a:extLst>
              <a:ext uri="{FF2B5EF4-FFF2-40B4-BE49-F238E27FC236}">
                <a16:creationId xmlns:a16="http://schemas.microsoft.com/office/drawing/2014/main" id="{604D3A86-68F0-399A-ACD7-1D1CBF1FD45D}"/>
              </a:ext>
            </a:extLst>
          </p:cNvPr>
          <p:cNvGrpSpPr>
            <a:grpSpLocks/>
          </p:cNvGrpSpPr>
          <p:nvPr/>
        </p:nvGrpSpPr>
        <p:grpSpPr bwMode="auto">
          <a:xfrm>
            <a:off x="2476500" y="300038"/>
            <a:ext cx="6134100" cy="5905500"/>
            <a:chOff x="1608" y="189"/>
            <a:chExt cx="3864" cy="3720"/>
          </a:xfrm>
        </p:grpSpPr>
        <p:grpSp>
          <p:nvGrpSpPr>
            <p:cNvPr id="42" name="Group 50">
              <a:extLst>
                <a:ext uri="{FF2B5EF4-FFF2-40B4-BE49-F238E27FC236}">
                  <a16:creationId xmlns:a16="http://schemas.microsoft.com/office/drawing/2014/main" id="{231E1B5E-1D2B-75D9-F1CF-811A7488FD97}"/>
                </a:ext>
              </a:extLst>
            </p:cNvPr>
            <p:cNvGrpSpPr>
              <a:grpSpLocks/>
            </p:cNvGrpSpPr>
            <p:nvPr/>
          </p:nvGrpSpPr>
          <p:grpSpPr bwMode="auto">
            <a:xfrm>
              <a:off x="3312" y="189"/>
              <a:ext cx="2160" cy="3625"/>
              <a:chOff x="3408" y="189"/>
              <a:chExt cx="2160" cy="3625"/>
            </a:xfrm>
          </p:grpSpPr>
          <p:sp>
            <p:nvSpPr>
              <p:cNvPr id="44" name="AutoShape 51">
                <a:extLst>
                  <a:ext uri="{FF2B5EF4-FFF2-40B4-BE49-F238E27FC236}">
                    <a16:creationId xmlns:a16="http://schemas.microsoft.com/office/drawing/2014/main" id="{9583996E-1637-D4E4-B020-9A9A4AF0AE04}"/>
                  </a:ext>
                </a:extLst>
              </p:cNvPr>
              <p:cNvSpPr>
                <a:spLocks noChangeArrowheads="1"/>
              </p:cNvSpPr>
              <p:nvPr/>
            </p:nvSpPr>
            <p:spPr bwMode="auto">
              <a:xfrm>
                <a:off x="3408" y="189"/>
                <a:ext cx="2160" cy="672"/>
              </a:xfrm>
              <a:prstGeom prst="cloudCallout">
                <a:avLst>
                  <a:gd name="adj1" fmla="val 3243"/>
                  <a:gd name="adj2" fmla="val 21434"/>
                </a:avLst>
              </a:prstGeom>
              <a:ln/>
            </p:spPr>
            <p:style>
              <a:lnRef idx="1">
                <a:schemeClr val="accent3"/>
              </a:lnRef>
              <a:fillRef idx="3">
                <a:schemeClr val="accent3"/>
              </a:fillRef>
              <a:effectRef idx="2">
                <a:schemeClr val="accent3"/>
              </a:effectRef>
              <a:fontRef idx="minor">
                <a:schemeClr val="lt1"/>
              </a:fontRef>
            </p:style>
            <p:txBody>
              <a:bodyPr wrap="none" anchor="ctr"/>
              <a:lstStyle/>
              <a:p>
                <a:pPr algn="ctr"/>
                <a:endParaRPr lang="en-US" altLang="zh-CN" b="0">
                  <a:solidFill>
                    <a:srgbClr val="FFFFCC"/>
                  </a:solidFill>
                </a:endParaRPr>
              </a:p>
            </p:txBody>
          </p:sp>
          <p:sp>
            <p:nvSpPr>
              <p:cNvPr id="45" name="Text Box 52">
                <a:extLst>
                  <a:ext uri="{FF2B5EF4-FFF2-40B4-BE49-F238E27FC236}">
                    <a16:creationId xmlns:a16="http://schemas.microsoft.com/office/drawing/2014/main" id="{1BE5FEC5-08E6-91FD-22F2-C580DBFDDB25}"/>
                  </a:ext>
                </a:extLst>
              </p:cNvPr>
              <p:cNvSpPr txBox="1">
                <a:spLocks noChangeArrowheads="1"/>
              </p:cNvSpPr>
              <p:nvPr/>
            </p:nvSpPr>
            <p:spPr bwMode="auto">
              <a:xfrm>
                <a:off x="3604" y="291"/>
                <a:ext cx="1912" cy="463"/>
              </a:xfrm>
              <a:prstGeom prst="rect">
                <a:avLst/>
              </a:prstGeom>
              <a:noFill/>
              <a:ln w="12700" cap="sq">
                <a:noFill/>
                <a:miter lim="800000"/>
                <a:headEnd type="none" w="sm" len="sm"/>
                <a:tailEnd type="none" w="sm" len="sm"/>
              </a:ln>
              <a:effectLst/>
            </p:spPr>
            <p:txBody>
              <a:bodyPr wrap="none">
                <a:spAutoFit/>
              </a:bodyPr>
              <a:lstStyle/>
              <a:p>
                <a:pPr>
                  <a:lnSpc>
                    <a:spcPct val="95000"/>
                  </a:lnSpc>
                </a:pPr>
                <a:r>
                  <a:rPr lang="en-US" altLang="zh-CN" sz="2200" dirty="0">
                    <a:solidFill>
                      <a:schemeClr val="bg1"/>
                    </a:solidFill>
                    <a:ea typeface="黑体" pitchFamily="49" charset="-122"/>
                  </a:rPr>
                  <a:t>p</a:t>
                </a:r>
                <a:r>
                  <a:rPr lang="en-US" altLang="zh-CN" sz="2200" baseline="-25000" dirty="0">
                    <a:solidFill>
                      <a:schemeClr val="bg1"/>
                    </a:solidFill>
                    <a:ea typeface="黑体" pitchFamily="49" charset="-122"/>
                  </a:rPr>
                  <a:t>i</a:t>
                </a:r>
                <a:r>
                  <a:rPr lang="zh-CN" altLang="zh-CN" sz="2200" dirty="0">
                    <a:solidFill>
                      <a:schemeClr val="bg1"/>
                    </a:solidFill>
                    <a:latin typeface="黑体" pitchFamily="49" charset="-122"/>
                    <a:ea typeface="黑体" pitchFamily="49" charset="-122"/>
                  </a:rPr>
                  <a:t>指的结点中所有</a:t>
                </a:r>
              </a:p>
              <a:p>
                <a:pPr>
                  <a:lnSpc>
                    <a:spcPct val="95000"/>
                  </a:lnSpc>
                </a:pPr>
                <a:r>
                  <a:rPr lang="zh-CN" altLang="zh-CN" sz="2200" dirty="0">
                    <a:solidFill>
                      <a:schemeClr val="bg1"/>
                    </a:solidFill>
                    <a:latin typeface="黑体" pitchFamily="49" charset="-122"/>
                    <a:ea typeface="黑体" pitchFamily="49" charset="-122"/>
                  </a:rPr>
                  <a:t>关键字值都大于</a:t>
                </a:r>
                <a:r>
                  <a:rPr lang="en-US" altLang="zh-CN" sz="2200" dirty="0" err="1">
                    <a:solidFill>
                      <a:schemeClr val="bg1"/>
                    </a:solidFill>
                    <a:ea typeface="黑体" pitchFamily="49" charset="-122"/>
                  </a:rPr>
                  <a:t>key</a:t>
                </a:r>
                <a:r>
                  <a:rPr lang="en-US" altLang="zh-CN" sz="2200" baseline="-25000" dirty="0" err="1">
                    <a:solidFill>
                      <a:schemeClr val="bg1"/>
                    </a:solidFill>
                    <a:latin typeface="黑体" pitchFamily="49" charset="-122"/>
                    <a:ea typeface="黑体" pitchFamily="49" charset="-122"/>
                  </a:rPr>
                  <a:t>i</a:t>
                </a:r>
                <a:r>
                  <a:rPr lang="en-US" altLang="zh-CN" sz="2200" dirty="0">
                    <a:solidFill>
                      <a:schemeClr val="bg1"/>
                    </a:solidFill>
                    <a:latin typeface="黑体" pitchFamily="49" charset="-122"/>
                    <a:ea typeface="黑体" pitchFamily="49" charset="-122"/>
                  </a:rPr>
                  <a:t>  </a:t>
                </a:r>
              </a:p>
            </p:txBody>
          </p:sp>
          <p:sp>
            <p:nvSpPr>
              <p:cNvPr id="46" name="Line 53">
                <a:extLst>
                  <a:ext uri="{FF2B5EF4-FFF2-40B4-BE49-F238E27FC236}">
                    <a16:creationId xmlns:a16="http://schemas.microsoft.com/office/drawing/2014/main" id="{47A9BA97-6959-29A4-528C-D82CA5D48036}"/>
                  </a:ext>
                </a:extLst>
              </p:cNvPr>
              <p:cNvSpPr>
                <a:spLocks noChangeShapeType="1"/>
              </p:cNvSpPr>
              <p:nvPr/>
            </p:nvSpPr>
            <p:spPr bwMode="auto">
              <a:xfrm>
                <a:off x="4944" y="790"/>
                <a:ext cx="576" cy="624"/>
              </a:xfrm>
              <a:prstGeom prst="line">
                <a:avLst/>
              </a:prstGeom>
              <a:noFill/>
              <a:ln w="50800" cap="sq">
                <a:solidFill>
                  <a:schemeClr val="accent3"/>
                </a:solidFill>
                <a:round/>
                <a:headEnd type="none" w="sm" len="sm"/>
                <a:tailEnd type="none" w="sm" len="sm"/>
              </a:ln>
            </p:spPr>
            <p:txBody>
              <a:bodyPr wrap="none" anchor="ctr"/>
              <a:lstStyle/>
              <a:p>
                <a:endParaRPr lang="zh-CN" altLang="en-US"/>
              </a:p>
            </p:txBody>
          </p:sp>
          <p:sp>
            <p:nvSpPr>
              <p:cNvPr id="47" name="Line 54">
                <a:extLst>
                  <a:ext uri="{FF2B5EF4-FFF2-40B4-BE49-F238E27FC236}">
                    <a16:creationId xmlns:a16="http://schemas.microsoft.com/office/drawing/2014/main" id="{DA339102-481D-A85C-6066-712ACF287F8B}"/>
                  </a:ext>
                </a:extLst>
              </p:cNvPr>
              <p:cNvSpPr>
                <a:spLocks noChangeShapeType="1"/>
              </p:cNvSpPr>
              <p:nvPr/>
            </p:nvSpPr>
            <p:spPr bwMode="auto">
              <a:xfrm flipH="1">
                <a:off x="5040" y="1418"/>
                <a:ext cx="480" cy="2396"/>
              </a:xfrm>
              <a:prstGeom prst="line">
                <a:avLst/>
              </a:prstGeom>
              <a:noFill/>
              <a:ln w="50800" cap="sq">
                <a:solidFill>
                  <a:schemeClr val="accent3"/>
                </a:solidFill>
                <a:round/>
                <a:headEnd type="none" w="sm" len="sm"/>
                <a:tailEnd type="stealth" w="med" len="lg"/>
              </a:ln>
            </p:spPr>
            <p:txBody>
              <a:bodyPr wrap="none" anchor="ctr"/>
              <a:lstStyle/>
              <a:p>
                <a:endParaRPr lang="zh-CN" altLang="en-US"/>
              </a:p>
            </p:txBody>
          </p:sp>
        </p:grpSp>
        <p:sp>
          <p:nvSpPr>
            <p:cNvPr id="43" name="Line 55">
              <a:extLst>
                <a:ext uri="{FF2B5EF4-FFF2-40B4-BE49-F238E27FC236}">
                  <a16:creationId xmlns:a16="http://schemas.microsoft.com/office/drawing/2014/main" id="{B8093D9B-181D-3590-A251-9284F8378D7C}"/>
                </a:ext>
              </a:extLst>
            </p:cNvPr>
            <p:cNvSpPr>
              <a:spLocks noChangeShapeType="1"/>
            </p:cNvSpPr>
            <p:nvPr/>
          </p:nvSpPr>
          <p:spPr bwMode="auto">
            <a:xfrm flipV="1">
              <a:off x="1608" y="3909"/>
              <a:ext cx="3408" cy="0"/>
            </a:xfrm>
            <a:prstGeom prst="line">
              <a:avLst/>
            </a:prstGeom>
            <a:noFill/>
            <a:ln w="38100" cap="sq">
              <a:solidFill>
                <a:schemeClr val="accent3"/>
              </a:solidFill>
              <a:round/>
              <a:headEnd type="none" w="sm" len="sm"/>
              <a:tailEnd type="none" w="sm" len="sm"/>
            </a:ln>
          </p:spPr>
          <p:txBody>
            <a:bodyPr/>
            <a:lstStyle/>
            <a:p>
              <a:endParaRPr lang="zh-CN" altLang="en-US"/>
            </a:p>
          </p:txBody>
        </p:sp>
      </p:grpSp>
      <p:sp>
        <p:nvSpPr>
          <p:cNvPr id="64" name="Text Box 36">
            <a:extLst>
              <a:ext uri="{FF2B5EF4-FFF2-40B4-BE49-F238E27FC236}">
                <a16:creationId xmlns:a16="http://schemas.microsoft.com/office/drawing/2014/main" id="{882C22E3-7CEC-B90E-8776-25516AF62D22}"/>
              </a:ext>
            </a:extLst>
          </p:cNvPr>
          <p:cNvSpPr txBox="1">
            <a:spLocks noChangeArrowheads="1"/>
          </p:cNvSpPr>
          <p:nvPr/>
        </p:nvSpPr>
        <p:spPr bwMode="auto">
          <a:xfrm>
            <a:off x="896937" y="1911351"/>
            <a:ext cx="5734050" cy="457200"/>
          </a:xfrm>
          <a:prstGeom prst="rect">
            <a:avLst/>
          </a:prstGeom>
          <a:noFill/>
          <a:ln w="12700" cap="sq">
            <a:noFill/>
            <a:miter lim="800000"/>
            <a:headEnd type="none" w="sm" len="sm"/>
            <a:tailEnd type="none" w="sm" len="sm"/>
          </a:ln>
        </p:spPr>
        <p:txBody>
          <a:bodyPr>
            <a:spAutoFit/>
          </a:bodyPr>
          <a:lstStyle/>
          <a:p>
            <a:r>
              <a:rPr lang="en-US" altLang="zh-CN" dirty="0">
                <a:solidFill>
                  <a:srgbClr val="000099"/>
                </a:solidFill>
                <a:latin typeface="楷体_GB2312" pitchFamily="49" charset="-122"/>
                <a:ea typeface="楷体_GB2312" pitchFamily="49" charset="-122"/>
              </a:rPr>
              <a:t>(</a:t>
            </a:r>
            <a:r>
              <a:rPr lang="en-US" altLang="zh-CN" dirty="0">
                <a:solidFill>
                  <a:srgbClr val="000099"/>
                </a:solidFill>
                <a:ea typeface="楷体_GB2312" pitchFamily="49" charset="-122"/>
              </a:rPr>
              <a:t>1</a:t>
            </a:r>
            <a:r>
              <a:rPr lang="en-US" altLang="zh-CN" dirty="0">
                <a:solidFill>
                  <a:srgbClr val="000099"/>
                </a:solidFill>
                <a:latin typeface="楷体_GB2312" pitchFamily="49" charset="-122"/>
                <a:ea typeface="楷体_GB2312" pitchFamily="49" charset="-122"/>
              </a:rPr>
              <a:t>) </a:t>
            </a:r>
            <a:r>
              <a:rPr lang="zh-CN" altLang="en-US" dirty="0">
                <a:solidFill>
                  <a:srgbClr val="000099"/>
                </a:solidFill>
                <a:latin typeface="幼圆" pitchFamily="49" charset="-122"/>
                <a:ea typeface="幼圆" pitchFamily="49" charset="-122"/>
              </a:rPr>
              <a:t>每个分支结点最多有</a:t>
            </a:r>
            <a:r>
              <a:rPr lang="en-US" altLang="zh-CN" dirty="0">
                <a:solidFill>
                  <a:srgbClr val="000099"/>
                </a:solidFill>
                <a:ea typeface="楷体_GB2312" pitchFamily="49" charset="-122"/>
              </a:rPr>
              <a:t>m </a:t>
            </a:r>
            <a:r>
              <a:rPr lang="zh-CN" altLang="en-US" dirty="0">
                <a:solidFill>
                  <a:srgbClr val="000099"/>
                </a:solidFill>
                <a:latin typeface="幼圆" pitchFamily="49" charset="-122"/>
                <a:ea typeface="幼圆" pitchFamily="49" charset="-122"/>
              </a:rPr>
              <a:t>棵子树</a:t>
            </a:r>
            <a:r>
              <a:rPr lang="zh-CN" altLang="en-US" dirty="0">
                <a:solidFill>
                  <a:srgbClr val="000099"/>
                </a:solidFill>
                <a:latin typeface="楷体_GB2312" pitchFamily="49" charset="-122"/>
                <a:ea typeface="楷体_GB2312" pitchFamily="49" charset="-122"/>
              </a:rPr>
              <a:t>；</a:t>
            </a:r>
            <a:endParaRPr lang="zh-CN" altLang="en-US" b="0" dirty="0">
              <a:solidFill>
                <a:srgbClr val="000099"/>
              </a:solidFill>
            </a:endParaRPr>
          </a:p>
        </p:txBody>
      </p:sp>
      <p:sp>
        <p:nvSpPr>
          <p:cNvPr id="65" name="Text Box 37">
            <a:extLst>
              <a:ext uri="{FF2B5EF4-FFF2-40B4-BE49-F238E27FC236}">
                <a16:creationId xmlns:a16="http://schemas.microsoft.com/office/drawing/2014/main" id="{1E242796-77DB-111B-BB70-D8B7506035A1}"/>
              </a:ext>
            </a:extLst>
          </p:cNvPr>
          <p:cNvSpPr txBox="1">
            <a:spLocks noChangeArrowheads="1"/>
          </p:cNvSpPr>
          <p:nvPr/>
        </p:nvSpPr>
        <p:spPr bwMode="auto">
          <a:xfrm>
            <a:off x="901700" y="2241550"/>
            <a:ext cx="7558088" cy="369332"/>
          </a:xfrm>
          <a:prstGeom prst="rect">
            <a:avLst/>
          </a:prstGeom>
          <a:noFill/>
          <a:ln w="12700" cap="sq">
            <a:noFill/>
            <a:miter lim="800000"/>
            <a:headEnd type="none" w="sm" len="sm"/>
            <a:tailEnd type="none" w="sm" len="sm"/>
          </a:ln>
        </p:spPr>
        <p:txBody>
          <a:bodyPr>
            <a:spAutoFit/>
          </a:bodyPr>
          <a:lstStyle/>
          <a:p>
            <a:r>
              <a:rPr lang="en-US" altLang="zh-CN" dirty="0">
                <a:solidFill>
                  <a:srgbClr val="000099"/>
                </a:solidFill>
                <a:latin typeface="楷体_GB2312" pitchFamily="49" charset="-122"/>
                <a:ea typeface="楷体_GB2312" pitchFamily="49" charset="-122"/>
              </a:rPr>
              <a:t>(</a:t>
            </a:r>
            <a:r>
              <a:rPr lang="en-US" altLang="zh-CN" dirty="0">
                <a:solidFill>
                  <a:srgbClr val="000099"/>
                </a:solidFill>
                <a:ea typeface="楷体_GB2312" pitchFamily="49" charset="-122"/>
              </a:rPr>
              <a:t>2</a:t>
            </a:r>
            <a:r>
              <a:rPr lang="en-US" altLang="zh-CN" dirty="0">
                <a:solidFill>
                  <a:srgbClr val="000099"/>
                </a:solidFill>
                <a:latin typeface="楷体_GB2312" pitchFamily="49" charset="-122"/>
                <a:ea typeface="楷体_GB2312" pitchFamily="49" charset="-122"/>
              </a:rPr>
              <a:t>) </a:t>
            </a:r>
            <a:r>
              <a:rPr lang="zh-CN" altLang="en-US" dirty="0">
                <a:solidFill>
                  <a:srgbClr val="000099"/>
                </a:solidFill>
                <a:latin typeface="幼圆" pitchFamily="49" charset="-122"/>
                <a:ea typeface="幼圆" pitchFamily="49" charset="-122"/>
              </a:rPr>
              <a:t>除根结点外，每个分支结点最少有</a:t>
            </a:r>
            <a:r>
              <a:rPr lang="zh-CN" altLang="en-US" b="0" dirty="0">
                <a:solidFill>
                  <a:srgbClr val="000099"/>
                </a:solidFill>
                <a:latin typeface="楷体_GB2312" pitchFamily="49" charset="-122"/>
                <a:ea typeface="楷体_GB2312" pitchFamily="49" charset="-122"/>
                <a:sym typeface="Symbol" pitchFamily="18" charset="2"/>
              </a:rPr>
              <a:t></a:t>
            </a:r>
            <a:r>
              <a:rPr lang="en-US" altLang="zh-CN" dirty="0">
                <a:solidFill>
                  <a:srgbClr val="000099"/>
                </a:solidFill>
                <a:ea typeface="楷体_GB2312" pitchFamily="49" charset="-122"/>
              </a:rPr>
              <a:t>m/2</a:t>
            </a:r>
            <a:r>
              <a:rPr lang="en-US" altLang="zh-CN" b="0" dirty="0">
                <a:solidFill>
                  <a:srgbClr val="000099"/>
                </a:solidFill>
                <a:ea typeface="楷体_GB2312" pitchFamily="49" charset="-122"/>
                <a:sym typeface="Symbol" pitchFamily="18" charset="2"/>
              </a:rPr>
              <a:t></a:t>
            </a:r>
            <a:r>
              <a:rPr lang="zh-CN" altLang="en-US" dirty="0">
                <a:solidFill>
                  <a:srgbClr val="000099"/>
                </a:solidFill>
                <a:latin typeface="幼圆" pitchFamily="49" charset="-122"/>
                <a:ea typeface="幼圆" pitchFamily="49" charset="-122"/>
              </a:rPr>
              <a:t>棵子树</a:t>
            </a:r>
            <a:r>
              <a:rPr lang="zh-CN" altLang="en-US" dirty="0">
                <a:solidFill>
                  <a:srgbClr val="000099"/>
                </a:solidFill>
                <a:latin typeface="楷体_GB2312" pitchFamily="49" charset="-122"/>
                <a:ea typeface="楷体_GB2312" pitchFamily="49" charset="-122"/>
              </a:rPr>
              <a:t>；</a:t>
            </a:r>
            <a:endParaRPr lang="zh-CN" altLang="en-US" b="0" dirty="0">
              <a:solidFill>
                <a:srgbClr val="000099"/>
              </a:solidFill>
            </a:endParaRPr>
          </a:p>
        </p:txBody>
      </p:sp>
      <p:sp>
        <p:nvSpPr>
          <p:cNvPr id="66" name="Text Box 38">
            <a:extLst>
              <a:ext uri="{FF2B5EF4-FFF2-40B4-BE49-F238E27FC236}">
                <a16:creationId xmlns:a16="http://schemas.microsoft.com/office/drawing/2014/main" id="{A2BD5DA3-57D1-5E08-4862-953CA556C687}"/>
              </a:ext>
            </a:extLst>
          </p:cNvPr>
          <p:cNvSpPr txBox="1">
            <a:spLocks noChangeArrowheads="1"/>
          </p:cNvSpPr>
          <p:nvPr/>
        </p:nvSpPr>
        <p:spPr bwMode="auto">
          <a:xfrm>
            <a:off x="914400" y="2651125"/>
            <a:ext cx="7924800" cy="749300"/>
          </a:xfrm>
          <a:prstGeom prst="rect">
            <a:avLst/>
          </a:prstGeom>
          <a:noFill/>
          <a:ln w="12700" cap="sq">
            <a:noFill/>
            <a:miter lim="800000"/>
            <a:headEnd type="none" w="sm" len="sm"/>
            <a:tailEnd type="none" w="sm" len="sm"/>
          </a:ln>
        </p:spPr>
        <p:txBody>
          <a:bodyPr>
            <a:spAutoFit/>
          </a:bodyPr>
          <a:lstStyle/>
          <a:p>
            <a:pPr>
              <a:lnSpc>
                <a:spcPct val="90000"/>
              </a:lnSpc>
            </a:pPr>
            <a:r>
              <a:rPr lang="en-US" altLang="zh-CN" dirty="0">
                <a:solidFill>
                  <a:srgbClr val="000099"/>
                </a:solidFill>
                <a:latin typeface="幼圆" pitchFamily="49" charset="-122"/>
                <a:ea typeface="幼圆" pitchFamily="49" charset="-122"/>
              </a:rPr>
              <a:t>(</a:t>
            </a:r>
            <a:r>
              <a:rPr lang="en-US" altLang="zh-CN" dirty="0">
                <a:solidFill>
                  <a:srgbClr val="000099"/>
                </a:solidFill>
                <a:ea typeface="幼圆" pitchFamily="49" charset="-122"/>
              </a:rPr>
              <a:t>3</a:t>
            </a:r>
            <a:r>
              <a:rPr lang="en-US" altLang="zh-CN" dirty="0">
                <a:solidFill>
                  <a:srgbClr val="000099"/>
                </a:solidFill>
                <a:latin typeface="幼圆" pitchFamily="49" charset="-122"/>
                <a:ea typeface="幼圆" pitchFamily="49" charset="-122"/>
              </a:rPr>
              <a:t>) </a:t>
            </a:r>
            <a:r>
              <a:rPr lang="zh-CN" altLang="en-US" dirty="0">
                <a:solidFill>
                  <a:srgbClr val="000099"/>
                </a:solidFill>
                <a:latin typeface="幼圆" pitchFamily="49" charset="-122"/>
                <a:ea typeface="幼圆" pitchFamily="49" charset="-122"/>
              </a:rPr>
              <a:t>根结点最少有两棵子树</a:t>
            </a:r>
            <a:r>
              <a:rPr lang="en-US" altLang="zh-CN" dirty="0">
                <a:solidFill>
                  <a:srgbClr val="000099"/>
                </a:solidFill>
                <a:latin typeface="幼圆" pitchFamily="49" charset="-122"/>
                <a:ea typeface="幼圆" pitchFamily="49" charset="-122"/>
              </a:rPr>
              <a:t>(</a:t>
            </a:r>
            <a:r>
              <a:rPr lang="zh-CN" altLang="en-US" dirty="0">
                <a:solidFill>
                  <a:srgbClr val="000099"/>
                </a:solidFill>
                <a:latin typeface="幼圆" pitchFamily="49" charset="-122"/>
                <a:ea typeface="幼圆" pitchFamily="49" charset="-122"/>
              </a:rPr>
              <a:t>除非根为叶结点</a:t>
            </a:r>
            <a:r>
              <a:rPr lang="en-US" altLang="zh-CN" dirty="0">
                <a:solidFill>
                  <a:srgbClr val="000099"/>
                </a:solidFill>
                <a:latin typeface="幼圆" pitchFamily="49" charset="-122"/>
                <a:ea typeface="幼圆" pitchFamily="49" charset="-122"/>
              </a:rPr>
              <a:t>,</a:t>
            </a:r>
            <a:r>
              <a:rPr lang="zh-CN" altLang="en-US" dirty="0">
                <a:solidFill>
                  <a:srgbClr val="000099"/>
                </a:solidFill>
                <a:latin typeface="幼圆" pitchFamily="49" charset="-122"/>
                <a:ea typeface="幼圆" pitchFamily="49" charset="-122"/>
              </a:rPr>
              <a:t>此时</a:t>
            </a:r>
            <a:r>
              <a:rPr lang="en-US" altLang="zh-CN" dirty="0">
                <a:solidFill>
                  <a:srgbClr val="000099"/>
                </a:solidFill>
                <a:ea typeface="幼圆" pitchFamily="49" charset="-122"/>
              </a:rPr>
              <a:t>B-</a:t>
            </a:r>
          </a:p>
          <a:p>
            <a:pPr>
              <a:lnSpc>
                <a:spcPct val="90000"/>
              </a:lnSpc>
            </a:pPr>
            <a:r>
              <a:rPr lang="en-US" altLang="zh-CN" dirty="0">
                <a:solidFill>
                  <a:srgbClr val="000099"/>
                </a:solidFill>
                <a:latin typeface="幼圆" pitchFamily="49" charset="-122"/>
                <a:ea typeface="幼圆" pitchFamily="49" charset="-122"/>
              </a:rPr>
              <a:t>    </a:t>
            </a:r>
            <a:r>
              <a:rPr lang="zh-CN" altLang="zh-CN" dirty="0">
                <a:solidFill>
                  <a:srgbClr val="000099"/>
                </a:solidFill>
                <a:latin typeface="幼圆" pitchFamily="49" charset="-122"/>
                <a:ea typeface="幼圆" pitchFamily="49" charset="-122"/>
              </a:rPr>
              <a:t>树只有一个结点</a:t>
            </a:r>
            <a:r>
              <a:rPr lang="en-US" altLang="zh-CN" dirty="0">
                <a:solidFill>
                  <a:srgbClr val="000099"/>
                </a:solidFill>
                <a:latin typeface="幼圆" pitchFamily="49" charset="-122"/>
                <a:ea typeface="幼圆" pitchFamily="49" charset="-122"/>
              </a:rPr>
              <a:t>)</a:t>
            </a:r>
            <a:r>
              <a:rPr lang="zh-CN" altLang="en-US" dirty="0">
                <a:solidFill>
                  <a:srgbClr val="000099"/>
                </a:solidFill>
                <a:latin typeface="幼圆" pitchFamily="49" charset="-122"/>
                <a:ea typeface="幼圆" pitchFamily="49" charset="-122"/>
              </a:rPr>
              <a:t>；</a:t>
            </a:r>
            <a:endParaRPr lang="zh-CN" altLang="en-US" b="0" dirty="0">
              <a:solidFill>
                <a:srgbClr val="000099"/>
              </a:solidFill>
              <a:latin typeface="幼圆" pitchFamily="49" charset="-122"/>
              <a:ea typeface="幼圆" pitchFamily="49" charset="-122"/>
            </a:endParaRPr>
          </a:p>
        </p:txBody>
      </p:sp>
      <p:sp>
        <p:nvSpPr>
          <p:cNvPr id="67" name="Text Box 39">
            <a:extLst>
              <a:ext uri="{FF2B5EF4-FFF2-40B4-BE49-F238E27FC236}">
                <a16:creationId xmlns:a16="http://schemas.microsoft.com/office/drawing/2014/main" id="{2691DE57-1C51-192F-4A9D-E91A6E519080}"/>
              </a:ext>
            </a:extLst>
          </p:cNvPr>
          <p:cNvSpPr txBox="1">
            <a:spLocks noChangeArrowheads="1"/>
          </p:cNvSpPr>
          <p:nvPr/>
        </p:nvSpPr>
        <p:spPr bwMode="auto">
          <a:xfrm>
            <a:off x="914400" y="3316288"/>
            <a:ext cx="7939087" cy="1077912"/>
          </a:xfrm>
          <a:prstGeom prst="rect">
            <a:avLst/>
          </a:prstGeom>
          <a:noFill/>
          <a:ln w="12700" cap="sq">
            <a:noFill/>
            <a:miter lim="800000"/>
            <a:headEnd type="none" w="sm" len="sm"/>
            <a:tailEnd type="none" w="sm" len="sm"/>
          </a:ln>
        </p:spPr>
        <p:txBody>
          <a:bodyPr>
            <a:spAutoFit/>
          </a:bodyPr>
          <a:lstStyle/>
          <a:p>
            <a:pPr>
              <a:lnSpc>
                <a:spcPct val="90000"/>
              </a:lnSpc>
            </a:pPr>
            <a:r>
              <a:rPr lang="en-US" altLang="zh-CN" dirty="0">
                <a:solidFill>
                  <a:srgbClr val="000099"/>
                </a:solidFill>
                <a:latin typeface="幼圆" pitchFamily="49" charset="-122"/>
                <a:ea typeface="幼圆" pitchFamily="49" charset="-122"/>
              </a:rPr>
              <a:t>(</a:t>
            </a:r>
            <a:r>
              <a:rPr lang="en-US" altLang="zh-CN" dirty="0">
                <a:solidFill>
                  <a:srgbClr val="000099"/>
                </a:solidFill>
                <a:ea typeface="幼圆" pitchFamily="49" charset="-122"/>
              </a:rPr>
              <a:t>4</a:t>
            </a:r>
            <a:r>
              <a:rPr lang="en-US" altLang="zh-CN" dirty="0">
                <a:solidFill>
                  <a:srgbClr val="000099"/>
                </a:solidFill>
                <a:latin typeface="幼圆" pitchFamily="49" charset="-122"/>
                <a:ea typeface="幼圆" pitchFamily="49" charset="-122"/>
              </a:rPr>
              <a:t>) </a:t>
            </a:r>
            <a:r>
              <a:rPr lang="zh-CN" altLang="en-US" dirty="0">
                <a:solidFill>
                  <a:srgbClr val="000099"/>
                </a:solidFill>
                <a:latin typeface="幼圆" pitchFamily="49" charset="-122"/>
                <a:ea typeface="幼圆" pitchFamily="49" charset="-122"/>
              </a:rPr>
              <a:t>所有</a:t>
            </a:r>
            <a:r>
              <a:rPr lang="zh-CN" altLang="en-US" dirty="0">
                <a:solidFill>
                  <a:srgbClr val="000099"/>
                </a:solidFill>
                <a:ea typeface="幼圆" pitchFamily="49" charset="-122"/>
              </a:rPr>
              <a:t>“</a:t>
            </a:r>
            <a:r>
              <a:rPr lang="zh-CN" altLang="en-US" dirty="0">
                <a:solidFill>
                  <a:srgbClr val="000099"/>
                </a:solidFill>
                <a:latin typeface="幼圆" pitchFamily="49" charset="-122"/>
                <a:ea typeface="幼圆" pitchFamily="49" charset="-122"/>
              </a:rPr>
              <a:t>叶结点</a:t>
            </a:r>
            <a:r>
              <a:rPr lang="zh-CN" altLang="en-US" dirty="0">
                <a:solidFill>
                  <a:srgbClr val="000099"/>
                </a:solidFill>
                <a:ea typeface="幼圆" pitchFamily="49" charset="-122"/>
              </a:rPr>
              <a:t>”</a:t>
            </a:r>
            <a:r>
              <a:rPr lang="zh-CN" altLang="en-US" dirty="0">
                <a:solidFill>
                  <a:srgbClr val="000099"/>
                </a:solidFill>
                <a:latin typeface="幼圆" pitchFamily="49" charset="-122"/>
                <a:ea typeface="幼圆" pitchFamily="49" charset="-122"/>
              </a:rPr>
              <a:t>都在同一层上，叶结点不包含任何</a:t>
            </a:r>
          </a:p>
          <a:p>
            <a:pPr>
              <a:lnSpc>
                <a:spcPct val="90000"/>
              </a:lnSpc>
            </a:pPr>
            <a:r>
              <a:rPr lang="zh-CN" altLang="en-US" dirty="0">
                <a:solidFill>
                  <a:srgbClr val="000099"/>
                </a:solidFill>
                <a:latin typeface="幼圆" pitchFamily="49" charset="-122"/>
                <a:ea typeface="幼圆" pitchFamily="49" charset="-122"/>
              </a:rPr>
              <a:t>    关键字信息（可以把叶结点视为实际上不存在的</a:t>
            </a:r>
          </a:p>
          <a:p>
            <a:pPr>
              <a:lnSpc>
                <a:spcPct val="90000"/>
              </a:lnSpc>
            </a:pPr>
            <a:r>
              <a:rPr lang="zh-CN" altLang="en-US" dirty="0">
                <a:solidFill>
                  <a:srgbClr val="000099"/>
                </a:solidFill>
                <a:latin typeface="幼圆" pitchFamily="49" charset="-122"/>
                <a:ea typeface="幼圆" pitchFamily="49" charset="-122"/>
              </a:rPr>
              <a:t>    外部结点</a:t>
            </a:r>
            <a:r>
              <a:rPr lang="en-US" altLang="zh-CN" dirty="0">
                <a:solidFill>
                  <a:srgbClr val="000099"/>
                </a:solidFill>
                <a:latin typeface="幼圆" pitchFamily="49" charset="-122"/>
                <a:ea typeface="幼圆" pitchFamily="49" charset="-122"/>
              </a:rPr>
              <a:t>,</a:t>
            </a:r>
            <a:r>
              <a:rPr lang="zh-CN" altLang="en-US" dirty="0">
                <a:solidFill>
                  <a:srgbClr val="000099"/>
                </a:solidFill>
                <a:latin typeface="幼圆" pitchFamily="49" charset="-122"/>
                <a:ea typeface="幼圆" pitchFamily="49" charset="-122"/>
              </a:rPr>
              <a:t>指向这些“叶结点”的指针为空</a:t>
            </a:r>
            <a:r>
              <a:rPr lang="en-US" altLang="zh-CN" dirty="0">
                <a:solidFill>
                  <a:srgbClr val="000099"/>
                </a:solidFill>
                <a:latin typeface="幼圆" pitchFamily="49" charset="-122"/>
                <a:ea typeface="幼圆" pitchFamily="49" charset="-122"/>
              </a:rPr>
              <a:t>)</a:t>
            </a:r>
            <a:r>
              <a:rPr lang="zh-CN" altLang="en-US" dirty="0">
                <a:solidFill>
                  <a:srgbClr val="000099"/>
                </a:solidFill>
                <a:latin typeface="幼圆" pitchFamily="49" charset="-122"/>
                <a:ea typeface="幼圆" pitchFamily="49" charset="-122"/>
              </a:rPr>
              <a:t>；</a:t>
            </a:r>
            <a:endParaRPr lang="zh-CN" altLang="en-US" b="0" dirty="0">
              <a:solidFill>
                <a:srgbClr val="000099"/>
              </a:solidFill>
              <a:latin typeface="幼圆" pitchFamily="49" charset="-122"/>
              <a:ea typeface="幼圆" pitchFamily="49" charset="-122"/>
            </a:endParaRPr>
          </a:p>
        </p:txBody>
      </p:sp>
      <p:grpSp>
        <p:nvGrpSpPr>
          <p:cNvPr id="48" name="Group 56">
            <a:extLst>
              <a:ext uri="{FF2B5EF4-FFF2-40B4-BE49-F238E27FC236}">
                <a16:creationId xmlns:a16="http://schemas.microsoft.com/office/drawing/2014/main" id="{51C93CAD-13C1-B9FF-3E98-BAD62A69E872}"/>
              </a:ext>
            </a:extLst>
          </p:cNvPr>
          <p:cNvGrpSpPr>
            <a:grpSpLocks/>
          </p:cNvGrpSpPr>
          <p:nvPr/>
        </p:nvGrpSpPr>
        <p:grpSpPr bwMode="auto">
          <a:xfrm>
            <a:off x="670583" y="1962151"/>
            <a:ext cx="7391400" cy="2514600"/>
            <a:chOff x="480" y="1200"/>
            <a:chExt cx="4656" cy="1584"/>
          </a:xfrm>
        </p:grpSpPr>
        <p:sp>
          <p:nvSpPr>
            <p:cNvPr id="49" name="Rectangle 57">
              <a:extLst>
                <a:ext uri="{FF2B5EF4-FFF2-40B4-BE49-F238E27FC236}">
                  <a16:creationId xmlns:a16="http://schemas.microsoft.com/office/drawing/2014/main" id="{0331ABC8-EBAD-96CA-8DB1-D62199BC6DDE}"/>
                </a:ext>
              </a:extLst>
            </p:cNvPr>
            <p:cNvSpPr>
              <a:spLocks noChangeArrowheads="1"/>
            </p:cNvSpPr>
            <p:nvPr/>
          </p:nvSpPr>
          <p:spPr bwMode="auto">
            <a:xfrm>
              <a:off x="480" y="1200"/>
              <a:ext cx="4656" cy="1584"/>
            </a:xfrm>
            <a:prstGeom prst="rect">
              <a:avLst/>
            </a:prstGeom>
            <a:solidFill>
              <a:srgbClr val="FFFFFF"/>
            </a:solidFill>
            <a:ln w="12700" cap="sq">
              <a:noFill/>
              <a:miter lim="800000"/>
              <a:headEnd type="none" w="sm" len="sm"/>
              <a:tailEnd type="none" w="sm" len="sm"/>
            </a:ln>
          </p:spPr>
          <p:txBody>
            <a:bodyPr wrap="none" anchor="ctr"/>
            <a:lstStyle/>
            <a:p>
              <a:endParaRPr lang="zh-CN" altLang="en-US" sz="1100">
                <a:solidFill>
                  <a:srgbClr val="FFFFCC"/>
                </a:solidFill>
              </a:endParaRPr>
            </a:p>
          </p:txBody>
        </p:sp>
        <p:sp>
          <p:nvSpPr>
            <p:cNvPr id="50" name="AutoShape 58">
              <a:extLst>
                <a:ext uri="{FF2B5EF4-FFF2-40B4-BE49-F238E27FC236}">
                  <a16:creationId xmlns:a16="http://schemas.microsoft.com/office/drawing/2014/main" id="{46D6743F-E283-2FC3-ADA0-D52331145448}"/>
                </a:ext>
              </a:extLst>
            </p:cNvPr>
            <p:cNvSpPr>
              <a:spLocks noChangeArrowheads="1"/>
            </p:cNvSpPr>
            <p:nvPr/>
          </p:nvSpPr>
          <p:spPr bwMode="auto">
            <a:xfrm>
              <a:off x="624" y="1488"/>
              <a:ext cx="4468" cy="960"/>
            </a:xfrm>
            <a:prstGeom prst="wedgeRectCallout">
              <a:avLst>
                <a:gd name="adj1" fmla="val -12773"/>
                <a:gd name="adj2" fmla="val 106356"/>
              </a:avLst>
            </a:prstGeom>
            <a:noFill/>
            <a:ln w="57150" cap="sq">
              <a:solidFill>
                <a:schemeClr val="accent1"/>
              </a:solidFill>
              <a:miter lim="800000"/>
              <a:headEnd type="none" w="sm" len="sm"/>
              <a:tailEnd type="none" w="sm" len="sm"/>
            </a:ln>
          </p:spPr>
          <p:txBody>
            <a:bodyPr/>
            <a:lstStyle/>
            <a:p>
              <a:pPr algn="ctr"/>
              <a:endParaRPr lang="zh-CN" altLang="zh-CN" b="0">
                <a:solidFill>
                  <a:srgbClr val="FFFFCC"/>
                </a:solidFill>
              </a:endParaRPr>
            </a:p>
          </p:txBody>
        </p:sp>
        <p:sp>
          <p:nvSpPr>
            <p:cNvPr id="51" name="Rectangle 59">
              <a:extLst>
                <a:ext uri="{FF2B5EF4-FFF2-40B4-BE49-F238E27FC236}">
                  <a16:creationId xmlns:a16="http://schemas.microsoft.com/office/drawing/2014/main" id="{52A41EEB-4FDD-D14D-B373-494D8414EA2E}"/>
                </a:ext>
              </a:extLst>
            </p:cNvPr>
            <p:cNvSpPr>
              <a:spLocks noChangeArrowheads="1"/>
            </p:cNvSpPr>
            <p:nvPr/>
          </p:nvSpPr>
          <p:spPr bwMode="auto">
            <a:xfrm>
              <a:off x="864" y="1728"/>
              <a:ext cx="4117" cy="432"/>
            </a:xfrm>
            <a:prstGeom prst="rect">
              <a:avLst/>
            </a:prstGeom>
            <a:noFill/>
            <a:ln w="34925" cap="sq">
              <a:solidFill>
                <a:schemeClr val="accent1"/>
              </a:solidFill>
              <a:miter lim="800000"/>
              <a:headEnd type="none" w="sm" len="sm"/>
              <a:tailEnd type="none" w="sm" len="sm"/>
            </a:ln>
          </p:spPr>
          <p:txBody>
            <a:bodyPr wrap="none" anchor="ctr"/>
            <a:lstStyle/>
            <a:p>
              <a:endParaRPr lang="zh-CN" altLang="en-US">
                <a:solidFill>
                  <a:srgbClr val="FFFFCC"/>
                </a:solidFill>
              </a:endParaRPr>
            </a:p>
          </p:txBody>
        </p:sp>
        <p:sp>
          <p:nvSpPr>
            <p:cNvPr id="52" name="Rectangle 60">
              <a:extLst>
                <a:ext uri="{FF2B5EF4-FFF2-40B4-BE49-F238E27FC236}">
                  <a16:creationId xmlns:a16="http://schemas.microsoft.com/office/drawing/2014/main" id="{FCCD1FB0-5075-AEC3-FA37-B19D36ACA41F}"/>
                </a:ext>
              </a:extLst>
            </p:cNvPr>
            <p:cNvSpPr>
              <a:spLocks noChangeArrowheads="1"/>
            </p:cNvSpPr>
            <p:nvPr/>
          </p:nvSpPr>
          <p:spPr bwMode="auto">
            <a:xfrm>
              <a:off x="877" y="1748"/>
              <a:ext cx="4167" cy="252"/>
            </a:xfrm>
            <a:prstGeom prst="rect">
              <a:avLst/>
            </a:prstGeom>
            <a:noFill/>
            <a:ln w="12700" cap="sq">
              <a:noFill/>
              <a:miter lim="800000"/>
              <a:headEnd type="none" w="sm" len="sm"/>
              <a:tailEnd type="none" w="sm" len="sm"/>
            </a:ln>
          </p:spPr>
          <p:txBody>
            <a:bodyPr wrap="square">
              <a:spAutoFit/>
            </a:bodyPr>
            <a:lstStyle/>
            <a:p>
              <a:r>
                <a:rPr lang="en-US" altLang="zh-CN" sz="2000" dirty="0">
                  <a:solidFill>
                    <a:srgbClr val="FF3300"/>
                  </a:solidFill>
                  <a:ea typeface="楷体_GB2312" pitchFamily="49" charset="-122"/>
                </a:rPr>
                <a:t>n</a:t>
              </a:r>
              <a:r>
                <a:rPr lang="en-US" altLang="zh-CN" sz="2000" dirty="0">
                  <a:solidFill>
                    <a:srgbClr val="7030A0"/>
                  </a:solidFill>
                  <a:ea typeface="楷体_GB2312" pitchFamily="49" charset="-122"/>
                </a:rPr>
                <a:t>,    p</a:t>
              </a:r>
              <a:r>
                <a:rPr lang="en-US" altLang="zh-CN" sz="2000" baseline="-30000" dirty="0">
                  <a:solidFill>
                    <a:srgbClr val="7030A0"/>
                  </a:solidFill>
                  <a:ea typeface="楷体_GB2312" pitchFamily="49" charset="-122"/>
                </a:rPr>
                <a:t>0</a:t>
              </a:r>
              <a:r>
                <a:rPr lang="en-US" altLang="zh-CN" sz="2000" dirty="0">
                  <a:solidFill>
                    <a:srgbClr val="7030A0"/>
                  </a:solidFill>
                  <a:ea typeface="楷体_GB2312" pitchFamily="49" charset="-122"/>
                </a:rPr>
                <a:t>,     key</a:t>
              </a:r>
              <a:r>
                <a:rPr lang="en-US" altLang="zh-CN" sz="2000" baseline="-34000" dirty="0">
                  <a:solidFill>
                    <a:srgbClr val="7030A0"/>
                  </a:solidFill>
                  <a:ea typeface="楷体_GB2312" pitchFamily="49" charset="-122"/>
                </a:rPr>
                <a:t>1</a:t>
              </a:r>
              <a:r>
                <a:rPr lang="en-US" altLang="zh-CN" sz="2000" dirty="0">
                  <a:solidFill>
                    <a:srgbClr val="7030A0"/>
                  </a:solidFill>
                  <a:ea typeface="楷体_GB2312" pitchFamily="49" charset="-122"/>
                </a:rPr>
                <a:t>,   p</a:t>
              </a:r>
              <a:r>
                <a:rPr lang="en-US" altLang="zh-CN" sz="2000" baseline="-34000" dirty="0">
                  <a:solidFill>
                    <a:srgbClr val="7030A0"/>
                  </a:solidFill>
                  <a:ea typeface="楷体_GB2312" pitchFamily="49" charset="-122"/>
                </a:rPr>
                <a:t>1</a:t>
              </a:r>
              <a:r>
                <a:rPr lang="en-US" altLang="zh-CN" sz="2000" dirty="0">
                  <a:solidFill>
                    <a:srgbClr val="7030A0"/>
                  </a:solidFill>
                  <a:ea typeface="楷体_GB2312" pitchFamily="49" charset="-122"/>
                </a:rPr>
                <a:t>,    key</a:t>
              </a:r>
              <a:r>
                <a:rPr lang="en-US" altLang="zh-CN" sz="2000" baseline="-30000" dirty="0">
                  <a:solidFill>
                    <a:srgbClr val="7030A0"/>
                  </a:solidFill>
                  <a:ea typeface="楷体_GB2312" pitchFamily="49" charset="-122"/>
                </a:rPr>
                <a:t>2</a:t>
              </a:r>
              <a:r>
                <a:rPr lang="en-US" altLang="zh-CN" sz="2000" dirty="0">
                  <a:solidFill>
                    <a:srgbClr val="7030A0"/>
                  </a:solidFill>
                  <a:ea typeface="楷体_GB2312" pitchFamily="49" charset="-122"/>
                </a:rPr>
                <a:t>,   p</a:t>
              </a:r>
              <a:r>
                <a:rPr lang="en-US" altLang="zh-CN" sz="2000" baseline="-34000" dirty="0">
                  <a:solidFill>
                    <a:srgbClr val="7030A0"/>
                  </a:solidFill>
                  <a:ea typeface="楷体_GB2312" pitchFamily="49" charset="-122"/>
                </a:rPr>
                <a:t>2</a:t>
              </a:r>
              <a:r>
                <a:rPr lang="en-US" altLang="zh-CN" sz="2000" dirty="0">
                  <a:solidFill>
                    <a:srgbClr val="7030A0"/>
                  </a:solidFill>
                  <a:ea typeface="楷体_GB2312" pitchFamily="49" charset="-122"/>
                </a:rPr>
                <a:t>, </a:t>
              </a:r>
              <a:r>
                <a:rPr lang="en-US" altLang="zh-CN" sz="2000" dirty="0">
                  <a:solidFill>
                    <a:srgbClr val="7030A0"/>
                  </a:solidFill>
                  <a:ea typeface="楷体_GB2312" pitchFamily="49" charset="-122"/>
                  <a:sym typeface="Symbol" pitchFamily="18" charset="2"/>
                </a:rPr>
                <a:t>,   </a:t>
              </a:r>
              <a:r>
                <a:rPr lang="en-US" altLang="zh-CN" sz="2000" dirty="0" err="1">
                  <a:solidFill>
                    <a:srgbClr val="7030A0"/>
                  </a:solidFill>
                  <a:ea typeface="楷体_GB2312" pitchFamily="49" charset="-122"/>
                  <a:sym typeface="Symbol" pitchFamily="18" charset="2"/>
                </a:rPr>
                <a:t>key</a:t>
              </a:r>
              <a:r>
                <a:rPr lang="en-US" altLang="zh-CN" sz="2000" baseline="-30000" dirty="0" err="1">
                  <a:solidFill>
                    <a:srgbClr val="7030A0"/>
                  </a:solidFill>
                  <a:ea typeface="楷体_GB2312" pitchFamily="49" charset="-122"/>
                  <a:sym typeface="Symbol" pitchFamily="18" charset="2"/>
                </a:rPr>
                <a:t>n</a:t>
              </a:r>
              <a:r>
                <a:rPr lang="en-US" altLang="zh-CN" sz="2000" dirty="0">
                  <a:solidFill>
                    <a:srgbClr val="7030A0"/>
                  </a:solidFill>
                  <a:ea typeface="楷体_GB2312" pitchFamily="49" charset="-122"/>
                  <a:sym typeface="Symbol" pitchFamily="18" charset="2"/>
                </a:rPr>
                <a:t>,   </a:t>
              </a:r>
              <a:r>
                <a:rPr lang="en-US" altLang="zh-CN" sz="2000" dirty="0" err="1">
                  <a:solidFill>
                    <a:srgbClr val="7030A0"/>
                  </a:solidFill>
                  <a:ea typeface="楷体_GB2312" pitchFamily="49" charset="-122"/>
                  <a:sym typeface="Symbol" pitchFamily="18" charset="2"/>
                </a:rPr>
                <a:t>p</a:t>
              </a:r>
              <a:r>
                <a:rPr lang="en-US" altLang="zh-CN" sz="2000" baseline="-30000" dirty="0" err="1">
                  <a:solidFill>
                    <a:srgbClr val="7030A0"/>
                  </a:solidFill>
                  <a:ea typeface="楷体_GB2312" pitchFamily="49" charset="-122"/>
                  <a:sym typeface="Symbol" pitchFamily="18" charset="2"/>
                </a:rPr>
                <a:t>n</a:t>
              </a:r>
              <a:endParaRPr lang="en-US" altLang="zh-CN" sz="2000" baseline="-30000" dirty="0">
                <a:solidFill>
                  <a:srgbClr val="7030A0"/>
                </a:solidFill>
                <a:ea typeface="楷体_GB2312" pitchFamily="49" charset="-122"/>
                <a:sym typeface="Symbol" pitchFamily="18" charset="2"/>
              </a:endParaRPr>
            </a:p>
          </p:txBody>
        </p:sp>
      </p:grpSp>
      <p:grpSp>
        <p:nvGrpSpPr>
          <p:cNvPr id="53" name="Group 72">
            <a:extLst>
              <a:ext uri="{FF2B5EF4-FFF2-40B4-BE49-F238E27FC236}">
                <a16:creationId xmlns:a16="http://schemas.microsoft.com/office/drawing/2014/main" id="{6DC0D731-B7C2-CB13-1D0E-46C5480B63CC}"/>
              </a:ext>
            </a:extLst>
          </p:cNvPr>
          <p:cNvGrpSpPr>
            <a:grpSpLocks/>
          </p:cNvGrpSpPr>
          <p:nvPr/>
        </p:nvGrpSpPr>
        <p:grpSpPr bwMode="auto">
          <a:xfrm>
            <a:off x="179388" y="4932363"/>
            <a:ext cx="1401762" cy="936625"/>
            <a:chOff x="113" y="3022"/>
            <a:chExt cx="883" cy="590"/>
          </a:xfrm>
        </p:grpSpPr>
        <p:sp>
          <p:nvSpPr>
            <p:cNvPr id="54" name="AutoShape 73">
              <a:extLst>
                <a:ext uri="{FF2B5EF4-FFF2-40B4-BE49-F238E27FC236}">
                  <a16:creationId xmlns:a16="http://schemas.microsoft.com/office/drawing/2014/main" id="{C2887568-FD8F-DC51-3C38-38A2F65833BA}"/>
                </a:ext>
              </a:extLst>
            </p:cNvPr>
            <p:cNvSpPr>
              <a:spLocks noChangeArrowheads="1"/>
            </p:cNvSpPr>
            <p:nvPr/>
          </p:nvSpPr>
          <p:spPr bwMode="auto">
            <a:xfrm>
              <a:off x="113" y="3022"/>
              <a:ext cx="862" cy="590"/>
            </a:xfrm>
            <a:prstGeom prst="wedgeRectCallout">
              <a:avLst>
                <a:gd name="adj1" fmla="val 98491"/>
                <a:gd name="adj2" fmla="val -26949"/>
              </a:avLst>
            </a:prstGeom>
            <a:noFill/>
            <a:ln w="57150" cap="sq">
              <a:solidFill>
                <a:schemeClr val="accent1"/>
              </a:solidFill>
              <a:miter lim="800000"/>
              <a:headEnd type="none" w="sm" len="sm"/>
              <a:tailEnd type="none" w="sm" len="sm"/>
            </a:ln>
          </p:spPr>
          <p:txBody>
            <a:bodyPr/>
            <a:lstStyle/>
            <a:p>
              <a:pPr algn="ctr"/>
              <a:endParaRPr lang="zh-CN" altLang="zh-CN" b="0">
                <a:solidFill>
                  <a:srgbClr val="FFFFCC"/>
                </a:solidFill>
              </a:endParaRPr>
            </a:p>
          </p:txBody>
        </p:sp>
        <p:sp>
          <p:nvSpPr>
            <p:cNvPr id="55" name="Rectangle 74">
              <a:extLst>
                <a:ext uri="{FF2B5EF4-FFF2-40B4-BE49-F238E27FC236}">
                  <a16:creationId xmlns:a16="http://schemas.microsoft.com/office/drawing/2014/main" id="{6209DCF4-FFB7-C414-4111-7996DD597E50}"/>
                </a:ext>
              </a:extLst>
            </p:cNvPr>
            <p:cNvSpPr>
              <a:spLocks noChangeArrowheads="1"/>
            </p:cNvSpPr>
            <p:nvPr/>
          </p:nvSpPr>
          <p:spPr bwMode="auto">
            <a:xfrm>
              <a:off x="134" y="3046"/>
              <a:ext cx="862" cy="544"/>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pPr>
                <a:lnSpc>
                  <a:spcPct val="80000"/>
                </a:lnSpc>
              </a:pPr>
              <a:r>
                <a:rPr lang="zh-CN" altLang="en-US" sz="2100" dirty="0">
                  <a:solidFill>
                    <a:srgbClr val="7030A0"/>
                  </a:solidFill>
                  <a:latin typeface="黑体" pitchFamily="49" charset="-122"/>
                  <a:ea typeface="黑体" pitchFamily="49" charset="-122"/>
                </a:rPr>
                <a:t>还含有</a:t>
              </a:r>
              <a:r>
                <a:rPr lang="en-US" altLang="zh-CN" sz="2100" dirty="0">
                  <a:solidFill>
                    <a:srgbClr val="7030A0"/>
                  </a:solidFill>
                  <a:ea typeface="黑体" pitchFamily="49" charset="-122"/>
                </a:rPr>
                <a:t>n</a:t>
              </a:r>
            </a:p>
            <a:p>
              <a:pPr>
                <a:lnSpc>
                  <a:spcPct val="80000"/>
                </a:lnSpc>
              </a:pPr>
              <a:r>
                <a:rPr lang="zh-CN" altLang="zh-CN" sz="2100" dirty="0">
                  <a:solidFill>
                    <a:srgbClr val="7030A0"/>
                  </a:solidFill>
                  <a:latin typeface="黑体" pitchFamily="49" charset="-122"/>
                  <a:ea typeface="黑体" pitchFamily="49" charset="-122"/>
                </a:rPr>
                <a:t>个指向记</a:t>
              </a:r>
              <a:endParaRPr lang="zh-CN" altLang="en-US" sz="2100" dirty="0">
                <a:solidFill>
                  <a:srgbClr val="7030A0"/>
                </a:solidFill>
                <a:latin typeface="黑体" pitchFamily="49" charset="-122"/>
                <a:ea typeface="黑体" pitchFamily="49" charset="-122"/>
              </a:endParaRPr>
            </a:p>
            <a:p>
              <a:pPr>
                <a:lnSpc>
                  <a:spcPct val="80000"/>
                </a:lnSpc>
              </a:pPr>
              <a:r>
                <a:rPr lang="zh-CN" altLang="zh-CN" sz="2100" dirty="0">
                  <a:solidFill>
                    <a:srgbClr val="7030A0"/>
                  </a:solidFill>
                  <a:latin typeface="黑体" pitchFamily="49" charset="-122"/>
                  <a:ea typeface="黑体" pitchFamily="49" charset="-122"/>
                </a:rPr>
                <a:t>录的指针</a:t>
              </a:r>
              <a:endParaRPr lang="zh-CN" altLang="en-US" sz="2100" dirty="0">
                <a:solidFill>
                  <a:srgbClr val="7030A0"/>
                </a:solidFill>
                <a:latin typeface="黑体" pitchFamily="49" charset="-122"/>
                <a:ea typeface="黑体" pitchFamily="49" charset="-122"/>
              </a:endParaRPr>
            </a:p>
          </p:txBody>
        </p:sp>
      </p:grpSp>
      <p:grpSp>
        <p:nvGrpSpPr>
          <p:cNvPr id="68" name="Group 61">
            <a:extLst>
              <a:ext uri="{FF2B5EF4-FFF2-40B4-BE49-F238E27FC236}">
                <a16:creationId xmlns:a16="http://schemas.microsoft.com/office/drawing/2014/main" id="{0A1118E7-54C8-2A75-ACDA-281EF68D9D4D}"/>
              </a:ext>
            </a:extLst>
          </p:cNvPr>
          <p:cNvGrpSpPr>
            <a:grpSpLocks/>
          </p:cNvGrpSpPr>
          <p:nvPr/>
        </p:nvGrpSpPr>
        <p:grpSpPr bwMode="auto">
          <a:xfrm>
            <a:off x="2303462" y="3232155"/>
            <a:ext cx="5164138" cy="419101"/>
            <a:chOff x="1536" y="2583"/>
            <a:chExt cx="3253" cy="264"/>
          </a:xfrm>
        </p:grpSpPr>
        <p:sp>
          <p:nvSpPr>
            <p:cNvPr id="69" name="Line 62">
              <a:extLst>
                <a:ext uri="{FF2B5EF4-FFF2-40B4-BE49-F238E27FC236}">
                  <a16:creationId xmlns:a16="http://schemas.microsoft.com/office/drawing/2014/main" id="{B55B0CFA-B468-37CF-5E18-53B6319AADFC}"/>
                </a:ext>
              </a:extLst>
            </p:cNvPr>
            <p:cNvSpPr>
              <a:spLocks noChangeShapeType="1"/>
            </p:cNvSpPr>
            <p:nvPr/>
          </p:nvSpPr>
          <p:spPr bwMode="auto">
            <a:xfrm>
              <a:off x="1536" y="2607"/>
              <a:ext cx="0" cy="240"/>
            </a:xfrm>
            <a:prstGeom prst="line">
              <a:avLst/>
            </a:prstGeom>
            <a:noFill/>
            <a:ln w="38100" cap="sq">
              <a:solidFill>
                <a:srgbClr val="FF3300"/>
              </a:solidFill>
              <a:round/>
              <a:headEnd type="none" w="sm" len="sm"/>
              <a:tailEnd type="triangle" w="sm" len="sm"/>
            </a:ln>
          </p:spPr>
          <p:txBody>
            <a:bodyPr/>
            <a:lstStyle/>
            <a:p>
              <a:endParaRPr lang="zh-CN" altLang="en-US"/>
            </a:p>
          </p:txBody>
        </p:sp>
        <p:sp>
          <p:nvSpPr>
            <p:cNvPr id="70" name="Line 63">
              <a:extLst>
                <a:ext uri="{FF2B5EF4-FFF2-40B4-BE49-F238E27FC236}">
                  <a16:creationId xmlns:a16="http://schemas.microsoft.com/office/drawing/2014/main" id="{737B0D1F-EEDD-8BAC-FEE2-8D25098AA499}"/>
                </a:ext>
              </a:extLst>
            </p:cNvPr>
            <p:cNvSpPr>
              <a:spLocks noChangeShapeType="1"/>
            </p:cNvSpPr>
            <p:nvPr/>
          </p:nvSpPr>
          <p:spPr bwMode="auto">
            <a:xfrm>
              <a:off x="2481" y="2603"/>
              <a:ext cx="0" cy="240"/>
            </a:xfrm>
            <a:prstGeom prst="line">
              <a:avLst/>
            </a:prstGeom>
            <a:noFill/>
            <a:ln w="38100" cap="sq">
              <a:solidFill>
                <a:srgbClr val="FF3300"/>
              </a:solidFill>
              <a:round/>
              <a:headEnd type="none" w="sm" len="sm"/>
              <a:tailEnd type="triangle" w="sm" len="sm"/>
            </a:ln>
          </p:spPr>
          <p:txBody>
            <a:bodyPr/>
            <a:lstStyle/>
            <a:p>
              <a:endParaRPr lang="zh-CN" altLang="en-US" dirty="0"/>
            </a:p>
          </p:txBody>
        </p:sp>
        <p:sp>
          <p:nvSpPr>
            <p:cNvPr id="71" name="Line 64">
              <a:extLst>
                <a:ext uri="{FF2B5EF4-FFF2-40B4-BE49-F238E27FC236}">
                  <a16:creationId xmlns:a16="http://schemas.microsoft.com/office/drawing/2014/main" id="{F9E3B533-23B0-332B-2861-94058D1412F5}"/>
                </a:ext>
              </a:extLst>
            </p:cNvPr>
            <p:cNvSpPr>
              <a:spLocks noChangeShapeType="1"/>
            </p:cNvSpPr>
            <p:nvPr/>
          </p:nvSpPr>
          <p:spPr bwMode="auto">
            <a:xfrm>
              <a:off x="3545" y="2587"/>
              <a:ext cx="0" cy="240"/>
            </a:xfrm>
            <a:prstGeom prst="line">
              <a:avLst/>
            </a:prstGeom>
            <a:noFill/>
            <a:ln w="38100" cap="sq">
              <a:solidFill>
                <a:srgbClr val="FF3300"/>
              </a:solidFill>
              <a:round/>
              <a:headEnd type="none" w="sm" len="sm"/>
              <a:tailEnd type="triangle" w="sm" len="sm"/>
            </a:ln>
          </p:spPr>
          <p:txBody>
            <a:bodyPr/>
            <a:lstStyle/>
            <a:p>
              <a:endParaRPr lang="zh-CN" altLang="en-US"/>
            </a:p>
          </p:txBody>
        </p:sp>
        <p:sp>
          <p:nvSpPr>
            <p:cNvPr id="72" name="Line 65">
              <a:extLst>
                <a:ext uri="{FF2B5EF4-FFF2-40B4-BE49-F238E27FC236}">
                  <a16:creationId xmlns:a16="http://schemas.microsoft.com/office/drawing/2014/main" id="{7E23A7C5-A8A4-1DFF-4026-03C0BD7A18FF}"/>
                </a:ext>
              </a:extLst>
            </p:cNvPr>
            <p:cNvSpPr>
              <a:spLocks noChangeShapeType="1"/>
            </p:cNvSpPr>
            <p:nvPr/>
          </p:nvSpPr>
          <p:spPr bwMode="auto">
            <a:xfrm>
              <a:off x="4789" y="2583"/>
              <a:ext cx="0" cy="240"/>
            </a:xfrm>
            <a:prstGeom prst="line">
              <a:avLst/>
            </a:prstGeom>
            <a:noFill/>
            <a:ln w="38100" cap="sq">
              <a:solidFill>
                <a:srgbClr val="FF3300"/>
              </a:solidFill>
              <a:round/>
              <a:headEnd type="none" w="sm" len="sm"/>
              <a:tailEnd type="triangle" w="sm" len="sm"/>
            </a:ln>
          </p:spPr>
          <p:txBody>
            <a:bodyPr/>
            <a:lstStyle/>
            <a:p>
              <a:endParaRPr lang="zh-CN" altLang="en-US"/>
            </a:p>
          </p:txBody>
        </p:sp>
      </p:grpSp>
      <p:sp>
        <p:nvSpPr>
          <p:cNvPr id="73" name="Line 66">
            <a:extLst>
              <a:ext uri="{FF2B5EF4-FFF2-40B4-BE49-F238E27FC236}">
                <a16:creationId xmlns:a16="http://schemas.microsoft.com/office/drawing/2014/main" id="{99564F43-E61D-9DAE-2850-58B6818C1127}"/>
              </a:ext>
            </a:extLst>
          </p:cNvPr>
          <p:cNvSpPr>
            <a:spLocks noChangeShapeType="1"/>
          </p:cNvSpPr>
          <p:nvPr/>
        </p:nvSpPr>
        <p:spPr bwMode="auto">
          <a:xfrm>
            <a:off x="2667000" y="3276600"/>
            <a:ext cx="0" cy="381000"/>
          </a:xfrm>
          <a:prstGeom prst="line">
            <a:avLst/>
          </a:prstGeom>
          <a:noFill/>
          <a:ln w="47625" cap="sq">
            <a:solidFill>
              <a:schemeClr val="accent1"/>
            </a:solidFill>
            <a:round/>
            <a:headEnd type="none" w="sm" len="sm"/>
            <a:tailEnd type="triangle" w="sm" len="sm"/>
          </a:ln>
        </p:spPr>
        <p:txBody>
          <a:bodyPr/>
          <a:lstStyle/>
          <a:p>
            <a:endParaRPr lang="zh-CN" altLang="en-US"/>
          </a:p>
        </p:txBody>
      </p:sp>
      <p:sp>
        <p:nvSpPr>
          <p:cNvPr id="74" name="Line 67">
            <a:extLst>
              <a:ext uri="{FF2B5EF4-FFF2-40B4-BE49-F238E27FC236}">
                <a16:creationId xmlns:a16="http://schemas.microsoft.com/office/drawing/2014/main" id="{06C7DA18-4C4A-676C-8682-547ED7F31B7E}"/>
              </a:ext>
            </a:extLst>
          </p:cNvPr>
          <p:cNvSpPr>
            <a:spLocks noChangeShapeType="1"/>
          </p:cNvSpPr>
          <p:nvPr/>
        </p:nvSpPr>
        <p:spPr bwMode="auto">
          <a:xfrm>
            <a:off x="4299744" y="3238500"/>
            <a:ext cx="0" cy="381000"/>
          </a:xfrm>
          <a:prstGeom prst="line">
            <a:avLst/>
          </a:prstGeom>
          <a:noFill/>
          <a:ln w="47625" cap="sq">
            <a:solidFill>
              <a:schemeClr val="accent1"/>
            </a:solidFill>
            <a:round/>
            <a:headEnd type="none" w="sm" len="sm"/>
            <a:tailEnd type="triangle" w="sm" len="sm"/>
          </a:ln>
        </p:spPr>
        <p:txBody>
          <a:bodyPr/>
          <a:lstStyle/>
          <a:p>
            <a:endParaRPr lang="zh-CN" altLang="en-US"/>
          </a:p>
        </p:txBody>
      </p:sp>
      <p:sp>
        <p:nvSpPr>
          <p:cNvPr id="75" name="Line 68">
            <a:extLst>
              <a:ext uri="{FF2B5EF4-FFF2-40B4-BE49-F238E27FC236}">
                <a16:creationId xmlns:a16="http://schemas.microsoft.com/office/drawing/2014/main" id="{7982672F-F530-1CBD-508D-FC0903DC6146}"/>
              </a:ext>
            </a:extLst>
          </p:cNvPr>
          <p:cNvSpPr>
            <a:spLocks noChangeShapeType="1"/>
          </p:cNvSpPr>
          <p:nvPr/>
        </p:nvSpPr>
        <p:spPr bwMode="auto">
          <a:xfrm>
            <a:off x="6278563" y="3248084"/>
            <a:ext cx="0" cy="381000"/>
          </a:xfrm>
          <a:prstGeom prst="line">
            <a:avLst/>
          </a:prstGeom>
          <a:noFill/>
          <a:ln w="47625" cap="sq">
            <a:solidFill>
              <a:schemeClr val="accent1"/>
            </a:solidFill>
            <a:round/>
            <a:headEnd type="none" w="sm" len="sm"/>
            <a:tailEnd type="triangle" w="sm" len="sm"/>
          </a:ln>
        </p:spPr>
        <p:txBody>
          <a:bodyPr/>
          <a:lstStyle/>
          <a:p>
            <a:endParaRPr lang="zh-CN" altLang="en-US"/>
          </a:p>
        </p:txBody>
      </p:sp>
      <p:grpSp>
        <p:nvGrpSpPr>
          <p:cNvPr id="76" name="Group 69">
            <a:extLst>
              <a:ext uri="{FF2B5EF4-FFF2-40B4-BE49-F238E27FC236}">
                <a16:creationId xmlns:a16="http://schemas.microsoft.com/office/drawing/2014/main" id="{AB0A9AC6-8B34-F42F-82B6-22E083C0EEAB}"/>
              </a:ext>
            </a:extLst>
          </p:cNvPr>
          <p:cNvGrpSpPr>
            <a:grpSpLocks/>
          </p:cNvGrpSpPr>
          <p:nvPr/>
        </p:nvGrpSpPr>
        <p:grpSpPr bwMode="auto">
          <a:xfrm>
            <a:off x="520706" y="247650"/>
            <a:ext cx="5441677" cy="609600"/>
            <a:chOff x="323" y="156"/>
            <a:chExt cx="2203" cy="384"/>
          </a:xfrm>
        </p:grpSpPr>
        <p:sp>
          <p:nvSpPr>
            <p:cNvPr id="77" name="Rectangle 70">
              <a:extLst>
                <a:ext uri="{FF2B5EF4-FFF2-40B4-BE49-F238E27FC236}">
                  <a16:creationId xmlns:a16="http://schemas.microsoft.com/office/drawing/2014/main" id="{3AD43253-259C-00BB-6561-153F4A04F7DA}"/>
                </a:ext>
              </a:extLst>
            </p:cNvPr>
            <p:cNvSpPr>
              <a:spLocks noChangeArrowheads="1"/>
            </p:cNvSpPr>
            <p:nvPr/>
          </p:nvSpPr>
          <p:spPr bwMode="auto">
            <a:xfrm>
              <a:off x="333" y="192"/>
              <a:ext cx="1957" cy="335"/>
            </a:xfrm>
            <a:prstGeom prst="rect">
              <a:avLst/>
            </a:prstGeom>
            <a:solidFill>
              <a:schemeClr val="accent4">
                <a:lumMod val="20000"/>
                <a:lumOff val="80000"/>
              </a:schemeClr>
            </a:solidFill>
            <a:ln w="12700" cap="sq">
              <a:noFill/>
              <a:miter lim="800000"/>
              <a:headEnd type="none" w="sm" len="sm"/>
              <a:tailEnd type="none" w="sm" len="sm"/>
            </a:ln>
            <a:effectLst>
              <a:outerShdw dist="71842" dir="2700000" algn="ctr" rotWithShape="0">
                <a:srgbClr val="969696"/>
              </a:outerShdw>
            </a:effectLst>
          </p:spPr>
          <p:txBody>
            <a:bodyPr wrap="none" anchor="ctr"/>
            <a:lstStyle/>
            <a:p>
              <a:pPr fontAlgn="auto">
                <a:spcBef>
                  <a:spcPts val="0"/>
                </a:spcBef>
                <a:spcAft>
                  <a:spcPts val="0"/>
                </a:spcAft>
              </a:pPr>
              <a:endParaRPr lang="zh-CN" altLang="en-US">
                <a:solidFill>
                  <a:srgbClr val="FFFFCC"/>
                </a:solidFill>
                <a:latin typeface="Arial Narrow"/>
                <a:cs typeface="+mn-cs"/>
              </a:endParaRPr>
            </a:p>
          </p:txBody>
        </p:sp>
        <p:sp>
          <p:nvSpPr>
            <p:cNvPr id="78" name="Rectangle 71">
              <a:extLst>
                <a:ext uri="{FF2B5EF4-FFF2-40B4-BE49-F238E27FC236}">
                  <a16:creationId xmlns:a16="http://schemas.microsoft.com/office/drawing/2014/main" id="{A9B91FB2-DB0B-A3AE-DFBF-9DE7C1AA392F}"/>
                </a:ext>
              </a:extLst>
            </p:cNvPr>
            <p:cNvSpPr>
              <a:spLocks noChangeArrowheads="1"/>
            </p:cNvSpPr>
            <p:nvPr/>
          </p:nvSpPr>
          <p:spPr bwMode="auto">
            <a:xfrm>
              <a:off x="323" y="156"/>
              <a:ext cx="2203" cy="384"/>
            </a:xfrm>
            <a:prstGeom prst="rect">
              <a:avLst/>
            </a:prstGeom>
            <a:noFill/>
            <a:ln w="9525">
              <a:noFill/>
              <a:miter lim="800000"/>
              <a:headEnd/>
              <a:tailEnd/>
            </a:ln>
            <a:effectLst/>
          </p:spPr>
          <p:txBody>
            <a:bodyPr lIns="92075" tIns="46038" rIns="92075" bIns="46038" anchor="b"/>
            <a:lstStyle/>
            <a:p>
              <a:pPr fontAlgn="auto">
                <a:spcBef>
                  <a:spcPts val="0"/>
                </a:spcBef>
                <a:spcAft>
                  <a:spcPts val="0"/>
                </a:spcAft>
              </a:pPr>
              <a:r>
                <a:rPr lang="en-US" altLang="zh-CN" sz="2900" dirty="0">
                  <a:solidFill>
                    <a:srgbClr val="264AA5"/>
                  </a:solidFill>
                  <a:latin typeface="Arial Narrow"/>
                  <a:ea typeface="楷体_GB2312" pitchFamily="49" charset="-122"/>
                  <a:cs typeface="+mn-cs"/>
                </a:rPr>
                <a:t>  7.4</a:t>
              </a:r>
              <a:r>
                <a:rPr lang="en-US" altLang="zh-CN" sz="2900" dirty="0">
                  <a:solidFill>
                    <a:srgbClr val="264AA5"/>
                  </a:solidFill>
                  <a:latin typeface="楷体_GB2312" pitchFamily="49" charset="-122"/>
                  <a:ea typeface="楷体_GB2312" pitchFamily="49" charset="-122"/>
                  <a:cs typeface="+mn-cs"/>
                </a:rPr>
                <a:t> </a:t>
              </a:r>
              <a:r>
                <a:rPr lang="en-US" altLang="zh-CN" sz="2900" dirty="0">
                  <a:solidFill>
                    <a:srgbClr val="264AA5"/>
                  </a:solidFill>
                  <a:latin typeface="Arial Narrow"/>
                  <a:ea typeface="楷体_GB2312" pitchFamily="49" charset="-122"/>
                  <a:cs typeface="+mn-cs"/>
                </a:rPr>
                <a:t>B-</a:t>
              </a:r>
              <a:r>
                <a:rPr lang="zh-CN" altLang="en-US" sz="2900" dirty="0">
                  <a:solidFill>
                    <a:srgbClr val="264AA5"/>
                  </a:solidFill>
                  <a:latin typeface="Arial Narrow"/>
                  <a:ea typeface="楷体_GB2312" pitchFamily="49" charset="-122"/>
                  <a:cs typeface="+mn-cs"/>
                </a:rPr>
                <a:t>树和</a:t>
              </a:r>
              <a:r>
                <a:rPr lang="en-US" altLang="zh-CN" sz="2900" dirty="0">
                  <a:solidFill>
                    <a:srgbClr val="264AA5"/>
                  </a:solidFill>
                  <a:latin typeface="Arial Narrow"/>
                  <a:ea typeface="楷体_GB2312" pitchFamily="49" charset="-122"/>
                  <a:cs typeface="+mn-cs"/>
                </a:rPr>
                <a:t>B+</a:t>
              </a:r>
              <a:r>
                <a:rPr lang="zh-CN" altLang="en-US" sz="2900" dirty="0">
                  <a:solidFill>
                    <a:srgbClr val="264AA5"/>
                  </a:solidFill>
                  <a:latin typeface="Arial Narrow"/>
                  <a:ea typeface="楷体_GB2312" pitchFamily="49" charset="-122"/>
                  <a:cs typeface="+mn-cs"/>
                </a:rPr>
                <a:t>树 </a:t>
              </a:r>
              <a:r>
                <a:rPr lang="en-US" altLang="zh-CN" sz="2900" dirty="0">
                  <a:solidFill>
                    <a:srgbClr val="264AA5"/>
                  </a:solidFill>
                  <a:latin typeface="Arial Narrow"/>
                  <a:ea typeface="楷体_GB2312" pitchFamily="49" charset="-122"/>
                  <a:cs typeface="+mn-cs"/>
                </a:rPr>
                <a:t>– </a:t>
              </a:r>
              <a:r>
                <a:rPr lang="zh-CN" altLang="en-US" sz="2900" dirty="0">
                  <a:solidFill>
                    <a:srgbClr val="264AA5"/>
                  </a:solidFill>
                  <a:latin typeface="Arial Narrow"/>
                  <a:ea typeface="楷体_GB2312" pitchFamily="49" charset="-122"/>
                  <a:cs typeface="+mn-cs"/>
                </a:rPr>
                <a:t>多路查找树</a:t>
              </a:r>
              <a:endParaRPr lang="zh-CN" altLang="en-US" sz="2900" dirty="0">
                <a:solidFill>
                  <a:srgbClr val="264AA5"/>
                </a:solidFill>
                <a:latin typeface="Arial Narrow"/>
                <a:cs typeface="+mn-cs"/>
              </a:endParaRPr>
            </a:p>
          </p:txBody>
        </p:sp>
      </p:grpSp>
    </p:spTree>
    <p:extLst>
      <p:ext uri="{BB962C8B-B14F-4D97-AF65-F5344CB8AC3E}">
        <p14:creationId xmlns:p14="http://schemas.microsoft.com/office/powerpoint/2010/main" val="2348072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wipe(left)">
                                      <p:cBhvr>
                                        <p:cTn id="7" dur="500"/>
                                        <p:tgtEl>
                                          <p:spTgt spid="31"/>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4"/>
                                        </p:tgtEl>
                                        <p:attrNameLst>
                                          <p:attrName>style.visibility</p:attrName>
                                        </p:attrNameLst>
                                      </p:cBhvr>
                                      <p:to>
                                        <p:strVal val="visible"/>
                                      </p:to>
                                    </p:set>
                                    <p:animEffect transition="in" filter="dissolve">
                                      <p:cBhvr>
                                        <p:cTn id="12" dur="500"/>
                                        <p:tgtEl>
                                          <p:spTgt spid="3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4"/>
                                        </p:tgtEl>
                                        <p:attrNameLst>
                                          <p:attrName>style.visibility</p:attrName>
                                        </p:attrNameLst>
                                      </p:cBhvr>
                                      <p:to>
                                        <p:strVal val="visible"/>
                                      </p:to>
                                    </p:set>
                                    <p:animEffect transition="in" filter="wipe(left)">
                                      <p:cBhvr>
                                        <p:cTn id="17" dur="500"/>
                                        <p:tgtEl>
                                          <p:spTgt spid="6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grpId="0" nodeType="clickEffect">
                                  <p:stCondLst>
                                    <p:cond delay="0"/>
                                  </p:stCondLst>
                                  <p:childTnLst>
                                    <p:set>
                                      <p:cBhvr>
                                        <p:cTn id="21" dur="1" fill="hold">
                                          <p:stCondLst>
                                            <p:cond delay="0"/>
                                          </p:stCondLst>
                                        </p:cTn>
                                        <p:tgtEl>
                                          <p:spTgt spid="65"/>
                                        </p:tgtEl>
                                        <p:attrNameLst>
                                          <p:attrName>style.visibility</p:attrName>
                                        </p:attrNameLst>
                                      </p:cBhvr>
                                      <p:to>
                                        <p:strVal val="visible"/>
                                      </p:to>
                                    </p:set>
                                    <p:animEffect transition="in" filter="wipe(right)">
                                      <p:cBhvr>
                                        <p:cTn id="22" dur="500"/>
                                        <p:tgtEl>
                                          <p:spTgt spid="6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66"/>
                                        </p:tgtEl>
                                        <p:attrNameLst>
                                          <p:attrName>style.visibility</p:attrName>
                                        </p:attrNameLst>
                                      </p:cBhvr>
                                      <p:to>
                                        <p:strVal val="visible"/>
                                      </p:to>
                                    </p:set>
                                    <p:animEffect transition="in" filter="wipe(left)">
                                      <p:cBhvr>
                                        <p:cTn id="27" dur="500"/>
                                        <p:tgtEl>
                                          <p:spTgt spid="6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2" fill="hold" grpId="0" nodeType="clickEffect">
                                  <p:stCondLst>
                                    <p:cond delay="0"/>
                                  </p:stCondLst>
                                  <p:childTnLst>
                                    <p:set>
                                      <p:cBhvr>
                                        <p:cTn id="31" dur="1" fill="hold">
                                          <p:stCondLst>
                                            <p:cond delay="0"/>
                                          </p:stCondLst>
                                        </p:cTn>
                                        <p:tgtEl>
                                          <p:spTgt spid="67"/>
                                        </p:tgtEl>
                                        <p:attrNameLst>
                                          <p:attrName>style.visibility</p:attrName>
                                        </p:attrNameLst>
                                      </p:cBhvr>
                                      <p:to>
                                        <p:strVal val="visible"/>
                                      </p:to>
                                    </p:set>
                                    <p:animEffect transition="in" filter="wipe(right)">
                                      <p:cBhvr>
                                        <p:cTn id="32" dur="500"/>
                                        <p:tgtEl>
                                          <p:spTgt spid="67"/>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22" presetClass="entr" presetSubtype="1" fill="hold" nodeType="clickEffect">
                                  <p:stCondLst>
                                    <p:cond delay="0"/>
                                  </p:stCondLst>
                                  <p:childTnLst>
                                    <p:set>
                                      <p:cBhvr>
                                        <p:cTn id="40" dur="1" fill="hold">
                                          <p:stCondLst>
                                            <p:cond delay="0"/>
                                          </p:stCondLst>
                                        </p:cTn>
                                        <p:tgtEl>
                                          <p:spTgt spid="41"/>
                                        </p:tgtEl>
                                        <p:attrNameLst>
                                          <p:attrName>style.visibility</p:attrName>
                                        </p:attrNameLst>
                                      </p:cBhvr>
                                      <p:to>
                                        <p:strVal val="visible"/>
                                      </p:to>
                                    </p:set>
                                    <p:animEffect transition="in" filter="wipe(up)">
                                      <p:cBhvr>
                                        <p:cTn id="41" dur="1000"/>
                                        <p:tgtEl>
                                          <p:spTgt spid="41"/>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53"/>
                                        </p:tgtEl>
                                        <p:attrNameLst>
                                          <p:attrName>style.visibility</p:attrName>
                                        </p:attrNameLst>
                                      </p:cBhvr>
                                      <p:to>
                                        <p:strVal val="visible"/>
                                      </p:to>
                                    </p:set>
                                    <p:animEffect transition="in" filter="wipe(left)">
                                      <p:cBhvr>
                                        <p:cTn id="46" dur="500"/>
                                        <p:tgtEl>
                                          <p:spTgt spid="53"/>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1" fill="hold" nodeType="clickEffect">
                                  <p:stCondLst>
                                    <p:cond delay="0"/>
                                  </p:stCondLst>
                                  <p:childTnLst>
                                    <p:set>
                                      <p:cBhvr>
                                        <p:cTn id="50" dur="1" fill="hold">
                                          <p:stCondLst>
                                            <p:cond delay="0"/>
                                          </p:stCondLst>
                                        </p:cTn>
                                        <p:tgtEl>
                                          <p:spTgt spid="48"/>
                                        </p:tgtEl>
                                        <p:attrNameLst>
                                          <p:attrName>style.visibility</p:attrName>
                                        </p:attrNameLst>
                                      </p:cBhvr>
                                      <p:to>
                                        <p:strVal val="visible"/>
                                      </p:to>
                                    </p:set>
                                    <p:animEffect transition="in" filter="wipe(up)">
                                      <p:cBhvr>
                                        <p:cTn id="51" dur="500"/>
                                        <p:tgtEl>
                                          <p:spTgt spid="48"/>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1" fill="hold" nodeType="clickEffect">
                                  <p:stCondLst>
                                    <p:cond delay="0"/>
                                  </p:stCondLst>
                                  <p:childTnLst>
                                    <p:set>
                                      <p:cBhvr>
                                        <p:cTn id="55" dur="1" fill="hold">
                                          <p:stCondLst>
                                            <p:cond delay="0"/>
                                          </p:stCondLst>
                                        </p:cTn>
                                        <p:tgtEl>
                                          <p:spTgt spid="68"/>
                                        </p:tgtEl>
                                        <p:attrNameLst>
                                          <p:attrName>style.visibility</p:attrName>
                                        </p:attrNameLst>
                                      </p:cBhvr>
                                      <p:to>
                                        <p:strVal val="visible"/>
                                      </p:to>
                                    </p:set>
                                    <p:animEffect transition="in" filter="wipe(up)">
                                      <p:cBhvr>
                                        <p:cTn id="56" dur="500"/>
                                        <p:tgtEl>
                                          <p:spTgt spid="68"/>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1" fill="hold" grpId="0" nodeType="clickEffect">
                                  <p:stCondLst>
                                    <p:cond delay="0"/>
                                  </p:stCondLst>
                                  <p:childTnLst>
                                    <p:set>
                                      <p:cBhvr>
                                        <p:cTn id="60" dur="1" fill="hold">
                                          <p:stCondLst>
                                            <p:cond delay="0"/>
                                          </p:stCondLst>
                                        </p:cTn>
                                        <p:tgtEl>
                                          <p:spTgt spid="73"/>
                                        </p:tgtEl>
                                        <p:attrNameLst>
                                          <p:attrName>style.visibility</p:attrName>
                                        </p:attrNameLst>
                                      </p:cBhvr>
                                      <p:to>
                                        <p:strVal val="visible"/>
                                      </p:to>
                                    </p:set>
                                    <p:animEffect transition="in" filter="wipe(up)">
                                      <p:cBhvr>
                                        <p:cTn id="61" dur="500"/>
                                        <p:tgtEl>
                                          <p:spTgt spid="73"/>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1" fill="hold" grpId="0" nodeType="clickEffect">
                                  <p:stCondLst>
                                    <p:cond delay="0"/>
                                  </p:stCondLst>
                                  <p:childTnLst>
                                    <p:set>
                                      <p:cBhvr>
                                        <p:cTn id="65" dur="1" fill="hold">
                                          <p:stCondLst>
                                            <p:cond delay="0"/>
                                          </p:stCondLst>
                                        </p:cTn>
                                        <p:tgtEl>
                                          <p:spTgt spid="74"/>
                                        </p:tgtEl>
                                        <p:attrNameLst>
                                          <p:attrName>style.visibility</p:attrName>
                                        </p:attrNameLst>
                                      </p:cBhvr>
                                      <p:to>
                                        <p:strVal val="visible"/>
                                      </p:to>
                                    </p:set>
                                    <p:animEffect transition="in" filter="wipe(up)">
                                      <p:cBhvr>
                                        <p:cTn id="66" dur="500"/>
                                        <p:tgtEl>
                                          <p:spTgt spid="74"/>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1" fill="hold" grpId="0" nodeType="clickEffect">
                                  <p:stCondLst>
                                    <p:cond delay="0"/>
                                  </p:stCondLst>
                                  <p:childTnLst>
                                    <p:set>
                                      <p:cBhvr>
                                        <p:cTn id="70" dur="1" fill="hold">
                                          <p:stCondLst>
                                            <p:cond delay="0"/>
                                          </p:stCondLst>
                                        </p:cTn>
                                        <p:tgtEl>
                                          <p:spTgt spid="75"/>
                                        </p:tgtEl>
                                        <p:attrNameLst>
                                          <p:attrName>style.visibility</p:attrName>
                                        </p:attrNameLst>
                                      </p:cBhvr>
                                      <p:to>
                                        <p:strVal val="visible"/>
                                      </p:to>
                                    </p:set>
                                    <p:animEffect transition="in" filter="wipe(up)">
                                      <p:cBhvr>
                                        <p:cTn id="71" dur="5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utoUpdateAnimBg="0"/>
      <p:bldP spid="36" grpId="0"/>
      <p:bldP spid="64" grpId="0" autoUpdateAnimBg="0"/>
      <p:bldP spid="65" grpId="0" autoUpdateAnimBg="0"/>
      <p:bldP spid="66" grpId="0" autoUpdateAnimBg="0"/>
      <p:bldP spid="67" grpId="0" autoUpdateAnimBg="0"/>
      <p:bldP spid="73" grpId="0" animBg="1"/>
      <p:bldP spid="74" grpId="0" animBg="1"/>
      <p:bldP spid="75"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F2C181FA-1AB7-1C00-4DD2-B4E5F92288A3}"/>
              </a:ext>
            </a:extLst>
          </p:cNvPr>
          <p:cNvSpPr>
            <a:spLocks noGrp="1"/>
          </p:cNvSpPr>
          <p:nvPr>
            <p:ph type="dt" sz="half" idx="10"/>
          </p:nvPr>
        </p:nvSpPr>
        <p:spPr/>
        <p:txBody>
          <a:bodyPr/>
          <a:lstStyle/>
          <a:p>
            <a:pPr>
              <a:defRPr/>
            </a:pPr>
            <a:fld id="{72795A5C-ABA9-164F-9A37-0CFC1B48C772}" type="datetime1">
              <a:rPr lang="en-US" altLang="zh-CN" smtClean="0"/>
              <a:t>6/9/22</a:t>
            </a:fld>
            <a:endParaRPr lang="en-US" altLang="zh-CN" dirty="0"/>
          </a:p>
        </p:txBody>
      </p:sp>
      <p:sp>
        <p:nvSpPr>
          <p:cNvPr id="5" name="灯片编号占位符 4">
            <a:extLst>
              <a:ext uri="{FF2B5EF4-FFF2-40B4-BE49-F238E27FC236}">
                <a16:creationId xmlns:a16="http://schemas.microsoft.com/office/drawing/2014/main" id="{295F0B6F-7B6A-ACA9-BBD1-0015C180EAE9}"/>
              </a:ext>
            </a:extLst>
          </p:cNvPr>
          <p:cNvSpPr>
            <a:spLocks noGrp="1"/>
          </p:cNvSpPr>
          <p:nvPr>
            <p:ph type="sldNum" sz="quarter" idx="12"/>
          </p:nvPr>
        </p:nvSpPr>
        <p:spPr/>
        <p:txBody>
          <a:bodyPr/>
          <a:lstStyle/>
          <a:p>
            <a:pPr>
              <a:defRPr/>
            </a:pPr>
            <a:fld id="{4FF538FA-A287-4FBD-9703-6DB9C5344803}" type="slidenum">
              <a:rPr lang="zh-CN" altLang="en-US" smtClean="0"/>
              <a:t>47</a:t>
            </a:fld>
            <a:endParaRPr lang="en-US" altLang="zh-CN" dirty="0"/>
          </a:p>
        </p:txBody>
      </p:sp>
      <p:grpSp>
        <p:nvGrpSpPr>
          <p:cNvPr id="6" name="Group 206">
            <a:extLst>
              <a:ext uri="{FF2B5EF4-FFF2-40B4-BE49-F238E27FC236}">
                <a16:creationId xmlns:a16="http://schemas.microsoft.com/office/drawing/2014/main" id="{A0DEDCE3-B692-5FD6-0A33-8854DED1898A}"/>
              </a:ext>
            </a:extLst>
          </p:cNvPr>
          <p:cNvGrpSpPr>
            <a:grpSpLocks/>
          </p:cNvGrpSpPr>
          <p:nvPr/>
        </p:nvGrpSpPr>
        <p:grpSpPr bwMode="auto">
          <a:xfrm>
            <a:off x="87313" y="914400"/>
            <a:ext cx="8940800" cy="4627563"/>
            <a:chOff x="55" y="658"/>
            <a:chExt cx="5632" cy="2915"/>
          </a:xfrm>
        </p:grpSpPr>
        <p:grpSp>
          <p:nvGrpSpPr>
            <p:cNvPr id="7" name="Group 6">
              <a:extLst>
                <a:ext uri="{FF2B5EF4-FFF2-40B4-BE49-F238E27FC236}">
                  <a16:creationId xmlns:a16="http://schemas.microsoft.com/office/drawing/2014/main" id="{C762448A-B892-606E-AAFF-5205CE78634F}"/>
                </a:ext>
              </a:extLst>
            </p:cNvPr>
            <p:cNvGrpSpPr>
              <a:grpSpLocks/>
            </p:cNvGrpSpPr>
            <p:nvPr/>
          </p:nvGrpSpPr>
          <p:grpSpPr bwMode="auto">
            <a:xfrm>
              <a:off x="2263" y="1396"/>
              <a:ext cx="768" cy="192"/>
              <a:chOff x="1344" y="1872"/>
              <a:chExt cx="768" cy="192"/>
            </a:xfrm>
          </p:grpSpPr>
          <p:sp>
            <p:nvSpPr>
              <p:cNvPr id="159" name="Rectangle 2">
                <a:extLst>
                  <a:ext uri="{FF2B5EF4-FFF2-40B4-BE49-F238E27FC236}">
                    <a16:creationId xmlns:a16="http://schemas.microsoft.com/office/drawing/2014/main" id="{A4BD96C3-D81B-3218-964D-5B335A778A35}"/>
                  </a:ext>
                </a:extLst>
              </p:cNvPr>
              <p:cNvSpPr>
                <a:spLocks noChangeArrowheads="1"/>
              </p:cNvSpPr>
              <p:nvPr/>
            </p:nvSpPr>
            <p:spPr bwMode="auto">
              <a:xfrm>
                <a:off x="1344"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sz="1600">
                  <a:solidFill>
                    <a:srgbClr val="FFFFCC"/>
                  </a:solidFill>
                </a:endParaRPr>
              </a:p>
            </p:txBody>
          </p:sp>
          <p:sp>
            <p:nvSpPr>
              <p:cNvPr id="160" name="Rectangle 3">
                <a:extLst>
                  <a:ext uri="{FF2B5EF4-FFF2-40B4-BE49-F238E27FC236}">
                    <a16:creationId xmlns:a16="http://schemas.microsoft.com/office/drawing/2014/main" id="{908A1789-EF47-84AE-E236-0F9D95041310}"/>
                  </a:ext>
                </a:extLst>
              </p:cNvPr>
              <p:cNvSpPr>
                <a:spLocks noChangeArrowheads="1"/>
              </p:cNvSpPr>
              <p:nvPr/>
            </p:nvSpPr>
            <p:spPr bwMode="auto">
              <a:xfrm>
                <a:off x="1536"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sz="1600">
                  <a:solidFill>
                    <a:srgbClr val="FFFFCC"/>
                  </a:solidFill>
                </a:endParaRPr>
              </a:p>
            </p:txBody>
          </p:sp>
          <p:sp>
            <p:nvSpPr>
              <p:cNvPr id="161" name="Rectangle 4">
                <a:extLst>
                  <a:ext uri="{FF2B5EF4-FFF2-40B4-BE49-F238E27FC236}">
                    <a16:creationId xmlns:a16="http://schemas.microsoft.com/office/drawing/2014/main" id="{10F5A7CE-94F5-7D11-0AB4-8AD50B8A9D74}"/>
                  </a:ext>
                </a:extLst>
              </p:cNvPr>
              <p:cNvSpPr>
                <a:spLocks noChangeArrowheads="1"/>
              </p:cNvSpPr>
              <p:nvPr/>
            </p:nvSpPr>
            <p:spPr bwMode="auto">
              <a:xfrm>
                <a:off x="1728"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sz="1600">
                  <a:solidFill>
                    <a:srgbClr val="FFFFCC"/>
                  </a:solidFill>
                </a:endParaRPr>
              </a:p>
            </p:txBody>
          </p:sp>
          <p:sp>
            <p:nvSpPr>
              <p:cNvPr id="162" name="Rectangle 5">
                <a:extLst>
                  <a:ext uri="{FF2B5EF4-FFF2-40B4-BE49-F238E27FC236}">
                    <a16:creationId xmlns:a16="http://schemas.microsoft.com/office/drawing/2014/main" id="{1FAD6D47-4ADC-C55D-A3EB-1EF6F2D83F26}"/>
                  </a:ext>
                </a:extLst>
              </p:cNvPr>
              <p:cNvSpPr>
                <a:spLocks noChangeArrowheads="1"/>
              </p:cNvSpPr>
              <p:nvPr/>
            </p:nvSpPr>
            <p:spPr bwMode="auto">
              <a:xfrm>
                <a:off x="1920"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sz="1600">
                  <a:solidFill>
                    <a:srgbClr val="FFFFCC"/>
                  </a:solidFill>
                </a:endParaRPr>
              </a:p>
            </p:txBody>
          </p:sp>
        </p:grpSp>
        <p:grpSp>
          <p:nvGrpSpPr>
            <p:cNvPr id="8" name="Group 15">
              <a:extLst>
                <a:ext uri="{FF2B5EF4-FFF2-40B4-BE49-F238E27FC236}">
                  <a16:creationId xmlns:a16="http://schemas.microsoft.com/office/drawing/2014/main" id="{6021DA6B-7F26-41CE-72AC-9F7DEBC292BC}"/>
                </a:ext>
              </a:extLst>
            </p:cNvPr>
            <p:cNvGrpSpPr>
              <a:grpSpLocks/>
            </p:cNvGrpSpPr>
            <p:nvPr/>
          </p:nvGrpSpPr>
          <p:grpSpPr bwMode="auto">
            <a:xfrm>
              <a:off x="679" y="2116"/>
              <a:ext cx="1152" cy="192"/>
              <a:chOff x="1008" y="1776"/>
              <a:chExt cx="1152" cy="192"/>
            </a:xfrm>
          </p:grpSpPr>
          <p:sp>
            <p:nvSpPr>
              <p:cNvPr id="153" name="Rectangle 9">
                <a:extLst>
                  <a:ext uri="{FF2B5EF4-FFF2-40B4-BE49-F238E27FC236}">
                    <a16:creationId xmlns:a16="http://schemas.microsoft.com/office/drawing/2014/main" id="{6D32C88D-D587-C121-3C43-CC5F84282B61}"/>
                  </a:ext>
                </a:extLst>
              </p:cNvPr>
              <p:cNvSpPr>
                <a:spLocks noChangeArrowheads="1"/>
              </p:cNvSpPr>
              <p:nvPr/>
            </p:nvSpPr>
            <p:spPr bwMode="auto">
              <a:xfrm>
                <a:off x="1392" y="1776"/>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sz="1600">
                  <a:solidFill>
                    <a:srgbClr val="FFFFCC"/>
                  </a:solidFill>
                </a:endParaRPr>
              </a:p>
            </p:txBody>
          </p:sp>
          <p:sp>
            <p:nvSpPr>
              <p:cNvPr id="154" name="Rectangle 10">
                <a:extLst>
                  <a:ext uri="{FF2B5EF4-FFF2-40B4-BE49-F238E27FC236}">
                    <a16:creationId xmlns:a16="http://schemas.microsoft.com/office/drawing/2014/main" id="{48A7FF62-B2C9-708B-3592-C49439E498A2}"/>
                  </a:ext>
                </a:extLst>
              </p:cNvPr>
              <p:cNvSpPr>
                <a:spLocks noChangeArrowheads="1"/>
              </p:cNvSpPr>
              <p:nvPr/>
            </p:nvSpPr>
            <p:spPr bwMode="auto">
              <a:xfrm>
                <a:off x="1584" y="1776"/>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sz="1600">
                  <a:solidFill>
                    <a:srgbClr val="FFFFCC"/>
                  </a:solidFill>
                </a:endParaRPr>
              </a:p>
            </p:txBody>
          </p:sp>
          <p:sp>
            <p:nvSpPr>
              <p:cNvPr id="155" name="Rectangle 11">
                <a:extLst>
                  <a:ext uri="{FF2B5EF4-FFF2-40B4-BE49-F238E27FC236}">
                    <a16:creationId xmlns:a16="http://schemas.microsoft.com/office/drawing/2014/main" id="{F501FEE3-4F28-A881-E66A-B9E9F3F0CDE5}"/>
                  </a:ext>
                </a:extLst>
              </p:cNvPr>
              <p:cNvSpPr>
                <a:spLocks noChangeArrowheads="1"/>
              </p:cNvSpPr>
              <p:nvPr/>
            </p:nvSpPr>
            <p:spPr bwMode="auto">
              <a:xfrm>
                <a:off x="1776" y="1776"/>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sz="1600">
                  <a:solidFill>
                    <a:srgbClr val="FFFFCC"/>
                  </a:solidFill>
                </a:endParaRPr>
              </a:p>
            </p:txBody>
          </p:sp>
          <p:sp>
            <p:nvSpPr>
              <p:cNvPr id="156" name="Rectangle 12">
                <a:extLst>
                  <a:ext uri="{FF2B5EF4-FFF2-40B4-BE49-F238E27FC236}">
                    <a16:creationId xmlns:a16="http://schemas.microsoft.com/office/drawing/2014/main" id="{4BEA30B9-C893-A28E-89DB-EDC6CF1D62B3}"/>
                  </a:ext>
                </a:extLst>
              </p:cNvPr>
              <p:cNvSpPr>
                <a:spLocks noChangeArrowheads="1"/>
              </p:cNvSpPr>
              <p:nvPr/>
            </p:nvSpPr>
            <p:spPr bwMode="auto">
              <a:xfrm>
                <a:off x="1968" y="1776"/>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sz="1600">
                  <a:solidFill>
                    <a:srgbClr val="FFFFCC"/>
                  </a:solidFill>
                </a:endParaRPr>
              </a:p>
            </p:txBody>
          </p:sp>
          <p:sp>
            <p:nvSpPr>
              <p:cNvPr id="157" name="Rectangle 13">
                <a:extLst>
                  <a:ext uri="{FF2B5EF4-FFF2-40B4-BE49-F238E27FC236}">
                    <a16:creationId xmlns:a16="http://schemas.microsoft.com/office/drawing/2014/main" id="{1694E586-6757-FBA9-B037-0176BC4BAF6C}"/>
                  </a:ext>
                </a:extLst>
              </p:cNvPr>
              <p:cNvSpPr>
                <a:spLocks noChangeArrowheads="1"/>
              </p:cNvSpPr>
              <p:nvPr/>
            </p:nvSpPr>
            <p:spPr bwMode="auto">
              <a:xfrm>
                <a:off x="1200" y="1776"/>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sz="1600">
                  <a:solidFill>
                    <a:srgbClr val="FFFFCC"/>
                  </a:solidFill>
                </a:endParaRPr>
              </a:p>
            </p:txBody>
          </p:sp>
          <p:sp>
            <p:nvSpPr>
              <p:cNvPr id="158" name="Rectangle 14">
                <a:extLst>
                  <a:ext uri="{FF2B5EF4-FFF2-40B4-BE49-F238E27FC236}">
                    <a16:creationId xmlns:a16="http://schemas.microsoft.com/office/drawing/2014/main" id="{79A6DF66-CA18-D39B-E5D5-A7C4ED614999}"/>
                  </a:ext>
                </a:extLst>
              </p:cNvPr>
              <p:cNvSpPr>
                <a:spLocks noChangeArrowheads="1"/>
              </p:cNvSpPr>
              <p:nvPr/>
            </p:nvSpPr>
            <p:spPr bwMode="auto">
              <a:xfrm>
                <a:off x="1008" y="1776"/>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sz="1600">
                  <a:solidFill>
                    <a:srgbClr val="FFFFCC"/>
                  </a:solidFill>
                </a:endParaRPr>
              </a:p>
            </p:txBody>
          </p:sp>
        </p:grpSp>
        <p:grpSp>
          <p:nvGrpSpPr>
            <p:cNvPr id="9" name="Group 16">
              <a:extLst>
                <a:ext uri="{FF2B5EF4-FFF2-40B4-BE49-F238E27FC236}">
                  <a16:creationId xmlns:a16="http://schemas.microsoft.com/office/drawing/2014/main" id="{39CDBB7F-83C3-775A-737E-E2DEA285716D}"/>
                </a:ext>
              </a:extLst>
            </p:cNvPr>
            <p:cNvGrpSpPr>
              <a:grpSpLocks/>
            </p:cNvGrpSpPr>
            <p:nvPr/>
          </p:nvGrpSpPr>
          <p:grpSpPr bwMode="auto">
            <a:xfrm>
              <a:off x="3463" y="2116"/>
              <a:ext cx="1152" cy="192"/>
              <a:chOff x="1008" y="1776"/>
              <a:chExt cx="1152" cy="192"/>
            </a:xfrm>
          </p:grpSpPr>
          <p:sp>
            <p:nvSpPr>
              <p:cNvPr id="147" name="Rectangle 17">
                <a:extLst>
                  <a:ext uri="{FF2B5EF4-FFF2-40B4-BE49-F238E27FC236}">
                    <a16:creationId xmlns:a16="http://schemas.microsoft.com/office/drawing/2014/main" id="{CF5134A6-5589-A38A-2F83-512592F22339}"/>
                  </a:ext>
                </a:extLst>
              </p:cNvPr>
              <p:cNvSpPr>
                <a:spLocks noChangeArrowheads="1"/>
              </p:cNvSpPr>
              <p:nvPr/>
            </p:nvSpPr>
            <p:spPr bwMode="auto">
              <a:xfrm>
                <a:off x="1392" y="1776"/>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sz="1600">
                  <a:solidFill>
                    <a:srgbClr val="FFFFCC"/>
                  </a:solidFill>
                </a:endParaRPr>
              </a:p>
            </p:txBody>
          </p:sp>
          <p:sp>
            <p:nvSpPr>
              <p:cNvPr id="148" name="Rectangle 18">
                <a:extLst>
                  <a:ext uri="{FF2B5EF4-FFF2-40B4-BE49-F238E27FC236}">
                    <a16:creationId xmlns:a16="http://schemas.microsoft.com/office/drawing/2014/main" id="{2BDB84BF-8249-794C-75A0-548C2D8A6BB5}"/>
                  </a:ext>
                </a:extLst>
              </p:cNvPr>
              <p:cNvSpPr>
                <a:spLocks noChangeArrowheads="1"/>
              </p:cNvSpPr>
              <p:nvPr/>
            </p:nvSpPr>
            <p:spPr bwMode="auto">
              <a:xfrm>
                <a:off x="1584" y="1776"/>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sz="1600">
                  <a:solidFill>
                    <a:srgbClr val="FFFFCC"/>
                  </a:solidFill>
                </a:endParaRPr>
              </a:p>
            </p:txBody>
          </p:sp>
          <p:sp>
            <p:nvSpPr>
              <p:cNvPr id="149" name="Rectangle 19">
                <a:extLst>
                  <a:ext uri="{FF2B5EF4-FFF2-40B4-BE49-F238E27FC236}">
                    <a16:creationId xmlns:a16="http://schemas.microsoft.com/office/drawing/2014/main" id="{F7337CD4-5FE3-01BE-97C5-792E346D76FA}"/>
                  </a:ext>
                </a:extLst>
              </p:cNvPr>
              <p:cNvSpPr>
                <a:spLocks noChangeArrowheads="1"/>
              </p:cNvSpPr>
              <p:nvPr/>
            </p:nvSpPr>
            <p:spPr bwMode="auto">
              <a:xfrm>
                <a:off x="1776" y="1776"/>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sz="1600">
                  <a:solidFill>
                    <a:srgbClr val="FFFFCC"/>
                  </a:solidFill>
                </a:endParaRPr>
              </a:p>
            </p:txBody>
          </p:sp>
          <p:sp>
            <p:nvSpPr>
              <p:cNvPr id="150" name="Rectangle 20">
                <a:extLst>
                  <a:ext uri="{FF2B5EF4-FFF2-40B4-BE49-F238E27FC236}">
                    <a16:creationId xmlns:a16="http://schemas.microsoft.com/office/drawing/2014/main" id="{784C5F93-666E-C92C-2C44-394C5FED399D}"/>
                  </a:ext>
                </a:extLst>
              </p:cNvPr>
              <p:cNvSpPr>
                <a:spLocks noChangeArrowheads="1"/>
              </p:cNvSpPr>
              <p:nvPr/>
            </p:nvSpPr>
            <p:spPr bwMode="auto">
              <a:xfrm>
                <a:off x="1968" y="1776"/>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sz="1600">
                  <a:solidFill>
                    <a:srgbClr val="FFFFCC"/>
                  </a:solidFill>
                </a:endParaRPr>
              </a:p>
            </p:txBody>
          </p:sp>
          <p:sp>
            <p:nvSpPr>
              <p:cNvPr id="151" name="Rectangle 21">
                <a:extLst>
                  <a:ext uri="{FF2B5EF4-FFF2-40B4-BE49-F238E27FC236}">
                    <a16:creationId xmlns:a16="http://schemas.microsoft.com/office/drawing/2014/main" id="{1000BE12-1FF4-C24E-9005-CF2AE8575845}"/>
                  </a:ext>
                </a:extLst>
              </p:cNvPr>
              <p:cNvSpPr>
                <a:spLocks noChangeArrowheads="1"/>
              </p:cNvSpPr>
              <p:nvPr/>
            </p:nvSpPr>
            <p:spPr bwMode="auto">
              <a:xfrm>
                <a:off x="1200" y="1776"/>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sz="1600">
                  <a:solidFill>
                    <a:srgbClr val="FFFFCC"/>
                  </a:solidFill>
                </a:endParaRPr>
              </a:p>
            </p:txBody>
          </p:sp>
          <p:sp>
            <p:nvSpPr>
              <p:cNvPr id="152" name="Rectangle 22">
                <a:extLst>
                  <a:ext uri="{FF2B5EF4-FFF2-40B4-BE49-F238E27FC236}">
                    <a16:creationId xmlns:a16="http://schemas.microsoft.com/office/drawing/2014/main" id="{AE53E28D-B4A1-A669-5F18-A8F364C1FF67}"/>
                  </a:ext>
                </a:extLst>
              </p:cNvPr>
              <p:cNvSpPr>
                <a:spLocks noChangeArrowheads="1"/>
              </p:cNvSpPr>
              <p:nvPr/>
            </p:nvSpPr>
            <p:spPr bwMode="auto">
              <a:xfrm>
                <a:off x="1008" y="1776"/>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sz="1600">
                  <a:solidFill>
                    <a:srgbClr val="FFFFCC"/>
                  </a:solidFill>
                </a:endParaRPr>
              </a:p>
            </p:txBody>
          </p:sp>
        </p:grpSp>
        <p:grpSp>
          <p:nvGrpSpPr>
            <p:cNvPr id="10" name="Group 24">
              <a:extLst>
                <a:ext uri="{FF2B5EF4-FFF2-40B4-BE49-F238E27FC236}">
                  <a16:creationId xmlns:a16="http://schemas.microsoft.com/office/drawing/2014/main" id="{23D3BE7E-DA57-B20F-005F-D088A3AB38DE}"/>
                </a:ext>
              </a:extLst>
            </p:cNvPr>
            <p:cNvGrpSpPr>
              <a:grpSpLocks/>
            </p:cNvGrpSpPr>
            <p:nvPr/>
          </p:nvGrpSpPr>
          <p:grpSpPr bwMode="auto">
            <a:xfrm>
              <a:off x="55" y="2884"/>
              <a:ext cx="768" cy="192"/>
              <a:chOff x="1344" y="1872"/>
              <a:chExt cx="768" cy="192"/>
            </a:xfrm>
          </p:grpSpPr>
          <p:sp>
            <p:nvSpPr>
              <p:cNvPr id="143" name="Rectangle 25">
                <a:extLst>
                  <a:ext uri="{FF2B5EF4-FFF2-40B4-BE49-F238E27FC236}">
                    <a16:creationId xmlns:a16="http://schemas.microsoft.com/office/drawing/2014/main" id="{6579BBBE-B370-B3B5-AB44-C6C7170D591F}"/>
                  </a:ext>
                </a:extLst>
              </p:cNvPr>
              <p:cNvSpPr>
                <a:spLocks noChangeArrowheads="1"/>
              </p:cNvSpPr>
              <p:nvPr/>
            </p:nvSpPr>
            <p:spPr bwMode="auto">
              <a:xfrm>
                <a:off x="1344"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sz="1600">
                  <a:solidFill>
                    <a:srgbClr val="FFFFCC"/>
                  </a:solidFill>
                </a:endParaRPr>
              </a:p>
            </p:txBody>
          </p:sp>
          <p:sp>
            <p:nvSpPr>
              <p:cNvPr id="144" name="Rectangle 26">
                <a:extLst>
                  <a:ext uri="{FF2B5EF4-FFF2-40B4-BE49-F238E27FC236}">
                    <a16:creationId xmlns:a16="http://schemas.microsoft.com/office/drawing/2014/main" id="{98E6C094-303A-3CC3-A5AA-9EF62DAE8027}"/>
                  </a:ext>
                </a:extLst>
              </p:cNvPr>
              <p:cNvSpPr>
                <a:spLocks noChangeArrowheads="1"/>
              </p:cNvSpPr>
              <p:nvPr/>
            </p:nvSpPr>
            <p:spPr bwMode="auto">
              <a:xfrm>
                <a:off x="1536"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sz="1600">
                  <a:solidFill>
                    <a:srgbClr val="FFFFCC"/>
                  </a:solidFill>
                </a:endParaRPr>
              </a:p>
            </p:txBody>
          </p:sp>
          <p:sp>
            <p:nvSpPr>
              <p:cNvPr id="145" name="Rectangle 27">
                <a:extLst>
                  <a:ext uri="{FF2B5EF4-FFF2-40B4-BE49-F238E27FC236}">
                    <a16:creationId xmlns:a16="http://schemas.microsoft.com/office/drawing/2014/main" id="{AC852967-4A5A-CCC4-EA3E-6D0966C81BB7}"/>
                  </a:ext>
                </a:extLst>
              </p:cNvPr>
              <p:cNvSpPr>
                <a:spLocks noChangeArrowheads="1"/>
              </p:cNvSpPr>
              <p:nvPr/>
            </p:nvSpPr>
            <p:spPr bwMode="auto">
              <a:xfrm>
                <a:off x="1728"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sz="1600">
                  <a:solidFill>
                    <a:srgbClr val="FFFFCC"/>
                  </a:solidFill>
                </a:endParaRPr>
              </a:p>
            </p:txBody>
          </p:sp>
          <p:sp>
            <p:nvSpPr>
              <p:cNvPr id="146" name="Rectangle 28">
                <a:extLst>
                  <a:ext uri="{FF2B5EF4-FFF2-40B4-BE49-F238E27FC236}">
                    <a16:creationId xmlns:a16="http://schemas.microsoft.com/office/drawing/2014/main" id="{550767E4-6110-9247-0C56-71F586662882}"/>
                  </a:ext>
                </a:extLst>
              </p:cNvPr>
              <p:cNvSpPr>
                <a:spLocks noChangeArrowheads="1"/>
              </p:cNvSpPr>
              <p:nvPr/>
            </p:nvSpPr>
            <p:spPr bwMode="auto">
              <a:xfrm>
                <a:off x="1920"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sz="1600">
                  <a:solidFill>
                    <a:srgbClr val="FFFFCC"/>
                  </a:solidFill>
                </a:endParaRPr>
              </a:p>
            </p:txBody>
          </p:sp>
        </p:grpSp>
        <p:grpSp>
          <p:nvGrpSpPr>
            <p:cNvPr id="11" name="Group 29">
              <a:extLst>
                <a:ext uri="{FF2B5EF4-FFF2-40B4-BE49-F238E27FC236}">
                  <a16:creationId xmlns:a16="http://schemas.microsoft.com/office/drawing/2014/main" id="{DFA8BB53-E013-B0E0-62C9-BCE6DA27582E}"/>
                </a:ext>
              </a:extLst>
            </p:cNvPr>
            <p:cNvGrpSpPr>
              <a:grpSpLocks/>
            </p:cNvGrpSpPr>
            <p:nvPr/>
          </p:nvGrpSpPr>
          <p:grpSpPr bwMode="auto">
            <a:xfrm>
              <a:off x="871" y="2884"/>
              <a:ext cx="768" cy="192"/>
              <a:chOff x="1344" y="1872"/>
              <a:chExt cx="768" cy="192"/>
            </a:xfrm>
          </p:grpSpPr>
          <p:sp>
            <p:nvSpPr>
              <p:cNvPr id="139" name="Rectangle 30">
                <a:extLst>
                  <a:ext uri="{FF2B5EF4-FFF2-40B4-BE49-F238E27FC236}">
                    <a16:creationId xmlns:a16="http://schemas.microsoft.com/office/drawing/2014/main" id="{28C34EF7-ADAC-54AC-61BF-9B54EA40174C}"/>
                  </a:ext>
                </a:extLst>
              </p:cNvPr>
              <p:cNvSpPr>
                <a:spLocks noChangeArrowheads="1"/>
              </p:cNvSpPr>
              <p:nvPr/>
            </p:nvSpPr>
            <p:spPr bwMode="auto">
              <a:xfrm>
                <a:off x="1344"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sz="1600">
                  <a:solidFill>
                    <a:srgbClr val="FFFFCC"/>
                  </a:solidFill>
                </a:endParaRPr>
              </a:p>
            </p:txBody>
          </p:sp>
          <p:sp>
            <p:nvSpPr>
              <p:cNvPr id="140" name="Rectangle 31">
                <a:extLst>
                  <a:ext uri="{FF2B5EF4-FFF2-40B4-BE49-F238E27FC236}">
                    <a16:creationId xmlns:a16="http://schemas.microsoft.com/office/drawing/2014/main" id="{DD8F1544-CF54-B72C-70F4-EFB068B554B2}"/>
                  </a:ext>
                </a:extLst>
              </p:cNvPr>
              <p:cNvSpPr>
                <a:spLocks noChangeArrowheads="1"/>
              </p:cNvSpPr>
              <p:nvPr/>
            </p:nvSpPr>
            <p:spPr bwMode="auto">
              <a:xfrm>
                <a:off x="1536"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sz="1600">
                  <a:solidFill>
                    <a:srgbClr val="FFFFCC"/>
                  </a:solidFill>
                </a:endParaRPr>
              </a:p>
            </p:txBody>
          </p:sp>
          <p:sp>
            <p:nvSpPr>
              <p:cNvPr id="141" name="Rectangle 32">
                <a:extLst>
                  <a:ext uri="{FF2B5EF4-FFF2-40B4-BE49-F238E27FC236}">
                    <a16:creationId xmlns:a16="http://schemas.microsoft.com/office/drawing/2014/main" id="{CBC4EB1B-BCA1-AFB6-8DBF-0BF22F10F0F7}"/>
                  </a:ext>
                </a:extLst>
              </p:cNvPr>
              <p:cNvSpPr>
                <a:spLocks noChangeArrowheads="1"/>
              </p:cNvSpPr>
              <p:nvPr/>
            </p:nvSpPr>
            <p:spPr bwMode="auto">
              <a:xfrm>
                <a:off x="1728"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sz="1600">
                  <a:solidFill>
                    <a:srgbClr val="FFFFCC"/>
                  </a:solidFill>
                </a:endParaRPr>
              </a:p>
            </p:txBody>
          </p:sp>
          <p:sp>
            <p:nvSpPr>
              <p:cNvPr id="142" name="Rectangle 33">
                <a:extLst>
                  <a:ext uri="{FF2B5EF4-FFF2-40B4-BE49-F238E27FC236}">
                    <a16:creationId xmlns:a16="http://schemas.microsoft.com/office/drawing/2014/main" id="{EBA104E5-13F7-79AE-136F-71C5F47D5FCA}"/>
                  </a:ext>
                </a:extLst>
              </p:cNvPr>
              <p:cNvSpPr>
                <a:spLocks noChangeArrowheads="1"/>
              </p:cNvSpPr>
              <p:nvPr/>
            </p:nvSpPr>
            <p:spPr bwMode="auto">
              <a:xfrm>
                <a:off x="1920"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sz="1600">
                  <a:solidFill>
                    <a:srgbClr val="FFFFCC"/>
                  </a:solidFill>
                </a:endParaRPr>
              </a:p>
            </p:txBody>
          </p:sp>
        </p:grpSp>
        <p:grpSp>
          <p:nvGrpSpPr>
            <p:cNvPr id="12" name="Group 34">
              <a:extLst>
                <a:ext uri="{FF2B5EF4-FFF2-40B4-BE49-F238E27FC236}">
                  <a16:creationId xmlns:a16="http://schemas.microsoft.com/office/drawing/2014/main" id="{F2196D11-1E75-E85A-A809-4301FD41E5E9}"/>
                </a:ext>
              </a:extLst>
            </p:cNvPr>
            <p:cNvGrpSpPr>
              <a:grpSpLocks/>
            </p:cNvGrpSpPr>
            <p:nvPr/>
          </p:nvGrpSpPr>
          <p:grpSpPr bwMode="auto">
            <a:xfrm>
              <a:off x="1687" y="2884"/>
              <a:ext cx="768" cy="192"/>
              <a:chOff x="1344" y="1872"/>
              <a:chExt cx="768" cy="192"/>
            </a:xfrm>
          </p:grpSpPr>
          <p:sp>
            <p:nvSpPr>
              <p:cNvPr id="135" name="Rectangle 35">
                <a:extLst>
                  <a:ext uri="{FF2B5EF4-FFF2-40B4-BE49-F238E27FC236}">
                    <a16:creationId xmlns:a16="http://schemas.microsoft.com/office/drawing/2014/main" id="{2847775C-946E-E218-92DA-C87CEAF7916C}"/>
                  </a:ext>
                </a:extLst>
              </p:cNvPr>
              <p:cNvSpPr>
                <a:spLocks noChangeArrowheads="1"/>
              </p:cNvSpPr>
              <p:nvPr/>
            </p:nvSpPr>
            <p:spPr bwMode="auto">
              <a:xfrm>
                <a:off x="1344"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sz="1600">
                  <a:solidFill>
                    <a:srgbClr val="FFFFCC"/>
                  </a:solidFill>
                </a:endParaRPr>
              </a:p>
            </p:txBody>
          </p:sp>
          <p:sp>
            <p:nvSpPr>
              <p:cNvPr id="136" name="Rectangle 36">
                <a:extLst>
                  <a:ext uri="{FF2B5EF4-FFF2-40B4-BE49-F238E27FC236}">
                    <a16:creationId xmlns:a16="http://schemas.microsoft.com/office/drawing/2014/main" id="{327D0790-8392-9BCE-C92B-FF7ADB82A3D7}"/>
                  </a:ext>
                </a:extLst>
              </p:cNvPr>
              <p:cNvSpPr>
                <a:spLocks noChangeArrowheads="1"/>
              </p:cNvSpPr>
              <p:nvPr/>
            </p:nvSpPr>
            <p:spPr bwMode="auto">
              <a:xfrm>
                <a:off x="1536"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sz="1600">
                  <a:solidFill>
                    <a:srgbClr val="FFFFCC"/>
                  </a:solidFill>
                </a:endParaRPr>
              </a:p>
            </p:txBody>
          </p:sp>
          <p:sp>
            <p:nvSpPr>
              <p:cNvPr id="137" name="Rectangle 37">
                <a:extLst>
                  <a:ext uri="{FF2B5EF4-FFF2-40B4-BE49-F238E27FC236}">
                    <a16:creationId xmlns:a16="http://schemas.microsoft.com/office/drawing/2014/main" id="{BCBE2A63-66CA-D321-77B2-D5DBE894A7A3}"/>
                  </a:ext>
                </a:extLst>
              </p:cNvPr>
              <p:cNvSpPr>
                <a:spLocks noChangeArrowheads="1"/>
              </p:cNvSpPr>
              <p:nvPr/>
            </p:nvSpPr>
            <p:spPr bwMode="auto">
              <a:xfrm>
                <a:off x="1728"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sz="1600">
                  <a:solidFill>
                    <a:srgbClr val="FFFFCC"/>
                  </a:solidFill>
                </a:endParaRPr>
              </a:p>
            </p:txBody>
          </p:sp>
          <p:sp>
            <p:nvSpPr>
              <p:cNvPr id="138" name="Rectangle 38">
                <a:extLst>
                  <a:ext uri="{FF2B5EF4-FFF2-40B4-BE49-F238E27FC236}">
                    <a16:creationId xmlns:a16="http://schemas.microsoft.com/office/drawing/2014/main" id="{59C3BA48-7BB1-3FF8-F61C-A46BD2072C01}"/>
                  </a:ext>
                </a:extLst>
              </p:cNvPr>
              <p:cNvSpPr>
                <a:spLocks noChangeArrowheads="1"/>
              </p:cNvSpPr>
              <p:nvPr/>
            </p:nvSpPr>
            <p:spPr bwMode="auto">
              <a:xfrm>
                <a:off x="1920"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sz="1600">
                  <a:solidFill>
                    <a:srgbClr val="FFFFCC"/>
                  </a:solidFill>
                </a:endParaRPr>
              </a:p>
            </p:txBody>
          </p:sp>
        </p:grpSp>
        <p:grpSp>
          <p:nvGrpSpPr>
            <p:cNvPr id="13" name="Group 39">
              <a:extLst>
                <a:ext uri="{FF2B5EF4-FFF2-40B4-BE49-F238E27FC236}">
                  <a16:creationId xmlns:a16="http://schemas.microsoft.com/office/drawing/2014/main" id="{93ABEF26-AA25-1122-B79E-CD25B7987E6B}"/>
                </a:ext>
              </a:extLst>
            </p:cNvPr>
            <p:cNvGrpSpPr>
              <a:grpSpLocks/>
            </p:cNvGrpSpPr>
            <p:nvPr/>
          </p:nvGrpSpPr>
          <p:grpSpPr bwMode="auto">
            <a:xfrm>
              <a:off x="2503" y="2884"/>
              <a:ext cx="768" cy="192"/>
              <a:chOff x="1344" y="1872"/>
              <a:chExt cx="768" cy="192"/>
            </a:xfrm>
          </p:grpSpPr>
          <p:sp>
            <p:nvSpPr>
              <p:cNvPr id="131" name="Rectangle 40">
                <a:extLst>
                  <a:ext uri="{FF2B5EF4-FFF2-40B4-BE49-F238E27FC236}">
                    <a16:creationId xmlns:a16="http://schemas.microsoft.com/office/drawing/2014/main" id="{B8039998-280B-1001-7E0A-3E7F1D52C6CD}"/>
                  </a:ext>
                </a:extLst>
              </p:cNvPr>
              <p:cNvSpPr>
                <a:spLocks noChangeArrowheads="1"/>
              </p:cNvSpPr>
              <p:nvPr/>
            </p:nvSpPr>
            <p:spPr bwMode="auto">
              <a:xfrm>
                <a:off x="1344"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sz="1600">
                  <a:solidFill>
                    <a:srgbClr val="FFFFCC"/>
                  </a:solidFill>
                </a:endParaRPr>
              </a:p>
            </p:txBody>
          </p:sp>
          <p:sp>
            <p:nvSpPr>
              <p:cNvPr id="132" name="Rectangle 41">
                <a:extLst>
                  <a:ext uri="{FF2B5EF4-FFF2-40B4-BE49-F238E27FC236}">
                    <a16:creationId xmlns:a16="http://schemas.microsoft.com/office/drawing/2014/main" id="{7B3EF8A2-CAF1-4B38-DDDE-34F8A20C2507}"/>
                  </a:ext>
                </a:extLst>
              </p:cNvPr>
              <p:cNvSpPr>
                <a:spLocks noChangeArrowheads="1"/>
              </p:cNvSpPr>
              <p:nvPr/>
            </p:nvSpPr>
            <p:spPr bwMode="auto">
              <a:xfrm>
                <a:off x="1536"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sz="1600">
                  <a:solidFill>
                    <a:srgbClr val="FFFFCC"/>
                  </a:solidFill>
                </a:endParaRPr>
              </a:p>
            </p:txBody>
          </p:sp>
          <p:sp>
            <p:nvSpPr>
              <p:cNvPr id="133" name="Rectangle 42">
                <a:extLst>
                  <a:ext uri="{FF2B5EF4-FFF2-40B4-BE49-F238E27FC236}">
                    <a16:creationId xmlns:a16="http://schemas.microsoft.com/office/drawing/2014/main" id="{AB897BBF-A0C0-A857-6BD1-0EA06BEF9174}"/>
                  </a:ext>
                </a:extLst>
              </p:cNvPr>
              <p:cNvSpPr>
                <a:spLocks noChangeArrowheads="1"/>
              </p:cNvSpPr>
              <p:nvPr/>
            </p:nvSpPr>
            <p:spPr bwMode="auto">
              <a:xfrm>
                <a:off x="1728"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sz="1600">
                  <a:solidFill>
                    <a:srgbClr val="FFFFCC"/>
                  </a:solidFill>
                </a:endParaRPr>
              </a:p>
            </p:txBody>
          </p:sp>
          <p:sp>
            <p:nvSpPr>
              <p:cNvPr id="134" name="Rectangle 43">
                <a:extLst>
                  <a:ext uri="{FF2B5EF4-FFF2-40B4-BE49-F238E27FC236}">
                    <a16:creationId xmlns:a16="http://schemas.microsoft.com/office/drawing/2014/main" id="{F757119A-F0D1-6E75-3230-42189E7D88A2}"/>
                  </a:ext>
                </a:extLst>
              </p:cNvPr>
              <p:cNvSpPr>
                <a:spLocks noChangeArrowheads="1"/>
              </p:cNvSpPr>
              <p:nvPr/>
            </p:nvSpPr>
            <p:spPr bwMode="auto">
              <a:xfrm>
                <a:off x="1920"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sz="1600">
                  <a:solidFill>
                    <a:srgbClr val="FFFFCC"/>
                  </a:solidFill>
                </a:endParaRPr>
              </a:p>
            </p:txBody>
          </p:sp>
        </p:grpSp>
        <p:grpSp>
          <p:nvGrpSpPr>
            <p:cNvPr id="14" name="Group 44">
              <a:extLst>
                <a:ext uri="{FF2B5EF4-FFF2-40B4-BE49-F238E27FC236}">
                  <a16:creationId xmlns:a16="http://schemas.microsoft.com/office/drawing/2014/main" id="{6B386170-3270-93F6-F489-817E84A18A89}"/>
                </a:ext>
              </a:extLst>
            </p:cNvPr>
            <p:cNvGrpSpPr>
              <a:grpSpLocks/>
            </p:cNvGrpSpPr>
            <p:nvPr/>
          </p:nvGrpSpPr>
          <p:grpSpPr bwMode="auto">
            <a:xfrm>
              <a:off x="4903" y="2884"/>
              <a:ext cx="768" cy="192"/>
              <a:chOff x="1344" y="1872"/>
              <a:chExt cx="768" cy="192"/>
            </a:xfrm>
          </p:grpSpPr>
          <p:sp>
            <p:nvSpPr>
              <p:cNvPr id="127" name="Rectangle 45">
                <a:extLst>
                  <a:ext uri="{FF2B5EF4-FFF2-40B4-BE49-F238E27FC236}">
                    <a16:creationId xmlns:a16="http://schemas.microsoft.com/office/drawing/2014/main" id="{4148EB5B-E1E2-6939-51BA-8ACE0FEB862C}"/>
                  </a:ext>
                </a:extLst>
              </p:cNvPr>
              <p:cNvSpPr>
                <a:spLocks noChangeArrowheads="1"/>
              </p:cNvSpPr>
              <p:nvPr/>
            </p:nvSpPr>
            <p:spPr bwMode="auto">
              <a:xfrm>
                <a:off x="1344"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sz="1600">
                  <a:solidFill>
                    <a:srgbClr val="FFFFCC"/>
                  </a:solidFill>
                </a:endParaRPr>
              </a:p>
            </p:txBody>
          </p:sp>
          <p:sp>
            <p:nvSpPr>
              <p:cNvPr id="128" name="Rectangle 46">
                <a:extLst>
                  <a:ext uri="{FF2B5EF4-FFF2-40B4-BE49-F238E27FC236}">
                    <a16:creationId xmlns:a16="http://schemas.microsoft.com/office/drawing/2014/main" id="{1280C29C-2EA7-398D-6D36-71CB70E4AA46}"/>
                  </a:ext>
                </a:extLst>
              </p:cNvPr>
              <p:cNvSpPr>
                <a:spLocks noChangeArrowheads="1"/>
              </p:cNvSpPr>
              <p:nvPr/>
            </p:nvSpPr>
            <p:spPr bwMode="auto">
              <a:xfrm>
                <a:off x="1536"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sz="1600">
                  <a:solidFill>
                    <a:srgbClr val="FFFFCC"/>
                  </a:solidFill>
                </a:endParaRPr>
              </a:p>
            </p:txBody>
          </p:sp>
          <p:sp>
            <p:nvSpPr>
              <p:cNvPr id="129" name="Rectangle 47">
                <a:extLst>
                  <a:ext uri="{FF2B5EF4-FFF2-40B4-BE49-F238E27FC236}">
                    <a16:creationId xmlns:a16="http://schemas.microsoft.com/office/drawing/2014/main" id="{7683D621-66DD-E564-DF09-FFD2C4D839BC}"/>
                  </a:ext>
                </a:extLst>
              </p:cNvPr>
              <p:cNvSpPr>
                <a:spLocks noChangeArrowheads="1"/>
              </p:cNvSpPr>
              <p:nvPr/>
            </p:nvSpPr>
            <p:spPr bwMode="auto">
              <a:xfrm>
                <a:off x="1728"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sz="1600">
                  <a:solidFill>
                    <a:srgbClr val="FFFFCC"/>
                  </a:solidFill>
                </a:endParaRPr>
              </a:p>
            </p:txBody>
          </p:sp>
          <p:sp>
            <p:nvSpPr>
              <p:cNvPr id="130" name="Rectangle 48">
                <a:extLst>
                  <a:ext uri="{FF2B5EF4-FFF2-40B4-BE49-F238E27FC236}">
                    <a16:creationId xmlns:a16="http://schemas.microsoft.com/office/drawing/2014/main" id="{2892F635-F33A-012C-24CD-E060066B72AC}"/>
                  </a:ext>
                </a:extLst>
              </p:cNvPr>
              <p:cNvSpPr>
                <a:spLocks noChangeArrowheads="1"/>
              </p:cNvSpPr>
              <p:nvPr/>
            </p:nvSpPr>
            <p:spPr bwMode="auto">
              <a:xfrm>
                <a:off x="1920"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sz="1600">
                  <a:solidFill>
                    <a:srgbClr val="FFFFCC"/>
                  </a:solidFill>
                </a:endParaRPr>
              </a:p>
            </p:txBody>
          </p:sp>
        </p:grpSp>
        <p:grpSp>
          <p:nvGrpSpPr>
            <p:cNvPr id="15" name="Group 58">
              <a:extLst>
                <a:ext uri="{FF2B5EF4-FFF2-40B4-BE49-F238E27FC236}">
                  <a16:creationId xmlns:a16="http://schemas.microsoft.com/office/drawing/2014/main" id="{01864D50-F6B3-17D5-1CD5-792E14BDE63A}"/>
                </a:ext>
              </a:extLst>
            </p:cNvPr>
            <p:cNvGrpSpPr>
              <a:grpSpLocks/>
            </p:cNvGrpSpPr>
            <p:nvPr/>
          </p:nvGrpSpPr>
          <p:grpSpPr bwMode="auto">
            <a:xfrm>
              <a:off x="3319" y="2884"/>
              <a:ext cx="1536" cy="192"/>
              <a:chOff x="3456" y="528"/>
              <a:chExt cx="1536" cy="192"/>
            </a:xfrm>
          </p:grpSpPr>
          <p:sp>
            <p:nvSpPr>
              <p:cNvPr id="119" name="Rectangle 50">
                <a:extLst>
                  <a:ext uri="{FF2B5EF4-FFF2-40B4-BE49-F238E27FC236}">
                    <a16:creationId xmlns:a16="http://schemas.microsoft.com/office/drawing/2014/main" id="{3F00B1B0-74DC-3EDB-B305-D6FF9C34D1B2}"/>
                  </a:ext>
                </a:extLst>
              </p:cNvPr>
              <p:cNvSpPr>
                <a:spLocks noChangeArrowheads="1"/>
              </p:cNvSpPr>
              <p:nvPr/>
            </p:nvSpPr>
            <p:spPr bwMode="auto">
              <a:xfrm>
                <a:off x="4032" y="528"/>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sz="1600">
                  <a:solidFill>
                    <a:srgbClr val="FFFFCC"/>
                  </a:solidFill>
                </a:endParaRPr>
              </a:p>
            </p:txBody>
          </p:sp>
          <p:sp>
            <p:nvSpPr>
              <p:cNvPr id="120" name="Rectangle 51">
                <a:extLst>
                  <a:ext uri="{FF2B5EF4-FFF2-40B4-BE49-F238E27FC236}">
                    <a16:creationId xmlns:a16="http://schemas.microsoft.com/office/drawing/2014/main" id="{FE2CD249-213B-D8CC-6D87-AF643139FBA8}"/>
                  </a:ext>
                </a:extLst>
              </p:cNvPr>
              <p:cNvSpPr>
                <a:spLocks noChangeArrowheads="1"/>
              </p:cNvSpPr>
              <p:nvPr/>
            </p:nvSpPr>
            <p:spPr bwMode="auto">
              <a:xfrm>
                <a:off x="4224" y="528"/>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sz="1600">
                  <a:solidFill>
                    <a:srgbClr val="FFFFCC"/>
                  </a:solidFill>
                </a:endParaRPr>
              </a:p>
            </p:txBody>
          </p:sp>
          <p:sp>
            <p:nvSpPr>
              <p:cNvPr id="121" name="Rectangle 52">
                <a:extLst>
                  <a:ext uri="{FF2B5EF4-FFF2-40B4-BE49-F238E27FC236}">
                    <a16:creationId xmlns:a16="http://schemas.microsoft.com/office/drawing/2014/main" id="{D139F16D-67AF-6FC4-2C51-2F3193AB7CA7}"/>
                  </a:ext>
                </a:extLst>
              </p:cNvPr>
              <p:cNvSpPr>
                <a:spLocks noChangeArrowheads="1"/>
              </p:cNvSpPr>
              <p:nvPr/>
            </p:nvSpPr>
            <p:spPr bwMode="auto">
              <a:xfrm>
                <a:off x="4416" y="528"/>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sz="1600">
                  <a:solidFill>
                    <a:srgbClr val="FFFFCC"/>
                  </a:solidFill>
                </a:endParaRPr>
              </a:p>
            </p:txBody>
          </p:sp>
          <p:sp>
            <p:nvSpPr>
              <p:cNvPr id="122" name="Rectangle 53">
                <a:extLst>
                  <a:ext uri="{FF2B5EF4-FFF2-40B4-BE49-F238E27FC236}">
                    <a16:creationId xmlns:a16="http://schemas.microsoft.com/office/drawing/2014/main" id="{D05FDA58-44DB-E0C1-525B-BD996CF29822}"/>
                  </a:ext>
                </a:extLst>
              </p:cNvPr>
              <p:cNvSpPr>
                <a:spLocks noChangeArrowheads="1"/>
              </p:cNvSpPr>
              <p:nvPr/>
            </p:nvSpPr>
            <p:spPr bwMode="auto">
              <a:xfrm>
                <a:off x="4608" y="528"/>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sz="1600">
                  <a:solidFill>
                    <a:srgbClr val="FFFFCC"/>
                  </a:solidFill>
                </a:endParaRPr>
              </a:p>
            </p:txBody>
          </p:sp>
          <p:sp>
            <p:nvSpPr>
              <p:cNvPr id="123" name="Rectangle 54">
                <a:extLst>
                  <a:ext uri="{FF2B5EF4-FFF2-40B4-BE49-F238E27FC236}">
                    <a16:creationId xmlns:a16="http://schemas.microsoft.com/office/drawing/2014/main" id="{83E76E96-BB01-98D5-4FFC-82C749666A7A}"/>
                  </a:ext>
                </a:extLst>
              </p:cNvPr>
              <p:cNvSpPr>
                <a:spLocks noChangeArrowheads="1"/>
              </p:cNvSpPr>
              <p:nvPr/>
            </p:nvSpPr>
            <p:spPr bwMode="auto">
              <a:xfrm>
                <a:off x="3840" y="528"/>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sz="1600">
                  <a:solidFill>
                    <a:srgbClr val="FFFFCC"/>
                  </a:solidFill>
                </a:endParaRPr>
              </a:p>
            </p:txBody>
          </p:sp>
          <p:sp>
            <p:nvSpPr>
              <p:cNvPr id="124" name="Rectangle 55">
                <a:extLst>
                  <a:ext uri="{FF2B5EF4-FFF2-40B4-BE49-F238E27FC236}">
                    <a16:creationId xmlns:a16="http://schemas.microsoft.com/office/drawing/2014/main" id="{A69BC4DC-84C3-A393-734E-9DA4680B00CE}"/>
                  </a:ext>
                </a:extLst>
              </p:cNvPr>
              <p:cNvSpPr>
                <a:spLocks noChangeArrowheads="1"/>
              </p:cNvSpPr>
              <p:nvPr/>
            </p:nvSpPr>
            <p:spPr bwMode="auto">
              <a:xfrm>
                <a:off x="3648" y="528"/>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sz="1600">
                  <a:solidFill>
                    <a:srgbClr val="FFFFCC"/>
                  </a:solidFill>
                </a:endParaRPr>
              </a:p>
            </p:txBody>
          </p:sp>
          <p:sp>
            <p:nvSpPr>
              <p:cNvPr id="125" name="Rectangle 56">
                <a:extLst>
                  <a:ext uri="{FF2B5EF4-FFF2-40B4-BE49-F238E27FC236}">
                    <a16:creationId xmlns:a16="http://schemas.microsoft.com/office/drawing/2014/main" id="{A3930D3E-0F81-59DF-0A63-FF9DA5F8B112}"/>
                  </a:ext>
                </a:extLst>
              </p:cNvPr>
              <p:cNvSpPr>
                <a:spLocks noChangeArrowheads="1"/>
              </p:cNvSpPr>
              <p:nvPr/>
            </p:nvSpPr>
            <p:spPr bwMode="auto">
              <a:xfrm>
                <a:off x="3456" y="528"/>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sz="1600">
                  <a:solidFill>
                    <a:srgbClr val="FFFFCC"/>
                  </a:solidFill>
                </a:endParaRPr>
              </a:p>
            </p:txBody>
          </p:sp>
          <p:sp>
            <p:nvSpPr>
              <p:cNvPr id="126" name="Rectangle 57">
                <a:extLst>
                  <a:ext uri="{FF2B5EF4-FFF2-40B4-BE49-F238E27FC236}">
                    <a16:creationId xmlns:a16="http://schemas.microsoft.com/office/drawing/2014/main" id="{530A63B0-7145-25F8-2442-F7F7F17E6534}"/>
                  </a:ext>
                </a:extLst>
              </p:cNvPr>
              <p:cNvSpPr>
                <a:spLocks noChangeArrowheads="1"/>
              </p:cNvSpPr>
              <p:nvPr/>
            </p:nvSpPr>
            <p:spPr bwMode="auto">
              <a:xfrm>
                <a:off x="4800" y="528"/>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sz="1600">
                  <a:solidFill>
                    <a:srgbClr val="FFFFCC"/>
                  </a:solidFill>
                </a:endParaRPr>
              </a:p>
            </p:txBody>
          </p:sp>
        </p:grpSp>
        <p:sp>
          <p:nvSpPr>
            <p:cNvPr id="16" name="Line 59">
              <a:extLst>
                <a:ext uri="{FF2B5EF4-FFF2-40B4-BE49-F238E27FC236}">
                  <a16:creationId xmlns:a16="http://schemas.microsoft.com/office/drawing/2014/main" id="{50E4C310-3D08-EC86-1355-FD06472C5139}"/>
                </a:ext>
              </a:extLst>
            </p:cNvPr>
            <p:cNvSpPr>
              <a:spLocks noChangeShapeType="1"/>
            </p:cNvSpPr>
            <p:nvPr/>
          </p:nvSpPr>
          <p:spPr bwMode="auto">
            <a:xfrm flipH="1">
              <a:off x="1543" y="1540"/>
              <a:ext cx="1008" cy="576"/>
            </a:xfrm>
            <a:prstGeom prst="line">
              <a:avLst/>
            </a:prstGeom>
            <a:noFill/>
            <a:ln w="25400" cap="sq">
              <a:solidFill>
                <a:srgbClr val="000080"/>
              </a:solidFill>
              <a:round/>
              <a:headEnd type="none" w="sm" len="sm"/>
              <a:tailEnd type="stealth" w="med" len="lg"/>
            </a:ln>
          </p:spPr>
          <p:txBody>
            <a:bodyPr/>
            <a:lstStyle/>
            <a:p>
              <a:endParaRPr lang="zh-CN" altLang="en-US" sz="1600"/>
            </a:p>
          </p:txBody>
        </p:sp>
        <p:sp>
          <p:nvSpPr>
            <p:cNvPr id="17" name="Line 60">
              <a:extLst>
                <a:ext uri="{FF2B5EF4-FFF2-40B4-BE49-F238E27FC236}">
                  <a16:creationId xmlns:a16="http://schemas.microsoft.com/office/drawing/2014/main" id="{2FCF0BE7-BECD-44A5-550B-E17A9D6ABA59}"/>
                </a:ext>
              </a:extLst>
            </p:cNvPr>
            <p:cNvSpPr>
              <a:spLocks noChangeShapeType="1"/>
            </p:cNvSpPr>
            <p:nvPr/>
          </p:nvSpPr>
          <p:spPr bwMode="auto">
            <a:xfrm>
              <a:off x="2935" y="1540"/>
              <a:ext cx="757" cy="528"/>
            </a:xfrm>
            <a:prstGeom prst="line">
              <a:avLst/>
            </a:prstGeom>
            <a:noFill/>
            <a:ln w="25400" cap="sq">
              <a:solidFill>
                <a:srgbClr val="000080"/>
              </a:solidFill>
              <a:round/>
              <a:headEnd type="none" w="sm" len="sm"/>
              <a:tailEnd type="stealth" w="sm" len="lg"/>
            </a:ln>
          </p:spPr>
          <p:txBody>
            <a:bodyPr/>
            <a:lstStyle/>
            <a:p>
              <a:endParaRPr lang="zh-CN" altLang="en-US" sz="1600"/>
            </a:p>
          </p:txBody>
        </p:sp>
        <p:sp>
          <p:nvSpPr>
            <p:cNvPr id="18" name="Line 61">
              <a:extLst>
                <a:ext uri="{FF2B5EF4-FFF2-40B4-BE49-F238E27FC236}">
                  <a16:creationId xmlns:a16="http://schemas.microsoft.com/office/drawing/2014/main" id="{B3E00907-AFDC-3563-CE2C-EE3431670929}"/>
                </a:ext>
              </a:extLst>
            </p:cNvPr>
            <p:cNvSpPr>
              <a:spLocks noChangeShapeType="1"/>
            </p:cNvSpPr>
            <p:nvPr/>
          </p:nvSpPr>
          <p:spPr bwMode="auto">
            <a:xfrm flipH="1">
              <a:off x="295" y="2212"/>
              <a:ext cx="720" cy="672"/>
            </a:xfrm>
            <a:prstGeom prst="line">
              <a:avLst/>
            </a:prstGeom>
            <a:noFill/>
            <a:ln w="25400" cap="sq">
              <a:solidFill>
                <a:srgbClr val="000080"/>
              </a:solidFill>
              <a:round/>
              <a:headEnd type="none" w="sm" len="sm"/>
              <a:tailEnd type="stealth" w="sm" len="lg"/>
            </a:ln>
          </p:spPr>
          <p:txBody>
            <a:bodyPr/>
            <a:lstStyle/>
            <a:p>
              <a:endParaRPr lang="zh-CN" altLang="en-US" sz="1600"/>
            </a:p>
          </p:txBody>
        </p:sp>
        <p:sp>
          <p:nvSpPr>
            <p:cNvPr id="19" name="Line 62">
              <a:extLst>
                <a:ext uri="{FF2B5EF4-FFF2-40B4-BE49-F238E27FC236}">
                  <a16:creationId xmlns:a16="http://schemas.microsoft.com/office/drawing/2014/main" id="{6E83718D-FF28-2F91-4146-F722E28CBA74}"/>
                </a:ext>
              </a:extLst>
            </p:cNvPr>
            <p:cNvSpPr>
              <a:spLocks noChangeShapeType="1"/>
            </p:cNvSpPr>
            <p:nvPr/>
          </p:nvSpPr>
          <p:spPr bwMode="auto">
            <a:xfrm>
              <a:off x="1351" y="2186"/>
              <a:ext cx="0" cy="672"/>
            </a:xfrm>
            <a:prstGeom prst="line">
              <a:avLst/>
            </a:prstGeom>
            <a:noFill/>
            <a:ln w="25400" cap="sq">
              <a:solidFill>
                <a:srgbClr val="000080"/>
              </a:solidFill>
              <a:round/>
              <a:headEnd type="none" w="sm" len="sm"/>
              <a:tailEnd type="stealth" w="sm" len="lg"/>
            </a:ln>
          </p:spPr>
          <p:txBody>
            <a:bodyPr/>
            <a:lstStyle/>
            <a:p>
              <a:endParaRPr lang="zh-CN" altLang="en-US" sz="1600"/>
            </a:p>
          </p:txBody>
        </p:sp>
        <p:sp>
          <p:nvSpPr>
            <p:cNvPr id="20" name="Line 63">
              <a:extLst>
                <a:ext uri="{FF2B5EF4-FFF2-40B4-BE49-F238E27FC236}">
                  <a16:creationId xmlns:a16="http://schemas.microsoft.com/office/drawing/2014/main" id="{A7CE564C-C999-61D8-57DB-D285DAC8D9F3}"/>
                </a:ext>
              </a:extLst>
            </p:cNvPr>
            <p:cNvSpPr>
              <a:spLocks noChangeShapeType="1"/>
            </p:cNvSpPr>
            <p:nvPr/>
          </p:nvSpPr>
          <p:spPr bwMode="auto">
            <a:xfrm>
              <a:off x="1735" y="2212"/>
              <a:ext cx="384" cy="624"/>
            </a:xfrm>
            <a:prstGeom prst="line">
              <a:avLst/>
            </a:prstGeom>
            <a:noFill/>
            <a:ln w="28575" cap="sq">
              <a:solidFill>
                <a:srgbClr val="000080"/>
              </a:solidFill>
              <a:round/>
              <a:headEnd type="none" w="sm" len="sm"/>
              <a:tailEnd type="stealth" w="sm" len="lg"/>
            </a:ln>
          </p:spPr>
          <p:txBody>
            <a:bodyPr/>
            <a:lstStyle/>
            <a:p>
              <a:endParaRPr lang="zh-CN" altLang="en-US" sz="1600"/>
            </a:p>
          </p:txBody>
        </p:sp>
        <p:sp>
          <p:nvSpPr>
            <p:cNvPr id="21" name="Line 64">
              <a:extLst>
                <a:ext uri="{FF2B5EF4-FFF2-40B4-BE49-F238E27FC236}">
                  <a16:creationId xmlns:a16="http://schemas.microsoft.com/office/drawing/2014/main" id="{AC255036-FFED-F99B-B06B-E0C7CD11ED48}"/>
                </a:ext>
              </a:extLst>
            </p:cNvPr>
            <p:cNvSpPr>
              <a:spLocks noChangeShapeType="1"/>
            </p:cNvSpPr>
            <p:nvPr/>
          </p:nvSpPr>
          <p:spPr bwMode="auto">
            <a:xfrm flipH="1">
              <a:off x="3031" y="2212"/>
              <a:ext cx="768" cy="672"/>
            </a:xfrm>
            <a:prstGeom prst="line">
              <a:avLst/>
            </a:prstGeom>
            <a:noFill/>
            <a:ln w="25400" cap="sq">
              <a:solidFill>
                <a:srgbClr val="000080"/>
              </a:solidFill>
              <a:round/>
              <a:headEnd type="none" w="sm" len="sm"/>
              <a:tailEnd type="stealth" w="sm" len="lg"/>
            </a:ln>
          </p:spPr>
          <p:txBody>
            <a:bodyPr/>
            <a:lstStyle/>
            <a:p>
              <a:endParaRPr lang="zh-CN" altLang="en-US" sz="1600"/>
            </a:p>
          </p:txBody>
        </p:sp>
        <p:sp>
          <p:nvSpPr>
            <p:cNvPr id="22" name="Line 65">
              <a:extLst>
                <a:ext uri="{FF2B5EF4-FFF2-40B4-BE49-F238E27FC236}">
                  <a16:creationId xmlns:a16="http://schemas.microsoft.com/office/drawing/2014/main" id="{344CB9CA-AD49-E110-9F5C-BCC1F367CE40}"/>
                </a:ext>
              </a:extLst>
            </p:cNvPr>
            <p:cNvSpPr>
              <a:spLocks noChangeShapeType="1"/>
            </p:cNvSpPr>
            <p:nvPr/>
          </p:nvSpPr>
          <p:spPr bwMode="auto">
            <a:xfrm>
              <a:off x="4135" y="2212"/>
              <a:ext cx="0" cy="672"/>
            </a:xfrm>
            <a:prstGeom prst="line">
              <a:avLst/>
            </a:prstGeom>
            <a:noFill/>
            <a:ln w="25400" cap="sq">
              <a:solidFill>
                <a:srgbClr val="000080"/>
              </a:solidFill>
              <a:round/>
              <a:headEnd type="none" w="sm" len="sm"/>
              <a:tailEnd type="stealth" w="sm" len="lg"/>
            </a:ln>
          </p:spPr>
          <p:txBody>
            <a:bodyPr/>
            <a:lstStyle/>
            <a:p>
              <a:endParaRPr lang="zh-CN" altLang="en-US" sz="1600"/>
            </a:p>
          </p:txBody>
        </p:sp>
        <p:sp>
          <p:nvSpPr>
            <p:cNvPr id="23" name="Line 66">
              <a:extLst>
                <a:ext uri="{FF2B5EF4-FFF2-40B4-BE49-F238E27FC236}">
                  <a16:creationId xmlns:a16="http://schemas.microsoft.com/office/drawing/2014/main" id="{1347D7F1-74EE-3E1E-1DDA-F8B527E90E2F}"/>
                </a:ext>
              </a:extLst>
            </p:cNvPr>
            <p:cNvSpPr>
              <a:spLocks noChangeShapeType="1"/>
            </p:cNvSpPr>
            <p:nvPr/>
          </p:nvSpPr>
          <p:spPr bwMode="auto">
            <a:xfrm>
              <a:off x="4519" y="2212"/>
              <a:ext cx="624" cy="672"/>
            </a:xfrm>
            <a:prstGeom prst="line">
              <a:avLst/>
            </a:prstGeom>
            <a:noFill/>
            <a:ln w="25400" cap="sq">
              <a:solidFill>
                <a:srgbClr val="000080"/>
              </a:solidFill>
              <a:round/>
              <a:headEnd type="none" w="sm" len="sm"/>
              <a:tailEnd type="stealth" w="sm" len="lg"/>
            </a:ln>
          </p:spPr>
          <p:txBody>
            <a:bodyPr/>
            <a:lstStyle/>
            <a:p>
              <a:endParaRPr lang="zh-CN" altLang="en-US" sz="1600"/>
            </a:p>
          </p:txBody>
        </p:sp>
        <p:sp>
          <p:nvSpPr>
            <p:cNvPr id="24" name="Text Box 67">
              <a:extLst>
                <a:ext uri="{FF2B5EF4-FFF2-40B4-BE49-F238E27FC236}">
                  <a16:creationId xmlns:a16="http://schemas.microsoft.com/office/drawing/2014/main" id="{4BF83865-5A4C-536C-23B4-D91C1B503267}"/>
                </a:ext>
              </a:extLst>
            </p:cNvPr>
            <p:cNvSpPr txBox="1">
              <a:spLocks noChangeArrowheads="1"/>
            </p:cNvSpPr>
            <p:nvPr/>
          </p:nvSpPr>
          <p:spPr bwMode="auto">
            <a:xfrm>
              <a:off x="1853" y="1078"/>
              <a:ext cx="196" cy="213"/>
            </a:xfrm>
            <a:prstGeom prst="rect">
              <a:avLst/>
            </a:prstGeom>
            <a:noFill/>
            <a:ln w="12700" cap="sq">
              <a:noFill/>
              <a:miter lim="800000"/>
              <a:headEnd type="none" w="sm" len="sm"/>
              <a:tailEnd type="none" w="sm" len="sm"/>
            </a:ln>
            <a:effectLst>
              <a:outerShdw dist="28398" dir="1593903" algn="ctr" rotWithShape="0">
                <a:schemeClr val="bg2"/>
              </a:outerShdw>
            </a:effectLst>
          </p:spPr>
          <p:txBody>
            <a:bodyPr wrap="none">
              <a:spAutoFit/>
            </a:bodyPr>
            <a:lstStyle/>
            <a:p>
              <a:r>
                <a:rPr lang="en-US" altLang="zh-CN" sz="1600">
                  <a:solidFill>
                    <a:srgbClr val="FF3300"/>
                  </a:solidFill>
                </a:rPr>
                <a:t>T</a:t>
              </a:r>
            </a:p>
          </p:txBody>
        </p:sp>
        <p:sp>
          <p:nvSpPr>
            <p:cNvPr id="25" name="Line 68">
              <a:extLst>
                <a:ext uri="{FF2B5EF4-FFF2-40B4-BE49-F238E27FC236}">
                  <a16:creationId xmlns:a16="http://schemas.microsoft.com/office/drawing/2014/main" id="{ABBE1C6E-B08A-B100-DA5A-FCF2E9A5DC35}"/>
                </a:ext>
              </a:extLst>
            </p:cNvPr>
            <p:cNvSpPr>
              <a:spLocks noChangeShapeType="1"/>
            </p:cNvSpPr>
            <p:nvPr/>
          </p:nvSpPr>
          <p:spPr bwMode="auto">
            <a:xfrm>
              <a:off x="2049" y="1248"/>
              <a:ext cx="170" cy="100"/>
            </a:xfrm>
            <a:prstGeom prst="line">
              <a:avLst/>
            </a:prstGeom>
            <a:noFill/>
            <a:ln w="25400" cap="sq">
              <a:solidFill>
                <a:schemeClr val="accent2"/>
              </a:solidFill>
              <a:round/>
              <a:headEnd type="none" w="sm" len="sm"/>
              <a:tailEnd type="stealth" w="sm" len="lg"/>
            </a:ln>
          </p:spPr>
          <p:txBody>
            <a:bodyPr/>
            <a:lstStyle/>
            <a:p>
              <a:endParaRPr lang="zh-CN" altLang="en-US" sz="1600"/>
            </a:p>
          </p:txBody>
        </p:sp>
        <p:grpSp>
          <p:nvGrpSpPr>
            <p:cNvPr id="26" name="Group 76">
              <a:extLst>
                <a:ext uri="{FF2B5EF4-FFF2-40B4-BE49-F238E27FC236}">
                  <a16:creationId xmlns:a16="http://schemas.microsoft.com/office/drawing/2014/main" id="{C4DFB4E1-7D62-E205-6558-129EBD246C65}"/>
                </a:ext>
              </a:extLst>
            </p:cNvPr>
            <p:cNvGrpSpPr>
              <a:grpSpLocks/>
            </p:cNvGrpSpPr>
            <p:nvPr/>
          </p:nvGrpSpPr>
          <p:grpSpPr bwMode="auto">
            <a:xfrm>
              <a:off x="247" y="2980"/>
              <a:ext cx="222" cy="582"/>
              <a:chOff x="240" y="2640"/>
              <a:chExt cx="222" cy="582"/>
            </a:xfrm>
          </p:grpSpPr>
          <p:grpSp>
            <p:nvGrpSpPr>
              <p:cNvPr id="115" name="Group 71">
                <a:extLst>
                  <a:ext uri="{FF2B5EF4-FFF2-40B4-BE49-F238E27FC236}">
                    <a16:creationId xmlns:a16="http://schemas.microsoft.com/office/drawing/2014/main" id="{6C1E7112-6C10-6E1B-6B93-A07CFF88BB35}"/>
                  </a:ext>
                </a:extLst>
              </p:cNvPr>
              <p:cNvGrpSpPr>
                <a:grpSpLocks/>
              </p:cNvGrpSpPr>
              <p:nvPr/>
            </p:nvGrpSpPr>
            <p:grpSpPr bwMode="auto">
              <a:xfrm>
                <a:off x="240" y="3009"/>
                <a:ext cx="222" cy="213"/>
                <a:chOff x="240" y="3009"/>
                <a:chExt cx="222" cy="213"/>
              </a:xfrm>
            </p:grpSpPr>
            <p:sp>
              <p:nvSpPr>
                <p:cNvPr id="117" name="Rectangle 69">
                  <a:extLst>
                    <a:ext uri="{FF2B5EF4-FFF2-40B4-BE49-F238E27FC236}">
                      <a16:creationId xmlns:a16="http://schemas.microsoft.com/office/drawing/2014/main" id="{AAC2CE0D-B007-8082-AA84-B508BA8A9E3F}"/>
                    </a:ext>
                  </a:extLst>
                </p:cNvPr>
                <p:cNvSpPr>
                  <a:spLocks noChangeArrowheads="1"/>
                </p:cNvSpPr>
                <p:nvPr/>
              </p:nvSpPr>
              <p:spPr bwMode="auto">
                <a:xfrm>
                  <a:off x="240" y="3024"/>
                  <a:ext cx="192" cy="192"/>
                </a:xfrm>
                <a:prstGeom prst="rect">
                  <a:avLst/>
                </a:prstGeom>
                <a:noFill/>
                <a:ln w="22225">
                  <a:solidFill>
                    <a:srgbClr val="008080"/>
                  </a:solidFill>
                  <a:prstDash val="dash"/>
                  <a:miter lim="800000"/>
                  <a:headEnd type="none" w="sm" len="sm"/>
                  <a:tailEnd type="none" w="sm" len="sm"/>
                </a:ln>
              </p:spPr>
              <p:txBody>
                <a:bodyPr wrap="none" anchor="ctr"/>
                <a:lstStyle/>
                <a:p>
                  <a:endParaRPr lang="zh-CN" altLang="en-US" sz="1600">
                    <a:solidFill>
                      <a:srgbClr val="FFFFCC"/>
                    </a:solidFill>
                  </a:endParaRPr>
                </a:p>
              </p:txBody>
            </p:sp>
            <p:sp>
              <p:nvSpPr>
                <p:cNvPr id="118" name="Text Box 70">
                  <a:extLst>
                    <a:ext uri="{FF2B5EF4-FFF2-40B4-BE49-F238E27FC236}">
                      <a16:creationId xmlns:a16="http://schemas.microsoft.com/office/drawing/2014/main" id="{79A33701-605F-C819-90CA-5A237D967382}"/>
                    </a:ext>
                  </a:extLst>
                </p:cNvPr>
                <p:cNvSpPr txBox="1">
                  <a:spLocks noChangeArrowheads="1"/>
                </p:cNvSpPr>
                <p:nvPr/>
              </p:nvSpPr>
              <p:spPr bwMode="auto">
                <a:xfrm>
                  <a:off x="240" y="3009"/>
                  <a:ext cx="222" cy="213"/>
                </a:xfrm>
                <a:prstGeom prst="rect">
                  <a:avLst/>
                </a:prstGeom>
                <a:noFill/>
                <a:ln w="12700" cap="sq">
                  <a:noFill/>
                  <a:miter lim="800000"/>
                  <a:headEnd type="none" w="sm" len="sm"/>
                  <a:tailEnd type="none" w="sm" len="sm"/>
                </a:ln>
              </p:spPr>
              <p:txBody>
                <a:bodyPr wrap="none">
                  <a:spAutoFit/>
                </a:bodyPr>
                <a:lstStyle/>
                <a:p>
                  <a:r>
                    <a:rPr lang="en-US" altLang="zh-CN" sz="1600" b="0">
                      <a:solidFill>
                        <a:srgbClr val="000000"/>
                      </a:solidFill>
                    </a:rPr>
                    <a:t>^</a:t>
                  </a:r>
                </a:p>
              </p:txBody>
            </p:sp>
          </p:grpSp>
          <p:sp>
            <p:nvSpPr>
              <p:cNvPr id="116" name="Line 75">
                <a:extLst>
                  <a:ext uri="{FF2B5EF4-FFF2-40B4-BE49-F238E27FC236}">
                    <a16:creationId xmlns:a16="http://schemas.microsoft.com/office/drawing/2014/main" id="{DF605668-BCA1-9A4A-8C70-86B5E1FEB6E8}"/>
                  </a:ext>
                </a:extLst>
              </p:cNvPr>
              <p:cNvSpPr>
                <a:spLocks noChangeShapeType="1"/>
              </p:cNvSpPr>
              <p:nvPr/>
            </p:nvSpPr>
            <p:spPr bwMode="auto">
              <a:xfrm>
                <a:off x="336" y="2640"/>
                <a:ext cx="0" cy="384"/>
              </a:xfrm>
              <a:prstGeom prst="line">
                <a:avLst/>
              </a:prstGeom>
              <a:noFill/>
              <a:ln w="22225" cap="sq">
                <a:solidFill>
                  <a:srgbClr val="008080"/>
                </a:solidFill>
                <a:round/>
                <a:headEnd type="none" w="sm" len="sm"/>
                <a:tailEnd type="stealth" w="sm" len="lg"/>
              </a:ln>
            </p:spPr>
            <p:txBody>
              <a:bodyPr/>
              <a:lstStyle/>
              <a:p>
                <a:endParaRPr lang="zh-CN" altLang="en-US" sz="1600"/>
              </a:p>
            </p:txBody>
          </p:sp>
        </p:grpSp>
        <p:grpSp>
          <p:nvGrpSpPr>
            <p:cNvPr id="27" name="Group 77">
              <a:extLst>
                <a:ext uri="{FF2B5EF4-FFF2-40B4-BE49-F238E27FC236}">
                  <a16:creationId xmlns:a16="http://schemas.microsoft.com/office/drawing/2014/main" id="{DA7174AF-AF4D-2E5C-8374-B40AC4E5AE91}"/>
                </a:ext>
              </a:extLst>
            </p:cNvPr>
            <p:cNvGrpSpPr>
              <a:grpSpLocks/>
            </p:cNvGrpSpPr>
            <p:nvPr/>
          </p:nvGrpSpPr>
          <p:grpSpPr bwMode="auto">
            <a:xfrm>
              <a:off x="628" y="2980"/>
              <a:ext cx="222" cy="582"/>
              <a:chOff x="240" y="2640"/>
              <a:chExt cx="222" cy="582"/>
            </a:xfrm>
          </p:grpSpPr>
          <p:grpSp>
            <p:nvGrpSpPr>
              <p:cNvPr id="111" name="Group 78">
                <a:extLst>
                  <a:ext uri="{FF2B5EF4-FFF2-40B4-BE49-F238E27FC236}">
                    <a16:creationId xmlns:a16="http://schemas.microsoft.com/office/drawing/2014/main" id="{BF2766D3-7B3A-074B-30F4-D0BA91A10AB9}"/>
                  </a:ext>
                </a:extLst>
              </p:cNvPr>
              <p:cNvGrpSpPr>
                <a:grpSpLocks/>
              </p:cNvGrpSpPr>
              <p:nvPr/>
            </p:nvGrpSpPr>
            <p:grpSpPr bwMode="auto">
              <a:xfrm>
                <a:off x="240" y="3009"/>
                <a:ext cx="222" cy="213"/>
                <a:chOff x="240" y="3009"/>
                <a:chExt cx="222" cy="213"/>
              </a:xfrm>
            </p:grpSpPr>
            <p:sp>
              <p:nvSpPr>
                <p:cNvPr id="113" name="Rectangle 79">
                  <a:extLst>
                    <a:ext uri="{FF2B5EF4-FFF2-40B4-BE49-F238E27FC236}">
                      <a16:creationId xmlns:a16="http://schemas.microsoft.com/office/drawing/2014/main" id="{51CAC9FA-39C3-A472-37A0-94F296289411}"/>
                    </a:ext>
                  </a:extLst>
                </p:cNvPr>
                <p:cNvSpPr>
                  <a:spLocks noChangeArrowheads="1"/>
                </p:cNvSpPr>
                <p:nvPr/>
              </p:nvSpPr>
              <p:spPr bwMode="auto">
                <a:xfrm>
                  <a:off x="240" y="3024"/>
                  <a:ext cx="192" cy="192"/>
                </a:xfrm>
                <a:prstGeom prst="rect">
                  <a:avLst/>
                </a:prstGeom>
                <a:noFill/>
                <a:ln w="22225">
                  <a:solidFill>
                    <a:srgbClr val="008080"/>
                  </a:solidFill>
                  <a:prstDash val="dash"/>
                  <a:miter lim="800000"/>
                  <a:headEnd type="none" w="sm" len="sm"/>
                  <a:tailEnd type="none" w="sm" len="sm"/>
                </a:ln>
              </p:spPr>
              <p:txBody>
                <a:bodyPr wrap="none" anchor="ctr"/>
                <a:lstStyle/>
                <a:p>
                  <a:endParaRPr lang="zh-CN" altLang="en-US" sz="1600">
                    <a:solidFill>
                      <a:srgbClr val="FFFFCC"/>
                    </a:solidFill>
                  </a:endParaRPr>
                </a:p>
              </p:txBody>
            </p:sp>
            <p:sp>
              <p:nvSpPr>
                <p:cNvPr id="114" name="Text Box 80">
                  <a:extLst>
                    <a:ext uri="{FF2B5EF4-FFF2-40B4-BE49-F238E27FC236}">
                      <a16:creationId xmlns:a16="http://schemas.microsoft.com/office/drawing/2014/main" id="{FC340F63-9C70-D129-8194-81F14E57BCFA}"/>
                    </a:ext>
                  </a:extLst>
                </p:cNvPr>
                <p:cNvSpPr txBox="1">
                  <a:spLocks noChangeArrowheads="1"/>
                </p:cNvSpPr>
                <p:nvPr/>
              </p:nvSpPr>
              <p:spPr bwMode="auto">
                <a:xfrm>
                  <a:off x="240" y="3009"/>
                  <a:ext cx="222" cy="213"/>
                </a:xfrm>
                <a:prstGeom prst="rect">
                  <a:avLst/>
                </a:prstGeom>
                <a:noFill/>
                <a:ln w="12700" cap="sq">
                  <a:noFill/>
                  <a:miter lim="800000"/>
                  <a:headEnd type="none" w="sm" len="sm"/>
                  <a:tailEnd type="none" w="sm" len="sm"/>
                </a:ln>
              </p:spPr>
              <p:txBody>
                <a:bodyPr wrap="none">
                  <a:spAutoFit/>
                </a:bodyPr>
                <a:lstStyle/>
                <a:p>
                  <a:r>
                    <a:rPr lang="en-US" altLang="zh-CN" sz="1600" b="0">
                      <a:solidFill>
                        <a:srgbClr val="000000"/>
                      </a:solidFill>
                    </a:rPr>
                    <a:t>^</a:t>
                  </a:r>
                </a:p>
              </p:txBody>
            </p:sp>
          </p:grpSp>
          <p:sp>
            <p:nvSpPr>
              <p:cNvPr id="112" name="Line 81">
                <a:extLst>
                  <a:ext uri="{FF2B5EF4-FFF2-40B4-BE49-F238E27FC236}">
                    <a16:creationId xmlns:a16="http://schemas.microsoft.com/office/drawing/2014/main" id="{B62B937F-AA47-0E8D-2DAB-B0E009E1A7DD}"/>
                  </a:ext>
                </a:extLst>
              </p:cNvPr>
              <p:cNvSpPr>
                <a:spLocks noChangeShapeType="1"/>
              </p:cNvSpPr>
              <p:nvPr/>
            </p:nvSpPr>
            <p:spPr bwMode="auto">
              <a:xfrm>
                <a:off x="336" y="2640"/>
                <a:ext cx="0" cy="384"/>
              </a:xfrm>
              <a:prstGeom prst="line">
                <a:avLst/>
              </a:prstGeom>
              <a:noFill/>
              <a:ln w="22225" cap="sq">
                <a:solidFill>
                  <a:srgbClr val="008080"/>
                </a:solidFill>
                <a:round/>
                <a:headEnd type="none" w="sm" len="sm"/>
                <a:tailEnd type="stealth" w="sm" len="lg"/>
              </a:ln>
            </p:spPr>
            <p:txBody>
              <a:bodyPr/>
              <a:lstStyle/>
              <a:p>
                <a:endParaRPr lang="zh-CN" altLang="en-US" sz="1600"/>
              </a:p>
            </p:txBody>
          </p:sp>
        </p:grpSp>
        <p:grpSp>
          <p:nvGrpSpPr>
            <p:cNvPr id="28" name="Group 82">
              <a:extLst>
                <a:ext uri="{FF2B5EF4-FFF2-40B4-BE49-F238E27FC236}">
                  <a16:creationId xmlns:a16="http://schemas.microsoft.com/office/drawing/2014/main" id="{7D489028-115E-925F-159A-00F63FE99B3F}"/>
                </a:ext>
              </a:extLst>
            </p:cNvPr>
            <p:cNvGrpSpPr>
              <a:grpSpLocks/>
            </p:cNvGrpSpPr>
            <p:nvPr/>
          </p:nvGrpSpPr>
          <p:grpSpPr bwMode="auto">
            <a:xfrm>
              <a:off x="1064" y="2980"/>
              <a:ext cx="222" cy="582"/>
              <a:chOff x="240" y="2640"/>
              <a:chExt cx="222" cy="582"/>
            </a:xfrm>
          </p:grpSpPr>
          <p:grpSp>
            <p:nvGrpSpPr>
              <p:cNvPr id="107" name="Group 83">
                <a:extLst>
                  <a:ext uri="{FF2B5EF4-FFF2-40B4-BE49-F238E27FC236}">
                    <a16:creationId xmlns:a16="http://schemas.microsoft.com/office/drawing/2014/main" id="{F83B5071-3A74-0F5D-8382-F63F9551102C}"/>
                  </a:ext>
                </a:extLst>
              </p:cNvPr>
              <p:cNvGrpSpPr>
                <a:grpSpLocks/>
              </p:cNvGrpSpPr>
              <p:nvPr/>
            </p:nvGrpSpPr>
            <p:grpSpPr bwMode="auto">
              <a:xfrm>
                <a:off x="240" y="3009"/>
                <a:ext cx="222" cy="213"/>
                <a:chOff x="240" y="3009"/>
                <a:chExt cx="222" cy="213"/>
              </a:xfrm>
            </p:grpSpPr>
            <p:sp>
              <p:nvSpPr>
                <p:cNvPr id="109" name="Rectangle 84">
                  <a:extLst>
                    <a:ext uri="{FF2B5EF4-FFF2-40B4-BE49-F238E27FC236}">
                      <a16:creationId xmlns:a16="http://schemas.microsoft.com/office/drawing/2014/main" id="{F07BD7A7-A127-45A0-BEA6-5B88C4BCFDB0}"/>
                    </a:ext>
                  </a:extLst>
                </p:cNvPr>
                <p:cNvSpPr>
                  <a:spLocks noChangeArrowheads="1"/>
                </p:cNvSpPr>
                <p:nvPr/>
              </p:nvSpPr>
              <p:spPr bwMode="auto">
                <a:xfrm>
                  <a:off x="240" y="3024"/>
                  <a:ext cx="192" cy="192"/>
                </a:xfrm>
                <a:prstGeom prst="rect">
                  <a:avLst/>
                </a:prstGeom>
                <a:noFill/>
                <a:ln w="22225">
                  <a:solidFill>
                    <a:srgbClr val="008080"/>
                  </a:solidFill>
                  <a:prstDash val="dash"/>
                  <a:miter lim="800000"/>
                  <a:headEnd type="none" w="sm" len="sm"/>
                  <a:tailEnd type="none" w="sm" len="sm"/>
                </a:ln>
              </p:spPr>
              <p:txBody>
                <a:bodyPr wrap="none" anchor="ctr"/>
                <a:lstStyle/>
                <a:p>
                  <a:endParaRPr lang="zh-CN" altLang="en-US" sz="1600">
                    <a:solidFill>
                      <a:srgbClr val="FFFFCC"/>
                    </a:solidFill>
                  </a:endParaRPr>
                </a:p>
              </p:txBody>
            </p:sp>
            <p:sp>
              <p:nvSpPr>
                <p:cNvPr id="110" name="Text Box 85">
                  <a:extLst>
                    <a:ext uri="{FF2B5EF4-FFF2-40B4-BE49-F238E27FC236}">
                      <a16:creationId xmlns:a16="http://schemas.microsoft.com/office/drawing/2014/main" id="{37DADAE3-74FF-417C-DB52-26E1B72AD14D}"/>
                    </a:ext>
                  </a:extLst>
                </p:cNvPr>
                <p:cNvSpPr txBox="1">
                  <a:spLocks noChangeArrowheads="1"/>
                </p:cNvSpPr>
                <p:nvPr/>
              </p:nvSpPr>
              <p:spPr bwMode="auto">
                <a:xfrm>
                  <a:off x="240" y="3009"/>
                  <a:ext cx="222" cy="213"/>
                </a:xfrm>
                <a:prstGeom prst="rect">
                  <a:avLst/>
                </a:prstGeom>
                <a:noFill/>
                <a:ln w="12700" cap="sq">
                  <a:noFill/>
                  <a:miter lim="800000"/>
                  <a:headEnd type="none" w="sm" len="sm"/>
                  <a:tailEnd type="none" w="sm" len="sm"/>
                </a:ln>
              </p:spPr>
              <p:txBody>
                <a:bodyPr wrap="none">
                  <a:spAutoFit/>
                </a:bodyPr>
                <a:lstStyle/>
                <a:p>
                  <a:r>
                    <a:rPr lang="en-US" altLang="zh-CN" sz="1600" b="0">
                      <a:solidFill>
                        <a:srgbClr val="000000"/>
                      </a:solidFill>
                    </a:rPr>
                    <a:t>^</a:t>
                  </a:r>
                </a:p>
              </p:txBody>
            </p:sp>
          </p:grpSp>
          <p:sp>
            <p:nvSpPr>
              <p:cNvPr id="108" name="Line 86">
                <a:extLst>
                  <a:ext uri="{FF2B5EF4-FFF2-40B4-BE49-F238E27FC236}">
                    <a16:creationId xmlns:a16="http://schemas.microsoft.com/office/drawing/2014/main" id="{BFF79CF1-1EFC-77CF-11AC-EDDDCA5DB23F}"/>
                  </a:ext>
                </a:extLst>
              </p:cNvPr>
              <p:cNvSpPr>
                <a:spLocks noChangeShapeType="1"/>
              </p:cNvSpPr>
              <p:nvPr/>
            </p:nvSpPr>
            <p:spPr bwMode="auto">
              <a:xfrm>
                <a:off x="336" y="2640"/>
                <a:ext cx="0" cy="384"/>
              </a:xfrm>
              <a:prstGeom prst="line">
                <a:avLst/>
              </a:prstGeom>
              <a:noFill/>
              <a:ln w="22225" cap="sq">
                <a:solidFill>
                  <a:srgbClr val="008080"/>
                </a:solidFill>
                <a:round/>
                <a:headEnd type="none" w="sm" len="sm"/>
                <a:tailEnd type="stealth" w="sm" len="lg"/>
              </a:ln>
            </p:spPr>
            <p:txBody>
              <a:bodyPr/>
              <a:lstStyle/>
              <a:p>
                <a:endParaRPr lang="zh-CN" altLang="en-US" sz="1600"/>
              </a:p>
            </p:txBody>
          </p:sp>
        </p:grpSp>
        <p:grpSp>
          <p:nvGrpSpPr>
            <p:cNvPr id="29" name="Group 87">
              <a:extLst>
                <a:ext uri="{FF2B5EF4-FFF2-40B4-BE49-F238E27FC236}">
                  <a16:creationId xmlns:a16="http://schemas.microsoft.com/office/drawing/2014/main" id="{15A364C9-3A25-6A3F-5C88-417919639CE0}"/>
                </a:ext>
              </a:extLst>
            </p:cNvPr>
            <p:cNvGrpSpPr>
              <a:grpSpLocks/>
            </p:cNvGrpSpPr>
            <p:nvPr/>
          </p:nvGrpSpPr>
          <p:grpSpPr bwMode="auto">
            <a:xfrm>
              <a:off x="1444" y="2980"/>
              <a:ext cx="222" cy="582"/>
              <a:chOff x="240" y="2640"/>
              <a:chExt cx="222" cy="582"/>
            </a:xfrm>
          </p:grpSpPr>
          <p:grpSp>
            <p:nvGrpSpPr>
              <p:cNvPr id="103" name="Group 88">
                <a:extLst>
                  <a:ext uri="{FF2B5EF4-FFF2-40B4-BE49-F238E27FC236}">
                    <a16:creationId xmlns:a16="http://schemas.microsoft.com/office/drawing/2014/main" id="{919ACB07-4A3C-E524-3A99-B9DBEE962AFB}"/>
                  </a:ext>
                </a:extLst>
              </p:cNvPr>
              <p:cNvGrpSpPr>
                <a:grpSpLocks/>
              </p:cNvGrpSpPr>
              <p:nvPr/>
            </p:nvGrpSpPr>
            <p:grpSpPr bwMode="auto">
              <a:xfrm>
                <a:off x="240" y="3009"/>
                <a:ext cx="222" cy="213"/>
                <a:chOff x="240" y="3009"/>
                <a:chExt cx="222" cy="213"/>
              </a:xfrm>
            </p:grpSpPr>
            <p:sp>
              <p:nvSpPr>
                <p:cNvPr id="105" name="Rectangle 89">
                  <a:extLst>
                    <a:ext uri="{FF2B5EF4-FFF2-40B4-BE49-F238E27FC236}">
                      <a16:creationId xmlns:a16="http://schemas.microsoft.com/office/drawing/2014/main" id="{BF8ED4E8-2808-FB2C-D07A-11B1570C7D3A}"/>
                    </a:ext>
                  </a:extLst>
                </p:cNvPr>
                <p:cNvSpPr>
                  <a:spLocks noChangeArrowheads="1"/>
                </p:cNvSpPr>
                <p:nvPr/>
              </p:nvSpPr>
              <p:spPr bwMode="auto">
                <a:xfrm>
                  <a:off x="240" y="3024"/>
                  <a:ext cx="192" cy="192"/>
                </a:xfrm>
                <a:prstGeom prst="rect">
                  <a:avLst/>
                </a:prstGeom>
                <a:noFill/>
                <a:ln w="22225">
                  <a:solidFill>
                    <a:srgbClr val="008080"/>
                  </a:solidFill>
                  <a:prstDash val="dash"/>
                  <a:miter lim="800000"/>
                  <a:headEnd type="none" w="sm" len="sm"/>
                  <a:tailEnd type="none" w="sm" len="sm"/>
                </a:ln>
              </p:spPr>
              <p:txBody>
                <a:bodyPr wrap="none" anchor="ctr"/>
                <a:lstStyle/>
                <a:p>
                  <a:endParaRPr lang="zh-CN" altLang="en-US" sz="1600">
                    <a:solidFill>
                      <a:srgbClr val="FFFFCC"/>
                    </a:solidFill>
                  </a:endParaRPr>
                </a:p>
              </p:txBody>
            </p:sp>
            <p:sp>
              <p:nvSpPr>
                <p:cNvPr id="106" name="Text Box 90">
                  <a:extLst>
                    <a:ext uri="{FF2B5EF4-FFF2-40B4-BE49-F238E27FC236}">
                      <a16:creationId xmlns:a16="http://schemas.microsoft.com/office/drawing/2014/main" id="{904AA5DE-F547-118C-E8DF-CED653F80982}"/>
                    </a:ext>
                  </a:extLst>
                </p:cNvPr>
                <p:cNvSpPr txBox="1">
                  <a:spLocks noChangeArrowheads="1"/>
                </p:cNvSpPr>
                <p:nvPr/>
              </p:nvSpPr>
              <p:spPr bwMode="auto">
                <a:xfrm>
                  <a:off x="240" y="3009"/>
                  <a:ext cx="222" cy="213"/>
                </a:xfrm>
                <a:prstGeom prst="rect">
                  <a:avLst/>
                </a:prstGeom>
                <a:noFill/>
                <a:ln w="12700" cap="sq">
                  <a:noFill/>
                  <a:miter lim="800000"/>
                  <a:headEnd type="none" w="sm" len="sm"/>
                  <a:tailEnd type="none" w="sm" len="sm"/>
                </a:ln>
              </p:spPr>
              <p:txBody>
                <a:bodyPr wrap="none">
                  <a:spAutoFit/>
                </a:bodyPr>
                <a:lstStyle/>
                <a:p>
                  <a:r>
                    <a:rPr lang="en-US" altLang="zh-CN" sz="1600" b="0">
                      <a:solidFill>
                        <a:srgbClr val="000000"/>
                      </a:solidFill>
                    </a:rPr>
                    <a:t>^</a:t>
                  </a:r>
                </a:p>
              </p:txBody>
            </p:sp>
          </p:grpSp>
          <p:sp>
            <p:nvSpPr>
              <p:cNvPr id="104" name="Line 91">
                <a:extLst>
                  <a:ext uri="{FF2B5EF4-FFF2-40B4-BE49-F238E27FC236}">
                    <a16:creationId xmlns:a16="http://schemas.microsoft.com/office/drawing/2014/main" id="{1B93371B-C34D-05A6-31EC-475DFF55B351}"/>
                  </a:ext>
                </a:extLst>
              </p:cNvPr>
              <p:cNvSpPr>
                <a:spLocks noChangeShapeType="1"/>
              </p:cNvSpPr>
              <p:nvPr/>
            </p:nvSpPr>
            <p:spPr bwMode="auto">
              <a:xfrm>
                <a:off x="336" y="2640"/>
                <a:ext cx="0" cy="384"/>
              </a:xfrm>
              <a:prstGeom prst="line">
                <a:avLst/>
              </a:prstGeom>
              <a:noFill/>
              <a:ln w="22225" cap="sq">
                <a:solidFill>
                  <a:srgbClr val="008080"/>
                </a:solidFill>
                <a:round/>
                <a:headEnd type="none" w="sm" len="sm"/>
                <a:tailEnd type="stealth" w="sm" len="lg"/>
              </a:ln>
            </p:spPr>
            <p:txBody>
              <a:bodyPr/>
              <a:lstStyle/>
              <a:p>
                <a:endParaRPr lang="zh-CN" altLang="en-US" sz="1600"/>
              </a:p>
            </p:txBody>
          </p:sp>
        </p:grpSp>
        <p:grpSp>
          <p:nvGrpSpPr>
            <p:cNvPr id="30" name="Group 92">
              <a:extLst>
                <a:ext uri="{FF2B5EF4-FFF2-40B4-BE49-F238E27FC236}">
                  <a16:creationId xmlns:a16="http://schemas.microsoft.com/office/drawing/2014/main" id="{217C1F78-E8C2-54AB-18FE-C2E57BA3495D}"/>
                </a:ext>
              </a:extLst>
            </p:cNvPr>
            <p:cNvGrpSpPr>
              <a:grpSpLocks/>
            </p:cNvGrpSpPr>
            <p:nvPr/>
          </p:nvGrpSpPr>
          <p:grpSpPr bwMode="auto">
            <a:xfrm>
              <a:off x="1876" y="2980"/>
              <a:ext cx="222" cy="582"/>
              <a:chOff x="240" y="2640"/>
              <a:chExt cx="222" cy="582"/>
            </a:xfrm>
          </p:grpSpPr>
          <p:grpSp>
            <p:nvGrpSpPr>
              <p:cNvPr id="99" name="Group 93">
                <a:extLst>
                  <a:ext uri="{FF2B5EF4-FFF2-40B4-BE49-F238E27FC236}">
                    <a16:creationId xmlns:a16="http://schemas.microsoft.com/office/drawing/2014/main" id="{E9408172-8623-CCED-E027-46CB5A74247A}"/>
                  </a:ext>
                </a:extLst>
              </p:cNvPr>
              <p:cNvGrpSpPr>
                <a:grpSpLocks/>
              </p:cNvGrpSpPr>
              <p:nvPr/>
            </p:nvGrpSpPr>
            <p:grpSpPr bwMode="auto">
              <a:xfrm>
                <a:off x="240" y="3009"/>
                <a:ext cx="222" cy="213"/>
                <a:chOff x="240" y="3009"/>
                <a:chExt cx="222" cy="213"/>
              </a:xfrm>
            </p:grpSpPr>
            <p:sp>
              <p:nvSpPr>
                <p:cNvPr id="101" name="Rectangle 94">
                  <a:extLst>
                    <a:ext uri="{FF2B5EF4-FFF2-40B4-BE49-F238E27FC236}">
                      <a16:creationId xmlns:a16="http://schemas.microsoft.com/office/drawing/2014/main" id="{5D3D27B5-04B4-253F-4711-D0EC2B67357F}"/>
                    </a:ext>
                  </a:extLst>
                </p:cNvPr>
                <p:cNvSpPr>
                  <a:spLocks noChangeArrowheads="1"/>
                </p:cNvSpPr>
                <p:nvPr/>
              </p:nvSpPr>
              <p:spPr bwMode="auto">
                <a:xfrm>
                  <a:off x="240" y="3024"/>
                  <a:ext cx="192" cy="192"/>
                </a:xfrm>
                <a:prstGeom prst="rect">
                  <a:avLst/>
                </a:prstGeom>
                <a:noFill/>
                <a:ln w="22225">
                  <a:solidFill>
                    <a:srgbClr val="008080"/>
                  </a:solidFill>
                  <a:prstDash val="dash"/>
                  <a:miter lim="800000"/>
                  <a:headEnd type="none" w="sm" len="sm"/>
                  <a:tailEnd type="none" w="sm" len="sm"/>
                </a:ln>
              </p:spPr>
              <p:txBody>
                <a:bodyPr wrap="none" anchor="ctr"/>
                <a:lstStyle/>
                <a:p>
                  <a:endParaRPr lang="zh-CN" altLang="en-US" sz="1600">
                    <a:solidFill>
                      <a:srgbClr val="FFFFCC"/>
                    </a:solidFill>
                  </a:endParaRPr>
                </a:p>
              </p:txBody>
            </p:sp>
            <p:sp>
              <p:nvSpPr>
                <p:cNvPr id="102" name="Text Box 95">
                  <a:extLst>
                    <a:ext uri="{FF2B5EF4-FFF2-40B4-BE49-F238E27FC236}">
                      <a16:creationId xmlns:a16="http://schemas.microsoft.com/office/drawing/2014/main" id="{46C63A8C-6646-7216-8F3E-DEE22383D6EB}"/>
                    </a:ext>
                  </a:extLst>
                </p:cNvPr>
                <p:cNvSpPr txBox="1">
                  <a:spLocks noChangeArrowheads="1"/>
                </p:cNvSpPr>
                <p:nvPr/>
              </p:nvSpPr>
              <p:spPr bwMode="auto">
                <a:xfrm>
                  <a:off x="240" y="3009"/>
                  <a:ext cx="222" cy="213"/>
                </a:xfrm>
                <a:prstGeom prst="rect">
                  <a:avLst/>
                </a:prstGeom>
                <a:noFill/>
                <a:ln w="12700" cap="sq">
                  <a:noFill/>
                  <a:miter lim="800000"/>
                  <a:headEnd type="none" w="sm" len="sm"/>
                  <a:tailEnd type="none" w="sm" len="sm"/>
                </a:ln>
              </p:spPr>
              <p:txBody>
                <a:bodyPr wrap="none">
                  <a:spAutoFit/>
                </a:bodyPr>
                <a:lstStyle/>
                <a:p>
                  <a:r>
                    <a:rPr lang="en-US" altLang="zh-CN" sz="1600" b="0">
                      <a:solidFill>
                        <a:srgbClr val="000000"/>
                      </a:solidFill>
                    </a:rPr>
                    <a:t>^</a:t>
                  </a:r>
                </a:p>
              </p:txBody>
            </p:sp>
          </p:grpSp>
          <p:sp>
            <p:nvSpPr>
              <p:cNvPr id="100" name="Line 96">
                <a:extLst>
                  <a:ext uri="{FF2B5EF4-FFF2-40B4-BE49-F238E27FC236}">
                    <a16:creationId xmlns:a16="http://schemas.microsoft.com/office/drawing/2014/main" id="{1B3C71EC-23C0-2AAF-B85F-A553C937F4CE}"/>
                  </a:ext>
                </a:extLst>
              </p:cNvPr>
              <p:cNvSpPr>
                <a:spLocks noChangeShapeType="1"/>
              </p:cNvSpPr>
              <p:nvPr/>
            </p:nvSpPr>
            <p:spPr bwMode="auto">
              <a:xfrm>
                <a:off x="336" y="2640"/>
                <a:ext cx="0" cy="384"/>
              </a:xfrm>
              <a:prstGeom prst="line">
                <a:avLst/>
              </a:prstGeom>
              <a:noFill/>
              <a:ln w="22225" cap="sq">
                <a:solidFill>
                  <a:srgbClr val="008080"/>
                </a:solidFill>
                <a:round/>
                <a:headEnd type="none" w="sm" len="sm"/>
                <a:tailEnd type="stealth" w="sm" len="lg"/>
              </a:ln>
            </p:spPr>
            <p:txBody>
              <a:bodyPr/>
              <a:lstStyle/>
              <a:p>
                <a:endParaRPr lang="zh-CN" altLang="en-US" sz="1600"/>
              </a:p>
            </p:txBody>
          </p:sp>
        </p:grpSp>
        <p:grpSp>
          <p:nvGrpSpPr>
            <p:cNvPr id="31" name="Group 97">
              <a:extLst>
                <a:ext uri="{FF2B5EF4-FFF2-40B4-BE49-F238E27FC236}">
                  <a16:creationId xmlns:a16="http://schemas.microsoft.com/office/drawing/2014/main" id="{9E61B40D-EA82-EF36-DF5E-6BEDCC7A63D0}"/>
                </a:ext>
              </a:extLst>
            </p:cNvPr>
            <p:cNvGrpSpPr>
              <a:grpSpLocks/>
            </p:cNvGrpSpPr>
            <p:nvPr/>
          </p:nvGrpSpPr>
          <p:grpSpPr bwMode="auto">
            <a:xfrm>
              <a:off x="2271" y="2980"/>
              <a:ext cx="222" cy="582"/>
              <a:chOff x="240" y="2640"/>
              <a:chExt cx="222" cy="582"/>
            </a:xfrm>
          </p:grpSpPr>
          <p:grpSp>
            <p:nvGrpSpPr>
              <p:cNvPr id="95" name="Group 98">
                <a:extLst>
                  <a:ext uri="{FF2B5EF4-FFF2-40B4-BE49-F238E27FC236}">
                    <a16:creationId xmlns:a16="http://schemas.microsoft.com/office/drawing/2014/main" id="{4FBE7BFA-C978-039C-6B2F-E7CBE722DB17}"/>
                  </a:ext>
                </a:extLst>
              </p:cNvPr>
              <p:cNvGrpSpPr>
                <a:grpSpLocks/>
              </p:cNvGrpSpPr>
              <p:nvPr/>
            </p:nvGrpSpPr>
            <p:grpSpPr bwMode="auto">
              <a:xfrm>
                <a:off x="240" y="3009"/>
                <a:ext cx="222" cy="213"/>
                <a:chOff x="240" y="3009"/>
                <a:chExt cx="222" cy="213"/>
              </a:xfrm>
            </p:grpSpPr>
            <p:sp>
              <p:nvSpPr>
                <p:cNvPr id="97" name="Rectangle 99">
                  <a:extLst>
                    <a:ext uri="{FF2B5EF4-FFF2-40B4-BE49-F238E27FC236}">
                      <a16:creationId xmlns:a16="http://schemas.microsoft.com/office/drawing/2014/main" id="{C9C6045A-9EC6-C56A-5D21-616B874D5638}"/>
                    </a:ext>
                  </a:extLst>
                </p:cNvPr>
                <p:cNvSpPr>
                  <a:spLocks noChangeArrowheads="1"/>
                </p:cNvSpPr>
                <p:nvPr/>
              </p:nvSpPr>
              <p:spPr bwMode="auto">
                <a:xfrm>
                  <a:off x="240" y="3024"/>
                  <a:ext cx="192" cy="192"/>
                </a:xfrm>
                <a:prstGeom prst="rect">
                  <a:avLst/>
                </a:prstGeom>
                <a:noFill/>
                <a:ln w="22225">
                  <a:solidFill>
                    <a:srgbClr val="008080"/>
                  </a:solidFill>
                  <a:prstDash val="dash"/>
                  <a:miter lim="800000"/>
                  <a:headEnd type="none" w="sm" len="sm"/>
                  <a:tailEnd type="none" w="sm" len="sm"/>
                </a:ln>
              </p:spPr>
              <p:txBody>
                <a:bodyPr wrap="none" anchor="ctr"/>
                <a:lstStyle/>
                <a:p>
                  <a:endParaRPr lang="zh-CN" altLang="en-US" sz="1600">
                    <a:solidFill>
                      <a:srgbClr val="FFFFCC"/>
                    </a:solidFill>
                  </a:endParaRPr>
                </a:p>
              </p:txBody>
            </p:sp>
            <p:sp>
              <p:nvSpPr>
                <p:cNvPr id="98" name="Text Box 100">
                  <a:extLst>
                    <a:ext uri="{FF2B5EF4-FFF2-40B4-BE49-F238E27FC236}">
                      <a16:creationId xmlns:a16="http://schemas.microsoft.com/office/drawing/2014/main" id="{B9DF9484-D660-7D16-D2CB-134784B51ADD}"/>
                    </a:ext>
                  </a:extLst>
                </p:cNvPr>
                <p:cNvSpPr txBox="1">
                  <a:spLocks noChangeArrowheads="1"/>
                </p:cNvSpPr>
                <p:nvPr/>
              </p:nvSpPr>
              <p:spPr bwMode="auto">
                <a:xfrm>
                  <a:off x="240" y="3009"/>
                  <a:ext cx="222" cy="213"/>
                </a:xfrm>
                <a:prstGeom prst="rect">
                  <a:avLst/>
                </a:prstGeom>
                <a:noFill/>
                <a:ln w="12700" cap="sq">
                  <a:noFill/>
                  <a:miter lim="800000"/>
                  <a:headEnd type="none" w="sm" len="sm"/>
                  <a:tailEnd type="none" w="sm" len="sm"/>
                </a:ln>
              </p:spPr>
              <p:txBody>
                <a:bodyPr wrap="none">
                  <a:spAutoFit/>
                </a:bodyPr>
                <a:lstStyle/>
                <a:p>
                  <a:r>
                    <a:rPr lang="en-US" altLang="zh-CN" sz="1600" b="0">
                      <a:solidFill>
                        <a:srgbClr val="000000"/>
                      </a:solidFill>
                    </a:rPr>
                    <a:t>^</a:t>
                  </a:r>
                </a:p>
              </p:txBody>
            </p:sp>
          </p:grpSp>
          <p:sp>
            <p:nvSpPr>
              <p:cNvPr id="96" name="Line 101">
                <a:extLst>
                  <a:ext uri="{FF2B5EF4-FFF2-40B4-BE49-F238E27FC236}">
                    <a16:creationId xmlns:a16="http://schemas.microsoft.com/office/drawing/2014/main" id="{5B630AEE-62ED-C277-0EE7-65C3BE6E9E47}"/>
                  </a:ext>
                </a:extLst>
              </p:cNvPr>
              <p:cNvSpPr>
                <a:spLocks noChangeShapeType="1"/>
              </p:cNvSpPr>
              <p:nvPr/>
            </p:nvSpPr>
            <p:spPr bwMode="auto">
              <a:xfrm>
                <a:off x="336" y="2640"/>
                <a:ext cx="0" cy="384"/>
              </a:xfrm>
              <a:prstGeom prst="line">
                <a:avLst/>
              </a:prstGeom>
              <a:noFill/>
              <a:ln w="22225" cap="sq">
                <a:solidFill>
                  <a:srgbClr val="008080"/>
                </a:solidFill>
                <a:round/>
                <a:headEnd type="none" w="sm" len="sm"/>
                <a:tailEnd type="stealth" w="sm" len="lg"/>
              </a:ln>
            </p:spPr>
            <p:txBody>
              <a:bodyPr/>
              <a:lstStyle/>
              <a:p>
                <a:endParaRPr lang="zh-CN" altLang="en-US" sz="1600"/>
              </a:p>
            </p:txBody>
          </p:sp>
        </p:grpSp>
        <p:grpSp>
          <p:nvGrpSpPr>
            <p:cNvPr id="32" name="Group 102">
              <a:extLst>
                <a:ext uri="{FF2B5EF4-FFF2-40B4-BE49-F238E27FC236}">
                  <a16:creationId xmlns:a16="http://schemas.microsoft.com/office/drawing/2014/main" id="{A265495B-04A2-635A-D708-96C9AC7F1D45}"/>
                </a:ext>
              </a:extLst>
            </p:cNvPr>
            <p:cNvGrpSpPr>
              <a:grpSpLocks/>
            </p:cNvGrpSpPr>
            <p:nvPr/>
          </p:nvGrpSpPr>
          <p:grpSpPr bwMode="auto">
            <a:xfrm>
              <a:off x="2692" y="2980"/>
              <a:ext cx="222" cy="582"/>
              <a:chOff x="240" y="2640"/>
              <a:chExt cx="222" cy="582"/>
            </a:xfrm>
          </p:grpSpPr>
          <p:grpSp>
            <p:nvGrpSpPr>
              <p:cNvPr id="91" name="Group 103">
                <a:extLst>
                  <a:ext uri="{FF2B5EF4-FFF2-40B4-BE49-F238E27FC236}">
                    <a16:creationId xmlns:a16="http://schemas.microsoft.com/office/drawing/2014/main" id="{E1C7E148-959D-3835-AA20-72AED5B3057D}"/>
                  </a:ext>
                </a:extLst>
              </p:cNvPr>
              <p:cNvGrpSpPr>
                <a:grpSpLocks/>
              </p:cNvGrpSpPr>
              <p:nvPr/>
            </p:nvGrpSpPr>
            <p:grpSpPr bwMode="auto">
              <a:xfrm>
                <a:off x="240" y="3009"/>
                <a:ext cx="222" cy="213"/>
                <a:chOff x="240" y="3009"/>
                <a:chExt cx="222" cy="213"/>
              </a:xfrm>
            </p:grpSpPr>
            <p:sp>
              <p:nvSpPr>
                <p:cNvPr id="93" name="Rectangle 104">
                  <a:extLst>
                    <a:ext uri="{FF2B5EF4-FFF2-40B4-BE49-F238E27FC236}">
                      <a16:creationId xmlns:a16="http://schemas.microsoft.com/office/drawing/2014/main" id="{420E5A22-8759-5415-8D2D-40B2C6723D56}"/>
                    </a:ext>
                  </a:extLst>
                </p:cNvPr>
                <p:cNvSpPr>
                  <a:spLocks noChangeArrowheads="1"/>
                </p:cNvSpPr>
                <p:nvPr/>
              </p:nvSpPr>
              <p:spPr bwMode="auto">
                <a:xfrm>
                  <a:off x="240" y="3024"/>
                  <a:ext cx="192" cy="192"/>
                </a:xfrm>
                <a:prstGeom prst="rect">
                  <a:avLst/>
                </a:prstGeom>
                <a:noFill/>
                <a:ln w="22225">
                  <a:solidFill>
                    <a:srgbClr val="008080"/>
                  </a:solidFill>
                  <a:prstDash val="dash"/>
                  <a:miter lim="800000"/>
                  <a:headEnd type="none" w="sm" len="sm"/>
                  <a:tailEnd type="none" w="sm" len="sm"/>
                </a:ln>
              </p:spPr>
              <p:txBody>
                <a:bodyPr wrap="none" anchor="ctr"/>
                <a:lstStyle/>
                <a:p>
                  <a:endParaRPr lang="zh-CN" altLang="en-US" sz="1600">
                    <a:solidFill>
                      <a:srgbClr val="FFFFCC"/>
                    </a:solidFill>
                  </a:endParaRPr>
                </a:p>
              </p:txBody>
            </p:sp>
            <p:sp>
              <p:nvSpPr>
                <p:cNvPr id="94" name="Text Box 105">
                  <a:extLst>
                    <a:ext uri="{FF2B5EF4-FFF2-40B4-BE49-F238E27FC236}">
                      <a16:creationId xmlns:a16="http://schemas.microsoft.com/office/drawing/2014/main" id="{5E72CBB1-C59F-4C4C-7F68-6D478F4A46D0}"/>
                    </a:ext>
                  </a:extLst>
                </p:cNvPr>
                <p:cNvSpPr txBox="1">
                  <a:spLocks noChangeArrowheads="1"/>
                </p:cNvSpPr>
                <p:nvPr/>
              </p:nvSpPr>
              <p:spPr bwMode="auto">
                <a:xfrm>
                  <a:off x="240" y="3009"/>
                  <a:ext cx="222" cy="213"/>
                </a:xfrm>
                <a:prstGeom prst="rect">
                  <a:avLst/>
                </a:prstGeom>
                <a:noFill/>
                <a:ln w="12700" cap="sq">
                  <a:noFill/>
                  <a:miter lim="800000"/>
                  <a:headEnd type="none" w="sm" len="sm"/>
                  <a:tailEnd type="none" w="sm" len="sm"/>
                </a:ln>
              </p:spPr>
              <p:txBody>
                <a:bodyPr wrap="none">
                  <a:spAutoFit/>
                </a:bodyPr>
                <a:lstStyle/>
                <a:p>
                  <a:r>
                    <a:rPr lang="en-US" altLang="zh-CN" sz="1600" b="0">
                      <a:solidFill>
                        <a:srgbClr val="000000"/>
                      </a:solidFill>
                    </a:rPr>
                    <a:t>^</a:t>
                  </a:r>
                </a:p>
              </p:txBody>
            </p:sp>
          </p:grpSp>
          <p:sp>
            <p:nvSpPr>
              <p:cNvPr id="92" name="Line 106">
                <a:extLst>
                  <a:ext uri="{FF2B5EF4-FFF2-40B4-BE49-F238E27FC236}">
                    <a16:creationId xmlns:a16="http://schemas.microsoft.com/office/drawing/2014/main" id="{A5F9ECDA-FB44-895A-EA97-2B5820C7F5A2}"/>
                  </a:ext>
                </a:extLst>
              </p:cNvPr>
              <p:cNvSpPr>
                <a:spLocks noChangeShapeType="1"/>
              </p:cNvSpPr>
              <p:nvPr/>
            </p:nvSpPr>
            <p:spPr bwMode="auto">
              <a:xfrm>
                <a:off x="336" y="2640"/>
                <a:ext cx="0" cy="384"/>
              </a:xfrm>
              <a:prstGeom prst="line">
                <a:avLst/>
              </a:prstGeom>
              <a:noFill/>
              <a:ln w="22225" cap="sq">
                <a:solidFill>
                  <a:srgbClr val="008080"/>
                </a:solidFill>
                <a:round/>
                <a:headEnd type="none" w="sm" len="sm"/>
                <a:tailEnd type="stealth" w="sm" len="lg"/>
              </a:ln>
            </p:spPr>
            <p:txBody>
              <a:bodyPr/>
              <a:lstStyle/>
              <a:p>
                <a:endParaRPr lang="zh-CN" altLang="en-US" sz="1600"/>
              </a:p>
            </p:txBody>
          </p:sp>
        </p:grpSp>
        <p:grpSp>
          <p:nvGrpSpPr>
            <p:cNvPr id="33" name="Group 107">
              <a:extLst>
                <a:ext uri="{FF2B5EF4-FFF2-40B4-BE49-F238E27FC236}">
                  <a16:creationId xmlns:a16="http://schemas.microsoft.com/office/drawing/2014/main" id="{5DF2B02E-3B4F-B832-B33E-6E0731BBC202}"/>
                </a:ext>
              </a:extLst>
            </p:cNvPr>
            <p:cNvGrpSpPr>
              <a:grpSpLocks/>
            </p:cNvGrpSpPr>
            <p:nvPr/>
          </p:nvGrpSpPr>
          <p:grpSpPr bwMode="auto">
            <a:xfrm>
              <a:off x="3079" y="2984"/>
              <a:ext cx="222" cy="582"/>
              <a:chOff x="240" y="2640"/>
              <a:chExt cx="222" cy="582"/>
            </a:xfrm>
          </p:grpSpPr>
          <p:grpSp>
            <p:nvGrpSpPr>
              <p:cNvPr id="87" name="Group 108">
                <a:extLst>
                  <a:ext uri="{FF2B5EF4-FFF2-40B4-BE49-F238E27FC236}">
                    <a16:creationId xmlns:a16="http://schemas.microsoft.com/office/drawing/2014/main" id="{19317FC7-03F0-E18C-0D69-1B97D41B0021}"/>
                  </a:ext>
                </a:extLst>
              </p:cNvPr>
              <p:cNvGrpSpPr>
                <a:grpSpLocks/>
              </p:cNvGrpSpPr>
              <p:nvPr/>
            </p:nvGrpSpPr>
            <p:grpSpPr bwMode="auto">
              <a:xfrm>
                <a:off x="240" y="3009"/>
                <a:ext cx="222" cy="213"/>
                <a:chOff x="240" y="3009"/>
                <a:chExt cx="222" cy="213"/>
              </a:xfrm>
            </p:grpSpPr>
            <p:sp>
              <p:nvSpPr>
                <p:cNvPr id="89" name="Rectangle 109">
                  <a:extLst>
                    <a:ext uri="{FF2B5EF4-FFF2-40B4-BE49-F238E27FC236}">
                      <a16:creationId xmlns:a16="http://schemas.microsoft.com/office/drawing/2014/main" id="{ED7EE1EE-1219-BDEF-D093-6AF65A328636}"/>
                    </a:ext>
                  </a:extLst>
                </p:cNvPr>
                <p:cNvSpPr>
                  <a:spLocks noChangeArrowheads="1"/>
                </p:cNvSpPr>
                <p:nvPr/>
              </p:nvSpPr>
              <p:spPr bwMode="auto">
                <a:xfrm>
                  <a:off x="240" y="3024"/>
                  <a:ext cx="192" cy="192"/>
                </a:xfrm>
                <a:prstGeom prst="rect">
                  <a:avLst/>
                </a:prstGeom>
                <a:noFill/>
                <a:ln w="22225">
                  <a:solidFill>
                    <a:srgbClr val="008080"/>
                  </a:solidFill>
                  <a:prstDash val="dash"/>
                  <a:miter lim="800000"/>
                  <a:headEnd type="none" w="sm" len="sm"/>
                  <a:tailEnd type="none" w="sm" len="sm"/>
                </a:ln>
              </p:spPr>
              <p:txBody>
                <a:bodyPr wrap="none" anchor="ctr"/>
                <a:lstStyle/>
                <a:p>
                  <a:endParaRPr lang="zh-CN" altLang="en-US" sz="1600">
                    <a:solidFill>
                      <a:srgbClr val="FFFFCC"/>
                    </a:solidFill>
                  </a:endParaRPr>
                </a:p>
              </p:txBody>
            </p:sp>
            <p:sp>
              <p:nvSpPr>
                <p:cNvPr id="90" name="Text Box 110">
                  <a:extLst>
                    <a:ext uri="{FF2B5EF4-FFF2-40B4-BE49-F238E27FC236}">
                      <a16:creationId xmlns:a16="http://schemas.microsoft.com/office/drawing/2014/main" id="{BCADBE81-A69E-8CD7-6646-F5D0EC1F59AA}"/>
                    </a:ext>
                  </a:extLst>
                </p:cNvPr>
                <p:cNvSpPr txBox="1">
                  <a:spLocks noChangeArrowheads="1"/>
                </p:cNvSpPr>
                <p:nvPr/>
              </p:nvSpPr>
              <p:spPr bwMode="auto">
                <a:xfrm>
                  <a:off x="240" y="3009"/>
                  <a:ext cx="222" cy="213"/>
                </a:xfrm>
                <a:prstGeom prst="rect">
                  <a:avLst/>
                </a:prstGeom>
                <a:noFill/>
                <a:ln w="12700" cap="sq">
                  <a:noFill/>
                  <a:miter lim="800000"/>
                  <a:headEnd type="none" w="sm" len="sm"/>
                  <a:tailEnd type="none" w="sm" len="sm"/>
                </a:ln>
              </p:spPr>
              <p:txBody>
                <a:bodyPr wrap="none">
                  <a:spAutoFit/>
                </a:bodyPr>
                <a:lstStyle/>
                <a:p>
                  <a:r>
                    <a:rPr lang="en-US" altLang="zh-CN" sz="1600" b="0">
                      <a:solidFill>
                        <a:srgbClr val="000000"/>
                      </a:solidFill>
                    </a:rPr>
                    <a:t>^</a:t>
                  </a:r>
                </a:p>
              </p:txBody>
            </p:sp>
          </p:grpSp>
          <p:sp>
            <p:nvSpPr>
              <p:cNvPr id="88" name="Line 111">
                <a:extLst>
                  <a:ext uri="{FF2B5EF4-FFF2-40B4-BE49-F238E27FC236}">
                    <a16:creationId xmlns:a16="http://schemas.microsoft.com/office/drawing/2014/main" id="{FFA1534F-CC92-AAA3-0AD6-4C02593505AD}"/>
                  </a:ext>
                </a:extLst>
              </p:cNvPr>
              <p:cNvSpPr>
                <a:spLocks noChangeShapeType="1"/>
              </p:cNvSpPr>
              <p:nvPr/>
            </p:nvSpPr>
            <p:spPr bwMode="auto">
              <a:xfrm>
                <a:off x="336" y="2640"/>
                <a:ext cx="0" cy="384"/>
              </a:xfrm>
              <a:prstGeom prst="line">
                <a:avLst/>
              </a:prstGeom>
              <a:noFill/>
              <a:ln w="22225" cap="sq">
                <a:solidFill>
                  <a:srgbClr val="008080"/>
                </a:solidFill>
                <a:round/>
                <a:headEnd type="none" w="sm" len="sm"/>
                <a:tailEnd type="stealth" w="sm" len="lg"/>
              </a:ln>
            </p:spPr>
            <p:txBody>
              <a:bodyPr/>
              <a:lstStyle/>
              <a:p>
                <a:endParaRPr lang="zh-CN" altLang="en-US" sz="1600"/>
              </a:p>
            </p:txBody>
          </p:sp>
        </p:grpSp>
        <p:grpSp>
          <p:nvGrpSpPr>
            <p:cNvPr id="34" name="Group 112">
              <a:extLst>
                <a:ext uri="{FF2B5EF4-FFF2-40B4-BE49-F238E27FC236}">
                  <a16:creationId xmlns:a16="http://schemas.microsoft.com/office/drawing/2014/main" id="{B5AF0643-7878-45F1-0450-968E7AA7C33C}"/>
                </a:ext>
              </a:extLst>
            </p:cNvPr>
            <p:cNvGrpSpPr>
              <a:grpSpLocks/>
            </p:cNvGrpSpPr>
            <p:nvPr/>
          </p:nvGrpSpPr>
          <p:grpSpPr bwMode="auto">
            <a:xfrm>
              <a:off x="3522" y="2984"/>
              <a:ext cx="222" cy="582"/>
              <a:chOff x="240" y="2640"/>
              <a:chExt cx="222" cy="582"/>
            </a:xfrm>
          </p:grpSpPr>
          <p:grpSp>
            <p:nvGrpSpPr>
              <p:cNvPr id="83" name="Group 113">
                <a:extLst>
                  <a:ext uri="{FF2B5EF4-FFF2-40B4-BE49-F238E27FC236}">
                    <a16:creationId xmlns:a16="http://schemas.microsoft.com/office/drawing/2014/main" id="{D5ECD0A5-EFF2-038F-8D83-D2F438486A58}"/>
                  </a:ext>
                </a:extLst>
              </p:cNvPr>
              <p:cNvGrpSpPr>
                <a:grpSpLocks/>
              </p:cNvGrpSpPr>
              <p:nvPr/>
            </p:nvGrpSpPr>
            <p:grpSpPr bwMode="auto">
              <a:xfrm>
                <a:off x="240" y="3009"/>
                <a:ext cx="222" cy="213"/>
                <a:chOff x="240" y="3009"/>
                <a:chExt cx="222" cy="213"/>
              </a:xfrm>
            </p:grpSpPr>
            <p:sp>
              <p:nvSpPr>
                <p:cNvPr id="85" name="Rectangle 114">
                  <a:extLst>
                    <a:ext uri="{FF2B5EF4-FFF2-40B4-BE49-F238E27FC236}">
                      <a16:creationId xmlns:a16="http://schemas.microsoft.com/office/drawing/2014/main" id="{FE3B88C7-CD88-DD77-EE37-4B7DD8F7905E}"/>
                    </a:ext>
                  </a:extLst>
                </p:cNvPr>
                <p:cNvSpPr>
                  <a:spLocks noChangeArrowheads="1"/>
                </p:cNvSpPr>
                <p:nvPr/>
              </p:nvSpPr>
              <p:spPr bwMode="auto">
                <a:xfrm>
                  <a:off x="240" y="3024"/>
                  <a:ext cx="192" cy="192"/>
                </a:xfrm>
                <a:prstGeom prst="rect">
                  <a:avLst/>
                </a:prstGeom>
                <a:noFill/>
                <a:ln w="22225">
                  <a:solidFill>
                    <a:srgbClr val="008080"/>
                  </a:solidFill>
                  <a:prstDash val="dash"/>
                  <a:miter lim="800000"/>
                  <a:headEnd type="none" w="sm" len="sm"/>
                  <a:tailEnd type="none" w="sm" len="sm"/>
                </a:ln>
              </p:spPr>
              <p:txBody>
                <a:bodyPr wrap="none" anchor="ctr"/>
                <a:lstStyle/>
                <a:p>
                  <a:endParaRPr lang="zh-CN" altLang="en-US" sz="1600">
                    <a:solidFill>
                      <a:srgbClr val="FFFFCC"/>
                    </a:solidFill>
                  </a:endParaRPr>
                </a:p>
              </p:txBody>
            </p:sp>
            <p:sp>
              <p:nvSpPr>
                <p:cNvPr id="86" name="Text Box 115">
                  <a:extLst>
                    <a:ext uri="{FF2B5EF4-FFF2-40B4-BE49-F238E27FC236}">
                      <a16:creationId xmlns:a16="http://schemas.microsoft.com/office/drawing/2014/main" id="{79837E64-C27A-1E5D-EFFB-14923F92A29E}"/>
                    </a:ext>
                  </a:extLst>
                </p:cNvPr>
                <p:cNvSpPr txBox="1">
                  <a:spLocks noChangeArrowheads="1"/>
                </p:cNvSpPr>
                <p:nvPr/>
              </p:nvSpPr>
              <p:spPr bwMode="auto">
                <a:xfrm>
                  <a:off x="240" y="3009"/>
                  <a:ext cx="222" cy="213"/>
                </a:xfrm>
                <a:prstGeom prst="rect">
                  <a:avLst/>
                </a:prstGeom>
                <a:noFill/>
                <a:ln w="12700" cap="sq">
                  <a:noFill/>
                  <a:miter lim="800000"/>
                  <a:headEnd type="none" w="sm" len="sm"/>
                  <a:tailEnd type="none" w="sm" len="sm"/>
                </a:ln>
              </p:spPr>
              <p:txBody>
                <a:bodyPr wrap="none">
                  <a:spAutoFit/>
                </a:bodyPr>
                <a:lstStyle/>
                <a:p>
                  <a:r>
                    <a:rPr lang="en-US" altLang="zh-CN" sz="1600" b="0">
                      <a:solidFill>
                        <a:srgbClr val="000000"/>
                      </a:solidFill>
                    </a:rPr>
                    <a:t>^</a:t>
                  </a:r>
                </a:p>
              </p:txBody>
            </p:sp>
          </p:grpSp>
          <p:sp>
            <p:nvSpPr>
              <p:cNvPr id="84" name="Line 116">
                <a:extLst>
                  <a:ext uri="{FF2B5EF4-FFF2-40B4-BE49-F238E27FC236}">
                    <a16:creationId xmlns:a16="http://schemas.microsoft.com/office/drawing/2014/main" id="{36346121-7171-419E-105D-550FF8E658D9}"/>
                  </a:ext>
                </a:extLst>
              </p:cNvPr>
              <p:cNvSpPr>
                <a:spLocks noChangeShapeType="1"/>
              </p:cNvSpPr>
              <p:nvPr/>
            </p:nvSpPr>
            <p:spPr bwMode="auto">
              <a:xfrm>
                <a:off x="336" y="2640"/>
                <a:ext cx="0" cy="384"/>
              </a:xfrm>
              <a:prstGeom prst="line">
                <a:avLst/>
              </a:prstGeom>
              <a:noFill/>
              <a:ln w="22225" cap="sq">
                <a:solidFill>
                  <a:srgbClr val="008080"/>
                </a:solidFill>
                <a:round/>
                <a:headEnd type="none" w="sm" len="sm"/>
                <a:tailEnd type="stealth" w="sm" len="lg"/>
              </a:ln>
            </p:spPr>
            <p:txBody>
              <a:bodyPr/>
              <a:lstStyle/>
              <a:p>
                <a:endParaRPr lang="zh-CN" altLang="en-US" sz="1600"/>
              </a:p>
            </p:txBody>
          </p:sp>
        </p:grpSp>
        <p:grpSp>
          <p:nvGrpSpPr>
            <p:cNvPr id="35" name="Group 117">
              <a:extLst>
                <a:ext uri="{FF2B5EF4-FFF2-40B4-BE49-F238E27FC236}">
                  <a16:creationId xmlns:a16="http://schemas.microsoft.com/office/drawing/2014/main" id="{9D44087F-1F03-8FAC-A293-608B6DA85884}"/>
                </a:ext>
              </a:extLst>
            </p:cNvPr>
            <p:cNvGrpSpPr>
              <a:grpSpLocks/>
            </p:cNvGrpSpPr>
            <p:nvPr/>
          </p:nvGrpSpPr>
          <p:grpSpPr bwMode="auto">
            <a:xfrm>
              <a:off x="3896" y="2980"/>
              <a:ext cx="222" cy="582"/>
              <a:chOff x="240" y="2640"/>
              <a:chExt cx="222" cy="582"/>
            </a:xfrm>
          </p:grpSpPr>
          <p:grpSp>
            <p:nvGrpSpPr>
              <p:cNvPr id="79" name="Group 118">
                <a:extLst>
                  <a:ext uri="{FF2B5EF4-FFF2-40B4-BE49-F238E27FC236}">
                    <a16:creationId xmlns:a16="http://schemas.microsoft.com/office/drawing/2014/main" id="{825ECA59-7F38-7656-53C7-F6B4C246A7BA}"/>
                  </a:ext>
                </a:extLst>
              </p:cNvPr>
              <p:cNvGrpSpPr>
                <a:grpSpLocks/>
              </p:cNvGrpSpPr>
              <p:nvPr/>
            </p:nvGrpSpPr>
            <p:grpSpPr bwMode="auto">
              <a:xfrm>
                <a:off x="240" y="3009"/>
                <a:ext cx="222" cy="213"/>
                <a:chOff x="240" y="3009"/>
                <a:chExt cx="222" cy="213"/>
              </a:xfrm>
            </p:grpSpPr>
            <p:sp>
              <p:nvSpPr>
                <p:cNvPr id="81" name="Rectangle 119">
                  <a:extLst>
                    <a:ext uri="{FF2B5EF4-FFF2-40B4-BE49-F238E27FC236}">
                      <a16:creationId xmlns:a16="http://schemas.microsoft.com/office/drawing/2014/main" id="{790439E0-5E1A-4A86-81E0-49770BC9BF0D}"/>
                    </a:ext>
                  </a:extLst>
                </p:cNvPr>
                <p:cNvSpPr>
                  <a:spLocks noChangeArrowheads="1"/>
                </p:cNvSpPr>
                <p:nvPr/>
              </p:nvSpPr>
              <p:spPr bwMode="auto">
                <a:xfrm>
                  <a:off x="240" y="3024"/>
                  <a:ext cx="192" cy="192"/>
                </a:xfrm>
                <a:prstGeom prst="rect">
                  <a:avLst/>
                </a:prstGeom>
                <a:noFill/>
                <a:ln w="22225">
                  <a:solidFill>
                    <a:srgbClr val="008080"/>
                  </a:solidFill>
                  <a:prstDash val="dash"/>
                  <a:miter lim="800000"/>
                  <a:headEnd type="none" w="sm" len="sm"/>
                  <a:tailEnd type="none" w="sm" len="sm"/>
                </a:ln>
              </p:spPr>
              <p:txBody>
                <a:bodyPr wrap="none" anchor="ctr"/>
                <a:lstStyle/>
                <a:p>
                  <a:endParaRPr lang="zh-CN" altLang="en-US" sz="1600">
                    <a:solidFill>
                      <a:srgbClr val="FFFFCC"/>
                    </a:solidFill>
                  </a:endParaRPr>
                </a:p>
              </p:txBody>
            </p:sp>
            <p:sp>
              <p:nvSpPr>
                <p:cNvPr id="82" name="Text Box 120">
                  <a:extLst>
                    <a:ext uri="{FF2B5EF4-FFF2-40B4-BE49-F238E27FC236}">
                      <a16:creationId xmlns:a16="http://schemas.microsoft.com/office/drawing/2014/main" id="{30B8D7EC-0143-18BC-B4B6-6B01853A874B}"/>
                    </a:ext>
                  </a:extLst>
                </p:cNvPr>
                <p:cNvSpPr txBox="1">
                  <a:spLocks noChangeArrowheads="1"/>
                </p:cNvSpPr>
                <p:nvPr/>
              </p:nvSpPr>
              <p:spPr bwMode="auto">
                <a:xfrm>
                  <a:off x="240" y="3009"/>
                  <a:ext cx="222" cy="213"/>
                </a:xfrm>
                <a:prstGeom prst="rect">
                  <a:avLst/>
                </a:prstGeom>
                <a:noFill/>
                <a:ln w="12700" cap="sq">
                  <a:noFill/>
                  <a:miter lim="800000"/>
                  <a:headEnd type="none" w="sm" len="sm"/>
                  <a:tailEnd type="none" w="sm" len="sm"/>
                </a:ln>
              </p:spPr>
              <p:txBody>
                <a:bodyPr wrap="none">
                  <a:spAutoFit/>
                </a:bodyPr>
                <a:lstStyle/>
                <a:p>
                  <a:r>
                    <a:rPr lang="en-US" altLang="zh-CN" sz="1600" b="0">
                      <a:solidFill>
                        <a:srgbClr val="000000"/>
                      </a:solidFill>
                    </a:rPr>
                    <a:t>^</a:t>
                  </a:r>
                </a:p>
              </p:txBody>
            </p:sp>
          </p:grpSp>
          <p:sp>
            <p:nvSpPr>
              <p:cNvPr id="80" name="Line 121">
                <a:extLst>
                  <a:ext uri="{FF2B5EF4-FFF2-40B4-BE49-F238E27FC236}">
                    <a16:creationId xmlns:a16="http://schemas.microsoft.com/office/drawing/2014/main" id="{FE73C800-A65C-8289-833F-6F08DC74D5C1}"/>
                  </a:ext>
                </a:extLst>
              </p:cNvPr>
              <p:cNvSpPr>
                <a:spLocks noChangeShapeType="1"/>
              </p:cNvSpPr>
              <p:nvPr/>
            </p:nvSpPr>
            <p:spPr bwMode="auto">
              <a:xfrm>
                <a:off x="336" y="2640"/>
                <a:ext cx="0" cy="384"/>
              </a:xfrm>
              <a:prstGeom prst="line">
                <a:avLst/>
              </a:prstGeom>
              <a:noFill/>
              <a:ln w="22225" cap="sq">
                <a:solidFill>
                  <a:srgbClr val="008080"/>
                </a:solidFill>
                <a:round/>
                <a:headEnd type="none" w="sm" len="sm"/>
                <a:tailEnd type="stealth" w="sm" len="lg"/>
              </a:ln>
            </p:spPr>
            <p:txBody>
              <a:bodyPr/>
              <a:lstStyle/>
              <a:p>
                <a:endParaRPr lang="zh-CN" altLang="en-US" sz="1600"/>
              </a:p>
            </p:txBody>
          </p:sp>
        </p:grpSp>
        <p:grpSp>
          <p:nvGrpSpPr>
            <p:cNvPr id="36" name="Group 122">
              <a:extLst>
                <a:ext uri="{FF2B5EF4-FFF2-40B4-BE49-F238E27FC236}">
                  <a16:creationId xmlns:a16="http://schemas.microsoft.com/office/drawing/2014/main" id="{4EDB32E6-5206-9C17-1855-641B5AE3328F}"/>
                </a:ext>
              </a:extLst>
            </p:cNvPr>
            <p:cNvGrpSpPr>
              <a:grpSpLocks/>
            </p:cNvGrpSpPr>
            <p:nvPr/>
          </p:nvGrpSpPr>
          <p:grpSpPr bwMode="auto">
            <a:xfrm>
              <a:off x="4279" y="2980"/>
              <a:ext cx="222" cy="582"/>
              <a:chOff x="240" y="2640"/>
              <a:chExt cx="222" cy="582"/>
            </a:xfrm>
          </p:grpSpPr>
          <p:grpSp>
            <p:nvGrpSpPr>
              <p:cNvPr id="75" name="Group 123">
                <a:extLst>
                  <a:ext uri="{FF2B5EF4-FFF2-40B4-BE49-F238E27FC236}">
                    <a16:creationId xmlns:a16="http://schemas.microsoft.com/office/drawing/2014/main" id="{87209FC1-4988-A2A8-1DA1-B1CAB5D3ACC5}"/>
                  </a:ext>
                </a:extLst>
              </p:cNvPr>
              <p:cNvGrpSpPr>
                <a:grpSpLocks/>
              </p:cNvGrpSpPr>
              <p:nvPr/>
            </p:nvGrpSpPr>
            <p:grpSpPr bwMode="auto">
              <a:xfrm>
                <a:off x="240" y="3009"/>
                <a:ext cx="222" cy="213"/>
                <a:chOff x="240" y="3009"/>
                <a:chExt cx="222" cy="213"/>
              </a:xfrm>
            </p:grpSpPr>
            <p:sp>
              <p:nvSpPr>
                <p:cNvPr id="77" name="Rectangle 124">
                  <a:extLst>
                    <a:ext uri="{FF2B5EF4-FFF2-40B4-BE49-F238E27FC236}">
                      <a16:creationId xmlns:a16="http://schemas.microsoft.com/office/drawing/2014/main" id="{A2608B23-EE7D-E753-F953-91CF7BDB05BD}"/>
                    </a:ext>
                  </a:extLst>
                </p:cNvPr>
                <p:cNvSpPr>
                  <a:spLocks noChangeArrowheads="1"/>
                </p:cNvSpPr>
                <p:nvPr/>
              </p:nvSpPr>
              <p:spPr bwMode="auto">
                <a:xfrm>
                  <a:off x="240" y="3024"/>
                  <a:ext cx="192" cy="192"/>
                </a:xfrm>
                <a:prstGeom prst="rect">
                  <a:avLst/>
                </a:prstGeom>
                <a:noFill/>
                <a:ln w="22225">
                  <a:solidFill>
                    <a:srgbClr val="008080"/>
                  </a:solidFill>
                  <a:prstDash val="dash"/>
                  <a:miter lim="800000"/>
                  <a:headEnd type="none" w="sm" len="sm"/>
                  <a:tailEnd type="none" w="sm" len="sm"/>
                </a:ln>
              </p:spPr>
              <p:txBody>
                <a:bodyPr wrap="none" anchor="ctr"/>
                <a:lstStyle/>
                <a:p>
                  <a:endParaRPr lang="zh-CN" altLang="en-US" sz="1600">
                    <a:solidFill>
                      <a:srgbClr val="FFFFCC"/>
                    </a:solidFill>
                  </a:endParaRPr>
                </a:p>
              </p:txBody>
            </p:sp>
            <p:sp>
              <p:nvSpPr>
                <p:cNvPr id="78" name="Text Box 125">
                  <a:extLst>
                    <a:ext uri="{FF2B5EF4-FFF2-40B4-BE49-F238E27FC236}">
                      <a16:creationId xmlns:a16="http://schemas.microsoft.com/office/drawing/2014/main" id="{95F1499E-B76F-6332-F672-B9D5621D875C}"/>
                    </a:ext>
                  </a:extLst>
                </p:cNvPr>
                <p:cNvSpPr txBox="1">
                  <a:spLocks noChangeArrowheads="1"/>
                </p:cNvSpPr>
                <p:nvPr/>
              </p:nvSpPr>
              <p:spPr bwMode="auto">
                <a:xfrm>
                  <a:off x="240" y="3009"/>
                  <a:ext cx="222" cy="213"/>
                </a:xfrm>
                <a:prstGeom prst="rect">
                  <a:avLst/>
                </a:prstGeom>
                <a:noFill/>
                <a:ln w="12700" cap="sq">
                  <a:noFill/>
                  <a:miter lim="800000"/>
                  <a:headEnd type="none" w="sm" len="sm"/>
                  <a:tailEnd type="none" w="sm" len="sm"/>
                </a:ln>
              </p:spPr>
              <p:txBody>
                <a:bodyPr wrap="none">
                  <a:spAutoFit/>
                </a:bodyPr>
                <a:lstStyle/>
                <a:p>
                  <a:r>
                    <a:rPr lang="en-US" altLang="zh-CN" sz="1600" b="0">
                      <a:solidFill>
                        <a:srgbClr val="000000"/>
                      </a:solidFill>
                    </a:rPr>
                    <a:t>^</a:t>
                  </a:r>
                </a:p>
              </p:txBody>
            </p:sp>
          </p:grpSp>
          <p:sp>
            <p:nvSpPr>
              <p:cNvPr id="76" name="Line 126">
                <a:extLst>
                  <a:ext uri="{FF2B5EF4-FFF2-40B4-BE49-F238E27FC236}">
                    <a16:creationId xmlns:a16="http://schemas.microsoft.com/office/drawing/2014/main" id="{21A0B373-A87C-EB74-DE8E-4AA7D3D153A1}"/>
                  </a:ext>
                </a:extLst>
              </p:cNvPr>
              <p:cNvSpPr>
                <a:spLocks noChangeShapeType="1"/>
              </p:cNvSpPr>
              <p:nvPr/>
            </p:nvSpPr>
            <p:spPr bwMode="auto">
              <a:xfrm>
                <a:off x="336" y="2640"/>
                <a:ext cx="0" cy="384"/>
              </a:xfrm>
              <a:prstGeom prst="line">
                <a:avLst/>
              </a:prstGeom>
              <a:noFill/>
              <a:ln w="22225" cap="sq">
                <a:solidFill>
                  <a:srgbClr val="008080"/>
                </a:solidFill>
                <a:round/>
                <a:headEnd type="none" w="sm" len="sm"/>
                <a:tailEnd type="stealth" w="sm" len="lg"/>
              </a:ln>
            </p:spPr>
            <p:txBody>
              <a:bodyPr/>
              <a:lstStyle/>
              <a:p>
                <a:endParaRPr lang="zh-CN" altLang="en-US" sz="1600"/>
              </a:p>
            </p:txBody>
          </p:sp>
        </p:grpSp>
        <p:grpSp>
          <p:nvGrpSpPr>
            <p:cNvPr id="37" name="Group 127">
              <a:extLst>
                <a:ext uri="{FF2B5EF4-FFF2-40B4-BE49-F238E27FC236}">
                  <a16:creationId xmlns:a16="http://schemas.microsoft.com/office/drawing/2014/main" id="{113E932E-44C9-5B3A-CA42-997BC6468CE5}"/>
                </a:ext>
              </a:extLst>
            </p:cNvPr>
            <p:cNvGrpSpPr>
              <a:grpSpLocks/>
            </p:cNvGrpSpPr>
            <p:nvPr/>
          </p:nvGrpSpPr>
          <p:grpSpPr bwMode="auto">
            <a:xfrm>
              <a:off x="4671" y="2980"/>
              <a:ext cx="222" cy="582"/>
              <a:chOff x="240" y="2640"/>
              <a:chExt cx="222" cy="582"/>
            </a:xfrm>
          </p:grpSpPr>
          <p:grpSp>
            <p:nvGrpSpPr>
              <p:cNvPr id="71" name="Group 128">
                <a:extLst>
                  <a:ext uri="{FF2B5EF4-FFF2-40B4-BE49-F238E27FC236}">
                    <a16:creationId xmlns:a16="http://schemas.microsoft.com/office/drawing/2014/main" id="{B02733C4-0FFF-8F05-96D5-BF4AE0934207}"/>
                  </a:ext>
                </a:extLst>
              </p:cNvPr>
              <p:cNvGrpSpPr>
                <a:grpSpLocks/>
              </p:cNvGrpSpPr>
              <p:nvPr/>
            </p:nvGrpSpPr>
            <p:grpSpPr bwMode="auto">
              <a:xfrm>
                <a:off x="240" y="3009"/>
                <a:ext cx="222" cy="213"/>
                <a:chOff x="240" y="3009"/>
                <a:chExt cx="222" cy="213"/>
              </a:xfrm>
            </p:grpSpPr>
            <p:sp>
              <p:nvSpPr>
                <p:cNvPr id="73" name="Rectangle 129">
                  <a:extLst>
                    <a:ext uri="{FF2B5EF4-FFF2-40B4-BE49-F238E27FC236}">
                      <a16:creationId xmlns:a16="http://schemas.microsoft.com/office/drawing/2014/main" id="{494FF62E-F432-17DE-2E9E-4265A169B0FB}"/>
                    </a:ext>
                  </a:extLst>
                </p:cNvPr>
                <p:cNvSpPr>
                  <a:spLocks noChangeArrowheads="1"/>
                </p:cNvSpPr>
                <p:nvPr/>
              </p:nvSpPr>
              <p:spPr bwMode="auto">
                <a:xfrm>
                  <a:off x="240" y="3024"/>
                  <a:ext cx="192" cy="192"/>
                </a:xfrm>
                <a:prstGeom prst="rect">
                  <a:avLst/>
                </a:prstGeom>
                <a:noFill/>
                <a:ln w="22225">
                  <a:solidFill>
                    <a:srgbClr val="008080"/>
                  </a:solidFill>
                  <a:prstDash val="dash"/>
                  <a:miter lim="800000"/>
                  <a:headEnd type="none" w="sm" len="sm"/>
                  <a:tailEnd type="none" w="sm" len="sm"/>
                </a:ln>
              </p:spPr>
              <p:txBody>
                <a:bodyPr wrap="none" anchor="ctr"/>
                <a:lstStyle/>
                <a:p>
                  <a:endParaRPr lang="zh-CN" altLang="en-US" sz="1600">
                    <a:solidFill>
                      <a:srgbClr val="FFFFCC"/>
                    </a:solidFill>
                  </a:endParaRPr>
                </a:p>
              </p:txBody>
            </p:sp>
            <p:sp>
              <p:nvSpPr>
                <p:cNvPr id="74" name="Text Box 130">
                  <a:extLst>
                    <a:ext uri="{FF2B5EF4-FFF2-40B4-BE49-F238E27FC236}">
                      <a16:creationId xmlns:a16="http://schemas.microsoft.com/office/drawing/2014/main" id="{B0EC47AE-5525-AFAC-B98C-4F54CA452D97}"/>
                    </a:ext>
                  </a:extLst>
                </p:cNvPr>
                <p:cNvSpPr txBox="1">
                  <a:spLocks noChangeArrowheads="1"/>
                </p:cNvSpPr>
                <p:nvPr/>
              </p:nvSpPr>
              <p:spPr bwMode="auto">
                <a:xfrm>
                  <a:off x="240" y="3009"/>
                  <a:ext cx="222" cy="213"/>
                </a:xfrm>
                <a:prstGeom prst="rect">
                  <a:avLst/>
                </a:prstGeom>
                <a:noFill/>
                <a:ln w="12700" cap="sq">
                  <a:noFill/>
                  <a:miter lim="800000"/>
                  <a:headEnd type="none" w="sm" len="sm"/>
                  <a:tailEnd type="none" w="sm" len="sm"/>
                </a:ln>
              </p:spPr>
              <p:txBody>
                <a:bodyPr wrap="none">
                  <a:spAutoFit/>
                </a:bodyPr>
                <a:lstStyle/>
                <a:p>
                  <a:r>
                    <a:rPr lang="en-US" altLang="zh-CN" sz="1600" b="0">
                      <a:solidFill>
                        <a:srgbClr val="000000"/>
                      </a:solidFill>
                    </a:rPr>
                    <a:t>^</a:t>
                  </a:r>
                </a:p>
              </p:txBody>
            </p:sp>
          </p:grpSp>
          <p:sp>
            <p:nvSpPr>
              <p:cNvPr id="72" name="Line 131">
                <a:extLst>
                  <a:ext uri="{FF2B5EF4-FFF2-40B4-BE49-F238E27FC236}">
                    <a16:creationId xmlns:a16="http://schemas.microsoft.com/office/drawing/2014/main" id="{ADA9FCA5-5015-ED24-35C4-123429C11731}"/>
                  </a:ext>
                </a:extLst>
              </p:cNvPr>
              <p:cNvSpPr>
                <a:spLocks noChangeShapeType="1"/>
              </p:cNvSpPr>
              <p:nvPr/>
            </p:nvSpPr>
            <p:spPr bwMode="auto">
              <a:xfrm>
                <a:off x="336" y="2640"/>
                <a:ext cx="0" cy="384"/>
              </a:xfrm>
              <a:prstGeom prst="line">
                <a:avLst/>
              </a:prstGeom>
              <a:noFill/>
              <a:ln w="22225" cap="sq">
                <a:solidFill>
                  <a:srgbClr val="008080"/>
                </a:solidFill>
                <a:round/>
                <a:headEnd type="none" w="sm" len="sm"/>
                <a:tailEnd type="stealth" w="sm" len="lg"/>
              </a:ln>
            </p:spPr>
            <p:txBody>
              <a:bodyPr/>
              <a:lstStyle/>
              <a:p>
                <a:endParaRPr lang="zh-CN" altLang="en-US" sz="1600"/>
              </a:p>
            </p:txBody>
          </p:sp>
        </p:grpSp>
        <p:grpSp>
          <p:nvGrpSpPr>
            <p:cNvPr id="38" name="Group 132">
              <a:extLst>
                <a:ext uri="{FF2B5EF4-FFF2-40B4-BE49-F238E27FC236}">
                  <a16:creationId xmlns:a16="http://schemas.microsoft.com/office/drawing/2014/main" id="{86D38F08-305B-A1B2-DF24-598A48EB0921}"/>
                </a:ext>
              </a:extLst>
            </p:cNvPr>
            <p:cNvGrpSpPr>
              <a:grpSpLocks/>
            </p:cNvGrpSpPr>
            <p:nvPr/>
          </p:nvGrpSpPr>
          <p:grpSpPr bwMode="auto">
            <a:xfrm>
              <a:off x="5095" y="2984"/>
              <a:ext cx="222" cy="582"/>
              <a:chOff x="240" y="2640"/>
              <a:chExt cx="222" cy="582"/>
            </a:xfrm>
          </p:grpSpPr>
          <p:grpSp>
            <p:nvGrpSpPr>
              <p:cNvPr id="67" name="Group 133">
                <a:extLst>
                  <a:ext uri="{FF2B5EF4-FFF2-40B4-BE49-F238E27FC236}">
                    <a16:creationId xmlns:a16="http://schemas.microsoft.com/office/drawing/2014/main" id="{56EDC01F-C6D3-8DCD-169D-A3F008A71808}"/>
                  </a:ext>
                </a:extLst>
              </p:cNvPr>
              <p:cNvGrpSpPr>
                <a:grpSpLocks/>
              </p:cNvGrpSpPr>
              <p:nvPr/>
            </p:nvGrpSpPr>
            <p:grpSpPr bwMode="auto">
              <a:xfrm>
                <a:off x="240" y="3009"/>
                <a:ext cx="222" cy="213"/>
                <a:chOff x="240" y="3009"/>
                <a:chExt cx="222" cy="213"/>
              </a:xfrm>
            </p:grpSpPr>
            <p:sp>
              <p:nvSpPr>
                <p:cNvPr id="69" name="Rectangle 134">
                  <a:extLst>
                    <a:ext uri="{FF2B5EF4-FFF2-40B4-BE49-F238E27FC236}">
                      <a16:creationId xmlns:a16="http://schemas.microsoft.com/office/drawing/2014/main" id="{F7B2B33C-2A8F-F03A-452B-83C384D2059D}"/>
                    </a:ext>
                  </a:extLst>
                </p:cNvPr>
                <p:cNvSpPr>
                  <a:spLocks noChangeArrowheads="1"/>
                </p:cNvSpPr>
                <p:nvPr/>
              </p:nvSpPr>
              <p:spPr bwMode="auto">
                <a:xfrm>
                  <a:off x="240" y="3024"/>
                  <a:ext cx="192" cy="192"/>
                </a:xfrm>
                <a:prstGeom prst="rect">
                  <a:avLst/>
                </a:prstGeom>
                <a:noFill/>
                <a:ln w="22225">
                  <a:solidFill>
                    <a:srgbClr val="008080"/>
                  </a:solidFill>
                  <a:prstDash val="dash"/>
                  <a:miter lim="800000"/>
                  <a:headEnd type="none" w="sm" len="sm"/>
                  <a:tailEnd type="none" w="sm" len="sm"/>
                </a:ln>
              </p:spPr>
              <p:txBody>
                <a:bodyPr wrap="none" anchor="ctr"/>
                <a:lstStyle/>
                <a:p>
                  <a:endParaRPr lang="zh-CN" altLang="en-US" sz="1600">
                    <a:solidFill>
                      <a:srgbClr val="FFFFCC"/>
                    </a:solidFill>
                  </a:endParaRPr>
                </a:p>
              </p:txBody>
            </p:sp>
            <p:sp>
              <p:nvSpPr>
                <p:cNvPr id="70" name="Text Box 135">
                  <a:extLst>
                    <a:ext uri="{FF2B5EF4-FFF2-40B4-BE49-F238E27FC236}">
                      <a16:creationId xmlns:a16="http://schemas.microsoft.com/office/drawing/2014/main" id="{7DEA1460-1342-0DE1-46AC-12F60BD8D856}"/>
                    </a:ext>
                  </a:extLst>
                </p:cNvPr>
                <p:cNvSpPr txBox="1">
                  <a:spLocks noChangeArrowheads="1"/>
                </p:cNvSpPr>
                <p:nvPr/>
              </p:nvSpPr>
              <p:spPr bwMode="auto">
                <a:xfrm>
                  <a:off x="240" y="3009"/>
                  <a:ext cx="222" cy="213"/>
                </a:xfrm>
                <a:prstGeom prst="rect">
                  <a:avLst/>
                </a:prstGeom>
                <a:noFill/>
                <a:ln w="12700" cap="sq">
                  <a:noFill/>
                  <a:miter lim="800000"/>
                  <a:headEnd type="none" w="sm" len="sm"/>
                  <a:tailEnd type="none" w="sm" len="sm"/>
                </a:ln>
              </p:spPr>
              <p:txBody>
                <a:bodyPr wrap="none">
                  <a:spAutoFit/>
                </a:bodyPr>
                <a:lstStyle/>
                <a:p>
                  <a:r>
                    <a:rPr lang="en-US" altLang="zh-CN" sz="1600" b="0">
                      <a:solidFill>
                        <a:srgbClr val="000000"/>
                      </a:solidFill>
                    </a:rPr>
                    <a:t>^</a:t>
                  </a:r>
                </a:p>
              </p:txBody>
            </p:sp>
          </p:grpSp>
          <p:sp>
            <p:nvSpPr>
              <p:cNvPr id="68" name="Line 136">
                <a:extLst>
                  <a:ext uri="{FF2B5EF4-FFF2-40B4-BE49-F238E27FC236}">
                    <a16:creationId xmlns:a16="http://schemas.microsoft.com/office/drawing/2014/main" id="{4ED450F6-90D1-EACE-40A7-6E647FE2A22A}"/>
                  </a:ext>
                </a:extLst>
              </p:cNvPr>
              <p:cNvSpPr>
                <a:spLocks noChangeShapeType="1"/>
              </p:cNvSpPr>
              <p:nvPr/>
            </p:nvSpPr>
            <p:spPr bwMode="auto">
              <a:xfrm>
                <a:off x="336" y="2640"/>
                <a:ext cx="0" cy="384"/>
              </a:xfrm>
              <a:prstGeom prst="line">
                <a:avLst/>
              </a:prstGeom>
              <a:noFill/>
              <a:ln w="22225" cap="sq">
                <a:solidFill>
                  <a:srgbClr val="008080"/>
                </a:solidFill>
                <a:round/>
                <a:headEnd type="none" w="sm" len="sm"/>
                <a:tailEnd type="stealth" w="sm" len="lg"/>
              </a:ln>
            </p:spPr>
            <p:txBody>
              <a:bodyPr/>
              <a:lstStyle/>
              <a:p>
                <a:endParaRPr lang="zh-CN" altLang="en-US" sz="1600"/>
              </a:p>
            </p:txBody>
          </p:sp>
        </p:grpSp>
        <p:grpSp>
          <p:nvGrpSpPr>
            <p:cNvPr id="39" name="Group 137">
              <a:extLst>
                <a:ext uri="{FF2B5EF4-FFF2-40B4-BE49-F238E27FC236}">
                  <a16:creationId xmlns:a16="http://schemas.microsoft.com/office/drawing/2014/main" id="{FB5D8BD0-9DC5-E149-673A-19FD1C7CE135}"/>
                </a:ext>
              </a:extLst>
            </p:cNvPr>
            <p:cNvGrpSpPr>
              <a:grpSpLocks/>
            </p:cNvGrpSpPr>
            <p:nvPr/>
          </p:nvGrpSpPr>
          <p:grpSpPr bwMode="auto">
            <a:xfrm>
              <a:off x="5465" y="2991"/>
              <a:ext cx="222" cy="582"/>
              <a:chOff x="240" y="2640"/>
              <a:chExt cx="222" cy="582"/>
            </a:xfrm>
          </p:grpSpPr>
          <p:grpSp>
            <p:nvGrpSpPr>
              <p:cNvPr id="63" name="Group 138">
                <a:extLst>
                  <a:ext uri="{FF2B5EF4-FFF2-40B4-BE49-F238E27FC236}">
                    <a16:creationId xmlns:a16="http://schemas.microsoft.com/office/drawing/2014/main" id="{E768EC44-A062-C52C-C306-4660E7259992}"/>
                  </a:ext>
                </a:extLst>
              </p:cNvPr>
              <p:cNvGrpSpPr>
                <a:grpSpLocks/>
              </p:cNvGrpSpPr>
              <p:nvPr/>
            </p:nvGrpSpPr>
            <p:grpSpPr bwMode="auto">
              <a:xfrm>
                <a:off x="240" y="3009"/>
                <a:ext cx="222" cy="213"/>
                <a:chOff x="240" y="3009"/>
                <a:chExt cx="222" cy="213"/>
              </a:xfrm>
            </p:grpSpPr>
            <p:sp>
              <p:nvSpPr>
                <p:cNvPr id="65" name="Rectangle 139">
                  <a:extLst>
                    <a:ext uri="{FF2B5EF4-FFF2-40B4-BE49-F238E27FC236}">
                      <a16:creationId xmlns:a16="http://schemas.microsoft.com/office/drawing/2014/main" id="{7DAA06D8-71F3-C898-E496-750998A9DA2C}"/>
                    </a:ext>
                  </a:extLst>
                </p:cNvPr>
                <p:cNvSpPr>
                  <a:spLocks noChangeArrowheads="1"/>
                </p:cNvSpPr>
                <p:nvPr/>
              </p:nvSpPr>
              <p:spPr bwMode="auto">
                <a:xfrm>
                  <a:off x="240" y="3024"/>
                  <a:ext cx="192" cy="192"/>
                </a:xfrm>
                <a:prstGeom prst="rect">
                  <a:avLst/>
                </a:prstGeom>
                <a:noFill/>
                <a:ln w="22225">
                  <a:solidFill>
                    <a:srgbClr val="008080"/>
                  </a:solidFill>
                  <a:prstDash val="dash"/>
                  <a:miter lim="800000"/>
                  <a:headEnd type="none" w="sm" len="sm"/>
                  <a:tailEnd type="none" w="sm" len="sm"/>
                </a:ln>
              </p:spPr>
              <p:txBody>
                <a:bodyPr wrap="none" anchor="ctr"/>
                <a:lstStyle/>
                <a:p>
                  <a:endParaRPr lang="zh-CN" altLang="en-US" sz="1600">
                    <a:solidFill>
                      <a:srgbClr val="FFFFCC"/>
                    </a:solidFill>
                  </a:endParaRPr>
                </a:p>
              </p:txBody>
            </p:sp>
            <p:sp>
              <p:nvSpPr>
                <p:cNvPr id="66" name="Text Box 140">
                  <a:extLst>
                    <a:ext uri="{FF2B5EF4-FFF2-40B4-BE49-F238E27FC236}">
                      <a16:creationId xmlns:a16="http://schemas.microsoft.com/office/drawing/2014/main" id="{AC47FC28-5264-C403-ECCF-A35FB889F078}"/>
                    </a:ext>
                  </a:extLst>
                </p:cNvPr>
                <p:cNvSpPr txBox="1">
                  <a:spLocks noChangeArrowheads="1"/>
                </p:cNvSpPr>
                <p:nvPr/>
              </p:nvSpPr>
              <p:spPr bwMode="auto">
                <a:xfrm>
                  <a:off x="240" y="3009"/>
                  <a:ext cx="222" cy="213"/>
                </a:xfrm>
                <a:prstGeom prst="rect">
                  <a:avLst/>
                </a:prstGeom>
                <a:noFill/>
                <a:ln w="12700" cap="sq">
                  <a:noFill/>
                  <a:miter lim="800000"/>
                  <a:headEnd type="none" w="sm" len="sm"/>
                  <a:tailEnd type="none" w="sm" len="sm"/>
                </a:ln>
              </p:spPr>
              <p:txBody>
                <a:bodyPr wrap="none">
                  <a:spAutoFit/>
                </a:bodyPr>
                <a:lstStyle/>
                <a:p>
                  <a:r>
                    <a:rPr lang="en-US" altLang="zh-CN" sz="1600" b="0">
                      <a:solidFill>
                        <a:srgbClr val="000000"/>
                      </a:solidFill>
                    </a:rPr>
                    <a:t>^</a:t>
                  </a:r>
                </a:p>
              </p:txBody>
            </p:sp>
          </p:grpSp>
          <p:sp>
            <p:nvSpPr>
              <p:cNvPr id="64" name="Line 141">
                <a:extLst>
                  <a:ext uri="{FF2B5EF4-FFF2-40B4-BE49-F238E27FC236}">
                    <a16:creationId xmlns:a16="http://schemas.microsoft.com/office/drawing/2014/main" id="{D39A800B-E755-9601-2762-45863FACBB44}"/>
                  </a:ext>
                </a:extLst>
              </p:cNvPr>
              <p:cNvSpPr>
                <a:spLocks noChangeShapeType="1"/>
              </p:cNvSpPr>
              <p:nvPr/>
            </p:nvSpPr>
            <p:spPr bwMode="auto">
              <a:xfrm>
                <a:off x="336" y="2640"/>
                <a:ext cx="0" cy="384"/>
              </a:xfrm>
              <a:prstGeom prst="line">
                <a:avLst/>
              </a:prstGeom>
              <a:noFill/>
              <a:ln w="22225" cap="sq">
                <a:solidFill>
                  <a:srgbClr val="008080"/>
                </a:solidFill>
                <a:round/>
                <a:headEnd type="none" w="sm" len="sm"/>
                <a:tailEnd type="stealth" w="sm" len="lg"/>
              </a:ln>
            </p:spPr>
            <p:txBody>
              <a:bodyPr/>
              <a:lstStyle/>
              <a:p>
                <a:endParaRPr lang="zh-CN" altLang="en-US" sz="1600"/>
              </a:p>
            </p:txBody>
          </p:sp>
        </p:grpSp>
        <p:sp>
          <p:nvSpPr>
            <p:cNvPr id="40" name="Text Box 142">
              <a:extLst>
                <a:ext uri="{FF2B5EF4-FFF2-40B4-BE49-F238E27FC236}">
                  <a16:creationId xmlns:a16="http://schemas.microsoft.com/office/drawing/2014/main" id="{C38705B5-948C-B7CA-F8D8-4457F189A121}"/>
                </a:ext>
              </a:extLst>
            </p:cNvPr>
            <p:cNvSpPr txBox="1">
              <a:spLocks noChangeArrowheads="1"/>
            </p:cNvSpPr>
            <p:nvPr/>
          </p:nvSpPr>
          <p:spPr bwMode="auto">
            <a:xfrm>
              <a:off x="2611" y="1368"/>
              <a:ext cx="302" cy="233"/>
            </a:xfrm>
            <a:prstGeom prst="rect">
              <a:avLst/>
            </a:prstGeom>
            <a:noFill/>
            <a:ln w="12700" cap="sq">
              <a:noFill/>
              <a:miter lim="800000"/>
              <a:headEnd type="none" w="sm" len="sm"/>
              <a:tailEnd type="none" w="sm" len="sm"/>
            </a:ln>
          </p:spPr>
          <p:txBody>
            <a:bodyPr wrap="none">
              <a:spAutoFit/>
            </a:bodyPr>
            <a:lstStyle/>
            <a:p>
              <a:r>
                <a:rPr lang="en-US" altLang="zh-CN" dirty="0">
                  <a:solidFill>
                    <a:srgbClr val="0033CC"/>
                  </a:solidFill>
                </a:rPr>
                <a:t>35</a:t>
              </a:r>
            </a:p>
          </p:txBody>
        </p:sp>
        <p:sp>
          <p:nvSpPr>
            <p:cNvPr id="41" name="Text Box 143">
              <a:extLst>
                <a:ext uri="{FF2B5EF4-FFF2-40B4-BE49-F238E27FC236}">
                  <a16:creationId xmlns:a16="http://schemas.microsoft.com/office/drawing/2014/main" id="{B59D4C3E-5C8B-8E2F-0BC4-C1F0C28D5853}"/>
                </a:ext>
              </a:extLst>
            </p:cNvPr>
            <p:cNvSpPr txBox="1">
              <a:spLocks noChangeArrowheads="1"/>
            </p:cNvSpPr>
            <p:nvPr/>
          </p:nvSpPr>
          <p:spPr bwMode="auto">
            <a:xfrm>
              <a:off x="1410" y="2091"/>
              <a:ext cx="302" cy="233"/>
            </a:xfrm>
            <a:prstGeom prst="rect">
              <a:avLst/>
            </a:prstGeom>
            <a:noFill/>
            <a:ln w="12700" cap="sq">
              <a:noFill/>
              <a:miter lim="800000"/>
              <a:headEnd type="none" w="sm" len="sm"/>
              <a:tailEnd type="none" w="sm" len="sm"/>
            </a:ln>
          </p:spPr>
          <p:txBody>
            <a:bodyPr wrap="none">
              <a:spAutoFit/>
            </a:bodyPr>
            <a:lstStyle/>
            <a:p>
              <a:r>
                <a:rPr lang="en-US" altLang="zh-CN">
                  <a:solidFill>
                    <a:srgbClr val="0033CC"/>
                  </a:solidFill>
                </a:rPr>
                <a:t>30</a:t>
              </a:r>
            </a:p>
          </p:txBody>
        </p:sp>
        <p:sp>
          <p:nvSpPr>
            <p:cNvPr id="42" name="Text Box 144">
              <a:extLst>
                <a:ext uri="{FF2B5EF4-FFF2-40B4-BE49-F238E27FC236}">
                  <a16:creationId xmlns:a16="http://schemas.microsoft.com/office/drawing/2014/main" id="{E42EBF9D-5B6A-20F0-8E39-7A609457C14D}"/>
                </a:ext>
              </a:extLst>
            </p:cNvPr>
            <p:cNvSpPr txBox="1">
              <a:spLocks noChangeArrowheads="1"/>
            </p:cNvSpPr>
            <p:nvPr/>
          </p:nvSpPr>
          <p:spPr bwMode="auto">
            <a:xfrm>
              <a:off x="1019" y="2083"/>
              <a:ext cx="302" cy="233"/>
            </a:xfrm>
            <a:prstGeom prst="rect">
              <a:avLst/>
            </a:prstGeom>
            <a:noFill/>
            <a:ln w="12700" cap="sq">
              <a:noFill/>
              <a:miter lim="800000"/>
              <a:headEnd type="none" w="sm" len="sm"/>
              <a:tailEnd type="none" w="sm" len="sm"/>
            </a:ln>
          </p:spPr>
          <p:txBody>
            <a:bodyPr wrap="none">
              <a:spAutoFit/>
            </a:bodyPr>
            <a:lstStyle/>
            <a:p>
              <a:r>
                <a:rPr lang="en-US" altLang="zh-CN">
                  <a:solidFill>
                    <a:srgbClr val="0033CC"/>
                  </a:solidFill>
                </a:rPr>
                <a:t>18</a:t>
              </a:r>
            </a:p>
          </p:txBody>
        </p:sp>
        <p:sp>
          <p:nvSpPr>
            <p:cNvPr id="43" name="Text Box 145">
              <a:extLst>
                <a:ext uri="{FF2B5EF4-FFF2-40B4-BE49-F238E27FC236}">
                  <a16:creationId xmlns:a16="http://schemas.microsoft.com/office/drawing/2014/main" id="{6B276DE7-4B51-B201-6181-04E418FAF624}"/>
                </a:ext>
              </a:extLst>
            </p:cNvPr>
            <p:cNvSpPr txBox="1">
              <a:spLocks noChangeArrowheads="1"/>
            </p:cNvSpPr>
            <p:nvPr/>
          </p:nvSpPr>
          <p:spPr bwMode="auto">
            <a:xfrm>
              <a:off x="3811" y="2083"/>
              <a:ext cx="302" cy="233"/>
            </a:xfrm>
            <a:prstGeom prst="rect">
              <a:avLst/>
            </a:prstGeom>
            <a:noFill/>
            <a:ln w="12700" cap="sq">
              <a:noFill/>
              <a:miter lim="800000"/>
              <a:headEnd type="none" w="sm" len="sm"/>
              <a:tailEnd type="none" w="sm" len="sm"/>
            </a:ln>
          </p:spPr>
          <p:txBody>
            <a:bodyPr wrap="none">
              <a:spAutoFit/>
            </a:bodyPr>
            <a:lstStyle/>
            <a:p>
              <a:r>
                <a:rPr lang="en-US" altLang="zh-CN">
                  <a:solidFill>
                    <a:srgbClr val="0033CC"/>
                  </a:solidFill>
                </a:rPr>
                <a:t>43</a:t>
              </a:r>
            </a:p>
          </p:txBody>
        </p:sp>
        <p:sp>
          <p:nvSpPr>
            <p:cNvPr id="44" name="Text Box 146">
              <a:extLst>
                <a:ext uri="{FF2B5EF4-FFF2-40B4-BE49-F238E27FC236}">
                  <a16:creationId xmlns:a16="http://schemas.microsoft.com/office/drawing/2014/main" id="{CCFF5375-A575-C33A-49EF-366490176A1B}"/>
                </a:ext>
              </a:extLst>
            </p:cNvPr>
            <p:cNvSpPr txBox="1">
              <a:spLocks noChangeArrowheads="1"/>
            </p:cNvSpPr>
            <p:nvPr/>
          </p:nvSpPr>
          <p:spPr bwMode="auto">
            <a:xfrm>
              <a:off x="4194" y="2083"/>
              <a:ext cx="302" cy="233"/>
            </a:xfrm>
            <a:prstGeom prst="rect">
              <a:avLst/>
            </a:prstGeom>
            <a:noFill/>
            <a:ln w="12700" cap="sq">
              <a:noFill/>
              <a:miter lim="800000"/>
              <a:headEnd type="none" w="sm" len="sm"/>
              <a:tailEnd type="none" w="sm" len="sm"/>
            </a:ln>
          </p:spPr>
          <p:txBody>
            <a:bodyPr wrap="none">
              <a:spAutoFit/>
            </a:bodyPr>
            <a:lstStyle/>
            <a:p>
              <a:r>
                <a:rPr lang="en-US" altLang="zh-CN">
                  <a:solidFill>
                    <a:srgbClr val="0033CC"/>
                  </a:solidFill>
                </a:rPr>
                <a:t>78</a:t>
              </a:r>
            </a:p>
          </p:txBody>
        </p:sp>
        <p:sp>
          <p:nvSpPr>
            <p:cNvPr id="45" name="Text Box 147">
              <a:extLst>
                <a:ext uri="{FF2B5EF4-FFF2-40B4-BE49-F238E27FC236}">
                  <a16:creationId xmlns:a16="http://schemas.microsoft.com/office/drawing/2014/main" id="{0E9B1DCE-2AD9-48AE-5AFC-F1DAD9A41917}"/>
                </a:ext>
              </a:extLst>
            </p:cNvPr>
            <p:cNvSpPr txBox="1">
              <a:spLocks noChangeArrowheads="1"/>
            </p:cNvSpPr>
            <p:nvPr/>
          </p:nvSpPr>
          <p:spPr bwMode="auto">
            <a:xfrm>
              <a:off x="402" y="2858"/>
              <a:ext cx="302" cy="233"/>
            </a:xfrm>
            <a:prstGeom prst="rect">
              <a:avLst/>
            </a:prstGeom>
            <a:noFill/>
            <a:ln w="12700" cap="sq">
              <a:noFill/>
              <a:miter lim="800000"/>
              <a:headEnd type="none" w="sm" len="sm"/>
              <a:tailEnd type="none" w="sm" len="sm"/>
            </a:ln>
          </p:spPr>
          <p:txBody>
            <a:bodyPr wrap="none">
              <a:spAutoFit/>
            </a:bodyPr>
            <a:lstStyle/>
            <a:p>
              <a:r>
                <a:rPr lang="en-US" altLang="zh-CN">
                  <a:solidFill>
                    <a:srgbClr val="0033CC"/>
                  </a:solidFill>
                </a:rPr>
                <a:t>11</a:t>
              </a:r>
            </a:p>
          </p:txBody>
        </p:sp>
        <p:sp>
          <p:nvSpPr>
            <p:cNvPr id="46" name="Text Box 148">
              <a:extLst>
                <a:ext uri="{FF2B5EF4-FFF2-40B4-BE49-F238E27FC236}">
                  <a16:creationId xmlns:a16="http://schemas.microsoft.com/office/drawing/2014/main" id="{343B387D-DFA9-C70B-8FA6-9BD73C3ACC42}"/>
                </a:ext>
              </a:extLst>
            </p:cNvPr>
            <p:cNvSpPr txBox="1">
              <a:spLocks noChangeArrowheads="1"/>
            </p:cNvSpPr>
            <p:nvPr/>
          </p:nvSpPr>
          <p:spPr bwMode="auto">
            <a:xfrm>
              <a:off x="1222" y="2859"/>
              <a:ext cx="302" cy="233"/>
            </a:xfrm>
            <a:prstGeom prst="rect">
              <a:avLst/>
            </a:prstGeom>
            <a:noFill/>
            <a:ln w="12700" cap="sq">
              <a:noFill/>
              <a:miter lim="800000"/>
              <a:headEnd type="none" w="sm" len="sm"/>
              <a:tailEnd type="none" w="sm" len="sm"/>
            </a:ln>
          </p:spPr>
          <p:txBody>
            <a:bodyPr wrap="none">
              <a:spAutoFit/>
            </a:bodyPr>
            <a:lstStyle/>
            <a:p>
              <a:r>
                <a:rPr lang="en-US" altLang="zh-CN">
                  <a:solidFill>
                    <a:srgbClr val="0033CC"/>
                  </a:solidFill>
                </a:rPr>
                <a:t>27</a:t>
              </a:r>
            </a:p>
          </p:txBody>
        </p:sp>
        <p:sp>
          <p:nvSpPr>
            <p:cNvPr id="47" name="Text Box 149">
              <a:extLst>
                <a:ext uri="{FF2B5EF4-FFF2-40B4-BE49-F238E27FC236}">
                  <a16:creationId xmlns:a16="http://schemas.microsoft.com/office/drawing/2014/main" id="{1019CBD7-2F89-79F2-4825-CC755DFA160A}"/>
                </a:ext>
              </a:extLst>
            </p:cNvPr>
            <p:cNvSpPr txBox="1">
              <a:spLocks noChangeArrowheads="1"/>
            </p:cNvSpPr>
            <p:nvPr/>
          </p:nvSpPr>
          <p:spPr bwMode="auto">
            <a:xfrm>
              <a:off x="2035" y="2862"/>
              <a:ext cx="302" cy="233"/>
            </a:xfrm>
            <a:prstGeom prst="rect">
              <a:avLst/>
            </a:prstGeom>
            <a:noFill/>
            <a:ln w="12700" cap="sq">
              <a:noFill/>
              <a:miter lim="800000"/>
              <a:headEnd type="none" w="sm" len="sm"/>
              <a:tailEnd type="none" w="sm" len="sm"/>
            </a:ln>
          </p:spPr>
          <p:txBody>
            <a:bodyPr wrap="none">
              <a:spAutoFit/>
            </a:bodyPr>
            <a:lstStyle/>
            <a:p>
              <a:r>
                <a:rPr lang="en-US" altLang="zh-CN">
                  <a:solidFill>
                    <a:srgbClr val="0033CC"/>
                  </a:solidFill>
                </a:rPr>
                <a:t>33</a:t>
              </a:r>
            </a:p>
          </p:txBody>
        </p:sp>
        <p:sp>
          <p:nvSpPr>
            <p:cNvPr id="48" name="Text Box 150">
              <a:extLst>
                <a:ext uri="{FF2B5EF4-FFF2-40B4-BE49-F238E27FC236}">
                  <a16:creationId xmlns:a16="http://schemas.microsoft.com/office/drawing/2014/main" id="{B03B5633-669E-CD62-F4CA-606D7FBB0453}"/>
                </a:ext>
              </a:extLst>
            </p:cNvPr>
            <p:cNvSpPr txBox="1">
              <a:spLocks noChangeArrowheads="1"/>
            </p:cNvSpPr>
            <p:nvPr/>
          </p:nvSpPr>
          <p:spPr bwMode="auto">
            <a:xfrm>
              <a:off x="2851" y="2862"/>
              <a:ext cx="302" cy="233"/>
            </a:xfrm>
            <a:prstGeom prst="rect">
              <a:avLst/>
            </a:prstGeom>
            <a:noFill/>
            <a:ln w="12700" cap="sq">
              <a:noFill/>
              <a:miter lim="800000"/>
              <a:headEnd type="none" w="sm" len="sm"/>
              <a:tailEnd type="none" w="sm" len="sm"/>
            </a:ln>
          </p:spPr>
          <p:txBody>
            <a:bodyPr wrap="none">
              <a:spAutoFit/>
            </a:bodyPr>
            <a:lstStyle/>
            <a:p>
              <a:r>
                <a:rPr lang="en-US" altLang="zh-CN">
                  <a:solidFill>
                    <a:srgbClr val="0033CC"/>
                  </a:solidFill>
                </a:rPr>
                <a:t>39</a:t>
              </a:r>
            </a:p>
          </p:txBody>
        </p:sp>
        <p:sp>
          <p:nvSpPr>
            <p:cNvPr id="49" name="Text Box 151">
              <a:extLst>
                <a:ext uri="{FF2B5EF4-FFF2-40B4-BE49-F238E27FC236}">
                  <a16:creationId xmlns:a16="http://schemas.microsoft.com/office/drawing/2014/main" id="{6E10D731-D130-C791-D09E-266F2DF6F3CA}"/>
                </a:ext>
              </a:extLst>
            </p:cNvPr>
            <p:cNvSpPr txBox="1">
              <a:spLocks noChangeArrowheads="1"/>
            </p:cNvSpPr>
            <p:nvPr/>
          </p:nvSpPr>
          <p:spPr bwMode="auto">
            <a:xfrm>
              <a:off x="3671" y="2862"/>
              <a:ext cx="302" cy="233"/>
            </a:xfrm>
            <a:prstGeom prst="rect">
              <a:avLst/>
            </a:prstGeom>
            <a:noFill/>
            <a:ln w="12700" cap="sq">
              <a:noFill/>
              <a:miter lim="800000"/>
              <a:headEnd type="none" w="sm" len="sm"/>
              <a:tailEnd type="none" w="sm" len="sm"/>
            </a:ln>
          </p:spPr>
          <p:txBody>
            <a:bodyPr wrap="none">
              <a:spAutoFit/>
            </a:bodyPr>
            <a:lstStyle/>
            <a:p>
              <a:r>
                <a:rPr lang="en-US" altLang="zh-CN">
                  <a:solidFill>
                    <a:srgbClr val="0033CC"/>
                  </a:solidFill>
                </a:rPr>
                <a:t>47</a:t>
              </a:r>
            </a:p>
          </p:txBody>
        </p:sp>
        <p:sp>
          <p:nvSpPr>
            <p:cNvPr id="50" name="Text Box 152">
              <a:extLst>
                <a:ext uri="{FF2B5EF4-FFF2-40B4-BE49-F238E27FC236}">
                  <a16:creationId xmlns:a16="http://schemas.microsoft.com/office/drawing/2014/main" id="{C70F507E-6063-9496-32B9-1E147FFA32BF}"/>
                </a:ext>
              </a:extLst>
            </p:cNvPr>
            <p:cNvSpPr txBox="1">
              <a:spLocks noChangeArrowheads="1"/>
            </p:cNvSpPr>
            <p:nvPr/>
          </p:nvSpPr>
          <p:spPr bwMode="auto">
            <a:xfrm>
              <a:off x="4051" y="2862"/>
              <a:ext cx="302" cy="233"/>
            </a:xfrm>
            <a:prstGeom prst="rect">
              <a:avLst/>
            </a:prstGeom>
            <a:noFill/>
            <a:ln w="12700" cap="sq">
              <a:noFill/>
              <a:miter lim="800000"/>
              <a:headEnd type="none" w="sm" len="sm"/>
              <a:tailEnd type="none" w="sm" len="sm"/>
            </a:ln>
          </p:spPr>
          <p:txBody>
            <a:bodyPr wrap="none">
              <a:spAutoFit/>
            </a:bodyPr>
            <a:lstStyle/>
            <a:p>
              <a:r>
                <a:rPr lang="en-US" altLang="zh-CN">
                  <a:solidFill>
                    <a:srgbClr val="0033CC"/>
                  </a:solidFill>
                </a:rPr>
                <a:t>53</a:t>
              </a:r>
            </a:p>
          </p:txBody>
        </p:sp>
        <p:sp>
          <p:nvSpPr>
            <p:cNvPr id="51" name="Text Box 153">
              <a:extLst>
                <a:ext uri="{FF2B5EF4-FFF2-40B4-BE49-F238E27FC236}">
                  <a16:creationId xmlns:a16="http://schemas.microsoft.com/office/drawing/2014/main" id="{C92D0912-58B7-DC23-3B36-DA8FD41EABBC}"/>
                </a:ext>
              </a:extLst>
            </p:cNvPr>
            <p:cNvSpPr txBox="1">
              <a:spLocks noChangeArrowheads="1"/>
            </p:cNvSpPr>
            <p:nvPr/>
          </p:nvSpPr>
          <p:spPr bwMode="auto">
            <a:xfrm>
              <a:off x="4438" y="2862"/>
              <a:ext cx="302" cy="233"/>
            </a:xfrm>
            <a:prstGeom prst="rect">
              <a:avLst/>
            </a:prstGeom>
            <a:noFill/>
            <a:ln w="12700" cap="sq">
              <a:noFill/>
              <a:miter lim="800000"/>
              <a:headEnd type="none" w="sm" len="sm"/>
              <a:tailEnd type="none" w="sm" len="sm"/>
            </a:ln>
          </p:spPr>
          <p:txBody>
            <a:bodyPr wrap="none">
              <a:spAutoFit/>
            </a:bodyPr>
            <a:lstStyle/>
            <a:p>
              <a:r>
                <a:rPr lang="en-US" altLang="zh-CN">
                  <a:solidFill>
                    <a:srgbClr val="0033CC"/>
                  </a:solidFill>
                </a:rPr>
                <a:t>64</a:t>
              </a:r>
            </a:p>
          </p:txBody>
        </p:sp>
        <p:sp>
          <p:nvSpPr>
            <p:cNvPr id="52" name="Text Box 154">
              <a:extLst>
                <a:ext uri="{FF2B5EF4-FFF2-40B4-BE49-F238E27FC236}">
                  <a16:creationId xmlns:a16="http://schemas.microsoft.com/office/drawing/2014/main" id="{3875AD73-D283-E10C-965A-04FDCF989701}"/>
                </a:ext>
              </a:extLst>
            </p:cNvPr>
            <p:cNvSpPr txBox="1">
              <a:spLocks noChangeArrowheads="1"/>
            </p:cNvSpPr>
            <p:nvPr/>
          </p:nvSpPr>
          <p:spPr bwMode="auto">
            <a:xfrm>
              <a:off x="5251" y="2858"/>
              <a:ext cx="302" cy="233"/>
            </a:xfrm>
            <a:prstGeom prst="rect">
              <a:avLst/>
            </a:prstGeom>
            <a:noFill/>
            <a:ln w="12700" cap="sq">
              <a:noFill/>
              <a:miter lim="800000"/>
              <a:headEnd type="none" w="sm" len="sm"/>
              <a:tailEnd type="none" w="sm" len="sm"/>
            </a:ln>
          </p:spPr>
          <p:txBody>
            <a:bodyPr wrap="none">
              <a:spAutoFit/>
            </a:bodyPr>
            <a:lstStyle/>
            <a:p>
              <a:r>
                <a:rPr lang="en-US" altLang="zh-CN">
                  <a:solidFill>
                    <a:srgbClr val="0033CC"/>
                  </a:solidFill>
                </a:rPr>
                <a:t>99</a:t>
              </a:r>
            </a:p>
          </p:txBody>
        </p:sp>
        <p:sp>
          <p:nvSpPr>
            <p:cNvPr id="53" name="Text Box 164">
              <a:extLst>
                <a:ext uri="{FF2B5EF4-FFF2-40B4-BE49-F238E27FC236}">
                  <a16:creationId xmlns:a16="http://schemas.microsoft.com/office/drawing/2014/main" id="{E9BF6310-EB2A-A6CC-4EC1-AFC8551AA490}"/>
                </a:ext>
              </a:extLst>
            </p:cNvPr>
            <p:cNvSpPr txBox="1">
              <a:spLocks noChangeArrowheads="1"/>
            </p:cNvSpPr>
            <p:nvPr/>
          </p:nvSpPr>
          <p:spPr bwMode="auto">
            <a:xfrm>
              <a:off x="2263" y="1370"/>
              <a:ext cx="209" cy="233"/>
            </a:xfrm>
            <a:prstGeom prst="rect">
              <a:avLst/>
            </a:prstGeom>
            <a:noFill/>
            <a:ln w="12700" cap="sq">
              <a:noFill/>
              <a:miter lim="800000"/>
              <a:headEnd type="none" w="sm" len="sm"/>
              <a:tailEnd type="none" w="sm" len="sm"/>
            </a:ln>
          </p:spPr>
          <p:txBody>
            <a:bodyPr wrap="none">
              <a:spAutoFit/>
            </a:bodyPr>
            <a:lstStyle/>
            <a:p>
              <a:r>
                <a:rPr lang="en-US" altLang="zh-CN">
                  <a:solidFill>
                    <a:srgbClr val="FF3300"/>
                  </a:solidFill>
                </a:rPr>
                <a:t>1</a:t>
              </a:r>
            </a:p>
          </p:txBody>
        </p:sp>
        <p:sp>
          <p:nvSpPr>
            <p:cNvPr id="54" name="Text Box 165">
              <a:extLst>
                <a:ext uri="{FF2B5EF4-FFF2-40B4-BE49-F238E27FC236}">
                  <a16:creationId xmlns:a16="http://schemas.microsoft.com/office/drawing/2014/main" id="{4C70D98D-3372-1742-E7BA-08408A01A119}"/>
                </a:ext>
              </a:extLst>
            </p:cNvPr>
            <p:cNvSpPr txBox="1">
              <a:spLocks noChangeArrowheads="1"/>
            </p:cNvSpPr>
            <p:nvPr/>
          </p:nvSpPr>
          <p:spPr bwMode="auto">
            <a:xfrm>
              <a:off x="55" y="2859"/>
              <a:ext cx="209" cy="233"/>
            </a:xfrm>
            <a:prstGeom prst="rect">
              <a:avLst/>
            </a:prstGeom>
            <a:noFill/>
            <a:ln w="12700" cap="sq">
              <a:noFill/>
              <a:miter lim="800000"/>
              <a:headEnd type="none" w="sm" len="sm"/>
              <a:tailEnd type="none" w="sm" len="sm"/>
            </a:ln>
          </p:spPr>
          <p:txBody>
            <a:bodyPr wrap="none">
              <a:spAutoFit/>
            </a:bodyPr>
            <a:lstStyle/>
            <a:p>
              <a:r>
                <a:rPr lang="en-US" altLang="zh-CN">
                  <a:solidFill>
                    <a:srgbClr val="FF3300"/>
                  </a:solidFill>
                </a:rPr>
                <a:t>1</a:t>
              </a:r>
            </a:p>
          </p:txBody>
        </p:sp>
        <p:sp>
          <p:nvSpPr>
            <p:cNvPr id="55" name="Text Box 166">
              <a:extLst>
                <a:ext uri="{FF2B5EF4-FFF2-40B4-BE49-F238E27FC236}">
                  <a16:creationId xmlns:a16="http://schemas.microsoft.com/office/drawing/2014/main" id="{D2642C49-ACF2-ADDE-BEB1-292B971CE02B}"/>
                </a:ext>
              </a:extLst>
            </p:cNvPr>
            <p:cNvSpPr txBox="1">
              <a:spLocks noChangeArrowheads="1"/>
            </p:cNvSpPr>
            <p:nvPr/>
          </p:nvSpPr>
          <p:spPr bwMode="auto">
            <a:xfrm>
              <a:off x="878" y="2862"/>
              <a:ext cx="209" cy="233"/>
            </a:xfrm>
            <a:prstGeom prst="rect">
              <a:avLst/>
            </a:prstGeom>
            <a:noFill/>
            <a:ln w="12700" cap="sq">
              <a:noFill/>
              <a:miter lim="800000"/>
              <a:headEnd type="none" w="sm" len="sm"/>
              <a:tailEnd type="none" w="sm" len="sm"/>
            </a:ln>
          </p:spPr>
          <p:txBody>
            <a:bodyPr wrap="none">
              <a:spAutoFit/>
            </a:bodyPr>
            <a:lstStyle/>
            <a:p>
              <a:r>
                <a:rPr lang="en-US" altLang="zh-CN">
                  <a:solidFill>
                    <a:srgbClr val="FF3300"/>
                  </a:solidFill>
                </a:rPr>
                <a:t>1</a:t>
              </a:r>
            </a:p>
          </p:txBody>
        </p:sp>
        <p:sp>
          <p:nvSpPr>
            <p:cNvPr id="56" name="Text Box 167">
              <a:extLst>
                <a:ext uri="{FF2B5EF4-FFF2-40B4-BE49-F238E27FC236}">
                  <a16:creationId xmlns:a16="http://schemas.microsoft.com/office/drawing/2014/main" id="{9B364AEE-F7AB-4B4E-A522-081A71CA9C4B}"/>
                </a:ext>
              </a:extLst>
            </p:cNvPr>
            <p:cNvSpPr txBox="1">
              <a:spLocks noChangeArrowheads="1"/>
            </p:cNvSpPr>
            <p:nvPr/>
          </p:nvSpPr>
          <p:spPr bwMode="auto">
            <a:xfrm>
              <a:off x="1683" y="2862"/>
              <a:ext cx="209" cy="233"/>
            </a:xfrm>
            <a:prstGeom prst="rect">
              <a:avLst/>
            </a:prstGeom>
            <a:noFill/>
            <a:ln w="12700" cap="sq">
              <a:noFill/>
              <a:miter lim="800000"/>
              <a:headEnd type="none" w="sm" len="sm"/>
              <a:tailEnd type="none" w="sm" len="sm"/>
            </a:ln>
          </p:spPr>
          <p:txBody>
            <a:bodyPr wrap="none">
              <a:spAutoFit/>
            </a:bodyPr>
            <a:lstStyle/>
            <a:p>
              <a:r>
                <a:rPr lang="en-US" altLang="zh-CN">
                  <a:solidFill>
                    <a:srgbClr val="FF3300"/>
                  </a:solidFill>
                </a:rPr>
                <a:t>1</a:t>
              </a:r>
            </a:p>
          </p:txBody>
        </p:sp>
        <p:sp>
          <p:nvSpPr>
            <p:cNvPr id="57" name="Text Box 168">
              <a:extLst>
                <a:ext uri="{FF2B5EF4-FFF2-40B4-BE49-F238E27FC236}">
                  <a16:creationId xmlns:a16="http://schemas.microsoft.com/office/drawing/2014/main" id="{5F225D20-BCFF-8EB9-326F-822670259A74}"/>
                </a:ext>
              </a:extLst>
            </p:cNvPr>
            <p:cNvSpPr txBox="1">
              <a:spLocks noChangeArrowheads="1"/>
            </p:cNvSpPr>
            <p:nvPr/>
          </p:nvSpPr>
          <p:spPr bwMode="auto">
            <a:xfrm>
              <a:off x="2499" y="2862"/>
              <a:ext cx="209" cy="233"/>
            </a:xfrm>
            <a:prstGeom prst="rect">
              <a:avLst/>
            </a:prstGeom>
            <a:noFill/>
            <a:ln w="12700" cap="sq">
              <a:noFill/>
              <a:miter lim="800000"/>
              <a:headEnd type="none" w="sm" len="sm"/>
              <a:tailEnd type="none" w="sm" len="sm"/>
            </a:ln>
          </p:spPr>
          <p:txBody>
            <a:bodyPr wrap="none">
              <a:spAutoFit/>
            </a:bodyPr>
            <a:lstStyle/>
            <a:p>
              <a:r>
                <a:rPr lang="en-US" altLang="zh-CN">
                  <a:solidFill>
                    <a:srgbClr val="FF3300"/>
                  </a:solidFill>
                </a:rPr>
                <a:t>1</a:t>
              </a:r>
            </a:p>
          </p:txBody>
        </p:sp>
        <p:sp>
          <p:nvSpPr>
            <p:cNvPr id="58" name="Text Box 169">
              <a:extLst>
                <a:ext uri="{FF2B5EF4-FFF2-40B4-BE49-F238E27FC236}">
                  <a16:creationId xmlns:a16="http://schemas.microsoft.com/office/drawing/2014/main" id="{CF64D207-D7F3-529C-FB3F-F2C2DB8D9B4E}"/>
                </a:ext>
              </a:extLst>
            </p:cNvPr>
            <p:cNvSpPr txBox="1">
              <a:spLocks noChangeArrowheads="1"/>
            </p:cNvSpPr>
            <p:nvPr/>
          </p:nvSpPr>
          <p:spPr bwMode="auto">
            <a:xfrm>
              <a:off x="4899" y="2862"/>
              <a:ext cx="209" cy="233"/>
            </a:xfrm>
            <a:prstGeom prst="rect">
              <a:avLst/>
            </a:prstGeom>
            <a:noFill/>
            <a:ln w="12700" cap="sq">
              <a:noFill/>
              <a:miter lim="800000"/>
              <a:headEnd type="none" w="sm" len="sm"/>
              <a:tailEnd type="none" w="sm" len="sm"/>
            </a:ln>
          </p:spPr>
          <p:txBody>
            <a:bodyPr wrap="none">
              <a:spAutoFit/>
            </a:bodyPr>
            <a:lstStyle/>
            <a:p>
              <a:r>
                <a:rPr lang="en-US" altLang="zh-CN">
                  <a:solidFill>
                    <a:srgbClr val="FF3300"/>
                  </a:solidFill>
                </a:rPr>
                <a:t>1</a:t>
              </a:r>
            </a:p>
          </p:txBody>
        </p:sp>
        <p:sp>
          <p:nvSpPr>
            <p:cNvPr id="59" name="Text Box 170">
              <a:extLst>
                <a:ext uri="{FF2B5EF4-FFF2-40B4-BE49-F238E27FC236}">
                  <a16:creationId xmlns:a16="http://schemas.microsoft.com/office/drawing/2014/main" id="{7762456F-E756-6363-8FC1-71CCBEF5A9F0}"/>
                </a:ext>
              </a:extLst>
            </p:cNvPr>
            <p:cNvSpPr txBox="1">
              <a:spLocks noChangeArrowheads="1"/>
            </p:cNvSpPr>
            <p:nvPr/>
          </p:nvSpPr>
          <p:spPr bwMode="auto">
            <a:xfrm>
              <a:off x="690" y="2084"/>
              <a:ext cx="209" cy="233"/>
            </a:xfrm>
            <a:prstGeom prst="rect">
              <a:avLst/>
            </a:prstGeom>
            <a:noFill/>
            <a:ln w="12700" cap="sq">
              <a:noFill/>
              <a:miter lim="800000"/>
              <a:headEnd type="none" w="sm" len="sm"/>
              <a:tailEnd type="none" w="sm" len="sm"/>
            </a:ln>
          </p:spPr>
          <p:txBody>
            <a:bodyPr wrap="none">
              <a:spAutoFit/>
            </a:bodyPr>
            <a:lstStyle/>
            <a:p>
              <a:r>
                <a:rPr lang="en-US" altLang="zh-CN">
                  <a:solidFill>
                    <a:srgbClr val="FF3300"/>
                  </a:solidFill>
                </a:rPr>
                <a:t>2</a:t>
              </a:r>
            </a:p>
          </p:txBody>
        </p:sp>
        <p:sp>
          <p:nvSpPr>
            <p:cNvPr id="60" name="Text Box 171">
              <a:extLst>
                <a:ext uri="{FF2B5EF4-FFF2-40B4-BE49-F238E27FC236}">
                  <a16:creationId xmlns:a16="http://schemas.microsoft.com/office/drawing/2014/main" id="{D43C558C-38F5-4A2E-1F64-011BD1DF9CA8}"/>
                </a:ext>
              </a:extLst>
            </p:cNvPr>
            <p:cNvSpPr txBox="1">
              <a:spLocks noChangeArrowheads="1"/>
            </p:cNvSpPr>
            <p:nvPr/>
          </p:nvSpPr>
          <p:spPr bwMode="auto">
            <a:xfrm>
              <a:off x="3463" y="2083"/>
              <a:ext cx="209" cy="233"/>
            </a:xfrm>
            <a:prstGeom prst="rect">
              <a:avLst/>
            </a:prstGeom>
            <a:noFill/>
            <a:ln w="12700" cap="sq">
              <a:noFill/>
              <a:miter lim="800000"/>
              <a:headEnd type="none" w="sm" len="sm"/>
              <a:tailEnd type="none" w="sm" len="sm"/>
            </a:ln>
          </p:spPr>
          <p:txBody>
            <a:bodyPr wrap="none">
              <a:spAutoFit/>
            </a:bodyPr>
            <a:lstStyle/>
            <a:p>
              <a:r>
                <a:rPr lang="en-US" altLang="zh-CN">
                  <a:solidFill>
                    <a:srgbClr val="FF3300"/>
                  </a:solidFill>
                </a:rPr>
                <a:t>2</a:t>
              </a:r>
            </a:p>
          </p:txBody>
        </p:sp>
        <p:sp>
          <p:nvSpPr>
            <p:cNvPr id="61" name="Text Box 172">
              <a:extLst>
                <a:ext uri="{FF2B5EF4-FFF2-40B4-BE49-F238E27FC236}">
                  <a16:creationId xmlns:a16="http://schemas.microsoft.com/office/drawing/2014/main" id="{91E88943-D9EC-8EEF-C327-2448F089128D}"/>
                </a:ext>
              </a:extLst>
            </p:cNvPr>
            <p:cNvSpPr txBox="1">
              <a:spLocks noChangeArrowheads="1"/>
            </p:cNvSpPr>
            <p:nvPr/>
          </p:nvSpPr>
          <p:spPr bwMode="auto">
            <a:xfrm>
              <a:off x="3319" y="2863"/>
              <a:ext cx="209" cy="233"/>
            </a:xfrm>
            <a:prstGeom prst="rect">
              <a:avLst/>
            </a:prstGeom>
            <a:noFill/>
            <a:ln w="12700" cap="sq">
              <a:noFill/>
              <a:miter lim="800000"/>
              <a:headEnd type="none" w="sm" len="sm"/>
              <a:tailEnd type="none" w="sm" len="sm"/>
            </a:ln>
          </p:spPr>
          <p:txBody>
            <a:bodyPr wrap="none">
              <a:spAutoFit/>
            </a:bodyPr>
            <a:lstStyle/>
            <a:p>
              <a:r>
                <a:rPr lang="en-US" altLang="zh-CN">
                  <a:solidFill>
                    <a:srgbClr val="FF3300"/>
                  </a:solidFill>
                </a:rPr>
                <a:t>3</a:t>
              </a:r>
            </a:p>
          </p:txBody>
        </p:sp>
        <p:sp>
          <p:nvSpPr>
            <p:cNvPr id="62" name="Text Box 174">
              <a:extLst>
                <a:ext uri="{FF2B5EF4-FFF2-40B4-BE49-F238E27FC236}">
                  <a16:creationId xmlns:a16="http://schemas.microsoft.com/office/drawing/2014/main" id="{B1F38E9C-7EBE-91BC-642B-6DFCC0132ABF}"/>
                </a:ext>
              </a:extLst>
            </p:cNvPr>
            <p:cNvSpPr txBox="1">
              <a:spLocks noChangeArrowheads="1"/>
            </p:cNvSpPr>
            <p:nvPr/>
          </p:nvSpPr>
          <p:spPr bwMode="auto">
            <a:xfrm>
              <a:off x="152" y="658"/>
              <a:ext cx="2245" cy="407"/>
            </a:xfrm>
            <a:prstGeom prst="rect">
              <a:avLst/>
            </a:prstGeom>
            <a:noFill/>
            <a:ln w="12700" cap="sq">
              <a:noFill/>
              <a:miter lim="800000"/>
              <a:headEnd type="none" w="sm" len="sm"/>
              <a:tailEnd type="none" w="sm" len="sm"/>
            </a:ln>
            <a:effectLst>
              <a:outerShdw dist="28398" dir="1593903" algn="ctr" rotWithShape="0">
                <a:schemeClr val="bg1"/>
              </a:outerShdw>
            </a:effectLst>
          </p:spPr>
          <p:txBody>
            <a:bodyPr>
              <a:spAutoFit/>
            </a:bodyPr>
            <a:lstStyle/>
            <a:p>
              <a:r>
                <a:rPr lang="zh-CN" altLang="en-US" sz="3600" dirty="0">
                  <a:solidFill>
                    <a:srgbClr val="7030A0"/>
                  </a:solidFill>
                  <a:latin typeface="黑体" pitchFamily="49" charset="-122"/>
                  <a:ea typeface="黑体" pitchFamily="49" charset="-122"/>
                </a:rPr>
                <a:t>一棵</a:t>
              </a:r>
              <a:r>
                <a:rPr lang="en-US" altLang="zh-CN" sz="3600" dirty="0">
                  <a:solidFill>
                    <a:srgbClr val="7030A0"/>
                  </a:solidFill>
                  <a:ea typeface="黑体" pitchFamily="49" charset="-122"/>
                </a:rPr>
                <a:t>4</a:t>
              </a:r>
              <a:r>
                <a:rPr lang="zh-CN" altLang="en-US" sz="3600" dirty="0">
                  <a:solidFill>
                    <a:srgbClr val="7030A0"/>
                  </a:solidFill>
                  <a:latin typeface="黑体" pitchFamily="49" charset="-122"/>
                  <a:ea typeface="黑体" pitchFamily="49" charset="-122"/>
                </a:rPr>
                <a:t>阶</a:t>
              </a:r>
              <a:r>
                <a:rPr lang="en-US" altLang="zh-CN" sz="3600" dirty="0">
                  <a:solidFill>
                    <a:srgbClr val="7030A0"/>
                  </a:solidFill>
                  <a:ea typeface="黑体" pitchFamily="49" charset="-122"/>
                </a:rPr>
                <a:t>B-</a:t>
              </a:r>
              <a:r>
                <a:rPr lang="zh-CN" altLang="en-US" sz="3600" dirty="0">
                  <a:solidFill>
                    <a:srgbClr val="7030A0"/>
                  </a:solidFill>
                  <a:latin typeface="黑体" pitchFamily="49" charset="-122"/>
                  <a:ea typeface="黑体" pitchFamily="49" charset="-122"/>
                </a:rPr>
                <a:t>树</a:t>
              </a:r>
            </a:p>
          </p:txBody>
        </p:sp>
      </p:grpSp>
      <p:sp>
        <p:nvSpPr>
          <p:cNvPr id="163" name="Oval 219">
            <a:extLst>
              <a:ext uri="{FF2B5EF4-FFF2-40B4-BE49-F238E27FC236}">
                <a16:creationId xmlns:a16="http://schemas.microsoft.com/office/drawing/2014/main" id="{7ED04CF9-3A7C-0CB3-9C20-784764B2CDBB}"/>
              </a:ext>
            </a:extLst>
          </p:cNvPr>
          <p:cNvSpPr>
            <a:spLocks noChangeArrowheads="1"/>
          </p:cNvSpPr>
          <p:nvPr/>
        </p:nvSpPr>
        <p:spPr bwMode="auto">
          <a:xfrm>
            <a:off x="0" y="5046663"/>
            <a:ext cx="9144000" cy="668337"/>
          </a:xfrm>
          <a:prstGeom prst="ellipse">
            <a:avLst/>
          </a:prstGeom>
          <a:noFill/>
          <a:ln w="34925">
            <a:solidFill>
              <a:srgbClr val="FF0000"/>
            </a:solidFill>
            <a:prstDash val="lgDash"/>
            <a:round/>
            <a:headEnd/>
            <a:tailEnd/>
          </a:ln>
        </p:spPr>
        <p:txBody>
          <a:bodyPr wrap="none" anchor="ctr"/>
          <a:lstStyle/>
          <a:p>
            <a:endParaRPr lang="zh-CN" altLang="en-US">
              <a:solidFill>
                <a:srgbClr val="FFFFCC"/>
              </a:solidFill>
            </a:endParaRPr>
          </a:p>
        </p:txBody>
      </p:sp>
      <p:grpSp>
        <p:nvGrpSpPr>
          <p:cNvPr id="164" name="Group 223">
            <a:extLst>
              <a:ext uri="{FF2B5EF4-FFF2-40B4-BE49-F238E27FC236}">
                <a16:creationId xmlns:a16="http://schemas.microsoft.com/office/drawing/2014/main" id="{C3A256BC-E15F-F25E-A7D6-33BA561C8884}"/>
              </a:ext>
            </a:extLst>
          </p:cNvPr>
          <p:cNvGrpSpPr>
            <a:grpSpLocks/>
          </p:cNvGrpSpPr>
          <p:nvPr/>
        </p:nvGrpSpPr>
        <p:grpSpPr bwMode="auto">
          <a:xfrm>
            <a:off x="5051425" y="798513"/>
            <a:ext cx="3897313" cy="427037"/>
            <a:chOff x="3216" y="510"/>
            <a:chExt cx="2455" cy="269"/>
          </a:xfrm>
        </p:grpSpPr>
        <p:sp>
          <p:nvSpPr>
            <p:cNvPr id="165" name="Text Box 224">
              <a:extLst>
                <a:ext uri="{FF2B5EF4-FFF2-40B4-BE49-F238E27FC236}">
                  <a16:creationId xmlns:a16="http://schemas.microsoft.com/office/drawing/2014/main" id="{25AB0911-F506-9940-3F3E-590E8F125A6C}"/>
                </a:ext>
              </a:extLst>
            </p:cNvPr>
            <p:cNvSpPr txBox="1">
              <a:spLocks noChangeArrowheads="1"/>
            </p:cNvSpPr>
            <p:nvPr/>
          </p:nvSpPr>
          <p:spPr bwMode="auto">
            <a:xfrm>
              <a:off x="3343" y="510"/>
              <a:ext cx="2328" cy="269"/>
            </a:xfrm>
            <a:prstGeom prst="rect">
              <a:avLst/>
            </a:prstGeom>
            <a:noFill/>
            <a:ln w="12700" cap="sq">
              <a:noFill/>
              <a:miter lim="800000"/>
              <a:headEnd type="none" w="sm" len="sm"/>
              <a:tailEnd type="none" w="sm" len="sm"/>
            </a:ln>
          </p:spPr>
          <p:txBody>
            <a:bodyPr wrap="none">
              <a:spAutoFit/>
            </a:bodyPr>
            <a:lstStyle/>
            <a:p>
              <a:r>
                <a:rPr lang="zh-CN" altLang="en-US" sz="2200">
                  <a:solidFill>
                    <a:srgbClr val="000000"/>
                  </a:solidFill>
                  <a:latin typeface="幼圆" pitchFamily="49" charset="-122"/>
                  <a:ea typeface="幼圆" pitchFamily="49" charset="-122"/>
                </a:rPr>
                <a:t>每个分支结点最少有</a:t>
              </a:r>
              <a:r>
                <a:rPr lang="en-US" altLang="zh-CN" sz="2200">
                  <a:solidFill>
                    <a:srgbClr val="000000"/>
                  </a:solidFill>
                  <a:ea typeface="幼圆" pitchFamily="49" charset="-122"/>
                </a:rPr>
                <a:t>2</a:t>
              </a:r>
              <a:r>
                <a:rPr lang="zh-CN" altLang="en-US" sz="2200">
                  <a:solidFill>
                    <a:srgbClr val="000000"/>
                  </a:solidFill>
                  <a:latin typeface="幼圆" pitchFamily="49" charset="-122"/>
                  <a:ea typeface="幼圆" pitchFamily="49" charset="-122"/>
                </a:rPr>
                <a:t>棵子树</a:t>
              </a:r>
            </a:p>
          </p:txBody>
        </p:sp>
        <p:sp>
          <p:nvSpPr>
            <p:cNvPr id="166" name="Oval 225">
              <a:extLst>
                <a:ext uri="{FF2B5EF4-FFF2-40B4-BE49-F238E27FC236}">
                  <a16:creationId xmlns:a16="http://schemas.microsoft.com/office/drawing/2014/main" id="{1AB357CF-C77A-36D3-7D40-A79158D0E6AE}"/>
                </a:ext>
              </a:extLst>
            </p:cNvPr>
            <p:cNvSpPr>
              <a:spLocks noChangeArrowheads="1"/>
            </p:cNvSpPr>
            <p:nvPr/>
          </p:nvSpPr>
          <p:spPr bwMode="auto">
            <a:xfrm>
              <a:off x="3216" y="591"/>
              <a:ext cx="116" cy="116"/>
            </a:xfrm>
            <a:prstGeom prst="ellipse">
              <a:avLst/>
            </a:prstGeom>
            <a:ln>
              <a:headEnd type="none" w="sm" len="sm"/>
              <a:tailEnd type="none" w="sm" len="sm"/>
            </a:ln>
          </p:spPr>
          <p:style>
            <a:lnRef idx="1">
              <a:schemeClr val="accent5"/>
            </a:lnRef>
            <a:fillRef idx="3">
              <a:schemeClr val="accent5"/>
            </a:fillRef>
            <a:effectRef idx="2">
              <a:schemeClr val="accent5"/>
            </a:effectRef>
            <a:fontRef idx="minor">
              <a:schemeClr val="lt1"/>
            </a:fontRef>
          </p:style>
          <p:txBody>
            <a:bodyPr wrap="none" anchor="ctr"/>
            <a:lstStyle/>
            <a:p>
              <a:endParaRPr lang="zh-CN" altLang="en-US">
                <a:solidFill>
                  <a:srgbClr val="FFFFCC"/>
                </a:solidFill>
              </a:endParaRPr>
            </a:p>
          </p:txBody>
        </p:sp>
      </p:grpSp>
      <p:grpSp>
        <p:nvGrpSpPr>
          <p:cNvPr id="167" name="Group 226">
            <a:extLst>
              <a:ext uri="{FF2B5EF4-FFF2-40B4-BE49-F238E27FC236}">
                <a16:creationId xmlns:a16="http://schemas.microsoft.com/office/drawing/2014/main" id="{621C9C3C-DC44-5442-BA23-5EF455D9B141}"/>
              </a:ext>
            </a:extLst>
          </p:cNvPr>
          <p:cNvGrpSpPr>
            <a:grpSpLocks/>
          </p:cNvGrpSpPr>
          <p:nvPr/>
        </p:nvGrpSpPr>
        <p:grpSpPr bwMode="auto">
          <a:xfrm>
            <a:off x="5048250" y="1149350"/>
            <a:ext cx="3255963" cy="427038"/>
            <a:chOff x="3216" y="746"/>
            <a:chExt cx="1935" cy="269"/>
          </a:xfrm>
        </p:grpSpPr>
        <p:sp>
          <p:nvSpPr>
            <p:cNvPr id="168" name="Oval 227">
              <a:extLst>
                <a:ext uri="{FF2B5EF4-FFF2-40B4-BE49-F238E27FC236}">
                  <a16:creationId xmlns:a16="http://schemas.microsoft.com/office/drawing/2014/main" id="{B5E7C5C0-423B-8643-08AD-481E9547158E}"/>
                </a:ext>
              </a:extLst>
            </p:cNvPr>
            <p:cNvSpPr>
              <a:spLocks noChangeArrowheads="1"/>
            </p:cNvSpPr>
            <p:nvPr/>
          </p:nvSpPr>
          <p:spPr bwMode="auto">
            <a:xfrm>
              <a:off x="3216" y="816"/>
              <a:ext cx="116" cy="116"/>
            </a:xfrm>
            <a:prstGeom prst="ellipse">
              <a:avLst/>
            </a:prstGeom>
            <a:ln>
              <a:headEnd type="none" w="sm" len="sm"/>
              <a:tailEnd type="none" w="sm" len="sm"/>
            </a:ln>
          </p:spPr>
          <p:style>
            <a:lnRef idx="1">
              <a:schemeClr val="accent5"/>
            </a:lnRef>
            <a:fillRef idx="3">
              <a:schemeClr val="accent5"/>
            </a:fillRef>
            <a:effectRef idx="2">
              <a:schemeClr val="accent5"/>
            </a:effectRef>
            <a:fontRef idx="minor">
              <a:schemeClr val="lt1"/>
            </a:fontRef>
          </p:style>
          <p:txBody>
            <a:bodyPr wrap="none" anchor="ctr"/>
            <a:lstStyle/>
            <a:p>
              <a:endParaRPr lang="zh-CN" altLang="en-US">
                <a:solidFill>
                  <a:srgbClr val="FFFFCC"/>
                </a:solidFill>
              </a:endParaRPr>
            </a:p>
          </p:txBody>
        </p:sp>
        <p:sp>
          <p:nvSpPr>
            <p:cNvPr id="169" name="Rectangle 228">
              <a:extLst>
                <a:ext uri="{FF2B5EF4-FFF2-40B4-BE49-F238E27FC236}">
                  <a16:creationId xmlns:a16="http://schemas.microsoft.com/office/drawing/2014/main" id="{B48E64CD-6A11-A8CF-177F-0E94D69061C8}"/>
                </a:ext>
              </a:extLst>
            </p:cNvPr>
            <p:cNvSpPr>
              <a:spLocks noChangeArrowheads="1"/>
            </p:cNvSpPr>
            <p:nvPr/>
          </p:nvSpPr>
          <p:spPr bwMode="auto">
            <a:xfrm>
              <a:off x="3354" y="746"/>
              <a:ext cx="1797" cy="269"/>
            </a:xfrm>
            <a:prstGeom prst="rect">
              <a:avLst/>
            </a:prstGeom>
            <a:noFill/>
            <a:ln w="12700" cap="sq">
              <a:noFill/>
              <a:miter lim="800000"/>
              <a:headEnd type="none" w="sm" len="sm"/>
              <a:tailEnd type="none" w="sm" len="sm"/>
            </a:ln>
          </p:spPr>
          <p:txBody>
            <a:bodyPr>
              <a:spAutoFit/>
            </a:bodyPr>
            <a:lstStyle/>
            <a:p>
              <a:r>
                <a:rPr lang="zh-CN" altLang="en-US" sz="2200">
                  <a:solidFill>
                    <a:srgbClr val="000000"/>
                  </a:solidFill>
                  <a:latin typeface="幼圆" pitchFamily="49" charset="-122"/>
                  <a:ea typeface="幼圆" pitchFamily="49" charset="-122"/>
                </a:rPr>
                <a:t>根结点最少有</a:t>
              </a:r>
              <a:r>
                <a:rPr lang="en-US" altLang="zh-CN" sz="2200">
                  <a:solidFill>
                    <a:srgbClr val="000000"/>
                  </a:solidFill>
                  <a:ea typeface="幼圆" pitchFamily="49" charset="-122"/>
                </a:rPr>
                <a:t>2</a:t>
              </a:r>
              <a:r>
                <a:rPr lang="zh-CN" altLang="en-US" sz="2200">
                  <a:solidFill>
                    <a:srgbClr val="000000"/>
                  </a:solidFill>
                  <a:latin typeface="幼圆" pitchFamily="49" charset="-122"/>
                  <a:ea typeface="幼圆" pitchFamily="49" charset="-122"/>
                </a:rPr>
                <a:t>棵子树</a:t>
              </a:r>
            </a:p>
          </p:txBody>
        </p:sp>
      </p:grpSp>
      <p:grpSp>
        <p:nvGrpSpPr>
          <p:cNvPr id="170" name="Group 229">
            <a:extLst>
              <a:ext uri="{FF2B5EF4-FFF2-40B4-BE49-F238E27FC236}">
                <a16:creationId xmlns:a16="http://schemas.microsoft.com/office/drawing/2014/main" id="{133344BC-FC56-3896-DAB7-3D85F831892F}"/>
              </a:ext>
            </a:extLst>
          </p:cNvPr>
          <p:cNvGrpSpPr>
            <a:grpSpLocks/>
          </p:cNvGrpSpPr>
          <p:nvPr/>
        </p:nvGrpSpPr>
        <p:grpSpPr bwMode="auto">
          <a:xfrm>
            <a:off x="5046663" y="1484313"/>
            <a:ext cx="3908425" cy="442912"/>
            <a:chOff x="2993" y="816"/>
            <a:chExt cx="2462" cy="279"/>
          </a:xfrm>
        </p:grpSpPr>
        <p:sp>
          <p:nvSpPr>
            <p:cNvPr id="171" name="Rectangle 230">
              <a:extLst>
                <a:ext uri="{FF2B5EF4-FFF2-40B4-BE49-F238E27FC236}">
                  <a16:creationId xmlns:a16="http://schemas.microsoft.com/office/drawing/2014/main" id="{4B7801DF-6291-DC52-B526-D7D03427F9EF}"/>
                </a:ext>
              </a:extLst>
            </p:cNvPr>
            <p:cNvSpPr>
              <a:spLocks noChangeArrowheads="1"/>
            </p:cNvSpPr>
            <p:nvPr/>
          </p:nvSpPr>
          <p:spPr bwMode="auto">
            <a:xfrm>
              <a:off x="3120" y="816"/>
              <a:ext cx="2335" cy="279"/>
            </a:xfrm>
            <a:prstGeom prst="rect">
              <a:avLst/>
            </a:prstGeom>
            <a:noFill/>
            <a:ln w="12700" cap="sq">
              <a:noFill/>
              <a:miter lim="800000"/>
              <a:headEnd type="none" w="sm" len="sm"/>
              <a:tailEnd type="none" w="sm" len="sm"/>
            </a:ln>
          </p:spPr>
          <p:txBody>
            <a:bodyPr wrap="none">
              <a:spAutoFit/>
            </a:bodyPr>
            <a:lstStyle/>
            <a:p>
              <a:r>
                <a:rPr lang="zh-CN" altLang="en-US" sz="2300" dirty="0">
                  <a:solidFill>
                    <a:srgbClr val="000000"/>
                  </a:solidFill>
                  <a:latin typeface="幼圆" pitchFamily="49" charset="-122"/>
                  <a:ea typeface="幼圆" pitchFamily="49" charset="-122"/>
                </a:rPr>
                <a:t>所有</a:t>
              </a:r>
              <a:r>
                <a:rPr lang="zh-CN" altLang="en-US" sz="2300" dirty="0">
                  <a:solidFill>
                    <a:srgbClr val="000000"/>
                  </a:solidFill>
                  <a:ea typeface="幼圆" pitchFamily="49" charset="-122"/>
                </a:rPr>
                <a:t>“</a:t>
              </a:r>
              <a:r>
                <a:rPr lang="zh-CN" altLang="en-US" sz="2300" dirty="0">
                  <a:solidFill>
                    <a:srgbClr val="000000"/>
                  </a:solidFill>
                  <a:latin typeface="幼圆" pitchFamily="49" charset="-122"/>
                  <a:ea typeface="幼圆" pitchFamily="49" charset="-122"/>
                </a:rPr>
                <a:t>叶结点</a:t>
              </a:r>
              <a:r>
                <a:rPr lang="zh-CN" altLang="en-US" sz="2300" dirty="0">
                  <a:solidFill>
                    <a:srgbClr val="000000"/>
                  </a:solidFill>
                  <a:ea typeface="幼圆" pitchFamily="49" charset="-122"/>
                </a:rPr>
                <a:t>”</a:t>
              </a:r>
              <a:r>
                <a:rPr lang="zh-CN" altLang="en-US" sz="2300" dirty="0">
                  <a:solidFill>
                    <a:srgbClr val="000000"/>
                  </a:solidFill>
                  <a:latin typeface="幼圆" pitchFamily="49" charset="-122"/>
                  <a:ea typeface="幼圆" pitchFamily="49" charset="-122"/>
                </a:rPr>
                <a:t>都在同一层上</a:t>
              </a:r>
            </a:p>
          </p:txBody>
        </p:sp>
        <p:sp>
          <p:nvSpPr>
            <p:cNvPr id="172" name="Oval 231">
              <a:extLst>
                <a:ext uri="{FF2B5EF4-FFF2-40B4-BE49-F238E27FC236}">
                  <a16:creationId xmlns:a16="http://schemas.microsoft.com/office/drawing/2014/main" id="{BBFA5337-C92C-8091-0408-0C6FCCCBF5A2}"/>
                </a:ext>
              </a:extLst>
            </p:cNvPr>
            <p:cNvSpPr>
              <a:spLocks noChangeArrowheads="1"/>
            </p:cNvSpPr>
            <p:nvPr/>
          </p:nvSpPr>
          <p:spPr bwMode="auto">
            <a:xfrm>
              <a:off x="2993" y="892"/>
              <a:ext cx="116" cy="116"/>
            </a:xfrm>
            <a:prstGeom prst="ellipse">
              <a:avLst/>
            </a:prstGeom>
            <a:ln>
              <a:headEnd type="none" w="sm" len="sm"/>
              <a:tailEnd type="none" w="sm" len="sm"/>
            </a:ln>
          </p:spPr>
          <p:style>
            <a:lnRef idx="1">
              <a:schemeClr val="accent5"/>
            </a:lnRef>
            <a:fillRef idx="3">
              <a:schemeClr val="accent5"/>
            </a:fillRef>
            <a:effectRef idx="2">
              <a:schemeClr val="accent5"/>
            </a:effectRef>
            <a:fontRef idx="minor">
              <a:schemeClr val="lt1"/>
            </a:fontRef>
          </p:style>
          <p:txBody>
            <a:bodyPr wrap="none" anchor="ctr"/>
            <a:lstStyle/>
            <a:p>
              <a:endParaRPr lang="zh-CN" altLang="en-US">
                <a:solidFill>
                  <a:srgbClr val="FFFFCC"/>
                </a:solidFill>
              </a:endParaRPr>
            </a:p>
          </p:txBody>
        </p:sp>
      </p:grpSp>
      <p:grpSp>
        <p:nvGrpSpPr>
          <p:cNvPr id="173" name="Group 232">
            <a:extLst>
              <a:ext uri="{FF2B5EF4-FFF2-40B4-BE49-F238E27FC236}">
                <a16:creationId xmlns:a16="http://schemas.microsoft.com/office/drawing/2014/main" id="{BC65CA9C-C78D-D235-9576-5BC89D6F13B6}"/>
              </a:ext>
            </a:extLst>
          </p:cNvPr>
          <p:cNvGrpSpPr>
            <a:grpSpLocks/>
          </p:cNvGrpSpPr>
          <p:nvPr/>
        </p:nvGrpSpPr>
        <p:grpSpPr bwMode="auto">
          <a:xfrm>
            <a:off x="5046662" y="188913"/>
            <a:ext cx="3898899" cy="668338"/>
            <a:chOff x="3157" y="217"/>
            <a:chExt cx="2456" cy="421"/>
          </a:xfrm>
        </p:grpSpPr>
        <p:sp>
          <p:nvSpPr>
            <p:cNvPr id="174" name="Text Box 233">
              <a:extLst>
                <a:ext uri="{FF2B5EF4-FFF2-40B4-BE49-F238E27FC236}">
                  <a16:creationId xmlns:a16="http://schemas.microsoft.com/office/drawing/2014/main" id="{6AAF4ED9-D25C-B1FD-96B1-B1E31F859A30}"/>
                </a:ext>
              </a:extLst>
            </p:cNvPr>
            <p:cNvSpPr txBox="1">
              <a:spLocks noChangeArrowheads="1"/>
            </p:cNvSpPr>
            <p:nvPr/>
          </p:nvSpPr>
          <p:spPr bwMode="auto">
            <a:xfrm>
              <a:off x="3283" y="217"/>
              <a:ext cx="2330" cy="421"/>
            </a:xfrm>
            <a:prstGeom prst="rect">
              <a:avLst/>
            </a:prstGeom>
            <a:noFill/>
            <a:ln w="12700" cap="sq">
              <a:noFill/>
              <a:miter lim="800000"/>
              <a:headEnd type="none" w="sm" len="sm"/>
              <a:tailEnd type="none" w="sm" len="sm"/>
            </a:ln>
          </p:spPr>
          <p:txBody>
            <a:bodyPr wrap="none">
              <a:spAutoFit/>
            </a:bodyPr>
            <a:lstStyle/>
            <a:p>
              <a:pPr algn="just">
                <a:lnSpc>
                  <a:spcPct val="85000"/>
                </a:lnSpc>
              </a:pPr>
              <a:r>
                <a:rPr lang="zh-CN" altLang="en-US" sz="2200" dirty="0">
                  <a:solidFill>
                    <a:srgbClr val="000000"/>
                  </a:solidFill>
                  <a:latin typeface="幼圆" pitchFamily="49" charset="-122"/>
                  <a:ea typeface="幼圆" pitchFamily="49" charset="-122"/>
                </a:rPr>
                <a:t>每个分支结点最多有</a:t>
              </a:r>
              <a:r>
                <a:rPr lang="en-US" altLang="zh-CN" sz="2200" dirty="0">
                  <a:solidFill>
                    <a:srgbClr val="000000"/>
                  </a:solidFill>
                  <a:ea typeface="幼圆" pitchFamily="49" charset="-122"/>
                </a:rPr>
                <a:t>4</a:t>
              </a:r>
              <a:r>
                <a:rPr lang="zh-CN" altLang="en-US" sz="2200" dirty="0">
                  <a:solidFill>
                    <a:srgbClr val="000000"/>
                  </a:solidFill>
                  <a:latin typeface="幼圆" pitchFamily="49" charset="-122"/>
                  <a:ea typeface="幼圆" pitchFamily="49" charset="-122"/>
                </a:rPr>
                <a:t>棵子树</a:t>
              </a:r>
            </a:p>
            <a:p>
              <a:pPr algn="just">
                <a:lnSpc>
                  <a:spcPct val="85000"/>
                </a:lnSpc>
              </a:pPr>
              <a:r>
                <a:rPr lang="en-US" altLang="zh-CN" sz="2200" dirty="0">
                  <a:solidFill>
                    <a:srgbClr val="000000"/>
                  </a:solidFill>
                  <a:latin typeface="幼圆" pitchFamily="49" charset="-122"/>
                  <a:ea typeface="幼圆" pitchFamily="49" charset="-122"/>
                </a:rPr>
                <a:t>(</a:t>
              </a:r>
              <a:r>
                <a:rPr lang="zh-CN" altLang="en-US" sz="2200" dirty="0">
                  <a:solidFill>
                    <a:srgbClr val="000000"/>
                  </a:solidFill>
                  <a:latin typeface="幼圆" pitchFamily="49" charset="-122"/>
                  <a:ea typeface="幼圆" pitchFamily="49" charset="-122"/>
                </a:rPr>
                <a:t>即最多有</a:t>
              </a:r>
              <a:r>
                <a:rPr lang="en-US" altLang="zh-CN" sz="2200" dirty="0">
                  <a:solidFill>
                    <a:srgbClr val="000000"/>
                  </a:solidFill>
                  <a:ea typeface="幼圆" pitchFamily="49" charset="-122"/>
                </a:rPr>
                <a:t>3</a:t>
              </a:r>
              <a:r>
                <a:rPr lang="zh-CN" altLang="en-US" sz="2200" dirty="0">
                  <a:solidFill>
                    <a:srgbClr val="000000"/>
                  </a:solidFill>
                  <a:latin typeface="幼圆" pitchFamily="49" charset="-122"/>
                  <a:ea typeface="幼圆" pitchFamily="49" charset="-122"/>
                </a:rPr>
                <a:t>个关键字值</a:t>
              </a:r>
              <a:r>
                <a:rPr lang="en-US" altLang="zh-CN" sz="2200" dirty="0">
                  <a:solidFill>
                    <a:srgbClr val="000000"/>
                  </a:solidFill>
                  <a:latin typeface="幼圆" pitchFamily="49" charset="-122"/>
                  <a:ea typeface="幼圆" pitchFamily="49" charset="-122"/>
                </a:rPr>
                <a:t>)</a:t>
              </a:r>
            </a:p>
          </p:txBody>
        </p:sp>
        <p:sp>
          <p:nvSpPr>
            <p:cNvPr id="175" name="Oval 234">
              <a:extLst>
                <a:ext uri="{FF2B5EF4-FFF2-40B4-BE49-F238E27FC236}">
                  <a16:creationId xmlns:a16="http://schemas.microsoft.com/office/drawing/2014/main" id="{B4FED4B0-C24D-2A50-259D-2051445CF23D}"/>
                </a:ext>
              </a:extLst>
            </p:cNvPr>
            <p:cNvSpPr>
              <a:spLocks noChangeArrowheads="1"/>
            </p:cNvSpPr>
            <p:nvPr/>
          </p:nvSpPr>
          <p:spPr bwMode="auto">
            <a:xfrm>
              <a:off x="3157" y="273"/>
              <a:ext cx="116" cy="116"/>
            </a:xfrm>
            <a:prstGeom prst="ellipse">
              <a:avLst/>
            </a:prstGeom>
            <a:ln>
              <a:headEnd type="none" w="sm" len="sm"/>
              <a:tailEnd type="none" w="sm" len="sm"/>
            </a:ln>
          </p:spPr>
          <p:style>
            <a:lnRef idx="1">
              <a:schemeClr val="accent5"/>
            </a:lnRef>
            <a:fillRef idx="3">
              <a:schemeClr val="accent5"/>
            </a:fillRef>
            <a:effectRef idx="2">
              <a:schemeClr val="accent5"/>
            </a:effectRef>
            <a:fontRef idx="minor">
              <a:schemeClr val="lt1"/>
            </a:fontRef>
          </p:style>
          <p:txBody>
            <a:bodyPr wrap="none" anchor="ctr"/>
            <a:lstStyle/>
            <a:p>
              <a:endParaRPr lang="zh-CN" altLang="en-US">
                <a:solidFill>
                  <a:srgbClr val="FFFFCC"/>
                </a:solidFill>
              </a:endParaRPr>
            </a:p>
          </p:txBody>
        </p:sp>
      </p:grpSp>
    </p:spTree>
    <p:extLst>
      <p:ext uri="{BB962C8B-B14F-4D97-AF65-F5344CB8AC3E}">
        <p14:creationId xmlns:p14="http://schemas.microsoft.com/office/powerpoint/2010/main" val="1051840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173"/>
                                        </p:tgtEl>
                                        <p:attrNameLst>
                                          <p:attrName>style.visibility</p:attrName>
                                        </p:attrNameLst>
                                      </p:cBhvr>
                                      <p:to>
                                        <p:strVal val="visible"/>
                                      </p:to>
                                    </p:set>
                                    <p:anim calcmode="lin" valueType="num">
                                      <p:cBhvr additive="base">
                                        <p:cTn id="7" dur="500" fill="hold"/>
                                        <p:tgtEl>
                                          <p:spTgt spid="173"/>
                                        </p:tgtEl>
                                        <p:attrNameLst>
                                          <p:attrName>ppt_x</p:attrName>
                                        </p:attrNameLst>
                                      </p:cBhvr>
                                      <p:tavLst>
                                        <p:tav tm="0">
                                          <p:val>
                                            <p:strVal val="1+#ppt_w/2"/>
                                          </p:val>
                                        </p:tav>
                                        <p:tav tm="100000">
                                          <p:val>
                                            <p:strVal val="#ppt_x"/>
                                          </p:val>
                                        </p:tav>
                                      </p:tavLst>
                                    </p:anim>
                                    <p:anim calcmode="lin" valueType="num">
                                      <p:cBhvr additive="base">
                                        <p:cTn id="8" dur="500" fill="hold"/>
                                        <p:tgtEl>
                                          <p:spTgt spid="17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2" presetClass="entr" presetSubtype="2" fill="hold" nodeType="clickEffect">
                                  <p:stCondLst>
                                    <p:cond delay="0"/>
                                  </p:stCondLst>
                                  <p:childTnLst>
                                    <p:set>
                                      <p:cBhvr>
                                        <p:cTn id="12" dur="1" fill="hold">
                                          <p:stCondLst>
                                            <p:cond delay="0"/>
                                          </p:stCondLst>
                                        </p:cTn>
                                        <p:tgtEl>
                                          <p:spTgt spid="164"/>
                                        </p:tgtEl>
                                        <p:attrNameLst>
                                          <p:attrName>style.visibility</p:attrName>
                                        </p:attrNameLst>
                                      </p:cBhvr>
                                      <p:to>
                                        <p:strVal val="visible"/>
                                      </p:to>
                                    </p:set>
                                    <p:animEffect transition="in" filter="slide(fromRight)">
                                      <p:cBhvr>
                                        <p:cTn id="13" dur="500"/>
                                        <p:tgtEl>
                                          <p:spTgt spid="164"/>
                                        </p:tgtEl>
                                      </p:cBhvr>
                                    </p:animEffect>
                                  </p:childTnLst>
                                </p:cTn>
                              </p:par>
                            </p:childTnLst>
                          </p:cTn>
                        </p:par>
                      </p:childTnLst>
                    </p:cTn>
                  </p:par>
                  <p:par>
                    <p:cTn id="14" fill="hold">
                      <p:stCondLst>
                        <p:cond delay="indefinite"/>
                      </p:stCondLst>
                      <p:childTnLst>
                        <p:par>
                          <p:cTn id="15" fill="hold">
                            <p:stCondLst>
                              <p:cond delay="0"/>
                            </p:stCondLst>
                            <p:childTnLst>
                              <p:par>
                                <p:cTn id="16" presetID="12" presetClass="entr" presetSubtype="2" fill="hold" nodeType="clickEffect">
                                  <p:stCondLst>
                                    <p:cond delay="0"/>
                                  </p:stCondLst>
                                  <p:childTnLst>
                                    <p:set>
                                      <p:cBhvr>
                                        <p:cTn id="17" dur="1" fill="hold">
                                          <p:stCondLst>
                                            <p:cond delay="0"/>
                                          </p:stCondLst>
                                        </p:cTn>
                                        <p:tgtEl>
                                          <p:spTgt spid="167"/>
                                        </p:tgtEl>
                                        <p:attrNameLst>
                                          <p:attrName>style.visibility</p:attrName>
                                        </p:attrNameLst>
                                      </p:cBhvr>
                                      <p:to>
                                        <p:strVal val="visible"/>
                                      </p:to>
                                    </p:set>
                                    <p:animEffect transition="in" filter="slide(fromRight)">
                                      <p:cBhvr>
                                        <p:cTn id="18" dur="500"/>
                                        <p:tgtEl>
                                          <p:spTgt spid="167"/>
                                        </p:tgtEl>
                                      </p:cBhvr>
                                    </p:animEffect>
                                  </p:childTnLst>
                                </p:cTn>
                              </p:par>
                            </p:childTnLst>
                          </p:cTn>
                        </p:par>
                      </p:childTnLst>
                    </p:cTn>
                  </p:par>
                  <p:par>
                    <p:cTn id="19" fill="hold">
                      <p:stCondLst>
                        <p:cond delay="indefinite"/>
                      </p:stCondLst>
                      <p:childTnLst>
                        <p:par>
                          <p:cTn id="20" fill="hold">
                            <p:stCondLst>
                              <p:cond delay="0"/>
                            </p:stCondLst>
                            <p:childTnLst>
                              <p:par>
                                <p:cTn id="21" presetID="12" presetClass="entr" presetSubtype="2" fill="hold" nodeType="clickEffect">
                                  <p:stCondLst>
                                    <p:cond delay="0"/>
                                  </p:stCondLst>
                                  <p:childTnLst>
                                    <p:set>
                                      <p:cBhvr>
                                        <p:cTn id="22" dur="1" fill="hold">
                                          <p:stCondLst>
                                            <p:cond delay="0"/>
                                          </p:stCondLst>
                                        </p:cTn>
                                        <p:tgtEl>
                                          <p:spTgt spid="170"/>
                                        </p:tgtEl>
                                        <p:attrNameLst>
                                          <p:attrName>style.visibility</p:attrName>
                                        </p:attrNameLst>
                                      </p:cBhvr>
                                      <p:to>
                                        <p:strVal val="visible"/>
                                      </p:to>
                                    </p:set>
                                    <p:animEffect transition="in" filter="slide(fromRight)">
                                      <p:cBhvr>
                                        <p:cTn id="23" dur="500"/>
                                        <p:tgtEl>
                                          <p:spTgt spid="170"/>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163"/>
                                        </p:tgtEl>
                                        <p:attrNameLst>
                                          <p:attrName>style.visibility</p:attrName>
                                        </p:attrNameLst>
                                      </p:cBhvr>
                                      <p:to>
                                        <p:strVal val="visible"/>
                                      </p:to>
                                    </p:set>
                                    <p:animEffect transition="in" filter="dissolve">
                                      <p:cBhvr>
                                        <p:cTn id="28" dur="500"/>
                                        <p:tgtEl>
                                          <p:spTgt spid="1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926DD1A7-7D0D-26C7-D1C9-BEE8E4897B8D}"/>
              </a:ext>
            </a:extLst>
          </p:cNvPr>
          <p:cNvSpPr>
            <a:spLocks noGrp="1"/>
          </p:cNvSpPr>
          <p:nvPr>
            <p:ph type="dt" sz="half" idx="10"/>
          </p:nvPr>
        </p:nvSpPr>
        <p:spPr/>
        <p:txBody>
          <a:bodyPr/>
          <a:lstStyle/>
          <a:p>
            <a:pPr>
              <a:defRPr/>
            </a:pPr>
            <a:fld id="{72795A5C-ABA9-164F-9A37-0CFC1B48C772}" type="datetime1">
              <a:rPr lang="en-US" altLang="zh-CN" smtClean="0"/>
              <a:t>6/9/22</a:t>
            </a:fld>
            <a:endParaRPr lang="en-US" altLang="zh-CN" dirty="0"/>
          </a:p>
        </p:txBody>
      </p:sp>
      <p:sp>
        <p:nvSpPr>
          <p:cNvPr id="5" name="灯片编号占位符 4">
            <a:extLst>
              <a:ext uri="{FF2B5EF4-FFF2-40B4-BE49-F238E27FC236}">
                <a16:creationId xmlns:a16="http://schemas.microsoft.com/office/drawing/2014/main" id="{AA81E3D9-F454-5F25-7F5B-53D46781C713}"/>
              </a:ext>
            </a:extLst>
          </p:cNvPr>
          <p:cNvSpPr>
            <a:spLocks noGrp="1"/>
          </p:cNvSpPr>
          <p:nvPr>
            <p:ph type="sldNum" sz="quarter" idx="12"/>
          </p:nvPr>
        </p:nvSpPr>
        <p:spPr/>
        <p:txBody>
          <a:bodyPr/>
          <a:lstStyle/>
          <a:p>
            <a:pPr>
              <a:defRPr/>
            </a:pPr>
            <a:fld id="{4FF538FA-A287-4FBD-9703-6DB9C5344803}" type="slidenum">
              <a:rPr lang="zh-CN" altLang="en-US" smtClean="0"/>
              <a:t>48</a:t>
            </a:fld>
            <a:endParaRPr lang="en-US" altLang="zh-CN" dirty="0"/>
          </a:p>
        </p:txBody>
      </p:sp>
      <p:grpSp>
        <p:nvGrpSpPr>
          <p:cNvPr id="6" name="Group 127">
            <a:extLst>
              <a:ext uri="{FF2B5EF4-FFF2-40B4-BE49-F238E27FC236}">
                <a16:creationId xmlns:a16="http://schemas.microsoft.com/office/drawing/2014/main" id="{AC125FB1-B0A4-BC78-DEE8-8DCCCDCA9AF2}"/>
              </a:ext>
            </a:extLst>
          </p:cNvPr>
          <p:cNvGrpSpPr>
            <a:grpSpLocks/>
          </p:cNvGrpSpPr>
          <p:nvPr/>
        </p:nvGrpSpPr>
        <p:grpSpPr bwMode="auto">
          <a:xfrm>
            <a:off x="1979613" y="1357313"/>
            <a:ext cx="4322762" cy="3790950"/>
            <a:chOff x="1427" y="695"/>
            <a:chExt cx="2723" cy="2388"/>
          </a:xfrm>
        </p:grpSpPr>
        <p:grpSp>
          <p:nvGrpSpPr>
            <p:cNvPr id="7" name="Group 11">
              <a:extLst>
                <a:ext uri="{FF2B5EF4-FFF2-40B4-BE49-F238E27FC236}">
                  <a16:creationId xmlns:a16="http://schemas.microsoft.com/office/drawing/2014/main" id="{63AEF4E3-D0BD-EA97-9D47-56036E721AEB}"/>
                </a:ext>
              </a:extLst>
            </p:cNvPr>
            <p:cNvGrpSpPr>
              <a:grpSpLocks/>
            </p:cNvGrpSpPr>
            <p:nvPr/>
          </p:nvGrpSpPr>
          <p:grpSpPr bwMode="auto">
            <a:xfrm>
              <a:off x="2517" y="912"/>
              <a:ext cx="499" cy="250"/>
              <a:chOff x="2290" y="754"/>
              <a:chExt cx="499" cy="250"/>
            </a:xfrm>
          </p:grpSpPr>
          <p:sp>
            <p:nvSpPr>
              <p:cNvPr id="122" name="Line 4">
                <a:extLst>
                  <a:ext uri="{FF2B5EF4-FFF2-40B4-BE49-F238E27FC236}">
                    <a16:creationId xmlns:a16="http://schemas.microsoft.com/office/drawing/2014/main" id="{DEC6C96C-21C0-304D-2399-533019AC4EB8}"/>
                  </a:ext>
                </a:extLst>
              </p:cNvPr>
              <p:cNvSpPr>
                <a:spLocks noChangeShapeType="1"/>
              </p:cNvSpPr>
              <p:nvPr/>
            </p:nvSpPr>
            <p:spPr bwMode="auto">
              <a:xfrm>
                <a:off x="2290" y="767"/>
                <a:ext cx="499" cy="0"/>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123" name="Line 5">
                <a:extLst>
                  <a:ext uri="{FF2B5EF4-FFF2-40B4-BE49-F238E27FC236}">
                    <a16:creationId xmlns:a16="http://schemas.microsoft.com/office/drawing/2014/main" id="{22DCB4D5-BA9C-6E77-2094-8011C1AC4613}"/>
                  </a:ext>
                </a:extLst>
              </p:cNvPr>
              <p:cNvSpPr>
                <a:spLocks noChangeShapeType="1"/>
              </p:cNvSpPr>
              <p:nvPr/>
            </p:nvSpPr>
            <p:spPr bwMode="auto">
              <a:xfrm>
                <a:off x="2290" y="986"/>
                <a:ext cx="499" cy="0"/>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124" name="Line 6">
                <a:extLst>
                  <a:ext uri="{FF2B5EF4-FFF2-40B4-BE49-F238E27FC236}">
                    <a16:creationId xmlns:a16="http://schemas.microsoft.com/office/drawing/2014/main" id="{CAC7CD79-C5E0-33BB-B4EF-EC3768E4A692}"/>
                  </a:ext>
                </a:extLst>
              </p:cNvPr>
              <p:cNvSpPr>
                <a:spLocks noChangeShapeType="1"/>
              </p:cNvSpPr>
              <p:nvPr/>
            </p:nvSpPr>
            <p:spPr bwMode="auto">
              <a:xfrm>
                <a:off x="2290" y="770"/>
                <a:ext cx="0" cy="206"/>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125" name="Line 7">
                <a:extLst>
                  <a:ext uri="{FF2B5EF4-FFF2-40B4-BE49-F238E27FC236}">
                    <a16:creationId xmlns:a16="http://schemas.microsoft.com/office/drawing/2014/main" id="{1CF28866-4EB6-B18E-2122-6EEFBE540F65}"/>
                  </a:ext>
                </a:extLst>
              </p:cNvPr>
              <p:cNvSpPr>
                <a:spLocks noChangeShapeType="1"/>
              </p:cNvSpPr>
              <p:nvPr/>
            </p:nvSpPr>
            <p:spPr bwMode="auto">
              <a:xfrm>
                <a:off x="2789" y="770"/>
                <a:ext cx="0" cy="206"/>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126" name="Line 8">
                <a:extLst>
                  <a:ext uri="{FF2B5EF4-FFF2-40B4-BE49-F238E27FC236}">
                    <a16:creationId xmlns:a16="http://schemas.microsoft.com/office/drawing/2014/main" id="{F81AA367-0C88-230B-41A7-B7FE13132A93}"/>
                  </a:ext>
                </a:extLst>
              </p:cNvPr>
              <p:cNvSpPr>
                <a:spLocks noChangeShapeType="1"/>
              </p:cNvSpPr>
              <p:nvPr/>
            </p:nvSpPr>
            <p:spPr bwMode="auto">
              <a:xfrm>
                <a:off x="2421" y="770"/>
                <a:ext cx="0" cy="206"/>
              </a:xfrm>
              <a:prstGeom prst="line">
                <a:avLst/>
              </a:prstGeom>
              <a:noFill/>
              <a:ln w="19050" cap="sq">
                <a:solidFill>
                  <a:srgbClr val="000080"/>
                </a:solidFill>
                <a:round/>
                <a:headEnd type="none" w="sm" len="sm"/>
                <a:tailEnd type="none" w="sm" len="sm"/>
              </a:ln>
            </p:spPr>
            <p:txBody>
              <a:bodyPr/>
              <a:lstStyle/>
              <a:p>
                <a:endParaRPr lang="zh-CN" altLang="en-US"/>
              </a:p>
            </p:txBody>
          </p:sp>
          <p:sp>
            <p:nvSpPr>
              <p:cNvPr id="127" name="Line 9">
                <a:extLst>
                  <a:ext uri="{FF2B5EF4-FFF2-40B4-BE49-F238E27FC236}">
                    <a16:creationId xmlns:a16="http://schemas.microsoft.com/office/drawing/2014/main" id="{D68F28EE-8BA4-BAB4-5754-BCBAB13AE5BB}"/>
                  </a:ext>
                </a:extLst>
              </p:cNvPr>
              <p:cNvSpPr>
                <a:spLocks noChangeShapeType="1"/>
              </p:cNvSpPr>
              <p:nvPr/>
            </p:nvSpPr>
            <p:spPr bwMode="auto">
              <a:xfrm>
                <a:off x="2661" y="770"/>
                <a:ext cx="0" cy="206"/>
              </a:xfrm>
              <a:prstGeom prst="line">
                <a:avLst/>
              </a:prstGeom>
              <a:noFill/>
              <a:ln w="19050" cap="sq">
                <a:solidFill>
                  <a:srgbClr val="000080"/>
                </a:solidFill>
                <a:round/>
                <a:headEnd type="none" w="sm" len="sm"/>
                <a:tailEnd type="none" w="sm" len="sm"/>
              </a:ln>
            </p:spPr>
            <p:txBody>
              <a:bodyPr/>
              <a:lstStyle/>
              <a:p>
                <a:endParaRPr lang="zh-CN" altLang="en-US"/>
              </a:p>
            </p:txBody>
          </p:sp>
          <p:sp>
            <p:nvSpPr>
              <p:cNvPr id="128" name="Text Box 10">
                <a:extLst>
                  <a:ext uri="{FF2B5EF4-FFF2-40B4-BE49-F238E27FC236}">
                    <a16:creationId xmlns:a16="http://schemas.microsoft.com/office/drawing/2014/main" id="{DEB37DD2-8E0B-6B71-48E8-3D77BA30B8EA}"/>
                  </a:ext>
                </a:extLst>
              </p:cNvPr>
              <p:cNvSpPr txBox="1">
                <a:spLocks noChangeArrowheads="1"/>
              </p:cNvSpPr>
              <p:nvPr/>
            </p:nvSpPr>
            <p:spPr bwMode="auto">
              <a:xfrm>
                <a:off x="2402" y="754"/>
                <a:ext cx="276"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000000"/>
                    </a:solidFill>
                  </a:rPr>
                  <a:t>50</a:t>
                </a:r>
              </a:p>
            </p:txBody>
          </p:sp>
        </p:grpSp>
        <p:grpSp>
          <p:nvGrpSpPr>
            <p:cNvPr id="8" name="Group 12">
              <a:extLst>
                <a:ext uri="{FF2B5EF4-FFF2-40B4-BE49-F238E27FC236}">
                  <a16:creationId xmlns:a16="http://schemas.microsoft.com/office/drawing/2014/main" id="{AAAC546F-5F9C-94BC-07F0-5DD1E1124F2F}"/>
                </a:ext>
              </a:extLst>
            </p:cNvPr>
            <p:cNvGrpSpPr>
              <a:grpSpLocks/>
            </p:cNvGrpSpPr>
            <p:nvPr/>
          </p:nvGrpSpPr>
          <p:grpSpPr bwMode="auto">
            <a:xfrm>
              <a:off x="1837" y="1382"/>
              <a:ext cx="499" cy="250"/>
              <a:chOff x="2290" y="754"/>
              <a:chExt cx="499" cy="250"/>
            </a:xfrm>
          </p:grpSpPr>
          <p:sp>
            <p:nvSpPr>
              <p:cNvPr id="115" name="Line 13">
                <a:extLst>
                  <a:ext uri="{FF2B5EF4-FFF2-40B4-BE49-F238E27FC236}">
                    <a16:creationId xmlns:a16="http://schemas.microsoft.com/office/drawing/2014/main" id="{F09C4B2A-33D5-D4DF-AAD9-875FF8B1CE9F}"/>
                  </a:ext>
                </a:extLst>
              </p:cNvPr>
              <p:cNvSpPr>
                <a:spLocks noChangeShapeType="1"/>
              </p:cNvSpPr>
              <p:nvPr/>
            </p:nvSpPr>
            <p:spPr bwMode="auto">
              <a:xfrm>
                <a:off x="2290" y="767"/>
                <a:ext cx="499" cy="0"/>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116" name="Line 14">
                <a:extLst>
                  <a:ext uri="{FF2B5EF4-FFF2-40B4-BE49-F238E27FC236}">
                    <a16:creationId xmlns:a16="http://schemas.microsoft.com/office/drawing/2014/main" id="{FE8DAC1C-2C45-E9BC-AC00-6CB72A838447}"/>
                  </a:ext>
                </a:extLst>
              </p:cNvPr>
              <p:cNvSpPr>
                <a:spLocks noChangeShapeType="1"/>
              </p:cNvSpPr>
              <p:nvPr/>
            </p:nvSpPr>
            <p:spPr bwMode="auto">
              <a:xfrm>
                <a:off x="2290" y="986"/>
                <a:ext cx="499" cy="0"/>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117" name="Line 15">
                <a:extLst>
                  <a:ext uri="{FF2B5EF4-FFF2-40B4-BE49-F238E27FC236}">
                    <a16:creationId xmlns:a16="http://schemas.microsoft.com/office/drawing/2014/main" id="{973B4A79-49D1-323B-8D7E-AFC8DF3BEAC7}"/>
                  </a:ext>
                </a:extLst>
              </p:cNvPr>
              <p:cNvSpPr>
                <a:spLocks noChangeShapeType="1"/>
              </p:cNvSpPr>
              <p:nvPr/>
            </p:nvSpPr>
            <p:spPr bwMode="auto">
              <a:xfrm>
                <a:off x="2290" y="770"/>
                <a:ext cx="0" cy="206"/>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118" name="Line 16">
                <a:extLst>
                  <a:ext uri="{FF2B5EF4-FFF2-40B4-BE49-F238E27FC236}">
                    <a16:creationId xmlns:a16="http://schemas.microsoft.com/office/drawing/2014/main" id="{92CE7DB2-41C1-A720-BB05-856A43BE738D}"/>
                  </a:ext>
                </a:extLst>
              </p:cNvPr>
              <p:cNvSpPr>
                <a:spLocks noChangeShapeType="1"/>
              </p:cNvSpPr>
              <p:nvPr/>
            </p:nvSpPr>
            <p:spPr bwMode="auto">
              <a:xfrm>
                <a:off x="2789" y="770"/>
                <a:ext cx="0" cy="206"/>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119" name="Line 17">
                <a:extLst>
                  <a:ext uri="{FF2B5EF4-FFF2-40B4-BE49-F238E27FC236}">
                    <a16:creationId xmlns:a16="http://schemas.microsoft.com/office/drawing/2014/main" id="{316957F1-C815-9F2F-5AAF-A79092B77451}"/>
                  </a:ext>
                </a:extLst>
              </p:cNvPr>
              <p:cNvSpPr>
                <a:spLocks noChangeShapeType="1"/>
              </p:cNvSpPr>
              <p:nvPr/>
            </p:nvSpPr>
            <p:spPr bwMode="auto">
              <a:xfrm>
                <a:off x="2421" y="770"/>
                <a:ext cx="0" cy="206"/>
              </a:xfrm>
              <a:prstGeom prst="line">
                <a:avLst/>
              </a:prstGeom>
              <a:noFill/>
              <a:ln w="19050" cap="sq">
                <a:solidFill>
                  <a:srgbClr val="000080"/>
                </a:solidFill>
                <a:round/>
                <a:headEnd type="none" w="sm" len="sm"/>
                <a:tailEnd type="none" w="sm" len="sm"/>
              </a:ln>
            </p:spPr>
            <p:txBody>
              <a:bodyPr/>
              <a:lstStyle/>
              <a:p>
                <a:endParaRPr lang="zh-CN" altLang="en-US"/>
              </a:p>
            </p:txBody>
          </p:sp>
          <p:sp>
            <p:nvSpPr>
              <p:cNvPr id="120" name="Line 18">
                <a:extLst>
                  <a:ext uri="{FF2B5EF4-FFF2-40B4-BE49-F238E27FC236}">
                    <a16:creationId xmlns:a16="http://schemas.microsoft.com/office/drawing/2014/main" id="{B628AFB0-691C-2D10-8F2A-92FE85D0AB7C}"/>
                  </a:ext>
                </a:extLst>
              </p:cNvPr>
              <p:cNvSpPr>
                <a:spLocks noChangeShapeType="1"/>
              </p:cNvSpPr>
              <p:nvPr/>
            </p:nvSpPr>
            <p:spPr bwMode="auto">
              <a:xfrm>
                <a:off x="2661" y="770"/>
                <a:ext cx="0" cy="206"/>
              </a:xfrm>
              <a:prstGeom prst="line">
                <a:avLst/>
              </a:prstGeom>
              <a:noFill/>
              <a:ln w="19050" cap="sq">
                <a:solidFill>
                  <a:srgbClr val="000080"/>
                </a:solidFill>
                <a:round/>
                <a:headEnd type="none" w="sm" len="sm"/>
                <a:tailEnd type="none" w="sm" len="sm"/>
              </a:ln>
            </p:spPr>
            <p:txBody>
              <a:bodyPr/>
              <a:lstStyle/>
              <a:p>
                <a:endParaRPr lang="zh-CN" altLang="en-US"/>
              </a:p>
            </p:txBody>
          </p:sp>
          <p:sp>
            <p:nvSpPr>
              <p:cNvPr id="121" name="Text Box 19">
                <a:extLst>
                  <a:ext uri="{FF2B5EF4-FFF2-40B4-BE49-F238E27FC236}">
                    <a16:creationId xmlns:a16="http://schemas.microsoft.com/office/drawing/2014/main" id="{59CF46FB-5FD1-58B8-2F6D-C50F0DEF4F7F}"/>
                  </a:ext>
                </a:extLst>
              </p:cNvPr>
              <p:cNvSpPr txBox="1">
                <a:spLocks noChangeArrowheads="1"/>
              </p:cNvSpPr>
              <p:nvPr/>
            </p:nvSpPr>
            <p:spPr bwMode="auto">
              <a:xfrm>
                <a:off x="2402" y="754"/>
                <a:ext cx="276"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000000"/>
                    </a:solidFill>
                  </a:rPr>
                  <a:t>35</a:t>
                </a:r>
              </a:p>
            </p:txBody>
          </p:sp>
        </p:grpSp>
        <p:grpSp>
          <p:nvGrpSpPr>
            <p:cNvPr id="9" name="Group 20">
              <a:extLst>
                <a:ext uri="{FF2B5EF4-FFF2-40B4-BE49-F238E27FC236}">
                  <a16:creationId xmlns:a16="http://schemas.microsoft.com/office/drawing/2014/main" id="{3EE96C23-D015-14B4-B5BC-DDA618BBDA60}"/>
                </a:ext>
              </a:extLst>
            </p:cNvPr>
            <p:cNvGrpSpPr>
              <a:grpSpLocks/>
            </p:cNvGrpSpPr>
            <p:nvPr/>
          </p:nvGrpSpPr>
          <p:grpSpPr bwMode="auto">
            <a:xfrm>
              <a:off x="3197" y="1374"/>
              <a:ext cx="499" cy="250"/>
              <a:chOff x="2290" y="754"/>
              <a:chExt cx="499" cy="250"/>
            </a:xfrm>
          </p:grpSpPr>
          <p:sp>
            <p:nvSpPr>
              <p:cNvPr id="108" name="Line 21">
                <a:extLst>
                  <a:ext uri="{FF2B5EF4-FFF2-40B4-BE49-F238E27FC236}">
                    <a16:creationId xmlns:a16="http://schemas.microsoft.com/office/drawing/2014/main" id="{7AFFC7C9-1EF0-E67C-CA11-85692F5A88DB}"/>
                  </a:ext>
                </a:extLst>
              </p:cNvPr>
              <p:cNvSpPr>
                <a:spLocks noChangeShapeType="1"/>
              </p:cNvSpPr>
              <p:nvPr/>
            </p:nvSpPr>
            <p:spPr bwMode="auto">
              <a:xfrm>
                <a:off x="2290" y="767"/>
                <a:ext cx="499" cy="0"/>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109" name="Line 22">
                <a:extLst>
                  <a:ext uri="{FF2B5EF4-FFF2-40B4-BE49-F238E27FC236}">
                    <a16:creationId xmlns:a16="http://schemas.microsoft.com/office/drawing/2014/main" id="{85F0C83A-40A8-8FD6-8297-034CD8BB72A1}"/>
                  </a:ext>
                </a:extLst>
              </p:cNvPr>
              <p:cNvSpPr>
                <a:spLocks noChangeShapeType="1"/>
              </p:cNvSpPr>
              <p:nvPr/>
            </p:nvSpPr>
            <p:spPr bwMode="auto">
              <a:xfrm>
                <a:off x="2290" y="986"/>
                <a:ext cx="499" cy="0"/>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110" name="Line 23">
                <a:extLst>
                  <a:ext uri="{FF2B5EF4-FFF2-40B4-BE49-F238E27FC236}">
                    <a16:creationId xmlns:a16="http://schemas.microsoft.com/office/drawing/2014/main" id="{5BD091D6-8E74-5B7A-EB65-1C80AA57E9BE}"/>
                  </a:ext>
                </a:extLst>
              </p:cNvPr>
              <p:cNvSpPr>
                <a:spLocks noChangeShapeType="1"/>
              </p:cNvSpPr>
              <p:nvPr/>
            </p:nvSpPr>
            <p:spPr bwMode="auto">
              <a:xfrm>
                <a:off x="2290" y="770"/>
                <a:ext cx="0" cy="206"/>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111" name="Line 24">
                <a:extLst>
                  <a:ext uri="{FF2B5EF4-FFF2-40B4-BE49-F238E27FC236}">
                    <a16:creationId xmlns:a16="http://schemas.microsoft.com/office/drawing/2014/main" id="{07E2A8BF-0109-2732-946B-5AA701CF9F8F}"/>
                  </a:ext>
                </a:extLst>
              </p:cNvPr>
              <p:cNvSpPr>
                <a:spLocks noChangeShapeType="1"/>
              </p:cNvSpPr>
              <p:nvPr/>
            </p:nvSpPr>
            <p:spPr bwMode="auto">
              <a:xfrm>
                <a:off x="2789" y="770"/>
                <a:ext cx="0" cy="206"/>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112" name="Line 25">
                <a:extLst>
                  <a:ext uri="{FF2B5EF4-FFF2-40B4-BE49-F238E27FC236}">
                    <a16:creationId xmlns:a16="http://schemas.microsoft.com/office/drawing/2014/main" id="{5941A414-09ED-B6DE-0708-FF51D432DB09}"/>
                  </a:ext>
                </a:extLst>
              </p:cNvPr>
              <p:cNvSpPr>
                <a:spLocks noChangeShapeType="1"/>
              </p:cNvSpPr>
              <p:nvPr/>
            </p:nvSpPr>
            <p:spPr bwMode="auto">
              <a:xfrm>
                <a:off x="2421" y="770"/>
                <a:ext cx="0" cy="206"/>
              </a:xfrm>
              <a:prstGeom prst="line">
                <a:avLst/>
              </a:prstGeom>
              <a:noFill/>
              <a:ln w="19050" cap="sq">
                <a:solidFill>
                  <a:srgbClr val="000080"/>
                </a:solidFill>
                <a:round/>
                <a:headEnd type="none" w="sm" len="sm"/>
                <a:tailEnd type="none" w="sm" len="sm"/>
              </a:ln>
            </p:spPr>
            <p:txBody>
              <a:bodyPr/>
              <a:lstStyle/>
              <a:p>
                <a:endParaRPr lang="zh-CN" altLang="en-US"/>
              </a:p>
            </p:txBody>
          </p:sp>
          <p:sp>
            <p:nvSpPr>
              <p:cNvPr id="113" name="Line 26">
                <a:extLst>
                  <a:ext uri="{FF2B5EF4-FFF2-40B4-BE49-F238E27FC236}">
                    <a16:creationId xmlns:a16="http://schemas.microsoft.com/office/drawing/2014/main" id="{76AEE5F0-6EA6-3958-D43C-87BD5A0B9472}"/>
                  </a:ext>
                </a:extLst>
              </p:cNvPr>
              <p:cNvSpPr>
                <a:spLocks noChangeShapeType="1"/>
              </p:cNvSpPr>
              <p:nvPr/>
            </p:nvSpPr>
            <p:spPr bwMode="auto">
              <a:xfrm>
                <a:off x="2661" y="770"/>
                <a:ext cx="0" cy="206"/>
              </a:xfrm>
              <a:prstGeom prst="line">
                <a:avLst/>
              </a:prstGeom>
              <a:noFill/>
              <a:ln w="19050" cap="sq">
                <a:solidFill>
                  <a:srgbClr val="000080"/>
                </a:solidFill>
                <a:round/>
                <a:headEnd type="none" w="sm" len="sm"/>
                <a:tailEnd type="none" w="sm" len="sm"/>
              </a:ln>
            </p:spPr>
            <p:txBody>
              <a:bodyPr/>
              <a:lstStyle/>
              <a:p>
                <a:endParaRPr lang="zh-CN" altLang="en-US"/>
              </a:p>
            </p:txBody>
          </p:sp>
          <p:sp>
            <p:nvSpPr>
              <p:cNvPr id="114" name="Text Box 27">
                <a:extLst>
                  <a:ext uri="{FF2B5EF4-FFF2-40B4-BE49-F238E27FC236}">
                    <a16:creationId xmlns:a16="http://schemas.microsoft.com/office/drawing/2014/main" id="{CE3741E9-959F-A093-7EA2-AE11688EDB67}"/>
                  </a:ext>
                </a:extLst>
              </p:cNvPr>
              <p:cNvSpPr txBox="1">
                <a:spLocks noChangeArrowheads="1"/>
              </p:cNvSpPr>
              <p:nvPr/>
            </p:nvSpPr>
            <p:spPr bwMode="auto">
              <a:xfrm>
                <a:off x="2402" y="754"/>
                <a:ext cx="276"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000000"/>
                    </a:solidFill>
                  </a:rPr>
                  <a:t>75</a:t>
                </a:r>
              </a:p>
            </p:txBody>
          </p:sp>
        </p:grpSp>
        <p:grpSp>
          <p:nvGrpSpPr>
            <p:cNvPr id="10" name="Group 28">
              <a:extLst>
                <a:ext uri="{FF2B5EF4-FFF2-40B4-BE49-F238E27FC236}">
                  <a16:creationId xmlns:a16="http://schemas.microsoft.com/office/drawing/2014/main" id="{A4492135-F5FF-A733-122D-78C681C1F2E9}"/>
                </a:ext>
              </a:extLst>
            </p:cNvPr>
            <p:cNvGrpSpPr>
              <a:grpSpLocks/>
            </p:cNvGrpSpPr>
            <p:nvPr/>
          </p:nvGrpSpPr>
          <p:grpSpPr bwMode="auto">
            <a:xfrm>
              <a:off x="1519" y="1850"/>
              <a:ext cx="499" cy="250"/>
              <a:chOff x="2290" y="754"/>
              <a:chExt cx="499" cy="250"/>
            </a:xfrm>
          </p:grpSpPr>
          <p:sp>
            <p:nvSpPr>
              <p:cNvPr id="101" name="Line 29">
                <a:extLst>
                  <a:ext uri="{FF2B5EF4-FFF2-40B4-BE49-F238E27FC236}">
                    <a16:creationId xmlns:a16="http://schemas.microsoft.com/office/drawing/2014/main" id="{BDFC3A2E-86F6-5ABE-9771-7A709546878A}"/>
                  </a:ext>
                </a:extLst>
              </p:cNvPr>
              <p:cNvSpPr>
                <a:spLocks noChangeShapeType="1"/>
              </p:cNvSpPr>
              <p:nvPr/>
            </p:nvSpPr>
            <p:spPr bwMode="auto">
              <a:xfrm>
                <a:off x="2290" y="767"/>
                <a:ext cx="499" cy="0"/>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102" name="Line 30">
                <a:extLst>
                  <a:ext uri="{FF2B5EF4-FFF2-40B4-BE49-F238E27FC236}">
                    <a16:creationId xmlns:a16="http://schemas.microsoft.com/office/drawing/2014/main" id="{419AB9D7-5040-C905-CF2E-B1E99CA12777}"/>
                  </a:ext>
                </a:extLst>
              </p:cNvPr>
              <p:cNvSpPr>
                <a:spLocks noChangeShapeType="1"/>
              </p:cNvSpPr>
              <p:nvPr/>
            </p:nvSpPr>
            <p:spPr bwMode="auto">
              <a:xfrm>
                <a:off x="2290" y="986"/>
                <a:ext cx="499" cy="0"/>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103" name="Line 31">
                <a:extLst>
                  <a:ext uri="{FF2B5EF4-FFF2-40B4-BE49-F238E27FC236}">
                    <a16:creationId xmlns:a16="http://schemas.microsoft.com/office/drawing/2014/main" id="{E7B17F3C-DC44-89EE-C1F1-CA6789A1C7E4}"/>
                  </a:ext>
                </a:extLst>
              </p:cNvPr>
              <p:cNvSpPr>
                <a:spLocks noChangeShapeType="1"/>
              </p:cNvSpPr>
              <p:nvPr/>
            </p:nvSpPr>
            <p:spPr bwMode="auto">
              <a:xfrm>
                <a:off x="2290" y="770"/>
                <a:ext cx="0" cy="206"/>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104" name="Line 32">
                <a:extLst>
                  <a:ext uri="{FF2B5EF4-FFF2-40B4-BE49-F238E27FC236}">
                    <a16:creationId xmlns:a16="http://schemas.microsoft.com/office/drawing/2014/main" id="{982F13B4-8E8F-B924-3AAA-2F685E6BCED5}"/>
                  </a:ext>
                </a:extLst>
              </p:cNvPr>
              <p:cNvSpPr>
                <a:spLocks noChangeShapeType="1"/>
              </p:cNvSpPr>
              <p:nvPr/>
            </p:nvSpPr>
            <p:spPr bwMode="auto">
              <a:xfrm>
                <a:off x="2789" y="770"/>
                <a:ext cx="0" cy="206"/>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105" name="Line 33">
                <a:extLst>
                  <a:ext uri="{FF2B5EF4-FFF2-40B4-BE49-F238E27FC236}">
                    <a16:creationId xmlns:a16="http://schemas.microsoft.com/office/drawing/2014/main" id="{56019BED-8990-F183-216B-2F7D6F4F3028}"/>
                  </a:ext>
                </a:extLst>
              </p:cNvPr>
              <p:cNvSpPr>
                <a:spLocks noChangeShapeType="1"/>
              </p:cNvSpPr>
              <p:nvPr/>
            </p:nvSpPr>
            <p:spPr bwMode="auto">
              <a:xfrm>
                <a:off x="2421" y="770"/>
                <a:ext cx="0" cy="206"/>
              </a:xfrm>
              <a:prstGeom prst="line">
                <a:avLst/>
              </a:prstGeom>
              <a:noFill/>
              <a:ln w="19050" cap="sq">
                <a:solidFill>
                  <a:srgbClr val="000080"/>
                </a:solidFill>
                <a:round/>
                <a:headEnd type="none" w="sm" len="sm"/>
                <a:tailEnd type="none" w="sm" len="sm"/>
              </a:ln>
            </p:spPr>
            <p:txBody>
              <a:bodyPr/>
              <a:lstStyle/>
              <a:p>
                <a:endParaRPr lang="zh-CN" altLang="en-US"/>
              </a:p>
            </p:txBody>
          </p:sp>
          <p:sp>
            <p:nvSpPr>
              <p:cNvPr id="106" name="Line 34">
                <a:extLst>
                  <a:ext uri="{FF2B5EF4-FFF2-40B4-BE49-F238E27FC236}">
                    <a16:creationId xmlns:a16="http://schemas.microsoft.com/office/drawing/2014/main" id="{A7BD72EE-4182-362F-4CAD-D0BE8CDC9463}"/>
                  </a:ext>
                </a:extLst>
              </p:cNvPr>
              <p:cNvSpPr>
                <a:spLocks noChangeShapeType="1"/>
              </p:cNvSpPr>
              <p:nvPr/>
            </p:nvSpPr>
            <p:spPr bwMode="auto">
              <a:xfrm>
                <a:off x="2661" y="770"/>
                <a:ext cx="0" cy="206"/>
              </a:xfrm>
              <a:prstGeom prst="line">
                <a:avLst/>
              </a:prstGeom>
              <a:noFill/>
              <a:ln w="19050" cap="sq">
                <a:solidFill>
                  <a:srgbClr val="000080"/>
                </a:solidFill>
                <a:round/>
                <a:headEnd type="none" w="sm" len="sm"/>
                <a:tailEnd type="none" w="sm" len="sm"/>
              </a:ln>
            </p:spPr>
            <p:txBody>
              <a:bodyPr/>
              <a:lstStyle/>
              <a:p>
                <a:endParaRPr lang="zh-CN" altLang="en-US"/>
              </a:p>
            </p:txBody>
          </p:sp>
          <p:sp>
            <p:nvSpPr>
              <p:cNvPr id="107" name="Text Box 35">
                <a:extLst>
                  <a:ext uri="{FF2B5EF4-FFF2-40B4-BE49-F238E27FC236}">
                    <a16:creationId xmlns:a16="http://schemas.microsoft.com/office/drawing/2014/main" id="{86D11CD6-5F6F-133E-644E-41B3CFCF130A}"/>
                  </a:ext>
                </a:extLst>
              </p:cNvPr>
              <p:cNvSpPr txBox="1">
                <a:spLocks noChangeArrowheads="1"/>
              </p:cNvSpPr>
              <p:nvPr/>
            </p:nvSpPr>
            <p:spPr bwMode="auto">
              <a:xfrm>
                <a:off x="2402" y="754"/>
                <a:ext cx="276"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000000"/>
                    </a:solidFill>
                  </a:rPr>
                  <a:t>24</a:t>
                </a:r>
              </a:p>
            </p:txBody>
          </p:sp>
        </p:grpSp>
        <p:grpSp>
          <p:nvGrpSpPr>
            <p:cNvPr id="11" name="Group 36">
              <a:extLst>
                <a:ext uri="{FF2B5EF4-FFF2-40B4-BE49-F238E27FC236}">
                  <a16:creationId xmlns:a16="http://schemas.microsoft.com/office/drawing/2014/main" id="{D8EC8094-2A7A-8D67-2F61-D8EF30FA2686}"/>
                </a:ext>
              </a:extLst>
            </p:cNvPr>
            <p:cNvGrpSpPr>
              <a:grpSpLocks/>
            </p:cNvGrpSpPr>
            <p:nvPr/>
          </p:nvGrpSpPr>
          <p:grpSpPr bwMode="auto">
            <a:xfrm>
              <a:off x="2200" y="1843"/>
              <a:ext cx="499" cy="250"/>
              <a:chOff x="2290" y="754"/>
              <a:chExt cx="499" cy="250"/>
            </a:xfrm>
          </p:grpSpPr>
          <p:sp>
            <p:nvSpPr>
              <p:cNvPr id="94" name="Line 37">
                <a:extLst>
                  <a:ext uri="{FF2B5EF4-FFF2-40B4-BE49-F238E27FC236}">
                    <a16:creationId xmlns:a16="http://schemas.microsoft.com/office/drawing/2014/main" id="{466236FC-2575-EF39-64B6-005713063794}"/>
                  </a:ext>
                </a:extLst>
              </p:cNvPr>
              <p:cNvSpPr>
                <a:spLocks noChangeShapeType="1"/>
              </p:cNvSpPr>
              <p:nvPr/>
            </p:nvSpPr>
            <p:spPr bwMode="auto">
              <a:xfrm>
                <a:off x="2290" y="767"/>
                <a:ext cx="499" cy="0"/>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95" name="Line 38">
                <a:extLst>
                  <a:ext uri="{FF2B5EF4-FFF2-40B4-BE49-F238E27FC236}">
                    <a16:creationId xmlns:a16="http://schemas.microsoft.com/office/drawing/2014/main" id="{BA35B47D-C48A-2481-6AB5-47EF50AF52E7}"/>
                  </a:ext>
                </a:extLst>
              </p:cNvPr>
              <p:cNvSpPr>
                <a:spLocks noChangeShapeType="1"/>
              </p:cNvSpPr>
              <p:nvPr/>
            </p:nvSpPr>
            <p:spPr bwMode="auto">
              <a:xfrm>
                <a:off x="2290" y="986"/>
                <a:ext cx="499" cy="0"/>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96" name="Line 39">
                <a:extLst>
                  <a:ext uri="{FF2B5EF4-FFF2-40B4-BE49-F238E27FC236}">
                    <a16:creationId xmlns:a16="http://schemas.microsoft.com/office/drawing/2014/main" id="{FE5CA393-5137-BDE0-B5FE-785D8D77F8A1}"/>
                  </a:ext>
                </a:extLst>
              </p:cNvPr>
              <p:cNvSpPr>
                <a:spLocks noChangeShapeType="1"/>
              </p:cNvSpPr>
              <p:nvPr/>
            </p:nvSpPr>
            <p:spPr bwMode="auto">
              <a:xfrm>
                <a:off x="2290" y="770"/>
                <a:ext cx="0" cy="206"/>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97" name="Line 40">
                <a:extLst>
                  <a:ext uri="{FF2B5EF4-FFF2-40B4-BE49-F238E27FC236}">
                    <a16:creationId xmlns:a16="http://schemas.microsoft.com/office/drawing/2014/main" id="{EA3978CE-C018-A584-6754-5A4BFA7D08EB}"/>
                  </a:ext>
                </a:extLst>
              </p:cNvPr>
              <p:cNvSpPr>
                <a:spLocks noChangeShapeType="1"/>
              </p:cNvSpPr>
              <p:nvPr/>
            </p:nvSpPr>
            <p:spPr bwMode="auto">
              <a:xfrm>
                <a:off x="2789" y="770"/>
                <a:ext cx="0" cy="206"/>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98" name="Line 41">
                <a:extLst>
                  <a:ext uri="{FF2B5EF4-FFF2-40B4-BE49-F238E27FC236}">
                    <a16:creationId xmlns:a16="http://schemas.microsoft.com/office/drawing/2014/main" id="{19F5FD1E-F60A-2999-B068-69D59CD1ADA6}"/>
                  </a:ext>
                </a:extLst>
              </p:cNvPr>
              <p:cNvSpPr>
                <a:spLocks noChangeShapeType="1"/>
              </p:cNvSpPr>
              <p:nvPr/>
            </p:nvSpPr>
            <p:spPr bwMode="auto">
              <a:xfrm>
                <a:off x="2421" y="770"/>
                <a:ext cx="0" cy="206"/>
              </a:xfrm>
              <a:prstGeom prst="line">
                <a:avLst/>
              </a:prstGeom>
              <a:noFill/>
              <a:ln w="19050" cap="sq">
                <a:solidFill>
                  <a:srgbClr val="000080"/>
                </a:solidFill>
                <a:round/>
                <a:headEnd type="none" w="sm" len="sm"/>
                <a:tailEnd type="none" w="sm" len="sm"/>
              </a:ln>
            </p:spPr>
            <p:txBody>
              <a:bodyPr/>
              <a:lstStyle/>
              <a:p>
                <a:endParaRPr lang="zh-CN" altLang="en-US"/>
              </a:p>
            </p:txBody>
          </p:sp>
          <p:sp>
            <p:nvSpPr>
              <p:cNvPr id="99" name="Line 42">
                <a:extLst>
                  <a:ext uri="{FF2B5EF4-FFF2-40B4-BE49-F238E27FC236}">
                    <a16:creationId xmlns:a16="http://schemas.microsoft.com/office/drawing/2014/main" id="{A39CCF26-06C7-CD66-7744-C4DABA252EC7}"/>
                  </a:ext>
                </a:extLst>
              </p:cNvPr>
              <p:cNvSpPr>
                <a:spLocks noChangeShapeType="1"/>
              </p:cNvSpPr>
              <p:nvPr/>
            </p:nvSpPr>
            <p:spPr bwMode="auto">
              <a:xfrm>
                <a:off x="2661" y="770"/>
                <a:ext cx="0" cy="206"/>
              </a:xfrm>
              <a:prstGeom prst="line">
                <a:avLst/>
              </a:prstGeom>
              <a:noFill/>
              <a:ln w="19050" cap="sq">
                <a:solidFill>
                  <a:srgbClr val="000080"/>
                </a:solidFill>
                <a:round/>
                <a:headEnd type="none" w="sm" len="sm"/>
                <a:tailEnd type="none" w="sm" len="sm"/>
              </a:ln>
            </p:spPr>
            <p:txBody>
              <a:bodyPr/>
              <a:lstStyle/>
              <a:p>
                <a:endParaRPr lang="zh-CN" altLang="en-US"/>
              </a:p>
            </p:txBody>
          </p:sp>
          <p:sp>
            <p:nvSpPr>
              <p:cNvPr id="100" name="Text Box 43">
                <a:extLst>
                  <a:ext uri="{FF2B5EF4-FFF2-40B4-BE49-F238E27FC236}">
                    <a16:creationId xmlns:a16="http://schemas.microsoft.com/office/drawing/2014/main" id="{D92F048B-BFCE-A573-F227-D755E2BE0A01}"/>
                  </a:ext>
                </a:extLst>
              </p:cNvPr>
              <p:cNvSpPr txBox="1">
                <a:spLocks noChangeArrowheads="1"/>
              </p:cNvSpPr>
              <p:nvPr/>
            </p:nvSpPr>
            <p:spPr bwMode="auto">
              <a:xfrm>
                <a:off x="2402" y="754"/>
                <a:ext cx="276"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000000"/>
                    </a:solidFill>
                  </a:rPr>
                  <a:t>40</a:t>
                </a:r>
              </a:p>
            </p:txBody>
          </p:sp>
        </p:grpSp>
        <p:grpSp>
          <p:nvGrpSpPr>
            <p:cNvPr id="12" name="Group 44">
              <a:extLst>
                <a:ext uri="{FF2B5EF4-FFF2-40B4-BE49-F238E27FC236}">
                  <a16:creationId xmlns:a16="http://schemas.microsoft.com/office/drawing/2014/main" id="{2672B910-7281-52FB-E526-B5988236C953}"/>
                </a:ext>
              </a:extLst>
            </p:cNvPr>
            <p:cNvGrpSpPr>
              <a:grpSpLocks/>
            </p:cNvGrpSpPr>
            <p:nvPr/>
          </p:nvGrpSpPr>
          <p:grpSpPr bwMode="auto">
            <a:xfrm>
              <a:off x="2843" y="1837"/>
              <a:ext cx="499" cy="250"/>
              <a:chOff x="2290" y="754"/>
              <a:chExt cx="499" cy="250"/>
            </a:xfrm>
          </p:grpSpPr>
          <p:sp>
            <p:nvSpPr>
              <p:cNvPr id="87" name="Line 45">
                <a:extLst>
                  <a:ext uri="{FF2B5EF4-FFF2-40B4-BE49-F238E27FC236}">
                    <a16:creationId xmlns:a16="http://schemas.microsoft.com/office/drawing/2014/main" id="{BE3D377D-56AD-B551-69E7-EBB73B164AA9}"/>
                  </a:ext>
                </a:extLst>
              </p:cNvPr>
              <p:cNvSpPr>
                <a:spLocks noChangeShapeType="1"/>
              </p:cNvSpPr>
              <p:nvPr/>
            </p:nvSpPr>
            <p:spPr bwMode="auto">
              <a:xfrm>
                <a:off x="2290" y="767"/>
                <a:ext cx="499" cy="0"/>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88" name="Line 46">
                <a:extLst>
                  <a:ext uri="{FF2B5EF4-FFF2-40B4-BE49-F238E27FC236}">
                    <a16:creationId xmlns:a16="http://schemas.microsoft.com/office/drawing/2014/main" id="{1A14ADC0-66AB-EC97-4124-A71C121F9F31}"/>
                  </a:ext>
                </a:extLst>
              </p:cNvPr>
              <p:cNvSpPr>
                <a:spLocks noChangeShapeType="1"/>
              </p:cNvSpPr>
              <p:nvPr/>
            </p:nvSpPr>
            <p:spPr bwMode="auto">
              <a:xfrm>
                <a:off x="2290" y="986"/>
                <a:ext cx="499" cy="0"/>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89" name="Line 47">
                <a:extLst>
                  <a:ext uri="{FF2B5EF4-FFF2-40B4-BE49-F238E27FC236}">
                    <a16:creationId xmlns:a16="http://schemas.microsoft.com/office/drawing/2014/main" id="{88F061B1-7A38-21E2-2FE1-A5F77109AA7B}"/>
                  </a:ext>
                </a:extLst>
              </p:cNvPr>
              <p:cNvSpPr>
                <a:spLocks noChangeShapeType="1"/>
              </p:cNvSpPr>
              <p:nvPr/>
            </p:nvSpPr>
            <p:spPr bwMode="auto">
              <a:xfrm>
                <a:off x="2290" y="770"/>
                <a:ext cx="0" cy="206"/>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90" name="Line 48">
                <a:extLst>
                  <a:ext uri="{FF2B5EF4-FFF2-40B4-BE49-F238E27FC236}">
                    <a16:creationId xmlns:a16="http://schemas.microsoft.com/office/drawing/2014/main" id="{D2F3DF3C-6DC9-B9A4-848D-246C360B4E0D}"/>
                  </a:ext>
                </a:extLst>
              </p:cNvPr>
              <p:cNvSpPr>
                <a:spLocks noChangeShapeType="1"/>
              </p:cNvSpPr>
              <p:nvPr/>
            </p:nvSpPr>
            <p:spPr bwMode="auto">
              <a:xfrm>
                <a:off x="2789" y="770"/>
                <a:ext cx="0" cy="206"/>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91" name="Line 49">
                <a:extLst>
                  <a:ext uri="{FF2B5EF4-FFF2-40B4-BE49-F238E27FC236}">
                    <a16:creationId xmlns:a16="http://schemas.microsoft.com/office/drawing/2014/main" id="{3892AEE7-E74C-ECB2-C45D-82C5E1AA9FD9}"/>
                  </a:ext>
                </a:extLst>
              </p:cNvPr>
              <p:cNvSpPr>
                <a:spLocks noChangeShapeType="1"/>
              </p:cNvSpPr>
              <p:nvPr/>
            </p:nvSpPr>
            <p:spPr bwMode="auto">
              <a:xfrm>
                <a:off x="2421" y="770"/>
                <a:ext cx="0" cy="206"/>
              </a:xfrm>
              <a:prstGeom prst="line">
                <a:avLst/>
              </a:prstGeom>
              <a:noFill/>
              <a:ln w="19050" cap="sq">
                <a:solidFill>
                  <a:srgbClr val="000080"/>
                </a:solidFill>
                <a:round/>
                <a:headEnd type="none" w="sm" len="sm"/>
                <a:tailEnd type="none" w="sm" len="sm"/>
              </a:ln>
            </p:spPr>
            <p:txBody>
              <a:bodyPr/>
              <a:lstStyle/>
              <a:p>
                <a:endParaRPr lang="zh-CN" altLang="en-US"/>
              </a:p>
            </p:txBody>
          </p:sp>
          <p:sp>
            <p:nvSpPr>
              <p:cNvPr id="92" name="Line 50">
                <a:extLst>
                  <a:ext uri="{FF2B5EF4-FFF2-40B4-BE49-F238E27FC236}">
                    <a16:creationId xmlns:a16="http://schemas.microsoft.com/office/drawing/2014/main" id="{91FDCBA1-5DDB-8048-4664-EAFDCEA47EF1}"/>
                  </a:ext>
                </a:extLst>
              </p:cNvPr>
              <p:cNvSpPr>
                <a:spLocks noChangeShapeType="1"/>
              </p:cNvSpPr>
              <p:nvPr/>
            </p:nvSpPr>
            <p:spPr bwMode="auto">
              <a:xfrm>
                <a:off x="2661" y="770"/>
                <a:ext cx="0" cy="206"/>
              </a:xfrm>
              <a:prstGeom prst="line">
                <a:avLst/>
              </a:prstGeom>
              <a:noFill/>
              <a:ln w="19050" cap="sq">
                <a:solidFill>
                  <a:srgbClr val="000080"/>
                </a:solidFill>
                <a:round/>
                <a:headEnd type="none" w="sm" len="sm"/>
                <a:tailEnd type="none" w="sm" len="sm"/>
              </a:ln>
            </p:spPr>
            <p:txBody>
              <a:bodyPr/>
              <a:lstStyle/>
              <a:p>
                <a:endParaRPr lang="zh-CN" altLang="en-US"/>
              </a:p>
            </p:txBody>
          </p:sp>
          <p:sp>
            <p:nvSpPr>
              <p:cNvPr id="93" name="Text Box 51">
                <a:extLst>
                  <a:ext uri="{FF2B5EF4-FFF2-40B4-BE49-F238E27FC236}">
                    <a16:creationId xmlns:a16="http://schemas.microsoft.com/office/drawing/2014/main" id="{B0FDB901-07DC-CEB5-D47F-B380CD446831}"/>
                  </a:ext>
                </a:extLst>
              </p:cNvPr>
              <p:cNvSpPr txBox="1">
                <a:spLocks noChangeArrowheads="1"/>
              </p:cNvSpPr>
              <p:nvPr/>
            </p:nvSpPr>
            <p:spPr bwMode="auto">
              <a:xfrm>
                <a:off x="2402" y="754"/>
                <a:ext cx="276"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000000"/>
                    </a:solidFill>
                  </a:rPr>
                  <a:t>65</a:t>
                </a:r>
              </a:p>
            </p:txBody>
          </p:sp>
        </p:grpSp>
        <p:grpSp>
          <p:nvGrpSpPr>
            <p:cNvPr id="13" name="Group 52">
              <a:extLst>
                <a:ext uri="{FF2B5EF4-FFF2-40B4-BE49-F238E27FC236}">
                  <a16:creationId xmlns:a16="http://schemas.microsoft.com/office/drawing/2014/main" id="{285453B5-EE1C-73AF-80EF-1CB104085F65}"/>
                </a:ext>
              </a:extLst>
            </p:cNvPr>
            <p:cNvGrpSpPr>
              <a:grpSpLocks/>
            </p:cNvGrpSpPr>
            <p:nvPr/>
          </p:nvGrpSpPr>
          <p:grpSpPr bwMode="auto">
            <a:xfrm>
              <a:off x="3568" y="1838"/>
              <a:ext cx="499" cy="250"/>
              <a:chOff x="2290" y="754"/>
              <a:chExt cx="499" cy="250"/>
            </a:xfrm>
          </p:grpSpPr>
          <p:sp>
            <p:nvSpPr>
              <p:cNvPr id="80" name="Line 53">
                <a:extLst>
                  <a:ext uri="{FF2B5EF4-FFF2-40B4-BE49-F238E27FC236}">
                    <a16:creationId xmlns:a16="http://schemas.microsoft.com/office/drawing/2014/main" id="{03F612DB-F195-9F81-51B7-8E94A4C2FF2B}"/>
                  </a:ext>
                </a:extLst>
              </p:cNvPr>
              <p:cNvSpPr>
                <a:spLocks noChangeShapeType="1"/>
              </p:cNvSpPr>
              <p:nvPr/>
            </p:nvSpPr>
            <p:spPr bwMode="auto">
              <a:xfrm>
                <a:off x="2290" y="767"/>
                <a:ext cx="499" cy="0"/>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81" name="Line 54">
                <a:extLst>
                  <a:ext uri="{FF2B5EF4-FFF2-40B4-BE49-F238E27FC236}">
                    <a16:creationId xmlns:a16="http://schemas.microsoft.com/office/drawing/2014/main" id="{4B39CA0C-7F89-8777-6A15-8254C0B04354}"/>
                  </a:ext>
                </a:extLst>
              </p:cNvPr>
              <p:cNvSpPr>
                <a:spLocks noChangeShapeType="1"/>
              </p:cNvSpPr>
              <p:nvPr/>
            </p:nvSpPr>
            <p:spPr bwMode="auto">
              <a:xfrm>
                <a:off x="2290" y="986"/>
                <a:ext cx="499" cy="0"/>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82" name="Line 55">
                <a:extLst>
                  <a:ext uri="{FF2B5EF4-FFF2-40B4-BE49-F238E27FC236}">
                    <a16:creationId xmlns:a16="http://schemas.microsoft.com/office/drawing/2014/main" id="{A75AB1E1-4594-8F24-60B8-12C69D76BB0C}"/>
                  </a:ext>
                </a:extLst>
              </p:cNvPr>
              <p:cNvSpPr>
                <a:spLocks noChangeShapeType="1"/>
              </p:cNvSpPr>
              <p:nvPr/>
            </p:nvSpPr>
            <p:spPr bwMode="auto">
              <a:xfrm>
                <a:off x="2290" y="770"/>
                <a:ext cx="0" cy="206"/>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83" name="Line 56">
                <a:extLst>
                  <a:ext uri="{FF2B5EF4-FFF2-40B4-BE49-F238E27FC236}">
                    <a16:creationId xmlns:a16="http://schemas.microsoft.com/office/drawing/2014/main" id="{5B6EFE22-34B6-04A7-0A0B-4F09DE8A2963}"/>
                  </a:ext>
                </a:extLst>
              </p:cNvPr>
              <p:cNvSpPr>
                <a:spLocks noChangeShapeType="1"/>
              </p:cNvSpPr>
              <p:nvPr/>
            </p:nvSpPr>
            <p:spPr bwMode="auto">
              <a:xfrm>
                <a:off x="2789" y="770"/>
                <a:ext cx="0" cy="206"/>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84" name="Line 57">
                <a:extLst>
                  <a:ext uri="{FF2B5EF4-FFF2-40B4-BE49-F238E27FC236}">
                    <a16:creationId xmlns:a16="http://schemas.microsoft.com/office/drawing/2014/main" id="{389E2C35-0D74-42A1-C376-2254623C3C5C}"/>
                  </a:ext>
                </a:extLst>
              </p:cNvPr>
              <p:cNvSpPr>
                <a:spLocks noChangeShapeType="1"/>
              </p:cNvSpPr>
              <p:nvPr/>
            </p:nvSpPr>
            <p:spPr bwMode="auto">
              <a:xfrm>
                <a:off x="2421" y="770"/>
                <a:ext cx="0" cy="206"/>
              </a:xfrm>
              <a:prstGeom prst="line">
                <a:avLst/>
              </a:prstGeom>
              <a:noFill/>
              <a:ln w="19050" cap="sq">
                <a:solidFill>
                  <a:srgbClr val="000080"/>
                </a:solidFill>
                <a:round/>
                <a:headEnd type="none" w="sm" len="sm"/>
                <a:tailEnd type="none" w="sm" len="sm"/>
              </a:ln>
            </p:spPr>
            <p:txBody>
              <a:bodyPr/>
              <a:lstStyle/>
              <a:p>
                <a:endParaRPr lang="zh-CN" altLang="en-US"/>
              </a:p>
            </p:txBody>
          </p:sp>
          <p:sp>
            <p:nvSpPr>
              <p:cNvPr id="85" name="Line 58">
                <a:extLst>
                  <a:ext uri="{FF2B5EF4-FFF2-40B4-BE49-F238E27FC236}">
                    <a16:creationId xmlns:a16="http://schemas.microsoft.com/office/drawing/2014/main" id="{EA419064-1D00-063D-16B9-D8A094D1BAE8}"/>
                  </a:ext>
                </a:extLst>
              </p:cNvPr>
              <p:cNvSpPr>
                <a:spLocks noChangeShapeType="1"/>
              </p:cNvSpPr>
              <p:nvPr/>
            </p:nvSpPr>
            <p:spPr bwMode="auto">
              <a:xfrm>
                <a:off x="2661" y="770"/>
                <a:ext cx="0" cy="206"/>
              </a:xfrm>
              <a:prstGeom prst="line">
                <a:avLst/>
              </a:prstGeom>
              <a:noFill/>
              <a:ln w="19050" cap="sq">
                <a:solidFill>
                  <a:srgbClr val="000080"/>
                </a:solidFill>
                <a:round/>
                <a:headEnd type="none" w="sm" len="sm"/>
                <a:tailEnd type="none" w="sm" len="sm"/>
              </a:ln>
            </p:spPr>
            <p:txBody>
              <a:bodyPr/>
              <a:lstStyle/>
              <a:p>
                <a:endParaRPr lang="zh-CN" altLang="en-US"/>
              </a:p>
            </p:txBody>
          </p:sp>
          <p:sp>
            <p:nvSpPr>
              <p:cNvPr id="86" name="Text Box 59">
                <a:extLst>
                  <a:ext uri="{FF2B5EF4-FFF2-40B4-BE49-F238E27FC236}">
                    <a16:creationId xmlns:a16="http://schemas.microsoft.com/office/drawing/2014/main" id="{1CDC41F5-AEC0-9C51-F107-DAB254A2775B}"/>
                  </a:ext>
                </a:extLst>
              </p:cNvPr>
              <p:cNvSpPr txBox="1">
                <a:spLocks noChangeArrowheads="1"/>
              </p:cNvSpPr>
              <p:nvPr/>
            </p:nvSpPr>
            <p:spPr bwMode="auto">
              <a:xfrm>
                <a:off x="2402" y="754"/>
                <a:ext cx="276"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000000"/>
                    </a:solidFill>
                  </a:rPr>
                  <a:t>80</a:t>
                </a:r>
              </a:p>
            </p:txBody>
          </p:sp>
        </p:grpSp>
        <p:grpSp>
          <p:nvGrpSpPr>
            <p:cNvPr id="14" name="Group 60">
              <a:extLst>
                <a:ext uri="{FF2B5EF4-FFF2-40B4-BE49-F238E27FC236}">
                  <a16:creationId xmlns:a16="http://schemas.microsoft.com/office/drawing/2014/main" id="{3A1299D3-EAFE-52F9-280A-F38CC9414EDA}"/>
                </a:ext>
              </a:extLst>
            </p:cNvPr>
            <p:cNvGrpSpPr>
              <a:grpSpLocks/>
            </p:cNvGrpSpPr>
            <p:nvPr/>
          </p:nvGrpSpPr>
          <p:grpSpPr bwMode="auto">
            <a:xfrm>
              <a:off x="1805" y="2318"/>
              <a:ext cx="499" cy="250"/>
              <a:chOff x="2290" y="754"/>
              <a:chExt cx="499" cy="250"/>
            </a:xfrm>
          </p:grpSpPr>
          <p:sp>
            <p:nvSpPr>
              <p:cNvPr id="73" name="Line 61">
                <a:extLst>
                  <a:ext uri="{FF2B5EF4-FFF2-40B4-BE49-F238E27FC236}">
                    <a16:creationId xmlns:a16="http://schemas.microsoft.com/office/drawing/2014/main" id="{00368A44-B96A-43BA-8294-A43FA22FF905}"/>
                  </a:ext>
                </a:extLst>
              </p:cNvPr>
              <p:cNvSpPr>
                <a:spLocks noChangeShapeType="1"/>
              </p:cNvSpPr>
              <p:nvPr/>
            </p:nvSpPr>
            <p:spPr bwMode="auto">
              <a:xfrm>
                <a:off x="2290" y="767"/>
                <a:ext cx="499" cy="0"/>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74" name="Line 62">
                <a:extLst>
                  <a:ext uri="{FF2B5EF4-FFF2-40B4-BE49-F238E27FC236}">
                    <a16:creationId xmlns:a16="http://schemas.microsoft.com/office/drawing/2014/main" id="{3BE259F7-7386-8BBF-65AE-04D8676CDC0B}"/>
                  </a:ext>
                </a:extLst>
              </p:cNvPr>
              <p:cNvSpPr>
                <a:spLocks noChangeShapeType="1"/>
              </p:cNvSpPr>
              <p:nvPr/>
            </p:nvSpPr>
            <p:spPr bwMode="auto">
              <a:xfrm>
                <a:off x="2290" y="986"/>
                <a:ext cx="499" cy="0"/>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75" name="Line 63">
                <a:extLst>
                  <a:ext uri="{FF2B5EF4-FFF2-40B4-BE49-F238E27FC236}">
                    <a16:creationId xmlns:a16="http://schemas.microsoft.com/office/drawing/2014/main" id="{7FF6E226-2653-DC3D-9F57-59A217E4A733}"/>
                  </a:ext>
                </a:extLst>
              </p:cNvPr>
              <p:cNvSpPr>
                <a:spLocks noChangeShapeType="1"/>
              </p:cNvSpPr>
              <p:nvPr/>
            </p:nvSpPr>
            <p:spPr bwMode="auto">
              <a:xfrm>
                <a:off x="2290" y="770"/>
                <a:ext cx="0" cy="206"/>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76" name="Line 64">
                <a:extLst>
                  <a:ext uri="{FF2B5EF4-FFF2-40B4-BE49-F238E27FC236}">
                    <a16:creationId xmlns:a16="http://schemas.microsoft.com/office/drawing/2014/main" id="{75BE33AA-3B1F-4658-861A-879C0E7C0D57}"/>
                  </a:ext>
                </a:extLst>
              </p:cNvPr>
              <p:cNvSpPr>
                <a:spLocks noChangeShapeType="1"/>
              </p:cNvSpPr>
              <p:nvPr/>
            </p:nvSpPr>
            <p:spPr bwMode="auto">
              <a:xfrm>
                <a:off x="2789" y="770"/>
                <a:ext cx="0" cy="206"/>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77" name="Line 65">
                <a:extLst>
                  <a:ext uri="{FF2B5EF4-FFF2-40B4-BE49-F238E27FC236}">
                    <a16:creationId xmlns:a16="http://schemas.microsoft.com/office/drawing/2014/main" id="{DA99238B-9726-B10A-CDA4-18A0207AD09C}"/>
                  </a:ext>
                </a:extLst>
              </p:cNvPr>
              <p:cNvSpPr>
                <a:spLocks noChangeShapeType="1"/>
              </p:cNvSpPr>
              <p:nvPr/>
            </p:nvSpPr>
            <p:spPr bwMode="auto">
              <a:xfrm>
                <a:off x="2421" y="770"/>
                <a:ext cx="0" cy="206"/>
              </a:xfrm>
              <a:prstGeom prst="line">
                <a:avLst/>
              </a:prstGeom>
              <a:noFill/>
              <a:ln w="19050" cap="sq">
                <a:solidFill>
                  <a:srgbClr val="000080"/>
                </a:solidFill>
                <a:round/>
                <a:headEnd type="none" w="sm" len="sm"/>
                <a:tailEnd type="none" w="sm" len="sm"/>
              </a:ln>
            </p:spPr>
            <p:txBody>
              <a:bodyPr/>
              <a:lstStyle/>
              <a:p>
                <a:endParaRPr lang="zh-CN" altLang="en-US"/>
              </a:p>
            </p:txBody>
          </p:sp>
          <p:sp>
            <p:nvSpPr>
              <p:cNvPr id="78" name="Line 66">
                <a:extLst>
                  <a:ext uri="{FF2B5EF4-FFF2-40B4-BE49-F238E27FC236}">
                    <a16:creationId xmlns:a16="http://schemas.microsoft.com/office/drawing/2014/main" id="{CE13EB05-5D9B-52E7-8560-52EDC832F3B0}"/>
                  </a:ext>
                </a:extLst>
              </p:cNvPr>
              <p:cNvSpPr>
                <a:spLocks noChangeShapeType="1"/>
              </p:cNvSpPr>
              <p:nvPr/>
            </p:nvSpPr>
            <p:spPr bwMode="auto">
              <a:xfrm>
                <a:off x="2661" y="770"/>
                <a:ext cx="0" cy="206"/>
              </a:xfrm>
              <a:prstGeom prst="line">
                <a:avLst/>
              </a:prstGeom>
              <a:noFill/>
              <a:ln w="19050" cap="sq">
                <a:solidFill>
                  <a:srgbClr val="000080"/>
                </a:solidFill>
                <a:round/>
                <a:headEnd type="none" w="sm" len="sm"/>
                <a:tailEnd type="none" w="sm" len="sm"/>
              </a:ln>
            </p:spPr>
            <p:txBody>
              <a:bodyPr/>
              <a:lstStyle/>
              <a:p>
                <a:endParaRPr lang="zh-CN" altLang="en-US"/>
              </a:p>
            </p:txBody>
          </p:sp>
          <p:sp>
            <p:nvSpPr>
              <p:cNvPr id="79" name="Text Box 67">
                <a:extLst>
                  <a:ext uri="{FF2B5EF4-FFF2-40B4-BE49-F238E27FC236}">
                    <a16:creationId xmlns:a16="http://schemas.microsoft.com/office/drawing/2014/main" id="{F84DBADF-9875-49B5-DD3B-8010BA84907F}"/>
                  </a:ext>
                </a:extLst>
              </p:cNvPr>
              <p:cNvSpPr txBox="1">
                <a:spLocks noChangeArrowheads="1"/>
              </p:cNvSpPr>
              <p:nvPr/>
            </p:nvSpPr>
            <p:spPr bwMode="auto">
              <a:xfrm>
                <a:off x="2402" y="754"/>
                <a:ext cx="276"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000000"/>
                    </a:solidFill>
                  </a:rPr>
                  <a:t>38</a:t>
                </a:r>
              </a:p>
            </p:txBody>
          </p:sp>
        </p:grpSp>
        <p:grpSp>
          <p:nvGrpSpPr>
            <p:cNvPr id="15" name="Group 68">
              <a:extLst>
                <a:ext uri="{FF2B5EF4-FFF2-40B4-BE49-F238E27FC236}">
                  <a16:creationId xmlns:a16="http://schemas.microsoft.com/office/drawing/2014/main" id="{93060462-A831-E4C5-EA69-0B8CB2AAC4C1}"/>
                </a:ext>
              </a:extLst>
            </p:cNvPr>
            <p:cNvGrpSpPr>
              <a:grpSpLocks/>
            </p:cNvGrpSpPr>
            <p:nvPr/>
          </p:nvGrpSpPr>
          <p:grpSpPr bwMode="auto">
            <a:xfrm>
              <a:off x="3197" y="2318"/>
              <a:ext cx="499" cy="250"/>
              <a:chOff x="2290" y="754"/>
              <a:chExt cx="499" cy="250"/>
            </a:xfrm>
          </p:grpSpPr>
          <p:sp>
            <p:nvSpPr>
              <p:cNvPr id="66" name="Line 69">
                <a:extLst>
                  <a:ext uri="{FF2B5EF4-FFF2-40B4-BE49-F238E27FC236}">
                    <a16:creationId xmlns:a16="http://schemas.microsoft.com/office/drawing/2014/main" id="{8D00FD59-F10F-1BE4-3653-58B1AF5F0192}"/>
                  </a:ext>
                </a:extLst>
              </p:cNvPr>
              <p:cNvSpPr>
                <a:spLocks noChangeShapeType="1"/>
              </p:cNvSpPr>
              <p:nvPr/>
            </p:nvSpPr>
            <p:spPr bwMode="auto">
              <a:xfrm>
                <a:off x="2290" y="767"/>
                <a:ext cx="499" cy="0"/>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67" name="Line 70">
                <a:extLst>
                  <a:ext uri="{FF2B5EF4-FFF2-40B4-BE49-F238E27FC236}">
                    <a16:creationId xmlns:a16="http://schemas.microsoft.com/office/drawing/2014/main" id="{8FA27F2F-8B07-4D00-440F-20A0FB23EDB0}"/>
                  </a:ext>
                </a:extLst>
              </p:cNvPr>
              <p:cNvSpPr>
                <a:spLocks noChangeShapeType="1"/>
              </p:cNvSpPr>
              <p:nvPr/>
            </p:nvSpPr>
            <p:spPr bwMode="auto">
              <a:xfrm>
                <a:off x="2290" y="986"/>
                <a:ext cx="499" cy="0"/>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68" name="Line 71">
                <a:extLst>
                  <a:ext uri="{FF2B5EF4-FFF2-40B4-BE49-F238E27FC236}">
                    <a16:creationId xmlns:a16="http://schemas.microsoft.com/office/drawing/2014/main" id="{5B29D003-7973-A4E1-C012-08542CCE5C9E}"/>
                  </a:ext>
                </a:extLst>
              </p:cNvPr>
              <p:cNvSpPr>
                <a:spLocks noChangeShapeType="1"/>
              </p:cNvSpPr>
              <p:nvPr/>
            </p:nvSpPr>
            <p:spPr bwMode="auto">
              <a:xfrm>
                <a:off x="2290" y="770"/>
                <a:ext cx="0" cy="206"/>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69" name="Line 72">
                <a:extLst>
                  <a:ext uri="{FF2B5EF4-FFF2-40B4-BE49-F238E27FC236}">
                    <a16:creationId xmlns:a16="http://schemas.microsoft.com/office/drawing/2014/main" id="{28E7881C-B626-69D8-1383-42273DE7CB84}"/>
                  </a:ext>
                </a:extLst>
              </p:cNvPr>
              <p:cNvSpPr>
                <a:spLocks noChangeShapeType="1"/>
              </p:cNvSpPr>
              <p:nvPr/>
            </p:nvSpPr>
            <p:spPr bwMode="auto">
              <a:xfrm>
                <a:off x="2789" y="770"/>
                <a:ext cx="0" cy="206"/>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70" name="Line 73">
                <a:extLst>
                  <a:ext uri="{FF2B5EF4-FFF2-40B4-BE49-F238E27FC236}">
                    <a16:creationId xmlns:a16="http://schemas.microsoft.com/office/drawing/2014/main" id="{58B14A80-D22A-5C9C-DD74-1B1D0D5E443F}"/>
                  </a:ext>
                </a:extLst>
              </p:cNvPr>
              <p:cNvSpPr>
                <a:spLocks noChangeShapeType="1"/>
              </p:cNvSpPr>
              <p:nvPr/>
            </p:nvSpPr>
            <p:spPr bwMode="auto">
              <a:xfrm>
                <a:off x="2421" y="770"/>
                <a:ext cx="0" cy="206"/>
              </a:xfrm>
              <a:prstGeom prst="line">
                <a:avLst/>
              </a:prstGeom>
              <a:noFill/>
              <a:ln w="19050" cap="sq">
                <a:solidFill>
                  <a:srgbClr val="000080"/>
                </a:solidFill>
                <a:round/>
                <a:headEnd type="none" w="sm" len="sm"/>
                <a:tailEnd type="none" w="sm" len="sm"/>
              </a:ln>
            </p:spPr>
            <p:txBody>
              <a:bodyPr/>
              <a:lstStyle/>
              <a:p>
                <a:endParaRPr lang="zh-CN" altLang="en-US"/>
              </a:p>
            </p:txBody>
          </p:sp>
          <p:sp>
            <p:nvSpPr>
              <p:cNvPr id="71" name="Line 74">
                <a:extLst>
                  <a:ext uri="{FF2B5EF4-FFF2-40B4-BE49-F238E27FC236}">
                    <a16:creationId xmlns:a16="http://schemas.microsoft.com/office/drawing/2014/main" id="{EDD881B4-5CE3-CED9-9B64-42A536AC0017}"/>
                  </a:ext>
                </a:extLst>
              </p:cNvPr>
              <p:cNvSpPr>
                <a:spLocks noChangeShapeType="1"/>
              </p:cNvSpPr>
              <p:nvPr/>
            </p:nvSpPr>
            <p:spPr bwMode="auto">
              <a:xfrm>
                <a:off x="2661" y="770"/>
                <a:ext cx="0" cy="206"/>
              </a:xfrm>
              <a:prstGeom prst="line">
                <a:avLst/>
              </a:prstGeom>
              <a:noFill/>
              <a:ln w="19050" cap="sq">
                <a:solidFill>
                  <a:srgbClr val="000080"/>
                </a:solidFill>
                <a:round/>
                <a:headEnd type="none" w="sm" len="sm"/>
                <a:tailEnd type="none" w="sm" len="sm"/>
              </a:ln>
            </p:spPr>
            <p:txBody>
              <a:bodyPr/>
              <a:lstStyle/>
              <a:p>
                <a:endParaRPr lang="zh-CN" altLang="en-US"/>
              </a:p>
            </p:txBody>
          </p:sp>
          <p:sp>
            <p:nvSpPr>
              <p:cNvPr id="72" name="Text Box 75">
                <a:extLst>
                  <a:ext uri="{FF2B5EF4-FFF2-40B4-BE49-F238E27FC236}">
                    <a16:creationId xmlns:a16="http://schemas.microsoft.com/office/drawing/2014/main" id="{3D9F162A-B80C-E7B2-0037-AC7CA1C7B7DD}"/>
                  </a:ext>
                </a:extLst>
              </p:cNvPr>
              <p:cNvSpPr txBox="1">
                <a:spLocks noChangeArrowheads="1"/>
              </p:cNvSpPr>
              <p:nvPr/>
            </p:nvSpPr>
            <p:spPr bwMode="auto">
              <a:xfrm>
                <a:off x="2402" y="754"/>
                <a:ext cx="276"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000000"/>
                    </a:solidFill>
                  </a:rPr>
                  <a:t>70</a:t>
                </a:r>
              </a:p>
            </p:txBody>
          </p:sp>
        </p:grpSp>
        <p:grpSp>
          <p:nvGrpSpPr>
            <p:cNvPr id="16" name="Group 76">
              <a:extLst>
                <a:ext uri="{FF2B5EF4-FFF2-40B4-BE49-F238E27FC236}">
                  <a16:creationId xmlns:a16="http://schemas.microsoft.com/office/drawing/2014/main" id="{19F7F288-57CC-0419-7342-1D87D309FE3E}"/>
                </a:ext>
              </a:extLst>
            </p:cNvPr>
            <p:cNvGrpSpPr>
              <a:grpSpLocks/>
            </p:cNvGrpSpPr>
            <p:nvPr/>
          </p:nvGrpSpPr>
          <p:grpSpPr bwMode="auto">
            <a:xfrm>
              <a:off x="1474" y="2788"/>
              <a:ext cx="499" cy="250"/>
              <a:chOff x="2290" y="754"/>
              <a:chExt cx="499" cy="250"/>
            </a:xfrm>
          </p:grpSpPr>
          <p:sp>
            <p:nvSpPr>
              <p:cNvPr id="59" name="Line 77">
                <a:extLst>
                  <a:ext uri="{FF2B5EF4-FFF2-40B4-BE49-F238E27FC236}">
                    <a16:creationId xmlns:a16="http://schemas.microsoft.com/office/drawing/2014/main" id="{AA0B2263-7C11-5173-77E1-FF22AC30D169}"/>
                  </a:ext>
                </a:extLst>
              </p:cNvPr>
              <p:cNvSpPr>
                <a:spLocks noChangeShapeType="1"/>
              </p:cNvSpPr>
              <p:nvPr/>
            </p:nvSpPr>
            <p:spPr bwMode="auto">
              <a:xfrm>
                <a:off x="2290" y="767"/>
                <a:ext cx="499" cy="0"/>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60" name="Line 78">
                <a:extLst>
                  <a:ext uri="{FF2B5EF4-FFF2-40B4-BE49-F238E27FC236}">
                    <a16:creationId xmlns:a16="http://schemas.microsoft.com/office/drawing/2014/main" id="{B49BB494-5159-4A8E-1A5D-939E1E0F1C70}"/>
                  </a:ext>
                </a:extLst>
              </p:cNvPr>
              <p:cNvSpPr>
                <a:spLocks noChangeShapeType="1"/>
              </p:cNvSpPr>
              <p:nvPr/>
            </p:nvSpPr>
            <p:spPr bwMode="auto">
              <a:xfrm>
                <a:off x="2290" y="986"/>
                <a:ext cx="499" cy="0"/>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61" name="Line 79">
                <a:extLst>
                  <a:ext uri="{FF2B5EF4-FFF2-40B4-BE49-F238E27FC236}">
                    <a16:creationId xmlns:a16="http://schemas.microsoft.com/office/drawing/2014/main" id="{D7199069-71FB-646A-F72A-1108EE914942}"/>
                  </a:ext>
                </a:extLst>
              </p:cNvPr>
              <p:cNvSpPr>
                <a:spLocks noChangeShapeType="1"/>
              </p:cNvSpPr>
              <p:nvPr/>
            </p:nvSpPr>
            <p:spPr bwMode="auto">
              <a:xfrm>
                <a:off x="2290" y="770"/>
                <a:ext cx="0" cy="206"/>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62" name="Line 80">
                <a:extLst>
                  <a:ext uri="{FF2B5EF4-FFF2-40B4-BE49-F238E27FC236}">
                    <a16:creationId xmlns:a16="http://schemas.microsoft.com/office/drawing/2014/main" id="{D49514D0-6EDB-0720-3803-87B04FAD79E6}"/>
                  </a:ext>
                </a:extLst>
              </p:cNvPr>
              <p:cNvSpPr>
                <a:spLocks noChangeShapeType="1"/>
              </p:cNvSpPr>
              <p:nvPr/>
            </p:nvSpPr>
            <p:spPr bwMode="auto">
              <a:xfrm>
                <a:off x="2789" y="770"/>
                <a:ext cx="0" cy="206"/>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63" name="Line 81">
                <a:extLst>
                  <a:ext uri="{FF2B5EF4-FFF2-40B4-BE49-F238E27FC236}">
                    <a16:creationId xmlns:a16="http://schemas.microsoft.com/office/drawing/2014/main" id="{F7A6D295-6A92-E3DE-437B-2945F871F365}"/>
                  </a:ext>
                </a:extLst>
              </p:cNvPr>
              <p:cNvSpPr>
                <a:spLocks noChangeShapeType="1"/>
              </p:cNvSpPr>
              <p:nvPr/>
            </p:nvSpPr>
            <p:spPr bwMode="auto">
              <a:xfrm>
                <a:off x="2421" y="770"/>
                <a:ext cx="0" cy="206"/>
              </a:xfrm>
              <a:prstGeom prst="line">
                <a:avLst/>
              </a:prstGeom>
              <a:noFill/>
              <a:ln w="19050" cap="sq">
                <a:solidFill>
                  <a:srgbClr val="000080"/>
                </a:solidFill>
                <a:round/>
                <a:headEnd type="none" w="sm" len="sm"/>
                <a:tailEnd type="none" w="sm" len="sm"/>
              </a:ln>
            </p:spPr>
            <p:txBody>
              <a:bodyPr/>
              <a:lstStyle/>
              <a:p>
                <a:endParaRPr lang="zh-CN" altLang="en-US"/>
              </a:p>
            </p:txBody>
          </p:sp>
          <p:sp>
            <p:nvSpPr>
              <p:cNvPr id="64" name="Line 82">
                <a:extLst>
                  <a:ext uri="{FF2B5EF4-FFF2-40B4-BE49-F238E27FC236}">
                    <a16:creationId xmlns:a16="http://schemas.microsoft.com/office/drawing/2014/main" id="{CEED9687-DEED-EC32-7862-CA3C8511B993}"/>
                  </a:ext>
                </a:extLst>
              </p:cNvPr>
              <p:cNvSpPr>
                <a:spLocks noChangeShapeType="1"/>
              </p:cNvSpPr>
              <p:nvPr/>
            </p:nvSpPr>
            <p:spPr bwMode="auto">
              <a:xfrm>
                <a:off x="2661" y="770"/>
                <a:ext cx="0" cy="206"/>
              </a:xfrm>
              <a:prstGeom prst="line">
                <a:avLst/>
              </a:prstGeom>
              <a:noFill/>
              <a:ln w="19050" cap="sq">
                <a:solidFill>
                  <a:srgbClr val="000080"/>
                </a:solidFill>
                <a:round/>
                <a:headEnd type="none" w="sm" len="sm"/>
                <a:tailEnd type="none" w="sm" len="sm"/>
              </a:ln>
            </p:spPr>
            <p:txBody>
              <a:bodyPr/>
              <a:lstStyle/>
              <a:p>
                <a:endParaRPr lang="zh-CN" altLang="en-US"/>
              </a:p>
            </p:txBody>
          </p:sp>
          <p:sp>
            <p:nvSpPr>
              <p:cNvPr id="65" name="Text Box 83">
                <a:extLst>
                  <a:ext uri="{FF2B5EF4-FFF2-40B4-BE49-F238E27FC236}">
                    <a16:creationId xmlns:a16="http://schemas.microsoft.com/office/drawing/2014/main" id="{1872F529-FA0E-8890-A776-336FEFED1DD6}"/>
                  </a:ext>
                </a:extLst>
              </p:cNvPr>
              <p:cNvSpPr txBox="1">
                <a:spLocks noChangeArrowheads="1"/>
              </p:cNvSpPr>
              <p:nvPr/>
            </p:nvSpPr>
            <p:spPr bwMode="auto">
              <a:xfrm>
                <a:off x="2402" y="754"/>
                <a:ext cx="276"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000000"/>
                    </a:solidFill>
                  </a:rPr>
                  <a:t>36</a:t>
                </a:r>
              </a:p>
            </p:txBody>
          </p:sp>
        </p:grpSp>
        <p:grpSp>
          <p:nvGrpSpPr>
            <p:cNvPr id="17" name="Group 84">
              <a:extLst>
                <a:ext uri="{FF2B5EF4-FFF2-40B4-BE49-F238E27FC236}">
                  <a16:creationId xmlns:a16="http://schemas.microsoft.com/office/drawing/2014/main" id="{8C6117BA-E943-526E-7CF6-D6AACB3985AE}"/>
                </a:ext>
              </a:extLst>
            </p:cNvPr>
            <p:cNvGrpSpPr>
              <a:grpSpLocks/>
            </p:cNvGrpSpPr>
            <p:nvPr/>
          </p:nvGrpSpPr>
          <p:grpSpPr bwMode="auto">
            <a:xfrm>
              <a:off x="2835" y="2795"/>
              <a:ext cx="499" cy="250"/>
              <a:chOff x="2290" y="754"/>
              <a:chExt cx="499" cy="250"/>
            </a:xfrm>
          </p:grpSpPr>
          <p:sp>
            <p:nvSpPr>
              <p:cNvPr id="52" name="Line 85">
                <a:extLst>
                  <a:ext uri="{FF2B5EF4-FFF2-40B4-BE49-F238E27FC236}">
                    <a16:creationId xmlns:a16="http://schemas.microsoft.com/office/drawing/2014/main" id="{F7EDF015-8239-F31D-E679-7105C2C3CB98}"/>
                  </a:ext>
                </a:extLst>
              </p:cNvPr>
              <p:cNvSpPr>
                <a:spLocks noChangeShapeType="1"/>
              </p:cNvSpPr>
              <p:nvPr/>
            </p:nvSpPr>
            <p:spPr bwMode="auto">
              <a:xfrm>
                <a:off x="2290" y="767"/>
                <a:ext cx="499" cy="0"/>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53" name="Line 86">
                <a:extLst>
                  <a:ext uri="{FF2B5EF4-FFF2-40B4-BE49-F238E27FC236}">
                    <a16:creationId xmlns:a16="http://schemas.microsoft.com/office/drawing/2014/main" id="{FE0317AA-BDA4-81CE-8B43-F7C6EDCE198F}"/>
                  </a:ext>
                </a:extLst>
              </p:cNvPr>
              <p:cNvSpPr>
                <a:spLocks noChangeShapeType="1"/>
              </p:cNvSpPr>
              <p:nvPr/>
            </p:nvSpPr>
            <p:spPr bwMode="auto">
              <a:xfrm>
                <a:off x="2290" y="986"/>
                <a:ext cx="499" cy="0"/>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54" name="Line 87">
                <a:extLst>
                  <a:ext uri="{FF2B5EF4-FFF2-40B4-BE49-F238E27FC236}">
                    <a16:creationId xmlns:a16="http://schemas.microsoft.com/office/drawing/2014/main" id="{067BCA15-1260-9FEE-7A4F-5322FF2310CD}"/>
                  </a:ext>
                </a:extLst>
              </p:cNvPr>
              <p:cNvSpPr>
                <a:spLocks noChangeShapeType="1"/>
              </p:cNvSpPr>
              <p:nvPr/>
            </p:nvSpPr>
            <p:spPr bwMode="auto">
              <a:xfrm>
                <a:off x="2290" y="770"/>
                <a:ext cx="0" cy="206"/>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55" name="Line 88">
                <a:extLst>
                  <a:ext uri="{FF2B5EF4-FFF2-40B4-BE49-F238E27FC236}">
                    <a16:creationId xmlns:a16="http://schemas.microsoft.com/office/drawing/2014/main" id="{CF523FA7-8AEB-8C1D-04C1-DFD793175C35}"/>
                  </a:ext>
                </a:extLst>
              </p:cNvPr>
              <p:cNvSpPr>
                <a:spLocks noChangeShapeType="1"/>
              </p:cNvSpPr>
              <p:nvPr/>
            </p:nvSpPr>
            <p:spPr bwMode="auto">
              <a:xfrm>
                <a:off x="2789" y="770"/>
                <a:ext cx="0" cy="206"/>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56" name="Line 89">
                <a:extLst>
                  <a:ext uri="{FF2B5EF4-FFF2-40B4-BE49-F238E27FC236}">
                    <a16:creationId xmlns:a16="http://schemas.microsoft.com/office/drawing/2014/main" id="{B0CC1BD3-A319-D5F5-AC69-C93B70925B72}"/>
                  </a:ext>
                </a:extLst>
              </p:cNvPr>
              <p:cNvSpPr>
                <a:spLocks noChangeShapeType="1"/>
              </p:cNvSpPr>
              <p:nvPr/>
            </p:nvSpPr>
            <p:spPr bwMode="auto">
              <a:xfrm>
                <a:off x="2421" y="770"/>
                <a:ext cx="0" cy="206"/>
              </a:xfrm>
              <a:prstGeom prst="line">
                <a:avLst/>
              </a:prstGeom>
              <a:noFill/>
              <a:ln w="19050" cap="sq">
                <a:solidFill>
                  <a:srgbClr val="000080"/>
                </a:solidFill>
                <a:round/>
                <a:headEnd type="none" w="sm" len="sm"/>
                <a:tailEnd type="none" w="sm" len="sm"/>
              </a:ln>
            </p:spPr>
            <p:txBody>
              <a:bodyPr/>
              <a:lstStyle/>
              <a:p>
                <a:endParaRPr lang="zh-CN" altLang="en-US"/>
              </a:p>
            </p:txBody>
          </p:sp>
          <p:sp>
            <p:nvSpPr>
              <p:cNvPr id="57" name="Line 90">
                <a:extLst>
                  <a:ext uri="{FF2B5EF4-FFF2-40B4-BE49-F238E27FC236}">
                    <a16:creationId xmlns:a16="http://schemas.microsoft.com/office/drawing/2014/main" id="{DB927163-BA91-E683-5A1F-D73E1E7EC98A}"/>
                  </a:ext>
                </a:extLst>
              </p:cNvPr>
              <p:cNvSpPr>
                <a:spLocks noChangeShapeType="1"/>
              </p:cNvSpPr>
              <p:nvPr/>
            </p:nvSpPr>
            <p:spPr bwMode="auto">
              <a:xfrm>
                <a:off x="2661" y="770"/>
                <a:ext cx="0" cy="206"/>
              </a:xfrm>
              <a:prstGeom prst="line">
                <a:avLst/>
              </a:prstGeom>
              <a:noFill/>
              <a:ln w="19050" cap="sq">
                <a:solidFill>
                  <a:srgbClr val="000080"/>
                </a:solidFill>
                <a:round/>
                <a:headEnd type="none" w="sm" len="sm"/>
                <a:tailEnd type="none" w="sm" len="sm"/>
              </a:ln>
            </p:spPr>
            <p:txBody>
              <a:bodyPr/>
              <a:lstStyle/>
              <a:p>
                <a:endParaRPr lang="zh-CN" altLang="en-US"/>
              </a:p>
            </p:txBody>
          </p:sp>
          <p:sp>
            <p:nvSpPr>
              <p:cNvPr id="58" name="Text Box 91">
                <a:extLst>
                  <a:ext uri="{FF2B5EF4-FFF2-40B4-BE49-F238E27FC236}">
                    <a16:creationId xmlns:a16="http://schemas.microsoft.com/office/drawing/2014/main" id="{3403F473-91FC-0B11-2280-501B3D223799}"/>
                  </a:ext>
                </a:extLst>
              </p:cNvPr>
              <p:cNvSpPr txBox="1">
                <a:spLocks noChangeArrowheads="1"/>
              </p:cNvSpPr>
              <p:nvPr/>
            </p:nvSpPr>
            <p:spPr bwMode="auto">
              <a:xfrm>
                <a:off x="2402" y="754"/>
                <a:ext cx="276"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000000"/>
                    </a:solidFill>
                  </a:rPr>
                  <a:t>66</a:t>
                </a:r>
              </a:p>
            </p:txBody>
          </p:sp>
        </p:grpSp>
        <p:grpSp>
          <p:nvGrpSpPr>
            <p:cNvPr id="18" name="Group 92">
              <a:extLst>
                <a:ext uri="{FF2B5EF4-FFF2-40B4-BE49-F238E27FC236}">
                  <a16:creationId xmlns:a16="http://schemas.microsoft.com/office/drawing/2014/main" id="{7AA5E510-7966-719C-0119-05EACF1F93F5}"/>
                </a:ext>
              </a:extLst>
            </p:cNvPr>
            <p:cNvGrpSpPr>
              <a:grpSpLocks/>
            </p:cNvGrpSpPr>
            <p:nvPr/>
          </p:nvGrpSpPr>
          <p:grpSpPr bwMode="auto">
            <a:xfrm>
              <a:off x="3606" y="2796"/>
              <a:ext cx="499" cy="250"/>
              <a:chOff x="2290" y="754"/>
              <a:chExt cx="499" cy="250"/>
            </a:xfrm>
          </p:grpSpPr>
          <p:sp>
            <p:nvSpPr>
              <p:cNvPr id="45" name="Line 93">
                <a:extLst>
                  <a:ext uri="{FF2B5EF4-FFF2-40B4-BE49-F238E27FC236}">
                    <a16:creationId xmlns:a16="http://schemas.microsoft.com/office/drawing/2014/main" id="{78D41A44-6007-09B8-1C7C-5B3ED8624AB2}"/>
                  </a:ext>
                </a:extLst>
              </p:cNvPr>
              <p:cNvSpPr>
                <a:spLocks noChangeShapeType="1"/>
              </p:cNvSpPr>
              <p:nvPr/>
            </p:nvSpPr>
            <p:spPr bwMode="auto">
              <a:xfrm>
                <a:off x="2290" y="767"/>
                <a:ext cx="499" cy="0"/>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46" name="Line 94">
                <a:extLst>
                  <a:ext uri="{FF2B5EF4-FFF2-40B4-BE49-F238E27FC236}">
                    <a16:creationId xmlns:a16="http://schemas.microsoft.com/office/drawing/2014/main" id="{073E8D29-3CAC-5843-EF33-C6145902327E}"/>
                  </a:ext>
                </a:extLst>
              </p:cNvPr>
              <p:cNvSpPr>
                <a:spLocks noChangeShapeType="1"/>
              </p:cNvSpPr>
              <p:nvPr/>
            </p:nvSpPr>
            <p:spPr bwMode="auto">
              <a:xfrm>
                <a:off x="2290" y="986"/>
                <a:ext cx="499" cy="0"/>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47" name="Line 95">
                <a:extLst>
                  <a:ext uri="{FF2B5EF4-FFF2-40B4-BE49-F238E27FC236}">
                    <a16:creationId xmlns:a16="http://schemas.microsoft.com/office/drawing/2014/main" id="{2CCF532D-E328-F46E-278E-28438623AB7D}"/>
                  </a:ext>
                </a:extLst>
              </p:cNvPr>
              <p:cNvSpPr>
                <a:spLocks noChangeShapeType="1"/>
              </p:cNvSpPr>
              <p:nvPr/>
            </p:nvSpPr>
            <p:spPr bwMode="auto">
              <a:xfrm>
                <a:off x="2290" y="770"/>
                <a:ext cx="0" cy="206"/>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48" name="Line 96">
                <a:extLst>
                  <a:ext uri="{FF2B5EF4-FFF2-40B4-BE49-F238E27FC236}">
                    <a16:creationId xmlns:a16="http://schemas.microsoft.com/office/drawing/2014/main" id="{7025A83E-82C0-4D8A-F74D-B479CBF3D416}"/>
                  </a:ext>
                </a:extLst>
              </p:cNvPr>
              <p:cNvSpPr>
                <a:spLocks noChangeShapeType="1"/>
              </p:cNvSpPr>
              <p:nvPr/>
            </p:nvSpPr>
            <p:spPr bwMode="auto">
              <a:xfrm>
                <a:off x="2789" y="770"/>
                <a:ext cx="0" cy="206"/>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49" name="Line 97">
                <a:extLst>
                  <a:ext uri="{FF2B5EF4-FFF2-40B4-BE49-F238E27FC236}">
                    <a16:creationId xmlns:a16="http://schemas.microsoft.com/office/drawing/2014/main" id="{D5CB54A0-A2A9-BFFC-8FBF-B718DADEAEE1}"/>
                  </a:ext>
                </a:extLst>
              </p:cNvPr>
              <p:cNvSpPr>
                <a:spLocks noChangeShapeType="1"/>
              </p:cNvSpPr>
              <p:nvPr/>
            </p:nvSpPr>
            <p:spPr bwMode="auto">
              <a:xfrm>
                <a:off x="2421" y="770"/>
                <a:ext cx="0" cy="206"/>
              </a:xfrm>
              <a:prstGeom prst="line">
                <a:avLst/>
              </a:prstGeom>
              <a:noFill/>
              <a:ln w="19050" cap="sq">
                <a:solidFill>
                  <a:srgbClr val="000080"/>
                </a:solidFill>
                <a:round/>
                <a:headEnd type="none" w="sm" len="sm"/>
                <a:tailEnd type="none" w="sm" len="sm"/>
              </a:ln>
            </p:spPr>
            <p:txBody>
              <a:bodyPr/>
              <a:lstStyle/>
              <a:p>
                <a:endParaRPr lang="zh-CN" altLang="en-US"/>
              </a:p>
            </p:txBody>
          </p:sp>
          <p:sp>
            <p:nvSpPr>
              <p:cNvPr id="50" name="Line 98">
                <a:extLst>
                  <a:ext uri="{FF2B5EF4-FFF2-40B4-BE49-F238E27FC236}">
                    <a16:creationId xmlns:a16="http://schemas.microsoft.com/office/drawing/2014/main" id="{EFFE78A4-5BEC-2819-021A-62DB38470A62}"/>
                  </a:ext>
                </a:extLst>
              </p:cNvPr>
              <p:cNvSpPr>
                <a:spLocks noChangeShapeType="1"/>
              </p:cNvSpPr>
              <p:nvPr/>
            </p:nvSpPr>
            <p:spPr bwMode="auto">
              <a:xfrm>
                <a:off x="2661" y="770"/>
                <a:ext cx="0" cy="206"/>
              </a:xfrm>
              <a:prstGeom prst="line">
                <a:avLst/>
              </a:prstGeom>
              <a:noFill/>
              <a:ln w="19050" cap="sq">
                <a:solidFill>
                  <a:srgbClr val="000080"/>
                </a:solidFill>
                <a:round/>
                <a:headEnd type="none" w="sm" len="sm"/>
                <a:tailEnd type="none" w="sm" len="sm"/>
              </a:ln>
            </p:spPr>
            <p:txBody>
              <a:bodyPr/>
              <a:lstStyle/>
              <a:p>
                <a:endParaRPr lang="zh-CN" altLang="en-US"/>
              </a:p>
            </p:txBody>
          </p:sp>
          <p:sp>
            <p:nvSpPr>
              <p:cNvPr id="51" name="Text Box 99">
                <a:extLst>
                  <a:ext uri="{FF2B5EF4-FFF2-40B4-BE49-F238E27FC236}">
                    <a16:creationId xmlns:a16="http://schemas.microsoft.com/office/drawing/2014/main" id="{00FC8CA3-6A1D-0D2A-982D-58B45613E84C}"/>
                  </a:ext>
                </a:extLst>
              </p:cNvPr>
              <p:cNvSpPr txBox="1">
                <a:spLocks noChangeArrowheads="1"/>
              </p:cNvSpPr>
              <p:nvPr/>
            </p:nvSpPr>
            <p:spPr bwMode="auto">
              <a:xfrm>
                <a:off x="2402" y="754"/>
                <a:ext cx="276"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000000"/>
                    </a:solidFill>
                  </a:rPr>
                  <a:t>72</a:t>
                </a:r>
              </a:p>
            </p:txBody>
          </p:sp>
        </p:grpSp>
        <p:sp>
          <p:nvSpPr>
            <p:cNvPr id="19" name="Line 101">
              <a:extLst>
                <a:ext uri="{FF2B5EF4-FFF2-40B4-BE49-F238E27FC236}">
                  <a16:creationId xmlns:a16="http://schemas.microsoft.com/office/drawing/2014/main" id="{29B11AF3-2CF6-BEE9-73B1-8A0CA6B129A2}"/>
                </a:ext>
              </a:extLst>
            </p:cNvPr>
            <p:cNvSpPr>
              <a:spLocks noChangeShapeType="1"/>
            </p:cNvSpPr>
            <p:nvPr/>
          </p:nvSpPr>
          <p:spPr bwMode="auto">
            <a:xfrm flipH="1">
              <a:off x="2290" y="1071"/>
              <a:ext cx="272" cy="318"/>
            </a:xfrm>
            <a:prstGeom prst="line">
              <a:avLst/>
            </a:prstGeom>
            <a:noFill/>
            <a:ln w="19050" cap="sq">
              <a:solidFill>
                <a:srgbClr val="000080"/>
              </a:solidFill>
              <a:round/>
              <a:headEnd type="none" w="sm" len="sm"/>
              <a:tailEnd type="triangle" w="med" len="lg"/>
            </a:ln>
          </p:spPr>
          <p:txBody>
            <a:bodyPr/>
            <a:lstStyle/>
            <a:p>
              <a:endParaRPr lang="zh-CN" altLang="en-US"/>
            </a:p>
          </p:txBody>
        </p:sp>
        <p:sp>
          <p:nvSpPr>
            <p:cNvPr id="20" name="Line 102">
              <a:extLst>
                <a:ext uri="{FF2B5EF4-FFF2-40B4-BE49-F238E27FC236}">
                  <a16:creationId xmlns:a16="http://schemas.microsoft.com/office/drawing/2014/main" id="{88E8F8D7-3393-53B8-82A6-9319280D2C12}"/>
                </a:ext>
              </a:extLst>
            </p:cNvPr>
            <p:cNvSpPr>
              <a:spLocks noChangeShapeType="1"/>
            </p:cNvSpPr>
            <p:nvPr/>
          </p:nvSpPr>
          <p:spPr bwMode="auto">
            <a:xfrm flipH="1">
              <a:off x="1647" y="1540"/>
              <a:ext cx="272" cy="318"/>
            </a:xfrm>
            <a:prstGeom prst="line">
              <a:avLst/>
            </a:prstGeom>
            <a:noFill/>
            <a:ln w="19050" cap="sq">
              <a:solidFill>
                <a:srgbClr val="000080"/>
              </a:solidFill>
              <a:round/>
              <a:headEnd type="none" w="sm" len="sm"/>
              <a:tailEnd type="triangle" w="med" len="lg"/>
            </a:ln>
          </p:spPr>
          <p:txBody>
            <a:bodyPr/>
            <a:lstStyle/>
            <a:p>
              <a:endParaRPr lang="zh-CN" altLang="en-US"/>
            </a:p>
          </p:txBody>
        </p:sp>
        <p:sp>
          <p:nvSpPr>
            <p:cNvPr id="21" name="Line 103">
              <a:extLst>
                <a:ext uri="{FF2B5EF4-FFF2-40B4-BE49-F238E27FC236}">
                  <a16:creationId xmlns:a16="http://schemas.microsoft.com/office/drawing/2014/main" id="{F7A6C356-0FCD-C74D-303B-69A4A4BF4CE1}"/>
                </a:ext>
              </a:extLst>
            </p:cNvPr>
            <p:cNvSpPr>
              <a:spLocks noChangeShapeType="1"/>
            </p:cNvSpPr>
            <p:nvPr/>
          </p:nvSpPr>
          <p:spPr bwMode="auto">
            <a:xfrm flipH="1">
              <a:off x="2018" y="2010"/>
              <a:ext cx="272" cy="318"/>
            </a:xfrm>
            <a:prstGeom prst="line">
              <a:avLst/>
            </a:prstGeom>
            <a:noFill/>
            <a:ln w="19050" cap="sq">
              <a:solidFill>
                <a:srgbClr val="000080"/>
              </a:solidFill>
              <a:round/>
              <a:headEnd type="none" w="sm" len="sm"/>
              <a:tailEnd type="triangle" w="med" len="lg"/>
            </a:ln>
          </p:spPr>
          <p:txBody>
            <a:bodyPr/>
            <a:lstStyle/>
            <a:p>
              <a:endParaRPr lang="zh-CN" altLang="en-US"/>
            </a:p>
          </p:txBody>
        </p:sp>
        <p:sp>
          <p:nvSpPr>
            <p:cNvPr id="22" name="Line 104">
              <a:extLst>
                <a:ext uri="{FF2B5EF4-FFF2-40B4-BE49-F238E27FC236}">
                  <a16:creationId xmlns:a16="http://schemas.microsoft.com/office/drawing/2014/main" id="{D5D8D490-7E47-0910-66D2-AD8A0A02D1B6}"/>
                </a:ext>
              </a:extLst>
            </p:cNvPr>
            <p:cNvSpPr>
              <a:spLocks noChangeShapeType="1"/>
            </p:cNvSpPr>
            <p:nvPr/>
          </p:nvSpPr>
          <p:spPr bwMode="auto">
            <a:xfrm flipH="1">
              <a:off x="1610" y="2477"/>
              <a:ext cx="272" cy="318"/>
            </a:xfrm>
            <a:prstGeom prst="line">
              <a:avLst/>
            </a:prstGeom>
            <a:noFill/>
            <a:ln w="19050" cap="sq">
              <a:solidFill>
                <a:srgbClr val="000080"/>
              </a:solidFill>
              <a:round/>
              <a:headEnd type="none" w="sm" len="sm"/>
              <a:tailEnd type="triangle" w="med" len="lg"/>
            </a:ln>
          </p:spPr>
          <p:txBody>
            <a:bodyPr/>
            <a:lstStyle/>
            <a:p>
              <a:endParaRPr lang="zh-CN" altLang="en-US"/>
            </a:p>
          </p:txBody>
        </p:sp>
        <p:sp>
          <p:nvSpPr>
            <p:cNvPr id="23" name="Line 105">
              <a:extLst>
                <a:ext uri="{FF2B5EF4-FFF2-40B4-BE49-F238E27FC236}">
                  <a16:creationId xmlns:a16="http://schemas.microsoft.com/office/drawing/2014/main" id="{C89CCA3F-8842-082E-D210-C51085030651}"/>
                </a:ext>
              </a:extLst>
            </p:cNvPr>
            <p:cNvSpPr>
              <a:spLocks noChangeShapeType="1"/>
            </p:cNvSpPr>
            <p:nvPr/>
          </p:nvSpPr>
          <p:spPr bwMode="auto">
            <a:xfrm flipH="1">
              <a:off x="3016" y="1538"/>
              <a:ext cx="272" cy="318"/>
            </a:xfrm>
            <a:prstGeom prst="line">
              <a:avLst/>
            </a:prstGeom>
            <a:noFill/>
            <a:ln w="19050" cap="sq">
              <a:solidFill>
                <a:srgbClr val="000080"/>
              </a:solidFill>
              <a:round/>
              <a:headEnd type="none" w="sm" len="sm"/>
              <a:tailEnd type="triangle" w="med" len="lg"/>
            </a:ln>
          </p:spPr>
          <p:txBody>
            <a:bodyPr/>
            <a:lstStyle/>
            <a:p>
              <a:endParaRPr lang="zh-CN" altLang="en-US"/>
            </a:p>
          </p:txBody>
        </p:sp>
        <p:sp>
          <p:nvSpPr>
            <p:cNvPr id="24" name="Line 106">
              <a:extLst>
                <a:ext uri="{FF2B5EF4-FFF2-40B4-BE49-F238E27FC236}">
                  <a16:creationId xmlns:a16="http://schemas.microsoft.com/office/drawing/2014/main" id="{EE032BA8-A9FF-98D9-0A56-8B0C6B2A5BA5}"/>
                </a:ext>
              </a:extLst>
            </p:cNvPr>
            <p:cNvSpPr>
              <a:spLocks noChangeShapeType="1"/>
            </p:cNvSpPr>
            <p:nvPr/>
          </p:nvSpPr>
          <p:spPr bwMode="auto">
            <a:xfrm flipH="1">
              <a:off x="3016" y="2477"/>
              <a:ext cx="272" cy="318"/>
            </a:xfrm>
            <a:prstGeom prst="line">
              <a:avLst/>
            </a:prstGeom>
            <a:noFill/>
            <a:ln w="19050" cap="sq">
              <a:solidFill>
                <a:srgbClr val="000080"/>
              </a:solidFill>
              <a:round/>
              <a:headEnd type="none" w="sm" len="sm"/>
              <a:tailEnd type="triangle" w="med" len="lg"/>
            </a:ln>
          </p:spPr>
          <p:txBody>
            <a:bodyPr/>
            <a:lstStyle/>
            <a:p>
              <a:endParaRPr lang="zh-CN" altLang="en-US"/>
            </a:p>
          </p:txBody>
        </p:sp>
        <p:sp>
          <p:nvSpPr>
            <p:cNvPr id="25" name="Line 107">
              <a:extLst>
                <a:ext uri="{FF2B5EF4-FFF2-40B4-BE49-F238E27FC236}">
                  <a16:creationId xmlns:a16="http://schemas.microsoft.com/office/drawing/2014/main" id="{30B62BEE-2A1D-3C28-C3AA-CDEAE4EE7B78}"/>
                </a:ext>
              </a:extLst>
            </p:cNvPr>
            <p:cNvSpPr>
              <a:spLocks noChangeShapeType="1"/>
            </p:cNvSpPr>
            <p:nvPr/>
          </p:nvSpPr>
          <p:spPr bwMode="auto">
            <a:xfrm>
              <a:off x="2971" y="1071"/>
              <a:ext cx="272" cy="318"/>
            </a:xfrm>
            <a:prstGeom prst="line">
              <a:avLst/>
            </a:prstGeom>
            <a:noFill/>
            <a:ln w="19050" cap="sq">
              <a:solidFill>
                <a:srgbClr val="000080"/>
              </a:solidFill>
              <a:round/>
              <a:headEnd type="none" w="sm" len="sm"/>
              <a:tailEnd type="triangle" w="med" len="lg"/>
            </a:ln>
          </p:spPr>
          <p:txBody>
            <a:bodyPr/>
            <a:lstStyle/>
            <a:p>
              <a:endParaRPr lang="zh-CN" altLang="en-US"/>
            </a:p>
          </p:txBody>
        </p:sp>
        <p:sp>
          <p:nvSpPr>
            <p:cNvPr id="26" name="Line 108">
              <a:extLst>
                <a:ext uri="{FF2B5EF4-FFF2-40B4-BE49-F238E27FC236}">
                  <a16:creationId xmlns:a16="http://schemas.microsoft.com/office/drawing/2014/main" id="{09FECA6A-AD1F-1831-CBAE-AD95D5466209}"/>
                </a:ext>
              </a:extLst>
            </p:cNvPr>
            <p:cNvSpPr>
              <a:spLocks noChangeShapeType="1"/>
            </p:cNvSpPr>
            <p:nvPr/>
          </p:nvSpPr>
          <p:spPr bwMode="auto">
            <a:xfrm>
              <a:off x="2245" y="1524"/>
              <a:ext cx="272" cy="318"/>
            </a:xfrm>
            <a:prstGeom prst="line">
              <a:avLst/>
            </a:prstGeom>
            <a:noFill/>
            <a:ln w="19050" cap="sq">
              <a:solidFill>
                <a:srgbClr val="000080"/>
              </a:solidFill>
              <a:round/>
              <a:headEnd type="none" w="sm" len="sm"/>
              <a:tailEnd type="triangle" w="med" len="lg"/>
            </a:ln>
          </p:spPr>
          <p:txBody>
            <a:bodyPr/>
            <a:lstStyle/>
            <a:p>
              <a:endParaRPr lang="zh-CN" altLang="en-US"/>
            </a:p>
          </p:txBody>
        </p:sp>
        <p:sp>
          <p:nvSpPr>
            <p:cNvPr id="27" name="Line 109">
              <a:extLst>
                <a:ext uri="{FF2B5EF4-FFF2-40B4-BE49-F238E27FC236}">
                  <a16:creationId xmlns:a16="http://schemas.microsoft.com/office/drawing/2014/main" id="{AB2AE622-57A5-85D5-5D72-03396422101F}"/>
                </a:ext>
              </a:extLst>
            </p:cNvPr>
            <p:cNvSpPr>
              <a:spLocks noChangeShapeType="1"/>
            </p:cNvSpPr>
            <p:nvPr/>
          </p:nvSpPr>
          <p:spPr bwMode="auto">
            <a:xfrm>
              <a:off x="3651" y="1517"/>
              <a:ext cx="272" cy="318"/>
            </a:xfrm>
            <a:prstGeom prst="line">
              <a:avLst/>
            </a:prstGeom>
            <a:noFill/>
            <a:ln w="19050" cap="sq">
              <a:solidFill>
                <a:srgbClr val="000080"/>
              </a:solidFill>
              <a:round/>
              <a:headEnd type="none" w="sm" len="sm"/>
              <a:tailEnd type="triangle" w="med" len="lg"/>
            </a:ln>
          </p:spPr>
          <p:txBody>
            <a:bodyPr/>
            <a:lstStyle/>
            <a:p>
              <a:endParaRPr lang="zh-CN" altLang="en-US"/>
            </a:p>
          </p:txBody>
        </p:sp>
        <p:sp>
          <p:nvSpPr>
            <p:cNvPr id="28" name="Line 110">
              <a:extLst>
                <a:ext uri="{FF2B5EF4-FFF2-40B4-BE49-F238E27FC236}">
                  <a16:creationId xmlns:a16="http://schemas.microsoft.com/office/drawing/2014/main" id="{BD9A3B33-C025-ECDE-685E-65277877088F}"/>
                </a:ext>
              </a:extLst>
            </p:cNvPr>
            <p:cNvSpPr>
              <a:spLocks noChangeShapeType="1"/>
            </p:cNvSpPr>
            <p:nvPr/>
          </p:nvSpPr>
          <p:spPr bwMode="auto">
            <a:xfrm>
              <a:off x="3243" y="2013"/>
              <a:ext cx="272" cy="318"/>
            </a:xfrm>
            <a:prstGeom prst="line">
              <a:avLst/>
            </a:prstGeom>
            <a:noFill/>
            <a:ln w="19050" cap="sq">
              <a:solidFill>
                <a:srgbClr val="000080"/>
              </a:solidFill>
              <a:round/>
              <a:headEnd type="none" w="sm" len="sm"/>
              <a:tailEnd type="triangle" w="med" len="lg"/>
            </a:ln>
          </p:spPr>
          <p:txBody>
            <a:bodyPr/>
            <a:lstStyle/>
            <a:p>
              <a:endParaRPr lang="zh-CN" altLang="en-US" dirty="0"/>
            </a:p>
          </p:txBody>
        </p:sp>
        <p:sp>
          <p:nvSpPr>
            <p:cNvPr id="29" name="Line 111">
              <a:extLst>
                <a:ext uri="{FF2B5EF4-FFF2-40B4-BE49-F238E27FC236}">
                  <a16:creationId xmlns:a16="http://schemas.microsoft.com/office/drawing/2014/main" id="{70EC1DC9-C3E8-A512-CDC9-E7CDB6E678D1}"/>
                </a:ext>
              </a:extLst>
            </p:cNvPr>
            <p:cNvSpPr>
              <a:spLocks noChangeShapeType="1"/>
            </p:cNvSpPr>
            <p:nvPr/>
          </p:nvSpPr>
          <p:spPr bwMode="auto">
            <a:xfrm>
              <a:off x="3606" y="2448"/>
              <a:ext cx="272" cy="318"/>
            </a:xfrm>
            <a:prstGeom prst="line">
              <a:avLst/>
            </a:prstGeom>
            <a:noFill/>
            <a:ln w="19050" cap="sq">
              <a:solidFill>
                <a:srgbClr val="000080"/>
              </a:solidFill>
              <a:round/>
              <a:headEnd type="none" w="sm" len="sm"/>
              <a:tailEnd type="triangle" w="med" len="lg"/>
            </a:ln>
          </p:spPr>
          <p:txBody>
            <a:bodyPr/>
            <a:lstStyle/>
            <a:p>
              <a:endParaRPr lang="zh-CN" altLang="en-US"/>
            </a:p>
          </p:txBody>
        </p:sp>
        <p:sp>
          <p:nvSpPr>
            <p:cNvPr id="30" name="Text Box 112">
              <a:extLst>
                <a:ext uri="{FF2B5EF4-FFF2-40B4-BE49-F238E27FC236}">
                  <a16:creationId xmlns:a16="http://schemas.microsoft.com/office/drawing/2014/main" id="{19E05DA3-BFFF-058C-4E02-B8B637C99C58}"/>
                </a:ext>
              </a:extLst>
            </p:cNvPr>
            <p:cNvSpPr txBox="1">
              <a:spLocks noChangeArrowheads="1"/>
            </p:cNvSpPr>
            <p:nvPr/>
          </p:nvSpPr>
          <p:spPr bwMode="auto">
            <a:xfrm>
              <a:off x="1474" y="1842"/>
              <a:ext cx="228" cy="288"/>
            </a:xfrm>
            <a:prstGeom prst="rect">
              <a:avLst/>
            </a:prstGeom>
            <a:noFill/>
            <a:ln w="12700" cap="sq">
              <a:noFill/>
              <a:miter lim="800000"/>
              <a:headEnd type="none" w="sm" len="sm"/>
              <a:tailEnd type="none" w="sm" len="sm"/>
            </a:ln>
          </p:spPr>
          <p:txBody>
            <a:bodyPr wrap="none">
              <a:spAutoFit/>
            </a:bodyPr>
            <a:lstStyle/>
            <a:p>
              <a:r>
                <a:rPr lang="en-US" altLang="zh-CN">
                  <a:solidFill>
                    <a:srgbClr val="000000"/>
                  </a:solidFill>
                </a:rPr>
                <a:t>^</a:t>
              </a:r>
            </a:p>
          </p:txBody>
        </p:sp>
        <p:sp>
          <p:nvSpPr>
            <p:cNvPr id="31" name="Text Box 113">
              <a:extLst>
                <a:ext uri="{FF2B5EF4-FFF2-40B4-BE49-F238E27FC236}">
                  <a16:creationId xmlns:a16="http://schemas.microsoft.com/office/drawing/2014/main" id="{84C5B9A4-0630-727B-4413-EE01D2D00BF0}"/>
                </a:ext>
              </a:extLst>
            </p:cNvPr>
            <p:cNvSpPr txBox="1">
              <a:spLocks noChangeArrowheads="1"/>
            </p:cNvSpPr>
            <p:nvPr/>
          </p:nvSpPr>
          <p:spPr bwMode="auto">
            <a:xfrm>
              <a:off x="1836" y="1850"/>
              <a:ext cx="228" cy="288"/>
            </a:xfrm>
            <a:prstGeom prst="rect">
              <a:avLst/>
            </a:prstGeom>
            <a:noFill/>
            <a:ln w="12700" cap="sq">
              <a:noFill/>
              <a:miter lim="800000"/>
              <a:headEnd type="none" w="sm" len="sm"/>
              <a:tailEnd type="none" w="sm" len="sm"/>
            </a:ln>
          </p:spPr>
          <p:txBody>
            <a:bodyPr wrap="none">
              <a:spAutoFit/>
            </a:bodyPr>
            <a:lstStyle/>
            <a:p>
              <a:r>
                <a:rPr lang="en-US" altLang="zh-CN">
                  <a:solidFill>
                    <a:srgbClr val="000000"/>
                  </a:solidFill>
                </a:rPr>
                <a:t>^</a:t>
              </a:r>
            </a:p>
          </p:txBody>
        </p:sp>
        <p:sp>
          <p:nvSpPr>
            <p:cNvPr id="32" name="Text Box 114">
              <a:extLst>
                <a:ext uri="{FF2B5EF4-FFF2-40B4-BE49-F238E27FC236}">
                  <a16:creationId xmlns:a16="http://schemas.microsoft.com/office/drawing/2014/main" id="{128C30FC-DCE5-5AA6-093C-26535C494A70}"/>
                </a:ext>
              </a:extLst>
            </p:cNvPr>
            <p:cNvSpPr txBox="1">
              <a:spLocks noChangeArrowheads="1"/>
            </p:cNvSpPr>
            <p:nvPr/>
          </p:nvSpPr>
          <p:spPr bwMode="auto">
            <a:xfrm>
              <a:off x="2516" y="1834"/>
              <a:ext cx="228" cy="288"/>
            </a:xfrm>
            <a:prstGeom prst="rect">
              <a:avLst/>
            </a:prstGeom>
            <a:noFill/>
            <a:ln w="12700" cap="sq">
              <a:noFill/>
              <a:miter lim="800000"/>
              <a:headEnd type="none" w="sm" len="sm"/>
              <a:tailEnd type="none" w="sm" len="sm"/>
            </a:ln>
          </p:spPr>
          <p:txBody>
            <a:bodyPr wrap="none">
              <a:spAutoFit/>
            </a:bodyPr>
            <a:lstStyle/>
            <a:p>
              <a:r>
                <a:rPr lang="en-US" altLang="zh-CN">
                  <a:solidFill>
                    <a:srgbClr val="000000"/>
                  </a:solidFill>
                </a:rPr>
                <a:t>^</a:t>
              </a:r>
            </a:p>
          </p:txBody>
        </p:sp>
        <p:sp>
          <p:nvSpPr>
            <p:cNvPr id="33" name="Text Box 115">
              <a:extLst>
                <a:ext uri="{FF2B5EF4-FFF2-40B4-BE49-F238E27FC236}">
                  <a16:creationId xmlns:a16="http://schemas.microsoft.com/office/drawing/2014/main" id="{9CB4A18C-C369-6AFC-9899-A13F202866F4}"/>
                </a:ext>
              </a:extLst>
            </p:cNvPr>
            <p:cNvSpPr txBox="1">
              <a:spLocks noChangeArrowheads="1"/>
            </p:cNvSpPr>
            <p:nvPr/>
          </p:nvSpPr>
          <p:spPr bwMode="auto">
            <a:xfrm>
              <a:off x="2124" y="2325"/>
              <a:ext cx="228" cy="288"/>
            </a:xfrm>
            <a:prstGeom prst="rect">
              <a:avLst/>
            </a:prstGeom>
            <a:noFill/>
            <a:ln w="12700" cap="sq">
              <a:noFill/>
              <a:miter lim="800000"/>
              <a:headEnd type="none" w="sm" len="sm"/>
              <a:tailEnd type="none" w="sm" len="sm"/>
            </a:ln>
          </p:spPr>
          <p:txBody>
            <a:bodyPr wrap="none">
              <a:spAutoFit/>
            </a:bodyPr>
            <a:lstStyle/>
            <a:p>
              <a:r>
                <a:rPr lang="en-US" altLang="zh-CN">
                  <a:solidFill>
                    <a:srgbClr val="000000"/>
                  </a:solidFill>
                </a:rPr>
                <a:t>^</a:t>
              </a:r>
            </a:p>
          </p:txBody>
        </p:sp>
        <p:sp>
          <p:nvSpPr>
            <p:cNvPr id="34" name="Text Box 116">
              <a:extLst>
                <a:ext uri="{FF2B5EF4-FFF2-40B4-BE49-F238E27FC236}">
                  <a16:creationId xmlns:a16="http://schemas.microsoft.com/office/drawing/2014/main" id="{D7BB71A6-8B5F-C40D-52D3-4E922F7AB715}"/>
                </a:ext>
              </a:extLst>
            </p:cNvPr>
            <p:cNvSpPr txBox="1">
              <a:spLocks noChangeArrowheads="1"/>
            </p:cNvSpPr>
            <p:nvPr/>
          </p:nvSpPr>
          <p:spPr bwMode="auto">
            <a:xfrm>
              <a:off x="1427" y="2779"/>
              <a:ext cx="228" cy="288"/>
            </a:xfrm>
            <a:prstGeom prst="rect">
              <a:avLst/>
            </a:prstGeom>
            <a:noFill/>
            <a:ln w="12700" cap="sq">
              <a:noFill/>
              <a:miter lim="800000"/>
              <a:headEnd type="none" w="sm" len="sm"/>
              <a:tailEnd type="none" w="sm" len="sm"/>
            </a:ln>
          </p:spPr>
          <p:txBody>
            <a:bodyPr wrap="none">
              <a:spAutoFit/>
            </a:bodyPr>
            <a:lstStyle/>
            <a:p>
              <a:r>
                <a:rPr lang="en-US" altLang="zh-CN">
                  <a:solidFill>
                    <a:srgbClr val="000000"/>
                  </a:solidFill>
                </a:rPr>
                <a:t>^</a:t>
              </a:r>
            </a:p>
          </p:txBody>
        </p:sp>
        <p:sp>
          <p:nvSpPr>
            <p:cNvPr id="35" name="Text Box 117">
              <a:extLst>
                <a:ext uri="{FF2B5EF4-FFF2-40B4-BE49-F238E27FC236}">
                  <a16:creationId xmlns:a16="http://schemas.microsoft.com/office/drawing/2014/main" id="{D8DAC6FD-C56B-1FF1-45E0-516022CE5982}"/>
                </a:ext>
              </a:extLst>
            </p:cNvPr>
            <p:cNvSpPr txBox="1">
              <a:spLocks noChangeArrowheads="1"/>
            </p:cNvSpPr>
            <p:nvPr/>
          </p:nvSpPr>
          <p:spPr bwMode="auto">
            <a:xfrm>
              <a:off x="1791" y="2779"/>
              <a:ext cx="228" cy="288"/>
            </a:xfrm>
            <a:prstGeom prst="rect">
              <a:avLst/>
            </a:prstGeom>
            <a:noFill/>
            <a:ln w="12700" cap="sq">
              <a:noFill/>
              <a:miter lim="800000"/>
              <a:headEnd type="none" w="sm" len="sm"/>
              <a:tailEnd type="none" w="sm" len="sm"/>
            </a:ln>
          </p:spPr>
          <p:txBody>
            <a:bodyPr wrap="none">
              <a:spAutoFit/>
            </a:bodyPr>
            <a:lstStyle/>
            <a:p>
              <a:r>
                <a:rPr lang="en-US" altLang="zh-CN">
                  <a:solidFill>
                    <a:srgbClr val="000000"/>
                  </a:solidFill>
                </a:rPr>
                <a:t>^</a:t>
              </a:r>
            </a:p>
          </p:txBody>
        </p:sp>
        <p:sp>
          <p:nvSpPr>
            <p:cNvPr id="36" name="Text Box 118">
              <a:extLst>
                <a:ext uri="{FF2B5EF4-FFF2-40B4-BE49-F238E27FC236}">
                  <a16:creationId xmlns:a16="http://schemas.microsoft.com/office/drawing/2014/main" id="{7A98FBEE-E62A-FBD5-D751-5037FC612BBE}"/>
                </a:ext>
              </a:extLst>
            </p:cNvPr>
            <p:cNvSpPr txBox="1">
              <a:spLocks noChangeArrowheads="1"/>
            </p:cNvSpPr>
            <p:nvPr/>
          </p:nvSpPr>
          <p:spPr bwMode="auto">
            <a:xfrm>
              <a:off x="2788" y="1842"/>
              <a:ext cx="228" cy="288"/>
            </a:xfrm>
            <a:prstGeom prst="rect">
              <a:avLst/>
            </a:prstGeom>
            <a:noFill/>
            <a:ln w="12700" cap="sq">
              <a:noFill/>
              <a:miter lim="800000"/>
              <a:headEnd type="none" w="sm" len="sm"/>
              <a:tailEnd type="none" w="sm" len="sm"/>
            </a:ln>
          </p:spPr>
          <p:txBody>
            <a:bodyPr wrap="none">
              <a:spAutoFit/>
            </a:bodyPr>
            <a:lstStyle/>
            <a:p>
              <a:r>
                <a:rPr lang="en-US" altLang="zh-CN">
                  <a:solidFill>
                    <a:srgbClr val="000000"/>
                  </a:solidFill>
                </a:rPr>
                <a:t>^</a:t>
              </a:r>
            </a:p>
          </p:txBody>
        </p:sp>
        <p:sp>
          <p:nvSpPr>
            <p:cNvPr id="37" name="Text Box 119">
              <a:extLst>
                <a:ext uri="{FF2B5EF4-FFF2-40B4-BE49-F238E27FC236}">
                  <a16:creationId xmlns:a16="http://schemas.microsoft.com/office/drawing/2014/main" id="{0895C423-69DC-ACAE-87D8-6D7312BA1AAB}"/>
                </a:ext>
              </a:extLst>
            </p:cNvPr>
            <p:cNvSpPr txBox="1">
              <a:spLocks noChangeArrowheads="1"/>
            </p:cNvSpPr>
            <p:nvPr/>
          </p:nvSpPr>
          <p:spPr bwMode="auto">
            <a:xfrm>
              <a:off x="2783" y="2787"/>
              <a:ext cx="228" cy="288"/>
            </a:xfrm>
            <a:prstGeom prst="rect">
              <a:avLst/>
            </a:prstGeom>
            <a:noFill/>
            <a:ln w="12700" cap="sq">
              <a:noFill/>
              <a:miter lim="800000"/>
              <a:headEnd type="none" w="sm" len="sm"/>
              <a:tailEnd type="none" w="sm" len="sm"/>
            </a:ln>
          </p:spPr>
          <p:txBody>
            <a:bodyPr wrap="none">
              <a:spAutoFit/>
            </a:bodyPr>
            <a:lstStyle/>
            <a:p>
              <a:r>
                <a:rPr lang="en-US" altLang="zh-CN">
                  <a:solidFill>
                    <a:srgbClr val="000000"/>
                  </a:solidFill>
                </a:rPr>
                <a:t>^</a:t>
              </a:r>
            </a:p>
          </p:txBody>
        </p:sp>
        <p:sp>
          <p:nvSpPr>
            <p:cNvPr id="38" name="Text Box 120">
              <a:extLst>
                <a:ext uri="{FF2B5EF4-FFF2-40B4-BE49-F238E27FC236}">
                  <a16:creationId xmlns:a16="http://schemas.microsoft.com/office/drawing/2014/main" id="{38D0B4A3-66AC-BD73-53C2-5C35E96AEC03}"/>
                </a:ext>
              </a:extLst>
            </p:cNvPr>
            <p:cNvSpPr txBox="1">
              <a:spLocks noChangeArrowheads="1"/>
            </p:cNvSpPr>
            <p:nvPr/>
          </p:nvSpPr>
          <p:spPr bwMode="auto">
            <a:xfrm>
              <a:off x="3151" y="2785"/>
              <a:ext cx="228" cy="288"/>
            </a:xfrm>
            <a:prstGeom prst="rect">
              <a:avLst/>
            </a:prstGeom>
            <a:noFill/>
            <a:ln w="12700" cap="sq">
              <a:noFill/>
              <a:miter lim="800000"/>
              <a:headEnd type="none" w="sm" len="sm"/>
              <a:tailEnd type="none" w="sm" len="sm"/>
            </a:ln>
          </p:spPr>
          <p:txBody>
            <a:bodyPr wrap="none">
              <a:spAutoFit/>
            </a:bodyPr>
            <a:lstStyle/>
            <a:p>
              <a:r>
                <a:rPr lang="en-US" altLang="zh-CN">
                  <a:solidFill>
                    <a:srgbClr val="000000"/>
                  </a:solidFill>
                </a:rPr>
                <a:t>^</a:t>
              </a:r>
            </a:p>
          </p:txBody>
        </p:sp>
        <p:sp>
          <p:nvSpPr>
            <p:cNvPr id="39" name="Text Box 121">
              <a:extLst>
                <a:ext uri="{FF2B5EF4-FFF2-40B4-BE49-F238E27FC236}">
                  <a16:creationId xmlns:a16="http://schemas.microsoft.com/office/drawing/2014/main" id="{3FE47A5C-8672-7361-9583-B5C70CEF6255}"/>
                </a:ext>
              </a:extLst>
            </p:cNvPr>
            <p:cNvSpPr txBox="1">
              <a:spLocks noChangeArrowheads="1"/>
            </p:cNvSpPr>
            <p:nvPr/>
          </p:nvSpPr>
          <p:spPr bwMode="auto">
            <a:xfrm>
              <a:off x="3514" y="1842"/>
              <a:ext cx="228" cy="288"/>
            </a:xfrm>
            <a:prstGeom prst="rect">
              <a:avLst/>
            </a:prstGeom>
            <a:noFill/>
            <a:ln w="12700" cap="sq">
              <a:noFill/>
              <a:miter lim="800000"/>
              <a:headEnd type="none" w="sm" len="sm"/>
              <a:tailEnd type="none" w="sm" len="sm"/>
            </a:ln>
          </p:spPr>
          <p:txBody>
            <a:bodyPr wrap="none">
              <a:spAutoFit/>
            </a:bodyPr>
            <a:lstStyle/>
            <a:p>
              <a:r>
                <a:rPr lang="en-US" altLang="zh-CN">
                  <a:solidFill>
                    <a:srgbClr val="000000"/>
                  </a:solidFill>
                </a:rPr>
                <a:t>^</a:t>
              </a:r>
            </a:p>
          </p:txBody>
        </p:sp>
        <p:sp>
          <p:nvSpPr>
            <p:cNvPr id="40" name="Text Box 122">
              <a:extLst>
                <a:ext uri="{FF2B5EF4-FFF2-40B4-BE49-F238E27FC236}">
                  <a16:creationId xmlns:a16="http://schemas.microsoft.com/office/drawing/2014/main" id="{3BDD7962-A49B-681F-E22D-37024DFEE79A}"/>
                </a:ext>
              </a:extLst>
            </p:cNvPr>
            <p:cNvSpPr txBox="1">
              <a:spLocks noChangeArrowheads="1"/>
            </p:cNvSpPr>
            <p:nvPr/>
          </p:nvSpPr>
          <p:spPr bwMode="auto">
            <a:xfrm>
              <a:off x="3877" y="1850"/>
              <a:ext cx="228" cy="288"/>
            </a:xfrm>
            <a:prstGeom prst="rect">
              <a:avLst/>
            </a:prstGeom>
            <a:noFill/>
            <a:ln w="12700" cap="sq">
              <a:noFill/>
              <a:miter lim="800000"/>
              <a:headEnd type="none" w="sm" len="sm"/>
              <a:tailEnd type="none" w="sm" len="sm"/>
            </a:ln>
          </p:spPr>
          <p:txBody>
            <a:bodyPr wrap="none">
              <a:spAutoFit/>
            </a:bodyPr>
            <a:lstStyle/>
            <a:p>
              <a:r>
                <a:rPr lang="en-US" altLang="zh-CN">
                  <a:solidFill>
                    <a:srgbClr val="000000"/>
                  </a:solidFill>
                </a:rPr>
                <a:t>^</a:t>
              </a:r>
            </a:p>
          </p:txBody>
        </p:sp>
        <p:sp>
          <p:nvSpPr>
            <p:cNvPr id="41" name="Text Box 123">
              <a:extLst>
                <a:ext uri="{FF2B5EF4-FFF2-40B4-BE49-F238E27FC236}">
                  <a16:creationId xmlns:a16="http://schemas.microsoft.com/office/drawing/2014/main" id="{6637AEBD-2752-9FEC-4DF2-CE5881373BC2}"/>
                </a:ext>
              </a:extLst>
            </p:cNvPr>
            <p:cNvSpPr txBox="1">
              <a:spLocks noChangeArrowheads="1"/>
            </p:cNvSpPr>
            <p:nvPr/>
          </p:nvSpPr>
          <p:spPr bwMode="auto">
            <a:xfrm>
              <a:off x="3568" y="2793"/>
              <a:ext cx="228" cy="288"/>
            </a:xfrm>
            <a:prstGeom prst="rect">
              <a:avLst/>
            </a:prstGeom>
            <a:noFill/>
            <a:ln w="12700" cap="sq">
              <a:noFill/>
              <a:miter lim="800000"/>
              <a:headEnd type="none" w="sm" len="sm"/>
              <a:tailEnd type="none" w="sm" len="sm"/>
            </a:ln>
          </p:spPr>
          <p:txBody>
            <a:bodyPr wrap="none">
              <a:spAutoFit/>
            </a:bodyPr>
            <a:lstStyle/>
            <a:p>
              <a:r>
                <a:rPr lang="en-US" altLang="zh-CN">
                  <a:solidFill>
                    <a:srgbClr val="000000"/>
                  </a:solidFill>
                </a:rPr>
                <a:t>^</a:t>
              </a:r>
            </a:p>
          </p:txBody>
        </p:sp>
        <p:sp>
          <p:nvSpPr>
            <p:cNvPr id="42" name="Text Box 124">
              <a:extLst>
                <a:ext uri="{FF2B5EF4-FFF2-40B4-BE49-F238E27FC236}">
                  <a16:creationId xmlns:a16="http://schemas.microsoft.com/office/drawing/2014/main" id="{32302432-EFE3-AD8E-BDA2-CBAA80642C1D}"/>
                </a:ext>
              </a:extLst>
            </p:cNvPr>
            <p:cNvSpPr txBox="1">
              <a:spLocks noChangeArrowheads="1"/>
            </p:cNvSpPr>
            <p:nvPr/>
          </p:nvSpPr>
          <p:spPr bwMode="auto">
            <a:xfrm>
              <a:off x="3922" y="2795"/>
              <a:ext cx="228" cy="288"/>
            </a:xfrm>
            <a:prstGeom prst="rect">
              <a:avLst/>
            </a:prstGeom>
            <a:noFill/>
            <a:ln w="12700" cap="sq">
              <a:noFill/>
              <a:miter lim="800000"/>
              <a:headEnd type="none" w="sm" len="sm"/>
              <a:tailEnd type="none" w="sm" len="sm"/>
            </a:ln>
          </p:spPr>
          <p:txBody>
            <a:bodyPr wrap="none">
              <a:spAutoFit/>
            </a:bodyPr>
            <a:lstStyle/>
            <a:p>
              <a:r>
                <a:rPr lang="en-US" altLang="zh-CN">
                  <a:solidFill>
                    <a:srgbClr val="000000"/>
                  </a:solidFill>
                </a:rPr>
                <a:t>^</a:t>
              </a:r>
            </a:p>
          </p:txBody>
        </p:sp>
        <p:sp>
          <p:nvSpPr>
            <p:cNvPr id="43" name="Line 125">
              <a:extLst>
                <a:ext uri="{FF2B5EF4-FFF2-40B4-BE49-F238E27FC236}">
                  <a16:creationId xmlns:a16="http://schemas.microsoft.com/office/drawing/2014/main" id="{3BAC02DB-CE55-43D5-D3C0-BABA066E7B5D}"/>
                </a:ext>
              </a:extLst>
            </p:cNvPr>
            <p:cNvSpPr>
              <a:spLocks noChangeShapeType="1"/>
            </p:cNvSpPr>
            <p:nvPr/>
          </p:nvSpPr>
          <p:spPr bwMode="auto">
            <a:xfrm>
              <a:off x="2290" y="845"/>
              <a:ext cx="182" cy="90"/>
            </a:xfrm>
            <a:prstGeom prst="line">
              <a:avLst/>
            </a:prstGeom>
            <a:noFill/>
            <a:ln w="19050" cap="sq">
              <a:solidFill>
                <a:srgbClr val="FF0000"/>
              </a:solidFill>
              <a:round/>
              <a:headEnd type="none" w="sm" len="sm"/>
              <a:tailEnd type="triangle" w="med" len="lg"/>
            </a:ln>
          </p:spPr>
          <p:txBody>
            <a:bodyPr/>
            <a:lstStyle/>
            <a:p>
              <a:endParaRPr lang="zh-CN" altLang="en-US"/>
            </a:p>
          </p:txBody>
        </p:sp>
        <p:sp>
          <p:nvSpPr>
            <p:cNvPr id="44" name="Text Box 126">
              <a:extLst>
                <a:ext uri="{FF2B5EF4-FFF2-40B4-BE49-F238E27FC236}">
                  <a16:creationId xmlns:a16="http://schemas.microsoft.com/office/drawing/2014/main" id="{70C0C492-CD84-9890-43B1-0E7AB8E76308}"/>
                </a:ext>
              </a:extLst>
            </p:cNvPr>
            <p:cNvSpPr txBox="1">
              <a:spLocks noChangeArrowheads="1"/>
            </p:cNvSpPr>
            <p:nvPr/>
          </p:nvSpPr>
          <p:spPr bwMode="auto">
            <a:xfrm>
              <a:off x="2084" y="695"/>
              <a:ext cx="233" cy="269"/>
            </a:xfrm>
            <a:prstGeom prst="rect">
              <a:avLst/>
            </a:prstGeom>
            <a:noFill/>
            <a:ln w="12700" cap="sq">
              <a:noFill/>
              <a:miter lim="800000"/>
              <a:headEnd type="none" w="sm" len="sm"/>
              <a:tailEnd type="none" w="sm" len="sm"/>
            </a:ln>
          </p:spPr>
          <p:txBody>
            <a:bodyPr wrap="none">
              <a:spAutoFit/>
            </a:bodyPr>
            <a:lstStyle/>
            <a:p>
              <a:r>
                <a:rPr lang="en-US" altLang="zh-CN" sz="2200">
                  <a:solidFill>
                    <a:srgbClr val="FF0000"/>
                  </a:solidFill>
                </a:rPr>
                <a:t>T</a:t>
              </a:r>
            </a:p>
          </p:txBody>
        </p:sp>
      </p:grpSp>
      <p:grpSp>
        <p:nvGrpSpPr>
          <p:cNvPr id="129" name="Group 128">
            <a:extLst>
              <a:ext uri="{FF2B5EF4-FFF2-40B4-BE49-F238E27FC236}">
                <a16:creationId xmlns:a16="http://schemas.microsoft.com/office/drawing/2014/main" id="{48097096-FFB4-4DCC-B79C-1D292B82C826}"/>
              </a:ext>
            </a:extLst>
          </p:cNvPr>
          <p:cNvGrpSpPr>
            <a:grpSpLocks/>
          </p:cNvGrpSpPr>
          <p:nvPr/>
        </p:nvGrpSpPr>
        <p:grpSpPr bwMode="auto">
          <a:xfrm>
            <a:off x="3206751" y="5411788"/>
            <a:ext cx="2538413" cy="609600"/>
            <a:chOff x="3142" y="2980"/>
            <a:chExt cx="1599" cy="384"/>
          </a:xfrm>
        </p:grpSpPr>
        <p:sp>
          <p:nvSpPr>
            <p:cNvPr id="130" name="Oval 129">
              <a:extLst>
                <a:ext uri="{FF2B5EF4-FFF2-40B4-BE49-F238E27FC236}">
                  <a16:creationId xmlns:a16="http://schemas.microsoft.com/office/drawing/2014/main" id="{9545D5AF-58A4-264D-440C-676200196A15}"/>
                </a:ext>
              </a:extLst>
            </p:cNvPr>
            <p:cNvSpPr>
              <a:spLocks noChangeArrowheads="1"/>
            </p:cNvSpPr>
            <p:nvPr/>
          </p:nvSpPr>
          <p:spPr bwMode="auto">
            <a:xfrm>
              <a:off x="3648" y="2980"/>
              <a:ext cx="1090" cy="384"/>
            </a:xfrm>
            <a:prstGeom prst="ellipse">
              <a:avLst/>
            </a:prstGeom>
            <a:solidFill>
              <a:schemeClr val="accent1">
                <a:lumMod val="20000"/>
                <a:lumOff val="80000"/>
              </a:schemeClr>
            </a:solidFill>
            <a:ln w="12700">
              <a:noFill/>
              <a:round/>
              <a:headEnd type="none" w="sm" len="sm"/>
              <a:tailEnd type="none" w="sm" len="sm"/>
            </a:ln>
            <a:effectLst>
              <a:outerShdw dist="56796" dir="1593903" algn="ctr" rotWithShape="0">
                <a:srgbClr val="B2B2B2"/>
              </a:outerShdw>
            </a:effectLst>
          </p:spPr>
          <p:txBody>
            <a:bodyPr wrap="none" anchor="ctr"/>
            <a:lstStyle/>
            <a:p>
              <a:endParaRPr lang="zh-CN" altLang="en-US">
                <a:solidFill>
                  <a:srgbClr val="FFFFCC"/>
                </a:solidFill>
              </a:endParaRPr>
            </a:p>
          </p:txBody>
        </p:sp>
        <p:sp>
          <p:nvSpPr>
            <p:cNvPr id="131" name="Text Box 130">
              <a:extLst>
                <a:ext uri="{FF2B5EF4-FFF2-40B4-BE49-F238E27FC236}">
                  <a16:creationId xmlns:a16="http://schemas.microsoft.com/office/drawing/2014/main" id="{BEFDC270-D354-D420-02D9-D04B629978D6}"/>
                </a:ext>
              </a:extLst>
            </p:cNvPr>
            <p:cNvSpPr txBox="1">
              <a:spLocks noChangeArrowheads="1"/>
            </p:cNvSpPr>
            <p:nvPr/>
          </p:nvSpPr>
          <p:spPr bwMode="auto">
            <a:xfrm>
              <a:off x="3783" y="3007"/>
              <a:ext cx="958" cy="320"/>
            </a:xfrm>
            <a:prstGeom prst="rect">
              <a:avLst/>
            </a:prstGeom>
            <a:noFill/>
            <a:ln w="12700">
              <a:noFill/>
              <a:miter lim="800000"/>
              <a:headEnd type="none" w="sm" len="sm"/>
              <a:tailEnd type="none" w="sm" len="sm"/>
            </a:ln>
            <a:effectLst/>
          </p:spPr>
          <p:txBody>
            <a:bodyPr wrap="none">
              <a:spAutoFit/>
            </a:bodyPr>
            <a:lstStyle/>
            <a:p>
              <a:r>
                <a:rPr lang="en-US" altLang="zh-CN" sz="2700" dirty="0">
                  <a:solidFill>
                    <a:srgbClr val="7030A0"/>
                  </a:solidFill>
                  <a:ea typeface="华文行楷" pitchFamily="2" charset="-122"/>
                </a:rPr>
                <a:t>key=70</a:t>
              </a:r>
            </a:p>
          </p:txBody>
        </p:sp>
        <p:sp>
          <p:nvSpPr>
            <p:cNvPr id="132" name="Text Box 131">
              <a:extLst>
                <a:ext uri="{FF2B5EF4-FFF2-40B4-BE49-F238E27FC236}">
                  <a16:creationId xmlns:a16="http://schemas.microsoft.com/office/drawing/2014/main" id="{5C0DA80E-A1EB-6666-7A23-7FC73C974785}"/>
                </a:ext>
              </a:extLst>
            </p:cNvPr>
            <p:cNvSpPr txBox="1">
              <a:spLocks noChangeArrowheads="1"/>
            </p:cNvSpPr>
            <p:nvPr/>
          </p:nvSpPr>
          <p:spPr bwMode="auto">
            <a:xfrm>
              <a:off x="3142" y="3035"/>
              <a:ext cx="672" cy="308"/>
            </a:xfrm>
            <a:prstGeom prst="rect">
              <a:avLst/>
            </a:prstGeom>
            <a:noFill/>
            <a:ln w="12700">
              <a:noFill/>
              <a:miter lim="800000"/>
              <a:headEnd/>
              <a:tailEnd/>
            </a:ln>
          </p:spPr>
          <p:txBody>
            <a:bodyPr>
              <a:spAutoFit/>
            </a:bodyPr>
            <a:lstStyle/>
            <a:p>
              <a:r>
                <a:rPr lang="zh-CN" altLang="en-US" sz="2600">
                  <a:solidFill>
                    <a:srgbClr val="000099"/>
                  </a:solidFill>
                  <a:ea typeface="黑体" pitchFamily="49" charset="-122"/>
                </a:rPr>
                <a:t>查找</a:t>
              </a:r>
            </a:p>
          </p:txBody>
        </p:sp>
      </p:grpSp>
      <p:sp>
        <p:nvSpPr>
          <p:cNvPr id="133" name="Text Box 132">
            <a:extLst>
              <a:ext uri="{FF2B5EF4-FFF2-40B4-BE49-F238E27FC236}">
                <a16:creationId xmlns:a16="http://schemas.microsoft.com/office/drawing/2014/main" id="{22BEF171-BD77-14D0-B7C3-CDBC06B6529D}"/>
              </a:ext>
            </a:extLst>
          </p:cNvPr>
          <p:cNvSpPr txBox="1">
            <a:spLocks noChangeArrowheads="1"/>
          </p:cNvSpPr>
          <p:nvPr/>
        </p:nvSpPr>
        <p:spPr bwMode="auto">
          <a:xfrm>
            <a:off x="3651250" y="1300163"/>
            <a:ext cx="339725" cy="427037"/>
          </a:xfrm>
          <a:prstGeom prst="rect">
            <a:avLst/>
          </a:prstGeom>
          <a:noFill/>
          <a:ln w="12700" cap="sq">
            <a:noFill/>
            <a:miter lim="800000"/>
            <a:headEnd type="none" w="sm" len="sm"/>
            <a:tailEnd type="none" w="sm" len="sm"/>
          </a:ln>
        </p:spPr>
        <p:txBody>
          <a:bodyPr wrap="none">
            <a:spAutoFit/>
          </a:bodyPr>
          <a:lstStyle/>
          <a:p>
            <a:r>
              <a:rPr lang="en-US" altLang="zh-CN" sz="2200">
                <a:solidFill>
                  <a:srgbClr val="FF0000"/>
                </a:solidFill>
              </a:rPr>
              <a:t>p</a:t>
            </a:r>
          </a:p>
        </p:txBody>
      </p:sp>
      <p:grpSp>
        <p:nvGrpSpPr>
          <p:cNvPr id="134" name="Group 137">
            <a:extLst>
              <a:ext uri="{FF2B5EF4-FFF2-40B4-BE49-F238E27FC236}">
                <a16:creationId xmlns:a16="http://schemas.microsoft.com/office/drawing/2014/main" id="{00C920B6-0B2C-D97F-6814-14ABD37617EB}"/>
              </a:ext>
            </a:extLst>
          </p:cNvPr>
          <p:cNvGrpSpPr>
            <a:grpSpLocks/>
          </p:cNvGrpSpPr>
          <p:nvPr/>
        </p:nvGrpSpPr>
        <p:grpSpPr bwMode="auto">
          <a:xfrm>
            <a:off x="3651250" y="1344613"/>
            <a:ext cx="1525588" cy="1084262"/>
            <a:chOff x="2480" y="687"/>
            <a:chExt cx="961" cy="683"/>
          </a:xfrm>
        </p:grpSpPr>
        <p:sp>
          <p:nvSpPr>
            <p:cNvPr id="135" name="Rectangle 138">
              <a:extLst>
                <a:ext uri="{FF2B5EF4-FFF2-40B4-BE49-F238E27FC236}">
                  <a16:creationId xmlns:a16="http://schemas.microsoft.com/office/drawing/2014/main" id="{0A64EB2B-40FF-D13C-9548-7DC7489094C9}"/>
                </a:ext>
              </a:extLst>
            </p:cNvPr>
            <p:cNvSpPr>
              <a:spLocks noChangeArrowheads="1"/>
            </p:cNvSpPr>
            <p:nvPr/>
          </p:nvSpPr>
          <p:spPr bwMode="auto">
            <a:xfrm>
              <a:off x="2480" y="687"/>
              <a:ext cx="182" cy="213"/>
            </a:xfrm>
            <a:prstGeom prst="rect">
              <a:avLst/>
            </a:prstGeom>
            <a:solidFill>
              <a:srgbClr val="FFFFFF"/>
            </a:solidFill>
            <a:ln w="12700" cap="sq">
              <a:noFill/>
              <a:miter lim="800000"/>
              <a:headEnd type="none" w="sm" len="sm"/>
              <a:tailEnd type="none" w="sm" len="sm"/>
            </a:ln>
          </p:spPr>
          <p:txBody>
            <a:bodyPr wrap="none" anchor="ctr"/>
            <a:lstStyle/>
            <a:p>
              <a:endParaRPr lang="zh-CN" altLang="en-US">
                <a:solidFill>
                  <a:srgbClr val="FFFFCC"/>
                </a:solidFill>
              </a:endParaRPr>
            </a:p>
          </p:txBody>
        </p:sp>
        <p:sp>
          <p:nvSpPr>
            <p:cNvPr id="136" name="Text Box 139">
              <a:extLst>
                <a:ext uri="{FF2B5EF4-FFF2-40B4-BE49-F238E27FC236}">
                  <a16:creationId xmlns:a16="http://schemas.microsoft.com/office/drawing/2014/main" id="{126F1784-C55E-96BC-C20B-62FB68D085C9}"/>
                </a:ext>
              </a:extLst>
            </p:cNvPr>
            <p:cNvSpPr txBox="1">
              <a:spLocks noChangeArrowheads="1"/>
            </p:cNvSpPr>
            <p:nvPr/>
          </p:nvSpPr>
          <p:spPr bwMode="auto">
            <a:xfrm>
              <a:off x="3227" y="1101"/>
              <a:ext cx="214" cy="269"/>
            </a:xfrm>
            <a:prstGeom prst="rect">
              <a:avLst/>
            </a:prstGeom>
            <a:noFill/>
            <a:ln w="12700" cap="sq">
              <a:noFill/>
              <a:miter lim="800000"/>
              <a:headEnd type="none" w="sm" len="sm"/>
              <a:tailEnd type="none" w="sm" len="sm"/>
            </a:ln>
          </p:spPr>
          <p:txBody>
            <a:bodyPr wrap="none">
              <a:spAutoFit/>
            </a:bodyPr>
            <a:lstStyle/>
            <a:p>
              <a:r>
                <a:rPr lang="en-US" altLang="zh-CN" sz="2200">
                  <a:solidFill>
                    <a:srgbClr val="FF0000"/>
                  </a:solidFill>
                </a:rPr>
                <a:t>p</a:t>
              </a:r>
            </a:p>
          </p:txBody>
        </p:sp>
      </p:grpSp>
      <p:grpSp>
        <p:nvGrpSpPr>
          <p:cNvPr id="137" name="Group 142">
            <a:extLst>
              <a:ext uri="{FF2B5EF4-FFF2-40B4-BE49-F238E27FC236}">
                <a16:creationId xmlns:a16="http://schemas.microsoft.com/office/drawing/2014/main" id="{9DD73104-E046-1980-F792-E283BBFA28E1}"/>
              </a:ext>
            </a:extLst>
          </p:cNvPr>
          <p:cNvGrpSpPr>
            <a:grpSpLocks/>
          </p:cNvGrpSpPr>
          <p:nvPr/>
        </p:nvGrpSpPr>
        <p:grpSpPr bwMode="auto">
          <a:xfrm>
            <a:off x="4141788" y="2074863"/>
            <a:ext cx="1030287" cy="1090612"/>
            <a:chOff x="2789" y="1147"/>
            <a:chExt cx="649" cy="687"/>
          </a:xfrm>
        </p:grpSpPr>
        <p:sp>
          <p:nvSpPr>
            <p:cNvPr id="138" name="Rectangle 143">
              <a:extLst>
                <a:ext uri="{FF2B5EF4-FFF2-40B4-BE49-F238E27FC236}">
                  <a16:creationId xmlns:a16="http://schemas.microsoft.com/office/drawing/2014/main" id="{FB51B237-202F-53A0-C119-38CB48FA7607}"/>
                </a:ext>
              </a:extLst>
            </p:cNvPr>
            <p:cNvSpPr>
              <a:spLocks noChangeArrowheads="1"/>
            </p:cNvSpPr>
            <p:nvPr/>
          </p:nvSpPr>
          <p:spPr bwMode="auto">
            <a:xfrm>
              <a:off x="3256" y="1147"/>
              <a:ext cx="182" cy="213"/>
            </a:xfrm>
            <a:prstGeom prst="rect">
              <a:avLst/>
            </a:prstGeom>
            <a:solidFill>
              <a:srgbClr val="FFFFFF"/>
            </a:solidFill>
            <a:ln w="12700" cap="sq">
              <a:noFill/>
              <a:miter lim="800000"/>
              <a:headEnd type="none" w="sm" len="sm"/>
              <a:tailEnd type="none" w="sm" len="sm"/>
            </a:ln>
          </p:spPr>
          <p:txBody>
            <a:bodyPr wrap="none" anchor="ctr"/>
            <a:lstStyle/>
            <a:p>
              <a:endParaRPr lang="zh-CN" altLang="en-US">
                <a:solidFill>
                  <a:srgbClr val="FFFFCC"/>
                </a:solidFill>
              </a:endParaRPr>
            </a:p>
          </p:txBody>
        </p:sp>
        <p:sp>
          <p:nvSpPr>
            <p:cNvPr id="139" name="Text Box 144">
              <a:extLst>
                <a:ext uri="{FF2B5EF4-FFF2-40B4-BE49-F238E27FC236}">
                  <a16:creationId xmlns:a16="http://schemas.microsoft.com/office/drawing/2014/main" id="{0BF44238-55F3-710E-C482-ADC82F8C4BE8}"/>
                </a:ext>
              </a:extLst>
            </p:cNvPr>
            <p:cNvSpPr txBox="1">
              <a:spLocks noChangeArrowheads="1"/>
            </p:cNvSpPr>
            <p:nvPr/>
          </p:nvSpPr>
          <p:spPr bwMode="auto">
            <a:xfrm>
              <a:off x="2789" y="1565"/>
              <a:ext cx="214" cy="269"/>
            </a:xfrm>
            <a:prstGeom prst="rect">
              <a:avLst/>
            </a:prstGeom>
            <a:noFill/>
            <a:ln w="12700" cap="sq">
              <a:noFill/>
              <a:miter lim="800000"/>
              <a:headEnd type="none" w="sm" len="sm"/>
              <a:tailEnd type="none" w="sm" len="sm"/>
            </a:ln>
          </p:spPr>
          <p:txBody>
            <a:bodyPr wrap="none">
              <a:spAutoFit/>
            </a:bodyPr>
            <a:lstStyle/>
            <a:p>
              <a:r>
                <a:rPr lang="en-US" altLang="zh-CN" sz="2200">
                  <a:solidFill>
                    <a:srgbClr val="FF0000"/>
                  </a:solidFill>
                </a:rPr>
                <a:t>p</a:t>
              </a:r>
            </a:p>
          </p:txBody>
        </p:sp>
      </p:grpSp>
      <p:grpSp>
        <p:nvGrpSpPr>
          <p:cNvPr id="140" name="Group 146">
            <a:extLst>
              <a:ext uri="{FF2B5EF4-FFF2-40B4-BE49-F238E27FC236}">
                <a16:creationId xmlns:a16="http://schemas.microsoft.com/office/drawing/2014/main" id="{6F321240-774A-42AC-29B0-D0602C3450C8}"/>
              </a:ext>
            </a:extLst>
          </p:cNvPr>
          <p:cNvGrpSpPr>
            <a:grpSpLocks/>
          </p:cNvGrpSpPr>
          <p:nvPr/>
        </p:nvGrpSpPr>
        <p:grpSpPr bwMode="auto">
          <a:xfrm>
            <a:off x="4141788" y="2819400"/>
            <a:ext cx="844550" cy="1120775"/>
            <a:chOff x="2789" y="1616"/>
            <a:chExt cx="532" cy="706"/>
          </a:xfrm>
        </p:grpSpPr>
        <p:sp>
          <p:nvSpPr>
            <p:cNvPr id="141" name="Rectangle 147">
              <a:extLst>
                <a:ext uri="{FF2B5EF4-FFF2-40B4-BE49-F238E27FC236}">
                  <a16:creationId xmlns:a16="http://schemas.microsoft.com/office/drawing/2014/main" id="{45753990-B5E0-607D-2235-607E3069BCC2}"/>
                </a:ext>
              </a:extLst>
            </p:cNvPr>
            <p:cNvSpPr>
              <a:spLocks noChangeArrowheads="1"/>
            </p:cNvSpPr>
            <p:nvPr/>
          </p:nvSpPr>
          <p:spPr bwMode="auto">
            <a:xfrm>
              <a:off x="2789" y="1616"/>
              <a:ext cx="182" cy="213"/>
            </a:xfrm>
            <a:prstGeom prst="rect">
              <a:avLst/>
            </a:prstGeom>
            <a:solidFill>
              <a:srgbClr val="FFFFFF"/>
            </a:solidFill>
            <a:ln w="12700" cap="sq">
              <a:noFill/>
              <a:miter lim="800000"/>
              <a:headEnd type="none" w="sm" len="sm"/>
              <a:tailEnd type="none" w="sm" len="sm"/>
            </a:ln>
          </p:spPr>
          <p:txBody>
            <a:bodyPr wrap="none" anchor="ctr"/>
            <a:lstStyle/>
            <a:p>
              <a:endParaRPr lang="zh-CN" altLang="en-US">
                <a:solidFill>
                  <a:srgbClr val="FFFFCC"/>
                </a:solidFill>
              </a:endParaRPr>
            </a:p>
          </p:txBody>
        </p:sp>
        <p:sp>
          <p:nvSpPr>
            <p:cNvPr id="142" name="Text Box 148">
              <a:extLst>
                <a:ext uri="{FF2B5EF4-FFF2-40B4-BE49-F238E27FC236}">
                  <a16:creationId xmlns:a16="http://schemas.microsoft.com/office/drawing/2014/main" id="{5014818E-EAFD-8107-7702-195C03DD5F43}"/>
                </a:ext>
              </a:extLst>
            </p:cNvPr>
            <p:cNvSpPr txBox="1">
              <a:spLocks noChangeArrowheads="1"/>
            </p:cNvSpPr>
            <p:nvPr/>
          </p:nvSpPr>
          <p:spPr bwMode="auto">
            <a:xfrm>
              <a:off x="3107" y="2053"/>
              <a:ext cx="214" cy="269"/>
            </a:xfrm>
            <a:prstGeom prst="rect">
              <a:avLst/>
            </a:prstGeom>
            <a:noFill/>
            <a:ln w="12700" cap="sq">
              <a:noFill/>
              <a:miter lim="800000"/>
              <a:headEnd type="none" w="sm" len="sm"/>
              <a:tailEnd type="none" w="sm" len="sm"/>
            </a:ln>
          </p:spPr>
          <p:txBody>
            <a:bodyPr wrap="none">
              <a:spAutoFit/>
            </a:bodyPr>
            <a:lstStyle/>
            <a:p>
              <a:r>
                <a:rPr lang="en-US" altLang="zh-CN" sz="2200">
                  <a:solidFill>
                    <a:srgbClr val="FF0000"/>
                  </a:solidFill>
                </a:rPr>
                <a:t>p</a:t>
              </a:r>
            </a:p>
          </p:txBody>
        </p:sp>
      </p:grpSp>
      <p:sp>
        <p:nvSpPr>
          <p:cNvPr id="143" name="Freeform 149">
            <a:extLst>
              <a:ext uri="{FF2B5EF4-FFF2-40B4-BE49-F238E27FC236}">
                <a16:creationId xmlns:a16="http://schemas.microsoft.com/office/drawing/2014/main" id="{D04ACE71-0495-6ACF-E008-E22900F2A602}"/>
              </a:ext>
            </a:extLst>
          </p:cNvPr>
          <p:cNvSpPr>
            <a:spLocks/>
          </p:cNvSpPr>
          <p:nvPr/>
        </p:nvSpPr>
        <p:spPr bwMode="auto">
          <a:xfrm>
            <a:off x="4573588" y="3898900"/>
            <a:ext cx="1152525" cy="576263"/>
          </a:xfrm>
          <a:prstGeom prst="ellipse">
            <a:avLst/>
          </a:prstGeom>
          <a:noFill/>
          <a:ln w="44450" cap="sq" cmpd="sng">
            <a:solidFill>
              <a:srgbClr val="FF0000"/>
            </a:solidFill>
            <a:prstDash val="solid"/>
            <a:round/>
            <a:headEnd type="none" w="sm" len="sm"/>
            <a:tailEnd type="none" w="sm" len="sm"/>
          </a:ln>
        </p:spPr>
        <p:txBody>
          <a:bodyPr/>
          <a:lstStyle/>
          <a:p>
            <a:endParaRPr lang="zh-CN" altLang="en-US"/>
          </a:p>
        </p:txBody>
      </p:sp>
      <p:grpSp>
        <p:nvGrpSpPr>
          <p:cNvPr id="144" name="Group 192">
            <a:extLst>
              <a:ext uri="{FF2B5EF4-FFF2-40B4-BE49-F238E27FC236}">
                <a16:creationId xmlns:a16="http://schemas.microsoft.com/office/drawing/2014/main" id="{CF05A9D7-DC0A-137E-8BB1-A1F0F1C33330}"/>
              </a:ext>
            </a:extLst>
          </p:cNvPr>
          <p:cNvGrpSpPr>
            <a:grpSpLocks/>
          </p:cNvGrpSpPr>
          <p:nvPr/>
        </p:nvGrpSpPr>
        <p:grpSpPr bwMode="auto">
          <a:xfrm>
            <a:off x="6011863" y="3467100"/>
            <a:ext cx="2808287" cy="1524000"/>
            <a:chOff x="3787" y="2184"/>
            <a:chExt cx="1769" cy="960"/>
          </a:xfrm>
        </p:grpSpPr>
        <p:sp>
          <p:nvSpPr>
            <p:cNvPr id="145" name="AutoShape 151">
              <a:extLst>
                <a:ext uri="{FF2B5EF4-FFF2-40B4-BE49-F238E27FC236}">
                  <a16:creationId xmlns:a16="http://schemas.microsoft.com/office/drawing/2014/main" id="{7C0EB136-1CB4-8CF5-89F5-29C49622F106}"/>
                </a:ext>
              </a:extLst>
            </p:cNvPr>
            <p:cNvSpPr>
              <a:spLocks noChangeArrowheads="1"/>
            </p:cNvSpPr>
            <p:nvPr/>
          </p:nvSpPr>
          <p:spPr bwMode="auto">
            <a:xfrm>
              <a:off x="3787" y="2184"/>
              <a:ext cx="1536" cy="960"/>
            </a:xfrm>
            <a:prstGeom prst="irregularSeal1">
              <a:avLst/>
            </a:prstGeom>
            <a:ln>
              <a:headEnd/>
              <a:tailEnd/>
            </a:ln>
          </p:spPr>
          <p:style>
            <a:lnRef idx="1">
              <a:schemeClr val="accent5"/>
            </a:lnRef>
            <a:fillRef idx="3">
              <a:schemeClr val="accent5"/>
            </a:fillRef>
            <a:effectRef idx="2">
              <a:schemeClr val="accent5"/>
            </a:effectRef>
            <a:fontRef idx="minor">
              <a:schemeClr val="lt1"/>
            </a:fontRef>
          </p:style>
          <p:txBody>
            <a:bodyPr wrap="none" anchor="ctr"/>
            <a:lstStyle/>
            <a:p>
              <a:endParaRPr lang="zh-CN" altLang="en-US">
                <a:solidFill>
                  <a:srgbClr val="FFFFCC"/>
                </a:solidFill>
              </a:endParaRPr>
            </a:p>
          </p:txBody>
        </p:sp>
        <p:sp>
          <p:nvSpPr>
            <p:cNvPr id="146" name="Rectangle 152">
              <a:extLst>
                <a:ext uri="{FF2B5EF4-FFF2-40B4-BE49-F238E27FC236}">
                  <a16:creationId xmlns:a16="http://schemas.microsoft.com/office/drawing/2014/main" id="{F0421614-168A-9760-814F-3426CF9EA170}"/>
                </a:ext>
              </a:extLst>
            </p:cNvPr>
            <p:cNvSpPr>
              <a:spLocks noChangeArrowheads="1"/>
            </p:cNvSpPr>
            <p:nvPr/>
          </p:nvSpPr>
          <p:spPr bwMode="auto">
            <a:xfrm>
              <a:off x="3979" y="2446"/>
              <a:ext cx="1577" cy="346"/>
            </a:xfrm>
            <a:prstGeom prst="rect">
              <a:avLst/>
            </a:prstGeom>
            <a:noFill/>
            <a:ln w="12700">
              <a:noFill/>
              <a:miter lim="800000"/>
              <a:headEnd/>
              <a:tailEnd/>
            </a:ln>
            <a:effectLst/>
          </p:spPr>
          <p:txBody>
            <a:bodyPr>
              <a:spAutoFit/>
            </a:bodyPr>
            <a:lstStyle/>
            <a:p>
              <a:r>
                <a:rPr lang="zh-CN" altLang="en-US" sz="3000" dirty="0">
                  <a:solidFill>
                    <a:srgbClr val="FFFFFF"/>
                  </a:solidFill>
                  <a:ea typeface="隶书" pitchFamily="49" charset="-122"/>
                </a:rPr>
                <a:t>查找成功！</a:t>
              </a:r>
              <a:endParaRPr lang="en-US" altLang="zh-CN" sz="3000" dirty="0">
                <a:solidFill>
                  <a:srgbClr val="FFFFFF"/>
                </a:solidFill>
                <a:ea typeface="隶书" pitchFamily="49" charset="-122"/>
              </a:endParaRPr>
            </a:p>
          </p:txBody>
        </p:sp>
      </p:grpSp>
    </p:spTree>
    <p:extLst>
      <p:ext uri="{BB962C8B-B14F-4D97-AF65-F5344CB8AC3E}">
        <p14:creationId xmlns:p14="http://schemas.microsoft.com/office/powerpoint/2010/main" val="2965910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129"/>
                                        </p:tgtEl>
                                        <p:attrNameLst>
                                          <p:attrName>style.visibility</p:attrName>
                                        </p:attrNameLst>
                                      </p:cBhvr>
                                      <p:to>
                                        <p:strVal val="visible"/>
                                      </p:to>
                                    </p:set>
                                    <p:animEffect transition="in" filter="slide(fromBottom)">
                                      <p:cBhvr>
                                        <p:cTn id="12" dur="500"/>
                                        <p:tgtEl>
                                          <p:spTgt spid="129"/>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33"/>
                                        </p:tgtEl>
                                        <p:attrNameLst>
                                          <p:attrName>style.visibility</p:attrName>
                                        </p:attrNameLst>
                                      </p:cBhvr>
                                      <p:to>
                                        <p:strVal val="visible"/>
                                      </p:to>
                                    </p:set>
                                    <p:animEffect transition="in" filter="dissolve">
                                      <p:cBhvr>
                                        <p:cTn id="17" dur="500"/>
                                        <p:tgtEl>
                                          <p:spTgt spid="13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134"/>
                                        </p:tgtEl>
                                        <p:attrNameLst>
                                          <p:attrName>style.visibility</p:attrName>
                                        </p:attrNameLst>
                                      </p:cBhvr>
                                      <p:to>
                                        <p:strVal val="visible"/>
                                      </p:to>
                                    </p:set>
                                    <p:animEffect transition="in" filter="wipe(up)">
                                      <p:cBhvr>
                                        <p:cTn id="22" dur="500"/>
                                        <p:tgtEl>
                                          <p:spTgt spid="13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137"/>
                                        </p:tgtEl>
                                        <p:attrNameLst>
                                          <p:attrName>style.visibility</p:attrName>
                                        </p:attrNameLst>
                                      </p:cBhvr>
                                      <p:to>
                                        <p:strVal val="visible"/>
                                      </p:to>
                                    </p:set>
                                    <p:animEffect transition="in" filter="wipe(up)">
                                      <p:cBhvr>
                                        <p:cTn id="27" dur="500"/>
                                        <p:tgtEl>
                                          <p:spTgt spid="13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140"/>
                                        </p:tgtEl>
                                        <p:attrNameLst>
                                          <p:attrName>style.visibility</p:attrName>
                                        </p:attrNameLst>
                                      </p:cBhvr>
                                      <p:to>
                                        <p:strVal val="visible"/>
                                      </p:to>
                                    </p:set>
                                    <p:animEffect transition="in" filter="wipe(up)">
                                      <p:cBhvr>
                                        <p:cTn id="32" dur="500"/>
                                        <p:tgtEl>
                                          <p:spTgt spid="140"/>
                                        </p:tgtEl>
                                      </p:cBhvr>
                                    </p:animEffect>
                                  </p:childTnLst>
                                </p:cTn>
                              </p:par>
                            </p:childTnLst>
                          </p:cTn>
                        </p:par>
                      </p:childTnLst>
                    </p:cTn>
                  </p:par>
                  <p:par>
                    <p:cTn id="33" fill="hold">
                      <p:stCondLst>
                        <p:cond delay="indefinite"/>
                      </p:stCondLst>
                      <p:childTnLst>
                        <p:par>
                          <p:cTn id="34" fill="hold">
                            <p:stCondLst>
                              <p:cond delay="0"/>
                            </p:stCondLst>
                            <p:childTnLst>
                              <p:par>
                                <p:cTn id="35" presetID="23" presetClass="entr" presetSubtype="288" fill="hold" grpId="0" nodeType="clickEffect">
                                  <p:stCondLst>
                                    <p:cond delay="0"/>
                                  </p:stCondLst>
                                  <p:childTnLst>
                                    <p:set>
                                      <p:cBhvr>
                                        <p:cTn id="36" dur="1" fill="hold">
                                          <p:stCondLst>
                                            <p:cond delay="0"/>
                                          </p:stCondLst>
                                        </p:cTn>
                                        <p:tgtEl>
                                          <p:spTgt spid="143"/>
                                        </p:tgtEl>
                                        <p:attrNameLst>
                                          <p:attrName>style.visibility</p:attrName>
                                        </p:attrNameLst>
                                      </p:cBhvr>
                                      <p:to>
                                        <p:strVal val="visible"/>
                                      </p:to>
                                    </p:set>
                                    <p:anim calcmode="lin" valueType="num">
                                      <p:cBhvr>
                                        <p:cTn id="37" dur="500" fill="hold"/>
                                        <p:tgtEl>
                                          <p:spTgt spid="143"/>
                                        </p:tgtEl>
                                        <p:attrNameLst>
                                          <p:attrName>ppt_w</p:attrName>
                                        </p:attrNameLst>
                                      </p:cBhvr>
                                      <p:tavLst>
                                        <p:tav tm="0">
                                          <p:val>
                                            <p:strVal val="4/3*#ppt_w"/>
                                          </p:val>
                                        </p:tav>
                                        <p:tav tm="100000">
                                          <p:val>
                                            <p:strVal val="#ppt_w"/>
                                          </p:val>
                                        </p:tav>
                                      </p:tavLst>
                                    </p:anim>
                                    <p:anim calcmode="lin" valueType="num">
                                      <p:cBhvr>
                                        <p:cTn id="38" dur="500" fill="hold"/>
                                        <p:tgtEl>
                                          <p:spTgt spid="143"/>
                                        </p:tgtEl>
                                        <p:attrNameLst>
                                          <p:attrName>ppt_h</p:attrName>
                                        </p:attrNameLst>
                                      </p:cBhvr>
                                      <p:tavLst>
                                        <p:tav tm="0">
                                          <p:val>
                                            <p:strVal val="4/3*#ppt_h"/>
                                          </p:val>
                                        </p:tav>
                                        <p:tav tm="100000">
                                          <p:val>
                                            <p:strVal val="#ppt_h"/>
                                          </p:val>
                                        </p:tav>
                                      </p:tavLst>
                                    </p:anim>
                                  </p:childTnLst>
                                </p:cTn>
                              </p:par>
                            </p:childTnLst>
                          </p:cTn>
                        </p:par>
                      </p:childTnLst>
                    </p:cTn>
                  </p:par>
                  <p:par>
                    <p:cTn id="39" fill="hold">
                      <p:stCondLst>
                        <p:cond delay="indefinite"/>
                      </p:stCondLst>
                      <p:childTnLst>
                        <p:par>
                          <p:cTn id="40" fill="hold">
                            <p:stCondLst>
                              <p:cond delay="0"/>
                            </p:stCondLst>
                            <p:childTnLst>
                              <p:par>
                                <p:cTn id="41" presetID="23" presetClass="entr" presetSubtype="528" fill="hold" nodeType="clickEffect">
                                  <p:stCondLst>
                                    <p:cond delay="0"/>
                                  </p:stCondLst>
                                  <p:childTnLst>
                                    <p:set>
                                      <p:cBhvr>
                                        <p:cTn id="42" dur="1" fill="hold">
                                          <p:stCondLst>
                                            <p:cond delay="0"/>
                                          </p:stCondLst>
                                        </p:cTn>
                                        <p:tgtEl>
                                          <p:spTgt spid="144"/>
                                        </p:tgtEl>
                                        <p:attrNameLst>
                                          <p:attrName>style.visibility</p:attrName>
                                        </p:attrNameLst>
                                      </p:cBhvr>
                                      <p:to>
                                        <p:strVal val="visible"/>
                                      </p:to>
                                    </p:set>
                                    <p:anim calcmode="lin" valueType="num">
                                      <p:cBhvr>
                                        <p:cTn id="43" dur="500" fill="hold"/>
                                        <p:tgtEl>
                                          <p:spTgt spid="144"/>
                                        </p:tgtEl>
                                        <p:attrNameLst>
                                          <p:attrName>ppt_w</p:attrName>
                                        </p:attrNameLst>
                                      </p:cBhvr>
                                      <p:tavLst>
                                        <p:tav tm="0">
                                          <p:val>
                                            <p:fltVal val="0"/>
                                          </p:val>
                                        </p:tav>
                                        <p:tav tm="100000">
                                          <p:val>
                                            <p:strVal val="#ppt_w"/>
                                          </p:val>
                                        </p:tav>
                                      </p:tavLst>
                                    </p:anim>
                                    <p:anim calcmode="lin" valueType="num">
                                      <p:cBhvr>
                                        <p:cTn id="44" dur="500" fill="hold"/>
                                        <p:tgtEl>
                                          <p:spTgt spid="144"/>
                                        </p:tgtEl>
                                        <p:attrNameLst>
                                          <p:attrName>ppt_h</p:attrName>
                                        </p:attrNameLst>
                                      </p:cBhvr>
                                      <p:tavLst>
                                        <p:tav tm="0">
                                          <p:val>
                                            <p:fltVal val="0"/>
                                          </p:val>
                                        </p:tav>
                                        <p:tav tm="100000">
                                          <p:val>
                                            <p:strVal val="#ppt_h"/>
                                          </p:val>
                                        </p:tav>
                                      </p:tavLst>
                                    </p:anim>
                                    <p:anim calcmode="lin" valueType="num">
                                      <p:cBhvr>
                                        <p:cTn id="45" dur="500" fill="hold"/>
                                        <p:tgtEl>
                                          <p:spTgt spid="144"/>
                                        </p:tgtEl>
                                        <p:attrNameLst>
                                          <p:attrName>ppt_x</p:attrName>
                                        </p:attrNameLst>
                                      </p:cBhvr>
                                      <p:tavLst>
                                        <p:tav tm="0">
                                          <p:val>
                                            <p:fltVal val="0.5"/>
                                          </p:val>
                                        </p:tav>
                                        <p:tav tm="100000">
                                          <p:val>
                                            <p:strVal val="#ppt_x"/>
                                          </p:val>
                                        </p:tav>
                                      </p:tavLst>
                                    </p:anim>
                                    <p:anim calcmode="lin" valueType="num">
                                      <p:cBhvr>
                                        <p:cTn id="46" dur="500" fill="hold"/>
                                        <p:tgtEl>
                                          <p:spTgt spid="144"/>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 grpId="0"/>
      <p:bldP spid="143"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652E4CBC-7E8E-FF7B-885E-B64F8A8F3246}"/>
              </a:ext>
            </a:extLst>
          </p:cNvPr>
          <p:cNvSpPr>
            <a:spLocks noGrp="1"/>
          </p:cNvSpPr>
          <p:nvPr>
            <p:ph type="dt" sz="half" idx="10"/>
          </p:nvPr>
        </p:nvSpPr>
        <p:spPr/>
        <p:txBody>
          <a:bodyPr/>
          <a:lstStyle/>
          <a:p>
            <a:pPr>
              <a:defRPr/>
            </a:pPr>
            <a:fld id="{72795A5C-ABA9-164F-9A37-0CFC1B48C772}" type="datetime1">
              <a:rPr lang="en-US" altLang="zh-CN" smtClean="0"/>
              <a:t>6/9/22</a:t>
            </a:fld>
            <a:endParaRPr lang="en-US" altLang="zh-CN" dirty="0"/>
          </a:p>
        </p:txBody>
      </p:sp>
      <p:sp>
        <p:nvSpPr>
          <p:cNvPr id="5" name="灯片编号占位符 4">
            <a:extLst>
              <a:ext uri="{FF2B5EF4-FFF2-40B4-BE49-F238E27FC236}">
                <a16:creationId xmlns:a16="http://schemas.microsoft.com/office/drawing/2014/main" id="{CB65F3FB-4893-F7DE-FF96-3D2D26F564E7}"/>
              </a:ext>
            </a:extLst>
          </p:cNvPr>
          <p:cNvSpPr>
            <a:spLocks noGrp="1"/>
          </p:cNvSpPr>
          <p:nvPr>
            <p:ph type="sldNum" sz="quarter" idx="12"/>
          </p:nvPr>
        </p:nvSpPr>
        <p:spPr/>
        <p:txBody>
          <a:bodyPr/>
          <a:lstStyle/>
          <a:p>
            <a:pPr>
              <a:defRPr/>
            </a:pPr>
            <a:fld id="{4FF538FA-A287-4FBD-9703-6DB9C5344803}" type="slidenum">
              <a:rPr lang="zh-CN" altLang="en-US" smtClean="0"/>
              <a:t>49</a:t>
            </a:fld>
            <a:endParaRPr lang="en-US" altLang="zh-CN" dirty="0"/>
          </a:p>
        </p:txBody>
      </p:sp>
      <p:sp>
        <p:nvSpPr>
          <p:cNvPr id="25" name="标题 1">
            <a:extLst>
              <a:ext uri="{FF2B5EF4-FFF2-40B4-BE49-F238E27FC236}">
                <a16:creationId xmlns:a16="http://schemas.microsoft.com/office/drawing/2014/main" id="{4A0DEF87-50D5-DE29-12B7-6AA46334B2EF}"/>
              </a:ext>
            </a:extLst>
          </p:cNvPr>
          <p:cNvSpPr>
            <a:spLocks noGrp="1"/>
          </p:cNvSpPr>
          <p:nvPr>
            <p:ph type="title"/>
          </p:nvPr>
        </p:nvSpPr>
        <p:spPr>
          <a:xfrm>
            <a:off x="647700" y="153988"/>
            <a:ext cx="8189913" cy="841375"/>
          </a:xfrm>
        </p:spPr>
        <p:txBody>
          <a:bodyPr/>
          <a:lstStyle/>
          <a:p>
            <a:endParaRPr kumimoji="1" lang="zh-CN" altLang="en-US" dirty="0"/>
          </a:p>
        </p:txBody>
      </p:sp>
      <p:sp>
        <p:nvSpPr>
          <p:cNvPr id="26" name="内容占位符 2">
            <a:extLst>
              <a:ext uri="{FF2B5EF4-FFF2-40B4-BE49-F238E27FC236}">
                <a16:creationId xmlns:a16="http://schemas.microsoft.com/office/drawing/2014/main" id="{D48071E6-57D6-9B22-ED00-DCB90F9540CA}"/>
              </a:ext>
            </a:extLst>
          </p:cNvPr>
          <p:cNvSpPr>
            <a:spLocks noGrp="1"/>
          </p:cNvSpPr>
          <p:nvPr>
            <p:ph idx="1"/>
          </p:nvPr>
        </p:nvSpPr>
        <p:spPr>
          <a:xfrm>
            <a:off x="977900" y="1447800"/>
            <a:ext cx="7105650" cy="4556125"/>
          </a:xfrm>
        </p:spPr>
        <p:txBody>
          <a:bodyPr/>
          <a:lstStyle/>
          <a:p>
            <a:endParaRPr kumimoji="1" lang="zh-CN" altLang="en-US"/>
          </a:p>
        </p:txBody>
      </p:sp>
      <p:grpSp>
        <p:nvGrpSpPr>
          <p:cNvPr id="28" name="Group 165">
            <a:extLst>
              <a:ext uri="{FF2B5EF4-FFF2-40B4-BE49-F238E27FC236}">
                <a16:creationId xmlns:a16="http://schemas.microsoft.com/office/drawing/2014/main" id="{4591882F-E22B-5668-44FC-EDA9E880ACF1}"/>
              </a:ext>
            </a:extLst>
          </p:cNvPr>
          <p:cNvGrpSpPr>
            <a:grpSpLocks/>
          </p:cNvGrpSpPr>
          <p:nvPr/>
        </p:nvGrpSpPr>
        <p:grpSpPr bwMode="auto">
          <a:xfrm>
            <a:off x="611188" y="1052513"/>
            <a:ext cx="8280400" cy="5040312"/>
            <a:chOff x="340" y="799"/>
            <a:chExt cx="5216" cy="3175"/>
          </a:xfrm>
        </p:grpSpPr>
        <p:sp>
          <p:nvSpPr>
            <p:cNvPr id="29" name="Rectangle 166">
              <a:extLst>
                <a:ext uri="{FF2B5EF4-FFF2-40B4-BE49-F238E27FC236}">
                  <a16:creationId xmlns:a16="http://schemas.microsoft.com/office/drawing/2014/main" id="{256C4813-1603-5678-35E9-DA6F164DF730}"/>
                </a:ext>
              </a:extLst>
            </p:cNvPr>
            <p:cNvSpPr>
              <a:spLocks noChangeArrowheads="1"/>
            </p:cNvSpPr>
            <p:nvPr/>
          </p:nvSpPr>
          <p:spPr bwMode="auto">
            <a:xfrm>
              <a:off x="340" y="799"/>
              <a:ext cx="5216" cy="3175"/>
            </a:xfrm>
            <a:prstGeom prst="rect">
              <a:avLst/>
            </a:prstGeom>
            <a:solidFill>
              <a:srgbClr val="FFFFFF"/>
            </a:solidFill>
            <a:ln w="12700" cap="sq">
              <a:noFill/>
              <a:miter lim="800000"/>
              <a:headEnd type="none" w="sm" len="sm"/>
              <a:tailEnd type="none" w="sm" len="sm"/>
            </a:ln>
          </p:spPr>
          <p:txBody>
            <a:bodyPr wrap="none" anchor="ctr"/>
            <a:lstStyle/>
            <a:p>
              <a:endParaRPr lang="zh-CN" altLang="en-US">
                <a:solidFill>
                  <a:srgbClr val="FFFFCC"/>
                </a:solidFill>
              </a:endParaRPr>
            </a:p>
          </p:txBody>
        </p:sp>
        <p:grpSp>
          <p:nvGrpSpPr>
            <p:cNvPr id="30" name="Group 167">
              <a:extLst>
                <a:ext uri="{FF2B5EF4-FFF2-40B4-BE49-F238E27FC236}">
                  <a16:creationId xmlns:a16="http://schemas.microsoft.com/office/drawing/2014/main" id="{14CBC081-3F64-F30D-0FFF-AC2D4214591C}"/>
                </a:ext>
              </a:extLst>
            </p:cNvPr>
            <p:cNvGrpSpPr>
              <a:grpSpLocks/>
            </p:cNvGrpSpPr>
            <p:nvPr/>
          </p:nvGrpSpPr>
          <p:grpSpPr bwMode="auto">
            <a:xfrm>
              <a:off x="657" y="951"/>
              <a:ext cx="4593" cy="2457"/>
              <a:chOff x="683" y="929"/>
              <a:chExt cx="4593" cy="2457"/>
            </a:xfrm>
          </p:grpSpPr>
          <p:sp>
            <p:nvSpPr>
              <p:cNvPr id="31" name="Rectangle 168">
                <a:extLst>
                  <a:ext uri="{FF2B5EF4-FFF2-40B4-BE49-F238E27FC236}">
                    <a16:creationId xmlns:a16="http://schemas.microsoft.com/office/drawing/2014/main" id="{968B14F6-E51E-05AD-7292-4236BA84B473}"/>
                  </a:ext>
                </a:extLst>
              </p:cNvPr>
              <p:cNvSpPr>
                <a:spLocks noChangeArrowheads="1"/>
              </p:cNvSpPr>
              <p:nvPr/>
            </p:nvSpPr>
            <p:spPr bwMode="auto">
              <a:xfrm>
                <a:off x="683" y="929"/>
                <a:ext cx="4593" cy="2457"/>
              </a:xfrm>
              <a:prstGeom prst="rect">
                <a:avLst/>
              </a:prstGeom>
              <a:solidFill>
                <a:schemeClr val="accent4">
                  <a:lumMod val="20000"/>
                  <a:lumOff val="80000"/>
                </a:schemeClr>
              </a:solidFill>
              <a:ln w="12700" cap="sq">
                <a:noFill/>
                <a:miter lim="800000"/>
                <a:headEnd type="none" w="sm" len="sm"/>
                <a:tailEnd type="none" w="sm" len="sm"/>
              </a:ln>
              <a:effectLst>
                <a:outerShdw dist="206741" dir="2550627" algn="ctr" rotWithShape="0">
                  <a:srgbClr val="969696"/>
                </a:outerShdw>
              </a:effectLst>
            </p:spPr>
            <p:txBody>
              <a:bodyPr wrap="none" anchor="ctr"/>
              <a:lstStyle/>
              <a:p>
                <a:endParaRPr lang="zh-CN" altLang="en-US">
                  <a:solidFill>
                    <a:srgbClr val="FFFFCC"/>
                  </a:solidFill>
                </a:endParaRPr>
              </a:p>
            </p:txBody>
          </p:sp>
          <p:sp>
            <p:nvSpPr>
              <p:cNvPr id="32" name="Text Box 169">
                <a:extLst>
                  <a:ext uri="{FF2B5EF4-FFF2-40B4-BE49-F238E27FC236}">
                    <a16:creationId xmlns:a16="http://schemas.microsoft.com/office/drawing/2014/main" id="{A0599232-B48F-223C-D376-CE3B7E6819D9}"/>
                  </a:ext>
                </a:extLst>
              </p:cNvPr>
              <p:cNvSpPr txBox="1">
                <a:spLocks noChangeArrowheads="1"/>
              </p:cNvSpPr>
              <p:nvPr/>
            </p:nvSpPr>
            <p:spPr bwMode="auto">
              <a:xfrm>
                <a:off x="864" y="1263"/>
                <a:ext cx="4174" cy="1890"/>
              </a:xfrm>
              <a:prstGeom prst="rect">
                <a:avLst/>
              </a:prstGeom>
              <a:noFill/>
              <a:ln w="12700" cap="sq">
                <a:noFill/>
                <a:miter lim="800000"/>
                <a:headEnd type="none" w="sm" len="sm"/>
                <a:tailEnd type="none" w="sm" len="sm"/>
              </a:ln>
            </p:spPr>
            <p:txBody>
              <a:bodyPr wrap="square">
                <a:spAutoFit/>
              </a:bodyPr>
              <a:lstStyle/>
              <a:p>
                <a:pPr algn="just"/>
                <a:r>
                  <a:rPr lang="zh-CN" altLang="en-US" sz="2700" dirty="0">
                    <a:solidFill>
                      <a:srgbClr val="002878"/>
                    </a:solidFill>
                    <a:latin typeface="幼圆" pitchFamily="49" charset="-122"/>
                    <a:ea typeface="幼圆" pitchFamily="49" charset="-122"/>
                  </a:rPr>
                  <a:t>       首先将给定的关键字</a:t>
                </a:r>
                <a:r>
                  <a:rPr lang="en-US" altLang="zh-CN" sz="2700" dirty="0">
                    <a:solidFill>
                      <a:srgbClr val="002878"/>
                    </a:solidFill>
                    <a:ea typeface="幼圆" pitchFamily="49" charset="-122"/>
                  </a:rPr>
                  <a:t>k</a:t>
                </a:r>
                <a:r>
                  <a:rPr lang="zh-CN" altLang="en-US" sz="2700" dirty="0">
                    <a:solidFill>
                      <a:srgbClr val="002878"/>
                    </a:solidFill>
                    <a:latin typeface="幼圆" pitchFamily="49" charset="-122"/>
                    <a:ea typeface="幼圆" pitchFamily="49" charset="-122"/>
                  </a:rPr>
                  <a:t>在</a:t>
                </a:r>
                <a:r>
                  <a:rPr lang="en-US" altLang="zh-CN" sz="2700" dirty="0">
                    <a:solidFill>
                      <a:srgbClr val="002878"/>
                    </a:solidFill>
                    <a:ea typeface="幼圆" pitchFamily="49" charset="-122"/>
                  </a:rPr>
                  <a:t>B-</a:t>
                </a:r>
                <a:r>
                  <a:rPr lang="zh-CN" altLang="en-US" sz="2700" dirty="0">
                    <a:solidFill>
                      <a:srgbClr val="002878"/>
                    </a:solidFill>
                    <a:latin typeface="幼圆" pitchFamily="49" charset="-122"/>
                    <a:ea typeface="幼圆" pitchFamily="49" charset="-122"/>
                  </a:rPr>
                  <a:t>树的根结点的关键字集合中采用</a:t>
                </a:r>
                <a:r>
                  <a:rPr lang="zh-CN" altLang="en-US" sz="2700" dirty="0">
                    <a:solidFill>
                      <a:srgbClr val="FF0000"/>
                    </a:solidFill>
                    <a:latin typeface="幼圆" pitchFamily="49" charset="-122"/>
                    <a:ea typeface="幼圆" pitchFamily="49" charset="-122"/>
                  </a:rPr>
                  <a:t>顺序查找法</a:t>
                </a:r>
                <a:r>
                  <a:rPr lang="zh-CN" altLang="en-US" sz="2700" dirty="0">
                    <a:solidFill>
                      <a:srgbClr val="002878"/>
                    </a:solidFill>
                    <a:latin typeface="幼圆" pitchFamily="49" charset="-122"/>
                    <a:ea typeface="幼圆" pitchFamily="49" charset="-122"/>
                  </a:rPr>
                  <a:t>或者</a:t>
                </a:r>
                <a:r>
                  <a:rPr lang="zh-CN" altLang="en-US" sz="2700" dirty="0">
                    <a:solidFill>
                      <a:srgbClr val="FF0000"/>
                    </a:solidFill>
                    <a:latin typeface="幼圆" pitchFamily="49" charset="-122"/>
                    <a:ea typeface="幼圆" pitchFamily="49" charset="-122"/>
                  </a:rPr>
                  <a:t>折半查找法</a:t>
                </a:r>
                <a:r>
                  <a:rPr lang="zh-CN" altLang="en-US" sz="2700" dirty="0">
                    <a:solidFill>
                      <a:srgbClr val="002878"/>
                    </a:solidFill>
                    <a:latin typeface="幼圆" pitchFamily="49" charset="-122"/>
                    <a:ea typeface="幼圆" pitchFamily="49" charset="-122"/>
                  </a:rPr>
                  <a:t>进行查找，若有</a:t>
                </a:r>
                <a:r>
                  <a:rPr lang="en-US" altLang="zh-CN" sz="2700" dirty="0">
                    <a:solidFill>
                      <a:srgbClr val="002878"/>
                    </a:solidFill>
                    <a:ea typeface="幼圆" pitchFamily="49" charset="-122"/>
                  </a:rPr>
                  <a:t>k=</a:t>
                </a:r>
                <a:r>
                  <a:rPr lang="en-US" altLang="zh-CN" sz="2700" dirty="0" err="1">
                    <a:solidFill>
                      <a:srgbClr val="002878"/>
                    </a:solidFill>
                    <a:ea typeface="幼圆" pitchFamily="49" charset="-122"/>
                  </a:rPr>
                  <a:t>key</a:t>
                </a:r>
                <a:r>
                  <a:rPr lang="en-US" altLang="zh-CN" sz="2700" baseline="-25000" dirty="0" err="1">
                    <a:solidFill>
                      <a:srgbClr val="002878"/>
                    </a:solidFill>
                    <a:ea typeface="幼圆" pitchFamily="49" charset="-122"/>
                  </a:rPr>
                  <a:t>i</a:t>
                </a:r>
                <a:r>
                  <a:rPr lang="en-US" altLang="zh-CN" sz="2700" dirty="0">
                    <a:solidFill>
                      <a:srgbClr val="002878"/>
                    </a:solidFill>
                    <a:ea typeface="幼圆" pitchFamily="49" charset="-122"/>
                  </a:rPr>
                  <a:t> , </a:t>
                </a:r>
                <a:r>
                  <a:rPr lang="zh-CN" altLang="en-US" sz="2700" dirty="0">
                    <a:solidFill>
                      <a:srgbClr val="002878"/>
                    </a:solidFill>
                    <a:latin typeface="幼圆" pitchFamily="49" charset="-122"/>
                    <a:ea typeface="幼圆" pitchFamily="49" charset="-122"/>
                  </a:rPr>
                  <a:t>则查找成功，根据相应的指针取得记录</a:t>
                </a:r>
                <a:r>
                  <a:rPr lang="en-US" altLang="zh-CN" sz="2700" dirty="0">
                    <a:solidFill>
                      <a:srgbClr val="002878"/>
                    </a:solidFill>
                    <a:latin typeface="幼圆" pitchFamily="49" charset="-122"/>
                    <a:ea typeface="幼圆" pitchFamily="49" charset="-122"/>
                  </a:rPr>
                  <a:t>.</a:t>
                </a:r>
                <a:r>
                  <a:rPr lang="zh-CN" altLang="en-US" sz="2700" dirty="0">
                    <a:solidFill>
                      <a:srgbClr val="002878"/>
                    </a:solidFill>
                    <a:latin typeface="幼圆" pitchFamily="49" charset="-122"/>
                    <a:ea typeface="幼圆" pitchFamily="49" charset="-122"/>
                  </a:rPr>
                  <a:t>否则，若</a:t>
                </a:r>
                <a:r>
                  <a:rPr lang="en-US" altLang="zh-CN" sz="2700" dirty="0" err="1">
                    <a:solidFill>
                      <a:srgbClr val="002878"/>
                    </a:solidFill>
                    <a:ea typeface="幼圆" pitchFamily="49" charset="-122"/>
                  </a:rPr>
                  <a:t>k</a:t>
                </a:r>
                <a:r>
                  <a:rPr lang="en-US" altLang="zh-CN" sz="2700" dirty="0" err="1">
                    <a:solidFill>
                      <a:srgbClr val="002878"/>
                    </a:solidFill>
                    <a:latin typeface="幼圆" pitchFamily="49" charset="-122"/>
                    <a:ea typeface="幼圆" pitchFamily="49" charset="-122"/>
                    <a:sym typeface="Symbol" pitchFamily="18" charset="2"/>
                  </a:rPr>
                  <a:t></a:t>
                </a:r>
                <a:r>
                  <a:rPr lang="en-US" altLang="zh-CN" sz="2700" dirty="0" err="1">
                    <a:solidFill>
                      <a:srgbClr val="002878"/>
                    </a:solidFill>
                    <a:ea typeface="幼圆" pitchFamily="49" charset="-122"/>
                  </a:rPr>
                  <a:t>key</a:t>
                </a:r>
                <a:r>
                  <a:rPr lang="en-US" altLang="zh-CN" sz="2700" baseline="-22000" dirty="0" err="1">
                    <a:solidFill>
                      <a:srgbClr val="002878"/>
                    </a:solidFill>
                    <a:ea typeface="幼圆" pitchFamily="49" charset="-122"/>
                  </a:rPr>
                  <a:t>i</a:t>
                </a:r>
                <a:r>
                  <a:rPr lang="en-US" altLang="zh-CN" sz="2700" dirty="0">
                    <a:solidFill>
                      <a:srgbClr val="002878"/>
                    </a:solidFill>
                    <a:latin typeface="幼圆" pitchFamily="49" charset="-122"/>
                    <a:ea typeface="幼圆" pitchFamily="49" charset="-122"/>
                  </a:rPr>
                  <a:t>,</a:t>
                </a:r>
                <a:r>
                  <a:rPr lang="zh-CN" altLang="en-US" sz="2700" dirty="0">
                    <a:solidFill>
                      <a:srgbClr val="002878"/>
                    </a:solidFill>
                    <a:latin typeface="幼圆" pitchFamily="49" charset="-122"/>
                    <a:ea typeface="幼圆" pitchFamily="49" charset="-122"/>
                  </a:rPr>
                  <a:t>则在指针</a:t>
                </a:r>
                <a:r>
                  <a:rPr lang="en-US" altLang="zh-CN" sz="2700" dirty="0">
                    <a:solidFill>
                      <a:srgbClr val="002878"/>
                    </a:solidFill>
                    <a:ea typeface="幼圆" pitchFamily="49" charset="-122"/>
                  </a:rPr>
                  <a:t>p</a:t>
                </a:r>
                <a:r>
                  <a:rPr lang="en-US" altLang="zh-CN" sz="2700" baseline="-22000" dirty="0">
                    <a:solidFill>
                      <a:srgbClr val="002878"/>
                    </a:solidFill>
                    <a:ea typeface="幼圆" pitchFamily="49" charset="-122"/>
                  </a:rPr>
                  <a:t>i-1</a:t>
                </a:r>
                <a:r>
                  <a:rPr lang="zh-CN" altLang="en-US" sz="2700" dirty="0">
                    <a:solidFill>
                      <a:srgbClr val="002878"/>
                    </a:solidFill>
                    <a:latin typeface="幼圆" pitchFamily="49" charset="-122"/>
                    <a:ea typeface="幼圆" pitchFamily="49" charset="-122"/>
                  </a:rPr>
                  <a:t>所指的结点中重复上述查找过程</a:t>
                </a:r>
                <a:r>
                  <a:rPr lang="en-US" altLang="zh-CN" sz="2700" dirty="0">
                    <a:solidFill>
                      <a:srgbClr val="002878"/>
                    </a:solidFill>
                    <a:latin typeface="幼圆" pitchFamily="49" charset="-122"/>
                    <a:ea typeface="幼圆" pitchFamily="49" charset="-122"/>
                  </a:rPr>
                  <a:t>,</a:t>
                </a:r>
                <a:r>
                  <a:rPr lang="zh-CN" altLang="en-US" sz="2700" dirty="0">
                    <a:solidFill>
                      <a:srgbClr val="002878"/>
                    </a:solidFill>
                    <a:latin typeface="幼圆" pitchFamily="49" charset="-122"/>
                    <a:ea typeface="幼圆" pitchFamily="49" charset="-122"/>
                  </a:rPr>
                  <a:t>直到在某结点中查找成功，或者有</a:t>
                </a:r>
                <a:r>
                  <a:rPr lang="en-US" altLang="zh-CN" sz="2700" dirty="0">
                    <a:solidFill>
                      <a:srgbClr val="002878"/>
                    </a:solidFill>
                    <a:ea typeface="幼圆" pitchFamily="49" charset="-122"/>
                  </a:rPr>
                  <a:t>p</a:t>
                </a:r>
                <a:r>
                  <a:rPr lang="en-US" altLang="zh-CN" sz="2700" baseline="-22000" dirty="0">
                    <a:solidFill>
                      <a:srgbClr val="002878"/>
                    </a:solidFill>
                    <a:ea typeface="幼圆" pitchFamily="49" charset="-122"/>
                  </a:rPr>
                  <a:t>i-1</a:t>
                </a:r>
                <a:r>
                  <a:rPr lang="en-US" altLang="zh-CN" sz="2700" dirty="0">
                    <a:solidFill>
                      <a:srgbClr val="002878"/>
                    </a:solidFill>
                    <a:ea typeface="幼圆" pitchFamily="49" charset="-122"/>
                  </a:rPr>
                  <a:t>=NULL</a:t>
                </a:r>
                <a:r>
                  <a:rPr lang="zh-CN" altLang="en-US" sz="2700" dirty="0">
                    <a:solidFill>
                      <a:srgbClr val="002878"/>
                    </a:solidFill>
                    <a:latin typeface="幼圆" pitchFamily="49" charset="-122"/>
                    <a:ea typeface="幼圆" pitchFamily="49" charset="-122"/>
                  </a:rPr>
                  <a:t>，查找失败。</a:t>
                </a:r>
              </a:p>
            </p:txBody>
          </p:sp>
        </p:grpSp>
      </p:grpSp>
      <p:grpSp>
        <p:nvGrpSpPr>
          <p:cNvPr id="35" name="Group 175">
            <a:extLst>
              <a:ext uri="{FF2B5EF4-FFF2-40B4-BE49-F238E27FC236}">
                <a16:creationId xmlns:a16="http://schemas.microsoft.com/office/drawing/2014/main" id="{1469C9A6-9875-B60F-53B5-801258BA3684}"/>
              </a:ext>
            </a:extLst>
          </p:cNvPr>
          <p:cNvGrpSpPr>
            <a:grpSpLocks/>
          </p:cNvGrpSpPr>
          <p:nvPr/>
        </p:nvGrpSpPr>
        <p:grpSpPr bwMode="auto">
          <a:xfrm>
            <a:off x="5292725" y="404813"/>
            <a:ext cx="3240088" cy="1152525"/>
            <a:chOff x="2653" y="391"/>
            <a:chExt cx="2041" cy="726"/>
          </a:xfrm>
        </p:grpSpPr>
        <p:sp>
          <p:nvSpPr>
            <p:cNvPr id="36" name="Cloud">
              <a:extLst>
                <a:ext uri="{FF2B5EF4-FFF2-40B4-BE49-F238E27FC236}">
                  <a16:creationId xmlns:a16="http://schemas.microsoft.com/office/drawing/2014/main" id="{9AB8D413-CD5A-1CD8-1674-50EEA2B3E3EB}"/>
                </a:ext>
              </a:extLst>
            </p:cNvPr>
            <p:cNvSpPr>
              <a:spLocks noChangeAspect="1" noEditPoints="1" noChangeArrowheads="1"/>
            </p:cNvSpPr>
            <p:nvPr/>
          </p:nvSpPr>
          <p:spPr bwMode="auto">
            <a:xfrm>
              <a:off x="2653" y="391"/>
              <a:ext cx="2041" cy="726"/>
            </a:xfrm>
            <a:custGeom>
              <a:avLst/>
              <a:gdLst>
                <a:gd name="T0" fmla="*/ 1 w 21600"/>
                <a:gd name="T1" fmla="*/ 12 h 21600"/>
                <a:gd name="T2" fmla="*/ 96 w 21600"/>
                <a:gd name="T3" fmla="*/ 24 h 21600"/>
                <a:gd name="T4" fmla="*/ 193 w 21600"/>
                <a:gd name="T5" fmla="*/ 12 h 21600"/>
                <a:gd name="T6" fmla="*/ 96 w 21600"/>
                <a:gd name="T7" fmla="*/ 1 h 21600"/>
                <a:gd name="T8" fmla="*/ 0 60000 65536"/>
                <a:gd name="T9" fmla="*/ 0 60000 65536"/>
                <a:gd name="T10" fmla="*/ 0 60000 65536"/>
                <a:gd name="T11" fmla="*/ 0 60000 65536"/>
                <a:gd name="T12" fmla="*/ 2974 w 21600"/>
                <a:gd name="T13" fmla="*/ 3273 h 21600"/>
                <a:gd name="T14" fmla="*/ 17092 w 21600"/>
                <a:gd name="T15" fmla="*/ 17345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ln>
              <a:headEnd/>
              <a:tailEnd/>
            </a:ln>
          </p:spPr>
          <p:style>
            <a:lnRef idx="1">
              <a:schemeClr val="accent3"/>
            </a:lnRef>
            <a:fillRef idx="3">
              <a:schemeClr val="accent3"/>
            </a:fillRef>
            <a:effectRef idx="2">
              <a:schemeClr val="accent3"/>
            </a:effectRef>
            <a:fontRef idx="minor">
              <a:schemeClr val="lt1"/>
            </a:fontRef>
          </p:style>
          <p:txBody>
            <a:bodyPr/>
            <a:lstStyle/>
            <a:p>
              <a:endParaRPr lang="zh-CN" altLang="en-US"/>
            </a:p>
          </p:txBody>
        </p:sp>
        <p:sp>
          <p:nvSpPr>
            <p:cNvPr id="37" name="Text Box 174">
              <a:extLst>
                <a:ext uri="{FF2B5EF4-FFF2-40B4-BE49-F238E27FC236}">
                  <a16:creationId xmlns:a16="http://schemas.microsoft.com/office/drawing/2014/main" id="{7B27B5E5-0011-E2F7-587E-937B6319732F}"/>
                </a:ext>
              </a:extLst>
            </p:cNvPr>
            <p:cNvSpPr txBox="1">
              <a:spLocks noChangeArrowheads="1"/>
            </p:cNvSpPr>
            <p:nvPr/>
          </p:nvSpPr>
          <p:spPr bwMode="auto">
            <a:xfrm>
              <a:off x="2835" y="512"/>
              <a:ext cx="1695" cy="478"/>
            </a:xfrm>
            <a:prstGeom prst="rect">
              <a:avLst/>
            </a:prstGeom>
            <a:noFill/>
            <a:ln w="12700" cap="sq">
              <a:noFill/>
              <a:miter lim="800000"/>
              <a:headEnd type="none" w="sm" len="sm"/>
              <a:tailEnd type="none" w="sm" len="sm"/>
            </a:ln>
            <a:effectLst/>
          </p:spPr>
          <p:txBody>
            <a:bodyPr>
              <a:spAutoFit/>
            </a:bodyPr>
            <a:lstStyle/>
            <a:p>
              <a:pPr>
                <a:lnSpc>
                  <a:spcPct val="70000"/>
                </a:lnSpc>
              </a:pPr>
              <a:r>
                <a:rPr lang="en-US" altLang="zh-CN" sz="3000" dirty="0">
                  <a:solidFill>
                    <a:schemeClr val="bg1"/>
                  </a:solidFill>
                  <a:ea typeface="华文新魏" pitchFamily="2" charset="-122"/>
                </a:rPr>
                <a:t>  </a:t>
              </a:r>
              <a:r>
                <a:rPr lang="zh-CN" altLang="en-US" sz="3000" dirty="0">
                  <a:solidFill>
                    <a:schemeClr val="bg1"/>
                  </a:solidFill>
                  <a:ea typeface="华文新魏" pitchFamily="2" charset="-122"/>
                </a:rPr>
                <a:t>类似于二叉</a:t>
              </a:r>
            </a:p>
            <a:p>
              <a:pPr>
                <a:lnSpc>
                  <a:spcPct val="70000"/>
                </a:lnSpc>
              </a:pPr>
              <a:r>
                <a:rPr lang="zh-CN" altLang="en-US" sz="3000" dirty="0">
                  <a:solidFill>
                    <a:schemeClr val="bg1"/>
                  </a:solidFill>
                  <a:ea typeface="华文新魏" pitchFamily="2" charset="-122"/>
                </a:rPr>
                <a:t>排序树的查找</a:t>
              </a:r>
            </a:p>
          </p:txBody>
        </p:sp>
      </p:grpSp>
      <p:grpSp>
        <p:nvGrpSpPr>
          <p:cNvPr id="38" name="Group 189">
            <a:extLst>
              <a:ext uri="{FF2B5EF4-FFF2-40B4-BE49-F238E27FC236}">
                <a16:creationId xmlns:a16="http://schemas.microsoft.com/office/drawing/2014/main" id="{8B4FEC89-9BD6-6117-6D93-8380B0C67D08}"/>
              </a:ext>
            </a:extLst>
          </p:cNvPr>
          <p:cNvGrpSpPr>
            <a:grpSpLocks/>
          </p:cNvGrpSpPr>
          <p:nvPr/>
        </p:nvGrpSpPr>
        <p:grpSpPr bwMode="auto">
          <a:xfrm>
            <a:off x="1381125" y="5486400"/>
            <a:ext cx="6702426" cy="576262"/>
            <a:chOff x="689" y="3673"/>
            <a:chExt cx="4222" cy="363"/>
          </a:xfrm>
        </p:grpSpPr>
        <p:sp>
          <p:nvSpPr>
            <p:cNvPr id="39" name="Rectangle 187">
              <a:extLst>
                <a:ext uri="{FF2B5EF4-FFF2-40B4-BE49-F238E27FC236}">
                  <a16:creationId xmlns:a16="http://schemas.microsoft.com/office/drawing/2014/main" id="{DBBA22ED-E05D-1BC0-5643-98459BF32E08}"/>
                </a:ext>
              </a:extLst>
            </p:cNvPr>
            <p:cNvSpPr>
              <a:spLocks noChangeArrowheads="1"/>
            </p:cNvSpPr>
            <p:nvPr/>
          </p:nvSpPr>
          <p:spPr bwMode="auto">
            <a:xfrm>
              <a:off x="689" y="3673"/>
              <a:ext cx="4222" cy="363"/>
            </a:xfrm>
            <a:prstGeom prst="rect">
              <a:avLst/>
            </a:prstGeom>
            <a:noFill/>
            <a:ln w="53975" cap="sq">
              <a:solidFill>
                <a:schemeClr val="accent1"/>
              </a:solidFill>
              <a:miter lim="800000"/>
              <a:headEnd type="none" w="sm" len="sm"/>
              <a:tailEnd type="none" w="sm" len="sm"/>
            </a:ln>
          </p:spPr>
          <p:txBody>
            <a:bodyPr wrap="none" anchor="ctr"/>
            <a:lstStyle/>
            <a:p>
              <a:endParaRPr lang="zh-CN" altLang="en-US" dirty="0">
                <a:solidFill>
                  <a:srgbClr val="FFFFCC"/>
                </a:solidFill>
              </a:endParaRPr>
            </a:p>
          </p:txBody>
        </p:sp>
        <p:sp>
          <p:nvSpPr>
            <p:cNvPr id="40" name="Rectangle 188">
              <a:extLst>
                <a:ext uri="{FF2B5EF4-FFF2-40B4-BE49-F238E27FC236}">
                  <a16:creationId xmlns:a16="http://schemas.microsoft.com/office/drawing/2014/main" id="{E988A466-EAC5-33DB-1BC5-0B2602BC4733}"/>
                </a:ext>
              </a:extLst>
            </p:cNvPr>
            <p:cNvSpPr>
              <a:spLocks noChangeArrowheads="1"/>
            </p:cNvSpPr>
            <p:nvPr/>
          </p:nvSpPr>
          <p:spPr bwMode="auto">
            <a:xfrm>
              <a:off x="748" y="3679"/>
              <a:ext cx="4128" cy="330"/>
            </a:xfrm>
            <a:prstGeom prst="rect">
              <a:avLst/>
            </a:prstGeom>
            <a:noFill/>
            <a:ln w="12700" cap="sq">
              <a:noFill/>
              <a:miter lim="800000"/>
              <a:headEnd type="none" w="sm" len="sm"/>
              <a:tailEnd type="none" w="sm" len="sm"/>
            </a:ln>
          </p:spPr>
          <p:txBody>
            <a:bodyPr>
              <a:spAutoFit/>
            </a:bodyPr>
            <a:lstStyle/>
            <a:p>
              <a:r>
                <a:rPr lang="en-US" altLang="zh-CN" sz="2800" dirty="0">
                  <a:solidFill>
                    <a:srgbClr val="FF3300"/>
                  </a:solidFill>
                  <a:ea typeface="楷体_GB2312" pitchFamily="49" charset="-122"/>
                </a:rPr>
                <a:t>n</a:t>
              </a:r>
              <a:r>
                <a:rPr lang="en-US" altLang="zh-CN" sz="2000" dirty="0">
                  <a:solidFill>
                    <a:srgbClr val="000084"/>
                  </a:solidFill>
                  <a:ea typeface="楷体_GB2312" pitchFamily="49" charset="-122"/>
                </a:rPr>
                <a:t>,  p</a:t>
              </a:r>
              <a:r>
                <a:rPr lang="en-US" altLang="zh-CN" sz="2000" baseline="-30000" dirty="0">
                  <a:solidFill>
                    <a:srgbClr val="000084"/>
                  </a:solidFill>
                  <a:ea typeface="楷体_GB2312" pitchFamily="49" charset="-122"/>
                </a:rPr>
                <a:t>0</a:t>
              </a:r>
              <a:r>
                <a:rPr lang="en-US" altLang="zh-CN" sz="2000" dirty="0">
                  <a:solidFill>
                    <a:srgbClr val="000084"/>
                  </a:solidFill>
                  <a:ea typeface="楷体_GB2312" pitchFamily="49" charset="-122"/>
                </a:rPr>
                <a:t>,  key</a:t>
              </a:r>
              <a:r>
                <a:rPr lang="en-US" altLang="zh-CN" sz="2000" baseline="-34000" dirty="0">
                  <a:solidFill>
                    <a:srgbClr val="000084"/>
                  </a:solidFill>
                  <a:ea typeface="楷体_GB2312" pitchFamily="49" charset="-122"/>
                </a:rPr>
                <a:t>1</a:t>
              </a:r>
              <a:r>
                <a:rPr lang="en-US" altLang="zh-CN" sz="2000" dirty="0">
                  <a:solidFill>
                    <a:srgbClr val="000084"/>
                  </a:solidFill>
                  <a:ea typeface="楷体_GB2312" pitchFamily="49" charset="-122"/>
                </a:rPr>
                <a:t>, </a:t>
              </a:r>
              <a:r>
                <a:rPr lang="en-US" altLang="zh-CN" sz="2000" dirty="0">
                  <a:solidFill>
                    <a:srgbClr val="000084"/>
                  </a:solidFill>
                </a:rPr>
                <a:t>p</a:t>
              </a:r>
              <a:r>
                <a:rPr lang="en-US" altLang="zh-CN" sz="2000" baseline="-25000" dirty="0">
                  <a:solidFill>
                    <a:srgbClr val="000084"/>
                  </a:solidFill>
                </a:rPr>
                <a:t>1</a:t>
              </a:r>
              <a:r>
                <a:rPr lang="en-US" altLang="zh-CN" sz="2000" dirty="0">
                  <a:solidFill>
                    <a:srgbClr val="000084"/>
                  </a:solidFill>
                </a:rPr>
                <a:t>,</a:t>
              </a:r>
              <a:r>
                <a:rPr lang="en-US" altLang="zh-CN" sz="2000" dirty="0">
                  <a:solidFill>
                    <a:srgbClr val="000084"/>
                  </a:solidFill>
                  <a:ea typeface="楷体_GB2312" pitchFamily="49" charset="-122"/>
                </a:rPr>
                <a:t>   </a:t>
              </a:r>
              <a:r>
                <a:rPr lang="en-US" altLang="zh-CN" sz="2000" dirty="0">
                  <a:solidFill>
                    <a:srgbClr val="000084"/>
                  </a:solidFill>
                  <a:ea typeface="楷体_GB2312" pitchFamily="49" charset="-122"/>
                  <a:sym typeface="Symbol" pitchFamily="18" charset="2"/>
                </a:rPr>
                <a:t>, </a:t>
              </a:r>
              <a:r>
                <a:rPr lang="en-US" altLang="zh-CN" sz="2000" dirty="0">
                  <a:solidFill>
                    <a:srgbClr val="000084"/>
                  </a:solidFill>
                  <a:sym typeface="Symbol" pitchFamily="18" charset="2"/>
                </a:rPr>
                <a:t>  p</a:t>
              </a:r>
              <a:r>
                <a:rPr lang="en-US" altLang="zh-CN" sz="2000" baseline="-25000" dirty="0">
                  <a:solidFill>
                    <a:srgbClr val="000084"/>
                  </a:solidFill>
                  <a:sym typeface="Symbol" pitchFamily="18" charset="2"/>
                </a:rPr>
                <a:t>i</a:t>
              </a:r>
              <a:r>
                <a:rPr lang="en-US" altLang="zh-CN" sz="2000" baseline="-25000" dirty="0">
                  <a:solidFill>
                    <a:srgbClr val="000084"/>
                  </a:solidFill>
                  <a:latin typeface="宋体" charset="-122"/>
                  <a:sym typeface="Symbol" pitchFamily="18" charset="2"/>
                </a:rPr>
                <a:t>-</a:t>
              </a:r>
              <a:r>
                <a:rPr lang="en-US" altLang="zh-CN" sz="2000" baseline="-25000" dirty="0">
                  <a:solidFill>
                    <a:srgbClr val="000084"/>
                  </a:solidFill>
                  <a:sym typeface="Symbol" pitchFamily="18" charset="2"/>
                </a:rPr>
                <a:t>1</a:t>
              </a:r>
              <a:r>
                <a:rPr lang="en-US" altLang="zh-CN" sz="2000" dirty="0">
                  <a:solidFill>
                    <a:srgbClr val="000084"/>
                  </a:solidFill>
                  <a:sym typeface="Symbol" pitchFamily="18" charset="2"/>
                </a:rPr>
                <a:t>,</a:t>
              </a:r>
              <a:r>
                <a:rPr lang="en-US" altLang="zh-CN" sz="2000" dirty="0">
                  <a:solidFill>
                    <a:srgbClr val="000084"/>
                  </a:solidFill>
                  <a:ea typeface="楷体_GB2312" pitchFamily="49" charset="-122"/>
                  <a:sym typeface="Symbol" pitchFamily="18" charset="2"/>
                </a:rPr>
                <a:t>  </a:t>
              </a:r>
              <a:r>
                <a:rPr lang="en-US" altLang="zh-CN" sz="2000" dirty="0" err="1">
                  <a:solidFill>
                    <a:srgbClr val="000084"/>
                  </a:solidFill>
                  <a:sym typeface="Symbol" pitchFamily="18" charset="2"/>
                </a:rPr>
                <a:t>key</a:t>
              </a:r>
              <a:r>
                <a:rPr lang="en-US" altLang="zh-CN" sz="2000" baseline="-25000" dirty="0" err="1">
                  <a:solidFill>
                    <a:srgbClr val="000084"/>
                  </a:solidFill>
                  <a:sym typeface="Symbol" pitchFamily="18" charset="2"/>
                </a:rPr>
                <a:t>i</a:t>
              </a:r>
              <a:r>
                <a:rPr lang="en-US" altLang="zh-CN" sz="2000" dirty="0">
                  <a:solidFill>
                    <a:srgbClr val="000084"/>
                  </a:solidFill>
                  <a:sym typeface="Symbol" pitchFamily="18" charset="2"/>
                </a:rPr>
                <a:t>,     ,</a:t>
              </a:r>
              <a:r>
                <a:rPr lang="en-US" altLang="zh-CN" sz="2000" dirty="0">
                  <a:solidFill>
                    <a:srgbClr val="FFFFCC"/>
                  </a:solidFill>
                  <a:sym typeface="Symbol" pitchFamily="18" charset="2"/>
                </a:rPr>
                <a:t>  </a:t>
              </a:r>
              <a:r>
                <a:rPr lang="en-US" altLang="zh-CN" sz="2000" dirty="0" err="1">
                  <a:solidFill>
                    <a:srgbClr val="000084"/>
                  </a:solidFill>
                  <a:ea typeface="楷体_GB2312" pitchFamily="49" charset="-122"/>
                  <a:sym typeface="Symbol" pitchFamily="18" charset="2"/>
                </a:rPr>
                <a:t>key</a:t>
              </a:r>
              <a:r>
                <a:rPr lang="en-US" altLang="zh-CN" sz="2000" baseline="-30000" dirty="0" err="1">
                  <a:solidFill>
                    <a:srgbClr val="000084"/>
                  </a:solidFill>
                  <a:ea typeface="楷体_GB2312" pitchFamily="49" charset="-122"/>
                  <a:sym typeface="Symbol" pitchFamily="18" charset="2"/>
                </a:rPr>
                <a:t>n</a:t>
              </a:r>
              <a:r>
                <a:rPr lang="en-US" altLang="zh-CN" sz="2000" dirty="0">
                  <a:solidFill>
                    <a:srgbClr val="000084"/>
                  </a:solidFill>
                  <a:ea typeface="楷体_GB2312" pitchFamily="49" charset="-122"/>
                  <a:sym typeface="Symbol" pitchFamily="18" charset="2"/>
                </a:rPr>
                <a:t>,  </a:t>
              </a:r>
              <a:r>
                <a:rPr lang="en-US" altLang="zh-CN" sz="2000" dirty="0" err="1">
                  <a:solidFill>
                    <a:srgbClr val="000084"/>
                  </a:solidFill>
                  <a:ea typeface="楷体_GB2312" pitchFamily="49" charset="-122"/>
                  <a:sym typeface="Symbol" pitchFamily="18" charset="2"/>
                </a:rPr>
                <a:t>p</a:t>
              </a:r>
              <a:r>
                <a:rPr lang="en-US" altLang="zh-CN" sz="2000" baseline="-30000" dirty="0" err="1">
                  <a:solidFill>
                    <a:srgbClr val="000084"/>
                  </a:solidFill>
                  <a:ea typeface="楷体_GB2312" pitchFamily="49" charset="-122"/>
                  <a:sym typeface="Symbol" pitchFamily="18" charset="2"/>
                </a:rPr>
                <a:t>n</a:t>
              </a:r>
              <a:endParaRPr lang="en-US" altLang="zh-CN" sz="2000" baseline="-30000" dirty="0">
                <a:solidFill>
                  <a:srgbClr val="000084"/>
                </a:solidFill>
                <a:ea typeface="楷体_GB2312" pitchFamily="49" charset="-122"/>
                <a:sym typeface="Symbol" pitchFamily="18" charset="2"/>
              </a:endParaRPr>
            </a:p>
          </p:txBody>
        </p:sp>
      </p:grpSp>
      <p:sp>
        <p:nvSpPr>
          <p:cNvPr id="41" name="Line 190">
            <a:extLst>
              <a:ext uri="{FF2B5EF4-FFF2-40B4-BE49-F238E27FC236}">
                <a16:creationId xmlns:a16="http://schemas.microsoft.com/office/drawing/2014/main" id="{4D9E4994-E8A6-2ACD-54F6-261D1A3EA4DF}"/>
              </a:ext>
            </a:extLst>
          </p:cNvPr>
          <p:cNvSpPr>
            <a:spLocks noChangeShapeType="1"/>
          </p:cNvSpPr>
          <p:nvPr/>
        </p:nvSpPr>
        <p:spPr bwMode="auto">
          <a:xfrm flipV="1">
            <a:off x="5181600" y="6003925"/>
            <a:ext cx="534988" cy="0"/>
          </a:xfrm>
          <a:prstGeom prst="line">
            <a:avLst/>
          </a:prstGeom>
          <a:noFill/>
          <a:ln w="41275" cap="sq">
            <a:solidFill>
              <a:srgbClr val="FF0000"/>
            </a:solidFill>
            <a:round/>
            <a:headEnd type="none" w="sm" len="sm"/>
            <a:tailEnd type="none" w="sm" len="sm"/>
          </a:ln>
        </p:spPr>
        <p:txBody>
          <a:bodyPr/>
          <a:lstStyle/>
          <a:p>
            <a:endParaRPr lang="zh-CN" altLang="en-US" dirty="0"/>
          </a:p>
        </p:txBody>
      </p:sp>
      <p:sp>
        <p:nvSpPr>
          <p:cNvPr id="42" name="Line 191">
            <a:extLst>
              <a:ext uri="{FF2B5EF4-FFF2-40B4-BE49-F238E27FC236}">
                <a16:creationId xmlns:a16="http://schemas.microsoft.com/office/drawing/2014/main" id="{C1892C45-3AAE-D549-C782-FDD8452AB18D}"/>
              </a:ext>
            </a:extLst>
          </p:cNvPr>
          <p:cNvSpPr>
            <a:spLocks noChangeShapeType="1"/>
          </p:cNvSpPr>
          <p:nvPr/>
        </p:nvSpPr>
        <p:spPr bwMode="auto">
          <a:xfrm>
            <a:off x="4678363" y="6003925"/>
            <a:ext cx="0" cy="360362"/>
          </a:xfrm>
          <a:prstGeom prst="line">
            <a:avLst/>
          </a:prstGeom>
          <a:noFill/>
          <a:ln w="41275" cap="sq">
            <a:solidFill>
              <a:srgbClr val="FF0000"/>
            </a:solidFill>
            <a:round/>
            <a:headEnd type="none" w="sm" len="sm"/>
            <a:tailEnd type="triangle" w="med" len="lg"/>
          </a:ln>
        </p:spPr>
        <p:txBody>
          <a:bodyPr/>
          <a:lstStyle/>
          <a:p>
            <a:endParaRPr lang="zh-CN" altLang="en-US"/>
          </a:p>
        </p:txBody>
      </p:sp>
      <p:grpSp>
        <p:nvGrpSpPr>
          <p:cNvPr id="43" name="Group 193">
            <a:extLst>
              <a:ext uri="{FF2B5EF4-FFF2-40B4-BE49-F238E27FC236}">
                <a16:creationId xmlns:a16="http://schemas.microsoft.com/office/drawing/2014/main" id="{93214BD0-E8AB-6832-D9F7-9C181B4C2267}"/>
              </a:ext>
            </a:extLst>
          </p:cNvPr>
          <p:cNvGrpSpPr>
            <a:grpSpLocks/>
          </p:cNvGrpSpPr>
          <p:nvPr/>
        </p:nvGrpSpPr>
        <p:grpSpPr bwMode="auto">
          <a:xfrm>
            <a:off x="865188" y="855555"/>
            <a:ext cx="3248025" cy="609600"/>
            <a:chOff x="672" y="432"/>
            <a:chExt cx="2046" cy="384"/>
          </a:xfrm>
        </p:grpSpPr>
        <p:sp>
          <p:nvSpPr>
            <p:cNvPr id="44" name="Oval 194">
              <a:extLst>
                <a:ext uri="{FF2B5EF4-FFF2-40B4-BE49-F238E27FC236}">
                  <a16:creationId xmlns:a16="http://schemas.microsoft.com/office/drawing/2014/main" id="{05D544F6-33F9-C649-B5BF-2C283B3DE5AE}"/>
                </a:ext>
              </a:extLst>
            </p:cNvPr>
            <p:cNvSpPr>
              <a:spLocks noChangeArrowheads="1"/>
            </p:cNvSpPr>
            <p:nvPr/>
          </p:nvSpPr>
          <p:spPr bwMode="auto">
            <a:xfrm>
              <a:off x="672" y="432"/>
              <a:ext cx="1872" cy="384"/>
            </a:xfrm>
            <a:prstGeom prst="ellipse">
              <a:avLst/>
            </a:prstGeom>
            <a:ln>
              <a:headEnd type="none" w="sm" len="sm"/>
              <a:tailEnd type="none" w="sm" len="sm"/>
            </a:ln>
          </p:spPr>
          <p:style>
            <a:lnRef idx="1">
              <a:schemeClr val="accent5"/>
            </a:lnRef>
            <a:fillRef idx="3">
              <a:schemeClr val="accent5"/>
            </a:fillRef>
            <a:effectRef idx="2">
              <a:schemeClr val="accent5"/>
            </a:effectRef>
            <a:fontRef idx="minor">
              <a:schemeClr val="lt1"/>
            </a:fontRef>
          </p:style>
          <p:txBody>
            <a:bodyPr wrap="none" anchor="ctr"/>
            <a:lstStyle/>
            <a:p>
              <a:endParaRPr lang="zh-CN" altLang="en-US">
                <a:solidFill>
                  <a:srgbClr val="FFFFCC"/>
                </a:solidFill>
              </a:endParaRPr>
            </a:p>
          </p:txBody>
        </p:sp>
        <p:sp>
          <p:nvSpPr>
            <p:cNvPr id="45" name="Text Box 195">
              <a:extLst>
                <a:ext uri="{FF2B5EF4-FFF2-40B4-BE49-F238E27FC236}">
                  <a16:creationId xmlns:a16="http://schemas.microsoft.com/office/drawing/2014/main" id="{EB189EDA-9F9A-3BA0-AF5B-BD72A5370A19}"/>
                </a:ext>
              </a:extLst>
            </p:cNvPr>
            <p:cNvSpPr txBox="1">
              <a:spLocks noChangeArrowheads="1"/>
            </p:cNvSpPr>
            <p:nvPr/>
          </p:nvSpPr>
          <p:spPr bwMode="auto">
            <a:xfrm>
              <a:off x="791" y="454"/>
              <a:ext cx="1927" cy="327"/>
            </a:xfrm>
            <a:prstGeom prst="rect">
              <a:avLst/>
            </a:prstGeom>
            <a:noFill/>
            <a:ln w="12700" cap="sq">
              <a:noFill/>
              <a:miter lim="800000"/>
              <a:headEnd type="none" w="sm" len="sm"/>
              <a:tailEnd type="none" w="sm" len="sm"/>
            </a:ln>
            <a:effectLst/>
          </p:spPr>
          <p:txBody>
            <a:bodyPr>
              <a:spAutoFit/>
            </a:bodyPr>
            <a:lstStyle/>
            <a:p>
              <a:r>
                <a:rPr lang="zh-CN" altLang="en-US" sz="2800" dirty="0">
                  <a:solidFill>
                    <a:srgbClr val="FFFFFF"/>
                  </a:solidFill>
                  <a:latin typeface="黑体" pitchFamily="49" charset="-122"/>
                  <a:ea typeface="黑体" pitchFamily="49" charset="-122"/>
                </a:rPr>
                <a:t>二</a:t>
              </a:r>
              <a:r>
                <a:rPr lang="en-US" altLang="zh-CN" sz="2800" dirty="0">
                  <a:solidFill>
                    <a:srgbClr val="FFFFFF"/>
                  </a:solidFill>
                  <a:latin typeface="楷体_GB2312" pitchFamily="49" charset="-122"/>
                  <a:ea typeface="楷体_GB2312" pitchFamily="49" charset="-122"/>
                </a:rPr>
                <a:t>.</a:t>
              </a:r>
              <a:r>
                <a:rPr lang="en-US" altLang="zh-CN" sz="2800" dirty="0">
                  <a:solidFill>
                    <a:srgbClr val="FFFFFF"/>
                  </a:solidFill>
                  <a:ea typeface="楷体_GB2312" pitchFamily="49" charset="-122"/>
                </a:rPr>
                <a:t>B-</a:t>
              </a:r>
              <a:r>
                <a:rPr lang="zh-CN" altLang="zh-CN" sz="2800" dirty="0">
                  <a:solidFill>
                    <a:srgbClr val="FFFFFF"/>
                  </a:solidFill>
                  <a:latin typeface="黑体" pitchFamily="49" charset="-122"/>
                  <a:ea typeface="黑体" pitchFamily="49" charset="-122"/>
                </a:rPr>
                <a:t>树的查找</a:t>
              </a:r>
              <a:endParaRPr lang="zh-CN" altLang="en-US" sz="2800" b="0" dirty="0">
                <a:solidFill>
                  <a:srgbClr val="FFFFFF"/>
                </a:solidFill>
                <a:latin typeface="黑体" pitchFamily="49" charset="-122"/>
                <a:ea typeface="黑体" pitchFamily="49" charset="-122"/>
              </a:endParaRPr>
            </a:p>
          </p:txBody>
        </p:sp>
      </p:grpSp>
    </p:spTree>
    <p:extLst>
      <p:ext uri="{BB962C8B-B14F-4D97-AF65-F5344CB8AC3E}">
        <p14:creationId xmlns:p14="http://schemas.microsoft.com/office/powerpoint/2010/main" val="2588093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dissolve">
                                      <p:cBhvr>
                                        <p:cTn id="7" dur="500"/>
                                        <p:tgtEl>
                                          <p:spTgt spid="3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dissolve">
                                      <p:cBhvr>
                                        <p:cTn id="12" dur="500"/>
                                        <p:tgtEl>
                                          <p:spTgt spid="2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8"/>
                                        </p:tgtEl>
                                        <p:attrNameLst>
                                          <p:attrName>style.visibility</p:attrName>
                                        </p:attrNameLst>
                                      </p:cBhvr>
                                      <p:to>
                                        <p:strVal val="visible"/>
                                      </p:to>
                                    </p:set>
                                    <p:animEffect transition="in" filter="wipe(left)">
                                      <p:cBhvr>
                                        <p:cTn id="17" dur="500"/>
                                        <p:tgtEl>
                                          <p:spTgt spid="3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1"/>
                                        </p:tgtEl>
                                        <p:attrNameLst>
                                          <p:attrName>style.visibility</p:attrName>
                                        </p:attrNameLst>
                                      </p:cBhvr>
                                      <p:to>
                                        <p:strVal val="visible"/>
                                      </p:to>
                                    </p:set>
                                    <p:animEffect transition="in" filter="wipe(left)">
                                      <p:cBhvr>
                                        <p:cTn id="22" dur="500"/>
                                        <p:tgtEl>
                                          <p:spTgt spid="4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42"/>
                                        </p:tgtEl>
                                        <p:attrNameLst>
                                          <p:attrName>style.visibility</p:attrName>
                                        </p:attrNameLst>
                                      </p:cBhvr>
                                      <p:to>
                                        <p:strVal val="visible"/>
                                      </p:to>
                                    </p:set>
                                    <p:animEffect transition="in" filter="wipe(up)">
                                      <p:cBhvr>
                                        <p:cTn id="27"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4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00E18AA4-634B-8E56-D6C7-F876A0091E3D}"/>
              </a:ext>
            </a:extLst>
          </p:cNvPr>
          <p:cNvSpPr>
            <a:spLocks noGrp="1"/>
          </p:cNvSpPr>
          <p:nvPr>
            <p:ph type="dt" sz="half" idx="10"/>
          </p:nvPr>
        </p:nvSpPr>
        <p:spPr/>
        <p:txBody>
          <a:bodyPr/>
          <a:lstStyle/>
          <a:p>
            <a:pPr>
              <a:defRPr/>
            </a:pPr>
            <a:fld id="{72795A5C-ABA9-164F-9A37-0CFC1B48C772}" type="datetime1">
              <a:rPr lang="en-US" altLang="zh-CN" smtClean="0"/>
              <a:t>6/9/22</a:t>
            </a:fld>
            <a:endParaRPr lang="en-US" altLang="zh-CN" dirty="0"/>
          </a:p>
        </p:txBody>
      </p:sp>
      <p:sp>
        <p:nvSpPr>
          <p:cNvPr id="5" name="灯片编号占位符 4">
            <a:extLst>
              <a:ext uri="{FF2B5EF4-FFF2-40B4-BE49-F238E27FC236}">
                <a16:creationId xmlns:a16="http://schemas.microsoft.com/office/drawing/2014/main" id="{6A07EA7B-F804-ABAD-F2FC-6AF345E7B2C6}"/>
              </a:ext>
            </a:extLst>
          </p:cNvPr>
          <p:cNvSpPr>
            <a:spLocks noGrp="1"/>
          </p:cNvSpPr>
          <p:nvPr>
            <p:ph type="sldNum" sz="quarter" idx="12"/>
          </p:nvPr>
        </p:nvSpPr>
        <p:spPr/>
        <p:txBody>
          <a:bodyPr/>
          <a:lstStyle/>
          <a:p>
            <a:pPr>
              <a:defRPr/>
            </a:pPr>
            <a:fld id="{4FF538FA-A287-4FBD-9703-6DB9C5344803}" type="slidenum">
              <a:rPr lang="zh-CN" altLang="en-US" smtClean="0"/>
              <a:t>5</a:t>
            </a:fld>
            <a:endParaRPr lang="en-US" altLang="zh-CN" dirty="0"/>
          </a:p>
        </p:txBody>
      </p:sp>
      <p:sp>
        <p:nvSpPr>
          <p:cNvPr id="6" name="Rectangle 2">
            <a:extLst>
              <a:ext uri="{FF2B5EF4-FFF2-40B4-BE49-F238E27FC236}">
                <a16:creationId xmlns:a16="http://schemas.microsoft.com/office/drawing/2014/main" id="{B126E4DC-374F-AF09-D2AE-D7B8C69DAFE2}"/>
              </a:ext>
            </a:extLst>
          </p:cNvPr>
          <p:cNvSpPr>
            <a:spLocks noChangeArrowheads="1"/>
          </p:cNvSpPr>
          <p:nvPr/>
        </p:nvSpPr>
        <p:spPr bwMode="auto">
          <a:xfrm>
            <a:off x="747713" y="382360"/>
            <a:ext cx="4191000" cy="609600"/>
          </a:xfrm>
          <a:prstGeom prst="rect">
            <a:avLst/>
          </a:prstGeom>
          <a:solidFill>
            <a:schemeClr val="accent4">
              <a:lumMod val="20000"/>
              <a:lumOff val="80000"/>
            </a:schemeClr>
          </a:solidFill>
          <a:ln w="9525">
            <a:noFill/>
            <a:miter lim="800000"/>
            <a:headEnd/>
            <a:tailEnd/>
          </a:ln>
          <a:effectLst>
            <a:outerShdw dist="81320" dir="2319588" algn="ctr" rotWithShape="0">
              <a:srgbClr val="B2B2B2"/>
            </a:outerShdw>
          </a:effectLst>
        </p:spPr>
        <p:txBody>
          <a:bodyPr lIns="92075" tIns="46038" rIns="92075" bIns="46038" anchor="b"/>
          <a:lstStyle/>
          <a:p>
            <a:r>
              <a:rPr lang="en-US" altLang="zh-CN" sz="3300" dirty="0">
                <a:solidFill>
                  <a:srgbClr val="264AA5"/>
                </a:solidFill>
                <a:ea typeface="楷体_GB2312" pitchFamily="49" charset="-122"/>
              </a:rPr>
              <a:t> 7.1</a:t>
            </a:r>
            <a:r>
              <a:rPr lang="en-US" altLang="zh-CN" sz="3300" dirty="0">
                <a:solidFill>
                  <a:srgbClr val="264AA5"/>
                </a:solidFill>
                <a:latin typeface="楷体_GB2312" pitchFamily="49" charset="-122"/>
                <a:ea typeface="楷体_GB2312" pitchFamily="49" charset="-122"/>
              </a:rPr>
              <a:t> </a:t>
            </a:r>
            <a:r>
              <a:rPr lang="zh-CN" altLang="en-US" sz="3300" dirty="0">
                <a:solidFill>
                  <a:srgbClr val="264AA5"/>
                </a:solidFill>
                <a:latin typeface="楷体_GB2312" pitchFamily="49" charset="-122"/>
                <a:ea typeface="楷体_GB2312" pitchFamily="49" charset="-122"/>
              </a:rPr>
              <a:t>查找的基本概念</a:t>
            </a:r>
            <a:endParaRPr lang="zh-CN" altLang="en-US" sz="4400" b="0" dirty="0">
              <a:solidFill>
                <a:srgbClr val="264AA5"/>
              </a:solidFill>
            </a:endParaRPr>
          </a:p>
        </p:txBody>
      </p:sp>
      <p:sp>
        <p:nvSpPr>
          <p:cNvPr id="7" name="Text Box 3">
            <a:extLst>
              <a:ext uri="{FF2B5EF4-FFF2-40B4-BE49-F238E27FC236}">
                <a16:creationId xmlns:a16="http://schemas.microsoft.com/office/drawing/2014/main" id="{C44A3B82-C46E-B80F-94B1-755253FB411A}"/>
              </a:ext>
            </a:extLst>
          </p:cNvPr>
          <p:cNvSpPr txBox="1">
            <a:spLocks noChangeArrowheads="1"/>
          </p:cNvSpPr>
          <p:nvPr/>
        </p:nvSpPr>
        <p:spPr bwMode="auto">
          <a:xfrm>
            <a:off x="2333625" y="1655763"/>
            <a:ext cx="1676400" cy="549275"/>
          </a:xfrm>
          <a:prstGeom prst="rect">
            <a:avLst/>
          </a:prstGeom>
          <a:noFill/>
          <a:ln w="12700" cap="sq">
            <a:noFill/>
            <a:miter lim="800000"/>
            <a:headEnd type="none" w="sm" len="sm"/>
            <a:tailEnd type="none" w="sm" len="sm"/>
          </a:ln>
          <a:effectLst/>
        </p:spPr>
        <p:txBody>
          <a:bodyPr>
            <a:spAutoFit/>
          </a:bodyPr>
          <a:lstStyle/>
          <a:p>
            <a:r>
              <a:rPr lang="zh-CN" altLang="en-US" sz="3000" dirty="0">
                <a:solidFill>
                  <a:srgbClr val="7030A0"/>
                </a:solidFill>
                <a:ea typeface="幼圆" pitchFamily="49" charset="-122"/>
              </a:rPr>
              <a:t>花名册</a:t>
            </a:r>
          </a:p>
        </p:txBody>
      </p:sp>
      <p:grpSp>
        <p:nvGrpSpPr>
          <p:cNvPr id="8" name="Group 4">
            <a:extLst>
              <a:ext uri="{FF2B5EF4-FFF2-40B4-BE49-F238E27FC236}">
                <a16:creationId xmlns:a16="http://schemas.microsoft.com/office/drawing/2014/main" id="{27B67EF5-81F7-F415-A68D-1967C6F6180E}"/>
              </a:ext>
            </a:extLst>
          </p:cNvPr>
          <p:cNvGrpSpPr>
            <a:grpSpLocks/>
          </p:cNvGrpSpPr>
          <p:nvPr/>
        </p:nvGrpSpPr>
        <p:grpSpPr bwMode="auto">
          <a:xfrm>
            <a:off x="900113" y="1371600"/>
            <a:ext cx="1295400" cy="703263"/>
            <a:chOff x="480" y="868"/>
            <a:chExt cx="816" cy="443"/>
          </a:xfrm>
        </p:grpSpPr>
        <p:sp>
          <p:nvSpPr>
            <p:cNvPr id="9" name="Oval 5">
              <a:extLst>
                <a:ext uri="{FF2B5EF4-FFF2-40B4-BE49-F238E27FC236}">
                  <a16:creationId xmlns:a16="http://schemas.microsoft.com/office/drawing/2014/main" id="{3AA08E40-278C-9316-F66E-43DED462A825}"/>
                </a:ext>
              </a:extLst>
            </p:cNvPr>
            <p:cNvSpPr>
              <a:spLocks noChangeArrowheads="1"/>
            </p:cNvSpPr>
            <p:nvPr/>
          </p:nvSpPr>
          <p:spPr bwMode="auto">
            <a:xfrm>
              <a:off x="480" y="927"/>
              <a:ext cx="816" cy="384"/>
            </a:xfrm>
            <a:prstGeom prst="ellipse">
              <a:avLst/>
            </a:prstGeom>
            <a:ln>
              <a:headEnd type="none" w="sm" len="sm"/>
              <a:tailEnd type="none" w="sm" len="sm"/>
            </a:ln>
          </p:spPr>
          <p:style>
            <a:lnRef idx="1">
              <a:schemeClr val="accent5"/>
            </a:lnRef>
            <a:fillRef idx="3">
              <a:schemeClr val="accent5"/>
            </a:fillRef>
            <a:effectRef idx="2">
              <a:schemeClr val="accent5"/>
            </a:effectRef>
            <a:fontRef idx="minor">
              <a:schemeClr val="lt1"/>
            </a:fontRef>
          </p:style>
          <p:txBody>
            <a:bodyPr wrap="none" anchor="ctr"/>
            <a:lstStyle/>
            <a:p>
              <a:endParaRPr lang="zh-CN" altLang="en-US"/>
            </a:p>
          </p:txBody>
        </p:sp>
        <p:sp>
          <p:nvSpPr>
            <p:cNvPr id="10" name="Text Box 6">
              <a:extLst>
                <a:ext uri="{FF2B5EF4-FFF2-40B4-BE49-F238E27FC236}">
                  <a16:creationId xmlns:a16="http://schemas.microsoft.com/office/drawing/2014/main" id="{B9A77741-0265-D553-4743-063699D2E5AF}"/>
                </a:ext>
              </a:extLst>
            </p:cNvPr>
            <p:cNvSpPr txBox="1">
              <a:spLocks noChangeArrowheads="1"/>
            </p:cNvSpPr>
            <p:nvPr/>
          </p:nvSpPr>
          <p:spPr bwMode="auto">
            <a:xfrm>
              <a:off x="576" y="868"/>
              <a:ext cx="694" cy="442"/>
            </a:xfrm>
            <a:prstGeom prst="rect">
              <a:avLst/>
            </a:prstGeom>
            <a:noFill/>
            <a:ln w="12700" cap="sq">
              <a:noFill/>
              <a:miter lim="800000"/>
              <a:headEnd type="none" w="sm" len="sm"/>
              <a:tailEnd type="none" w="sm" len="sm"/>
            </a:ln>
            <a:effectLst/>
          </p:spPr>
          <p:txBody>
            <a:bodyPr>
              <a:spAutoFit/>
            </a:bodyPr>
            <a:lstStyle/>
            <a:p>
              <a:r>
                <a:rPr lang="zh-CN" altLang="en-US" sz="4000" i="1" dirty="0">
                  <a:solidFill>
                    <a:schemeClr val="bg1"/>
                  </a:solidFill>
                  <a:latin typeface="黑体" pitchFamily="49" charset="-122"/>
                  <a:ea typeface="黑体" pitchFamily="49" charset="-122"/>
                </a:rPr>
                <a:t>例</a:t>
              </a:r>
              <a:r>
                <a:rPr lang="en-US" altLang="zh-CN" sz="4000" i="1" dirty="0">
                  <a:solidFill>
                    <a:schemeClr val="bg1"/>
                  </a:solidFill>
                  <a:latin typeface="黑体" pitchFamily="49" charset="-122"/>
                  <a:ea typeface="黑体" pitchFamily="49" charset="-122"/>
                </a:rPr>
                <a:t>1</a:t>
              </a:r>
            </a:p>
          </p:txBody>
        </p:sp>
      </p:grpSp>
      <p:grpSp>
        <p:nvGrpSpPr>
          <p:cNvPr id="11" name="Group 7">
            <a:extLst>
              <a:ext uri="{FF2B5EF4-FFF2-40B4-BE49-F238E27FC236}">
                <a16:creationId xmlns:a16="http://schemas.microsoft.com/office/drawing/2014/main" id="{BA501A26-374D-8CB5-E3DD-F4E25C2B4D40}"/>
              </a:ext>
            </a:extLst>
          </p:cNvPr>
          <p:cNvGrpSpPr>
            <a:grpSpLocks/>
          </p:cNvGrpSpPr>
          <p:nvPr/>
        </p:nvGrpSpPr>
        <p:grpSpPr bwMode="auto">
          <a:xfrm>
            <a:off x="2843213" y="2276475"/>
            <a:ext cx="5772151" cy="3417888"/>
            <a:chOff x="1557" y="763"/>
            <a:chExt cx="3636" cy="2153"/>
          </a:xfrm>
        </p:grpSpPr>
        <p:sp>
          <p:nvSpPr>
            <p:cNvPr id="12" name="Line 8">
              <a:extLst>
                <a:ext uri="{FF2B5EF4-FFF2-40B4-BE49-F238E27FC236}">
                  <a16:creationId xmlns:a16="http://schemas.microsoft.com/office/drawing/2014/main" id="{3A803421-A7D6-A430-9EEB-E4C4CA1E243C}"/>
                </a:ext>
              </a:extLst>
            </p:cNvPr>
            <p:cNvSpPr>
              <a:spLocks noChangeShapeType="1"/>
            </p:cNvSpPr>
            <p:nvPr/>
          </p:nvSpPr>
          <p:spPr bwMode="auto">
            <a:xfrm>
              <a:off x="1565" y="1026"/>
              <a:ext cx="3175" cy="0"/>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13" name="Line 9">
              <a:extLst>
                <a:ext uri="{FF2B5EF4-FFF2-40B4-BE49-F238E27FC236}">
                  <a16:creationId xmlns:a16="http://schemas.microsoft.com/office/drawing/2014/main" id="{04DD31B9-9967-CC14-1A70-D2A6A96EF5FB}"/>
                </a:ext>
              </a:extLst>
            </p:cNvPr>
            <p:cNvSpPr>
              <a:spLocks noChangeShapeType="1"/>
            </p:cNvSpPr>
            <p:nvPr/>
          </p:nvSpPr>
          <p:spPr bwMode="auto">
            <a:xfrm>
              <a:off x="1565" y="2886"/>
              <a:ext cx="3175" cy="0"/>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14" name="Line 10">
              <a:extLst>
                <a:ext uri="{FF2B5EF4-FFF2-40B4-BE49-F238E27FC236}">
                  <a16:creationId xmlns:a16="http://schemas.microsoft.com/office/drawing/2014/main" id="{94D49FE3-59CC-20C3-AE69-632B565A1C0F}"/>
                </a:ext>
              </a:extLst>
            </p:cNvPr>
            <p:cNvSpPr>
              <a:spLocks noChangeShapeType="1"/>
            </p:cNvSpPr>
            <p:nvPr/>
          </p:nvSpPr>
          <p:spPr bwMode="auto">
            <a:xfrm>
              <a:off x="1565" y="1298"/>
              <a:ext cx="3175" cy="0"/>
            </a:xfrm>
            <a:prstGeom prst="line">
              <a:avLst/>
            </a:prstGeom>
            <a:noFill/>
            <a:ln w="19050" cap="sq">
              <a:solidFill>
                <a:srgbClr val="000080"/>
              </a:solidFill>
              <a:round/>
              <a:headEnd type="none" w="sm" len="sm"/>
              <a:tailEnd type="none" w="sm" len="sm"/>
            </a:ln>
          </p:spPr>
          <p:txBody>
            <a:bodyPr/>
            <a:lstStyle/>
            <a:p>
              <a:endParaRPr lang="zh-CN" altLang="en-US"/>
            </a:p>
          </p:txBody>
        </p:sp>
        <p:sp>
          <p:nvSpPr>
            <p:cNvPr id="15" name="Line 11">
              <a:extLst>
                <a:ext uri="{FF2B5EF4-FFF2-40B4-BE49-F238E27FC236}">
                  <a16:creationId xmlns:a16="http://schemas.microsoft.com/office/drawing/2014/main" id="{6EA8194F-F413-D4D1-1673-06B9E24964E3}"/>
                </a:ext>
              </a:extLst>
            </p:cNvPr>
            <p:cNvSpPr>
              <a:spLocks noChangeShapeType="1"/>
            </p:cNvSpPr>
            <p:nvPr/>
          </p:nvSpPr>
          <p:spPr bwMode="auto">
            <a:xfrm>
              <a:off x="1567" y="1562"/>
              <a:ext cx="3175" cy="0"/>
            </a:xfrm>
            <a:prstGeom prst="line">
              <a:avLst/>
            </a:prstGeom>
            <a:noFill/>
            <a:ln w="19050" cap="sq">
              <a:solidFill>
                <a:srgbClr val="000080"/>
              </a:solidFill>
              <a:round/>
              <a:headEnd type="none" w="sm" len="sm"/>
              <a:tailEnd type="none" w="sm" len="sm"/>
            </a:ln>
          </p:spPr>
          <p:txBody>
            <a:bodyPr/>
            <a:lstStyle/>
            <a:p>
              <a:endParaRPr lang="zh-CN" altLang="en-US"/>
            </a:p>
          </p:txBody>
        </p:sp>
        <p:sp>
          <p:nvSpPr>
            <p:cNvPr id="16" name="Line 12">
              <a:extLst>
                <a:ext uri="{FF2B5EF4-FFF2-40B4-BE49-F238E27FC236}">
                  <a16:creationId xmlns:a16="http://schemas.microsoft.com/office/drawing/2014/main" id="{C98C241E-B9F4-CDB4-B8F4-BA4868E523FE}"/>
                </a:ext>
              </a:extLst>
            </p:cNvPr>
            <p:cNvSpPr>
              <a:spLocks noChangeShapeType="1"/>
            </p:cNvSpPr>
            <p:nvPr/>
          </p:nvSpPr>
          <p:spPr bwMode="auto">
            <a:xfrm>
              <a:off x="1565" y="1808"/>
              <a:ext cx="3175" cy="0"/>
            </a:xfrm>
            <a:prstGeom prst="line">
              <a:avLst/>
            </a:prstGeom>
            <a:noFill/>
            <a:ln w="19050" cap="sq">
              <a:solidFill>
                <a:srgbClr val="000080"/>
              </a:solidFill>
              <a:round/>
              <a:headEnd type="none" w="sm" len="sm"/>
              <a:tailEnd type="none" w="sm" len="sm"/>
            </a:ln>
          </p:spPr>
          <p:txBody>
            <a:bodyPr/>
            <a:lstStyle/>
            <a:p>
              <a:endParaRPr lang="zh-CN" altLang="en-US"/>
            </a:p>
          </p:txBody>
        </p:sp>
        <p:sp>
          <p:nvSpPr>
            <p:cNvPr id="17" name="Line 13">
              <a:extLst>
                <a:ext uri="{FF2B5EF4-FFF2-40B4-BE49-F238E27FC236}">
                  <a16:creationId xmlns:a16="http://schemas.microsoft.com/office/drawing/2014/main" id="{99730AB5-F3CE-9D05-BF84-2F1CBB21959C}"/>
                </a:ext>
              </a:extLst>
            </p:cNvPr>
            <p:cNvSpPr>
              <a:spLocks noChangeShapeType="1"/>
            </p:cNvSpPr>
            <p:nvPr/>
          </p:nvSpPr>
          <p:spPr bwMode="auto">
            <a:xfrm>
              <a:off x="1557" y="2085"/>
              <a:ext cx="3175" cy="0"/>
            </a:xfrm>
            <a:prstGeom prst="line">
              <a:avLst/>
            </a:prstGeom>
            <a:noFill/>
            <a:ln w="19050" cap="sq">
              <a:solidFill>
                <a:srgbClr val="000080"/>
              </a:solidFill>
              <a:round/>
              <a:headEnd type="none" w="sm" len="sm"/>
              <a:tailEnd type="none" w="sm" len="sm"/>
            </a:ln>
          </p:spPr>
          <p:txBody>
            <a:bodyPr/>
            <a:lstStyle/>
            <a:p>
              <a:endParaRPr lang="zh-CN" altLang="en-US"/>
            </a:p>
          </p:txBody>
        </p:sp>
        <p:sp>
          <p:nvSpPr>
            <p:cNvPr id="18" name="Line 14">
              <a:extLst>
                <a:ext uri="{FF2B5EF4-FFF2-40B4-BE49-F238E27FC236}">
                  <a16:creationId xmlns:a16="http://schemas.microsoft.com/office/drawing/2014/main" id="{5329DABE-7CA1-8858-16D0-CDD6425B216D}"/>
                </a:ext>
              </a:extLst>
            </p:cNvPr>
            <p:cNvSpPr>
              <a:spLocks noChangeShapeType="1"/>
            </p:cNvSpPr>
            <p:nvPr/>
          </p:nvSpPr>
          <p:spPr bwMode="auto">
            <a:xfrm>
              <a:off x="1562" y="2363"/>
              <a:ext cx="3175" cy="0"/>
            </a:xfrm>
            <a:prstGeom prst="line">
              <a:avLst/>
            </a:prstGeom>
            <a:noFill/>
            <a:ln w="19050" cap="sq">
              <a:solidFill>
                <a:srgbClr val="000080"/>
              </a:solidFill>
              <a:round/>
              <a:headEnd type="none" w="sm" len="sm"/>
              <a:tailEnd type="none" w="sm" len="sm"/>
            </a:ln>
          </p:spPr>
          <p:txBody>
            <a:bodyPr/>
            <a:lstStyle/>
            <a:p>
              <a:endParaRPr lang="zh-CN" altLang="en-US"/>
            </a:p>
          </p:txBody>
        </p:sp>
        <p:sp>
          <p:nvSpPr>
            <p:cNvPr id="19" name="Line 15">
              <a:extLst>
                <a:ext uri="{FF2B5EF4-FFF2-40B4-BE49-F238E27FC236}">
                  <a16:creationId xmlns:a16="http://schemas.microsoft.com/office/drawing/2014/main" id="{50C1AD36-1A3B-0865-C9AA-7AF9492E790D}"/>
                </a:ext>
              </a:extLst>
            </p:cNvPr>
            <p:cNvSpPr>
              <a:spLocks noChangeShapeType="1"/>
            </p:cNvSpPr>
            <p:nvPr/>
          </p:nvSpPr>
          <p:spPr bwMode="auto">
            <a:xfrm rot="-5400000">
              <a:off x="635" y="1956"/>
              <a:ext cx="1860" cy="0"/>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20" name="Line 16">
              <a:extLst>
                <a:ext uri="{FF2B5EF4-FFF2-40B4-BE49-F238E27FC236}">
                  <a16:creationId xmlns:a16="http://schemas.microsoft.com/office/drawing/2014/main" id="{8198102D-DC65-3BE6-4952-D523F5676C4D}"/>
                </a:ext>
              </a:extLst>
            </p:cNvPr>
            <p:cNvSpPr>
              <a:spLocks noChangeShapeType="1"/>
            </p:cNvSpPr>
            <p:nvPr/>
          </p:nvSpPr>
          <p:spPr bwMode="auto">
            <a:xfrm rot="-5400000">
              <a:off x="3810" y="1951"/>
              <a:ext cx="1860" cy="0"/>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21" name="Line 17">
              <a:extLst>
                <a:ext uri="{FF2B5EF4-FFF2-40B4-BE49-F238E27FC236}">
                  <a16:creationId xmlns:a16="http://schemas.microsoft.com/office/drawing/2014/main" id="{65AC3F37-2D06-2C35-AAFB-612182273520}"/>
                </a:ext>
              </a:extLst>
            </p:cNvPr>
            <p:cNvSpPr>
              <a:spLocks noChangeShapeType="1"/>
            </p:cNvSpPr>
            <p:nvPr/>
          </p:nvSpPr>
          <p:spPr bwMode="auto">
            <a:xfrm rot="-5400000">
              <a:off x="1270" y="1953"/>
              <a:ext cx="1860" cy="0"/>
            </a:xfrm>
            <a:prstGeom prst="line">
              <a:avLst/>
            </a:prstGeom>
            <a:noFill/>
            <a:ln w="19050" cap="sq">
              <a:solidFill>
                <a:srgbClr val="000080"/>
              </a:solidFill>
              <a:round/>
              <a:headEnd type="none" w="sm" len="sm"/>
              <a:tailEnd type="none" w="sm" len="sm"/>
            </a:ln>
          </p:spPr>
          <p:txBody>
            <a:bodyPr/>
            <a:lstStyle/>
            <a:p>
              <a:endParaRPr lang="zh-CN" altLang="en-US"/>
            </a:p>
          </p:txBody>
        </p:sp>
        <p:sp>
          <p:nvSpPr>
            <p:cNvPr id="22" name="Line 18">
              <a:extLst>
                <a:ext uri="{FF2B5EF4-FFF2-40B4-BE49-F238E27FC236}">
                  <a16:creationId xmlns:a16="http://schemas.microsoft.com/office/drawing/2014/main" id="{CF8720ED-8E07-D778-04C7-5539DA327030}"/>
                </a:ext>
              </a:extLst>
            </p:cNvPr>
            <p:cNvSpPr>
              <a:spLocks noChangeShapeType="1"/>
            </p:cNvSpPr>
            <p:nvPr/>
          </p:nvSpPr>
          <p:spPr bwMode="auto">
            <a:xfrm rot="-5400000">
              <a:off x="1859" y="1956"/>
              <a:ext cx="1860" cy="0"/>
            </a:xfrm>
            <a:prstGeom prst="line">
              <a:avLst/>
            </a:prstGeom>
            <a:noFill/>
            <a:ln w="19050" cap="sq">
              <a:solidFill>
                <a:srgbClr val="000080"/>
              </a:solidFill>
              <a:round/>
              <a:headEnd type="none" w="sm" len="sm"/>
              <a:tailEnd type="none" w="sm" len="sm"/>
            </a:ln>
          </p:spPr>
          <p:txBody>
            <a:bodyPr/>
            <a:lstStyle/>
            <a:p>
              <a:endParaRPr lang="zh-CN" altLang="en-US"/>
            </a:p>
          </p:txBody>
        </p:sp>
        <p:sp>
          <p:nvSpPr>
            <p:cNvPr id="23" name="Line 19">
              <a:extLst>
                <a:ext uri="{FF2B5EF4-FFF2-40B4-BE49-F238E27FC236}">
                  <a16:creationId xmlns:a16="http://schemas.microsoft.com/office/drawing/2014/main" id="{BC012F19-CF4E-F10D-AAA2-78A3A020C5D4}"/>
                </a:ext>
              </a:extLst>
            </p:cNvPr>
            <p:cNvSpPr>
              <a:spLocks noChangeShapeType="1"/>
            </p:cNvSpPr>
            <p:nvPr/>
          </p:nvSpPr>
          <p:spPr bwMode="auto">
            <a:xfrm rot="-5400000">
              <a:off x="2230" y="1956"/>
              <a:ext cx="1860" cy="0"/>
            </a:xfrm>
            <a:prstGeom prst="line">
              <a:avLst/>
            </a:prstGeom>
            <a:noFill/>
            <a:ln w="19050" cap="sq">
              <a:solidFill>
                <a:srgbClr val="000080"/>
              </a:solidFill>
              <a:round/>
              <a:headEnd type="none" w="sm" len="sm"/>
              <a:tailEnd type="none" w="sm" len="sm"/>
            </a:ln>
          </p:spPr>
          <p:txBody>
            <a:bodyPr/>
            <a:lstStyle/>
            <a:p>
              <a:endParaRPr lang="zh-CN" altLang="en-US"/>
            </a:p>
          </p:txBody>
        </p:sp>
        <p:sp>
          <p:nvSpPr>
            <p:cNvPr id="24" name="Line 20">
              <a:extLst>
                <a:ext uri="{FF2B5EF4-FFF2-40B4-BE49-F238E27FC236}">
                  <a16:creationId xmlns:a16="http://schemas.microsoft.com/office/drawing/2014/main" id="{34D0ED77-3151-B2E5-0310-8E7152A01A67}"/>
                </a:ext>
              </a:extLst>
            </p:cNvPr>
            <p:cNvSpPr>
              <a:spLocks noChangeShapeType="1"/>
            </p:cNvSpPr>
            <p:nvPr/>
          </p:nvSpPr>
          <p:spPr bwMode="auto">
            <a:xfrm rot="-5400000">
              <a:off x="2646" y="1956"/>
              <a:ext cx="1860" cy="0"/>
            </a:xfrm>
            <a:prstGeom prst="line">
              <a:avLst/>
            </a:prstGeom>
            <a:noFill/>
            <a:ln w="19050" cap="sq">
              <a:solidFill>
                <a:srgbClr val="000080"/>
              </a:solidFill>
              <a:round/>
              <a:headEnd type="none" w="sm" len="sm"/>
              <a:tailEnd type="none" w="sm" len="sm"/>
            </a:ln>
          </p:spPr>
          <p:txBody>
            <a:bodyPr/>
            <a:lstStyle/>
            <a:p>
              <a:endParaRPr lang="zh-CN" altLang="en-US"/>
            </a:p>
          </p:txBody>
        </p:sp>
        <p:sp>
          <p:nvSpPr>
            <p:cNvPr id="25" name="Line 21">
              <a:extLst>
                <a:ext uri="{FF2B5EF4-FFF2-40B4-BE49-F238E27FC236}">
                  <a16:creationId xmlns:a16="http://schemas.microsoft.com/office/drawing/2014/main" id="{B7C6C397-FF48-C071-E0D5-AADA5CF79D98}"/>
                </a:ext>
              </a:extLst>
            </p:cNvPr>
            <p:cNvSpPr>
              <a:spLocks noChangeShapeType="1"/>
            </p:cNvSpPr>
            <p:nvPr/>
          </p:nvSpPr>
          <p:spPr bwMode="auto">
            <a:xfrm>
              <a:off x="1565" y="2627"/>
              <a:ext cx="3175" cy="0"/>
            </a:xfrm>
            <a:prstGeom prst="line">
              <a:avLst/>
            </a:prstGeom>
            <a:noFill/>
            <a:ln w="19050" cap="sq">
              <a:solidFill>
                <a:srgbClr val="000080"/>
              </a:solidFill>
              <a:round/>
              <a:headEnd type="none" w="sm" len="sm"/>
              <a:tailEnd type="none" w="sm" len="sm"/>
            </a:ln>
          </p:spPr>
          <p:txBody>
            <a:bodyPr/>
            <a:lstStyle/>
            <a:p>
              <a:endParaRPr lang="zh-CN" altLang="en-US"/>
            </a:p>
          </p:txBody>
        </p:sp>
        <p:sp>
          <p:nvSpPr>
            <p:cNvPr id="26" name="Text Box 22">
              <a:extLst>
                <a:ext uri="{FF2B5EF4-FFF2-40B4-BE49-F238E27FC236}">
                  <a16:creationId xmlns:a16="http://schemas.microsoft.com/office/drawing/2014/main" id="{2F7B72BC-D21A-88B9-B8E9-C055BF4EDAE7}"/>
                </a:ext>
              </a:extLst>
            </p:cNvPr>
            <p:cNvSpPr txBox="1">
              <a:spLocks noChangeArrowheads="1"/>
            </p:cNvSpPr>
            <p:nvPr/>
          </p:nvSpPr>
          <p:spPr bwMode="auto">
            <a:xfrm>
              <a:off x="1611" y="763"/>
              <a:ext cx="3129" cy="240"/>
            </a:xfrm>
            <a:prstGeom prst="rect">
              <a:avLst/>
            </a:prstGeom>
            <a:noFill/>
            <a:ln w="12700" cap="sq">
              <a:noFill/>
              <a:miter lim="800000"/>
              <a:headEnd type="none" w="sm" len="sm"/>
              <a:tailEnd type="none" w="sm" len="sm"/>
            </a:ln>
          </p:spPr>
          <p:txBody>
            <a:bodyPr>
              <a:spAutoFit/>
            </a:bodyPr>
            <a:lstStyle/>
            <a:p>
              <a:r>
                <a:rPr lang="zh-CN" altLang="en-US" sz="1900" dirty="0">
                  <a:solidFill>
                    <a:schemeClr val="accent2"/>
                  </a:solidFill>
                  <a:latin typeface="黑体" pitchFamily="49" charset="-122"/>
                  <a:ea typeface="黑体" pitchFamily="49" charset="-122"/>
                </a:rPr>
                <a:t>学 号   姓 名  性别  年龄    其  他</a:t>
              </a:r>
            </a:p>
          </p:txBody>
        </p:sp>
        <p:sp>
          <p:nvSpPr>
            <p:cNvPr id="27" name="Text Box 23">
              <a:extLst>
                <a:ext uri="{FF2B5EF4-FFF2-40B4-BE49-F238E27FC236}">
                  <a16:creationId xmlns:a16="http://schemas.microsoft.com/office/drawing/2014/main" id="{4B4CE754-21D0-3D2F-D6CA-6CFE3AF972F5}"/>
                </a:ext>
              </a:extLst>
            </p:cNvPr>
            <p:cNvSpPr txBox="1">
              <a:spLocks noChangeArrowheads="1"/>
            </p:cNvSpPr>
            <p:nvPr/>
          </p:nvSpPr>
          <p:spPr bwMode="auto">
            <a:xfrm>
              <a:off x="1610" y="961"/>
              <a:ext cx="3583" cy="1955"/>
            </a:xfrm>
            <a:prstGeom prst="rect">
              <a:avLst/>
            </a:prstGeom>
            <a:noFill/>
            <a:ln w="12700" cap="sq">
              <a:noFill/>
              <a:miter lim="800000"/>
              <a:headEnd type="none" w="sm" len="sm"/>
              <a:tailEnd type="none" w="sm" len="sm"/>
            </a:ln>
          </p:spPr>
          <p:txBody>
            <a:bodyPr wrap="square">
              <a:spAutoFit/>
            </a:bodyPr>
            <a:lstStyle/>
            <a:p>
              <a:pPr>
                <a:lnSpc>
                  <a:spcPct val="150000"/>
                </a:lnSpc>
              </a:pPr>
              <a:r>
                <a:rPr lang="en-US" altLang="zh-CN" dirty="0">
                  <a:solidFill>
                    <a:srgbClr val="000076"/>
                  </a:solidFill>
                  <a:ea typeface="幼圆" pitchFamily="49" charset="-122"/>
                </a:rPr>
                <a:t>99001    </a:t>
              </a:r>
              <a:r>
                <a:rPr lang="zh-CN" altLang="en-US" dirty="0">
                  <a:solidFill>
                    <a:srgbClr val="000076"/>
                  </a:solidFill>
                  <a:ea typeface="幼圆" pitchFamily="49" charset="-122"/>
                </a:rPr>
                <a:t>张 三     女     </a:t>
              </a:r>
              <a:r>
                <a:rPr lang="en-US" altLang="zh-CN" dirty="0">
                  <a:solidFill>
                    <a:srgbClr val="000076"/>
                  </a:solidFill>
                  <a:ea typeface="幼圆" pitchFamily="49" charset="-122"/>
                </a:rPr>
                <a:t>20          </a:t>
              </a:r>
              <a:r>
                <a:rPr lang="en-US" altLang="zh-CN" dirty="0">
                  <a:solidFill>
                    <a:srgbClr val="0000A2"/>
                  </a:solidFill>
                  <a:ea typeface="幼圆" pitchFamily="49" charset="-122"/>
                  <a:sym typeface="Symbol" pitchFamily="18" charset="2"/>
                </a:rPr>
                <a:t> </a:t>
              </a:r>
              <a:r>
                <a:rPr lang="en-US" altLang="zh-CN" dirty="0">
                  <a:solidFill>
                    <a:srgbClr val="000076"/>
                  </a:solidFill>
                  <a:ea typeface="幼圆" pitchFamily="49" charset="-122"/>
                </a:rPr>
                <a:t> </a:t>
              </a:r>
            </a:p>
            <a:p>
              <a:pPr>
                <a:lnSpc>
                  <a:spcPct val="150000"/>
                </a:lnSpc>
              </a:pPr>
              <a:r>
                <a:rPr lang="en-US" altLang="zh-CN" dirty="0">
                  <a:solidFill>
                    <a:srgbClr val="000076"/>
                  </a:solidFill>
                  <a:ea typeface="幼圆" pitchFamily="49" charset="-122"/>
                </a:rPr>
                <a:t>99002    </a:t>
              </a:r>
              <a:r>
                <a:rPr lang="zh-CN" altLang="en-US" dirty="0">
                  <a:solidFill>
                    <a:srgbClr val="000076"/>
                  </a:solidFill>
                  <a:ea typeface="幼圆" pitchFamily="49" charset="-122"/>
                </a:rPr>
                <a:t>李 四     男     </a:t>
              </a:r>
              <a:r>
                <a:rPr lang="en-US" altLang="zh-CN" dirty="0">
                  <a:solidFill>
                    <a:srgbClr val="000076"/>
                  </a:solidFill>
                  <a:ea typeface="幼圆" pitchFamily="49" charset="-122"/>
                </a:rPr>
                <a:t>18          </a:t>
              </a:r>
              <a:r>
                <a:rPr lang="en-US" altLang="zh-CN" dirty="0">
                  <a:solidFill>
                    <a:srgbClr val="0000A2"/>
                  </a:solidFill>
                  <a:ea typeface="幼圆" pitchFamily="49" charset="-122"/>
                  <a:sym typeface="Symbol" pitchFamily="18" charset="2"/>
                </a:rPr>
                <a:t> </a:t>
              </a:r>
              <a:r>
                <a:rPr lang="en-US" altLang="zh-CN" dirty="0">
                  <a:solidFill>
                    <a:srgbClr val="000076"/>
                  </a:solidFill>
                  <a:ea typeface="幼圆" pitchFamily="49" charset="-122"/>
                </a:rPr>
                <a:t> </a:t>
              </a:r>
            </a:p>
            <a:p>
              <a:pPr>
                <a:lnSpc>
                  <a:spcPct val="150000"/>
                </a:lnSpc>
                <a:spcBef>
                  <a:spcPct val="10000"/>
                </a:spcBef>
              </a:pPr>
              <a:r>
                <a:rPr lang="en-US" altLang="zh-CN" dirty="0">
                  <a:solidFill>
                    <a:srgbClr val="000076"/>
                  </a:solidFill>
                  <a:ea typeface="幼圆" pitchFamily="49" charset="-122"/>
                </a:rPr>
                <a:t>99003    </a:t>
              </a:r>
              <a:r>
                <a:rPr lang="zh-CN" altLang="en-US" dirty="0">
                  <a:solidFill>
                    <a:srgbClr val="000076"/>
                  </a:solidFill>
                  <a:ea typeface="幼圆" pitchFamily="49" charset="-122"/>
                </a:rPr>
                <a:t>王 五     男     </a:t>
              </a:r>
              <a:r>
                <a:rPr lang="en-US" altLang="zh-CN" dirty="0">
                  <a:solidFill>
                    <a:srgbClr val="000076"/>
                  </a:solidFill>
                  <a:ea typeface="幼圆" pitchFamily="49" charset="-122"/>
                </a:rPr>
                <a:t>17          </a:t>
              </a:r>
              <a:r>
                <a:rPr lang="en-US" altLang="zh-CN" dirty="0">
                  <a:solidFill>
                    <a:srgbClr val="0000A2"/>
                  </a:solidFill>
                  <a:ea typeface="幼圆" pitchFamily="49" charset="-122"/>
                  <a:sym typeface="Symbol" pitchFamily="18" charset="2"/>
                </a:rPr>
                <a:t> </a:t>
              </a:r>
            </a:p>
            <a:p>
              <a:pPr>
                <a:lnSpc>
                  <a:spcPct val="150000"/>
                </a:lnSpc>
              </a:pPr>
              <a:r>
                <a:rPr lang="en-US" altLang="zh-CN" dirty="0">
                  <a:solidFill>
                    <a:srgbClr val="0000A2"/>
                  </a:solidFill>
                  <a:ea typeface="幼圆" pitchFamily="49" charset="-122"/>
                  <a:sym typeface="Symbol" pitchFamily="18" charset="2"/>
                </a:rPr>
                <a:t>                                   </a:t>
              </a:r>
            </a:p>
            <a:p>
              <a:pPr>
                <a:lnSpc>
                  <a:spcPct val="150000"/>
                </a:lnSpc>
              </a:pPr>
              <a:r>
                <a:rPr lang="en-US" altLang="zh-CN" dirty="0">
                  <a:solidFill>
                    <a:srgbClr val="0000A2"/>
                  </a:solidFill>
                  <a:ea typeface="幼圆" pitchFamily="49" charset="-122"/>
                  <a:sym typeface="Symbol" pitchFamily="18" charset="2"/>
                </a:rPr>
                <a:t>                                   </a:t>
              </a:r>
            </a:p>
            <a:p>
              <a:pPr>
                <a:lnSpc>
                  <a:spcPct val="150000"/>
                </a:lnSpc>
                <a:spcBef>
                  <a:spcPct val="15000"/>
                </a:spcBef>
              </a:pPr>
              <a:r>
                <a:rPr lang="en-US" altLang="zh-CN" dirty="0">
                  <a:solidFill>
                    <a:srgbClr val="0000A2"/>
                  </a:solidFill>
                  <a:ea typeface="幼圆" pitchFamily="49" charset="-122"/>
                  <a:sym typeface="Symbol" pitchFamily="18" charset="2"/>
                </a:rPr>
                <a:t>                                   </a:t>
              </a:r>
            </a:p>
            <a:p>
              <a:pPr>
                <a:lnSpc>
                  <a:spcPct val="150000"/>
                </a:lnSpc>
                <a:spcBef>
                  <a:spcPct val="30000"/>
                </a:spcBef>
              </a:pPr>
              <a:r>
                <a:rPr lang="en-US" altLang="zh-CN" dirty="0">
                  <a:solidFill>
                    <a:srgbClr val="000076"/>
                  </a:solidFill>
                  <a:ea typeface="幼圆" pitchFamily="49" charset="-122"/>
                </a:rPr>
                <a:t>99030    </a:t>
              </a:r>
              <a:r>
                <a:rPr lang="zh-CN" altLang="en-US" dirty="0">
                  <a:solidFill>
                    <a:srgbClr val="000076"/>
                  </a:solidFill>
                  <a:ea typeface="幼圆" pitchFamily="49" charset="-122"/>
                </a:rPr>
                <a:t>刘 末     女      </a:t>
              </a:r>
              <a:r>
                <a:rPr lang="en-US" altLang="zh-CN" dirty="0">
                  <a:solidFill>
                    <a:srgbClr val="000076"/>
                  </a:solidFill>
                  <a:ea typeface="幼圆" pitchFamily="49" charset="-122"/>
                </a:rPr>
                <a:t>19         </a:t>
              </a:r>
              <a:r>
                <a:rPr lang="en-US" altLang="zh-CN" dirty="0">
                  <a:solidFill>
                    <a:srgbClr val="0000A2"/>
                  </a:solidFill>
                  <a:ea typeface="幼圆" pitchFamily="49" charset="-122"/>
                  <a:sym typeface="Symbol" pitchFamily="18" charset="2"/>
                </a:rPr>
                <a:t> </a:t>
              </a:r>
              <a:endParaRPr lang="en-US" altLang="zh-CN" dirty="0">
                <a:solidFill>
                  <a:srgbClr val="000076"/>
                </a:solidFill>
                <a:ea typeface="幼圆" pitchFamily="49" charset="-122"/>
              </a:endParaRPr>
            </a:p>
          </p:txBody>
        </p:sp>
      </p:grpSp>
    </p:spTree>
    <p:extLst>
      <p:ext uri="{BB962C8B-B14F-4D97-AF65-F5344CB8AC3E}">
        <p14:creationId xmlns:p14="http://schemas.microsoft.com/office/powerpoint/2010/main" val="2317266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52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 calcmode="lin" valueType="num">
                                      <p:cBhvr>
                                        <p:cTn id="9" dur="500" fill="hold"/>
                                        <p:tgtEl>
                                          <p:spTgt spid="8"/>
                                        </p:tgtEl>
                                        <p:attrNameLst>
                                          <p:attrName>ppt_x</p:attrName>
                                        </p:attrNameLst>
                                      </p:cBhvr>
                                      <p:tavLst>
                                        <p:tav tm="0">
                                          <p:val>
                                            <p:fltVal val="0.5"/>
                                          </p:val>
                                        </p:tav>
                                        <p:tav tm="100000">
                                          <p:val>
                                            <p:strVal val="#ppt_x"/>
                                          </p:val>
                                        </p:tav>
                                      </p:tavLst>
                                    </p:anim>
                                    <p:anim calcmode="lin" valueType="num">
                                      <p:cBhvr>
                                        <p:cTn id="10" dur="500" fill="hold"/>
                                        <p:tgtEl>
                                          <p:spTgt spid="8"/>
                                        </p:tgtEl>
                                        <p:attrNameLst>
                                          <p:attrName>ppt_y</p:attrName>
                                        </p:attrNameLst>
                                      </p:cBhvr>
                                      <p:tavLst>
                                        <p:tav tm="0">
                                          <p:val>
                                            <p:fltVal val="0.5"/>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dissolve">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nodeType="click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wipe(up)">
                                      <p:cBhvr>
                                        <p:cTn id="2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57989AAC-B139-2EB6-F763-D6E050B46950}"/>
              </a:ext>
            </a:extLst>
          </p:cNvPr>
          <p:cNvSpPr>
            <a:spLocks noGrp="1"/>
          </p:cNvSpPr>
          <p:nvPr>
            <p:ph type="dt" sz="half" idx="10"/>
          </p:nvPr>
        </p:nvSpPr>
        <p:spPr/>
        <p:txBody>
          <a:bodyPr/>
          <a:lstStyle/>
          <a:p>
            <a:pPr>
              <a:defRPr/>
            </a:pPr>
            <a:fld id="{72795A5C-ABA9-164F-9A37-0CFC1B48C772}" type="datetime1">
              <a:rPr lang="en-US" altLang="zh-CN" smtClean="0"/>
              <a:t>6/9/22</a:t>
            </a:fld>
            <a:endParaRPr lang="en-US" altLang="zh-CN" dirty="0"/>
          </a:p>
        </p:txBody>
      </p:sp>
      <p:sp>
        <p:nvSpPr>
          <p:cNvPr id="5" name="灯片编号占位符 4">
            <a:extLst>
              <a:ext uri="{FF2B5EF4-FFF2-40B4-BE49-F238E27FC236}">
                <a16:creationId xmlns:a16="http://schemas.microsoft.com/office/drawing/2014/main" id="{E063F255-C5C2-28D2-9CAD-4D6D8A862C43}"/>
              </a:ext>
            </a:extLst>
          </p:cNvPr>
          <p:cNvSpPr>
            <a:spLocks noGrp="1"/>
          </p:cNvSpPr>
          <p:nvPr>
            <p:ph type="sldNum" sz="quarter" idx="12"/>
          </p:nvPr>
        </p:nvSpPr>
        <p:spPr/>
        <p:txBody>
          <a:bodyPr/>
          <a:lstStyle/>
          <a:p>
            <a:pPr>
              <a:defRPr/>
            </a:pPr>
            <a:fld id="{4FF538FA-A287-4FBD-9703-6DB9C5344803}" type="slidenum">
              <a:rPr lang="zh-CN" altLang="en-US" smtClean="0"/>
              <a:t>50</a:t>
            </a:fld>
            <a:endParaRPr lang="en-US" altLang="zh-CN" dirty="0"/>
          </a:p>
        </p:txBody>
      </p:sp>
      <p:grpSp>
        <p:nvGrpSpPr>
          <p:cNvPr id="6" name="Group 2">
            <a:extLst>
              <a:ext uri="{FF2B5EF4-FFF2-40B4-BE49-F238E27FC236}">
                <a16:creationId xmlns:a16="http://schemas.microsoft.com/office/drawing/2014/main" id="{72F7AF92-817B-7793-52ED-DBAB1712D115}"/>
              </a:ext>
            </a:extLst>
          </p:cNvPr>
          <p:cNvGrpSpPr>
            <a:grpSpLocks/>
          </p:cNvGrpSpPr>
          <p:nvPr/>
        </p:nvGrpSpPr>
        <p:grpSpPr bwMode="auto">
          <a:xfrm>
            <a:off x="41275" y="76200"/>
            <a:ext cx="8955088" cy="4208463"/>
            <a:chOff x="26" y="772"/>
            <a:chExt cx="5641" cy="2651"/>
          </a:xfrm>
        </p:grpSpPr>
        <p:sp>
          <p:nvSpPr>
            <p:cNvPr id="7" name="Rectangle 3">
              <a:extLst>
                <a:ext uri="{FF2B5EF4-FFF2-40B4-BE49-F238E27FC236}">
                  <a16:creationId xmlns:a16="http://schemas.microsoft.com/office/drawing/2014/main" id="{79B62856-7484-5A7B-4FB8-7FE7E75C2591}"/>
                </a:ext>
              </a:extLst>
            </p:cNvPr>
            <p:cNvSpPr>
              <a:spLocks noChangeArrowheads="1"/>
            </p:cNvSpPr>
            <p:nvPr/>
          </p:nvSpPr>
          <p:spPr bwMode="auto">
            <a:xfrm>
              <a:off x="26" y="2502"/>
              <a:ext cx="207" cy="233"/>
            </a:xfrm>
            <a:prstGeom prst="rect">
              <a:avLst/>
            </a:prstGeom>
            <a:noFill/>
            <a:ln w="12700" cap="sq">
              <a:noFill/>
              <a:miter lim="800000"/>
              <a:headEnd type="none" w="sm" len="sm"/>
              <a:tailEnd type="none" w="sm" len="sm"/>
            </a:ln>
          </p:spPr>
          <p:txBody>
            <a:bodyPr wrap="none">
              <a:spAutoFit/>
            </a:bodyPr>
            <a:lstStyle/>
            <a:p>
              <a:r>
                <a:rPr lang="en-US" altLang="zh-CN">
                  <a:solidFill>
                    <a:srgbClr val="669900"/>
                  </a:solidFill>
                </a:rPr>
                <a:t>d</a:t>
              </a:r>
            </a:p>
          </p:txBody>
        </p:sp>
        <p:grpSp>
          <p:nvGrpSpPr>
            <p:cNvPr id="8" name="Group 4">
              <a:extLst>
                <a:ext uri="{FF2B5EF4-FFF2-40B4-BE49-F238E27FC236}">
                  <a16:creationId xmlns:a16="http://schemas.microsoft.com/office/drawing/2014/main" id="{D31BE404-C52E-CF25-3CDB-8D8E23341D53}"/>
                </a:ext>
              </a:extLst>
            </p:cNvPr>
            <p:cNvGrpSpPr>
              <a:grpSpLocks/>
            </p:cNvGrpSpPr>
            <p:nvPr/>
          </p:nvGrpSpPr>
          <p:grpSpPr bwMode="auto">
            <a:xfrm>
              <a:off x="2256" y="1252"/>
              <a:ext cx="768" cy="192"/>
              <a:chOff x="1344" y="1872"/>
              <a:chExt cx="768" cy="192"/>
            </a:xfrm>
          </p:grpSpPr>
          <p:sp>
            <p:nvSpPr>
              <p:cNvPr id="167" name="Rectangle 5">
                <a:extLst>
                  <a:ext uri="{FF2B5EF4-FFF2-40B4-BE49-F238E27FC236}">
                    <a16:creationId xmlns:a16="http://schemas.microsoft.com/office/drawing/2014/main" id="{9549AA39-56EB-6DD6-828B-016EC1A6272C}"/>
                  </a:ext>
                </a:extLst>
              </p:cNvPr>
              <p:cNvSpPr>
                <a:spLocks noChangeArrowheads="1"/>
              </p:cNvSpPr>
              <p:nvPr/>
            </p:nvSpPr>
            <p:spPr bwMode="auto">
              <a:xfrm>
                <a:off x="1344"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sz="1400">
                  <a:solidFill>
                    <a:srgbClr val="FFFFCC"/>
                  </a:solidFill>
                </a:endParaRPr>
              </a:p>
            </p:txBody>
          </p:sp>
          <p:sp>
            <p:nvSpPr>
              <p:cNvPr id="168" name="Rectangle 6">
                <a:extLst>
                  <a:ext uri="{FF2B5EF4-FFF2-40B4-BE49-F238E27FC236}">
                    <a16:creationId xmlns:a16="http://schemas.microsoft.com/office/drawing/2014/main" id="{739FE97B-0877-0D1E-D59E-82B3B8F5828D}"/>
                  </a:ext>
                </a:extLst>
              </p:cNvPr>
              <p:cNvSpPr>
                <a:spLocks noChangeArrowheads="1"/>
              </p:cNvSpPr>
              <p:nvPr/>
            </p:nvSpPr>
            <p:spPr bwMode="auto">
              <a:xfrm>
                <a:off x="1536"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sz="1400">
                  <a:solidFill>
                    <a:srgbClr val="FFFFCC"/>
                  </a:solidFill>
                </a:endParaRPr>
              </a:p>
            </p:txBody>
          </p:sp>
          <p:sp>
            <p:nvSpPr>
              <p:cNvPr id="169" name="Rectangle 7">
                <a:extLst>
                  <a:ext uri="{FF2B5EF4-FFF2-40B4-BE49-F238E27FC236}">
                    <a16:creationId xmlns:a16="http://schemas.microsoft.com/office/drawing/2014/main" id="{02A250C5-FB05-0C57-0088-7BCFA9C7FC3D}"/>
                  </a:ext>
                </a:extLst>
              </p:cNvPr>
              <p:cNvSpPr>
                <a:spLocks noChangeArrowheads="1"/>
              </p:cNvSpPr>
              <p:nvPr/>
            </p:nvSpPr>
            <p:spPr bwMode="auto">
              <a:xfrm>
                <a:off x="1728"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sz="1400">
                  <a:solidFill>
                    <a:srgbClr val="FFFFCC"/>
                  </a:solidFill>
                </a:endParaRPr>
              </a:p>
            </p:txBody>
          </p:sp>
          <p:sp>
            <p:nvSpPr>
              <p:cNvPr id="170" name="Rectangle 8">
                <a:extLst>
                  <a:ext uri="{FF2B5EF4-FFF2-40B4-BE49-F238E27FC236}">
                    <a16:creationId xmlns:a16="http://schemas.microsoft.com/office/drawing/2014/main" id="{C750078E-7B0B-D976-E889-6F508A6EB6E9}"/>
                  </a:ext>
                </a:extLst>
              </p:cNvPr>
              <p:cNvSpPr>
                <a:spLocks noChangeArrowheads="1"/>
              </p:cNvSpPr>
              <p:nvPr/>
            </p:nvSpPr>
            <p:spPr bwMode="auto">
              <a:xfrm>
                <a:off x="1920"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sz="1400">
                  <a:solidFill>
                    <a:srgbClr val="FFFFCC"/>
                  </a:solidFill>
                </a:endParaRPr>
              </a:p>
            </p:txBody>
          </p:sp>
        </p:grpSp>
        <p:grpSp>
          <p:nvGrpSpPr>
            <p:cNvPr id="9" name="Group 9">
              <a:extLst>
                <a:ext uri="{FF2B5EF4-FFF2-40B4-BE49-F238E27FC236}">
                  <a16:creationId xmlns:a16="http://schemas.microsoft.com/office/drawing/2014/main" id="{090143C5-2CEA-EB9E-F4CC-A00FA30EA702}"/>
                </a:ext>
              </a:extLst>
            </p:cNvPr>
            <p:cNvGrpSpPr>
              <a:grpSpLocks/>
            </p:cNvGrpSpPr>
            <p:nvPr/>
          </p:nvGrpSpPr>
          <p:grpSpPr bwMode="auto">
            <a:xfrm>
              <a:off x="672" y="1972"/>
              <a:ext cx="1152" cy="192"/>
              <a:chOff x="1008" y="1776"/>
              <a:chExt cx="1152" cy="192"/>
            </a:xfrm>
          </p:grpSpPr>
          <p:sp>
            <p:nvSpPr>
              <p:cNvPr id="161" name="Rectangle 10">
                <a:extLst>
                  <a:ext uri="{FF2B5EF4-FFF2-40B4-BE49-F238E27FC236}">
                    <a16:creationId xmlns:a16="http://schemas.microsoft.com/office/drawing/2014/main" id="{18F85AE9-9F64-881A-72A2-86855C6C9BE7}"/>
                  </a:ext>
                </a:extLst>
              </p:cNvPr>
              <p:cNvSpPr>
                <a:spLocks noChangeArrowheads="1"/>
              </p:cNvSpPr>
              <p:nvPr/>
            </p:nvSpPr>
            <p:spPr bwMode="auto">
              <a:xfrm>
                <a:off x="1392" y="1776"/>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sz="1400">
                  <a:solidFill>
                    <a:srgbClr val="FFFFCC"/>
                  </a:solidFill>
                </a:endParaRPr>
              </a:p>
            </p:txBody>
          </p:sp>
          <p:sp>
            <p:nvSpPr>
              <p:cNvPr id="162" name="Rectangle 11">
                <a:extLst>
                  <a:ext uri="{FF2B5EF4-FFF2-40B4-BE49-F238E27FC236}">
                    <a16:creationId xmlns:a16="http://schemas.microsoft.com/office/drawing/2014/main" id="{334441A1-0D39-790E-E6E0-9603BD6220B0}"/>
                  </a:ext>
                </a:extLst>
              </p:cNvPr>
              <p:cNvSpPr>
                <a:spLocks noChangeArrowheads="1"/>
              </p:cNvSpPr>
              <p:nvPr/>
            </p:nvSpPr>
            <p:spPr bwMode="auto">
              <a:xfrm>
                <a:off x="1584" y="1776"/>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sz="1400">
                  <a:solidFill>
                    <a:srgbClr val="FFFFCC"/>
                  </a:solidFill>
                </a:endParaRPr>
              </a:p>
            </p:txBody>
          </p:sp>
          <p:sp>
            <p:nvSpPr>
              <p:cNvPr id="163" name="Rectangle 12">
                <a:extLst>
                  <a:ext uri="{FF2B5EF4-FFF2-40B4-BE49-F238E27FC236}">
                    <a16:creationId xmlns:a16="http://schemas.microsoft.com/office/drawing/2014/main" id="{3A13DC9D-CA85-81F0-6EDF-857E71805211}"/>
                  </a:ext>
                </a:extLst>
              </p:cNvPr>
              <p:cNvSpPr>
                <a:spLocks noChangeArrowheads="1"/>
              </p:cNvSpPr>
              <p:nvPr/>
            </p:nvSpPr>
            <p:spPr bwMode="auto">
              <a:xfrm>
                <a:off x="1776" y="1776"/>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sz="1400">
                  <a:solidFill>
                    <a:srgbClr val="FFFFCC"/>
                  </a:solidFill>
                </a:endParaRPr>
              </a:p>
            </p:txBody>
          </p:sp>
          <p:sp>
            <p:nvSpPr>
              <p:cNvPr id="164" name="Rectangle 13">
                <a:extLst>
                  <a:ext uri="{FF2B5EF4-FFF2-40B4-BE49-F238E27FC236}">
                    <a16:creationId xmlns:a16="http://schemas.microsoft.com/office/drawing/2014/main" id="{F39836D9-93B2-974E-0FD5-27EEDCF1A2C3}"/>
                  </a:ext>
                </a:extLst>
              </p:cNvPr>
              <p:cNvSpPr>
                <a:spLocks noChangeArrowheads="1"/>
              </p:cNvSpPr>
              <p:nvPr/>
            </p:nvSpPr>
            <p:spPr bwMode="auto">
              <a:xfrm>
                <a:off x="1968" y="1776"/>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sz="1400">
                  <a:solidFill>
                    <a:srgbClr val="FFFFCC"/>
                  </a:solidFill>
                </a:endParaRPr>
              </a:p>
            </p:txBody>
          </p:sp>
          <p:sp>
            <p:nvSpPr>
              <p:cNvPr id="165" name="Rectangle 14">
                <a:extLst>
                  <a:ext uri="{FF2B5EF4-FFF2-40B4-BE49-F238E27FC236}">
                    <a16:creationId xmlns:a16="http://schemas.microsoft.com/office/drawing/2014/main" id="{5DF9BC45-75F7-BC32-5E17-502A9E67E25D}"/>
                  </a:ext>
                </a:extLst>
              </p:cNvPr>
              <p:cNvSpPr>
                <a:spLocks noChangeArrowheads="1"/>
              </p:cNvSpPr>
              <p:nvPr/>
            </p:nvSpPr>
            <p:spPr bwMode="auto">
              <a:xfrm>
                <a:off x="1200" y="1776"/>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sz="1400">
                  <a:solidFill>
                    <a:srgbClr val="FFFFCC"/>
                  </a:solidFill>
                </a:endParaRPr>
              </a:p>
            </p:txBody>
          </p:sp>
          <p:sp>
            <p:nvSpPr>
              <p:cNvPr id="166" name="Rectangle 15">
                <a:extLst>
                  <a:ext uri="{FF2B5EF4-FFF2-40B4-BE49-F238E27FC236}">
                    <a16:creationId xmlns:a16="http://schemas.microsoft.com/office/drawing/2014/main" id="{A02450AC-4D55-D258-0406-A51ED603AEAE}"/>
                  </a:ext>
                </a:extLst>
              </p:cNvPr>
              <p:cNvSpPr>
                <a:spLocks noChangeArrowheads="1"/>
              </p:cNvSpPr>
              <p:nvPr/>
            </p:nvSpPr>
            <p:spPr bwMode="auto">
              <a:xfrm>
                <a:off x="1008" y="1776"/>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sz="1400">
                  <a:solidFill>
                    <a:srgbClr val="FFFFCC"/>
                  </a:solidFill>
                </a:endParaRPr>
              </a:p>
            </p:txBody>
          </p:sp>
        </p:grpSp>
        <p:grpSp>
          <p:nvGrpSpPr>
            <p:cNvPr id="10" name="Group 16">
              <a:extLst>
                <a:ext uri="{FF2B5EF4-FFF2-40B4-BE49-F238E27FC236}">
                  <a16:creationId xmlns:a16="http://schemas.microsoft.com/office/drawing/2014/main" id="{68D55A49-CF6E-2EC8-7E0C-6E7B3758A0C7}"/>
                </a:ext>
              </a:extLst>
            </p:cNvPr>
            <p:cNvGrpSpPr>
              <a:grpSpLocks/>
            </p:cNvGrpSpPr>
            <p:nvPr/>
          </p:nvGrpSpPr>
          <p:grpSpPr bwMode="auto">
            <a:xfrm>
              <a:off x="3456" y="1972"/>
              <a:ext cx="1152" cy="192"/>
              <a:chOff x="1008" y="1776"/>
              <a:chExt cx="1152" cy="192"/>
            </a:xfrm>
          </p:grpSpPr>
          <p:sp>
            <p:nvSpPr>
              <p:cNvPr id="155" name="Rectangle 17">
                <a:extLst>
                  <a:ext uri="{FF2B5EF4-FFF2-40B4-BE49-F238E27FC236}">
                    <a16:creationId xmlns:a16="http://schemas.microsoft.com/office/drawing/2014/main" id="{0C87C259-5E71-EE76-2B22-44EC1BF9063B}"/>
                  </a:ext>
                </a:extLst>
              </p:cNvPr>
              <p:cNvSpPr>
                <a:spLocks noChangeArrowheads="1"/>
              </p:cNvSpPr>
              <p:nvPr/>
            </p:nvSpPr>
            <p:spPr bwMode="auto">
              <a:xfrm>
                <a:off x="1392" y="1776"/>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sz="1400">
                  <a:solidFill>
                    <a:srgbClr val="FFFFCC"/>
                  </a:solidFill>
                </a:endParaRPr>
              </a:p>
            </p:txBody>
          </p:sp>
          <p:sp>
            <p:nvSpPr>
              <p:cNvPr id="156" name="Rectangle 18">
                <a:extLst>
                  <a:ext uri="{FF2B5EF4-FFF2-40B4-BE49-F238E27FC236}">
                    <a16:creationId xmlns:a16="http://schemas.microsoft.com/office/drawing/2014/main" id="{E5BBE2F0-C2F6-B365-DEF7-1F6DE7BD0A8F}"/>
                  </a:ext>
                </a:extLst>
              </p:cNvPr>
              <p:cNvSpPr>
                <a:spLocks noChangeArrowheads="1"/>
              </p:cNvSpPr>
              <p:nvPr/>
            </p:nvSpPr>
            <p:spPr bwMode="auto">
              <a:xfrm>
                <a:off x="1584" y="1776"/>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sz="1400">
                  <a:solidFill>
                    <a:srgbClr val="FFFFCC"/>
                  </a:solidFill>
                </a:endParaRPr>
              </a:p>
            </p:txBody>
          </p:sp>
          <p:sp>
            <p:nvSpPr>
              <p:cNvPr id="157" name="Rectangle 19">
                <a:extLst>
                  <a:ext uri="{FF2B5EF4-FFF2-40B4-BE49-F238E27FC236}">
                    <a16:creationId xmlns:a16="http://schemas.microsoft.com/office/drawing/2014/main" id="{98B783F9-88DC-729A-C7B5-159F28C8CFB1}"/>
                  </a:ext>
                </a:extLst>
              </p:cNvPr>
              <p:cNvSpPr>
                <a:spLocks noChangeArrowheads="1"/>
              </p:cNvSpPr>
              <p:nvPr/>
            </p:nvSpPr>
            <p:spPr bwMode="auto">
              <a:xfrm>
                <a:off x="1776" y="1776"/>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sz="1400">
                  <a:solidFill>
                    <a:srgbClr val="FFFFCC"/>
                  </a:solidFill>
                </a:endParaRPr>
              </a:p>
            </p:txBody>
          </p:sp>
          <p:sp>
            <p:nvSpPr>
              <p:cNvPr id="158" name="Rectangle 20">
                <a:extLst>
                  <a:ext uri="{FF2B5EF4-FFF2-40B4-BE49-F238E27FC236}">
                    <a16:creationId xmlns:a16="http://schemas.microsoft.com/office/drawing/2014/main" id="{2A7D5C6B-2DF4-A39E-903D-AC088C25B045}"/>
                  </a:ext>
                </a:extLst>
              </p:cNvPr>
              <p:cNvSpPr>
                <a:spLocks noChangeArrowheads="1"/>
              </p:cNvSpPr>
              <p:nvPr/>
            </p:nvSpPr>
            <p:spPr bwMode="auto">
              <a:xfrm>
                <a:off x="1968" y="1776"/>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sz="1400">
                  <a:solidFill>
                    <a:srgbClr val="FFFFCC"/>
                  </a:solidFill>
                </a:endParaRPr>
              </a:p>
            </p:txBody>
          </p:sp>
          <p:sp>
            <p:nvSpPr>
              <p:cNvPr id="159" name="Rectangle 21">
                <a:extLst>
                  <a:ext uri="{FF2B5EF4-FFF2-40B4-BE49-F238E27FC236}">
                    <a16:creationId xmlns:a16="http://schemas.microsoft.com/office/drawing/2014/main" id="{FEE0620B-960F-1433-7BE0-331EE67C14AA}"/>
                  </a:ext>
                </a:extLst>
              </p:cNvPr>
              <p:cNvSpPr>
                <a:spLocks noChangeArrowheads="1"/>
              </p:cNvSpPr>
              <p:nvPr/>
            </p:nvSpPr>
            <p:spPr bwMode="auto">
              <a:xfrm>
                <a:off x="1200" y="1776"/>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sz="1400">
                  <a:solidFill>
                    <a:srgbClr val="FFFFCC"/>
                  </a:solidFill>
                </a:endParaRPr>
              </a:p>
            </p:txBody>
          </p:sp>
          <p:sp>
            <p:nvSpPr>
              <p:cNvPr id="160" name="Rectangle 22">
                <a:extLst>
                  <a:ext uri="{FF2B5EF4-FFF2-40B4-BE49-F238E27FC236}">
                    <a16:creationId xmlns:a16="http://schemas.microsoft.com/office/drawing/2014/main" id="{D1BBE70F-805F-810F-DABF-21B1A3BAC361}"/>
                  </a:ext>
                </a:extLst>
              </p:cNvPr>
              <p:cNvSpPr>
                <a:spLocks noChangeArrowheads="1"/>
              </p:cNvSpPr>
              <p:nvPr/>
            </p:nvSpPr>
            <p:spPr bwMode="auto">
              <a:xfrm>
                <a:off x="1008" y="1776"/>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sz="1400">
                  <a:solidFill>
                    <a:srgbClr val="FFFFCC"/>
                  </a:solidFill>
                </a:endParaRPr>
              </a:p>
            </p:txBody>
          </p:sp>
        </p:grpSp>
        <p:grpSp>
          <p:nvGrpSpPr>
            <p:cNvPr id="11" name="Group 23">
              <a:extLst>
                <a:ext uri="{FF2B5EF4-FFF2-40B4-BE49-F238E27FC236}">
                  <a16:creationId xmlns:a16="http://schemas.microsoft.com/office/drawing/2014/main" id="{651A9BF2-7945-432C-648C-01D0EA725FBE}"/>
                </a:ext>
              </a:extLst>
            </p:cNvPr>
            <p:cNvGrpSpPr>
              <a:grpSpLocks/>
            </p:cNvGrpSpPr>
            <p:nvPr/>
          </p:nvGrpSpPr>
          <p:grpSpPr bwMode="auto">
            <a:xfrm>
              <a:off x="48" y="2740"/>
              <a:ext cx="768" cy="192"/>
              <a:chOff x="1344" y="1872"/>
              <a:chExt cx="768" cy="192"/>
            </a:xfrm>
          </p:grpSpPr>
          <p:sp>
            <p:nvSpPr>
              <p:cNvPr id="151" name="Rectangle 24">
                <a:extLst>
                  <a:ext uri="{FF2B5EF4-FFF2-40B4-BE49-F238E27FC236}">
                    <a16:creationId xmlns:a16="http://schemas.microsoft.com/office/drawing/2014/main" id="{3C8F3DBE-31A2-9D9A-7241-D3C54E5AA578}"/>
                  </a:ext>
                </a:extLst>
              </p:cNvPr>
              <p:cNvSpPr>
                <a:spLocks noChangeArrowheads="1"/>
              </p:cNvSpPr>
              <p:nvPr/>
            </p:nvSpPr>
            <p:spPr bwMode="auto">
              <a:xfrm>
                <a:off x="1344"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sz="1400">
                  <a:solidFill>
                    <a:srgbClr val="FFFFCC"/>
                  </a:solidFill>
                </a:endParaRPr>
              </a:p>
            </p:txBody>
          </p:sp>
          <p:sp>
            <p:nvSpPr>
              <p:cNvPr id="152" name="Rectangle 25">
                <a:extLst>
                  <a:ext uri="{FF2B5EF4-FFF2-40B4-BE49-F238E27FC236}">
                    <a16:creationId xmlns:a16="http://schemas.microsoft.com/office/drawing/2014/main" id="{E25DAE5B-EC6A-31F2-C217-20AD55931615}"/>
                  </a:ext>
                </a:extLst>
              </p:cNvPr>
              <p:cNvSpPr>
                <a:spLocks noChangeArrowheads="1"/>
              </p:cNvSpPr>
              <p:nvPr/>
            </p:nvSpPr>
            <p:spPr bwMode="auto">
              <a:xfrm>
                <a:off x="1536"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sz="1400">
                  <a:solidFill>
                    <a:srgbClr val="FFFFCC"/>
                  </a:solidFill>
                </a:endParaRPr>
              </a:p>
            </p:txBody>
          </p:sp>
          <p:sp>
            <p:nvSpPr>
              <p:cNvPr id="153" name="Rectangle 26">
                <a:extLst>
                  <a:ext uri="{FF2B5EF4-FFF2-40B4-BE49-F238E27FC236}">
                    <a16:creationId xmlns:a16="http://schemas.microsoft.com/office/drawing/2014/main" id="{38445A4E-7A3A-4938-B7B2-84BA8DA65559}"/>
                  </a:ext>
                </a:extLst>
              </p:cNvPr>
              <p:cNvSpPr>
                <a:spLocks noChangeArrowheads="1"/>
              </p:cNvSpPr>
              <p:nvPr/>
            </p:nvSpPr>
            <p:spPr bwMode="auto">
              <a:xfrm>
                <a:off x="1728"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sz="1400">
                  <a:solidFill>
                    <a:srgbClr val="FFFFCC"/>
                  </a:solidFill>
                </a:endParaRPr>
              </a:p>
            </p:txBody>
          </p:sp>
          <p:sp>
            <p:nvSpPr>
              <p:cNvPr id="154" name="Rectangle 27">
                <a:extLst>
                  <a:ext uri="{FF2B5EF4-FFF2-40B4-BE49-F238E27FC236}">
                    <a16:creationId xmlns:a16="http://schemas.microsoft.com/office/drawing/2014/main" id="{5C4877DF-17AA-12D1-912D-7CE4B2571C59}"/>
                  </a:ext>
                </a:extLst>
              </p:cNvPr>
              <p:cNvSpPr>
                <a:spLocks noChangeArrowheads="1"/>
              </p:cNvSpPr>
              <p:nvPr/>
            </p:nvSpPr>
            <p:spPr bwMode="auto">
              <a:xfrm>
                <a:off x="1920"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sz="1400">
                  <a:solidFill>
                    <a:srgbClr val="FFFFCC"/>
                  </a:solidFill>
                </a:endParaRPr>
              </a:p>
            </p:txBody>
          </p:sp>
        </p:grpSp>
        <p:grpSp>
          <p:nvGrpSpPr>
            <p:cNvPr id="12" name="Group 28">
              <a:extLst>
                <a:ext uri="{FF2B5EF4-FFF2-40B4-BE49-F238E27FC236}">
                  <a16:creationId xmlns:a16="http://schemas.microsoft.com/office/drawing/2014/main" id="{8744285F-5AC4-422B-602E-EA22CEACF2AD}"/>
                </a:ext>
              </a:extLst>
            </p:cNvPr>
            <p:cNvGrpSpPr>
              <a:grpSpLocks/>
            </p:cNvGrpSpPr>
            <p:nvPr/>
          </p:nvGrpSpPr>
          <p:grpSpPr bwMode="auto">
            <a:xfrm>
              <a:off x="864" y="2740"/>
              <a:ext cx="768" cy="192"/>
              <a:chOff x="1344" y="1872"/>
              <a:chExt cx="768" cy="192"/>
            </a:xfrm>
          </p:grpSpPr>
          <p:sp>
            <p:nvSpPr>
              <p:cNvPr id="147" name="Rectangle 29">
                <a:extLst>
                  <a:ext uri="{FF2B5EF4-FFF2-40B4-BE49-F238E27FC236}">
                    <a16:creationId xmlns:a16="http://schemas.microsoft.com/office/drawing/2014/main" id="{DFB050FD-378F-931E-A57D-3F6C6F7E351F}"/>
                  </a:ext>
                </a:extLst>
              </p:cNvPr>
              <p:cNvSpPr>
                <a:spLocks noChangeArrowheads="1"/>
              </p:cNvSpPr>
              <p:nvPr/>
            </p:nvSpPr>
            <p:spPr bwMode="auto">
              <a:xfrm>
                <a:off x="1344"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sz="1400">
                  <a:solidFill>
                    <a:srgbClr val="FFFFCC"/>
                  </a:solidFill>
                </a:endParaRPr>
              </a:p>
            </p:txBody>
          </p:sp>
          <p:sp>
            <p:nvSpPr>
              <p:cNvPr id="148" name="Rectangle 30">
                <a:extLst>
                  <a:ext uri="{FF2B5EF4-FFF2-40B4-BE49-F238E27FC236}">
                    <a16:creationId xmlns:a16="http://schemas.microsoft.com/office/drawing/2014/main" id="{194AEB7E-DCC5-3130-7666-843110581F99}"/>
                  </a:ext>
                </a:extLst>
              </p:cNvPr>
              <p:cNvSpPr>
                <a:spLocks noChangeArrowheads="1"/>
              </p:cNvSpPr>
              <p:nvPr/>
            </p:nvSpPr>
            <p:spPr bwMode="auto">
              <a:xfrm>
                <a:off x="1536"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sz="1400">
                  <a:solidFill>
                    <a:srgbClr val="FFFFCC"/>
                  </a:solidFill>
                </a:endParaRPr>
              </a:p>
            </p:txBody>
          </p:sp>
          <p:sp>
            <p:nvSpPr>
              <p:cNvPr id="149" name="Rectangle 31">
                <a:extLst>
                  <a:ext uri="{FF2B5EF4-FFF2-40B4-BE49-F238E27FC236}">
                    <a16:creationId xmlns:a16="http://schemas.microsoft.com/office/drawing/2014/main" id="{9D388081-DD63-4371-1E6F-15808FE95BED}"/>
                  </a:ext>
                </a:extLst>
              </p:cNvPr>
              <p:cNvSpPr>
                <a:spLocks noChangeArrowheads="1"/>
              </p:cNvSpPr>
              <p:nvPr/>
            </p:nvSpPr>
            <p:spPr bwMode="auto">
              <a:xfrm>
                <a:off x="1728"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sz="1400">
                  <a:solidFill>
                    <a:srgbClr val="FFFFCC"/>
                  </a:solidFill>
                </a:endParaRPr>
              </a:p>
            </p:txBody>
          </p:sp>
          <p:sp>
            <p:nvSpPr>
              <p:cNvPr id="150" name="Rectangle 32">
                <a:extLst>
                  <a:ext uri="{FF2B5EF4-FFF2-40B4-BE49-F238E27FC236}">
                    <a16:creationId xmlns:a16="http://schemas.microsoft.com/office/drawing/2014/main" id="{1A11BF2C-3673-B439-3E3F-3A2D25BA72D5}"/>
                  </a:ext>
                </a:extLst>
              </p:cNvPr>
              <p:cNvSpPr>
                <a:spLocks noChangeArrowheads="1"/>
              </p:cNvSpPr>
              <p:nvPr/>
            </p:nvSpPr>
            <p:spPr bwMode="auto">
              <a:xfrm>
                <a:off x="1920"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sz="1400">
                  <a:solidFill>
                    <a:srgbClr val="FFFFCC"/>
                  </a:solidFill>
                </a:endParaRPr>
              </a:p>
            </p:txBody>
          </p:sp>
        </p:grpSp>
        <p:grpSp>
          <p:nvGrpSpPr>
            <p:cNvPr id="13" name="Group 33">
              <a:extLst>
                <a:ext uri="{FF2B5EF4-FFF2-40B4-BE49-F238E27FC236}">
                  <a16:creationId xmlns:a16="http://schemas.microsoft.com/office/drawing/2014/main" id="{A730F083-3D88-A1F4-2A26-5863DDB6ACBC}"/>
                </a:ext>
              </a:extLst>
            </p:cNvPr>
            <p:cNvGrpSpPr>
              <a:grpSpLocks/>
            </p:cNvGrpSpPr>
            <p:nvPr/>
          </p:nvGrpSpPr>
          <p:grpSpPr bwMode="auto">
            <a:xfrm>
              <a:off x="1680" y="2740"/>
              <a:ext cx="768" cy="192"/>
              <a:chOff x="1344" y="1872"/>
              <a:chExt cx="768" cy="192"/>
            </a:xfrm>
          </p:grpSpPr>
          <p:sp>
            <p:nvSpPr>
              <p:cNvPr id="143" name="Rectangle 34">
                <a:extLst>
                  <a:ext uri="{FF2B5EF4-FFF2-40B4-BE49-F238E27FC236}">
                    <a16:creationId xmlns:a16="http://schemas.microsoft.com/office/drawing/2014/main" id="{D5A3A107-4EC4-8EEB-4369-270CD1274925}"/>
                  </a:ext>
                </a:extLst>
              </p:cNvPr>
              <p:cNvSpPr>
                <a:spLocks noChangeArrowheads="1"/>
              </p:cNvSpPr>
              <p:nvPr/>
            </p:nvSpPr>
            <p:spPr bwMode="auto">
              <a:xfrm>
                <a:off x="1344"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sz="1400">
                  <a:solidFill>
                    <a:srgbClr val="FFFFCC"/>
                  </a:solidFill>
                </a:endParaRPr>
              </a:p>
            </p:txBody>
          </p:sp>
          <p:sp>
            <p:nvSpPr>
              <p:cNvPr id="144" name="Rectangle 35">
                <a:extLst>
                  <a:ext uri="{FF2B5EF4-FFF2-40B4-BE49-F238E27FC236}">
                    <a16:creationId xmlns:a16="http://schemas.microsoft.com/office/drawing/2014/main" id="{C1D69DB8-23EF-94F3-BDEE-9F4AF77A0102}"/>
                  </a:ext>
                </a:extLst>
              </p:cNvPr>
              <p:cNvSpPr>
                <a:spLocks noChangeArrowheads="1"/>
              </p:cNvSpPr>
              <p:nvPr/>
            </p:nvSpPr>
            <p:spPr bwMode="auto">
              <a:xfrm>
                <a:off x="1536"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sz="1400">
                  <a:solidFill>
                    <a:srgbClr val="FFFFCC"/>
                  </a:solidFill>
                </a:endParaRPr>
              </a:p>
            </p:txBody>
          </p:sp>
          <p:sp>
            <p:nvSpPr>
              <p:cNvPr id="145" name="Rectangle 36">
                <a:extLst>
                  <a:ext uri="{FF2B5EF4-FFF2-40B4-BE49-F238E27FC236}">
                    <a16:creationId xmlns:a16="http://schemas.microsoft.com/office/drawing/2014/main" id="{5F500EB2-2AEB-D2AF-92D7-2F2C699277AD}"/>
                  </a:ext>
                </a:extLst>
              </p:cNvPr>
              <p:cNvSpPr>
                <a:spLocks noChangeArrowheads="1"/>
              </p:cNvSpPr>
              <p:nvPr/>
            </p:nvSpPr>
            <p:spPr bwMode="auto">
              <a:xfrm>
                <a:off x="1728"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sz="1400">
                  <a:solidFill>
                    <a:srgbClr val="FFFFCC"/>
                  </a:solidFill>
                </a:endParaRPr>
              </a:p>
            </p:txBody>
          </p:sp>
          <p:sp>
            <p:nvSpPr>
              <p:cNvPr id="146" name="Rectangle 37">
                <a:extLst>
                  <a:ext uri="{FF2B5EF4-FFF2-40B4-BE49-F238E27FC236}">
                    <a16:creationId xmlns:a16="http://schemas.microsoft.com/office/drawing/2014/main" id="{6E88B5C7-9DBF-1A7B-4E5A-8C2ED74B841F}"/>
                  </a:ext>
                </a:extLst>
              </p:cNvPr>
              <p:cNvSpPr>
                <a:spLocks noChangeArrowheads="1"/>
              </p:cNvSpPr>
              <p:nvPr/>
            </p:nvSpPr>
            <p:spPr bwMode="auto">
              <a:xfrm>
                <a:off x="1920"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sz="1400">
                  <a:solidFill>
                    <a:srgbClr val="FFFFCC"/>
                  </a:solidFill>
                </a:endParaRPr>
              </a:p>
            </p:txBody>
          </p:sp>
        </p:grpSp>
        <p:grpSp>
          <p:nvGrpSpPr>
            <p:cNvPr id="14" name="Group 38">
              <a:extLst>
                <a:ext uri="{FF2B5EF4-FFF2-40B4-BE49-F238E27FC236}">
                  <a16:creationId xmlns:a16="http://schemas.microsoft.com/office/drawing/2014/main" id="{5D376383-94AC-FBCE-B0B4-E0DCEB0D86F5}"/>
                </a:ext>
              </a:extLst>
            </p:cNvPr>
            <p:cNvGrpSpPr>
              <a:grpSpLocks/>
            </p:cNvGrpSpPr>
            <p:nvPr/>
          </p:nvGrpSpPr>
          <p:grpSpPr bwMode="auto">
            <a:xfrm>
              <a:off x="2496" y="2740"/>
              <a:ext cx="768" cy="192"/>
              <a:chOff x="1344" y="1872"/>
              <a:chExt cx="768" cy="192"/>
            </a:xfrm>
          </p:grpSpPr>
          <p:sp>
            <p:nvSpPr>
              <p:cNvPr id="139" name="Rectangle 39">
                <a:extLst>
                  <a:ext uri="{FF2B5EF4-FFF2-40B4-BE49-F238E27FC236}">
                    <a16:creationId xmlns:a16="http://schemas.microsoft.com/office/drawing/2014/main" id="{4420EB79-7941-3F6F-FFF0-C4C65505D25F}"/>
                  </a:ext>
                </a:extLst>
              </p:cNvPr>
              <p:cNvSpPr>
                <a:spLocks noChangeArrowheads="1"/>
              </p:cNvSpPr>
              <p:nvPr/>
            </p:nvSpPr>
            <p:spPr bwMode="auto">
              <a:xfrm>
                <a:off x="1344"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sz="1400">
                  <a:solidFill>
                    <a:srgbClr val="FFFFCC"/>
                  </a:solidFill>
                </a:endParaRPr>
              </a:p>
            </p:txBody>
          </p:sp>
          <p:sp>
            <p:nvSpPr>
              <p:cNvPr id="140" name="Rectangle 40">
                <a:extLst>
                  <a:ext uri="{FF2B5EF4-FFF2-40B4-BE49-F238E27FC236}">
                    <a16:creationId xmlns:a16="http://schemas.microsoft.com/office/drawing/2014/main" id="{D1376E03-67B8-7F0D-82B9-7558C6184C15}"/>
                  </a:ext>
                </a:extLst>
              </p:cNvPr>
              <p:cNvSpPr>
                <a:spLocks noChangeArrowheads="1"/>
              </p:cNvSpPr>
              <p:nvPr/>
            </p:nvSpPr>
            <p:spPr bwMode="auto">
              <a:xfrm>
                <a:off x="1536"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sz="1400">
                  <a:solidFill>
                    <a:srgbClr val="FFFFCC"/>
                  </a:solidFill>
                </a:endParaRPr>
              </a:p>
            </p:txBody>
          </p:sp>
          <p:sp>
            <p:nvSpPr>
              <p:cNvPr id="141" name="Rectangle 41">
                <a:extLst>
                  <a:ext uri="{FF2B5EF4-FFF2-40B4-BE49-F238E27FC236}">
                    <a16:creationId xmlns:a16="http://schemas.microsoft.com/office/drawing/2014/main" id="{69B120CC-3560-5421-AF31-6174687DDCA3}"/>
                  </a:ext>
                </a:extLst>
              </p:cNvPr>
              <p:cNvSpPr>
                <a:spLocks noChangeArrowheads="1"/>
              </p:cNvSpPr>
              <p:nvPr/>
            </p:nvSpPr>
            <p:spPr bwMode="auto">
              <a:xfrm>
                <a:off x="1728"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sz="1400">
                  <a:solidFill>
                    <a:srgbClr val="FFFFCC"/>
                  </a:solidFill>
                </a:endParaRPr>
              </a:p>
            </p:txBody>
          </p:sp>
          <p:sp>
            <p:nvSpPr>
              <p:cNvPr id="142" name="Rectangle 42">
                <a:extLst>
                  <a:ext uri="{FF2B5EF4-FFF2-40B4-BE49-F238E27FC236}">
                    <a16:creationId xmlns:a16="http://schemas.microsoft.com/office/drawing/2014/main" id="{F98D681D-E4DA-DA3A-96BE-01CABB18BF0A}"/>
                  </a:ext>
                </a:extLst>
              </p:cNvPr>
              <p:cNvSpPr>
                <a:spLocks noChangeArrowheads="1"/>
              </p:cNvSpPr>
              <p:nvPr/>
            </p:nvSpPr>
            <p:spPr bwMode="auto">
              <a:xfrm>
                <a:off x="1920"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sz="1400">
                  <a:solidFill>
                    <a:srgbClr val="FFFFCC"/>
                  </a:solidFill>
                </a:endParaRPr>
              </a:p>
            </p:txBody>
          </p:sp>
        </p:grpSp>
        <p:grpSp>
          <p:nvGrpSpPr>
            <p:cNvPr id="15" name="Group 43">
              <a:extLst>
                <a:ext uri="{FF2B5EF4-FFF2-40B4-BE49-F238E27FC236}">
                  <a16:creationId xmlns:a16="http://schemas.microsoft.com/office/drawing/2014/main" id="{C441F561-29DC-D37F-53C4-44DE91C29EE3}"/>
                </a:ext>
              </a:extLst>
            </p:cNvPr>
            <p:cNvGrpSpPr>
              <a:grpSpLocks/>
            </p:cNvGrpSpPr>
            <p:nvPr/>
          </p:nvGrpSpPr>
          <p:grpSpPr bwMode="auto">
            <a:xfrm>
              <a:off x="4896" y="2740"/>
              <a:ext cx="768" cy="192"/>
              <a:chOff x="1344" y="1872"/>
              <a:chExt cx="768" cy="192"/>
            </a:xfrm>
          </p:grpSpPr>
          <p:sp>
            <p:nvSpPr>
              <p:cNvPr id="135" name="Rectangle 44">
                <a:extLst>
                  <a:ext uri="{FF2B5EF4-FFF2-40B4-BE49-F238E27FC236}">
                    <a16:creationId xmlns:a16="http://schemas.microsoft.com/office/drawing/2014/main" id="{83B4916D-A5BB-4ECF-C87B-CE3644D891BB}"/>
                  </a:ext>
                </a:extLst>
              </p:cNvPr>
              <p:cNvSpPr>
                <a:spLocks noChangeArrowheads="1"/>
              </p:cNvSpPr>
              <p:nvPr/>
            </p:nvSpPr>
            <p:spPr bwMode="auto">
              <a:xfrm>
                <a:off x="1344"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sz="1400">
                  <a:solidFill>
                    <a:srgbClr val="FFFFCC"/>
                  </a:solidFill>
                </a:endParaRPr>
              </a:p>
            </p:txBody>
          </p:sp>
          <p:sp>
            <p:nvSpPr>
              <p:cNvPr id="136" name="Rectangle 45">
                <a:extLst>
                  <a:ext uri="{FF2B5EF4-FFF2-40B4-BE49-F238E27FC236}">
                    <a16:creationId xmlns:a16="http://schemas.microsoft.com/office/drawing/2014/main" id="{85F8C697-0182-BF33-FFEC-DD88C7F42E73}"/>
                  </a:ext>
                </a:extLst>
              </p:cNvPr>
              <p:cNvSpPr>
                <a:spLocks noChangeArrowheads="1"/>
              </p:cNvSpPr>
              <p:nvPr/>
            </p:nvSpPr>
            <p:spPr bwMode="auto">
              <a:xfrm>
                <a:off x="1536"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sz="1400">
                  <a:solidFill>
                    <a:srgbClr val="FFFFCC"/>
                  </a:solidFill>
                </a:endParaRPr>
              </a:p>
            </p:txBody>
          </p:sp>
          <p:sp>
            <p:nvSpPr>
              <p:cNvPr id="137" name="Rectangle 46">
                <a:extLst>
                  <a:ext uri="{FF2B5EF4-FFF2-40B4-BE49-F238E27FC236}">
                    <a16:creationId xmlns:a16="http://schemas.microsoft.com/office/drawing/2014/main" id="{E379FE2E-48E0-CDC1-F40D-D50D5C45ECEE}"/>
                  </a:ext>
                </a:extLst>
              </p:cNvPr>
              <p:cNvSpPr>
                <a:spLocks noChangeArrowheads="1"/>
              </p:cNvSpPr>
              <p:nvPr/>
            </p:nvSpPr>
            <p:spPr bwMode="auto">
              <a:xfrm>
                <a:off x="1728"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sz="1400">
                  <a:solidFill>
                    <a:srgbClr val="FFFFCC"/>
                  </a:solidFill>
                </a:endParaRPr>
              </a:p>
            </p:txBody>
          </p:sp>
          <p:sp>
            <p:nvSpPr>
              <p:cNvPr id="138" name="Rectangle 47">
                <a:extLst>
                  <a:ext uri="{FF2B5EF4-FFF2-40B4-BE49-F238E27FC236}">
                    <a16:creationId xmlns:a16="http://schemas.microsoft.com/office/drawing/2014/main" id="{4B1ED6FA-CD6E-42DD-C08B-BC0F4DB68511}"/>
                  </a:ext>
                </a:extLst>
              </p:cNvPr>
              <p:cNvSpPr>
                <a:spLocks noChangeArrowheads="1"/>
              </p:cNvSpPr>
              <p:nvPr/>
            </p:nvSpPr>
            <p:spPr bwMode="auto">
              <a:xfrm>
                <a:off x="1920"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sz="1400">
                  <a:solidFill>
                    <a:srgbClr val="FFFFCC"/>
                  </a:solidFill>
                </a:endParaRPr>
              </a:p>
            </p:txBody>
          </p:sp>
        </p:grpSp>
        <p:grpSp>
          <p:nvGrpSpPr>
            <p:cNvPr id="16" name="Group 48">
              <a:extLst>
                <a:ext uri="{FF2B5EF4-FFF2-40B4-BE49-F238E27FC236}">
                  <a16:creationId xmlns:a16="http://schemas.microsoft.com/office/drawing/2014/main" id="{2DF46EDF-9D28-2CC1-6BEE-AEAFF2A74BC6}"/>
                </a:ext>
              </a:extLst>
            </p:cNvPr>
            <p:cNvGrpSpPr>
              <a:grpSpLocks/>
            </p:cNvGrpSpPr>
            <p:nvPr/>
          </p:nvGrpSpPr>
          <p:grpSpPr bwMode="auto">
            <a:xfrm>
              <a:off x="3312" y="2740"/>
              <a:ext cx="1536" cy="192"/>
              <a:chOff x="3456" y="528"/>
              <a:chExt cx="1536" cy="192"/>
            </a:xfrm>
          </p:grpSpPr>
          <p:sp>
            <p:nvSpPr>
              <p:cNvPr id="127" name="Rectangle 49">
                <a:extLst>
                  <a:ext uri="{FF2B5EF4-FFF2-40B4-BE49-F238E27FC236}">
                    <a16:creationId xmlns:a16="http://schemas.microsoft.com/office/drawing/2014/main" id="{93D337E3-DDC2-718A-7B8B-97BABAA90417}"/>
                  </a:ext>
                </a:extLst>
              </p:cNvPr>
              <p:cNvSpPr>
                <a:spLocks noChangeArrowheads="1"/>
              </p:cNvSpPr>
              <p:nvPr/>
            </p:nvSpPr>
            <p:spPr bwMode="auto">
              <a:xfrm>
                <a:off x="4032" y="528"/>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sz="1400">
                  <a:solidFill>
                    <a:srgbClr val="FFFFCC"/>
                  </a:solidFill>
                </a:endParaRPr>
              </a:p>
            </p:txBody>
          </p:sp>
          <p:sp>
            <p:nvSpPr>
              <p:cNvPr id="128" name="Rectangle 50">
                <a:extLst>
                  <a:ext uri="{FF2B5EF4-FFF2-40B4-BE49-F238E27FC236}">
                    <a16:creationId xmlns:a16="http://schemas.microsoft.com/office/drawing/2014/main" id="{826A3658-520F-BF65-1B4C-6DCDF04B5677}"/>
                  </a:ext>
                </a:extLst>
              </p:cNvPr>
              <p:cNvSpPr>
                <a:spLocks noChangeArrowheads="1"/>
              </p:cNvSpPr>
              <p:nvPr/>
            </p:nvSpPr>
            <p:spPr bwMode="auto">
              <a:xfrm>
                <a:off x="4224" y="528"/>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sz="1400">
                  <a:solidFill>
                    <a:srgbClr val="FFFFCC"/>
                  </a:solidFill>
                </a:endParaRPr>
              </a:p>
            </p:txBody>
          </p:sp>
          <p:sp>
            <p:nvSpPr>
              <p:cNvPr id="129" name="Rectangle 51">
                <a:extLst>
                  <a:ext uri="{FF2B5EF4-FFF2-40B4-BE49-F238E27FC236}">
                    <a16:creationId xmlns:a16="http://schemas.microsoft.com/office/drawing/2014/main" id="{B68B267A-5E0F-759F-6763-682AE4F79540}"/>
                  </a:ext>
                </a:extLst>
              </p:cNvPr>
              <p:cNvSpPr>
                <a:spLocks noChangeArrowheads="1"/>
              </p:cNvSpPr>
              <p:nvPr/>
            </p:nvSpPr>
            <p:spPr bwMode="auto">
              <a:xfrm>
                <a:off x="4416" y="528"/>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sz="1400">
                  <a:solidFill>
                    <a:srgbClr val="FFFFCC"/>
                  </a:solidFill>
                </a:endParaRPr>
              </a:p>
            </p:txBody>
          </p:sp>
          <p:sp>
            <p:nvSpPr>
              <p:cNvPr id="130" name="Rectangle 52">
                <a:extLst>
                  <a:ext uri="{FF2B5EF4-FFF2-40B4-BE49-F238E27FC236}">
                    <a16:creationId xmlns:a16="http://schemas.microsoft.com/office/drawing/2014/main" id="{D875F827-A84F-5C28-8C92-4B4478A25A82}"/>
                  </a:ext>
                </a:extLst>
              </p:cNvPr>
              <p:cNvSpPr>
                <a:spLocks noChangeArrowheads="1"/>
              </p:cNvSpPr>
              <p:nvPr/>
            </p:nvSpPr>
            <p:spPr bwMode="auto">
              <a:xfrm>
                <a:off x="4608" y="528"/>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sz="1400">
                  <a:solidFill>
                    <a:srgbClr val="FFFFCC"/>
                  </a:solidFill>
                </a:endParaRPr>
              </a:p>
            </p:txBody>
          </p:sp>
          <p:sp>
            <p:nvSpPr>
              <p:cNvPr id="131" name="Rectangle 53">
                <a:extLst>
                  <a:ext uri="{FF2B5EF4-FFF2-40B4-BE49-F238E27FC236}">
                    <a16:creationId xmlns:a16="http://schemas.microsoft.com/office/drawing/2014/main" id="{645519AF-233F-1C10-3F92-F27E15F7F2C8}"/>
                  </a:ext>
                </a:extLst>
              </p:cNvPr>
              <p:cNvSpPr>
                <a:spLocks noChangeArrowheads="1"/>
              </p:cNvSpPr>
              <p:nvPr/>
            </p:nvSpPr>
            <p:spPr bwMode="auto">
              <a:xfrm>
                <a:off x="3840" y="528"/>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sz="1400">
                  <a:solidFill>
                    <a:srgbClr val="FFFFCC"/>
                  </a:solidFill>
                </a:endParaRPr>
              </a:p>
            </p:txBody>
          </p:sp>
          <p:sp>
            <p:nvSpPr>
              <p:cNvPr id="132" name="Rectangle 54">
                <a:extLst>
                  <a:ext uri="{FF2B5EF4-FFF2-40B4-BE49-F238E27FC236}">
                    <a16:creationId xmlns:a16="http://schemas.microsoft.com/office/drawing/2014/main" id="{A36D5AB5-72C8-E938-1EDD-FDF0BB280DFC}"/>
                  </a:ext>
                </a:extLst>
              </p:cNvPr>
              <p:cNvSpPr>
                <a:spLocks noChangeArrowheads="1"/>
              </p:cNvSpPr>
              <p:nvPr/>
            </p:nvSpPr>
            <p:spPr bwMode="auto">
              <a:xfrm>
                <a:off x="3648" y="528"/>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sz="1400">
                  <a:solidFill>
                    <a:srgbClr val="FFFFCC"/>
                  </a:solidFill>
                </a:endParaRPr>
              </a:p>
            </p:txBody>
          </p:sp>
          <p:sp>
            <p:nvSpPr>
              <p:cNvPr id="133" name="Rectangle 55">
                <a:extLst>
                  <a:ext uri="{FF2B5EF4-FFF2-40B4-BE49-F238E27FC236}">
                    <a16:creationId xmlns:a16="http://schemas.microsoft.com/office/drawing/2014/main" id="{D99A11B7-C082-675B-2855-40A81465BAB6}"/>
                  </a:ext>
                </a:extLst>
              </p:cNvPr>
              <p:cNvSpPr>
                <a:spLocks noChangeArrowheads="1"/>
              </p:cNvSpPr>
              <p:nvPr/>
            </p:nvSpPr>
            <p:spPr bwMode="auto">
              <a:xfrm>
                <a:off x="3456" y="528"/>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sz="1400">
                  <a:solidFill>
                    <a:srgbClr val="FFFFCC"/>
                  </a:solidFill>
                </a:endParaRPr>
              </a:p>
            </p:txBody>
          </p:sp>
          <p:sp>
            <p:nvSpPr>
              <p:cNvPr id="134" name="Rectangle 56">
                <a:extLst>
                  <a:ext uri="{FF2B5EF4-FFF2-40B4-BE49-F238E27FC236}">
                    <a16:creationId xmlns:a16="http://schemas.microsoft.com/office/drawing/2014/main" id="{D1007D5C-23EE-16B5-BE53-F85030D4CA86}"/>
                  </a:ext>
                </a:extLst>
              </p:cNvPr>
              <p:cNvSpPr>
                <a:spLocks noChangeArrowheads="1"/>
              </p:cNvSpPr>
              <p:nvPr/>
            </p:nvSpPr>
            <p:spPr bwMode="auto">
              <a:xfrm>
                <a:off x="4800" y="528"/>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sz="1400">
                  <a:solidFill>
                    <a:srgbClr val="FFFFCC"/>
                  </a:solidFill>
                </a:endParaRPr>
              </a:p>
            </p:txBody>
          </p:sp>
        </p:grpSp>
        <p:sp>
          <p:nvSpPr>
            <p:cNvPr id="17" name="Line 57">
              <a:extLst>
                <a:ext uri="{FF2B5EF4-FFF2-40B4-BE49-F238E27FC236}">
                  <a16:creationId xmlns:a16="http://schemas.microsoft.com/office/drawing/2014/main" id="{66728104-082C-CF0D-9703-1C75D53860E2}"/>
                </a:ext>
              </a:extLst>
            </p:cNvPr>
            <p:cNvSpPr>
              <a:spLocks noChangeShapeType="1"/>
            </p:cNvSpPr>
            <p:nvPr/>
          </p:nvSpPr>
          <p:spPr bwMode="auto">
            <a:xfrm flipH="1">
              <a:off x="1536" y="1396"/>
              <a:ext cx="1008" cy="576"/>
            </a:xfrm>
            <a:prstGeom prst="line">
              <a:avLst/>
            </a:prstGeom>
            <a:noFill/>
            <a:ln w="25400" cap="sq">
              <a:solidFill>
                <a:srgbClr val="000080"/>
              </a:solidFill>
              <a:round/>
              <a:headEnd type="none" w="sm" len="sm"/>
              <a:tailEnd type="stealth" w="med" len="lg"/>
            </a:ln>
          </p:spPr>
          <p:txBody>
            <a:bodyPr/>
            <a:lstStyle/>
            <a:p>
              <a:endParaRPr lang="zh-CN" altLang="en-US" sz="1400"/>
            </a:p>
          </p:txBody>
        </p:sp>
        <p:sp>
          <p:nvSpPr>
            <p:cNvPr id="18" name="Line 58">
              <a:extLst>
                <a:ext uri="{FF2B5EF4-FFF2-40B4-BE49-F238E27FC236}">
                  <a16:creationId xmlns:a16="http://schemas.microsoft.com/office/drawing/2014/main" id="{A94E5726-21A1-B7A5-1BD0-2CBE24F5E07E}"/>
                </a:ext>
              </a:extLst>
            </p:cNvPr>
            <p:cNvSpPr>
              <a:spLocks noChangeShapeType="1"/>
            </p:cNvSpPr>
            <p:nvPr/>
          </p:nvSpPr>
          <p:spPr bwMode="auto">
            <a:xfrm>
              <a:off x="2928" y="1396"/>
              <a:ext cx="757" cy="528"/>
            </a:xfrm>
            <a:prstGeom prst="line">
              <a:avLst/>
            </a:prstGeom>
            <a:noFill/>
            <a:ln w="25400" cap="sq">
              <a:solidFill>
                <a:srgbClr val="000080"/>
              </a:solidFill>
              <a:round/>
              <a:headEnd type="none" w="sm" len="sm"/>
              <a:tailEnd type="stealth" w="sm" len="lg"/>
            </a:ln>
          </p:spPr>
          <p:txBody>
            <a:bodyPr/>
            <a:lstStyle/>
            <a:p>
              <a:endParaRPr lang="zh-CN" altLang="en-US" sz="1400"/>
            </a:p>
          </p:txBody>
        </p:sp>
        <p:sp>
          <p:nvSpPr>
            <p:cNvPr id="19" name="Line 59">
              <a:extLst>
                <a:ext uri="{FF2B5EF4-FFF2-40B4-BE49-F238E27FC236}">
                  <a16:creationId xmlns:a16="http://schemas.microsoft.com/office/drawing/2014/main" id="{4201AAE9-8A47-1FBE-C86A-82B129A988CF}"/>
                </a:ext>
              </a:extLst>
            </p:cNvPr>
            <p:cNvSpPr>
              <a:spLocks noChangeShapeType="1"/>
            </p:cNvSpPr>
            <p:nvPr/>
          </p:nvSpPr>
          <p:spPr bwMode="auto">
            <a:xfrm flipH="1">
              <a:off x="288" y="2068"/>
              <a:ext cx="720" cy="672"/>
            </a:xfrm>
            <a:prstGeom prst="line">
              <a:avLst/>
            </a:prstGeom>
            <a:noFill/>
            <a:ln w="25400" cap="sq">
              <a:solidFill>
                <a:srgbClr val="000080"/>
              </a:solidFill>
              <a:round/>
              <a:headEnd type="none" w="sm" len="sm"/>
              <a:tailEnd type="stealth" w="sm" len="lg"/>
            </a:ln>
          </p:spPr>
          <p:txBody>
            <a:bodyPr/>
            <a:lstStyle/>
            <a:p>
              <a:endParaRPr lang="zh-CN" altLang="en-US" sz="1400"/>
            </a:p>
          </p:txBody>
        </p:sp>
        <p:sp>
          <p:nvSpPr>
            <p:cNvPr id="20" name="Line 60">
              <a:extLst>
                <a:ext uri="{FF2B5EF4-FFF2-40B4-BE49-F238E27FC236}">
                  <a16:creationId xmlns:a16="http://schemas.microsoft.com/office/drawing/2014/main" id="{52889307-E8CC-9058-0A15-F72B9B20C38C}"/>
                </a:ext>
              </a:extLst>
            </p:cNvPr>
            <p:cNvSpPr>
              <a:spLocks noChangeShapeType="1"/>
            </p:cNvSpPr>
            <p:nvPr/>
          </p:nvSpPr>
          <p:spPr bwMode="auto">
            <a:xfrm>
              <a:off x="1344" y="2042"/>
              <a:ext cx="0" cy="672"/>
            </a:xfrm>
            <a:prstGeom prst="line">
              <a:avLst/>
            </a:prstGeom>
            <a:noFill/>
            <a:ln w="25400" cap="sq">
              <a:solidFill>
                <a:srgbClr val="000080"/>
              </a:solidFill>
              <a:round/>
              <a:headEnd type="none" w="sm" len="sm"/>
              <a:tailEnd type="stealth" w="sm" len="lg"/>
            </a:ln>
          </p:spPr>
          <p:txBody>
            <a:bodyPr/>
            <a:lstStyle/>
            <a:p>
              <a:endParaRPr lang="zh-CN" altLang="en-US" sz="1400"/>
            </a:p>
          </p:txBody>
        </p:sp>
        <p:sp>
          <p:nvSpPr>
            <p:cNvPr id="21" name="Line 61">
              <a:extLst>
                <a:ext uri="{FF2B5EF4-FFF2-40B4-BE49-F238E27FC236}">
                  <a16:creationId xmlns:a16="http://schemas.microsoft.com/office/drawing/2014/main" id="{80E84917-B71A-CDDB-DFB6-60F6216E83C9}"/>
                </a:ext>
              </a:extLst>
            </p:cNvPr>
            <p:cNvSpPr>
              <a:spLocks noChangeShapeType="1"/>
            </p:cNvSpPr>
            <p:nvPr/>
          </p:nvSpPr>
          <p:spPr bwMode="auto">
            <a:xfrm>
              <a:off x="1728" y="2068"/>
              <a:ext cx="384" cy="624"/>
            </a:xfrm>
            <a:prstGeom prst="line">
              <a:avLst/>
            </a:prstGeom>
            <a:noFill/>
            <a:ln w="25400" cap="sq">
              <a:solidFill>
                <a:srgbClr val="000080"/>
              </a:solidFill>
              <a:round/>
              <a:headEnd type="none" w="sm" len="sm"/>
              <a:tailEnd type="stealth" w="sm" len="lg"/>
            </a:ln>
          </p:spPr>
          <p:txBody>
            <a:bodyPr/>
            <a:lstStyle/>
            <a:p>
              <a:endParaRPr lang="zh-CN" altLang="en-US" sz="1400"/>
            </a:p>
          </p:txBody>
        </p:sp>
        <p:sp>
          <p:nvSpPr>
            <p:cNvPr id="22" name="Line 62">
              <a:extLst>
                <a:ext uri="{FF2B5EF4-FFF2-40B4-BE49-F238E27FC236}">
                  <a16:creationId xmlns:a16="http://schemas.microsoft.com/office/drawing/2014/main" id="{6FDD797F-4B46-B161-4A42-4EA36573F572}"/>
                </a:ext>
              </a:extLst>
            </p:cNvPr>
            <p:cNvSpPr>
              <a:spLocks noChangeShapeType="1"/>
            </p:cNvSpPr>
            <p:nvPr/>
          </p:nvSpPr>
          <p:spPr bwMode="auto">
            <a:xfrm flipH="1">
              <a:off x="3024" y="2068"/>
              <a:ext cx="768" cy="672"/>
            </a:xfrm>
            <a:prstGeom prst="line">
              <a:avLst/>
            </a:prstGeom>
            <a:noFill/>
            <a:ln w="25400" cap="sq">
              <a:solidFill>
                <a:srgbClr val="000080"/>
              </a:solidFill>
              <a:round/>
              <a:headEnd type="none" w="sm" len="sm"/>
              <a:tailEnd type="stealth" w="sm" len="lg"/>
            </a:ln>
          </p:spPr>
          <p:txBody>
            <a:bodyPr/>
            <a:lstStyle/>
            <a:p>
              <a:endParaRPr lang="zh-CN" altLang="en-US" sz="1400"/>
            </a:p>
          </p:txBody>
        </p:sp>
        <p:sp>
          <p:nvSpPr>
            <p:cNvPr id="23" name="Line 63">
              <a:extLst>
                <a:ext uri="{FF2B5EF4-FFF2-40B4-BE49-F238E27FC236}">
                  <a16:creationId xmlns:a16="http://schemas.microsoft.com/office/drawing/2014/main" id="{223F9953-C16E-F5DA-AF2D-681361041ED3}"/>
                </a:ext>
              </a:extLst>
            </p:cNvPr>
            <p:cNvSpPr>
              <a:spLocks noChangeShapeType="1"/>
            </p:cNvSpPr>
            <p:nvPr/>
          </p:nvSpPr>
          <p:spPr bwMode="auto">
            <a:xfrm>
              <a:off x="4128" y="2068"/>
              <a:ext cx="0" cy="672"/>
            </a:xfrm>
            <a:prstGeom prst="line">
              <a:avLst/>
            </a:prstGeom>
            <a:noFill/>
            <a:ln w="25400" cap="sq">
              <a:solidFill>
                <a:srgbClr val="000080"/>
              </a:solidFill>
              <a:round/>
              <a:headEnd type="none" w="sm" len="sm"/>
              <a:tailEnd type="stealth" w="sm" len="lg"/>
            </a:ln>
          </p:spPr>
          <p:txBody>
            <a:bodyPr/>
            <a:lstStyle/>
            <a:p>
              <a:endParaRPr lang="zh-CN" altLang="en-US" sz="1400"/>
            </a:p>
          </p:txBody>
        </p:sp>
        <p:sp>
          <p:nvSpPr>
            <p:cNvPr id="24" name="Line 64">
              <a:extLst>
                <a:ext uri="{FF2B5EF4-FFF2-40B4-BE49-F238E27FC236}">
                  <a16:creationId xmlns:a16="http://schemas.microsoft.com/office/drawing/2014/main" id="{B31A81A5-B789-B40C-F147-BE3C41013BEF}"/>
                </a:ext>
              </a:extLst>
            </p:cNvPr>
            <p:cNvSpPr>
              <a:spLocks noChangeShapeType="1"/>
            </p:cNvSpPr>
            <p:nvPr/>
          </p:nvSpPr>
          <p:spPr bwMode="auto">
            <a:xfrm>
              <a:off x="4512" y="2068"/>
              <a:ext cx="624" cy="672"/>
            </a:xfrm>
            <a:prstGeom prst="line">
              <a:avLst/>
            </a:prstGeom>
            <a:noFill/>
            <a:ln w="25400" cap="sq">
              <a:solidFill>
                <a:srgbClr val="000080"/>
              </a:solidFill>
              <a:round/>
              <a:headEnd type="none" w="sm" len="sm"/>
              <a:tailEnd type="stealth" w="sm" len="lg"/>
            </a:ln>
          </p:spPr>
          <p:txBody>
            <a:bodyPr/>
            <a:lstStyle/>
            <a:p>
              <a:endParaRPr lang="zh-CN" altLang="en-US" sz="1400"/>
            </a:p>
          </p:txBody>
        </p:sp>
        <p:sp>
          <p:nvSpPr>
            <p:cNvPr id="25" name="Text Box 65">
              <a:extLst>
                <a:ext uri="{FF2B5EF4-FFF2-40B4-BE49-F238E27FC236}">
                  <a16:creationId xmlns:a16="http://schemas.microsoft.com/office/drawing/2014/main" id="{579BB9EF-B8D0-EEF6-7B9E-16E33AE795DF}"/>
                </a:ext>
              </a:extLst>
            </p:cNvPr>
            <p:cNvSpPr txBox="1">
              <a:spLocks noChangeArrowheads="1"/>
            </p:cNvSpPr>
            <p:nvPr/>
          </p:nvSpPr>
          <p:spPr bwMode="auto">
            <a:xfrm>
              <a:off x="1766" y="772"/>
              <a:ext cx="186" cy="194"/>
            </a:xfrm>
            <a:prstGeom prst="rect">
              <a:avLst/>
            </a:prstGeom>
            <a:noFill/>
            <a:ln w="12700" cap="sq">
              <a:noFill/>
              <a:miter lim="800000"/>
              <a:headEnd type="none" w="sm" len="sm"/>
              <a:tailEnd type="none" w="sm" len="sm"/>
            </a:ln>
            <a:effectLst>
              <a:outerShdw dist="28398" dir="1593903" algn="ctr" rotWithShape="0">
                <a:schemeClr val="bg2"/>
              </a:outerShdw>
            </a:effectLst>
          </p:spPr>
          <p:txBody>
            <a:bodyPr wrap="none">
              <a:spAutoFit/>
            </a:bodyPr>
            <a:lstStyle/>
            <a:p>
              <a:r>
                <a:rPr lang="en-US" altLang="zh-CN" sz="1400">
                  <a:solidFill>
                    <a:srgbClr val="FF3300"/>
                  </a:solidFill>
                </a:rPr>
                <a:t>T</a:t>
              </a:r>
            </a:p>
          </p:txBody>
        </p:sp>
        <p:sp>
          <p:nvSpPr>
            <p:cNvPr id="26" name="Line 66">
              <a:extLst>
                <a:ext uri="{FF2B5EF4-FFF2-40B4-BE49-F238E27FC236}">
                  <a16:creationId xmlns:a16="http://schemas.microsoft.com/office/drawing/2014/main" id="{031C376E-4054-1D77-9B5C-153E43753FB6}"/>
                </a:ext>
              </a:extLst>
            </p:cNvPr>
            <p:cNvSpPr>
              <a:spLocks noChangeShapeType="1"/>
            </p:cNvSpPr>
            <p:nvPr/>
          </p:nvSpPr>
          <p:spPr bwMode="auto">
            <a:xfrm>
              <a:off x="1972" y="1012"/>
              <a:ext cx="240" cy="192"/>
            </a:xfrm>
            <a:prstGeom prst="line">
              <a:avLst/>
            </a:prstGeom>
            <a:noFill/>
            <a:ln w="25400" cap="sq">
              <a:solidFill>
                <a:schemeClr val="accent2"/>
              </a:solidFill>
              <a:round/>
              <a:headEnd type="none" w="sm" len="sm"/>
              <a:tailEnd type="stealth" w="sm" len="lg"/>
            </a:ln>
          </p:spPr>
          <p:txBody>
            <a:bodyPr/>
            <a:lstStyle/>
            <a:p>
              <a:endParaRPr lang="zh-CN" altLang="en-US" sz="1400"/>
            </a:p>
          </p:txBody>
        </p:sp>
        <p:grpSp>
          <p:nvGrpSpPr>
            <p:cNvPr id="27" name="Group 67">
              <a:extLst>
                <a:ext uri="{FF2B5EF4-FFF2-40B4-BE49-F238E27FC236}">
                  <a16:creationId xmlns:a16="http://schemas.microsoft.com/office/drawing/2014/main" id="{7BF6B35C-EC2C-A456-D87D-83421BF76CF8}"/>
                </a:ext>
              </a:extLst>
            </p:cNvPr>
            <p:cNvGrpSpPr>
              <a:grpSpLocks/>
            </p:cNvGrpSpPr>
            <p:nvPr/>
          </p:nvGrpSpPr>
          <p:grpSpPr bwMode="auto">
            <a:xfrm>
              <a:off x="240" y="2836"/>
              <a:ext cx="209" cy="576"/>
              <a:chOff x="240" y="2640"/>
              <a:chExt cx="209" cy="576"/>
            </a:xfrm>
          </p:grpSpPr>
          <p:grpSp>
            <p:nvGrpSpPr>
              <p:cNvPr id="123" name="Group 68">
                <a:extLst>
                  <a:ext uri="{FF2B5EF4-FFF2-40B4-BE49-F238E27FC236}">
                    <a16:creationId xmlns:a16="http://schemas.microsoft.com/office/drawing/2014/main" id="{2BAB4F4F-7FF6-8FBD-2866-C49FBDBCDFDD}"/>
                  </a:ext>
                </a:extLst>
              </p:cNvPr>
              <p:cNvGrpSpPr>
                <a:grpSpLocks/>
              </p:cNvGrpSpPr>
              <p:nvPr/>
            </p:nvGrpSpPr>
            <p:grpSpPr bwMode="auto">
              <a:xfrm>
                <a:off x="240" y="3009"/>
                <a:ext cx="209" cy="207"/>
                <a:chOff x="240" y="3009"/>
                <a:chExt cx="209" cy="207"/>
              </a:xfrm>
            </p:grpSpPr>
            <p:sp>
              <p:nvSpPr>
                <p:cNvPr id="125" name="Rectangle 69">
                  <a:extLst>
                    <a:ext uri="{FF2B5EF4-FFF2-40B4-BE49-F238E27FC236}">
                      <a16:creationId xmlns:a16="http://schemas.microsoft.com/office/drawing/2014/main" id="{E20E9D98-EC65-3D1F-2C33-9F5B83B81CA4}"/>
                    </a:ext>
                  </a:extLst>
                </p:cNvPr>
                <p:cNvSpPr>
                  <a:spLocks noChangeArrowheads="1"/>
                </p:cNvSpPr>
                <p:nvPr/>
              </p:nvSpPr>
              <p:spPr bwMode="auto">
                <a:xfrm>
                  <a:off x="240" y="3024"/>
                  <a:ext cx="192" cy="192"/>
                </a:xfrm>
                <a:prstGeom prst="rect">
                  <a:avLst/>
                </a:prstGeom>
                <a:noFill/>
                <a:ln w="22225">
                  <a:solidFill>
                    <a:srgbClr val="008080"/>
                  </a:solidFill>
                  <a:prstDash val="dash"/>
                  <a:miter lim="800000"/>
                  <a:headEnd type="none" w="sm" len="sm"/>
                  <a:tailEnd type="none" w="sm" len="sm"/>
                </a:ln>
              </p:spPr>
              <p:txBody>
                <a:bodyPr wrap="none" anchor="ctr"/>
                <a:lstStyle/>
                <a:p>
                  <a:endParaRPr lang="zh-CN" altLang="en-US" sz="1400">
                    <a:solidFill>
                      <a:srgbClr val="FFFFCC"/>
                    </a:solidFill>
                  </a:endParaRPr>
                </a:p>
              </p:txBody>
            </p:sp>
            <p:sp>
              <p:nvSpPr>
                <p:cNvPr id="126" name="Text Box 70">
                  <a:extLst>
                    <a:ext uri="{FF2B5EF4-FFF2-40B4-BE49-F238E27FC236}">
                      <a16:creationId xmlns:a16="http://schemas.microsoft.com/office/drawing/2014/main" id="{8C4FC363-2B51-3C07-159E-3D6F256FD52B}"/>
                    </a:ext>
                  </a:extLst>
                </p:cNvPr>
                <p:cNvSpPr txBox="1">
                  <a:spLocks noChangeArrowheads="1"/>
                </p:cNvSpPr>
                <p:nvPr/>
              </p:nvSpPr>
              <p:spPr bwMode="auto">
                <a:xfrm>
                  <a:off x="240" y="3009"/>
                  <a:ext cx="209" cy="194"/>
                </a:xfrm>
                <a:prstGeom prst="rect">
                  <a:avLst/>
                </a:prstGeom>
                <a:noFill/>
                <a:ln w="12700" cap="sq">
                  <a:noFill/>
                  <a:miter lim="800000"/>
                  <a:headEnd type="none" w="sm" len="sm"/>
                  <a:tailEnd type="none" w="sm" len="sm"/>
                </a:ln>
              </p:spPr>
              <p:txBody>
                <a:bodyPr wrap="none">
                  <a:spAutoFit/>
                </a:bodyPr>
                <a:lstStyle/>
                <a:p>
                  <a:r>
                    <a:rPr lang="en-US" altLang="zh-CN" sz="1400" b="0">
                      <a:solidFill>
                        <a:srgbClr val="000000"/>
                      </a:solidFill>
                    </a:rPr>
                    <a:t>^</a:t>
                  </a:r>
                </a:p>
              </p:txBody>
            </p:sp>
          </p:grpSp>
          <p:sp>
            <p:nvSpPr>
              <p:cNvPr id="124" name="Line 71">
                <a:extLst>
                  <a:ext uri="{FF2B5EF4-FFF2-40B4-BE49-F238E27FC236}">
                    <a16:creationId xmlns:a16="http://schemas.microsoft.com/office/drawing/2014/main" id="{E4A99F0D-E54E-857B-4BF9-C0C9A1CBA522}"/>
                  </a:ext>
                </a:extLst>
              </p:cNvPr>
              <p:cNvSpPr>
                <a:spLocks noChangeShapeType="1"/>
              </p:cNvSpPr>
              <p:nvPr/>
            </p:nvSpPr>
            <p:spPr bwMode="auto">
              <a:xfrm>
                <a:off x="336" y="2640"/>
                <a:ext cx="0" cy="384"/>
              </a:xfrm>
              <a:prstGeom prst="line">
                <a:avLst/>
              </a:prstGeom>
              <a:noFill/>
              <a:ln w="22225" cap="sq">
                <a:solidFill>
                  <a:srgbClr val="008080"/>
                </a:solidFill>
                <a:round/>
                <a:headEnd type="none" w="sm" len="sm"/>
                <a:tailEnd type="stealth" w="sm" len="lg"/>
              </a:ln>
            </p:spPr>
            <p:txBody>
              <a:bodyPr/>
              <a:lstStyle/>
              <a:p>
                <a:endParaRPr lang="zh-CN" altLang="en-US" sz="1400"/>
              </a:p>
            </p:txBody>
          </p:sp>
        </p:grpSp>
        <p:grpSp>
          <p:nvGrpSpPr>
            <p:cNvPr id="28" name="Group 72">
              <a:extLst>
                <a:ext uri="{FF2B5EF4-FFF2-40B4-BE49-F238E27FC236}">
                  <a16:creationId xmlns:a16="http://schemas.microsoft.com/office/drawing/2014/main" id="{EFF28702-1B3E-2534-5D08-A0AD37CD6CAB}"/>
                </a:ext>
              </a:extLst>
            </p:cNvPr>
            <p:cNvGrpSpPr>
              <a:grpSpLocks/>
            </p:cNvGrpSpPr>
            <p:nvPr/>
          </p:nvGrpSpPr>
          <p:grpSpPr bwMode="auto">
            <a:xfrm>
              <a:off x="621" y="2836"/>
              <a:ext cx="209" cy="576"/>
              <a:chOff x="240" y="2640"/>
              <a:chExt cx="209" cy="576"/>
            </a:xfrm>
          </p:grpSpPr>
          <p:grpSp>
            <p:nvGrpSpPr>
              <p:cNvPr id="119" name="Group 73">
                <a:extLst>
                  <a:ext uri="{FF2B5EF4-FFF2-40B4-BE49-F238E27FC236}">
                    <a16:creationId xmlns:a16="http://schemas.microsoft.com/office/drawing/2014/main" id="{9E541579-1002-A7C6-7669-2FC1B7BCC0AF}"/>
                  </a:ext>
                </a:extLst>
              </p:cNvPr>
              <p:cNvGrpSpPr>
                <a:grpSpLocks/>
              </p:cNvGrpSpPr>
              <p:nvPr/>
            </p:nvGrpSpPr>
            <p:grpSpPr bwMode="auto">
              <a:xfrm>
                <a:off x="240" y="3009"/>
                <a:ext cx="209" cy="207"/>
                <a:chOff x="240" y="3009"/>
                <a:chExt cx="209" cy="207"/>
              </a:xfrm>
            </p:grpSpPr>
            <p:sp>
              <p:nvSpPr>
                <p:cNvPr id="121" name="Rectangle 74">
                  <a:extLst>
                    <a:ext uri="{FF2B5EF4-FFF2-40B4-BE49-F238E27FC236}">
                      <a16:creationId xmlns:a16="http://schemas.microsoft.com/office/drawing/2014/main" id="{894B2589-77BB-61C3-C8D7-D17A7AB18C58}"/>
                    </a:ext>
                  </a:extLst>
                </p:cNvPr>
                <p:cNvSpPr>
                  <a:spLocks noChangeArrowheads="1"/>
                </p:cNvSpPr>
                <p:nvPr/>
              </p:nvSpPr>
              <p:spPr bwMode="auto">
                <a:xfrm>
                  <a:off x="240" y="3024"/>
                  <a:ext cx="192" cy="192"/>
                </a:xfrm>
                <a:prstGeom prst="rect">
                  <a:avLst/>
                </a:prstGeom>
                <a:noFill/>
                <a:ln w="22225">
                  <a:solidFill>
                    <a:srgbClr val="008080"/>
                  </a:solidFill>
                  <a:prstDash val="dash"/>
                  <a:miter lim="800000"/>
                  <a:headEnd type="none" w="sm" len="sm"/>
                  <a:tailEnd type="none" w="sm" len="sm"/>
                </a:ln>
              </p:spPr>
              <p:txBody>
                <a:bodyPr wrap="none" anchor="ctr"/>
                <a:lstStyle/>
                <a:p>
                  <a:endParaRPr lang="zh-CN" altLang="en-US" sz="1400">
                    <a:solidFill>
                      <a:srgbClr val="FFFFCC"/>
                    </a:solidFill>
                  </a:endParaRPr>
                </a:p>
              </p:txBody>
            </p:sp>
            <p:sp>
              <p:nvSpPr>
                <p:cNvPr id="122" name="Text Box 75">
                  <a:extLst>
                    <a:ext uri="{FF2B5EF4-FFF2-40B4-BE49-F238E27FC236}">
                      <a16:creationId xmlns:a16="http://schemas.microsoft.com/office/drawing/2014/main" id="{E27F85DE-5BBE-FE7B-42CD-9DF28AC06440}"/>
                    </a:ext>
                  </a:extLst>
                </p:cNvPr>
                <p:cNvSpPr txBox="1">
                  <a:spLocks noChangeArrowheads="1"/>
                </p:cNvSpPr>
                <p:nvPr/>
              </p:nvSpPr>
              <p:spPr bwMode="auto">
                <a:xfrm>
                  <a:off x="240" y="3009"/>
                  <a:ext cx="209" cy="194"/>
                </a:xfrm>
                <a:prstGeom prst="rect">
                  <a:avLst/>
                </a:prstGeom>
                <a:noFill/>
                <a:ln w="12700" cap="sq">
                  <a:noFill/>
                  <a:miter lim="800000"/>
                  <a:headEnd type="none" w="sm" len="sm"/>
                  <a:tailEnd type="none" w="sm" len="sm"/>
                </a:ln>
              </p:spPr>
              <p:txBody>
                <a:bodyPr wrap="none">
                  <a:spAutoFit/>
                </a:bodyPr>
                <a:lstStyle/>
                <a:p>
                  <a:r>
                    <a:rPr lang="en-US" altLang="zh-CN" sz="1400" b="0">
                      <a:solidFill>
                        <a:srgbClr val="000000"/>
                      </a:solidFill>
                    </a:rPr>
                    <a:t>^</a:t>
                  </a:r>
                </a:p>
              </p:txBody>
            </p:sp>
          </p:grpSp>
          <p:sp>
            <p:nvSpPr>
              <p:cNvPr id="120" name="Line 76">
                <a:extLst>
                  <a:ext uri="{FF2B5EF4-FFF2-40B4-BE49-F238E27FC236}">
                    <a16:creationId xmlns:a16="http://schemas.microsoft.com/office/drawing/2014/main" id="{073A22E3-57EC-D11E-63D1-3DF80C615719}"/>
                  </a:ext>
                </a:extLst>
              </p:cNvPr>
              <p:cNvSpPr>
                <a:spLocks noChangeShapeType="1"/>
              </p:cNvSpPr>
              <p:nvPr/>
            </p:nvSpPr>
            <p:spPr bwMode="auto">
              <a:xfrm>
                <a:off x="336" y="2640"/>
                <a:ext cx="0" cy="384"/>
              </a:xfrm>
              <a:prstGeom prst="line">
                <a:avLst/>
              </a:prstGeom>
              <a:noFill/>
              <a:ln w="22225" cap="sq">
                <a:solidFill>
                  <a:srgbClr val="008080"/>
                </a:solidFill>
                <a:round/>
                <a:headEnd type="none" w="sm" len="sm"/>
                <a:tailEnd type="stealth" w="sm" len="lg"/>
              </a:ln>
            </p:spPr>
            <p:txBody>
              <a:bodyPr/>
              <a:lstStyle/>
              <a:p>
                <a:endParaRPr lang="zh-CN" altLang="en-US" sz="1400"/>
              </a:p>
            </p:txBody>
          </p:sp>
        </p:grpSp>
        <p:grpSp>
          <p:nvGrpSpPr>
            <p:cNvPr id="29" name="Group 77">
              <a:extLst>
                <a:ext uri="{FF2B5EF4-FFF2-40B4-BE49-F238E27FC236}">
                  <a16:creationId xmlns:a16="http://schemas.microsoft.com/office/drawing/2014/main" id="{0AAFDCB2-B646-350C-786F-DAA9BC83A785}"/>
                </a:ext>
              </a:extLst>
            </p:cNvPr>
            <p:cNvGrpSpPr>
              <a:grpSpLocks/>
            </p:cNvGrpSpPr>
            <p:nvPr/>
          </p:nvGrpSpPr>
          <p:grpSpPr bwMode="auto">
            <a:xfrm>
              <a:off x="1057" y="2836"/>
              <a:ext cx="209" cy="576"/>
              <a:chOff x="240" y="2640"/>
              <a:chExt cx="209" cy="576"/>
            </a:xfrm>
          </p:grpSpPr>
          <p:grpSp>
            <p:nvGrpSpPr>
              <p:cNvPr id="115" name="Group 78">
                <a:extLst>
                  <a:ext uri="{FF2B5EF4-FFF2-40B4-BE49-F238E27FC236}">
                    <a16:creationId xmlns:a16="http://schemas.microsoft.com/office/drawing/2014/main" id="{23C7D730-34D3-9871-4DF2-B1649DE4F3F4}"/>
                  </a:ext>
                </a:extLst>
              </p:cNvPr>
              <p:cNvGrpSpPr>
                <a:grpSpLocks/>
              </p:cNvGrpSpPr>
              <p:nvPr/>
            </p:nvGrpSpPr>
            <p:grpSpPr bwMode="auto">
              <a:xfrm>
                <a:off x="240" y="3009"/>
                <a:ext cx="209" cy="207"/>
                <a:chOff x="240" y="3009"/>
                <a:chExt cx="209" cy="207"/>
              </a:xfrm>
            </p:grpSpPr>
            <p:sp>
              <p:nvSpPr>
                <p:cNvPr id="117" name="Rectangle 79">
                  <a:extLst>
                    <a:ext uri="{FF2B5EF4-FFF2-40B4-BE49-F238E27FC236}">
                      <a16:creationId xmlns:a16="http://schemas.microsoft.com/office/drawing/2014/main" id="{486640B5-8B5E-D21D-DABA-201D48D96ABB}"/>
                    </a:ext>
                  </a:extLst>
                </p:cNvPr>
                <p:cNvSpPr>
                  <a:spLocks noChangeArrowheads="1"/>
                </p:cNvSpPr>
                <p:nvPr/>
              </p:nvSpPr>
              <p:spPr bwMode="auto">
                <a:xfrm>
                  <a:off x="240" y="3024"/>
                  <a:ext cx="192" cy="192"/>
                </a:xfrm>
                <a:prstGeom prst="rect">
                  <a:avLst/>
                </a:prstGeom>
                <a:noFill/>
                <a:ln w="22225">
                  <a:solidFill>
                    <a:srgbClr val="008080"/>
                  </a:solidFill>
                  <a:prstDash val="dash"/>
                  <a:miter lim="800000"/>
                  <a:headEnd type="none" w="sm" len="sm"/>
                  <a:tailEnd type="none" w="sm" len="sm"/>
                </a:ln>
              </p:spPr>
              <p:txBody>
                <a:bodyPr wrap="none" anchor="ctr"/>
                <a:lstStyle/>
                <a:p>
                  <a:endParaRPr lang="zh-CN" altLang="en-US" sz="1400">
                    <a:solidFill>
                      <a:srgbClr val="FFFFCC"/>
                    </a:solidFill>
                  </a:endParaRPr>
                </a:p>
              </p:txBody>
            </p:sp>
            <p:sp>
              <p:nvSpPr>
                <p:cNvPr id="118" name="Text Box 80">
                  <a:extLst>
                    <a:ext uri="{FF2B5EF4-FFF2-40B4-BE49-F238E27FC236}">
                      <a16:creationId xmlns:a16="http://schemas.microsoft.com/office/drawing/2014/main" id="{853618DA-66B6-8926-60A2-41EE997841DB}"/>
                    </a:ext>
                  </a:extLst>
                </p:cNvPr>
                <p:cNvSpPr txBox="1">
                  <a:spLocks noChangeArrowheads="1"/>
                </p:cNvSpPr>
                <p:nvPr/>
              </p:nvSpPr>
              <p:spPr bwMode="auto">
                <a:xfrm>
                  <a:off x="240" y="3009"/>
                  <a:ext cx="209" cy="194"/>
                </a:xfrm>
                <a:prstGeom prst="rect">
                  <a:avLst/>
                </a:prstGeom>
                <a:noFill/>
                <a:ln w="12700" cap="sq">
                  <a:noFill/>
                  <a:miter lim="800000"/>
                  <a:headEnd type="none" w="sm" len="sm"/>
                  <a:tailEnd type="none" w="sm" len="sm"/>
                </a:ln>
              </p:spPr>
              <p:txBody>
                <a:bodyPr wrap="none">
                  <a:spAutoFit/>
                </a:bodyPr>
                <a:lstStyle/>
                <a:p>
                  <a:r>
                    <a:rPr lang="en-US" altLang="zh-CN" sz="1400" b="0">
                      <a:solidFill>
                        <a:srgbClr val="000000"/>
                      </a:solidFill>
                    </a:rPr>
                    <a:t>^</a:t>
                  </a:r>
                </a:p>
              </p:txBody>
            </p:sp>
          </p:grpSp>
          <p:sp>
            <p:nvSpPr>
              <p:cNvPr id="116" name="Line 81">
                <a:extLst>
                  <a:ext uri="{FF2B5EF4-FFF2-40B4-BE49-F238E27FC236}">
                    <a16:creationId xmlns:a16="http://schemas.microsoft.com/office/drawing/2014/main" id="{A2706B13-D810-BEE7-A0FF-BFB2CACA1DEE}"/>
                  </a:ext>
                </a:extLst>
              </p:cNvPr>
              <p:cNvSpPr>
                <a:spLocks noChangeShapeType="1"/>
              </p:cNvSpPr>
              <p:nvPr/>
            </p:nvSpPr>
            <p:spPr bwMode="auto">
              <a:xfrm>
                <a:off x="336" y="2640"/>
                <a:ext cx="0" cy="384"/>
              </a:xfrm>
              <a:prstGeom prst="line">
                <a:avLst/>
              </a:prstGeom>
              <a:noFill/>
              <a:ln w="22225" cap="sq">
                <a:solidFill>
                  <a:srgbClr val="008080"/>
                </a:solidFill>
                <a:round/>
                <a:headEnd type="none" w="sm" len="sm"/>
                <a:tailEnd type="stealth" w="sm" len="lg"/>
              </a:ln>
            </p:spPr>
            <p:txBody>
              <a:bodyPr/>
              <a:lstStyle/>
              <a:p>
                <a:endParaRPr lang="zh-CN" altLang="en-US" sz="1400"/>
              </a:p>
            </p:txBody>
          </p:sp>
        </p:grpSp>
        <p:grpSp>
          <p:nvGrpSpPr>
            <p:cNvPr id="30" name="Group 82">
              <a:extLst>
                <a:ext uri="{FF2B5EF4-FFF2-40B4-BE49-F238E27FC236}">
                  <a16:creationId xmlns:a16="http://schemas.microsoft.com/office/drawing/2014/main" id="{5E84FBC1-8DFC-4937-961B-56878250BAFC}"/>
                </a:ext>
              </a:extLst>
            </p:cNvPr>
            <p:cNvGrpSpPr>
              <a:grpSpLocks/>
            </p:cNvGrpSpPr>
            <p:nvPr/>
          </p:nvGrpSpPr>
          <p:grpSpPr bwMode="auto">
            <a:xfrm>
              <a:off x="1437" y="2836"/>
              <a:ext cx="209" cy="576"/>
              <a:chOff x="240" y="2640"/>
              <a:chExt cx="209" cy="576"/>
            </a:xfrm>
          </p:grpSpPr>
          <p:grpSp>
            <p:nvGrpSpPr>
              <p:cNvPr id="111" name="Group 83">
                <a:extLst>
                  <a:ext uri="{FF2B5EF4-FFF2-40B4-BE49-F238E27FC236}">
                    <a16:creationId xmlns:a16="http://schemas.microsoft.com/office/drawing/2014/main" id="{1B5DF631-9F44-F589-472F-3602E467576E}"/>
                  </a:ext>
                </a:extLst>
              </p:cNvPr>
              <p:cNvGrpSpPr>
                <a:grpSpLocks/>
              </p:cNvGrpSpPr>
              <p:nvPr/>
            </p:nvGrpSpPr>
            <p:grpSpPr bwMode="auto">
              <a:xfrm>
                <a:off x="240" y="3009"/>
                <a:ext cx="209" cy="207"/>
                <a:chOff x="240" y="3009"/>
                <a:chExt cx="209" cy="207"/>
              </a:xfrm>
            </p:grpSpPr>
            <p:sp>
              <p:nvSpPr>
                <p:cNvPr id="113" name="Rectangle 84">
                  <a:extLst>
                    <a:ext uri="{FF2B5EF4-FFF2-40B4-BE49-F238E27FC236}">
                      <a16:creationId xmlns:a16="http://schemas.microsoft.com/office/drawing/2014/main" id="{F7A9A663-88DF-F338-F45A-697FA28DB817}"/>
                    </a:ext>
                  </a:extLst>
                </p:cNvPr>
                <p:cNvSpPr>
                  <a:spLocks noChangeArrowheads="1"/>
                </p:cNvSpPr>
                <p:nvPr/>
              </p:nvSpPr>
              <p:spPr bwMode="auto">
                <a:xfrm>
                  <a:off x="240" y="3024"/>
                  <a:ext cx="192" cy="192"/>
                </a:xfrm>
                <a:prstGeom prst="rect">
                  <a:avLst/>
                </a:prstGeom>
                <a:noFill/>
                <a:ln w="22225">
                  <a:solidFill>
                    <a:srgbClr val="008080"/>
                  </a:solidFill>
                  <a:prstDash val="dash"/>
                  <a:miter lim="800000"/>
                  <a:headEnd type="none" w="sm" len="sm"/>
                  <a:tailEnd type="none" w="sm" len="sm"/>
                </a:ln>
              </p:spPr>
              <p:txBody>
                <a:bodyPr wrap="none" anchor="ctr"/>
                <a:lstStyle/>
                <a:p>
                  <a:endParaRPr lang="zh-CN" altLang="en-US" sz="1400">
                    <a:solidFill>
                      <a:srgbClr val="FFFFCC"/>
                    </a:solidFill>
                  </a:endParaRPr>
                </a:p>
              </p:txBody>
            </p:sp>
            <p:sp>
              <p:nvSpPr>
                <p:cNvPr id="114" name="Text Box 85">
                  <a:extLst>
                    <a:ext uri="{FF2B5EF4-FFF2-40B4-BE49-F238E27FC236}">
                      <a16:creationId xmlns:a16="http://schemas.microsoft.com/office/drawing/2014/main" id="{B4963466-90E5-E2AD-F1B6-61AAA934CBB3}"/>
                    </a:ext>
                  </a:extLst>
                </p:cNvPr>
                <p:cNvSpPr txBox="1">
                  <a:spLocks noChangeArrowheads="1"/>
                </p:cNvSpPr>
                <p:nvPr/>
              </p:nvSpPr>
              <p:spPr bwMode="auto">
                <a:xfrm>
                  <a:off x="240" y="3009"/>
                  <a:ext cx="209" cy="194"/>
                </a:xfrm>
                <a:prstGeom prst="rect">
                  <a:avLst/>
                </a:prstGeom>
                <a:noFill/>
                <a:ln w="12700" cap="sq">
                  <a:noFill/>
                  <a:miter lim="800000"/>
                  <a:headEnd type="none" w="sm" len="sm"/>
                  <a:tailEnd type="none" w="sm" len="sm"/>
                </a:ln>
              </p:spPr>
              <p:txBody>
                <a:bodyPr wrap="none">
                  <a:spAutoFit/>
                </a:bodyPr>
                <a:lstStyle/>
                <a:p>
                  <a:r>
                    <a:rPr lang="en-US" altLang="zh-CN" sz="1400" b="0">
                      <a:solidFill>
                        <a:srgbClr val="000000"/>
                      </a:solidFill>
                    </a:rPr>
                    <a:t>^</a:t>
                  </a:r>
                </a:p>
              </p:txBody>
            </p:sp>
          </p:grpSp>
          <p:sp>
            <p:nvSpPr>
              <p:cNvPr id="112" name="Line 86">
                <a:extLst>
                  <a:ext uri="{FF2B5EF4-FFF2-40B4-BE49-F238E27FC236}">
                    <a16:creationId xmlns:a16="http://schemas.microsoft.com/office/drawing/2014/main" id="{2F0F67FE-A720-EF06-FA44-0DD2839EC553}"/>
                  </a:ext>
                </a:extLst>
              </p:cNvPr>
              <p:cNvSpPr>
                <a:spLocks noChangeShapeType="1"/>
              </p:cNvSpPr>
              <p:nvPr/>
            </p:nvSpPr>
            <p:spPr bwMode="auto">
              <a:xfrm>
                <a:off x="336" y="2640"/>
                <a:ext cx="0" cy="384"/>
              </a:xfrm>
              <a:prstGeom prst="line">
                <a:avLst/>
              </a:prstGeom>
              <a:noFill/>
              <a:ln w="22225" cap="sq">
                <a:solidFill>
                  <a:srgbClr val="008080"/>
                </a:solidFill>
                <a:round/>
                <a:headEnd type="none" w="sm" len="sm"/>
                <a:tailEnd type="stealth" w="sm" len="lg"/>
              </a:ln>
            </p:spPr>
            <p:txBody>
              <a:bodyPr/>
              <a:lstStyle/>
              <a:p>
                <a:endParaRPr lang="zh-CN" altLang="en-US" sz="1400"/>
              </a:p>
            </p:txBody>
          </p:sp>
        </p:grpSp>
        <p:grpSp>
          <p:nvGrpSpPr>
            <p:cNvPr id="31" name="Group 87">
              <a:extLst>
                <a:ext uri="{FF2B5EF4-FFF2-40B4-BE49-F238E27FC236}">
                  <a16:creationId xmlns:a16="http://schemas.microsoft.com/office/drawing/2014/main" id="{E3062351-6F9F-5676-81EB-E3DBE1FB017D}"/>
                </a:ext>
              </a:extLst>
            </p:cNvPr>
            <p:cNvGrpSpPr>
              <a:grpSpLocks/>
            </p:cNvGrpSpPr>
            <p:nvPr/>
          </p:nvGrpSpPr>
          <p:grpSpPr bwMode="auto">
            <a:xfrm>
              <a:off x="1869" y="2836"/>
              <a:ext cx="209" cy="576"/>
              <a:chOff x="240" y="2640"/>
              <a:chExt cx="209" cy="576"/>
            </a:xfrm>
          </p:grpSpPr>
          <p:grpSp>
            <p:nvGrpSpPr>
              <p:cNvPr id="107" name="Group 88">
                <a:extLst>
                  <a:ext uri="{FF2B5EF4-FFF2-40B4-BE49-F238E27FC236}">
                    <a16:creationId xmlns:a16="http://schemas.microsoft.com/office/drawing/2014/main" id="{D3A148E4-75BA-F042-B905-EA4B4B81CB35}"/>
                  </a:ext>
                </a:extLst>
              </p:cNvPr>
              <p:cNvGrpSpPr>
                <a:grpSpLocks/>
              </p:cNvGrpSpPr>
              <p:nvPr/>
            </p:nvGrpSpPr>
            <p:grpSpPr bwMode="auto">
              <a:xfrm>
                <a:off x="240" y="3009"/>
                <a:ext cx="209" cy="207"/>
                <a:chOff x="240" y="3009"/>
                <a:chExt cx="209" cy="207"/>
              </a:xfrm>
            </p:grpSpPr>
            <p:sp>
              <p:nvSpPr>
                <p:cNvPr id="109" name="Rectangle 89">
                  <a:extLst>
                    <a:ext uri="{FF2B5EF4-FFF2-40B4-BE49-F238E27FC236}">
                      <a16:creationId xmlns:a16="http://schemas.microsoft.com/office/drawing/2014/main" id="{9CA3EE3D-E140-16A7-CCCA-5355B3E18A2E}"/>
                    </a:ext>
                  </a:extLst>
                </p:cNvPr>
                <p:cNvSpPr>
                  <a:spLocks noChangeArrowheads="1"/>
                </p:cNvSpPr>
                <p:nvPr/>
              </p:nvSpPr>
              <p:spPr bwMode="auto">
                <a:xfrm>
                  <a:off x="240" y="3024"/>
                  <a:ext cx="192" cy="192"/>
                </a:xfrm>
                <a:prstGeom prst="rect">
                  <a:avLst/>
                </a:prstGeom>
                <a:noFill/>
                <a:ln w="22225">
                  <a:solidFill>
                    <a:srgbClr val="008080"/>
                  </a:solidFill>
                  <a:prstDash val="dash"/>
                  <a:miter lim="800000"/>
                  <a:headEnd type="none" w="sm" len="sm"/>
                  <a:tailEnd type="none" w="sm" len="sm"/>
                </a:ln>
              </p:spPr>
              <p:txBody>
                <a:bodyPr wrap="none" anchor="ctr"/>
                <a:lstStyle/>
                <a:p>
                  <a:endParaRPr lang="zh-CN" altLang="en-US" sz="1400">
                    <a:solidFill>
                      <a:srgbClr val="FFFFCC"/>
                    </a:solidFill>
                  </a:endParaRPr>
                </a:p>
              </p:txBody>
            </p:sp>
            <p:sp>
              <p:nvSpPr>
                <p:cNvPr id="110" name="Text Box 90">
                  <a:extLst>
                    <a:ext uri="{FF2B5EF4-FFF2-40B4-BE49-F238E27FC236}">
                      <a16:creationId xmlns:a16="http://schemas.microsoft.com/office/drawing/2014/main" id="{2511BC6A-EC15-F861-4E18-23D168CEE7F1}"/>
                    </a:ext>
                  </a:extLst>
                </p:cNvPr>
                <p:cNvSpPr txBox="1">
                  <a:spLocks noChangeArrowheads="1"/>
                </p:cNvSpPr>
                <p:nvPr/>
              </p:nvSpPr>
              <p:spPr bwMode="auto">
                <a:xfrm>
                  <a:off x="240" y="3009"/>
                  <a:ext cx="209" cy="194"/>
                </a:xfrm>
                <a:prstGeom prst="rect">
                  <a:avLst/>
                </a:prstGeom>
                <a:noFill/>
                <a:ln w="12700" cap="sq">
                  <a:noFill/>
                  <a:miter lim="800000"/>
                  <a:headEnd type="none" w="sm" len="sm"/>
                  <a:tailEnd type="none" w="sm" len="sm"/>
                </a:ln>
              </p:spPr>
              <p:txBody>
                <a:bodyPr wrap="none">
                  <a:spAutoFit/>
                </a:bodyPr>
                <a:lstStyle/>
                <a:p>
                  <a:r>
                    <a:rPr lang="en-US" altLang="zh-CN" sz="1400" b="0">
                      <a:solidFill>
                        <a:srgbClr val="000000"/>
                      </a:solidFill>
                    </a:rPr>
                    <a:t>^</a:t>
                  </a:r>
                </a:p>
              </p:txBody>
            </p:sp>
          </p:grpSp>
          <p:sp>
            <p:nvSpPr>
              <p:cNvPr id="108" name="Line 91">
                <a:extLst>
                  <a:ext uri="{FF2B5EF4-FFF2-40B4-BE49-F238E27FC236}">
                    <a16:creationId xmlns:a16="http://schemas.microsoft.com/office/drawing/2014/main" id="{FE5DB9E3-22C7-5B57-2233-6300EC73F5D2}"/>
                  </a:ext>
                </a:extLst>
              </p:cNvPr>
              <p:cNvSpPr>
                <a:spLocks noChangeShapeType="1"/>
              </p:cNvSpPr>
              <p:nvPr/>
            </p:nvSpPr>
            <p:spPr bwMode="auto">
              <a:xfrm>
                <a:off x="336" y="2640"/>
                <a:ext cx="0" cy="384"/>
              </a:xfrm>
              <a:prstGeom prst="line">
                <a:avLst/>
              </a:prstGeom>
              <a:noFill/>
              <a:ln w="22225" cap="sq">
                <a:solidFill>
                  <a:srgbClr val="008080"/>
                </a:solidFill>
                <a:round/>
                <a:headEnd type="none" w="sm" len="sm"/>
                <a:tailEnd type="stealth" w="sm" len="lg"/>
              </a:ln>
            </p:spPr>
            <p:txBody>
              <a:bodyPr/>
              <a:lstStyle/>
              <a:p>
                <a:endParaRPr lang="zh-CN" altLang="en-US" sz="1400"/>
              </a:p>
            </p:txBody>
          </p:sp>
        </p:grpSp>
        <p:grpSp>
          <p:nvGrpSpPr>
            <p:cNvPr id="32" name="Group 92">
              <a:extLst>
                <a:ext uri="{FF2B5EF4-FFF2-40B4-BE49-F238E27FC236}">
                  <a16:creationId xmlns:a16="http://schemas.microsoft.com/office/drawing/2014/main" id="{A9FC47FC-580E-CBB4-A4CB-48E1E8371354}"/>
                </a:ext>
              </a:extLst>
            </p:cNvPr>
            <p:cNvGrpSpPr>
              <a:grpSpLocks/>
            </p:cNvGrpSpPr>
            <p:nvPr/>
          </p:nvGrpSpPr>
          <p:grpSpPr bwMode="auto">
            <a:xfrm>
              <a:off x="2264" y="2836"/>
              <a:ext cx="209" cy="576"/>
              <a:chOff x="240" y="2640"/>
              <a:chExt cx="209" cy="576"/>
            </a:xfrm>
          </p:grpSpPr>
          <p:grpSp>
            <p:nvGrpSpPr>
              <p:cNvPr id="103" name="Group 93">
                <a:extLst>
                  <a:ext uri="{FF2B5EF4-FFF2-40B4-BE49-F238E27FC236}">
                    <a16:creationId xmlns:a16="http://schemas.microsoft.com/office/drawing/2014/main" id="{CAF59C00-BF72-7C8B-A274-D91996878822}"/>
                  </a:ext>
                </a:extLst>
              </p:cNvPr>
              <p:cNvGrpSpPr>
                <a:grpSpLocks/>
              </p:cNvGrpSpPr>
              <p:nvPr/>
            </p:nvGrpSpPr>
            <p:grpSpPr bwMode="auto">
              <a:xfrm>
                <a:off x="240" y="3009"/>
                <a:ext cx="209" cy="207"/>
                <a:chOff x="240" y="3009"/>
                <a:chExt cx="209" cy="207"/>
              </a:xfrm>
            </p:grpSpPr>
            <p:sp>
              <p:nvSpPr>
                <p:cNvPr id="105" name="Rectangle 94">
                  <a:extLst>
                    <a:ext uri="{FF2B5EF4-FFF2-40B4-BE49-F238E27FC236}">
                      <a16:creationId xmlns:a16="http://schemas.microsoft.com/office/drawing/2014/main" id="{C7AADF51-40E9-3580-486E-36553EA9B438}"/>
                    </a:ext>
                  </a:extLst>
                </p:cNvPr>
                <p:cNvSpPr>
                  <a:spLocks noChangeArrowheads="1"/>
                </p:cNvSpPr>
                <p:nvPr/>
              </p:nvSpPr>
              <p:spPr bwMode="auto">
                <a:xfrm>
                  <a:off x="240" y="3024"/>
                  <a:ext cx="192" cy="192"/>
                </a:xfrm>
                <a:prstGeom prst="rect">
                  <a:avLst/>
                </a:prstGeom>
                <a:noFill/>
                <a:ln w="22225">
                  <a:solidFill>
                    <a:srgbClr val="008080"/>
                  </a:solidFill>
                  <a:prstDash val="dash"/>
                  <a:miter lim="800000"/>
                  <a:headEnd type="none" w="sm" len="sm"/>
                  <a:tailEnd type="none" w="sm" len="sm"/>
                </a:ln>
              </p:spPr>
              <p:txBody>
                <a:bodyPr wrap="none" anchor="ctr"/>
                <a:lstStyle/>
                <a:p>
                  <a:endParaRPr lang="zh-CN" altLang="en-US" sz="1400">
                    <a:solidFill>
                      <a:srgbClr val="FFFFCC"/>
                    </a:solidFill>
                  </a:endParaRPr>
                </a:p>
              </p:txBody>
            </p:sp>
            <p:sp>
              <p:nvSpPr>
                <p:cNvPr id="106" name="Text Box 95">
                  <a:extLst>
                    <a:ext uri="{FF2B5EF4-FFF2-40B4-BE49-F238E27FC236}">
                      <a16:creationId xmlns:a16="http://schemas.microsoft.com/office/drawing/2014/main" id="{4A1DBC45-38A9-8F29-615A-3F7DD3D41DEA}"/>
                    </a:ext>
                  </a:extLst>
                </p:cNvPr>
                <p:cNvSpPr txBox="1">
                  <a:spLocks noChangeArrowheads="1"/>
                </p:cNvSpPr>
                <p:nvPr/>
              </p:nvSpPr>
              <p:spPr bwMode="auto">
                <a:xfrm>
                  <a:off x="240" y="3009"/>
                  <a:ext cx="209" cy="194"/>
                </a:xfrm>
                <a:prstGeom prst="rect">
                  <a:avLst/>
                </a:prstGeom>
                <a:noFill/>
                <a:ln w="12700" cap="sq">
                  <a:noFill/>
                  <a:miter lim="800000"/>
                  <a:headEnd type="none" w="sm" len="sm"/>
                  <a:tailEnd type="none" w="sm" len="sm"/>
                </a:ln>
              </p:spPr>
              <p:txBody>
                <a:bodyPr wrap="none">
                  <a:spAutoFit/>
                </a:bodyPr>
                <a:lstStyle/>
                <a:p>
                  <a:r>
                    <a:rPr lang="en-US" altLang="zh-CN" sz="1400" b="0">
                      <a:solidFill>
                        <a:srgbClr val="000000"/>
                      </a:solidFill>
                    </a:rPr>
                    <a:t>^</a:t>
                  </a:r>
                </a:p>
              </p:txBody>
            </p:sp>
          </p:grpSp>
          <p:sp>
            <p:nvSpPr>
              <p:cNvPr id="104" name="Line 96">
                <a:extLst>
                  <a:ext uri="{FF2B5EF4-FFF2-40B4-BE49-F238E27FC236}">
                    <a16:creationId xmlns:a16="http://schemas.microsoft.com/office/drawing/2014/main" id="{D6A4D5C0-4240-4DF1-9E85-392D51E2069A}"/>
                  </a:ext>
                </a:extLst>
              </p:cNvPr>
              <p:cNvSpPr>
                <a:spLocks noChangeShapeType="1"/>
              </p:cNvSpPr>
              <p:nvPr/>
            </p:nvSpPr>
            <p:spPr bwMode="auto">
              <a:xfrm>
                <a:off x="336" y="2640"/>
                <a:ext cx="0" cy="384"/>
              </a:xfrm>
              <a:prstGeom prst="line">
                <a:avLst/>
              </a:prstGeom>
              <a:noFill/>
              <a:ln w="22225" cap="sq">
                <a:solidFill>
                  <a:srgbClr val="008080"/>
                </a:solidFill>
                <a:round/>
                <a:headEnd type="none" w="sm" len="sm"/>
                <a:tailEnd type="stealth" w="sm" len="lg"/>
              </a:ln>
            </p:spPr>
            <p:txBody>
              <a:bodyPr/>
              <a:lstStyle/>
              <a:p>
                <a:endParaRPr lang="zh-CN" altLang="en-US" sz="1400"/>
              </a:p>
            </p:txBody>
          </p:sp>
        </p:grpSp>
        <p:grpSp>
          <p:nvGrpSpPr>
            <p:cNvPr id="33" name="Group 97">
              <a:extLst>
                <a:ext uri="{FF2B5EF4-FFF2-40B4-BE49-F238E27FC236}">
                  <a16:creationId xmlns:a16="http://schemas.microsoft.com/office/drawing/2014/main" id="{92D05D7B-A9E5-835D-AB14-29728C68E278}"/>
                </a:ext>
              </a:extLst>
            </p:cNvPr>
            <p:cNvGrpSpPr>
              <a:grpSpLocks/>
            </p:cNvGrpSpPr>
            <p:nvPr/>
          </p:nvGrpSpPr>
          <p:grpSpPr bwMode="auto">
            <a:xfrm>
              <a:off x="2685" y="2836"/>
              <a:ext cx="209" cy="576"/>
              <a:chOff x="240" y="2640"/>
              <a:chExt cx="209" cy="576"/>
            </a:xfrm>
          </p:grpSpPr>
          <p:grpSp>
            <p:nvGrpSpPr>
              <p:cNvPr id="99" name="Group 98">
                <a:extLst>
                  <a:ext uri="{FF2B5EF4-FFF2-40B4-BE49-F238E27FC236}">
                    <a16:creationId xmlns:a16="http://schemas.microsoft.com/office/drawing/2014/main" id="{1FD19775-02EC-86B2-CA09-5C7261BF4B7B}"/>
                  </a:ext>
                </a:extLst>
              </p:cNvPr>
              <p:cNvGrpSpPr>
                <a:grpSpLocks/>
              </p:cNvGrpSpPr>
              <p:nvPr/>
            </p:nvGrpSpPr>
            <p:grpSpPr bwMode="auto">
              <a:xfrm>
                <a:off x="240" y="3009"/>
                <a:ext cx="209" cy="207"/>
                <a:chOff x="240" y="3009"/>
                <a:chExt cx="209" cy="207"/>
              </a:xfrm>
            </p:grpSpPr>
            <p:sp>
              <p:nvSpPr>
                <p:cNvPr id="101" name="Rectangle 99">
                  <a:extLst>
                    <a:ext uri="{FF2B5EF4-FFF2-40B4-BE49-F238E27FC236}">
                      <a16:creationId xmlns:a16="http://schemas.microsoft.com/office/drawing/2014/main" id="{88BBA374-01E5-D7F9-2210-56B66A9D578F}"/>
                    </a:ext>
                  </a:extLst>
                </p:cNvPr>
                <p:cNvSpPr>
                  <a:spLocks noChangeArrowheads="1"/>
                </p:cNvSpPr>
                <p:nvPr/>
              </p:nvSpPr>
              <p:spPr bwMode="auto">
                <a:xfrm>
                  <a:off x="240" y="3024"/>
                  <a:ext cx="192" cy="192"/>
                </a:xfrm>
                <a:prstGeom prst="rect">
                  <a:avLst/>
                </a:prstGeom>
                <a:noFill/>
                <a:ln w="22225">
                  <a:solidFill>
                    <a:srgbClr val="008080"/>
                  </a:solidFill>
                  <a:prstDash val="dash"/>
                  <a:miter lim="800000"/>
                  <a:headEnd type="none" w="sm" len="sm"/>
                  <a:tailEnd type="none" w="sm" len="sm"/>
                </a:ln>
              </p:spPr>
              <p:txBody>
                <a:bodyPr wrap="none" anchor="ctr"/>
                <a:lstStyle/>
                <a:p>
                  <a:endParaRPr lang="zh-CN" altLang="en-US" sz="1400">
                    <a:solidFill>
                      <a:srgbClr val="FFFFCC"/>
                    </a:solidFill>
                  </a:endParaRPr>
                </a:p>
              </p:txBody>
            </p:sp>
            <p:sp>
              <p:nvSpPr>
                <p:cNvPr id="102" name="Text Box 100">
                  <a:extLst>
                    <a:ext uri="{FF2B5EF4-FFF2-40B4-BE49-F238E27FC236}">
                      <a16:creationId xmlns:a16="http://schemas.microsoft.com/office/drawing/2014/main" id="{4D07CF26-3267-4905-ABDE-7437CF991D73}"/>
                    </a:ext>
                  </a:extLst>
                </p:cNvPr>
                <p:cNvSpPr txBox="1">
                  <a:spLocks noChangeArrowheads="1"/>
                </p:cNvSpPr>
                <p:nvPr/>
              </p:nvSpPr>
              <p:spPr bwMode="auto">
                <a:xfrm>
                  <a:off x="240" y="3009"/>
                  <a:ext cx="209" cy="194"/>
                </a:xfrm>
                <a:prstGeom prst="rect">
                  <a:avLst/>
                </a:prstGeom>
                <a:noFill/>
                <a:ln w="12700" cap="sq">
                  <a:noFill/>
                  <a:miter lim="800000"/>
                  <a:headEnd type="none" w="sm" len="sm"/>
                  <a:tailEnd type="none" w="sm" len="sm"/>
                </a:ln>
              </p:spPr>
              <p:txBody>
                <a:bodyPr wrap="none">
                  <a:spAutoFit/>
                </a:bodyPr>
                <a:lstStyle/>
                <a:p>
                  <a:r>
                    <a:rPr lang="en-US" altLang="zh-CN" sz="1400" b="0">
                      <a:solidFill>
                        <a:srgbClr val="000000"/>
                      </a:solidFill>
                    </a:rPr>
                    <a:t>^</a:t>
                  </a:r>
                </a:p>
              </p:txBody>
            </p:sp>
          </p:grpSp>
          <p:sp>
            <p:nvSpPr>
              <p:cNvPr id="100" name="Line 101">
                <a:extLst>
                  <a:ext uri="{FF2B5EF4-FFF2-40B4-BE49-F238E27FC236}">
                    <a16:creationId xmlns:a16="http://schemas.microsoft.com/office/drawing/2014/main" id="{82F2AF7C-4B72-1DEE-93FC-E10B9DEE2C0F}"/>
                  </a:ext>
                </a:extLst>
              </p:cNvPr>
              <p:cNvSpPr>
                <a:spLocks noChangeShapeType="1"/>
              </p:cNvSpPr>
              <p:nvPr/>
            </p:nvSpPr>
            <p:spPr bwMode="auto">
              <a:xfrm>
                <a:off x="336" y="2640"/>
                <a:ext cx="0" cy="384"/>
              </a:xfrm>
              <a:prstGeom prst="line">
                <a:avLst/>
              </a:prstGeom>
              <a:noFill/>
              <a:ln w="22225" cap="sq">
                <a:solidFill>
                  <a:srgbClr val="008080"/>
                </a:solidFill>
                <a:round/>
                <a:headEnd type="none" w="sm" len="sm"/>
                <a:tailEnd type="stealth" w="sm" len="lg"/>
              </a:ln>
            </p:spPr>
            <p:txBody>
              <a:bodyPr/>
              <a:lstStyle/>
              <a:p>
                <a:endParaRPr lang="zh-CN" altLang="en-US" sz="1400"/>
              </a:p>
            </p:txBody>
          </p:sp>
        </p:grpSp>
        <p:grpSp>
          <p:nvGrpSpPr>
            <p:cNvPr id="34" name="Group 102">
              <a:extLst>
                <a:ext uri="{FF2B5EF4-FFF2-40B4-BE49-F238E27FC236}">
                  <a16:creationId xmlns:a16="http://schemas.microsoft.com/office/drawing/2014/main" id="{7854464B-E127-B7B7-8DC1-8490A1149F3F}"/>
                </a:ext>
              </a:extLst>
            </p:cNvPr>
            <p:cNvGrpSpPr>
              <a:grpSpLocks/>
            </p:cNvGrpSpPr>
            <p:nvPr/>
          </p:nvGrpSpPr>
          <p:grpSpPr bwMode="auto">
            <a:xfrm>
              <a:off x="3072" y="2840"/>
              <a:ext cx="209" cy="576"/>
              <a:chOff x="240" y="2640"/>
              <a:chExt cx="209" cy="576"/>
            </a:xfrm>
          </p:grpSpPr>
          <p:grpSp>
            <p:nvGrpSpPr>
              <p:cNvPr id="95" name="Group 103">
                <a:extLst>
                  <a:ext uri="{FF2B5EF4-FFF2-40B4-BE49-F238E27FC236}">
                    <a16:creationId xmlns:a16="http://schemas.microsoft.com/office/drawing/2014/main" id="{375CFAC2-C5E8-6667-C3B2-6E67F67C2EDA}"/>
                  </a:ext>
                </a:extLst>
              </p:cNvPr>
              <p:cNvGrpSpPr>
                <a:grpSpLocks/>
              </p:cNvGrpSpPr>
              <p:nvPr/>
            </p:nvGrpSpPr>
            <p:grpSpPr bwMode="auto">
              <a:xfrm>
                <a:off x="240" y="3009"/>
                <a:ext cx="209" cy="207"/>
                <a:chOff x="240" y="3009"/>
                <a:chExt cx="209" cy="207"/>
              </a:xfrm>
            </p:grpSpPr>
            <p:sp>
              <p:nvSpPr>
                <p:cNvPr id="97" name="Rectangle 104">
                  <a:extLst>
                    <a:ext uri="{FF2B5EF4-FFF2-40B4-BE49-F238E27FC236}">
                      <a16:creationId xmlns:a16="http://schemas.microsoft.com/office/drawing/2014/main" id="{A1413CF6-5D58-5DC9-0878-F93F650514AB}"/>
                    </a:ext>
                  </a:extLst>
                </p:cNvPr>
                <p:cNvSpPr>
                  <a:spLocks noChangeArrowheads="1"/>
                </p:cNvSpPr>
                <p:nvPr/>
              </p:nvSpPr>
              <p:spPr bwMode="auto">
                <a:xfrm>
                  <a:off x="240" y="3024"/>
                  <a:ext cx="192" cy="192"/>
                </a:xfrm>
                <a:prstGeom prst="rect">
                  <a:avLst/>
                </a:prstGeom>
                <a:noFill/>
                <a:ln w="22225">
                  <a:solidFill>
                    <a:srgbClr val="008080"/>
                  </a:solidFill>
                  <a:prstDash val="dash"/>
                  <a:miter lim="800000"/>
                  <a:headEnd type="none" w="sm" len="sm"/>
                  <a:tailEnd type="none" w="sm" len="sm"/>
                </a:ln>
              </p:spPr>
              <p:txBody>
                <a:bodyPr wrap="none" anchor="ctr"/>
                <a:lstStyle/>
                <a:p>
                  <a:endParaRPr lang="zh-CN" altLang="en-US" sz="1400">
                    <a:solidFill>
                      <a:srgbClr val="FFFFCC"/>
                    </a:solidFill>
                  </a:endParaRPr>
                </a:p>
              </p:txBody>
            </p:sp>
            <p:sp>
              <p:nvSpPr>
                <p:cNvPr id="98" name="Text Box 105">
                  <a:extLst>
                    <a:ext uri="{FF2B5EF4-FFF2-40B4-BE49-F238E27FC236}">
                      <a16:creationId xmlns:a16="http://schemas.microsoft.com/office/drawing/2014/main" id="{83573E83-0801-B2F9-2091-BF38509CC64B}"/>
                    </a:ext>
                  </a:extLst>
                </p:cNvPr>
                <p:cNvSpPr txBox="1">
                  <a:spLocks noChangeArrowheads="1"/>
                </p:cNvSpPr>
                <p:nvPr/>
              </p:nvSpPr>
              <p:spPr bwMode="auto">
                <a:xfrm>
                  <a:off x="240" y="3009"/>
                  <a:ext cx="209" cy="194"/>
                </a:xfrm>
                <a:prstGeom prst="rect">
                  <a:avLst/>
                </a:prstGeom>
                <a:noFill/>
                <a:ln w="12700" cap="sq">
                  <a:noFill/>
                  <a:miter lim="800000"/>
                  <a:headEnd type="none" w="sm" len="sm"/>
                  <a:tailEnd type="none" w="sm" len="sm"/>
                </a:ln>
              </p:spPr>
              <p:txBody>
                <a:bodyPr wrap="none">
                  <a:spAutoFit/>
                </a:bodyPr>
                <a:lstStyle/>
                <a:p>
                  <a:r>
                    <a:rPr lang="en-US" altLang="zh-CN" sz="1400" b="0">
                      <a:solidFill>
                        <a:srgbClr val="000000"/>
                      </a:solidFill>
                    </a:rPr>
                    <a:t>^</a:t>
                  </a:r>
                </a:p>
              </p:txBody>
            </p:sp>
          </p:grpSp>
          <p:sp>
            <p:nvSpPr>
              <p:cNvPr id="96" name="Line 106">
                <a:extLst>
                  <a:ext uri="{FF2B5EF4-FFF2-40B4-BE49-F238E27FC236}">
                    <a16:creationId xmlns:a16="http://schemas.microsoft.com/office/drawing/2014/main" id="{77DF6F95-88A1-C4FD-B8D2-E408BDCBDD34}"/>
                  </a:ext>
                </a:extLst>
              </p:cNvPr>
              <p:cNvSpPr>
                <a:spLocks noChangeShapeType="1"/>
              </p:cNvSpPr>
              <p:nvPr/>
            </p:nvSpPr>
            <p:spPr bwMode="auto">
              <a:xfrm>
                <a:off x="336" y="2640"/>
                <a:ext cx="0" cy="384"/>
              </a:xfrm>
              <a:prstGeom prst="line">
                <a:avLst/>
              </a:prstGeom>
              <a:noFill/>
              <a:ln w="22225" cap="sq">
                <a:solidFill>
                  <a:srgbClr val="008080"/>
                </a:solidFill>
                <a:round/>
                <a:headEnd type="none" w="sm" len="sm"/>
                <a:tailEnd type="stealth" w="sm" len="lg"/>
              </a:ln>
            </p:spPr>
            <p:txBody>
              <a:bodyPr/>
              <a:lstStyle/>
              <a:p>
                <a:endParaRPr lang="zh-CN" altLang="en-US" sz="1400"/>
              </a:p>
            </p:txBody>
          </p:sp>
        </p:grpSp>
        <p:grpSp>
          <p:nvGrpSpPr>
            <p:cNvPr id="35" name="Group 107">
              <a:extLst>
                <a:ext uri="{FF2B5EF4-FFF2-40B4-BE49-F238E27FC236}">
                  <a16:creationId xmlns:a16="http://schemas.microsoft.com/office/drawing/2014/main" id="{ADE377FE-99C6-BD7A-5A3B-94B53DEEF726}"/>
                </a:ext>
              </a:extLst>
            </p:cNvPr>
            <p:cNvGrpSpPr>
              <a:grpSpLocks/>
            </p:cNvGrpSpPr>
            <p:nvPr/>
          </p:nvGrpSpPr>
          <p:grpSpPr bwMode="auto">
            <a:xfrm>
              <a:off x="3515" y="2840"/>
              <a:ext cx="209" cy="576"/>
              <a:chOff x="240" y="2640"/>
              <a:chExt cx="209" cy="576"/>
            </a:xfrm>
          </p:grpSpPr>
          <p:grpSp>
            <p:nvGrpSpPr>
              <p:cNvPr id="91" name="Group 108">
                <a:extLst>
                  <a:ext uri="{FF2B5EF4-FFF2-40B4-BE49-F238E27FC236}">
                    <a16:creationId xmlns:a16="http://schemas.microsoft.com/office/drawing/2014/main" id="{F7A633ED-1620-A711-180D-6198A7892A72}"/>
                  </a:ext>
                </a:extLst>
              </p:cNvPr>
              <p:cNvGrpSpPr>
                <a:grpSpLocks/>
              </p:cNvGrpSpPr>
              <p:nvPr/>
            </p:nvGrpSpPr>
            <p:grpSpPr bwMode="auto">
              <a:xfrm>
                <a:off x="240" y="3009"/>
                <a:ext cx="209" cy="207"/>
                <a:chOff x="240" y="3009"/>
                <a:chExt cx="209" cy="207"/>
              </a:xfrm>
            </p:grpSpPr>
            <p:sp>
              <p:nvSpPr>
                <p:cNvPr id="93" name="Rectangle 109">
                  <a:extLst>
                    <a:ext uri="{FF2B5EF4-FFF2-40B4-BE49-F238E27FC236}">
                      <a16:creationId xmlns:a16="http://schemas.microsoft.com/office/drawing/2014/main" id="{9D0A041C-DB39-EEA1-6BF1-FFCD140EE327}"/>
                    </a:ext>
                  </a:extLst>
                </p:cNvPr>
                <p:cNvSpPr>
                  <a:spLocks noChangeArrowheads="1"/>
                </p:cNvSpPr>
                <p:nvPr/>
              </p:nvSpPr>
              <p:spPr bwMode="auto">
                <a:xfrm>
                  <a:off x="240" y="3024"/>
                  <a:ext cx="192" cy="192"/>
                </a:xfrm>
                <a:prstGeom prst="rect">
                  <a:avLst/>
                </a:prstGeom>
                <a:noFill/>
                <a:ln w="22225">
                  <a:solidFill>
                    <a:srgbClr val="008080"/>
                  </a:solidFill>
                  <a:prstDash val="dash"/>
                  <a:miter lim="800000"/>
                  <a:headEnd type="none" w="sm" len="sm"/>
                  <a:tailEnd type="none" w="sm" len="sm"/>
                </a:ln>
              </p:spPr>
              <p:txBody>
                <a:bodyPr wrap="none" anchor="ctr"/>
                <a:lstStyle/>
                <a:p>
                  <a:endParaRPr lang="zh-CN" altLang="en-US" sz="1400">
                    <a:solidFill>
                      <a:srgbClr val="FFFFCC"/>
                    </a:solidFill>
                  </a:endParaRPr>
                </a:p>
              </p:txBody>
            </p:sp>
            <p:sp>
              <p:nvSpPr>
                <p:cNvPr id="94" name="Text Box 110">
                  <a:extLst>
                    <a:ext uri="{FF2B5EF4-FFF2-40B4-BE49-F238E27FC236}">
                      <a16:creationId xmlns:a16="http://schemas.microsoft.com/office/drawing/2014/main" id="{3670A727-59AA-BDAC-FA67-657CF44C4FD4}"/>
                    </a:ext>
                  </a:extLst>
                </p:cNvPr>
                <p:cNvSpPr txBox="1">
                  <a:spLocks noChangeArrowheads="1"/>
                </p:cNvSpPr>
                <p:nvPr/>
              </p:nvSpPr>
              <p:spPr bwMode="auto">
                <a:xfrm>
                  <a:off x="240" y="3009"/>
                  <a:ext cx="209" cy="194"/>
                </a:xfrm>
                <a:prstGeom prst="rect">
                  <a:avLst/>
                </a:prstGeom>
                <a:noFill/>
                <a:ln w="12700" cap="sq">
                  <a:noFill/>
                  <a:miter lim="800000"/>
                  <a:headEnd type="none" w="sm" len="sm"/>
                  <a:tailEnd type="none" w="sm" len="sm"/>
                </a:ln>
              </p:spPr>
              <p:txBody>
                <a:bodyPr wrap="none">
                  <a:spAutoFit/>
                </a:bodyPr>
                <a:lstStyle/>
                <a:p>
                  <a:r>
                    <a:rPr lang="en-US" altLang="zh-CN" sz="1400" b="0">
                      <a:solidFill>
                        <a:srgbClr val="000000"/>
                      </a:solidFill>
                    </a:rPr>
                    <a:t>^</a:t>
                  </a:r>
                </a:p>
              </p:txBody>
            </p:sp>
          </p:grpSp>
          <p:sp>
            <p:nvSpPr>
              <p:cNvPr id="92" name="Line 111">
                <a:extLst>
                  <a:ext uri="{FF2B5EF4-FFF2-40B4-BE49-F238E27FC236}">
                    <a16:creationId xmlns:a16="http://schemas.microsoft.com/office/drawing/2014/main" id="{13D13066-1C3A-4C1F-ECE1-5884518A9D3D}"/>
                  </a:ext>
                </a:extLst>
              </p:cNvPr>
              <p:cNvSpPr>
                <a:spLocks noChangeShapeType="1"/>
              </p:cNvSpPr>
              <p:nvPr/>
            </p:nvSpPr>
            <p:spPr bwMode="auto">
              <a:xfrm>
                <a:off x="336" y="2640"/>
                <a:ext cx="0" cy="384"/>
              </a:xfrm>
              <a:prstGeom prst="line">
                <a:avLst/>
              </a:prstGeom>
              <a:noFill/>
              <a:ln w="22225" cap="sq">
                <a:solidFill>
                  <a:srgbClr val="008080"/>
                </a:solidFill>
                <a:round/>
                <a:headEnd type="none" w="sm" len="sm"/>
                <a:tailEnd type="stealth" w="sm" len="lg"/>
              </a:ln>
            </p:spPr>
            <p:txBody>
              <a:bodyPr/>
              <a:lstStyle/>
              <a:p>
                <a:endParaRPr lang="zh-CN" altLang="en-US" sz="1400"/>
              </a:p>
            </p:txBody>
          </p:sp>
        </p:grpSp>
        <p:grpSp>
          <p:nvGrpSpPr>
            <p:cNvPr id="36" name="Group 112">
              <a:extLst>
                <a:ext uri="{FF2B5EF4-FFF2-40B4-BE49-F238E27FC236}">
                  <a16:creationId xmlns:a16="http://schemas.microsoft.com/office/drawing/2014/main" id="{D2EA2C4E-336C-92D8-C154-FF8580CBA7D9}"/>
                </a:ext>
              </a:extLst>
            </p:cNvPr>
            <p:cNvGrpSpPr>
              <a:grpSpLocks/>
            </p:cNvGrpSpPr>
            <p:nvPr/>
          </p:nvGrpSpPr>
          <p:grpSpPr bwMode="auto">
            <a:xfrm>
              <a:off x="3889" y="2836"/>
              <a:ext cx="209" cy="576"/>
              <a:chOff x="240" y="2640"/>
              <a:chExt cx="209" cy="576"/>
            </a:xfrm>
          </p:grpSpPr>
          <p:grpSp>
            <p:nvGrpSpPr>
              <p:cNvPr id="87" name="Group 113">
                <a:extLst>
                  <a:ext uri="{FF2B5EF4-FFF2-40B4-BE49-F238E27FC236}">
                    <a16:creationId xmlns:a16="http://schemas.microsoft.com/office/drawing/2014/main" id="{55DC56A1-5D0E-0AC9-4F82-C314935252E3}"/>
                  </a:ext>
                </a:extLst>
              </p:cNvPr>
              <p:cNvGrpSpPr>
                <a:grpSpLocks/>
              </p:cNvGrpSpPr>
              <p:nvPr/>
            </p:nvGrpSpPr>
            <p:grpSpPr bwMode="auto">
              <a:xfrm>
                <a:off x="240" y="3009"/>
                <a:ext cx="209" cy="207"/>
                <a:chOff x="240" y="3009"/>
                <a:chExt cx="209" cy="207"/>
              </a:xfrm>
            </p:grpSpPr>
            <p:sp>
              <p:nvSpPr>
                <p:cNvPr id="89" name="Rectangle 114">
                  <a:extLst>
                    <a:ext uri="{FF2B5EF4-FFF2-40B4-BE49-F238E27FC236}">
                      <a16:creationId xmlns:a16="http://schemas.microsoft.com/office/drawing/2014/main" id="{19EB3B2C-9D49-B106-8008-22EE28301E6A}"/>
                    </a:ext>
                  </a:extLst>
                </p:cNvPr>
                <p:cNvSpPr>
                  <a:spLocks noChangeArrowheads="1"/>
                </p:cNvSpPr>
                <p:nvPr/>
              </p:nvSpPr>
              <p:spPr bwMode="auto">
                <a:xfrm>
                  <a:off x="240" y="3024"/>
                  <a:ext cx="192" cy="192"/>
                </a:xfrm>
                <a:prstGeom prst="rect">
                  <a:avLst/>
                </a:prstGeom>
                <a:noFill/>
                <a:ln w="22225">
                  <a:solidFill>
                    <a:srgbClr val="008080"/>
                  </a:solidFill>
                  <a:prstDash val="dash"/>
                  <a:miter lim="800000"/>
                  <a:headEnd type="none" w="sm" len="sm"/>
                  <a:tailEnd type="none" w="sm" len="sm"/>
                </a:ln>
              </p:spPr>
              <p:txBody>
                <a:bodyPr wrap="none" anchor="ctr"/>
                <a:lstStyle/>
                <a:p>
                  <a:endParaRPr lang="zh-CN" altLang="en-US" sz="1400">
                    <a:solidFill>
                      <a:srgbClr val="FFFFCC"/>
                    </a:solidFill>
                  </a:endParaRPr>
                </a:p>
              </p:txBody>
            </p:sp>
            <p:sp>
              <p:nvSpPr>
                <p:cNvPr id="90" name="Text Box 115">
                  <a:extLst>
                    <a:ext uri="{FF2B5EF4-FFF2-40B4-BE49-F238E27FC236}">
                      <a16:creationId xmlns:a16="http://schemas.microsoft.com/office/drawing/2014/main" id="{293C0DA8-220C-AF35-1E10-666ECA3E6D20}"/>
                    </a:ext>
                  </a:extLst>
                </p:cNvPr>
                <p:cNvSpPr txBox="1">
                  <a:spLocks noChangeArrowheads="1"/>
                </p:cNvSpPr>
                <p:nvPr/>
              </p:nvSpPr>
              <p:spPr bwMode="auto">
                <a:xfrm>
                  <a:off x="240" y="3009"/>
                  <a:ext cx="209" cy="194"/>
                </a:xfrm>
                <a:prstGeom prst="rect">
                  <a:avLst/>
                </a:prstGeom>
                <a:noFill/>
                <a:ln w="12700" cap="sq">
                  <a:noFill/>
                  <a:miter lim="800000"/>
                  <a:headEnd type="none" w="sm" len="sm"/>
                  <a:tailEnd type="none" w="sm" len="sm"/>
                </a:ln>
              </p:spPr>
              <p:txBody>
                <a:bodyPr wrap="none">
                  <a:spAutoFit/>
                </a:bodyPr>
                <a:lstStyle/>
                <a:p>
                  <a:r>
                    <a:rPr lang="en-US" altLang="zh-CN" sz="1400" b="0">
                      <a:solidFill>
                        <a:srgbClr val="000000"/>
                      </a:solidFill>
                    </a:rPr>
                    <a:t>^</a:t>
                  </a:r>
                </a:p>
              </p:txBody>
            </p:sp>
          </p:grpSp>
          <p:sp>
            <p:nvSpPr>
              <p:cNvPr id="88" name="Line 116">
                <a:extLst>
                  <a:ext uri="{FF2B5EF4-FFF2-40B4-BE49-F238E27FC236}">
                    <a16:creationId xmlns:a16="http://schemas.microsoft.com/office/drawing/2014/main" id="{E820624C-85EA-A8B4-08FE-794E3B37C7B4}"/>
                  </a:ext>
                </a:extLst>
              </p:cNvPr>
              <p:cNvSpPr>
                <a:spLocks noChangeShapeType="1"/>
              </p:cNvSpPr>
              <p:nvPr/>
            </p:nvSpPr>
            <p:spPr bwMode="auto">
              <a:xfrm>
                <a:off x="336" y="2640"/>
                <a:ext cx="0" cy="384"/>
              </a:xfrm>
              <a:prstGeom prst="line">
                <a:avLst/>
              </a:prstGeom>
              <a:noFill/>
              <a:ln w="22225" cap="sq">
                <a:solidFill>
                  <a:srgbClr val="008080"/>
                </a:solidFill>
                <a:round/>
                <a:headEnd type="none" w="sm" len="sm"/>
                <a:tailEnd type="stealth" w="sm" len="lg"/>
              </a:ln>
            </p:spPr>
            <p:txBody>
              <a:bodyPr/>
              <a:lstStyle/>
              <a:p>
                <a:endParaRPr lang="zh-CN" altLang="en-US" sz="1400"/>
              </a:p>
            </p:txBody>
          </p:sp>
        </p:grpSp>
        <p:grpSp>
          <p:nvGrpSpPr>
            <p:cNvPr id="37" name="Group 117">
              <a:extLst>
                <a:ext uri="{FF2B5EF4-FFF2-40B4-BE49-F238E27FC236}">
                  <a16:creationId xmlns:a16="http://schemas.microsoft.com/office/drawing/2014/main" id="{AD62A9FA-70F7-579C-3DA1-9713C243D549}"/>
                </a:ext>
              </a:extLst>
            </p:cNvPr>
            <p:cNvGrpSpPr>
              <a:grpSpLocks/>
            </p:cNvGrpSpPr>
            <p:nvPr/>
          </p:nvGrpSpPr>
          <p:grpSpPr bwMode="auto">
            <a:xfrm>
              <a:off x="4272" y="2836"/>
              <a:ext cx="209" cy="576"/>
              <a:chOff x="240" y="2640"/>
              <a:chExt cx="209" cy="576"/>
            </a:xfrm>
          </p:grpSpPr>
          <p:grpSp>
            <p:nvGrpSpPr>
              <p:cNvPr id="83" name="Group 118">
                <a:extLst>
                  <a:ext uri="{FF2B5EF4-FFF2-40B4-BE49-F238E27FC236}">
                    <a16:creationId xmlns:a16="http://schemas.microsoft.com/office/drawing/2014/main" id="{7EFAE599-2920-5E32-DA5C-CF58D67E00EF}"/>
                  </a:ext>
                </a:extLst>
              </p:cNvPr>
              <p:cNvGrpSpPr>
                <a:grpSpLocks/>
              </p:cNvGrpSpPr>
              <p:nvPr/>
            </p:nvGrpSpPr>
            <p:grpSpPr bwMode="auto">
              <a:xfrm>
                <a:off x="240" y="3009"/>
                <a:ext cx="209" cy="207"/>
                <a:chOff x="240" y="3009"/>
                <a:chExt cx="209" cy="207"/>
              </a:xfrm>
            </p:grpSpPr>
            <p:sp>
              <p:nvSpPr>
                <p:cNvPr id="85" name="Rectangle 119">
                  <a:extLst>
                    <a:ext uri="{FF2B5EF4-FFF2-40B4-BE49-F238E27FC236}">
                      <a16:creationId xmlns:a16="http://schemas.microsoft.com/office/drawing/2014/main" id="{719395DE-5316-67B5-2FA2-EE7394522D64}"/>
                    </a:ext>
                  </a:extLst>
                </p:cNvPr>
                <p:cNvSpPr>
                  <a:spLocks noChangeArrowheads="1"/>
                </p:cNvSpPr>
                <p:nvPr/>
              </p:nvSpPr>
              <p:spPr bwMode="auto">
                <a:xfrm>
                  <a:off x="240" y="3024"/>
                  <a:ext cx="192" cy="192"/>
                </a:xfrm>
                <a:prstGeom prst="rect">
                  <a:avLst/>
                </a:prstGeom>
                <a:noFill/>
                <a:ln w="22225">
                  <a:solidFill>
                    <a:srgbClr val="008080"/>
                  </a:solidFill>
                  <a:prstDash val="dash"/>
                  <a:miter lim="800000"/>
                  <a:headEnd type="none" w="sm" len="sm"/>
                  <a:tailEnd type="none" w="sm" len="sm"/>
                </a:ln>
              </p:spPr>
              <p:txBody>
                <a:bodyPr wrap="none" anchor="ctr"/>
                <a:lstStyle/>
                <a:p>
                  <a:endParaRPr lang="zh-CN" altLang="en-US" sz="1400">
                    <a:solidFill>
                      <a:srgbClr val="FFFFCC"/>
                    </a:solidFill>
                  </a:endParaRPr>
                </a:p>
              </p:txBody>
            </p:sp>
            <p:sp>
              <p:nvSpPr>
                <p:cNvPr id="86" name="Text Box 120">
                  <a:extLst>
                    <a:ext uri="{FF2B5EF4-FFF2-40B4-BE49-F238E27FC236}">
                      <a16:creationId xmlns:a16="http://schemas.microsoft.com/office/drawing/2014/main" id="{B087BF60-F349-754B-0452-9E4767F48263}"/>
                    </a:ext>
                  </a:extLst>
                </p:cNvPr>
                <p:cNvSpPr txBox="1">
                  <a:spLocks noChangeArrowheads="1"/>
                </p:cNvSpPr>
                <p:nvPr/>
              </p:nvSpPr>
              <p:spPr bwMode="auto">
                <a:xfrm>
                  <a:off x="240" y="3009"/>
                  <a:ext cx="209" cy="194"/>
                </a:xfrm>
                <a:prstGeom prst="rect">
                  <a:avLst/>
                </a:prstGeom>
                <a:noFill/>
                <a:ln w="12700" cap="sq">
                  <a:noFill/>
                  <a:miter lim="800000"/>
                  <a:headEnd type="none" w="sm" len="sm"/>
                  <a:tailEnd type="none" w="sm" len="sm"/>
                </a:ln>
              </p:spPr>
              <p:txBody>
                <a:bodyPr wrap="none">
                  <a:spAutoFit/>
                </a:bodyPr>
                <a:lstStyle/>
                <a:p>
                  <a:r>
                    <a:rPr lang="en-US" altLang="zh-CN" sz="1400" b="0">
                      <a:solidFill>
                        <a:srgbClr val="000000"/>
                      </a:solidFill>
                    </a:rPr>
                    <a:t>^</a:t>
                  </a:r>
                </a:p>
              </p:txBody>
            </p:sp>
          </p:grpSp>
          <p:sp>
            <p:nvSpPr>
              <p:cNvPr id="84" name="Line 121">
                <a:extLst>
                  <a:ext uri="{FF2B5EF4-FFF2-40B4-BE49-F238E27FC236}">
                    <a16:creationId xmlns:a16="http://schemas.microsoft.com/office/drawing/2014/main" id="{FA32B7E5-2AA1-9018-1D55-05C8EE1D5315}"/>
                  </a:ext>
                </a:extLst>
              </p:cNvPr>
              <p:cNvSpPr>
                <a:spLocks noChangeShapeType="1"/>
              </p:cNvSpPr>
              <p:nvPr/>
            </p:nvSpPr>
            <p:spPr bwMode="auto">
              <a:xfrm>
                <a:off x="336" y="2640"/>
                <a:ext cx="0" cy="384"/>
              </a:xfrm>
              <a:prstGeom prst="line">
                <a:avLst/>
              </a:prstGeom>
              <a:noFill/>
              <a:ln w="22225" cap="sq">
                <a:solidFill>
                  <a:srgbClr val="008080"/>
                </a:solidFill>
                <a:round/>
                <a:headEnd type="none" w="sm" len="sm"/>
                <a:tailEnd type="stealth" w="sm" len="lg"/>
              </a:ln>
            </p:spPr>
            <p:txBody>
              <a:bodyPr/>
              <a:lstStyle/>
              <a:p>
                <a:endParaRPr lang="zh-CN" altLang="en-US" sz="1400"/>
              </a:p>
            </p:txBody>
          </p:sp>
        </p:grpSp>
        <p:grpSp>
          <p:nvGrpSpPr>
            <p:cNvPr id="38" name="Group 122">
              <a:extLst>
                <a:ext uri="{FF2B5EF4-FFF2-40B4-BE49-F238E27FC236}">
                  <a16:creationId xmlns:a16="http://schemas.microsoft.com/office/drawing/2014/main" id="{6C71E674-7DAE-6253-4A3C-3F9CF7E3FB87}"/>
                </a:ext>
              </a:extLst>
            </p:cNvPr>
            <p:cNvGrpSpPr>
              <a:grpSpLocks/>
            </p:cNvGrpSpPr>
            <p:nvPr/>
          </p:nvGrpSpPr>
          <p:grpSpPr bwMode="auto">
            <a:xfrm>
              <a:off x="4664" y="2836"/>
              <a:ext cx="209" cy="576"/>
              <a:chOff x="240" y="2640"/>
              <a:chExt cx="209" cy="576"/>
            </a:xfrm>
          </p:grpSpPr>
          <p:grpSp>
            <p:nvGrpSpPr>
              <p:cNvPr id="79" name="Group 123">
                <a:extLst>
                  <a:ext uri="{FF2B5EF4-FFF2-40B4-BE49-F238E27FC236}">
                    <a16:creationId xmlns:a16="http://schemas.microsoft.com/office/drawing/2014/main" id="{183FF22A-64C5-2912-0B4B-3FAF675A3051}"/>
                  </a:ext>
                </a:extLst>
              </p:cNvPr>
              <p:cNvGrpSpPr>
                <a:grpSpLocks/>
              </p:cNvGrpSpPr>
              <p:nvPr/>
            </p:nvGrpSpPr>
            <p:grpSpPr bwMode="auto">
              <a:xfrm>
                <a:off x="240" y="3009"/>
                <a:ext cx="209" cy="207"/>
                <a:chOff x="240" y="3009"/>
                <a:chExt cx="209" cy="207"/>
              </a:xfrm>
            </p:grpSpPr>
            <p:sp>
              <p:nvSpPr>
                <p:cNvPr id="81" name="Rectangle 124">
                  <a:extLst>
                    <a:ext uri="{FF2B5EF4-FFF2-40B4-BE49-F238E27FC236}">
                      <a16:creationId xmlns:a16="http://schemas.microsoft.com/office/drawing/2014/main" id="{B7488214-F1A3-575A-A6E9-0A49726D529C}"/>
                    </a:ext>
                  </a:extLst>
                </p:cNvPr>
                <p:cNvSpPr>
                  <a:spLocks noChangeArrowheads="1"/>
                </p:cNvSpPr>
                <p:nvPr/>
              </p:nvSpPr>
              <p:spPr bwMode="auto">
                <a:xfrm>
                  <a:off x="240" y="3024"/>
                  <a:ext cx="192" cy="192"/>
                </a:xfrm>
                <a:prstGeom prst="rect">
                  <a:avLst/>
                </a:prstGeom>
                <a:noFill/>
                <a:ln w="22225">
                  <a:solidFill>
                    <a:srgbClr val="008080"/>
                  </a:solidFill>
                  <a:prstDash val="dash"/>
                  <a:miter lim="800000"/>
                  <a:headEnd type="none" w="sm" len="sm"/>
                  <a:tailEnd type="none" w="sm" len="sm"/>
                </a:ln>
              </p:spPr>
              <p:txBody>
                <a:bodyPr wrap="none" anchor="ctr"/>
                <a:lstStyle/>
                <a:p>
                  <a:endParaRPr lang="zh-CN" altLang="en-US" sz="1400">
                    <a:solidFill>
                      <a:srgbClr val="FFFFCC"/>
                    </a:solidFill>
                  </a:endParaRPr>
                </a:p>
              </p:txBody>
            </p:sp>
            <p:sp>
              <p:nvSpPr>
                <p:cNvPr id="82" name="Text Box 125">
                  <a:extLst>
                    <a:ext uri="{FF2B5EF4-FFF2-40B4-BE49-F238E27FC236}">
                      <a16:creationId xmlns:a16="http://schemas.microsoft.com/office/drawing/2014/main" id="{0C56A813-522B-1EBD-3C2E-DEB5EF3EF7B5}"/>
                    </a:ext>
                  </a:extLst>
                </p:cNvPr>
                <p:cNvSpPr txBox="1">
                  <a:spLocks noChangeArrowheads="1"/>
                </p:cNvSpPr>
                <p:nvPr/>
              </p:nvSpPr>
              <p:spPr bwMode="auto">
                <a:xfrm>
                  <a:off x="240" y="3009"/>
                  <a:ext cx="209" cy="194"/>
                </a:xfrm>
                <a:prstGeom prst="rect">
                  <a:avLst/>
                </a:prstGeom>
                <a:noFill/>
                <a:ln w="12700" cap="sq">
                  <a:noFill/>
                  <a:miter lim="800000"/>
                  <a:headEnd type="none" w="sm" len="sm"/>
                  <a:tailEnd type="none" w="sm" len="sm"/>
                </a:ln>
              </p:spPr>
              <p:txBody>
                <a:bodyPr wrap="none">
                  <a:spAutoFit/>
                </a:bodyPr>
                <a:lstStyle/>
                <a:p>
                  <a:r>
                    <a:rPr lang="en-US" altLang="zh-CN" sz="1400" b="0">
                      <a:solidFill>
                        <a:srgbClr val="000000"/>
                      </a:solidFill>
                    </a:rPr>
                    <a:t>^</a:t>
                  </a:r>
                </a:p>
              </p:txBody>
            </p:sp>
          </p:grpSp>
          <p:sp>
            <p:nvSpPr>
              <p:cNvPr id="80" name="Line 126">
                <a:extLst>
                  <a:ext uri="{FF2B5EF4-FFF2-40B4-BE49-F238E27FC236}">
                    <a16:creationId xmlns:a16="http://schemas.microsoft.com/office/drawing/2014/main" id="{7737A89C-9B4D-55D7-A69E-1CB2726F6750}"/>
                  </a:ext>
                </a:extLst>
              </p:cNvPr>
              <p:cNvSpPr>
                <a:spLocks noChangeShapeType="1"/>
              </p:cNvSpPr>
              <p:nvPr/>
            </p:nvSpPr>
            <p:spPr bwMode="auto">
              <a:xfrm>
                <a:off x="336" y="2640"/>
                <a:ext cx="0" cy="384"/>
              </a:xfrm>
              <a:prstGeom prst="line">
                <a:avLst/>
              </a:prstGeom>
              <a:noFill/>
              <a:ln w="22225" cap="sq">
                <a:solidFill>
                  <a:srgbClr val="008080"/>
                </a:solidFill>
                <a:round/>
                <a:headEnd type="none" w="sm" len="sm"/>
                <a:tailEnd type="stealth" w="sm" len="lg"/>
              </a:ln>
            </p:spPr>
            <p:txBody>
              <a:bodyPr/>
              <a:lstStyle/>
              <a:p>
                <a:endParaRPr lang="zh-CN" altLang="en-US" sz="1400"/>
              </a:p>
            </p:txBody>
          </p:sp>
        </p:grpSp>
        <p:grpSp>
          <p:nvGrpSpPr>
            <p:cNvPr id="39" name="Group 127">
              <a:extLst>
                <a:ext uri="{FF2B5EF4-FFF2-40B4-BE49-F238E27FC236}">
                  <a16:creationId xmlns:a16="http://schemas.microsoft.com/office/drawing/2014/main" id="{F74E1BF3-FDAB-DB18-653E-D9D5057228B9}"/>
                </a:ext>
              </a:extLst>
            </p:cNvPr>
            <p:cNvGrpSpPr>
              <a:grpSpLocks/>
            </p:cNvGrpSpPr>
            <p:nvPr/>
          </p:nvGrpSpPr>
          <p:grpSpPr bwMode="auto">
            <a:xfrm>
              <a:off x="5088" y="2840"/>
              <a:ext cx="209" cy="576"/>
              <a:chOff x="240" y="2640"/>
              <a:chExt cx="209" cy="576"/>
            </a:xfrm>
          </p:grpSpPr>
          <p:grpSp>
            <p:nvGrpSpPr>
              <p:cNvPr id="75" name="Group 128">
                <a:extLst>
                  <a:ext uri="{FF2B5EF4-FFF2-40B4-BE49-F238E27FC236}">
                    <a16:creationId xmlns:a16="http://schemas.microsoft.com/office/drawing/2014/main" id="{046DA7BE-6BDC-010D-7AA8-DA4301731820}"/>
                  </a:ext>
                </a:extLst>
              </p:cNvPr>
              <p:cNvGrpSpPr>
                <a:grpSpLocks/>
              </p:cNvGrpSpPr>
              <p:nvPr/>
            </p:nvGrpSpPr>
            <p:grpSpPr bwMode="auto">
              <a:xfrm>
                <a:off x="240" y="3009"/>
                <a:ext cx="209" cy="207"/>
                <a:chOff x="240" y="3009"/>
                <a:chExt cx="209" cy="207"/>
              </a:xfrm>
            </p:grpSpPr>
            <p:sp>
              <p:nvSpPr>
                <p:cNvPr id="77" name="Rectangle 129">
                  <a:extLst>
                    <a:ext uri="{FF2B5EF4-FFF2-40B4-BE49-F238E27FC236}">
                      <a16:creationId xmlns:a16="http://schemas.microsoft.com/office/drawing/2014/main" id="{316E49BC-D0ED-2F06-A90A-1185091CF7C9}"/>
                    </a:ext>
                  </a:extLst>
                </p:cNvPr>
                <p:cNvSpPr>
                  <a:spLocks noChangeArrowheads="1"/>
                </p:cNvSpPr>
                <p:nvPr/>
              </p:nvSpPr>
              <p:spPr bwMode="auto">
                <a:xfrm>
                  <a:off x="240" y="3024"/>
                  <a:ext cx="192" cy="192"/>
                </a:xfrm>
                <a:prstGeom prst="rect">
                  <a:avLst/>
                </a:prstGeom>
                <a:noFill/>
                <a:ln w="22225">
                  <a:solidFill>
                    <a:srgbClr val="008080"/>
                  </a:solidFill>
                  <a:prstDash val="dash"/>
                  <a:miter lim="800000"/>
                  <a:headEnd type="none" w="sm" len="sm"/>
                  <a:tailEnd type="none" w="sm" len="sm"/>
                </a:ln>
              </p:spPr>
              <p:txBody>
                <a:bodyPr wrap="none" anchor="ctr"/>
                <a:lstStyle/>
                <a:p>
                  <a:endParaRPr lang="zh-CN" altLang="en-US" sz="1400">
                    <a:solidFill>
                      <a:srgbClr val="FFFFCC"/>
                    </a:solidFill>
                  </a:endParaRPr>
                </a:p>
              </p:txBody>
            </p:sp>
            <p:sp>
              <p:nvSpPr>
                <p:cNvPr id="78" name="Text Box 130">
                  <a:extLst>
                    <a:ext uri="{FF2B5EF4-FFF2-40B4-BE49-F238E27FC236}">
                      <a16:creationId xmlns:a16="http://schemas.microsoft.com/office/drawing/2014/main" id="{D981574A-253A-219D-4596-3A21A4AAFFC5}"/>
                    </a:ext>
                  </a:extLst>
                </p:cNvPr>
                <p:cNvSpPr txBox="1">
                  <a:spLocks noChangeArrowheads="1"/>
                </p:cNvSpPr>
                <p:nvPr/>
              </p:nvSpPr>
              <p:spPr bwMode="auto">
                <a:xfrm>
                  <a:off x="240" y="3009"/>
                  <a:ext cx="209" cy="194"/>
                </a:xfrm>
                <a:prstGeom prst="rect">
                  <a:avLst/>
                </a:prstGeom>
                <a:noFill/>
                <a:ln w="12700" cap="sq">
                  <a:noFill/>
                  <a:miter lim="800000"/>
                  <a:headEnd type="none" w="sm" len="sm"/>
                  <a:tailEnd type="none" w="sm" len="sm"/>
                </a:ln>
              </p:spPr>
              <p:txBody>
                <a:bodyPr wrap="none">
                  <a:spAutoFit/>
                </a:bodyPr>
                <a:lstStyle/>
                <a:p>
                  <a:r>
                    <a:rPr lang="en-US" altLang="zh-CN" sz="1400" b="0">
                      <a:solidFill>
                        <a:srgbClr val="000000"/>
                      </a:solidFill>
                    </a:rPr>
                    <a:t>^</a:t>
                  </a:r>
                </a:p>
              </p:txBody>
            </p:sp>
          </p:grpSp>
          <p:sp>
            <p:nvSpPr>
              <p:cNvPr id="76" name="Line 131">
                <a:extLst>
                  <a:ext uri="{FF2B5EF4-FFF2-40B4-BE49-F238E27FC236}">
                    <a16:creationId xmlns:a16="http://schemas.microsoft.com/office/drawing/2014/main" id="{72CD4DB8-AC0B-BFAB-D209-85E4548BF7D6}"/>
                  </a:ext>
                </a:extLst>
              </p:cNvPr>
              <p:cNvSpPr>
                <a:spLocks noChangeShapeType="1"/>
              </p:cNvSpPr>
              <p:nvPr/>
            </p:nvSpPr>
            <p:spPr bwMode="auto">
              <a:xfrm>
                <a:off x="336" y="2640"/>
                <a:ext cx="0" cy="384"/>
              </a:xfrm>
              <a:prstGeom prst="line">
                <a:avLst/>
              </a:prstGeom>
              <a:noFill/>
              <a:ln w="22225" cap="sq">
                <a:solidFill>
                  <a:srgbClr val="008080"/>
                </a:solidFill>
                <a:round/>
                <a:headEnd type="none" w="sm" len="sm"/>
                <a:tailEnd type="stealth" w="sm" len="lg"/>
              </a:ln>
            </p:spPr>
            <p:txBody>
              <a:bodyPr/>
              <a:lstStyle/>
              <a:p>
                <a:endParaRPr lang="zh-CN" altLang="en-US" sz="1400"/>
              </a:p>
            </p:txBody>
          </p:sp>
        </p:grpSp>
        <p:grpSp>
          <p:nvGrpSpPr>
            <p:cNvPr id="40" name="Group 132">
              <a:extLst>
                <a:ext uri="{FF2B5EF4-FFF2-40B4-BE49-F238E27FC236}">
                  <a16:creationId xmlns:a16="http://schemas.microsoft.com/office/drawing/2014/main" id="{CCD6E1DA-F15D-A4BF-F29C-D462D8424D28}"/>
                </a:ext>
              </a:extLst>
            </p:cNvPr>
            <p:cNvGrpSpPr>
              <a:grpSpLocks/>
            </p:cNvGrpSpPr>
            <p:nvPr/>
          </p:nvGrpSpPr>
          <p:grpSpPr bwMode="auto">
            <a:xfrm>
              <a:off x="5458" y="2847"/>
              <a:ext cx="209" cy="576"/>
              <a:chOff x="240" y="2640"/>
              <a:chExt cx="209" cy="576"/>
            </a:xfrm>
          </p:grpSpPr>
          <p:grpSp>
            <p:nvGrpSpPr>
              <p:cNvPr id="71" name="Group 133">
                <a:extLst>
                  <a:ext uri="{FF2B5EF4-FFF2-40B4-BE49-F238E27FC236}">
                    <a16:creationId xmlns:a16="http://schemas.microsoft.com/office/drawing/2014/main" id="{9C3E374D-D766-3B23-59EA-D0A20E7D7045}"/>
                  </a:ext>
                </a:extLst>
              </p:cNvPr>
              <p:cNvGrpSpPr>
                <a:grpSpLocks/>
              </p:cNvGrpSpPr>
              <p:nvPr/>
            </p:nvGrpSpPr>
            <p:grpSpPr bwMode="auto">
              <a:xfrm>
                <a:off x="240" y="3009"/>
                <a:ext cx="209" cy="207"/>
                <a:chOff x="240" y="3009"/>
                <a:chExt cx="209" cy="207"/>
              </a:xfrm>
            </p:grpSpPr>
            <p:sp>
              <p:nvSpPr>
                <p:cNvPr id="73" name="Rectangle 134">
                  <a:extLst>
                    <a:ext uri="{FF2B5EF4-FFF2-40B4-BE49-F238E27FC236}">
                      <a16:creationId xmlns:a16="http://schemas.microsoft.com/office/drawing/2014/main" id="{EC4C2346-FA0F-02D2-B9ED-1A5956DEE1DC}"/>
                    </a:ext>
                  </a:extLst>
                </p:cNvPr>
                <p:cNvSpPr>
                  <a:spLocks noChangeArrowheads="1"/>
                </p:cNvSpPr>
                <p:nvPr/>
              </p:nvSpPr>
              <p:spPr bwMode="auto">
                <a:xfrm>
                  <a:off x="240" y="3024"/>
                  <a:ext cx="192" cy="192"/>
                </a:xfrm>
                <a:prstGeom prst="rect">
                  <a:avLst/>
                </a:prstGeom>
                <a:noFill/>
                <a:ln w="22225">
                  <a:solidFill>
                    <a:srgbClr val="008080"/>
                  </a:solidFill>
                  <a:prstDash val="dash"/>
                  <a:miter lim="800000"/>
                  <a:headEnd type="none" w="sm" len="sm"/>
                  <a:tailEnd type="none" w="sm" len="sm"/>
                </a:ln>
              </p:spPr>
              <p:txBody>
                <a:bodyPr wrap="none" anchor="ctr"/>
                <a:lstStyle/>
                <a:p>
                  <a:endParaRPr lang="zh-CN" altLang="en-US" sz="1400">
                    <a:solidFill>
                      <a:srgbClr val="FFFFCC"/>
                    </a:solidFill>
                  </a:endParaRPr>
                </a:p>
              </p:txBody>
            </p:sp>
            <p:sp>
              <p:nvSpPr>
                <p:cNvPr id="74" name="Text Box 135">
                  <a:extLst>
                    <a:ext uri="{FF2B5EF4-FFF2-40B4-BE49-F238E27FC236}">
                      <a16:creationId xmlns:a16="http://schemas.microsoft.com/office/drawing/2014/main" id="{F05B762C-D116-4937-E3F2-75B7EA225474}"/>
                    </a:ext>
                  </a:extLst>
                </p:cNvPr>
                <p:cNvSpPr txBox="1">
                  <a:spLocks noChangeArrowheads="1"/>
                </p:cNvSpPr>
                <p:nvPr/>
              </p:nvSpPr>
              <p:spPr bwMode="auto">
                <a:xfrm>
                  <a:off x="240" y="3009"/>
                  <a:ext cx="209" cy="194"/>
                </a:xfrm>
                <a:prstGeom prst="rect">
                  <a:avLst/>
                </a:prstGeom>
                <a:noFill/>
                <a:ln w="12700" cap="sq">
                  <a:noFill/>
                  <a:miter lim="800000"/>
                  <a:headEnd type="none" w="sm" len="sm"/>
                  <a:tailEnd type="none" w="sm" len="sm"/>
                </a:ln>
              </p:spPr>
              <p:txBody>
                <a:bodyPr wrap="none">
                  <a:spAutoFit/>
                </a:bodyPr>
                <a:lstStyle/>
                <a:p>
                  <a:r>
                    <a:rPr lang="en-US" altLang="zh-CN" sz="1400" b="0">
                      <a:solidFill>
                        <a:srgbClr val="000000"/>
                      </a:solidFill>
                    </a:rPr>
                    <a:t>^</a:t>
                  </a:r>
                </a:p>
              </p:txBody>
            </p:sp>
          </p:grpSp>
          <p:sp>
            <p:nvSpPr>
              <p:cNvPr id="72" name="Line 136">
                <a:extLst>
                  <a:ext uri="{FF2B5EF4-FFF2-40B4-BE49-F238E27FC236}">
                    <a16:creationId xmlns:a16="http://schemas.microsoft.com/office/drawing/2014/main" id="{F1B82C3C-DE43-D886-F809-E5796BF54B49}"/>
                  </a:ext>
                </a:extLst>
              </p:cNvPr>
              <p:cNvSpPr>
                <a:spLocks noChangeShapeType="1"/>
              </p:cNvSpPr>
              <p:nvPr/>
            </p:nvSpPr>
            <p:spPr bwMode="auto">
              <a:xfrm>
                <a:off x="336" y="2640"/>
                <a:ext cx="0" cy="384"/>
              </a:xfrm>
              <a:prstGeom prst="line">
                <a:avLst/>
              </a:prstGeom>
              <a:noFill/>
              <a:ln w="22225" cap="sq">
                <a:solidFill>
                  <a:srgbClr val="008080"/>
                </a:solidFill>
                <a:round/>
                <a:headEnd type="none" w="sm" len="sm"/>
                <a:tailEnd type="stealth" w="sm" len="lg"/>
              </a:ln>
            </p:spPr>
            <p:txBody>
              <a:bodyPr/>
              <a:lstStyle/>
              <a:p>
                <a:endParaRPr lang="zh-CN" altLang="en-US" sz="1400"/>
              </a:p>
            </p:txBody>
          </p:sp>
        </p:grpSp>
        <p:sp>
          <p:nvSpPr>
            <p:cNvPr id="41" name="Text Box 137">
              <a:extLst>
                <a:ext uri="{FF2B5EF4-FFF2-40B4-BE49-F238E27FC236}">
                  <a16:creationId xmlns:a16="http://schemas.microsoft.com/office/drawing/2014/main" id="{EAF11F18-3C7B-0E59-64F4-72EAB4C543A8}"/>
                </a:ext>
              </a:extLst>
            </p:cNvPr>
            <p:cNvSpPr txBox="1">
              <a:spLocks noChangeArrowheads="1"/>
            </p:cNvSpPr>
            <p:nvPr/>
          </p:nvSpPr>
          <p:spPr bwMode="auto">
            <a:xfrm>
              <a:off x="2604" y="1224"/>
              <a:ext cx="280" cy="213"/>
            </a:xfrm>
            <a:prstGeom prst="rect">
              <a:avLst/>
            </a:prstGeom>
            <a:noFill/>
            <a:ln w="12700" cap="sq">
              <a:noFill/>
              <a:miter lim="800000"/>
              <a:headEnd type="none" w="sm" len="sm"/>
              <a:tailEnd type="none" w="sm" len="sm"/>
            </a:ln>
          </p:spPr>
          <p:txBody>
            <a:bodyPr wrap="none">
              <a:spAutoFit/>
            </a:bodyPr>
            <a:lstStyle/>
            <a:p>
              <a:r>
                <a:rPr lang="en-US" altLang="zh-CN" sz="1600">
                  <a:solidFill>
                    <a:srgbClr val="0033CC"/>
                  </a:solidFill>
                </a:rPr>
                <a:t>35</a:t>
              </a:r>
            </a:p>
          </p:txBody>
        </p:sp>
        <p:sp>
          <p:nvSpPr>
            <p:cNvPr id="42" name="Text Box 138">
              <a:extLst>
                <a:ext uri="{FF2B5EF4-FFF2-40B4-BE49-F238E27FC236}">
                  <a16:creationId xmlns:a16="http://schemas.microsoft.com/office/drawing/2014/main" id="{BB860993-55C4-BA02-1D7A-75D09D50C6C7}"/>
                </a:ext>
              </a:extLst>
            </p:cNvPr>
            <p:cNvSpPr txBox="1">
              <a:spLocks noChangeArrowheads="1"/>
            </p:cNvSpPr>
            <p:nvPr/>
          </p:nvSpPr>
          <p:spPr bwMode="auto">
            <a:xfrm>
              <a:off x="1403" y="1947"/>
              <a:ext cx="280" cy="213"/>
            </a:xfrm>
            <a:prstGeom prst="rect">
              <a:avLst/>
            </a:prstGeom>
            <a:noFill/>
            <a:ln w="12700" cap="sq">
              <a:noFill/>
              <a:miter lim="800000"/>
              <a:headEnd type="none" w="sm" len="sm"/>
              <a:tailEnd type="none" w="sm" len="sm"/>
            </a:ln>
          </p:spPr>
          <p:txBody>
            <a:bodyPr wrap="none">
              <a:spAutoFit/>
            </a:bodyPr>
            <a:lstStyle/>
            <a:p>
              <a:r>
                <a:rPr lang="en-US" altLang="zh-CN" sz="1600">
                  <a:solidFill>
                    <a:srgbClr val="0033CC"/>
                  </a:solidFill>
                </a:rPr>
                <a:t>30</a:t>
              </a:r>
            </a:p>
          </p:txBody>
        </p:sp>
        <p:sp>
          <p:nvSpPr>
            <p:cNvPr id="43" name="Text Box 139">
              <a:extLst>
                <a:ext uri="{FF2B5EF4-FFF2-40B4-BE49-F238E27FC236}">
                  <a16:creationId xmlns:a16="http://schemas.microsoft.com/office/drawing/2014/main" id="{35E99C4F-2A4E-0FE8-9923-214D52588CF9}"/>
                </a:ext>
              </a:extLst>
            </p:cNvPr>
            <p:cNvSpPr txBox="1">
              <a:spLocks noChangeArrowheads="1"/>
            </p:cNvSpPr>
            <p:nvPr/>
          </p:nvSpPr>
          <p:spPr bwMode="auto">
            <a:xfrm>
              <a:off x="1023" y="1939"/>
              <a:ext cx="280" cy="213"/>
            </a:xfrm>
            <a:prstGeom prst="rect">
              <a:avLst/>
            </a:prstGeom>
            <a:noFill/>
            <a:ln w="12700" cap="sq">
              <a:noFill/>
              <a:miter lim="800000"/>
              <a:headEnd type="none" w="sm" len="sm"/>
              <a:tailEnd type="none" w="sm" len="sm"/>
            </a:ln>
          </p:spPr>
          <p:txBody>
            <a:bodyPr wrap="none">
              <a:spAutoFit/>
            </a:bodyPr>
            <a:lstStyle/>
            <a:p>
              <a:r>
                <a:rPr lang="en-US" altLang="zh-CN" sz="1600">
                  <a:solidFill>
                    <a:srgbClr val="0033CC"/>
                  </a:solidFill>
                </a:rPr>
                <a:t>18</a:t>
              </a:r>
            </a:p>
          </p:txBody>
        </p:sp>
        <p:sp>
          <p:nvSpPr>
            <p:cNvPr id="44" name="Text Box 140">
              <a:extLst>
                <a:ext uri="{FF2B5EF4-FFF2-40B4-BE49-F238E27FC236}">
                  <a16:creationId xmlns:a16="http://schemas.microsoft.com/office/drawing/2014/main" id="{2BC844D6-9853-8C56-2621-EA2178BEE467}"/>
                </a:ext>
              </a:extLst>
            </p:cNvPr>
            <p:cNvSpPr txBox="1">
              <a:spLocks noChangeArrowheads="1"/>
            </p:cNvSpPr>
            <p:nvPr/>
          </p:nvSpPr>
          <p:spPr bwMode="auto">
            <a:xfrm>
              <a:off x="3804" y="1939"/>
              <a:ext cx="280" cy="213"/>
            </a:xfrm>
            <a:prstGeom prst="rect">
              <a:avLst/>
            </a:prstGeom>
            <a:noFill/>
            <a:ln w="12700" cap="sq">
              <a:noFill/>
              <a:miter lim="800000"/>
              <a:headEnd type="none" w="sm" len="sm"/>
              <a:tailEnd type="none" w="sm" len="sm"/>
            </a:ln>
          </p:spPr>
          <p:txBody>
            <a:bodyPr wrap="none">
              <a:spAutoFit/>
            </a:bodyPr>
            <a:lstStyle/>
            <a:p>
              <a:r>
                <a:rPr lang="en-US" altLang="zh-CN" sz="1600">
                  <a:solidFill>
                    <a:srgbClr val="0033CC"/>
                  </a:solidFill>
                </a:rPr>
                <a:t>43</a:t>
              </a:r>
            </a:p>
          </p:txBody>
        </p:sp>
        <p:sp>
          <p:nvSpPr>
            <p:cNvPr id="45" name="Text Box 141">
              <a:extLst>
                <a:ext uri="{FF2B5EF4-FFF2-40B4-BE49-F238E27FC236}">
                  <a16:creationId xmlns:a16="http://schemas.microsoft.com/office/drawing/2014/main" id="{68CAF04D-C67C-E25A-97A0-3D12F531E4AA}"/>
                </a:ext>
              </a:extLst>
            </p:cNvPr>
            <p:cNvSpPr txBox="1">
              <a:spLocks noChangeArrowheads="1"/>
            </p:cNvSpPr>
            <p:nvPr/>
          </p:nvSpPr>
          <p:spPr bwMode="auto">
            <a:xfrm>
              <a:off x="4187" y="1939"/>
              <a:ext cx="280" cy="213"/>
            </a:xfrm>
            <a:prstGeom prst="rect">
              <a:avLst/>
            </a:prstGeom>
            <a:noFill/>
            <a:ln w="12700" cap="sq">
              <a:noFill/>
              <a:miter lim="800000"/>
              <a:headEnd type="none" w="sm" len="sm"/>
              <a:tailEnd type="none" w="sm" len="sm"/>
            </a:ln>
          </p:spPr>
          <p:txBody>
            <a:bodyPr wrap="none">
              <a:spAutoFit/>
            </a:bodyPr>
            <a:lstStyle/>
            <a:p>
              <a:r>
                <a:rPr lang="en-US" altLang="zh-CN" sz="1600">
                  <a:solidFill>
                    <a:srgbClr val="0033CC"/>
                  </a:solidFill>
                </a:rPr>
                <a:t>78</a:t>
              </a:r>
            </a:p>
          </p:txBody>
        </p:sp>
        <p:sp>
          <p:nvSpPr>
            <p:cNvPr id="46" name="Text Box 142">
              <a:extLst>
                <a:ext uri="{FF2B5EF4-FFF2-40B4-BE49-F238E27FC236}">
                  <a16:creationId xmlns:a16="http://schemas.microsoft.com/office/drawing/2014/main" id="{B90CE9A3-1E8E-1EAD-DD5D-D783C70FC5B2}"/>
                </a:ext>
              </a:extLst>
            </p:cNvPr>
            <p:cNvSpPr txBox="1">
              <a:spLocks noChangeArrowheads="1"/>
            </p:cNvSpPr>
            <p:nvPr/>
          </p:nvSpPr>
          <p:spPr bwMode="auto">
            <a:xfrm>
              <a:off x="395" y="2714"/>
              <a:ext cx="280" cy="213"/>
            </a:xfrm>
            <a:prstGeom prst="rect">
              <a:avLst/>
            </a:prstGeom>
            <a:noFill/>
            <a:ln w="12700" cap="sq">
              <a:noFill/>
              <a:miter lim="800000"/>
              <a:headEnd type="none" w="sm" len="sm"/>
              <a:tailEnd type="none" w="sm" len="sm"/>
            </a:ln>
          </p:spPr>
          <p:txBody>
            <a:bodyPr wrap="none">
              <a:spAutoFit/>
            </a:bodyPr>
            <a:lstStyle/>
            <a:p>
              <a:r>
                <a:rPr lang="en-US" altLang="zh-CN" sz="1600">
                  <a:solidFill>
                    <a:srgbClr val="0033CC"/>
                  </a:solidFill>
                </a:rPr>
                <a:t>11</a:t>
              </a:r>
            </a:p>
          </p:txBody>
        </p:sp>
        <p:sp>
          <p:nvSpPr>
            <p:cNvPr id="47" name="Text Box 143">
              <a:extLst>
                <a:ext uri="{FF2B5EF4-FFF2-40B4-BE49-F238E27FC236}">
                  <a16:creationId xmlns:a16="http://schemas.microsoft.com/office/drawing/2014/main" id="{D96A6B5A-FAA1-12B6-5AF0-CB6F14273ABD}"/>
                </a:ext>
              </a:extLst>
            </p:cNvPr>
            <p:cNvSpPr txBox="1">
              <a:spLocks noChangeArrowheads="1"/>
            </p:cNvSpPr>
            <p:nvPr/>
          </p:nvSpPr>
          <p:spPr bwMode="auto">
            <a:xfrm>
              <a:off x="1215" y="2715"/>
              <a:ext cx="280" cy="213"/>
            </a:xfrm>
            <a:prstGeom prst="rect">
              <a:avLst/>
            </a:prstGeom>
            <a:noFill/>
            <a:ln w="12700" cap="sq">
              <a:noFill/>
              <a:miter lim="800000"/>
              <a:headEnd type="none" w="sm" len="sm"/>
              <a:tailEnd type="none" w="sm" len="sm"/>
            </a:ln>
          </p:spPr>
          <p:txBody>
            <a:bodyPr wrap="none">
              <a:spAutoFit/>
            </a:bodyPr>
            <a:lstStyle/>
            <a:p>
              <a:r>
                <a:rPr lang="en-US" altLang="zh-CN" sz="1600">
                  <a:solidFill>
                    <a:srgbClr val="0033CC"/>
                  </a:solidFill>
                </a:rPr>
                <a:t>27</a:t>
              </a:r>
            </a:p>
          </p:txBody>
        </p:sp>
        <p:sp>
          <p:nvSpPr>
            <p:cNvPr id="48" name="Text Box 144">
              <a:extLst>
                <a:ext uri="{FF2B5EF4-FFF2-40B4-BE49-F238E27FC236}">
                  <a16:creationId xmlns:a16="http://schemas.microsoft.com/office/drawing/2014/main" id="{8BD486BB-E103-59B9-9E43-1C9E68D3C3D2}"/>
                </a:ext>
              </a:extLst>
            </p:cNvPr>
            <p:cNvSpPr txBox="1">
              <a:spLocks noChangeArrowheads="1"/>
            </p:cNvSpPr>
            <p:nvPr/>
          </p:nvSpPr>
          <p:spPr bwMode="auto">
            <a:xfrm>
              <a:off x="2028" y="2718"/>
              <a:ext cx="280" cy="213"/>
            </a:xfrm>
            <a:prstGeom prst="rect">
              <a:avLst/>
            </a:prstGeom>
            <a:noFill/>
            <a:ln w="12700" cap="sq">
              <a:noFill/>
              <a:miter lim="800000"/>
              <a:headEnd type="none" w="sm" len="sm"/>
              <a:tailEnd type="none" w="sm" len="sm"/>
            </a:ln>
          </p:spPr>
          <p:txBody>
            <a:bodyPr wrap="none">
              <a:spAutoFit/>
            </a:bodyPr>
            <a:lstStyle/>
            <a:p>
              <a:r>
                <a:rPr lang="en-US" altLang="zh-CN" sz="1600">
                  <a:solidFill>
                    <a:srgbClr val="0033CC"/>
                  </a:solidFill>
                </a:rPr>
                <a:t>33</a:t>
              </a:r>
            </a:p>
          </p:txBody>
        </p:sp>
        <p:sp>
          <p:nvSpPr>
            <p:cNvPr id="49" name="Text Box 145">
              <a:extLst>
                <a:ext uri="{FF2B5EF4-FFF2-40B4-BE49-F238E27FC236}">
                  <a16:creationId xmlns:a16="http://schemas.microsoft.com/office/drawing/2014/main" id="{A242E9E1-FAC6-0FD0-E781-806311CA3F73}"/>
                </a:ext>
              </a:extLst>
            </p:cNvPr>
            <p:cNvSpPr txBox="1">
              <a:spLocks noChangeArrowheads="1"/>
            </p:cNvSpPr>
            <p:nvPr/>
          </p:nvSpPr>
          <p:spPr bwMode="auto">
            <a:xfrm>
              <a:off x="2844" y="2718"/>
              <a:ext cx="280" cy="213"/>
            </a:xfrm>
            <a:prstGeom prst="rect">
              <a:avLst/>
            </a:prstGeom>
            <a:noFill/>
            <a:ln w="12700" cap="sq">
              <a:noFill/>
              <a:miter lim="800000"/>
              <a:headEnd type="none" w="sm" len="sm"/>
              <a:tailEnd type="none" w="sm" len="sm"/>
            </a:ln>
          </p:spPr>
          <p:txBody>
            <a:bodyPr wrap="none">
              <a:spAutoFit/>
            </a:bodyPr>
            <a:lstStyle/>
            <a:p>
              <a:r>
                <a:rPr lang="en-US" altLang="zh-CN" sz="1600">
                  <a:solidFill>
                    <a:srgbClr val="0033CC"/>
                  </a:solidFill>
                </a:rPr>
                <a:t>39</a:t>
              </a:r>
            </a:p>
          </p:txBody>
        </p:sp>
        <p:sp>
          <p:nvSpPr>
            <p:cNvPr id="50" name="Text Box 146">
              <a:extLst>
                <a:ext uri="{FF2B5EF4-FFF2-40B4-BE49-F238E27FC236}">
                  <a16:creationId xmlns:a16="http://schemas.microsoft.com/office/drawing/2014/main" id="{62A5E0EF-569E-255D-E96F-1E407E1BEFEE}"/>
                </a:ext>
              </a:extLst>
            </p:cNvPr>
            <p:cNvSpPr txBox="1">
              <a:spLocks noChangeArrowheads="1"/>
            </p:cNvSpPr>
            <p:nvPr/>
          </p:nvSpPr>
          <p:spPr bwMode="auto">
            <a:xfrm>
              <a:off x="3664" y="2718"/>
              <a:ext cx="280" cy="213"/>
            </a:xfrm>
            <a:prstGeom prst="rect">
              <a:avLst/>
            </a:prstGeom>
            <a:noFill/>
            <a:ln w="12700" cap="sq">
              <a:noFill/>
              <a:miter lim="800000"/>
              <a:headEnd type="none" w="sm" len="sm"/>
              <a:tailEnd type="none" w="sm" len="sm"/>
            </a:ln>
          </p:spPr>
          <p:txBody>
            <a:bodyPr wrap="none">
              <a:spAutoFit/>
            </a:bodyPr>
            <a:lstStyle/>
            <a:p>
              <a:r>
                <a:rPr lang="en-US" altLang="zh-CN" sz="1600">
                  <a:solidFill>
                    <a:srgbClr val="0033CC"/>
                  </a:solidFill>
                </a:rPr>
                <a:t>47</a:t>
              </a:r>
            </a:p>
          </p:txBody>
        </p:sp>
        <p:sp>
          <p:nvSpPr>
            <p:cNvPr id="51" name="Text Box 147">
              <a:extLst>
                <a:ext uri="{FF2B5EF4-FFF2-40B4-BE49-F238E27FC236}">
                  <a16:creationId xmlns:a16="http://schemas.microsoft.com/office/drawing/2014/main" id="{F8E6C505-37B1-4231-0AF8-F8C483F4A144}"/>
                </a:ext>
              </a:extLst>
            </p:cNvPr>
            <p:cNvSpPr txBox="1">
              <a:spLocks noChangeArrowheads="1"/>
            </p:cNvSpPr>
            <p:nvPr/>
          </p:nvSpPr>
          <p:spPr bwMode="auto">
            <a:xfrm>
              <a:off x="4044" y="2718"/>
              <a:ext cx="280" cy="213"/>
            </a:xfrm>
            <a:prstGeom prst="rect">
              <a:avLst/>
            </a:prstGeom>
            <a:noFill/>
            <a:ln w="12700" cap="sq">
              <a:noFill/>
              <a:miter lim="800000"/>
              <a:headEnd type="none" w="sm" len="sm"/>
              <a:tailEnd type="none" w="sm" len="sm"/>
            </a:ln>
          </p:spPr>
          <p:txBody>
            <a:bodyPr wrap="none">
              <a:spAutoFit/>
            </a:bodyPr>
            <a:lstStyle/>
            <a:p>
              <a:r>
                <a:rPr lang="en-US" altLang="zh-CN" sz="1600">
                  <a:solidFill>
                    <a:srgbClr val="0033CC"/>
                  </a:solidFill>
                </a:rPr>
                <a:t>53</a:t>
              </a:r>
            </a:p>
          </p:txBody>
        </p:sp>
        <p:sp>
          <p:nvSpPr>
            <p:cNvPr id="52" name="Text Box 148">
              <a:extLst>
                <a:ext uri="{FF2B5EF4-FFF2-40B4-BE49-F238E27FC236}">
                  <a16:creationId xmlns:a16="http://schemas.microsoft.com/office/drawing/2014/main" id="{208C9655-6325-6C05-C685-E2D5AFB63AA2}"/>
                </a:ext>
              </a:extLst>
            </p:cNvPr>
            <p:cNvSpPr txBox="1">
              <a:spLocks noChangeArrowheads="1"/>
            </p:cNvSpPr>
            <p:nvPr/>
          </p:nvSpPr>
          <p:spPr bwMode="auto">
            <a:xfrm>
              <a:off x="4431" y="2718"/>
              <a:ext cx="280" cy="213"/>
            </a:xfrm>
            <a:prstGeom prst="rect">
              <a:avLst/>
            </a:prstGeom>
            <a:noFill/>
            <a:ln w="12700" cap="sq">
              <a:noFill/>
              <a:miter lim="800000"/>
              <a:headEnd type="none" w="sm" len="sm"/>
              <a:tailEnd type="none" w="sm" len="sm"/>
            </a:ln>
          </p:spPr>
          <p:txBody>
            <a:bodyPr wrap="none">
              <a:spAutoFit/>
            </a:bodyPr>
            <a:lstStyle/>
            <a:p>
              <a:r>
                <a:rPr lang="en-US" altLang="zh-CN" sz="1600">
                  <a:solidFill>
                    <a:srgbClr val="0033CC"/>
                  </a:solidFill>
                </a:rPr>
                <a:t>64</a:t>
              </a:r>
            </a:p>
          </p:txBody>
        </p:sp>
        <p:sp>
          <p:nvSpPr>
            <p:cNvPr id="53" name="Text Box 149">
              <a:extLst>
                <a:ext uri="{FF2B5EF4-FFF2-40B4-BE49-F238E27FC236}">
                  <a16:creationId xmlns:a16="http://schemas.microsoft.com/office/drawing/2014/main" id="{EEAF4FA1-7A0C-DBE5-A479-088E610632E1}"/>
                </a:ext>
              </a:extLst>
            </p:cNvPr>
            <p:cNvSpPr txBox="1">
              <a:spLocks noChangeArrowheads="1"/>
            </p:cNvSpPr>
            <p:nvPr/>
          </p:nvSpPr>
          <p:spPr bwMode="auto">
            <a:xfrm>
              <a:off x="5255" y="2725"/>
              <a:ext cx="280" cy="213"/>
            </a:xfrm>
            <a:prstGeom prst="rect">
              <a:avLst/>
            </a:prstGeom>
            <a:noFill/>
            <a:ln w="12700" cap="sq">
              <a:noFill/>
              <a:miter lim="800000"/>
              <a:headEnd type="none" w="sm" len="sm"/>
              <a:tailEnd type="none" w="sm" len="sm"/>
            </a:ln>
          </p:spPr>
          <p:txBody>
            <a:bodyPr wrap="none">
              <a:spAutoFit/>
            </a:bodyPr>
            <a:lstStyle/>
            <a:p>
              <a:r>
                <a:rPr lang="en-US" altLang="zh-CN" sz="1600">
                  <a:solidFill>
                    <a:srgbClr val="0033CC"/>
                  </a:solidFill>
                </a:rPr>
                <a:t>99</a:t>
              </a:r>
            </a:p>
          </p:txBody>
        </p:sp>
        <p:sp>
          <p:nvSpPr>
            <p:cNvPr id="54" name="Rectangle 150">
              <a:extLst>
                <a:ext uri="{FF2B5EF4-FFF2-40B4-BE49-F238E27FC236}">
                  <a16:creationId xmlns:a16="http://schemas.microsoft.com/office/drawing/2014/main" id="{64579485-5701-8F49-CED9-03A731E355E1}"/>
                </a:ext>
              </a:extLst>
            </p:cNvPr>
            <p:cNvSpPr>
              <a:spLocks noChangeArrowheads="1"/>
            </p:cNvSpPr>
            <p:nvPr/>
          </p:nvSpPr>
          <p:spPr bwMode="auto">
            <a:xfrm>
              <a:off x="2208" y="1012"/>
              <a:ext cx="184" cy="194"/>
            </a:xfrm>
            <a:prstGeom prst="rect">
              <a:avLst/>
            </a:prstGeom>
            <a:noFill/>
            <a:ln w="12700" cap="sq">
              <a:noFill/>
              <a:miter lim="800000"/>
              <a:headEnd type="none" w="sm" len="sm"/>
              <a:tailEnd type="none" w="sm" len="sm"/>
            </a:ln>
          </p:spPr>
          <p:txBody>
            <a:bodyPr wrap="none">
              <a:spAutoFit/>
            </a:bodyPr>
            <a:lstStyle/>
            <a:p>
              <a:r>
                <a:rPr lang="en-US" altLang="zh-CN" sz="1400" b="0">
                  <a:solidFill>
                    <a:srgbClr val="669900"/>
                  </a:solidFill>
                </a:rPr>
                <a:t>a</a:t>
              </a:r>
            </a:p>
          </p:txBody>
        </p:sp>
        <p:sp>
          <p:nvSpPr>
            <p:cNvPr id="55" name="Rectangle 151">
              <a:extLst>
                <a:ext uri="{FF2B5EF4-FFF2-40B4-BE49-F238E27FC236}">
                  <a16:creationId xmlns:a16="http://schemas.microsoft.com/office/drawing/2014/main" id="{B90017FB-92BB-1CB3-6654-8780E807156E}"/>
                </a:ext>
              </a:extLst>
            </p:cNvPr>
            <p:cNvSpPr>
              <a:spLocks noChangeArrowheads="1"/>
            </p:cNvSpPr>
            <p:nvPr/>
          </p:nvSpPr>
          <p:spPr bwMode="auto">
            <a:xfrm>
              <a:off x="661" y="1747"/>
              <a:ext cx="207" cy="233"/>
            </a:xfrm>
            <a:prstGeom prst="rect">
              <a:avLst/>
            </a:prstGeom>
            <a:noFill/>
            <a:ln w="12700" cap="sq">
              <a:noFill/>
              <a:miter lim="800000"/>
              <a:headEnd type="none" w="sm" len="sm"/>
              <a:tailEnd type="none" w="sm" len="sm"/>
            </a:ln>
          </p:spPr>
          <p:txBody>
            <a:bodyPr wrap="none">
              <a:spAutoFit/>
            </a:bodyPr>
            <a:lstStyle/>
            <a:p>
              <a:r>
                <a:rPr lang="en-US" altLang="zh-CN">
                  <a:solidFill>
                    <a:srgbClr val="669900"/>
                  </a:solidFill>
                </a:rPr>
                <a:t>b</a:t>
              </a:r>
            </a:p>
          </p:txBody>
        </p:sp>
        <p:sp>
          <p:nvSpPr>
            <p:cNvPr id="56" name="Rectangle 152">
              <a:extLst>
                <a:ext uri="{FF2B5EF4-FFF2-40B4-BE49-F238E27FC236}">
                  <a16:creationId xmlns:a16="http://schemas.microsoft.com/office/drawing/2014/main" id="{42B7D7C9-4565-2FA4-F8F7-617EF53245B5}"/>
                </a:ext>
              </a:extLst>
            </p:cNvPr>
            <p:cNvSpPr>
              <a:spLocks noChangeArrowheads="1"/>
            </p:cNvSpPr>
            <p:nvPr/>
          </p:nvSpPr>
          <p:spPr bwMode="auto">
            <a:xfrm>
              <a:off x="3400" y="1746"/>
              <a:ext cx="192" cy="233"/>
            </a:xfrm>
            <a:prstGeom prst="rect">
              <a:avLst/>
            </a:prstGeom>
            <a:noFill/>
            <a:ln w="12700" cap="sq">
              <a:noFill/>
              <a:miter lim="800000"/>
              <a:headEnd type="none" w="sm" len="sm"/>
              <a:tailEnd type="none" w="sm" len="sm"/>
            </a:ln>
          </p:spPr>
          <p:txBody>
            <a:bodyPr wrap="none">
              <a:spAutoFit/>
            </a:bodyPr>
            <a:lstStyle/>
            <a:p>
              <a:r>
                <a:rPr lang="en-US" altLang="zh-CN">
                  <a:solidFill>
                    <a:srgbClr val="669900"/>
                  </a:solidFill>
                </a:rPr>
                <a:t>c</a:t>
              </a:r>
            </a:p>
          </p:txBody>
        </p:sp>
        <p:sp>
          <p:nvSpPr>
            <p:cNvPr id="57" name="Rectangle 153">
              <a:extLst>
                <a:ext uri="{FF2B5EF4-FFF2-40B4-BE49-F238E27FC236}">
                  <a16:creationId xmlns:a16="http://schemas.microsoft.com/office/drawing/2014/main" id="{40951711-E50D-8B8C-099B-D494C01C86F0}"/>
                </a:ext>
              </a:extLst>
            </p:cNvPr>
            <p:cNvSpPr>
              <a:spLocks noChangeArrowheads="1"/>
            </p:cNvSpPr>
            <p:nvPr/>
          </p:nvSpPr>
          <p:spPr bwMode="auto">
            <a:xfrm>
              <a:off x="838" y="2504"/>
              <a:ext cx="203" cy="233"/>
            </a:xfrm>
            <a:prstGeom prst="rect">
              <a:avLst/>
            </a:prstGeom>
            <a:noFill/>
            <a:ln w="12700" cap="sq">
              <a:noFill/>
              <a:miter lim="800000"/>
              <a:headEnd type="none" w="sm" len="sm"/>
              <a:tailEnd type="none" w="sm" len="sm"/>
            </a:ln>
          </p:spPr>
          <p:txBody>
            <a:bodyPr wrap="none">
              <a:spAutoFit/>
            </a:bodyPr>
            <a:lstStyle/>
            <a:p>
              <a:r>
                <a:rPr lang="en-US" altLang="zh-CN">
                  <a:solidFill>
                    <a:srgbClr val="669900"/>
                  </a:solidFill>
                </a:rPr>
                <a:t>e</a:t>
              </a:r>
            </a:p>
          </p:txBody>
        </p:sp>
        <p:sp>
          <p:nvSpPr>
            <p:cNvPr id="58" name="Rectangle 154">
              <a:extLst>
                <a:ext uri="{FF2B5EF4-FFF2-40B4-BE49-F238E27FC236}">
                  <a16:creationId xmlns:a16="http://schemas.microsoft.com/office/drawing/2014/main" id="{E3461B76-B99E-C711-EC99-ECB610EFD609}"/>
                </a:ext>
              </a:extLst>
            </p:cNvPr>
            <p:cNvSpPr>
              <a:spLocks noChangeArrowheads="1"/>
            </p:cNvSpPr>
            <p:nvPr/>
          </p:nvSpPr>
          <p:spPr bwMode="auto">
            <a:xfrm>
              <a:off x="1674" y="2500"/>
              <a:ext cx="168" cy="233"/>
            </a:xfrm>
            <a:prstGeom prst="rect">
              <a:avLst/>
            </a:prstGeom>
            <a:noFill/>
            <a:ln w="12700" cap="sq">
              <a:noFill/>
              <a:miter lim="800000"/>
              <a:headEnd type="none" w="sm" len="sm"/>
              <a:tailEnd type="none" w="sm" len="sm"/>
            </a:ln>
          </p:spPr>
          <p:txBody>
            <a:bodyPr wrap="none">
              <a:spAutoFit/>
            </a:bodyPr>
            <a:lstStyle/>
            <a:p>
              <a:r>
                <a:rPr lang="en-US" altLang="zh-CN">
                  <a:solidFill>
                    <a:srgbClr val="669900"/>
                  </a:solidFill>
                </a:rPr>
                <a:t>f</a:t>
              </a:r>
            </a:p>
          </p:txBody>
        </p:sp>
        <p:sp>
          <p:nvSpPr>
            <p:cNvPr id="59" name="Rectangle 155">
              <a:extLst>
                <a:ext uri="{FF2B5EF4-FFF2-40B4-BE49-F238E27FC236}">
                  <a16:creationId xmlns:a16="http://schemas.microsoft.com/office/drawing/2014/main" id="{5027994B-11AE-E155-33EA-1B1B70F7DD89}"/>
                </a:ext>
              </a:extLst>
            </p:cNvPr>
            <p:cNvSpPr>
              <a:spLocks noChangeArrowheads="1"/>
            </p:cNvSpPr>
            <p:nvPr/>
          </p:nvSpPr>
          <p:spPr bwMode="auto">
            <a:xfrm>
              <a:off x="2490" y="2490"/>
              <a:ext cx="207" cy="233"/>
            </a:xfrm>
            <a:prstGeom prst="rect">
              <a:avLst/>
            </a:prstGeom>
            <a:noFill/>
            <a:ln w="12700" cap="sq">
              <a:noFill/>
              <a:miter lim="800000"/>
              <a:headEnd type="none" w="sm" len="sm"/>
              <a:tailEnd type="none" w="sm" len="sm"/>
            </a:ln>
          </p:spPr>
          <p:txBody>
            <a:bodyPr wrap="none">
              <a:spAutoFit/>
            </a:bodyPr>
            <a:lstStyle/>
            <a:p>
              <a:r>
                <a:rPr lang="en-US" altLang="zh-CN">
                  <a:solidFill>
                    <a:srgbClr val="669900"/>
                  </a:solidFill>
                </a:rPr>
                <a:t>g</a:t>
              </a:r>
            </a:p>
          </p:txBody>
        </p:sp>
        <p:sp>
          <p:nvSpPr>
            <p:cNvPr id="60" name="Rectangle 156">
              <a:extLst>
                <a:ext uri="{FF2B5EF4-FFF2-40B4-BE49-F238E27FC236}">
                  <a16:creationId xmlns:a16="http://schemas.microsoft.com/office/drawing/2014/main" id="{71D774CE-EC3E-65C4-5595-FDF35179E149}"/>
                </a:ext>
              </a:extLst>
            </p:cNvPr>
            <p:cNvSpPr>
              <a:spLocks noChangeArrowheads="1"/>
            </p:cNvSpPr>
            <p:nvPr/>
          </p:nvSpPr>
          <p:spPr bwMode="auto">
            <a:xfrm>
              <a:off x="3301" y="2500"/>
              <a:ext cx="208" cy="233"/>
            </a:xfrm>
            <a:prstGeom prst="rect">
              <a:avLst/>
            </a:prstGeom>
            <a:noFill/>
            <a:ln w="12700" cap="sq">
              <a:noFill/>
              <a:miter lim="800000"/>
              <a:headEnd type="none" w="sm" len="sm"/>
              <a:tailEnd type="none" w="sm" len="sm"/>
            </a:ln>
          </p:spPr>
          <p:txBody>
            <a:bodyPr wrap="none">
              <a:spAutoFit/>
            </a:bodyPr>
            <a:lstStyle/>
            <a:p>
              <a:r>
                <a:rPr lang="en-US" altLang="zh-CN">
                  <a:solidFill>
                    <a:srgbClr val="669900"/>
                  </a:solidFill>
                </a:rPr>
                <a:t>h</a:t>
              </a:r>
            </a:p>
          </p:txBody>
        </p:sp>
        <p:sp>
          <p:nvSpPr>
            <p:cNvPr id="61" name="Rectangle 157">
              <a:extLst>
                <a:ext uri="{FF2B5EF4-FFF2-40B4-BE49-F238E27FC236}">
                  <a16:creationId xmlns:a16="http://schemas.microsoft.com/office/drawing/2014/main" id="{4FF5A4D9-C82D-71D0-6EF5-C8270FC14370}"/>
                </a:ext>
              </a:extLst>
            </p:cNvPr>
            <p:cNvSpPr>
              <a:spLocks noChangeArrowheads="1"/>
            </p:cNvSpPr>
            <p:nvPr/>
          </p:nvSpPr>
          <p:spPr bwMode="auto">
            <a:xfrm>
              <a:off x="4870" y="2511"/>
              <a:ext cx="157" cy="233"/>
            </a:xfrm>
            <a:prstGeom prst="rect">
              <a:avLst/>
            </a:prstGeom>
            <a:noFill/>
            <a:ln w="12700" cap="sq">
              <a:noFill/>
              <a:miter lim="800000"/>
              <a:headEnd type="none" w="sm" len="sm"/>
              <a:tailEnd type="none" w="sm" len="sm"/>
            </a:ln>
          </p:spPr>
          <p:txBody>
            <a:bodyPr wrap="none">
              <a:spAutoFit/>
            </a:bodyPr>
            <a:lstStyle/>
            <a:p>
              <a:r>
                <a:rPr lang="en-US" altLang="zh-CN">
                  <a:solidFill>
                    <a:srgbClr val="669900"/>
                  </a:solidFill>
                </a:rPr>
                <a:t>i</a:t>
              </a:r>
            </a:p>
          </p:txBody>
        </p:sp>
        <p:sp>
          <p:nvSpPr>
            <p:cNvPr id="62" name="Text Box 158">
              <a:extLst>
                <a:ext uri="{FF2B5EF4-FFF2-40B4-BE49-F238E27FC236}">
                  <a16:creationId xmlns:a16="http://schemas.microsoft.com/office/drawing/2014/main" id="{9B93AFFF-256D-DA50-D5E7-BA8CD3753E5A}"/>
                </a:ext>
              </a:extLst>
            </p:cNvPr>
            <p:cNvSpPr txBox="1">
              <a:spLocks noChangeArrowheads="1"/>
            </p:cNvSpPr>
            <p:nvPr/>
          </p:nvSpPr>
          <p:spPr bwMode="auto">
            <a:xfrm>
              <a:off x="2256" y="1226"/>
              <a:ext cx="198" cy="213"/>
            </a:xfrm>
            <a:prstGeom prst="rect">
              <a:avLst/>
            </a:prstGeom>
            <a:noFill/>
            <a:ln w="12700" cap="sq">
              <a:noFill/>
              <a:miter lim="800000"/>
              <a:headEnd type="none" w="sm" len="sm"/>
              <a:tailEnd type="none" w="sm" len="sm"/>
            </a:ln>
          </p:spPr>
          <p:txBody>
            <a:bodyPr wrap="none">
              <a:spAutoFit/>
            </a:bodyPr>
            <a:lstStyle/>
            <a:p>
              <a:r>
                <a:rPr lang="en-US" altLang="zh-CN" sz="1600">
                  <a:solidFill>
                    <a:srgbClr val="FF3300"/>
                  </a:solidFill>
                </a:rPr>
                <a:t>1</a:t>
              </a:r>
            </a:p>
          </p:txBody>
        </p:sp>
        <p:sp>
          <p:nvSpPr>
            <p:cNvPr id="63" name="Text Box 159">
              <a:extLst>
                <a:ext uri="{FF2B5EF4-FFF2-40B4-BE49-F238E27FC236}">
                  <a16:creationId xmlns:a16="http://schemas.microsoft.com/office/drawing/2014/main" id="{6C09ACA1-CC6A-3DA5-708B-00EFD2D278C8}"/>
                </a:ext>
              </a:extLst>
            </p:cNvPr>
            <p:cNvSpPr txBox="1">
              <a:spLocks noChangeArrowheads="1"/>
            </p:cNvSpPr>
            <p:nvPr/>
          </p:nvSpPr>
          <p:spPr bwMode="auto">
            <a:xfrm>
              <a:off x="48" y="2715"/>
              <a:ext cx="198" cy="213"/>
            </a:xfrm>
            <a:prstGeom prst="rect">
              <a:avLst/>
            </a:prstGeom>
            <a:noFill/>
            <a:ln w="12700" cap="sq">
              <a:noFill/>
              <a:miter lim="800000"/>
              <a:headEnd type="none" w="sm" len="sm"/>
              <a:tailEnd type="none" w="sm" len="sm"/>
            </a:ln>
          </p:spPr>
          <p:txBody>
            <a:bodyPr wrap="none">
              <a:spAutoFit/>
            </a:bodyPr>
            <a:lstStyle/>
            <a:p>
              <a:r>
                <a:rPr lang="en-US" altLang="zh-CN" sz="1600">
                  <a:solidFill>
                    <a:srgbClr val="FF3300"/>
                  </a:solidFill>
                </a:rPr>
                <a:t>1</a:t>
              </a:r>
            </a:p>
          </p:txBody>
        </p:sp>
        <p:sp>
          <p:nvSpPr>
            <p:cNvPr id="64" name="Text Box 160">
              <a:extLst>
                <a:ext uri="{FF2B5EF4-FFF2-40B4-BE49-F238E27FC236}">
                  <a16:creationId xmlns:a16="http://schemas.microsoft.com/office/drawing/2014/main" id="{FE29369C-B058-FEBD-C3FF-12CEC122DE03}"/>
                </a:ext>
              </a:extLst>
            </p:cNvPr>
            <p:cNvSpPr txBox="1">
              <a:spLocks noChangeArrowheads="1"/>
            </p:cNvSpPr>
            <p:nvPr/>
          </p:nvSpPr>
          <p:spPr bwMode="auto">
            <a:xfrm>
              <a:off x="871" y="2718"/>
              <a:ext cx="198" cy="213"/>
            </a:xfrm>
            <a:prstGeom prst="rect">
              <a:avLst/>
            </a:prstGeom>
            <a:noFill/>
            <a:ln w="12700" cap="sq">
              <a:noFill/>
              <a:miter lim="800000"/>
              <a:headEnd type="none" w="sm" len="sm"/>
              <a:tailEnd type="none" w="sm" len="sm"/>
            </a:ln>
          </p:spPr>
          <p:txBody>
            <a:bodyPr wrap="none">
              <a:spAutoFit/>
            </a:bodyPr>
            <a:lstStyle/>
            <a:p>
              <a:r>
                <a:rPr lang="en-US" altLang="zh-CN" sz="1600">
                  <a:solidFill>
                    <a:srgbClr val="FF3300"/>
                  </a:solidFill>
                </a:rPr>
                <a:t>1</a:t>
              </a:r>
            </a:p>
          </p:txBody>
        </p:sp>
        <p:sp>
          <p:nvSpPr>
            <p:cNvPr id="65" name="Text Box 161">
              <a:extLst>
                <a:ext uri="{FF2B5EF4-FFF2-40B4-BE49-F238E27FC236}">
                  <a16:creationId xmlns:a16="http://schemas.microsoft.com/office/drawing/2014/main" id="{ACAEFB8E-1031-98A8-9AAA-C45C7AB34EBB}"/>
                </a:ext>
              </a:extLst>
            </p:cNvPr>
            <p:cNvSpPr txBox="1">
              <a:spLocks noChangeArrowheads="1"/>
            </p:cNvSpPr>
            <p:nvPr/>
          </p:nvSpPr>
          <p:spPr bwMode="auto">
            <a:xfrm>
              <a:off x="1676" y="2718"/>
              <a:ext cx="198" cy="213"/>
            </a:xfrm>
            <a:prstGeom prst="rect">
              <a:avLst/>
            </a:prstGeom>
            <a:noFill/>
            <a:ln w="12700" cap="sq">
              <a:noFill/>
              <a:miter lim="800000"/>
              <a:headEnd type="none" w="sm" len="sm"/>
              <a:tailEnd type="none" w="sm" len="sm"/>
            </a:ln>
          </p:spPr>
          <p:txBody>
            <a:bodyPr wrap="none">
              <a:spAutoFit/>
            </a:bodyPr>
            <a:lstStyle/>
            <a:p>
              <a:r>
                <a:rPr lang="en-US" altLang="zh-CN" sz="1600">
                  <a:solidFill>
                    <a:srgbClr val="FF3300"/>
                  </a:solidFill>
                </a:rPr>
                <a:t>1</a:t>
              </a:r>
            </a:p>
          </p:txBody>
        </p:sp>
        <p:sp>
          <p:nvSpPr>
            <p:cNvPr id="66" name="Text Box 162">
              <a:extLst>
                <a:ext uri="{FF2B5EF4-FFF2-40B4-BE49-F238E27FC236}">
                  <a16:creationId xmlns:a16="http://schemas.microsoft.com/office/drawing/2014/main" id="{DD4A4BAC-4ADA-CB98-F737-D4C6DF85F063}"/>
                </a:ext>
              </a:extLst>
            </p:cNvPr>
            <p:cNvSpPr txBox="1">
              <a:spLocks noChangeArrowheads="1"/>
            </p:cNvSpPr>
            <p:nvPr/>
          </p:nvSpPr>
          <p:spPr bwMode="auto">
            <a:xfrm>
              <a:off x="2492" y="2729"/>
              <a:ext cx="198" cy="213"/>
            </a:xfrm>
            <a:prstGeom prst="rect">
              <a:avLst/>
            </a:prstGeom>
            <a:noFill/>
            <a:ln w="12700" cap="sq">
              <a:noFill/>
              <a:miter lim="800000"/>
              <a:headEnd type="none" w="sm" len="sm"/>
              <a:tailEnd type="none" w="sm" len="sm"/>
            </a:ln>
          </p:spPr>
          <p:txBody>
            <a:bodyPr wrap="none">
              <a:spAutoFit/>
            </a:bodyPr>
            <a:lstStyle/>
            <a:p>
              <a:r>
                <a:rPr lang="en-US" altLang="zh-CN" sz="1600">
                  <a:solidFill>
                    <a:srgbClr val="FF3300"/>
                  </a:solidFill>
                </a:rPr>
                <a:t>1</a:t>
              </a:r>
            </a:p>
          </p:txBody>
        </p:sp>
        <p:sp>
          <p:nvSpPr>
            <p:cNvPr id="67" name="Text Box 163">
              <a:extLst>
                <a:ext uri="{FF2B5EF4-FFF2-40B4-BE49-F238E27FC236}">
                  <a16:creationId xmlns:a16="http://schemas.microsoft.com/office/drawing/2014/main" id="{E2BFEC6F-2DBD-2A72-ED9F-D00FE08C80FA}"/>
                </a:ext>
              </a:extLst>
            </p:cNvPr>
            <p:cNvSpPr txBox="1">
              <a:spLocks noChangeArrowheads="1"/>
            </p:cNvSpPr>
            <p:nvPr/>
          </p:nvSpPr>
          <p:spPr bwMode="auto">
            <a:xfrm>
              <a:off x="4892" y="2718"/>
              <a:ext cx="198" cy="213"/>
            </a:xfrm>
            <a:prstGeom prst="rect">
              <a:avLst/>
            </a:prstGeom>
            <a:noFill/>
            <a:ln w="12700" cap="sq">
              <a:noFill/>
              <a:miter lim="800000"/>
              <a:headEnd type="none" w="sm" len="sm"/>
              <a:tailEnd type="none" w="sm" len="sm"/>
            </a:ln>
          </p:spPr>
          <p:txBody>
            <a:bodyPr wrap="none">
              <a:spAutoFit/>
            </a:bodyPr>
            <a:lstStyle/>
            <a:p>
              <a:r>
                <a:rPr lang="en-US" altLang="zh-CN" sz="1600">
                  <a:solidFill>
                    <a:srgbClr val="FF3300"/>
                  </a:solidFill>
                </a:rPr>
                <a:t>1</a:t>
              </a:r>
            </a:p>
          </p:txBody>
        </p:sp>
        <p:sp>
          <p:nvSpPr>
            <p:cNvPr id="68" name="Text Box 164">
              <a:extLst>
                <a:ext uri="{FF2B5EF4-FFF2-40B4-BE49-F238E27FC236}">
                  <a16:creationId xmlns:a16="http://schemas.microsoft.com/office/drawing/2014/main" id="{20CB378C-22FC-A2F4-6769-2FFEA9AA499D}"/>
                </a:ext>
              </a:extLst>
            </p:cNvPr>
            <p:cNvSpPr txBox="1">
              <a:spLocks noChangeArrowheads="1"/>
            </p:cNvSpPr>
            <p:nvPr/>
          </p:nvSpPr>
          <p:spPr bwMode="auto">
            <a:xfrm>
              <a:off x="694" y="1940"/>
              <a:ext cx="198" cy="213"/>
            </a:xfrm>
            <a:prstGeom prst="rect">
              <a:avLst/>
            </a:prstGeom>
            <a:noFill/>
            <a:ln w="12700" cap="sq">
              <a:noFill/>
              <a:miter lim="800000"/>
              <a:headEnd type="none" w="sm" len="sm"/>
              <a:tailEnd type="none" w="sm" len="sm"/>
            </a:ln>
          </p:spPr>
          <p:txBody>
            <a:bodyPr wrap="none">
              <a:spAutoFit/>
            </a:bodyPr>
            <a:lstStyle/>
            <a:p>
              <a:r>
                <a:rPr lang="en-US" altLang="zh-CN" sz="1600">
                  <a:solidFill>
                    <a:srgbClr val="FF3300"/>
                  </a:solidFill>
                </a:rPr>
                <a:t>2</a:t>
              </a:r>
            </a:p>
          </p:txBody>
        </p:sp>
        <p:sp>
          <p:nvSpPr>
            <p:cNvPr id="69" name="Text Box 165">
              <a:extLst>
                <a:ext uri="{FF2B5EF4-FFF2-40B4-BE49-F238E27FC236}">
                  <a16:creationId xmlns:a16="http://schemas.microsoft.com/office/drawing/2014/main" id="{EAEA19F0-2134-9828-1BFD-E5DBBB8D7772}"/>
                </a:ext>
              </a:extLst>
            </p:cNvPr>
            <p:cNvSpPr txBox="1">
              <a:spLocks noChangeArrowheads="1"/>
            </p:cNvSpPr>
            <p:nvPr/>
          </p:nvSpPr>
          <p:spPr bwMode="auto">
            <a:xfrm>
              <a:off x="3456" y="1939"/>
              <a:ext cx="198" cy="213"/>
            </a:xfrm>
            <a:prstGeom prst="rect">
              <a:avLst/>
            </a:prstGeom>
            <a:noFill/>
            <a:ln w="12700" cap="sq">
              <a:noFill/>
              <a:miter lim="800000"/>
              <a:headEnd type="none" w="sm" len="sm"/>
              <a:tailEnd type="none" w="sm" len="sm"/>
            </a:ln>
          </p:spPr>
          <p:txBody>
            <a:bodyPr wrap="none">
              <a:spAutoFit/>
            </a:bodyPr>
            <a:lstStyle/>
            <a:p>
              <a:r>
                <a:rPr lang="en-US" altLang="zh-CN" sz="1600">
                  <a:solidFill>
                    <a:srgbClr val="FF3300"/>
                  </a:solidFill>
                </a:rPr>
                <a:t>2</a:t>
              </a:r>
            </a:p>
          </p:txBody>
        </p:sp>
        <p:sp>
          <p:nvSpPr>
            <p:cNvPr id="70" name="Text Box 166">
              <a:extLst>
                <a:ext uri="{FF2B5EF4-FFF2-40B4-BE49-F238E27FC236}">
                  <a16:creationId xmlns:a16="http://schemas.microsoft.com/office/drawing/2014/main" id="{DB8CCEB5-3AA2-D5D5-7535-A337CF5D3E79}"/>
                </a:ext>
              </a:extLst>
            </p:cNvPr>
            <p:cNvSpPr txBox="1">
              <a:spLocks noChangeArrowheads="1"/>
            </p:cNvSpPr>
            <p:nvPr/>
          </p:nvSpPr>
          <p:spPr bwMode="auto">
            <a:xfrm>
              <a:off x="3312" y="2719"/>
              <a:ext cx="198" cy="213"/>
            </a:xfrm>
            <a:prstGeom prst="rect">
              <a:avLst/>
            </a:prstGeom>
            <a:noFill/>
            <a:ln w="12700" cap="sq">
              <a:noFill/>
              <a:miter lim="800000"/>
              <a:headEnd type="none" w="sm" len="sm"/>
              <a:tailEnd type="none" w="sm" len="sm"/>
            </a:ln>
          </p:spPr>
          <p:txBody>
            <a:bodyPr wrap="none">
              <a:spAutoFit/>
            </a:bodyPr>
            <a:lstStyle/>
            <a:p>
              <a:r>
                <a:rPr lang="en-US" altLang="zh-CN" sz="1600">
                  <a:solidFill>
                    <a:srgbClr val="FF3300"/>
                  </a:solidFill>
                </a:rPr>
                <a:t>3</a:t>
              </a:r>
            </a:p>
          </p:txBody>
        </p:sp>
      </p:grpSp>
      <p:sp>
        <p:nvSpPr>
          <p:cNvPr id="171" name="Text Box 170">
            <a:extLst>
              <a:ext uri="{FF2B5EF4-FFF2-40B4-BE49-F238E27FC236}">
                <a16:creationId xmlns:a16="http://schemas.microsoft.com/office/drawing/2014/main" id="{643ACA03-301A-8BD0-5226-FE203D6987F7}"/>
              </a:ext>
            </a:extLst>
          </p:cNvPr>
          <p:cNvSpPr txBox="1">
            <a:spLocks noChangeArrowheads="1"/>
          </p:cNvSpPr>
          <p:nvPr/>
        </p:nvSpPr>
        <p:spPr bwMode="auto">
          <a:xfrm>
            <a:off x="1316202" y="4578648"/>
            <a:ext cx="4222750" cy="461665"/>
          </a:xfrm>
          <a:prstGeom prst="rect">
            <a:avLst/>
          </a:prstGeom>
          <a:noFill/>
          <a:ln w="12700" cap="sq">
            <a:noFill/>
            <a:miter lim="800000"/>
            <a:headEnd type="none" w="sm" len="sm"/>
            <a:tailEnd type="none" w="sm" len="sm"/>
          </a:ln>
        </p:spPr>
        <p:txBody>
          <a:bodyPr>
            <a:spAutoFit/>
          </a:bodyPr>
          <a:lstStyle/>
          <a:p>
            <a:r>
              <a:rPr lang="zh-CN" altLang="en-US" sz="2400" dirty="0">
                <a:solidFill>
                  <a:srgbClr val="000000"/>
                </a:solidFill>
                <a:latin typeface="幼圆" pitchFamily="49" charset="-122"/>
                <a:ea typeface="幼圆" pitchFamily="49" charset="-122"/>
              </a:rPr>
              <a:t>例如，查找关键字值</a:t>
            </a:r>
            <a:r>
              <a:rPr lang="en-US" altLang="zh-CN" sz="2400" dirty="0">
                <a:solidFill>
                  <a:srgbClr val="FF3300"/>
                </a:solidFill>
                <a:ea typeface="楷体_GB2312" pitchFamily="49" charset="-122"/>
              </a:rPr>
              <a:t>k=47</a:t>
            </a:r>
          </a:p>
        </p:txBody>
      </p:sp>
      <p:sp>
        <p:nvSpPr>
          <p:cNvPr id="172" name="Line 171">
            <a:extLst>
              <a:ext uri="{FF2B5EF4-FFF2-40B4-BE49-F238E27FC236}">
                <a16:creationId xmlns:a16="http://schemas.microsoft.com/office/drawing/2014/main" id="{5FE60439-1D6F-B7E0-60FA-192115B8DB51}"/>
              </a:ext>
            </a:extLst>
          </p:cNvPr>
          <p:cNvSpPr>
            <a:spLocks noChangeShapeType="1"/>
          </p:cNvSpPr>
          <p:nvPr/>
        </p:nvSpPr>
        <p:spPr bwMode="auto">
          <a:xfrm>
            <a:off x="4572000" y="990600"/>
            <a:ext cx="1295400" cy="955675"/>
          </a:xfrm>
          <a:prstGeom prst="line">
            <a:avLst/>
          </a:prstGeom>
          <a:noFill/>
          <a:ln w="50800" cap="sq">
            <a:solidFill>
              <a:srgbClr val="FF3300"/>
            </a:solidFill>
            <a:round/>
            <a:headEnd type="none" w="sm" len="sm"/>
            <a:tailEnd type="triangle" w="med" len="med"/>
          </a:ln>
        </p:spPr>
        <p:txBody>
          <a:bodyPr/>
          <a:lstStyle/>
          <a:p>
            <a:endParaRPr lang="zh-CN" altLang="en-US"/>
          </a:p>
        </p:txBody>
      </p:sp>
      <p:sp>
        <p:nvSpPr>
          <p:cNvPr id="173" name="Line 172">
            <a:extLst>
              <a:ext uri="{FF2B5EF4-FFF2-40B4-BE49-F238E27FC236}">
                <a16:creationId xmlns:a16="http://schemas.microsoft.com/office/drawing/2014/main" id="{E37C5107-93A3-805E-5017-5E6D2DE1C47D}"/>
              </a:ext>
            </a:extLst>
          </p:cNvPr>
          <p:cNvSpPr>
            <a:spLocks noChangeShapeType="1"/>
          </p:cNvSpPr>
          <p:nvPr/>
        </p:nvSpPr>
        <p:spPr bwMode="auto">
          <a:xfrm>
            <a:off x="6553200" y="2133600"/>
            <a:ext cx="0" cy="1108075"/>
          </a:xfrm>
          <a:prstGeom prst="line">
            <a:avLst/>
          </a:prstGeom>
          <a:noFill/>
          <a:ln w="50800" cap="sq">
            <a:solidFill>
              <a:srgbClr val="FF3300"/>
            </a:solidFill>
            <a:round/>
            <a:headEnd type="none" w="sm" len="sm"/>
            <a:tailEnd type="triangle" w="med" len="med"/>
          </a:ln>
        </p:spPr>
        <p:txBody>
          <a:bodyPr/>
          <a:lstStyle/>
          <a:p>
            <a:endParaRPr lang="zh-CN" altLang="en-US"/>
          </a:p>
        </p:txBody>
      </p:sp>
      <p:sp>
        <p:nvSpPr>
          <p:cNvPr id="174" name="Text Box 173">
            <a:extLst>
              <a:ext uri="{FF2B5EF4-FFF2-40B4-BE49-F238E27FC236}">
                <a16:creationId xmlns:a16="http://schemas.microsoft.com/office/drawing/2014/main" id="{D438B33C-E4B6-5CE0-4920-8A4A9C25BBAC}"/>
              </a:ext>
            </a:extLst>
          </p:cNvPr>
          <p:cNvSpPr txBox="1">
            <a:spLocks noChangeArrowheads="1"/>
          </p:cNvSpPr>
          <p:nvPr/>
        </p:nvSpPr>
        <p:spPr bwMode="auto">
          <a:xfrm>
            <a:off x="5192713" y="4586287"/>
            <a:ext cx="2444750" cy="519113"/>
          </a:xfrm>
          <a:prstGeom prst="rect">
            <a:avLst/>
          </a:prstGeom>
          <a:noFill/>
          <a:ln w="12700" cap="sq">
            <a:noFill/>
            <a:miter lim="800000"/>
            <a:headEnd type="none" w="sm" len="sm"/>
            <a:tailEnd type="none" w="sm" len="sm"/>
          </a:ln>
          <a:effectLst/>
        </p:spPr>
        <p:txBody>
          <a:bodyPr>
            <a:spAutoFit/>
          </a:bodyPr>
          <a:lstStyle/>
          <a:p>
            <a:r>
              <a:rPr lang="zh-CN" altLang="en-US" sz="2800" dirty="0">
                <a:solidFill>
                  <a:srgbClr val="FF3300"/>
                </a:solidFill>
                <a:latin typeface="黑体" pitchFamily="49" charset="-122"/>
                <a:ea typeface="黑体" pitchFamily="49" charset="-122"/>
              </a:rPr>
              <a:t>查找成功 ！</a:t>
            </a:r>
          </a:p>
        </p:txBody>
      </p:sp>
      <p:sp>
        <p:nvSpPr>
          <p:cNvPr id="175" name="Text Box 174">
            <a:extLst>
              <a:ext uri="{FF2B5EF4-FFF2-40B4-BE49-F238E27FC236}">
                <a16:creationId xmlns:a16="http://schemas.microsoft.com/office/drawing/2014/main" id="{4BB566BF-1397-D19C-8A53-D4DB94433952}"/>
              </a:ext>
            </a:extLst>
          </p:cNvPr>
          <p:cNvSpPr txBox="1">
            <a:spLocks noChangeArrowheads="1"/>
          </p:cNvSpPr>
          <p:nvPr/>
        </p:nvSpPr>
        <p:spPr bwMode="auto">
          <a:xfrm>
            <a:off x="1331913" y="5038725"/>
            <a:ext cx="4149725" cy="461665"/>
          </a:xfrm>
          <a:prstGeom prst="rect">
            <a:avLst/>
          </a:prstGeom>
          <a:noFill/>
          <a:ln w="12700" cap="sq">
            <a:noFill/>
            <a:miter lim="800000"/>
            <a:headEnd type="none" w="sm" len="sm"/>
            <a:tailEnd type="none" w="sm" len="sm"/>
          </a:ln>
        </p:spPr>
        <p:txBody>
          <a:bodyPr>
            <a:spAutoFit/>
          </a:bodyPr>
          <a:lstStyle/>
          <a:p>
            <a:r>
              <a:rPr lang="zh-CN" altLang="en-US" sz="2400" dirty="0">
                <a:solidFill>
                  <a:srgbClr val="000000"/>
                </a:solidFill>
                <a:latin typeface="幼圆" pitchFamily="49" charset="-122"/>
                <a:ea typeface="幼圆" pitchFamily="49" charset="-122"/>
              </a:rPr>
              <a:t>例如，查找关键字值</a:t>
            </a:r>
            <a:r>
              <a:rPr lang="en-US" altLang="zh-CN" sz="2400" dirty="0">
                <a:solidFill>
                  <a:srgbClr val="FF3300"/>
                </a:solidFill>
                <a:ea typeface="楷体_GB2312" pitchFamily="49" charset="-122"/>
              </a:rPr>
              <a:t>k=23</a:t>
            </a:r>
          </a:p>
        </p:txBody>
      </p:sp>
      <p:sp>
        <p:nvSpPr>
          <p:cNvPr id="176" name="Text Box 175">
            <a:extLst>
              <a:ext uri="{FF2B5EF4-FFF2-40B4-BE49-F238E27FC236}">
                <a16:creationId xmlns:a16="http://schemas.microsoft.com/office/drawing/2014/main" id="{3E96149F-AA5C-EE13-244E-2F813F56C0AA}"/>
              </a:ext>
            </a:extLst>
          </p:cNvPr>
          <p:cNvSpPr txBox="1">
            <a:spLocks noChangeArrowheads="1"/>
          </p:cNvSpPr>
          <p:nvPr/>
        </p:nvSpPr>
        <p:spPr bwMode="auto">
          <a:xfrm>
            <a:off x="5192713" y="4962525"/>
            <a:ext cx="2520950" cy="519113"/>
          </a:xfrm>
          <a:prstGeom prst="rect">
            <a:avLst/>
          </a:prstGeom>
          <a:noFill/>
          <a:ln w="12700" cap="sq">
            <a:noFill/>
            <a:miter lim="800000"/>
            <a:headEnd type="none" w="sm" len="sm"/>
            <a:tailEnd type="none" w="sm" len="sm"/>
          </a:ln>
          <a:effectLst/>
        </p:spPr>
        <p:txBody>
          <a:bodyPr>
            <a:spAutoFit/>
          </a:bodyPr>
          <a:lstStyle/>
          <a:p>
            <a:r>
              <a:rPr lang="zh-CN" altLang="en-US" sz="2800" dirty="0">
                <a:solidFill>
                  <a:srgbClr val="669900"/>
                </a:solidFill>
                <a:latin typeface="黑体" pitchFamily="49" charset="-122"/>
                <a:ea typeface="黑体" pitchFamily="49" charset="-122"/>
              </a:rPr>
              <a:t>查找失败 ！</a:t>
            </a:r>
          </a:p>
        </p:txBody>
      </p:sp>
      <p:sp>
        <p:nvSpPr>
          <p:cNvPr id="177" name="Line 177">
            <a:extLst>
              <a:ext uri="{FF2B5EF4-FFF2-40B4-BE49-F238E27FC236}">
                <a16:creationId xmlns:a16="http://schemas.microsoft.com/office/drawing/2014/main" id="{81C49A4F-634F-1722-6679-31E15F4CC8A6}"/>
              </a:ext>
            </a:extLst>
          </p:cNvPr>
          <p:cNvSpPr>
            <a:spLocks noChangeShapeType="1"/>
          </p:cNvSpPr>
          <p:nvPr/>
        </p:nvSpPr>
        <p:spPr bwMode="auto">
          <a:xfrm flipH="1">
            <a:off x="2438400" y="1066800"/>
            <a:ext cx="1600200" cy="914400"/>
          </a:xfrm>
          <a:prstGeom prst="line">
            <a:avLst/>
          </a:prstGeom>
          <a:noFill/>
          <a:ln w="50800" cap="sq">
            <a:solidFill>
              <a:srgbClr val="21C705"/>
            </a:solidFill>
            <a:round/>
            <a:headEnd type="none" w="sm" len="sm"/>
            <a:tailEnd type="triangle" w="med" len="med"/>
          </a:ln>
        </p:spPr>
        <p:txBody>
          <a:bodyPr/>
          <a:lstStyle/>
          <a:p>
            <a:endParaRPr lang="zh-CN" altLang="en-US"/>
          </a:p>
        </p:txBody>
      </p:sp>
      <p:sp>
        <p:nvSpPr>
          <p:cNvPr id="178" name="Line 178">
            <a:extLst>
              <a:ext uri="{FF2B5EF4-FFF2-40B4-BE49-F238E27FC236}">
                <a16:creationId xmlns:a16="http://schemas.microsoft.com/office/drawing/2014/main" id="{A8F7A5E0-A99E-674D-0049-7222F48ECC9F}"/>
              </a:ext>
            </a:extLst>
          </p:cNvPr>
          <p:cNvSpPr>
            <a:spLocks noChangeShapeType="1"/>
          </p:cNvSpPr>
          <p:nvPr/>
        </p:nvSpPr>
        <p:spPr bwMode="auto">
          <a:xfrm>
            <a:off x="2133600" y="2133600"/>
            <a:ext cx="0" cy="990600"/>
          </a:xfrm>
          <a:prstGeom prst="line">
            <a:avLst/>
          </a:prstGeom>
          <a:noFill/>
          <a:ln w="50800" cap="sq">
            <a:solidFill>
              <a:srgbClr val="21C705"/>
            </a:solidFill>
            <a:round/>
            <a:headEnd type="none" w="sm" len="sm"/>
            <a:tailEnd type="stealth" w="med" len="lg"/>
          </a:ln>
        </p:spPr>
        <p:txBody>
          <a:bodyPr/>
          <a:lstStyle/>
          <a:p>
            <a:endParaRPr lang="zh-CN" altLang="en-US"/>
          </a:p>
        </p:txBody>
      </p:sp>
      <p:sp>
        <p:nvSpPr>
          <p:cNvPr id="179" name="Line 179">
            <a:extLst>
              <a:ext uri="{FF2B5EF4-FFF2-40B4-BE49-F238E27FC236}">
                <a16:creationId xmlns:a16="http://schemas.microsoft.com/office/drawing/2014/main" id="{6C952253-1CEA-6D3C-E4D6-2143EB05291D}"/>
              </a:ext>
            </a:extLst>
          </p:cNvPr>
          <p:cNvSpPr>
            <a:spLocks noChangeShapeType="1"/>
          </p:cNvSpPr>
          <p:nvPr/>
        </p:nvSpPr>
        <p:spPr bwMode="auto">
          <a:xfrm>
            <a:off x="1828800" y="3352800"/>
            <a:ext cx="0" cy="533400"/>
          </a:xfrm>
          <a:prstGeom prst="line">
            <a:avLst/>
          </a:prstGeom>
          <a:noFill/>
          <a:ln w="50800" cap="sq">
            <a:solidFill>
              <a:srgbClr val="21C705"/>
            </a:solidFill>
            <a:round/>
            <a:headEnd type="none" w="sm" len="sm"/>
            <a:tailEnd type="stealth" w="med" len="lg"/>
          </a:ln>
        </p:spPr>
        <p:txBody>
          <a:bodyPr/>
          <a:lstStyle/>
          <a:p>
            <a:endParaRPr lang="zh-CN" altLang="en-US"/>
          </a:p>
        </p:txBody>
      </p:sp>
      <p:grpSp>
        <p:nvGrpSpPr>
          <p:cNvPr id="180" name="Group 180">
            <a:extLst>
              <a:ext uri="{FF2B5EF4-FFF2-40B4-BE49-F238E27FC236}">
                <a16:creationId xmlns:a16="http://schemas.microsoft.com/office/drawing/2014/main" id="{7B2FA55E-AAE1-D88E-5B24-A6726E447C2B}"/>
              </a:ext>
            </a:extLst>
          </p:cNvPr>
          <p:cNvGrpSpPr>
            <a:grpSpLocks/>
          </p:cNvGrpSpPr>
          <p:nvPr/>
        </p:nvGrpSpPr>
        <p:grpSpPr bwMode="auto">
          <a:xfrm>
            <a:off x="5797550" y="3048000"/>
            <a:ext cx="457200" cy="609600"/>
            <a:chOff x="3652" y="2352"/>
            <a:chExt cx="288" cy="384"/>
          </a:xfrm>
        </p:grpSpPr>
        <p:sp>
          <p:nvSpPr>
            <p:cNvPr id="181" name="Rectangle 181">
              <a:extLst>
                <a:ext uri="{FF2B5EF4-FFF2-40B4-BE49-F238E27FC236}">
                  <a16:creationId xmlns:a16="http://schemas.microsoft.com/office/drawing/2014/main" id="{20182807-4EE9-2BFE-90F0-267041CED84C}"/>
                </a:ext>
              </a:extLst>
            </p:cNvPr>
            <p:cNvSpPr>
              <a:spLocks noChangeArrowheads="1"/>
            </p:cNvSpPr>
            <p:nvPr/>
          </p:nvSpPr>
          <p:spPr bwMode="auto">
            <a:xfrm>
              <a:off x="3660" y="2426"/>
              <a:ext cx="280" cy="213"/>
            </a:xfrm>
            <a:prstGeom prst="rect">
              <a:avLst/>
            </a:prstGeom>
            <a:noFill/>
            <a:ln w="41275" cap="sq">
              <a:noFill/>
              <a:miter lim="800000"/>
              <a:headEnd type="none" w="sm" len="sm"/>
              <a:tailEnd type="none" w="sm" len="sm"/>
            </a:ln>
          </p:spPr>
          <p:txBody>
            <a:bodyPr wrap="none">
              <a:spAutoFit/>
            </a:bodyPr>
            <a:lstStyle/>
            <a:p>
              <a:r>
                <a:rPr lang="en-US" altLang="zh-CN" sz="1600" dirty="0">
                  <a:solidFill>
                    <a:srgbClr val="FF3300"/>
                  </a:solidFill>
                </a:rPr>
                <a:t>47</a:t>
              </a:r>
            </a:p>
          </p:txBody>
        </p:sp>
        <p:sp>
          <p:nvSpPr>
            <p:cNvPr id="182" name="Oval 182">
              <a:extLst>
                <a:ext uri="{FF2B5EF4-FFF2-40B4-BE49-F238E27FC236}">
                  <a16:creationId xmlns:a16="http://schemas.microsoft.com/office/drawing/2014/main" id="{FFA3E517-7095-E4AC-D148-57AA4B699D79}"/>
                </a:ext>
              </a:extLst>
            </p:cNvPr>
            <p:cNvSpPr>
              <a:spLocks noChangeArrowheads="1"/>
            </p:cNvSpPr>
            <p:nvPr/>
          </p:nvSpPr>
          <p:spPr bwMode="auto">
            <a:xfrm>
              <a:off x="3652" y="2352"/>
              <a:ext cx="288" cy="384"/>
            </a:xfrm>
            <a:prstGeom prst="ellipse">
              <a:avLst/>
            </a:prstGeom>
            <a:noFill/>
            <a:ln w="41275">
              <a:solidFill>
                <a:srgbClr val="FF0000"/>
              </a:solidFill>
              <a:prstDash val="lgDash"/>
              <a:round/>
              <a:headEnd type="none" w="sm" len="sm"/>
              <a:tailEnd type="none" w="sm" len="sm"/>
            </a:ln>
          </p:spPr>
          <p:txBody>
            <a:bodyPr wrap="none" anchor="ctr"/>
            <a:lstStyle/>
            <a:p>
              <a:endParaRPr lang="zh-CN" altLang="en-US">
                <a:solidFill>
                  <a:srgbClr val="FFFFCC"/>
                </a:solidFill>
              </a:endParaRPr>
            </a:p>
          </p:txBody>
        </p:sp>
      </p:grpSp>
      <p:sp>
        <p:nvSpPr>
          <p:cNvPr id="183" name="Oval 183">
            <a:extLst>
              <a:ext uri="{FF2B5EF4-FFF2-40B4-BE49-F238E27FC236}">
                <a16:creationId xmlns:a16="http://schemas.microsoft.com/office/drawing/2014/main" id="{15C49130-04A8-EDAE-F1CB-6745AD603AB2}"/>
              </a:ext>
            </a:extLst>
          </p:cNvPr>
          <p:cNvSpPr>
            <a:spLocks noChangeArrowheads="1"/>
          </p:cNvSpPr>
          <p:nvPr/>
        </p:nvSpPr>
        <p:spPr bwMode="auto">
          <a:xfrm>
            <a:off x="1600200" y="3810000"/>
            <a:ext cx="457200" cy="625475"/>
          </a:xfrm>
          <a:prstGeom prst="ellipse">
            <a:avLst/>
          </a:prstGeom>
          <a:noFill/>
          <a:ln w="44450">
            <a:solidFill>
              <a:srgbClr val="008000"/>
            </a:solidFill>
            <a:prstDash val="lgDash"/>
            <a:round/>
            <a:headEnd type="none" w="sm" len="sm"/>
            <a:tailEnd type="none" w="sm" len="sm"/>
          </a:ln>
        </p:spPr>
        <p:txBody>
          <a:bodyPr wrap="none" anchor="ctr"/>
          <a:lstStyle/>
          <a:p>
            <a:endParaRPr lang="zh-CN" altLang="en-US">
              <a:solidFill>
                <a:srgbClr val="FFFFCC"/>
              </a:solidFill>
            </a:endParaRPr>
          </a:p>
        </p:txBody>
      </p:sp>
      <p:grpSp>
        <p:nvGrpSpPr>
          <p:cNvPr id="184" name="Group 230">
            <a:extLst>
              <a:ext uri="{FF2B5EF4-FFF2-40B4-BE49-F238E27FC236}">
                <a16:creationId xmlns:a16="http://schemas.microsoft.com/office/drawing/2014/main" id="{3D7922D6-7F09-8018-87D3-9C4A1A99AA4E}"/>
              </a:ext>
            </a:extLst>
          </p:cNvPr>
          <p:cNvGrpSpPr>
            <a:grpSpLocks/>
          </p:cNvGrpSpPr>
          <p:nvPr/>
        </p:nvGrpSpPr>
        <p:grpSpPr bwMode="auto">
          <a:xfrm>
            <a:off x="1241425" y="5635625"/>
            <a:ext cx="6454776" cy="1008063"/>
            <a:chOff x="747" y="3550"/>
            <a:chExt cx="4066" cy="635"/>
          </a:xfrm>
        </p:grpSpPr>
        <p:sp>
          <p:nvSpPr>
            <p:cNvPr id="185" name="Rectangle 185">
              <a:extLst>
                <a:ext uri="{FF2B5EF4-FFF2-40B4-BE49-F238E27FC236}">
                  <a16:creationId xmlns:a16="http://schemas.microsoft.com/office/drawing/2014/main" id="{3DD8E06B-AEF5-9E7E-8067-B1373190C243}"/>
                </a:ext>
              </a:extLst>
            </p:cNvPr>
            <p:cNvSpPr>
              <a:spLocks noChangeArrowheads="1"/>
            </p:cNvSpPr>
            <p:nvPr/>
          </p:nvSpPr>
          <p:spPr bwMode="auto">
            <a:xfrm>
              <a:off x="747" y="3550"/>
              <a:ext cx="4061" cy="635"/>
            </a:xfrm>
            <a:prstGeom prst="rect">
              <a:avLst/>
            </a:prstGeom>
            <a:noFill/>
            <a:ln w="63500" cap="sq">
              <a:solidFill>
                <a:schemeClr val="accent1"/>
              </a:solidFill>
              <a:miter lim="800000"/>
              <a:headEnd/>
              <a:tailEnd/>
            </a:ln>
            <a:effectLst>
              <a:outerShdw dist="35921" dir="2700000" algn="ctr" rotWithShape="0">
                <a:srgbClr val="B2B2B2"/>
              </a:outerShdw>
            </a:effectLst>
          </p:spPr>
          <p:txBody>
            <a:bodyPr wrap="none" anchor="ctr"/>
            <a:lstStyle/>
            <a:p>
              <a:endParaRPr lang="zh-CN" altLang="en-US">
                <a:solidFill>
                  <a:srgbClr val="FFFFCC"/>
                </a:solidFill>
              </a:endParaRPr>
            </a:p>
          </p:txBody>
        </p:sp>
        <p:sp>
          <p:nvSpPr>
            <p:cNvPr id="186" name="Text Box 186">
              <a:extLst>
                <a:ext uri="{FF2B5EF4-FFF2-40B4-BE49-F238E27FC236}">
                  <a16:creationId xmlns:a16="http://schemas.microsoft.com/office/drawing/2014/main" id="{50840AE2-3F3C-50DB-65E7-D96524A1F9CD}"/>
                </a:ext>
              </a:extLst>
            </p:cNvPr>
            <p:cNvSpPr txBox="1">
              <a:spLocks noChangeArrowheads="1"/>
            </p:cNvSpPr>
            <p:nvPr/>
          </p:nvSpPr>
          <p:spPr bwMode="auto">
            <a:xfrm>
              <a:off x="1212" y="3628"/>
              <a:ext cx="3601" cy="475"/>
            </a:xfrm>
            <a:prstGeom prst="rect">
              <a:avLst/>
            </a:prstGeom>
            <a:noFill/>
            <a:ln w="28575" cap="sq">
              <a:noFill/>
              <a:miter lim="800000"/>
              <a:headEnd type="none" w="sm" len="sm"/>
              <a:tailEnd type="none" w="sm" len="sm"/>
            </a:ln>
          </p:spPr>
          <p:txBody>
            <a:bodyPr wrap="square">
              <a:spAutoFit/>
            </a:bodyPr>
            <a:lstStyle/>
            <a:p>
              <a:pPr marL="457200" indent="-457200">
                <a:lnSpc>
                  <a:spcPct val="85000"/>
                </a:lnSpc>
                <a:buFontTx/>
                <a:buAutoNum type="arabicParenBoth"/>
              </a:pPr>
              <a:r>
                <a:rPr lang="en-US" altLang="zh-CN" sz="2500" dirty="0">
                  <a:solidFill>
                    <a:srgbClr val="000074"/>
                  </a:solidFill>
                </a:rPr>
                <a:t>k=</a:t>
              </a:r>
              <a:r>
                <a:rPr lang="en-US" altLang="zh-CN" sz="2500" dirty="0" err="1">
                  <a:solidFill>
                    <a:srgbClr val="000074"/>
                  </a:solidFill>
                </a:rPr>
                <a:t>key</a:t>
              </a:r>
              <a:r>
                <a:rPr lang="en-US" altLang="zh-CN" sz="2500" baseline="-24000" dirty="0" err="1">
                  <a:solidFill>
                    <a:srgbClr val="000074"/>
                  </a:solidFill>
                </a:rPr>
                <a:t>i</a:t>
              </a:r>
              <a:r>
                <a:rPr lang="en-US" altLang="zh-CN" sz="2500" dirty="0">
                  <a:solidFill>
                    <a:srgbClr val="000074"/>
                  </a:solidFill>
                </a:rPr>
                <a:t>    </a:t>
              </a:r>
              <a:r>
                <a:rPr lang="zh-CN" altLang="en-US" sz="2500" dirty="0">
                  <a:solidFill>
                    <a:srgbClr val="000074"/>
                  </a:solidFill>
                  <a:ea typeface="幼圆" pitchFamily="49" charset="-122"/>
                </a:rPr>
                <a:t>查找成功</a:t>
              </a:r>
              <a:r>
                <a:rPr lang="zh-CN" altLang="en-US" sz="2500" dirty="0">
                  <a:solidFill>
                    <a:srgbClr val="000074"/>
                  </a:solidFill>
                </a:rPr>
                <a:t>      </a:t>
              </a:r>
            </a:p>
            <a:p>
              <a:pPr marL="457200" indent="-457200">
                <a:lnSpc>
                  <a:spcPct val="85000"/>
                </a:lnSpc>
              </a:pPr>
              <a:r>
                <a:rPr lang="en-US" altLang="zh-CN" sz="2500" dirty="0">
                  <a:solidFill>
                    <a:srgbClr val="000074"/>
                  </a:solidFill>
                </a:rPr>
                <a:t>(2)k&lt;</a:t>
              </a:r>
              <a:r>
                <a:rPr lang="en-US" altLang="zh-CN" sz="2500" dirty="0" err="1">
                  <a:solidFill>
                    <a:srgbClr val="000074"/>
                  </a:solidFill>
                </a:rPr>
                <a:t>key</a:t>
              </a:r>
              <a:r>
                <a:rPr lang="en-US" altLang="zh-CN" sz="2500" baseline="-25000" dirty="0" err="1">
                  <a:solidFill>
                    <a:srgbClr val="000074"/>
                  </a:solidFill>
                </a:rPr>
                <a:t>i</a:t>
              </a:r>
              <a:r>
                <a:rPr lang="en-US" altLang="zh-CN" sz="2500" baseline="-25000" dirty="0">
                  <a:solidFill>
                    <a:srgbClr val="000074"/>
                  </a:solidFill>
                </a:rPr>
                <a:t>      </a:t>
              </a:r>
              <a:r>
                <a:rPr lang="zh-CN" altLang="en-US" sz="2500" dirty="0">
                  <a:solidFill>
                    <a:srgbClr val="000074"/>
                  </a:solidFill>
                  <a:ea typeface="幼圆" pitchFamily="49" charset="-122"/>
                </a:rPr>
                <a:t>在</a:t>
              </a:r>
              <a:r>
                <a:rPr lang="en-US" altLang="zh-CN" sz="2600" dirty="0">
                  <a:solidFill>
                    <a:srgbClr val="000074"/>
                  </a:solidFill>
                </a:rPr>
                <a:t>p</a:t>
              </a:r>
              <a:r>
                <a:rPr lang="en-US" altLang="zh-CN" sz="2500" baseline="-25000" dirty="0">
                  <a:solidFill>
                    <a:srgbClr val="000074"/>
                  </a:solidFill>
                </a:rPr>
                <a:t>i-1</a:t>
              </a:r>
              <a:r>
                <a:rPr lang="zh-CN" altLang="en-US" sz="2500" dirty="0">
                  <a:solidFill>
                    <a:srgbClr val="000074"/>
                  </a:solidFill>
                  <a:ea typeface="幼圆" pitchFamily="49" charset="-122"/>
                </a:rPr>
                <a:t>所指的结点中查找</a:t>
              </a:r>
              <a:r>
                <a:rPr lang="zh-CN" altLang="en-US" sz="2500" baseline="-25000" dirty="0">
                  <a:solidFill>
                    <a:srgbClr val="000074"/>
                  </a:solidFill>
                </a:rPr>
                <a:t>  </a:t>
              </a:r>
            </a:p>
          </p:txBody>
        </p:sp>
        <p:sp>
          <p:nvSpPr>
            <p:cNvPr id="187" name="Rectangle 187">
              <a:extLst>
                <a:ext uri="{FF2B5EF4-FFF2-40B4-BE49-F238E27FC236}">
                  <a16:creationId xmlns:a16="http://schemas.microsoft.com/office/drawing/2014/main" id="{8FBC04F6-381E-1FC1-F679-CF6A0948F770}"/>
                </a:ext>
              </a:extLst>
            </p:cNvPr>
            <p:cNvSpPr>
              <a:spLocks noChangeArrowheads="1"/>
            </p:cNvSpPr>
            <p:nvPr/>
          </p:nvSpPr>
          <p:spPr bwMode="auto">
            <a:xfrm>
              <a:off x="793" y="3606"/>
              <a:ext cx="603" cy="523"/>
            </a:xfrm>
            <a:prstGeom prst="rect">
              <a:avLst/>
            </a:prstGeom>
            <a:noFill/>
            <a:ln w="12700" cap="sq">
              <a:noFill/>
              <a:miter lim="800000"/>
              <a:headEnd type="none" w="sm" len="sm"/>
              <a:tailEnd type="none" w="sm" len="sm"/>
            </a:ln>
            <a:effectLst/>
          </p:spPr>
          <p:txBody>
            <a:bodyPr>
              <a:spAutoFit/>
            </a:bodyPr>
            <a:lstStyle/>
            <a:p>
              <a:pPr>
                <a:lnSpc>
                  <a:spcPct val="80000"/>
                </a:lnSpc>
              </a:pPr>
              <a:r>
                <a:rPr lang="zh-CN" altLang="en-US" sz="3000" dirty="0">
                  <a:solidFill>
                    <a:srgbClr val="7030A0"/>
                  </a:solidFill>
                  <a:ea typeface="黑体" pitchFamily="49" charset="-122"/>
                </a:rPr>
                <a:t>原</a:t>
              </a:r>
            </a:p>
            <a:p>
              <a:pPr>
                <a:lnSpc>
                  <a:spcPct val="80000"/>
                </a:lnSpc>
              </a:pPr>
              <a:r>
                <a:rPr lang="zh-CN" altLang="en-US" sz="3000" dirty="0">
                  <a:solidFill>
                    <a:srgbClr val="7030A0"/>
                  </a:solidFill>
                  <a:ea typeface="黑体" pitchFamily="49" charset="-122"/>
                </a:rPr>
                <a:t>则</a:t>
              </a:r>
              <a:endParaRPr lang="en-US" altLang="zh-CN" sz="3000" dirty="0">
                <a:solidFill>
                  <a:srgbClr val="7030A0"/>
                </a:solidFill>
                <a:ea typeface="楷体_GB2312" pitchFamily="49" charset="-122"/>
              </a:endParaRPr>
            </a:p>
          </p:txBody>
        </p:sp>
      </p:grpSp>
      <p:grpSp>
        <p:nvGrpSpPr>
          <p:cNvPr id="188" name="Group 237">
            <a:extLst>
              <a:ext uri="{FF2B5EF4-FFF2-40B4-BE49-F238E27FC236}">
                <a16:creationId xmlns:a16="http://schemas.microsoft.com/office/drawing/2014/main" id="{C0509B09-3D2A-4C02-E888-4A847057F37B}"/>
              </a:ext>
            </a:extLst>
          </p:cNvPr>
          <p:cNvGrpSpPr>
            <a:grpSpLocks/>
          </p:cNvGrpSpPr>
          <p:nvPr/>
        </p:nvGrpSpPr>
        <p:grpSpPr bwMode="auto">
          <a:xfrm>
            <a:off x="7627938" y="309563"/>
            <a:ext cx="1047750" cy="887412"/>
            <a:chOff x="4760" y="315"/>
            <a:chExt cx="660" cy="559"/>
          </a:xfrm>
        </p:grpSpPr>
        <p:sp>
          <p:nvSpPr>
            <p:cNvPr id="189" name="AutoShape 200">
              <a:extLst>
                <a:ext uri="{FF2B5EF4-FFF2-40B4-BE49-F238E27FC236}">
                  <a16:creationId xmlns:a16="http://schemas.microsoft.com/office/drawing/2014/main" id="{65830C60-2F41-0E7B-0293-960687BBC2A0}"/>
                </a:ext>
              </a:extLst>
            </p:cNvPr>
            <p:cNvSpPr>
              <a:spLocks noChangeArrowheads="1"/>
            </p:cNvSpPr>
            <p:nvPr/>
          </p:nvSpPr>
          <p:spPr bwMode="auto">
            <a:xfrm rot="2010894">
              <a:off x="4760" y="315"/>
              <a:ext cx="589" cy="559"/>
            </a:xfrm>
            <a:prstGeom prst="irregularSeal2">
              <a:avLst/>
            </a:prstGeom>
            <a:ln>
              <a:headEnd type="none" w="sm" len="sm"/>
              <a:tailEnd type="none" w="sm" len="sm"/>
            </a:ln>
          </p:spPr>
          <p:style>
            <a:lnRef idx="1">
              <a:schemeClr val="accent5"/>
            </a:lnRef>
            <a:fillRef idx="3">
              <a:schemeClr val="accent5"/>
            </a:fillRef>
            <a:effectRef idx="2">
              <a:schemeClr val="accent5"/>
            </a:effectRef>
            <a:fontRef idx="minor">
              <a:schemeClr val="lt1"/>
            </a:fontRef>
          </p:style>
          <p:txBody>
            <a:bodyPr wrap="none" anchor="ctr"/>
            <a:lstStyle/>
            <a:p>
              <a:endParaRPr lang="zh-CN" altLang="en-US">
                <a:solidFill>
                  <a:srgbClr val="FFFFCC"/>
                </a:solidFill>
              </a:endParaRPr>
            </a:p>
          </p:txBody>
        </p:sp>
        <p:sp>
          <p:nvSpPr>
            <p:cNvPr id="190" name="Text Box 201">
              <a:extLst>
                <a:ext uri="{FF2B5EF4-FFF2-40B4-BE49-F238E27FC236}">
                  <a16:creationId xmlns:a16="http://schemas.microsoft.com/office/drawing/2014/main" id="{447E9617-BBA7-BF8A-C8EC-DC464CB75963}"/>
                </a:ext>
              </a:extLst>
            </p:cNvPr>
            <p:cNvSpPr txBox="1">
              <a:spLocks noChangeArrowheads="1"/>
            </p:cNvSpPr>
            <p:nvPr/>
          </p:nvSpPr>
          <p:spPr bwMode="auto">
            <a:xfrm rot="128614">
              <a:off x="4807" y="346"/>
              <a:ext cx="613" cy="490"/>
            </a:xfrm>
            <a:prstGeom prst="rect">
              <a:avLst/>
            </a:prstGeom>
            <a:noFill/>
            <a:ln w="12700" cap="sq">
              <a:noFill/>
              <a:miter lim="800000"/>
              <a:headEnd type="none" w="sm" len="sm"/>
              <a:tailEnd type="none" w="sm" len="sm"/>
            </a:ln>
            <a:effectLst/>
          </p:spPr>
          <p:txBody>
            <a:bodyPr>
              <a:spAutoFit/>
            </a:bodyPr>
            <a:lstStyle/>
            <a:p>
              <a:r>
                <a:rPr lang="zh-CN" altLang="en-US" sz="4500" dirty="0">
                  <a:solidFill>
                    <a:schemeClr val="bg1"/>
                  </a:solidFill>
                  <a:latin typeface="华文新魏" pitchFamily="2" charset="-122"/>
                  <a:ea typeface="华文新魏" pitchFamily="2" charset="-122"/>
                </a:rPr>
                <a:t>例</a:t>
              </a:r>
            </a:p>
          </p:txBody>
        </p:sp>
      </p:grpSp>
      <p:sp>
        <p:nvSpPr>
          <p:cNvPr id="191" name="Oval 202">
            <a:extLst>
              <a:ext uri="{FF2B5EF4-FFF2-40B4-BE49-F238E27FC236}">
                <a16:creationId xmlns:a16="http://schemas.microsoft.com/office/drawing/2014/main" id="{7ED78018-7204-9E10-4895-59E61143044F}"/>
              </a:ext>
            </a:extLst>
          </p:cNvPr>
          <p:cNvSpPr>
            <a:spLocks noChangeArrowheads="1"/>
          </p:cNvSpPr>
          <p:nvPr/>
        </p:nvSpPr>
        <p:spPr bwMode="auto">
          <a:xfrm>
            <a:off x="4305300" y="6092825"/>
            <a:ext cx="647700" cy="431800"/>
          </a:xfrm>
          <a:prstGeom prst="ellipse">
            <a:avLst/>
          </a:prstGeom>
          <a:noFill/>
          <a:ln w="53975">
            <a:solidFill>
              <a:srgbClr val="FF3300"/>
            </a:solidFill>
            <a:round/>
            <a:headEnd type="none" w="sm" len="sm"/>
            <a:tailEnd type="none" w="sm" len="sm"/>
          </a:ln>
        </p:spPr>
        <p:txBody>
          <a:bodyPr wrap="none" anchor="ctr"/>
          <a:lstStyle/>
          <a:p>
            <a:endParaRPr lang="zh-CN" altLang="en-US">
              <a:solidFill>
                <a:srgbClr val="FFFFCC"/>
              </a:solidFill>
            </a:endParaRPr>
          </a:p>
        </p:txBody>
      </p:sp>
      <p:grpSp>
        <p:nvGrpSpPr>
          <p:cNvPr id="192" name="Group 228">
            <a:extLst>
              <a:ext uri="{FF2B5EF4-FFF2-40B4-BE49-F238E27FC236}">
                <a16:creationId xmlns:a16="http://schemas.microsoft.com/office/drawing/2014/main" id="{1A28CBDA-AFE7-D630-5F85-939D485F9415}"/>
              </a:ext>
            </a:extLst>
          </p:cNvPr>
          <p:cNvGrpSpPr>
            <a:grpSpLocks/>
          </p:cNvGrpSpPr>
          <p:nvPr/>
        </p:nvGrpSpPr>
        <p:grpSpPr bwMode="auto">
          <a:xfrm>
            <a:off x="752738" y="357299"/>
            <a:ext cx="2058987" cy="514350"/>
            <a:chOff x="358" y="284"/>
            <a:chExt cx="1297" cy="324"/>
          </a:xfrm>
        </p:grpSpPr>
        <p:sp>
          <p:nvSpPr>
            <p:cNvPr id="193" name="Rectangle 226">
              <a:extLst>
                <a:ext uri="{FF2B5EF4-FFF2-40B4-BE49-F238E27FC236}">
                  <a16:creationId xmlns:a16="http://schemas.microsoft.com/office/drawing/2014/main" id="{35F93E6E-F6E7-5645-10F1-2A45EDC9F8D7}"/>
                </a:ext>
              </a:extLst>
            </p:cNvPr>
            <p:cNvSpPr>
              <a:spLocks noChangeArrowheads="1"/>
            </p:cNvSpPr>
            <p:nvPr/>
          </p:nvSpPr>
          <p:spPr bwMode="auto">
            <a:xfrm>
              <a:off x="358" y="284"/>
              <a:ext cx="905" cy="318"/>
            </a:xfrm>
            <a:prstGeom prst="rect">
              <a:avLst/>
            </a:prstGeom>
            <a:solidFill>
              <a:schemeClr val="accent4">
                <a:lumMod val="20000"/>
                <a:lumOff val="80000"/>
              </a:schemeClr>
            </a:solidFill>
            <a:ln w="12700" cap="sq">
              <a:noFill/>
              <a:miter lim="800000"/>
              <a:headEnd type="none" w="sm" len="sm"/>
              <a:tailEnd type="none" w="sm" len="sm"/>
            </a:ln>
            <a:effectLst>
              <a:outerShdw dist="53882" dir="2700000" algn="ctr" rotWithShape="0">
                <a:srgbClr val="B2B2B2"/>
              </a:outerShdw>
            </a:effectLst>
          </p:spPr>
          <p:txBody>
            <a:bodyPr wrap="none" anchor="ctr"/>
            <a:lstStyle/>
            <a:p>
              <a:endParaRPr lang="zh-CN" altLang="en-US">
                <a:solidFill>
                  <a:srgbClr val="FFFFCC"/>
                </a:solidFill>
              </a:endParaRPr>
            </a:p>
          </p:txBody>
        </p:sp>
        <p:sp>
          <p:nvSpPr>
            <p:cNvPr id="194" name="Rectangle 227">
              <a:extLst>
                <a:ext uri="{FF2B5EF4-FFF2-40B4-BE49-F238E27FC236}">
                  <a16:creationId xmlns:a16="http://schemas.microsoft.com/office/drawing/2014/main" id="{937B2E52-3D60-C02A-04E8-D3A43FF7D2EE}"/>
                </a:ext>
              </a:extLst>
            </p:cNvPr>
            <p:cNvSpPr>
              <a:spLocks noChangeArrowheads="1"/>
            </p:cNvSpPr>
            <p:nvPr/>
          </p:nvSpPr>
          <p:spPr bwMode="auto">
            <a:xfrm>
              <a:off x="385" y="300"/>
              <a:ext cx="1270" cy="308"/>
            </a:xfrm>
            <a:prstGeom prst="rect">
              <a:avLst/>
            </a:prstGeom>
            <a:noFill/>
            <a:ln w="12700" cap="sq">
              <a:noFill/>
              <a:miter lim="800000"/>
              <a:headEnd type="none" w="sm" len="sm"/>
              <a:tailEnd type="none" w="sm" len="sm"/>
            </a:ln>
            <a:effectLst/>
          </p:spPr>
          <p:txBody>
            <a:bodyPr>
              <a:spAutoFit/>
            </a:bodyPr>
            <a:lstStyle/>
            <a:p>
              <a:r>
                <a:rPr lang="en-US" altLang="zh-CN" sz="2600" dirty="0">
                  <a:solidFill>
                    <a:srgbClr val="264AA5"/>
                  </a:solidFill>
                </a:rPr>
                <a:t>4</a:t>
              </a:r>
              <a:r>
                <a:rPr lang="zh-CN" altLang="en-US" sz="2600" dirty="0">
                  <a:solidFill>
                    <a:srgbClr val="264AA5"/>
                  </a:solidFill>
                  <a:ea typeface="幼圆" pitchFamily="49" charset="-122"/>
                </a:rPr>
                <a:t>阶</a:t>
              </a:r>
              <a:r>
                <a:rPr lang="en-US" altLang="zh-CN" sz="2600" dirty="0">
                  <a:solidFill>
                    <a:srgbClr val="264AA5"/>
                  </a:solidFill>
                </a:rPr>
                <a:t>B-</a:t>
              </a:r>
              <a:r>
                <a:rPr lang="zh-CN" altLang="en-US" sz="2600" dirty="0">
                  <a:solidFill>
                    <a:srgbClr val="264AA5"/>
                  </a:solidFill>
                  <a:ea typeface="幼圆" pitchFamily="49" charset="-122"/>
                </a:rPr>
                <a:t>树</a:t>
              </a:r>
            </a:p>
          </p:txBody>
        </p:sp>
      </p:grpSp>
      <p:grpSp>
        <p:nvGrpSpPr>
          <p:cNvPr id="195" name="Group 231">
            <a:extLst>
              <a:ext uri="{FF2B5EF4-FFF2-40B4-BE49-F238E27FC236}">
                <a16:creationId xmlns:a16="http://schemas.microsoft.com/office/drawing/2014/main" id="{D3A210D8-B790-07B2-EFCF-E16370D341F8}"/>
              </a:ext>
            </a:extLst>
          </p:cNvPr>
          <p:cNvGrpSpPr>
            <a:grpSpLocks/>
          </p:cNvGrpSpPr>
          <p:nvPr/>
        </p:nvGrpSpPr>
        <p:grpSpPr bwMode="auto">
          <a:xfrm>
            <a:off x="4733925" y="804863"/>
            <a:ext cx="647700" cy="346075"/>
            <a:chOff x="2982" y="507"/>
            <a:chExt cx="408" cy="218"/>
          </a:xfrm>
        </p:grpSpPr>
        <p:sp>
          <p:nvSpPr>
            <p:cNvPr id="196" name="Line 232">
              <a:extLst>
                <a:ext uri="{FF2B5EF4-FFF2-40B4-BE49-F238E27FC236}">
                  <a16:creationId xmlns:a16="http://schemas.microsoft.com/office/drawing/2014/main" id="{7D41CFF2-6785-EC84-C713-E6D28DFBAE06}"/>
                </a:ext>
              </a:extLst>
            </p:cNvPr>
            <p:cNvSpPr>
              <a:spLocks noChangeShapeType="1"/>
            </p:cNvSpPr>
            <p:nvPr/>
          </p:nvSpPr>
          <p:spPr bwMode="auto">
            <a:xfrm>
              <a:off x="3048" y="535"/>
              <a:ext cx="184" cy="0"/>
            </a:xfrm>
            <a:prstGeom prst="line">
              <a:avLst/>
            </a:prstGeom>
            <a:noFill/>
            <a:ln w="19050">
              <a:solidFill>
                <a:srgbClr val="003366"/>
              </a:solidFill>
              <a:prstDash val="sysDot"/>
              <a:round/>
              <a:headEnd type="none" w="sm" len="sm"/>
              <a:tailEnd type="none" w="sm" len="sm"/>
            </a:ln>
          </p:spPr>
          <p:txBody>
            <a:bodyPr/>
            <a:lstStyle/>
            <a:p>
              <a:endParaRPr lang="zh-CN" altLang="en-US"/>
            </a:p>
          </p:txBody>
        </p:sp>
        <p:sp>
          <p:nvSpPr>
            <p:cNvPr id="197" name="Line 233">
              <a:extLst>
                <a:ext uri="{FF2B5EF4-FFF2-40B4-BE49-F238E27FC236}">
                  <a16:creationId xmlns:a16="http://schemas.microsoft.com/office/drawing/2014/main" id="{7AACDEF1-7787-B323-C65B-4BDF88AEB91C}"/>
                </a:ext>
              </a:extLst>
            </p:cNvPr>
            <p:cNvSpPr>
              <a:spLocks noChangeShapeType="1"/>
            </p:cNvSpPr>
            <p:nvPr/>
          </p:nvSpPr>
          <p:spPr bwMode="auto">
            <a:xfrm rot="5400000">
              <a:off x="3176" y="626"/>
              <a:ext cx="166" cy="0"/>
            </a:xfrm>
            <a:prstGeom prst="line">
              <a:avLst/>
            </a:prstGeom>
            <a:noFill/>
            <a:ln w="19050">
              <a:solidFill>
                <a:srgbClr val="003366"/>
              </a:solidFill>
              <a:prstDash val="sysDot"/>
              <a:round/>
              <a:headEnd type="none" w="sm" len="sm"/>
              <a:tailEnd type="none" w="sm" len="sm"/>
            </a:ln>
          </p:spPr>
          <p:txBody>
            <a:bodyPr/>
            <a:lstStyle/>
            <a:p>
              <a:endParaRPr lang="zh-CN" altLang="en-US"/>
            </a:p>
          </p:txBody>
        </p:sp>
        <p:sp>
          <p:nvSpPr>
            <p:cNvPr id="198" name="Line 234">
              <a:extLst>
                <a:ext uri="{FF2B5EF4-FFF2-40B4-BE49-F238E27FC236}">
                  <a16:creationId xmlns:a16="http://schemas.microsoft.com/office/drawing/2014/main" id="{DEA78317-65BD-FA38-BD9A-FB4F72AD09AD}"/>
                </a:ext>
              </a:extLst>
            </p:cNvPr>
            <p:cNvSpPr>
              <a:spLocks noChangeShapeType="1"/>
            </p:cNvSpPr>
            <p:nvPr/>
          </p:nvSpPr>
          <p:spPr bwMode="auto">
            <a:xfrm>
              <a:off x="3061" y="725"/>
              <a:ext cx="184" cy="0"/>
            </a:xfrm>
            <a:prstGeom prst="line">
              <a:avLst/>
            </a:prstGeom>
            <a:noFill/>
            <a:ln w="19050">
              <a:solidFill>
                <a:srgbClr val="003366"/>
              </a:solidFill>
              <a:prstDash val="sysDot"/>
              <a:round/>
              <a:headEnd type="none" w="sm" len="sm"/>
              <a:tailEnd type="none" w="sm" len="sm"/>
            </a:ln>
          </p:spPr>
          <p:txBody>
            <a:bodyPr/>
            <a:lstStyle/>
            <a:p>
              <a:endParaRPr lang="zh-CN" altLang="en-US"/>
            </a:p>
          </p:txBody>
        </p:sp>
        <p:sp>
          <p:nvSpPr>
            <p:cNvPr id="199" name="Text Box 235">
              <a:extLst>
                <a:ext uri="{FF2B5EF4-FFF2-40B4-BE49-F238E27FC236}">
                  <a16:creationId xmlns:a16="http://schemas.microsoft.com/office/drawing/2014/main" id="{94E10DBB-BFED-2CE7-CF5F-638019A06AA1}"/>
                </a:ext>
              </a:extLst>
            </p:cNvPr>
            <p:cNvSpPr txBox="1">
              <a:spLocks noChangeArrowheads="1"/>
            </p:cNvSpPr>
            <p:nvPr/>
          </p:nvSpPr>
          <p:spPr bwMode="auto">
            <a:xfrm>
              <a:off x="2982" y="507"/>
              <a:ext cx="408" cy="202"/>
            </a:xfrm>
            <a:prstGeom prst="rect">
              <a:avLst/>
            </a:prstGeom>
            <a:noFill/>
            <a:ln w="12700" cap="sq">
              <a:noFill/>
              <a:miter lim="800000"/>
              <a:headEnd type="none" w="sm" len="sm"/>
              <a:tailEnd type="none" w="sm" len="sm"/>
            </a:ln>
          </p:spPr>
          <p:txBody>
            <a:bodyPr>
              <a:spAutoFit/>
            </a:bodyPr>
            <a:lstStyle/>
            <a:p>
              <a:r>
                <a:rPr lang="en-US" altLang="zh-CN" sz="1500">
                  <a:solidFill>
                    <a:srgbClr val="000074"/>
                  </a:solidFill>
                </a:rPr>
                <a:t>key</a:t>
              </a:r>
              <a:r>
                <a:rPr lang="en-US" altLang="zh-CN" sz="1500" baseline="-25000">
                  <a:solidFill>
                    <a:srgbClr val="000074"/>
                  </a:solidFill>
                </a:rPr>
                <a:t>2</a:t>
              </a:r>
            </a:p>
          </p:txBody>
        </p:sp>
      </p:grpSp>
      <p:sp>
        <p:nvSpPr>
          <p:cNvPr id="200" name="Text Box 238">
            <a:extLst>
              <a:ext uri="{FF2B5EF4-FFF2-40B4-BE49-F238E27FC236}">
                <a16:creationId xmlns:a16="http://schemas.microsoft.com/office/drawing/2014/main" id="{17E41EFD-0D01-2D18-209C-E76BF6BA1253}"/>
              </a:ext>
            </a:extLst>
          </p:cNvPr>
          <p:cNvSpPr txBox="1">
            <a:spLocks noChangeArrowheads="1"/>
          </p:cNvSpPr>
          <p:nvPr/>
        </p:nvSpPr>
        <p:spPr bwMode="auto">
          <a:xfrm>
            <a:off x="5102225" y="790575"/>
            <a:ext cx="1676400" cy="350838"/>
          </a:xfrm>
          <a:prstGeom prst="rect">
            <a:avLst/>
          </a:prstGeom>
          <a:noFill/>
          <a:ln w="12700" cap="sq">
            <a:noFill/>
            <a:miter lim="800000"/>
            <a:headEnd type="none" w="sm" len="sm"/>
            <a:tailEnd type="none" w="sm" len="sm"/>
          </a:ln>
        </p:spPr>
        <p:txBody>
          <a:bodyPr>
            <a:spAutoFit/>
          </a:bodyPr>
          <a:lstStyle/>
          <a:p>
            <a:r>
              <a:rPr lang="en-US" altLang="zh-CN" sz="1700">
                <a:solidFill>
                  <a:srgbClr val="CC0066"/>
                </a:solidFill>
              </a:rPr>
              <a:t>=Maxkey</a:t>
            </a:r>
          </a:p>
        </p:txBody>
      </p:sp>
    </p:spTree>
    <p:extLst>
      <p:ext uri="{BB962C8B-B14F-4D97-AF65-F5344CB8AC3E}">
        <p14:creationId xmlns:p14="http://schemas.microsoft.com/office/powerpoint/2010/main" val="2764736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71"/>
                                        </p:tgtEl>
                                        <p:attrNameLst>
                                          <p:attrName>style.visibility</p:attrName>
                                        </p:attrNameLst>
                                      </p:cBhvr>
                                      <p:to>
                                        <p:strVal val="visible"/>
                                      </p:to>
                                    </p:set>
                                    <p:animEffect transition="in" filter="dissolve">
                                      <p:cBhvr>
                                        <p:cTn id="7" dur="500"/>
                                        <p:tgtEl>
                                          <p:spTgt spid="17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195"/>
                                        </p:tgtEl>
                                        <p:attrNameLst>
                                          <p:attrName>style.visibility</p:attrName>
                                        </p:attrNameLst>
                                      </p:cBhvr>
                                      <p:to>
                                        <p:strVal val="visible"/>
                                      </p:to>
                                    </p:set>
                                    <p:animEffect transition="in" filter="wipe(right)">
                                      <p:cBhvr>
                                        <p:cTn id="12" dur="500"/>
                                        <p:tgtEl>
                                          <p:spTgt spid="19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00"/>
                                        </p:tgtEl>
                                        <p:attrNameLst>
                                          <p:attrName>style.visibility</p:attrName>
                                        </p:attrNameLst>
                                      </p:cBhvr>
                                      <p:to>
                                        <p:strVal val="visible"/>
                                      </p:to>
                                    </p:set>
                                    <p:animEffect transition="in" filter="wipe(left)">
                                      <p:cBhvr>
                                        <p:cTn id="17" dur="500"/>
                                        <p:tgtEl>
                                          <p:spTgt spid="20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72"/>
                                        </p:tgtEl>
                                        <p:attrNameLst>
                                          <p:attrName>style.visibility</p:attrName>
                                        </p:attrNameLst>
                                      </p:cBhvr>
                                      <p:to>
                                        <p:strVal val="visible"/>
                                      </p:to>
                                    </p:set>
                                    <p:animEffect transition="in" filter="wipe(up)">
                                      <p:cBhvr>
                                        <p:cTn id="22" dur="500"/>
                                        <p:tgtEl>
                                          <p:spTgt spid="17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173"/>
                                        </p:tgtEl>
                                        <p:attrNameLst>
                                          <p:attrName>style.visibility</p:attrName>
                                        </p:attrNameLst>
                                      </p:cBhvr>
                                      <p:to>
                                        <p:strVal val="visible"/>
                                      </p:to>
                                    </p:set>
                                    <p:animEffect transition="in" filter="wipe(up)">
                                      <p:cBhvr>
                                        <p:cTn id="27" dur="500"/>
                                        <p:tgtEl>
                                          <p:spTgt spid="173"/>
                                        </p:tgtEl>
                                      </p:cBhvr>
                                    </p:animEffect>
                                  </p:childTnLst>
                                </p:cTn>
                              </p:par>
                            </p:childTnLst>
                          </p:cTn>
                        </p:par>
                      </p:childTnLst>
                    </p:cTn>
                  </p:par>
                  <p:par>
                    <p:cTn id="28" fill="hold">
                      <p:stCondLst>
                        <p:cond delay="indefinite"/>
                      </p:stCondLst>
                      <p:childTnLst>
                        <p:par>
                          <p:cTn id="29" fill="hold">
                            <p:stCondLst>
                              <p:cond delay="0"/>
                            </p:stCondLst>
                            <p:childTnLst>
                              <p:par>
                                <p:cTn id="30" presetID="23" presetClass="entr" presetSubtype="288" fill="hold" nodeType="clickEffect">
                                  <p:stCondLst>
                                    <p:cond delay="0"/>
                                  </p:stCondLst>
                                  <p:childTnLst>
                                    <p:set>
                                      <p:cBhvr>
                                        <p:cTn id="31" dur="1" fill="hold">
                                          <p:stCondLst>
                                            <p:cond delay="0"/>
                                          </p:stCondLst>
                                        </p:cTn>
                                        <p:tgtEl>
                                          <p:spTgt spid="180"/>
                                        </p:tgtEl>
                                        <p:attrNameLst>
                                          <p:attrName>style.visibility</p:attrName>
                                        </p:attrNameLst>
                                      </p:cBhvr>
                                      <p:to>
                                        <p:strVal val="visible"/>
                                      </p:to>
                                    </p:set>
                                    <p:anim calcmode="lin" valueType="num">
                                      <p:cBhvr>
                                        <p:cTn id="32" dur="500" fill="hold"/>
                                        <p:tgtEl>
                                          <p:spTgt spid="180"/>
                                        </p:tgtEl>
                                        <p:attrNameLst>
                                          <p:attrName>ppt_w</p:attrName>
                                        </p:attrNameLst>
                                      </p:cBhvr>
                                      <p:tavLst>
                                        <p:tav tm="0">
                                          <p:val>
                                            <p:strVal val="4/3*#ppt_w"/>
                                          </p:val>
                                        </p:tav>
                                        <p:tav tm="100000">
                                          <p:val>
                                            <p:strVal val="#ppt_w"/>
                                          </p:val>
                                        </p:tav>
                                      </p:tavLst>
                                    </p:anim>
                                    <p:anim calcmode="lin" valueType="num">
                                      <p:cBhvr>
                                        <p:cTn id="33" dur="500" fill="hold"/>
                                        <p:tgtEl>
                                          <p:spTgt spid="180"/>
                                        </p:tgtEl>
                                        <p:attrNameLst>
                                          <p:attrName>ppt_h</p:attrName>
                                        </p:attrNameLst>
                                      </p:cBhvr>
                                      <p:tavLst>
                                        <p:tav tm="0">
                                          <p:val>
                                            <p:strVal val="4/3*#ppt_h"/>
                                          </p:val>
                                        </p:tav>
                                        <p:tav tm="100000">
                                          <p:val>
                                            <p:strVal val="#ppt_h"/>
                                          </p:val>
                                        </p:tav>
                                      </p:tavLst>
                                    </p:anim>
                                  </p:childTnLst>
                                </p:cTn>
                              </p:par>
                            </p:childTnLst>
                          </p:cTn>
                        </p:par>
                      </p:childTnLst>
                    </p:cTn>
                  </p:par>
                  <p:par>
                    <p:cTn id="34" fill="hold">
                      <p:stCondLst>
                        <p:cond delay="indefinite"/>
                      </p:stCondLst>
                      <p:childTnLst>
                        <p:par>
                          <p:cTn id="35" fill="hold">
                            <p:stCondLst>
                              <p:cond delay="0"/>
                            </p:stCondLst>
                            <p:childTnLst>
                              <p:par>
                                <p:cTn id="36" presetID="23" presetClass="entr" presetSubtype="528" fill="hold" grpId="0" nodeType="clickEffect">
                                  <p:stCondLst>
                                    <p:cond delay="0"/>
                                  </p:stCondLst>
                                  <p:childTnLst>
                                    <p:set>
                                      <p:cBhvr>
                                        <p:cTn id="37" dur="1" fill="hold">
                                          <p:stCondLst>
                                            <p:cond delay="0"/>
                                          </p:stCondLst>
                                        </p:cTn>
                                        <p:tgtEl>
                                          <p:spTgt spid="174"/>
                                        </p:tgtEl>
                                        <p:attrNameLst>
                                          <p:attrName>style.visibility</p:attrName>
                                        </p:attrNameLst>
                                      </p:cBhvr>
                                      <p:to>
                                        <p:strVal val="visible"/>
                                      </p:to>
                                    </p:set>
                                    <p:anim calcmode="lin" valueType="num">
                                      <p:cBhvr>
                                        <p:cTn id="38" dur="500" fill="hold"/>
                                        <p:tgtEl>
                                          <p:spTgt spid="174"/>
                                        </p:tgtEl>
                                        <p:attrNameLst>
                                          <p:attrName>ppt_w</p:attrName>
                                        </p:attrNameLst>
                                      </p:cBhvr>
                                      <p:tavLst>
                                        <p:tav tm="0">
                                          <p:val>
                                            <p:fltVal val="0"/>
                                          </p:val>
                                        </p:tav>
                                        <p:tav tm="100000">
                                          <p:val>
                                            <p:strVal val="#ppt_w"/>
                                          </p:val>
                                        </p:tav>
                                      </p:tavLst>
                                    </p:anim>
                                    <p:anim calcmode="lin" valueType="num">
                                      <p:cBhvr>
                                        <p:cTn id="39" dur="500" fill="hold"/>
                                        <p:tgtEl>
                                          <p:spTgt spid="174"/>
                                        </p:tgtEl>
                                        <p:attrNameLst>
                                          <p:attrName>ppt_h</p:attrName>
                                        </p:attrNameLst>
                                      </p:cBhvr>
                                      <p:tavLst>
                                        <p:tav tm="0">
                                          <p:val>
                                            <p:fltVal val="0"/>
                                          </p:val>
                                        </p:tav>
                                        <p:tav tm="100000">
                                          <p:val>
                                            <p:strVal val="#ppt_h"/>
                                          </p:val>
                                        </p:tav>
                                      </p:tavLst>
                                    </p:anim>
                                    <p:anim calcmode="lin" valueType="num">
                                      <p:cBhvr>
                                        <p:cTn id="40" dur="500" fill="hold"/>
                                        <p:tgtEl>
                                          <p:spTgt spid="174"/>
                                        </p:tgtEl>
                                        <p:attrNameLst>
                                          <p:attrName>ppt_x</p:attrName>
                                        </p:attrNameLst>
                                      </p:cBhvr>
                                      <p:tavLst>
                                        <p:tav tm="0">
                                          <p:val>
                                            <p:fltVal val="0.5"/>
                                          </p:val>
                                        </p:tav>
                                        <p:tav tm="100000">
                                          <p:val>
                                            <p:strVal val="#ppt_x"/>
                                          </p:val>
                                        </p:tav>
                                      </p:tavLst>
                                    </p:anim>
                                    <p:anim calcmode="lin" valueType="num">
                                      <p:cBhvr>
                                        <p:cTn id="41" dur="500" fill="hold"/>
                                        <p:tgtEl>
                                          <p:spTgt spid="174"/>
                                        </p:tgtEl>
                                        <p:attrNameLst>
                                          <p:attrName>ppt_y</p:attrName>
                                        </p:attrNameLst>
                                      </p:cBhvr>
                                      <p:tavLst>
                                        <p:tav tm="0">
                                          <p:val>
                                            <p:fltVal val="0.5"/>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9" presetClass="entr" presetSubtype="0" fill="hold" grpId="0" nodeType="clickEffect">
                                  <p:stCondLst>
                                    <p:cond delay="0"/>
                                  </p:stCondLst>
                                  <p:childTnLst>
                                    <p:set>
                                      <p:cBhvr>
                                        <p:cTn id="45" dur="1" fill="hold">
                                          <p:stCondLst>
                                            <p:cond delay="0"/>
                                          </p:stCondLst>
                                        </p:cTn>
                                        <p:tgtEl>
                                          <p:spTgt spid="175"/>
                                        </p:tgtEl>
                                        <p:attrNameLst>
                                          <p:attrName>style.visibility</p:attrName>
                                        </p:attrNameLst>
                                      </p:cBhvr>
                                      <p:to>
                                        <p:strVal val="visible"/>
                                      </p:to>
                                    </p:set>
                                    <p:animEffect transition="in" filter="dissolve">
                                      <p:cBhvr>
                                        <p:cTn id="46" dur="500"/>
                                        <p:tgtEl>
                                          <p:spTgt spid="175"/>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1" fill="hold" grpId="0" nodeType="clickEffect">
                                  <p:stCondLst>
                                    <p:cond delay="0"/>
                                  </p:stCondLst>
                                  <p:childTnLst>
                                    <p:set>
                                      <p:cBhvr>
                                        <p:cTn id="50" dur="1" fill="hold">
                                          <p:stCondLst>
                                            <p:cond delay="0"/>
                                          </p:stCondLst>
                                        </p:cTn>
                                        <p:tgtEl>
                                          <p:spTgt spid="177"/>
                                        </p:tgtEl>
                                        <p:attrNameLst>
                                          <p:attrName>style.visibility</p:attrName>
                                        </p:attrNameLst>
                                      </p:cBhvr>
                                      <p:to>
                                        <p:strVal val="visible"/>
                                      </p:to>
                                    </p:set>
                                    <p:animEffect transition="in" filter="wipe(up)">
                                      <p:cBhvr>
                                        <p:cTn id="51" dur="500"/>
                                        <p:tgtEl>
                                          <p:spTgt spid="177"/>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1" fill="hold" grpId="0" nodeType="clickEffect">
                                  <p:stCondLst>
                                    <p:cond delay="0"/>
                                  </p:stCondLst>
                                  <p:childTnLst>
                                    <p:set>
                                      <p:cBhvr>
                                        <p:cTn id="55" dur="1" fill="hold">
                                          <p:stCondLst>
                                            <p:cond delay="0"/>
                                          </p:stCondLst>
                                        </p:cTn>
                                        <p:tgtEl>
                                          <p:spTgt spid="178"/>
                                        </p:tgtEl>
                                        <p:attrNameLst>
                                          <p:attrName>style.visibility</p:attrName>
                                        </p:attrNameLst>
                                      </p:cBhvr>
                                      <p:to>
                                        <p:strVal val="visible"/>
                                      </p:to>
                                    </p:set>
                                    <p:animEffect transition="in" filter="wipe(up)">
                                      <p:cBhvr>
                                        <p:cTn id="56" dur="500"/>
                                        <p:tgtEl>
                                          <p:spTgt spid="178"/>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1" fill="hold" grpId="0" nodeType="clickEffect">
                                  <p:stCondLst>
                                    <p:cond delay="0"/>
                                  </p:stCondLst>
                                  <p:childTnLst>
                                    <p:set>
                                      <p:cBhvr>
                                        <p:cTn id="60" dur="1" fill="hold">
                                          <p:stCondLst>
                                            <p:cond delay="0"/>
                                          </p:stCondLst>
                                        </p:cTn>
                                        <p:tgtEl>
                                          <p:spTgt spid="179"/>
                                        </p:tgtEl>
                                        <p:attrNameLst>
                                          <p:attrName>style.visibility</p:attrName>
                                        </p:attrNameLst>
                                      </p:cBhvr>
                                      <p:to>
                                        <p:strVal val="visible"/>
                                      </p:to>
                                    </p:set>
                                    <p:animEffect transition="in" filter="wipe(up)">
                                      <p:cBhvr>
                                        <p:cTn id="61" dur="500"/>
                                        <p:tgtEl>
                                          <p:spTgt spid="179"/>
                                        </p:tgtEl>
                                      </p:cBhvr>
                                    </p:animEffect>
                                  </p:childTnLst>
                                </p:cTn>
                              </p:par>
                            </p:childTnLst>
                          </p:cTn>
                        </p:par>
                      </p:childTnLst>
                    </p:cTn>
                  </p:par>
                  <p:par>
                    <p:cTn id="62" fill="hold">
                      <p:stCondLst>
                        <p:cond delay="indefinite"/>
                      </p:stCondLst>
                      <p:childTnLst>
                        <p:par>
                          <p:cTn id="63" fill="hold">
                            <p:stCondLst>
                              <p:cond delay="0"/>
                            </p:stCondLst>
                            <p:childTnLst>
                              <p:par>
                                <p:cTn id="64" presetID="23" presetClass="entr" presetSubtype="288" fill="hold" grpId="0" nodeType="clickEffect">
                                  <p:stCondLst>
                                    <p:cond delay="0"/>
                                  </p:stCondLst>
                                  <p:childTnLst>
                                    <p:set>
                                      <p:cBhvr>
                                        <p:cTn id="65" dur="1" fill="hold">
                                          <p:stCondLst>
                                            <p:cond delay="0"/>
                                          </p:stCondLst>
                                        </p:cTn>
                                        <p:tgtEl>
                                          <p:spTgt spid="183"/>
                                        </p:tgtEl>
                                        <p:attrNameLst>
                                          <p:attrName>style.visibility</p:attrName>
                                        </p:attrNameLst>
                                      </p:cBhvr>
                                      <p:to>
                                        <p:strVal val="visible"/>
                                      </p:to>
                                    </p:set>
                                    <p:anim calcmode="lin" valueType="num">
                                      <p:cBhvr>
                                        <p:cTn id="66" dur="500" fill="hold"/>
                                        <p:tgtEl>
                                          <p:spTgt spid="183"/>
                                        </p:tgtEl>
                                        <p:attrNameLst>
                                          <p:attrName>ppt_w</p:attrName>
                                        </p:attrNameLst>
                                      </p:cBhvr>
                                      <p:tavLst>
                                        <p:tav tm="0">
                                          <p:val>
                                            <p:strVal val="4/3*#ppt_w"/>
                                          </p:val>
                                        </p:tav>
                                        <p:tav tm="100000">
                                          <p:val>
                                            <p:strVal val="#ppt_w"/>
                                          </p:val>
                                        </p:tav>
                                      </p:tavLst>
                                    </p:anim>
                                    <p:anim calcmode="lin" valueType="num">
                                      <p:cBhvr>
                                        <p:cTn id="67" dur="500" fill="hold"/>
                                        <p:tgtEl>
                                          <p:spTgt spid="183"/>
                                        </p:tgtEl>
                                        <p:attrNameLst>
                                          <p:attrName>ppt_h</p:attrName>
                                        </p:attrNameLst>
                                      </p:cBhvr>
                                      <p:tavLst>
                                        <p:tav tm="0">
                                          <p:val>
                                            <p:strVal val="4/3*#ppt_h"/>
                                          </p:val>
                                        </p:tav>
                                        <p:tav tm="100000">
                                          <p:val>
                                            <p:strVal val="#ppt_h"/>
                                          </p:val>
                                        </p:tav>
                                      </p:tavLst>
                                    </p:anim>
                                  </p:childTnLst>
                                </p:cTn>
                              </p:par>
                            </p:childTnLst>
                          </p:cTn>
                        </p:par>
                      </p:childTnLst>
                    </p:cTn>
                  </p:par>
                  <p:par>
                    <p:cTn id="68" fill="hold">
                      <p:stCondLst>
                        <p:cond delay="indefinite"/>
                      </p:stCondLst>
                      <p:childTnLst>
                        <p:par>
                          <p:cTn id="69" fill="hold">
                            <p:stCondLst>
                              <p:cond delay="0"/>
                            </p:stCondLst>
                            <p:childTnLst>
                              <p:par>
                                <p:cTn id="70" presetID="23" presetClass="entr" presetSubtype="288" fill="hold" grpId="0" nodeType="clickEffect">
                                  <p:stCondLst>
                                    <p:cond delay="0"/>
                                  </p:stCondLst>
                                  <p:childTnLst>
                                    <p:set>
                                      <p:cBhvr>
                                        <p:cTn id="71" dur="1" fill="hold">
                                          <p:stCondLst>
                                            <p:cond delay="0"/>
                                          </p:stCondLst>
                                        </p:cTn>
                                        <p:tgtEl>
                                          <p:spTgt spid="176"/>
                                        </p:tgtEl>
                                        <p:attrNameLst>
                                          <p:attrName>style.visibility</p:attrName>
                                        </p:attrNameLst>
                                      </p:cBhvr>
                                      <p:to>
                                        <p:strVal val="visible"/>
                                      </p:to>
                                    </p:set>
                                    <p:anim calcmode="lin" valueType="num">
                                      <p:cBhvr>
                                        <p:cTn id="72" dur="500" fill="hold"/>
                                        <p:tgtEl>
                                          <p:spTgt spid="176"/>
                                        </p:tgtEl>
                                        <p:attrNameLst>
                                          <p:attrName>ppt_w</p:attrName>
                                        </p:attrNameLst>
                                      </p:cBhvr>
                                      <p:tavLst>
                                        <p:tav tm="0">
                                          <p:val>
                                            <p:strVal val="4/3*#ppt_w"/>
                                          </p:val>
                                        </p:tav>
                                        <p:tav tm="100000">
                                          <p:val>
                                            <p:strVal val="#ppt_w"/>
                                          </p:val>
                                        </p:tav>
                                      </p:tavLst>
                                    </p:anim>
                                    <p:anim calcmode="lin" valueType="num">
                                      <p:cBhvr>
                                        <p:cTn id="73" dur="500" fill="hold"/>
                                        <p:tgtEl>
                                          <p:spTgt spid="176"/>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 grpId="0" autoUpdateAnimBg="0"/>
      <p:bldP spid="172" grpId="0" animBg="1"/>
      <p:bldP spid="173" grpId="0" animBg="1"/>
      <p:bldP spid="174" grpId="0" autoUpdateAnimBg="0"/>
      <p:bldP spid="175" grpId="0" autoUpdateAnimBg="0"/>
      <p:bldP spid="176" grpId="0" autoUpdateAnimBg="0"/>
      <p:bldP spid="177" grpId="0" animBg="1"/>
      <p:bldP spid="178" grpId="0" animBg="1"/>
      <p:bldP spid="179" grpId="0" animBg="1"/>
      <p:bldP spid="183" grpId="0" animBg="1"/>
      <p:bldP spid="200"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A9F483AD-DC4B-0864-919D-3515507C9B60}"/>
              </a:ext>
            </a:extLst>
          </p:cNvPr>
          <p:cNvSpPr>
            <a:spLocks noGrp="1"/>
          </p:cNvSpPr>
          <p:nvPr>
            <p:ph type="dt" sz="half" idx="10"/>
          </p:nvPr>
        </p:nvSpPr>
        <p:spPr/>
        <p:txBody>
          <a:bodyPr/>
          <a:lstStyle/>
          <a:p>
            <a:pPr>
              <a:defRPr/>
            </a:pPr>
            <a:fld id="{72795A5C-ABA9-164F-9A37-0CFC1B48C772}" type="datetime1">
              <a:rPr lang="en-US" altLang="zh-CN" smtClean="0"/>
              <a:t>6/9/22</a:t>
            </a:fld>
            <a:endParaRPr lang="en-US" altLang="zh-CN" dirty="0"/>
          </a:p>
        </p:txBody>
      </p:sp>
      <p:sp>
        <p:nvSpPr>
          <p:cNvPr id="5" name="灯片编号占位符 4">
            <a:extLst>
              <a:ext uri="{FF2B5EF4-FFF2-40B4-BE49-F238E27FC236}">
                <a16:creationId xmlns:a16="http://schemas.microsoft.com/office/drawing/2014/main" id="{1120FE76-A98F-0BDE-B019-E959D7C10E8B}"/>
              </a:ext>
            </a:extLst>
          </p:cNvPr>
          <p:cNvSpPr>
            <a:spLocks noGrp="1"/>
          </p:cNvSpPr>
          <p:nvPr>
            <p:ph type="sldNum" sz="quarter" idx="12"/>
          </p:nvPr>
        </p:nvSpPr>
        <p:spPr/>
        <p:txBody>
          <a:bodyPr/>
          <a:lstStyle/>
          <a:p>
            <a:pPr>
              <a:defRPr/>
            </a:pPr>
            <a:fld id="{4FF538FA-A287-4FBD-9703-6DB9C5344803}" type="slidenum">
              <a:rPr lang="zh-CN" altLang="en-US" smtClean="0"/>
              <a:t>51</a:t>
            </a:fld>
            <a:endParaRPr lang="en-US" altLang="zh-CN" dirty="0"/>
          </a:p>
        </p:txBody>
      </p:sp>
      <p:grpSp>
        <p:nvGrpSpPr>
          <p:cNvPr id="6" name="Group 149">
            <a:extLst>
              <a:ext uri="{FF2B5EF4-FFF2-40B4-BE49-F238E27FC236}">
                <a16:creationId xmlns:a16="http://schemas.microsoft.com/office/drawing/2014/main" id="{A59AE6B4-E3C7-35D7-394E-B3D70EA13462}"/>
              </a:ext>
            </a:extLst>
          </p:cNvPr>
          <p:cNvGrpSpPr>
            <a:grpSpLocks/>
          </p:cNvGrpSpPr>
          <p:nvPr/>
        </p:nvGrpSpPr>
        <p:grpSpPr bwMode="auto">
          <a:xfrm>
            <a:off x="1397000" y="993774"/>
            <a:ext cx="6613110" cy="4973655"/>
            <a:chOff x="880" y="626"/>
            <a:chExt cx="3646" cy="2205"/>
          </a:xfrm>
        </p:grpSpPr>
        <p:sp>
          <p:nvSpPr>
            <p:cNvPr id="7" name="Rectangle 3">
              <a:extLst>
                <a:ext uri="{FF2B5EF4-FFF2-40B4-BE49-F238E27FC236}">
                  <a16:creationId xmlns:a16="http://schemas.microsoft.com/office/drawing/2014/main" id="{B28D8299-544A-8BED-4E68-870905B4A41C}"/>
                </a:ext>
              </a:extLst>
            </p:cNvPr>
            <p:cNvSpPr>
              <a:spLocks noChangeArrowheads="1"/>
            </p:cNvSpPr>
            <p:nvPr/>
          </p:nvSpPr>
          <p:spPr bwMode="auto">
            <a:xfrm>
              <a:off x="1076" y="1007"/>
              <a:ext cx="3450" cy="1824"/>
            </a:xfrm>
            <a:prstGeom prst="rect">
              <a:avLst/>
            </a:prstGeom>
            <a:solidFill>
              <a:schemeClr val="accent1">
                <a:lumMod val="20000"/>
                <a:lumOff val="80000"/>
              </a:schemeClr>
            </a:solidFill>
            <a:ln w="12700" cap="sq">
              <a:noFill/>
              <a:miter lim="800000"/>
              <a:headEnd/>
              <a:tailEnd/>
            </a:ln>
            <a:effectLst>
              <a:outerShdw dist="206741" dir="2550627" algn="ctr" rotWithShape="0">
                <a:srgbClr val="969696"/>
              </a:outerShdw>
            </a:effectLst>
          </p:spPr>
          <p:txBody>
            <a:bodyPr wrap="none" anchor="ctr"/>
            <a:lstStyle/>
            <a:p>
              <a:endParaRPr lang="zh-CN" altLang="en-US">
                <a:solidFill>
                  <a:srgbClr val="FFFFCC"/>
                </a:solidFill>
              </a:endParaRPr>
            </a:p>
          </p:txBody>
        </p:sp>
        <p:sp>
          <p:nvSpPr>
            <p:cNvPr id="8" name="Text Box 4">
              <a:extLst>
                <a:ext uri="{FF2B5EF4-FFF2-40B4-BE49-F238E27FC236}">
                  <a16:creationId xmlns:a16="http://schemas.microsoft.com/office/drawing/2014/main" id="{4D76AAEF-B56E-64D4-1306-D6CB018ECD30}"/>
                </a:ext>
              </a:extLst>
            </p:cNvPr>
            <p:cNvSpPr txBox="1">
              <a:spLocks noChangeArrowheads="1"/>
            </p:cNvSpPr>
            <p:nvPr/>
          </p:nvSpPr>
          <p:spPr bwMode="auto">
            <a:xfrm>
              <a:off x="1408" y="1185"/>
              <a:ext cx="2777" cy="1314"/>
            </a:xfrm>
            <a:prstGeom prst="rect">
              <a:avLst/>
            </a:prstGeom>
            <a:noFill/>
            <a:ln w="12700" cap="sq">
              <a:noFill/>
              <a:miter lim="800000"/>
              <a:headEnd/>
              <a:tailEnd/>
            </a:ln>
          </p:spPr>
          <p:txBody>
            <a:bodyPr>
              <a:spAutoFit/>
            </a:bodyPr>
            <a:lstStyle/>
            <a:p>
              <a:pPr eaLnBrk="0" fontAlgn="t" hangingPunct="0"/>
              <a:r>
                <a:rPr kumimoji="0" lang="en-US" altLang="zh-CN" sz="4000" baseline="-10000" dirty="0">
                  <a:solidFill>
                    <a:srgbClr val="002878"/>
                  </a:solidFill>
                  <a:ea typeface="楷体_GB2312" pitchFamily="49" charset="-122"/>
                </a:rPr>
                <a:t>#define M     1000</a:t>
              </a:r>
            </a:p>
            <a:p>
              <a:pPr eaLnBrk="0" fontAlgn="t" hangingPunct="0"/>
              <a:r>
                <a:rPr kumimoji="0" lang="en-US" altLang="zh-CN" sz="4000" baseline="-10000" dirty="0" err="1">
                  <a:solidFill>
                    <a:srgbClr val="002878"/>
                  </a:solidFill>
                  <a:ea typeface="楷体_GB2312" pitchFamily="49" charset="-122"/>
                </a:rPr>
                <a:t>typedef</a:t>
              </a:r>
              <a:r>
                <a:rPr kumimoji="0" lang="en-US" altLang="zh-CN" sz="4000" baseline="-10000" dirty="0">
                  <a:solidFill>
                    <a:srgbClr val="002878"/>
                  </a:solidFill>
                  <a:ea typeface="楷体_GB2312" pitchFamily="49" charset="-122"/>
                </a:rPr>
                <a:t> </a:t>
              </a:r>
              <a:r>
                <a:rPr kumimoji="0" lang="en-US" altLang="zh-CN" sz="4000" baseline="-10000" dirty="0" err="1">
                  <a:solidFill>
                    <a:srgbClr val="002878"/>
                  </a:solidFill>
                  <a:ea typeface="楷体_GB2312" pitchFamily="49" charset="-122"/>
                </a:rPr>
                <a:t>struct</a:t>
              </a:r>
              <a:r>
                <a:rPr kumimoji="0" lang="en-US" altLang="zh-CN" sz="4000" baseline="-10000" dirty="0">
                  <a:solidFill>
                    <a:srgbClr val="002878"/>
                  </a:solidFill>
                  <a:ea typeface="楷体_GB2312" pitchFamily="49" charset="-122"/>
                </a:rPr>
                <a:t> node {</a:t>
              </a:r>
            </a:p>
            <a:p>
              <a:pPr eaLnBrk="0" fontAlgn="t" hangingPunct="0"/>
              <a:r>
                <a:rPr kumimoji="0" lang="en-US" altLang="zh-CN" sz="4000" baseline="-10000" dirty="0">
                  <a:solidFill>
                    <a:srgbClr val="002878"/>
                  </a:solidFill>
                  <a:ea typeface="楷体_GB2312" pitchFamily="49" charset="-122"/>
                </a:rPr>
                <a:t>      </a:t>
              </a:r>
              <a:r>
                <a:rPr kumimoji="0" lang="en-US" altLang="zh-CN" sz="4000" baseline="-10000" dirty="0" err="1">
                  <a:solidFill>
                    <a:srgbClr val="002878"/>
                  </a:solidFill>
                  <a:ea typeface="楷体_GB2312" pitchFamily="49" charset="-122"/>
                </a:rPr>
                <a:t>int</a:t>
              </a:r>
              <a:r>
                <a:rPr kumimoji="0" lang="en-US" altLang="zh-CN" sz="4000" baseline="-10000" dirty="0">
                  <a:solidFill>
                    <a:srgbClr val="002878"/>
                  </a:solidFill>
                  <a:ea typeface="楷体_GB2312" pitchFamily="49" charset="-122"/>
                </a:rPr>
                <a:t>  </a:t>
              </a:r>
              <a:r>
                <a:rPr kumimoji="0" lang="en-US" altLang="zh-CN" sz="4000" baseline="-10000" dirty="0" err="1">
                  <a:solidFill>
                    <a:srgbClr val="002878"/>
                  </a:solidFill>
                  <a:ea typeface="楷体_GB2312" pitchFamily="49" charset="-122"/>
                </a:rPr>
                <a:t>keynum</a:t>
              </a:r>
              <a:r>
                <a:rPr kumimoji="0" lang="en-US" altLang="zh-CN" sz="4000" baseline="-10000" dirty="0">
                  <a:solidFill>
                    <a:srgbClr val="002878"/>
                  </a:solidFill>
                  <a:ea typeface="楷体_GB2312" pitchFamily="49" charset="-122"/>
                </a:rPr>
                <a:t>; </a:t>
              </a:r>
            </a:p>
            <a:p>
              <a:pPr eaLnBrk="0" fontAlgn="t" hangingPunct="0"/>
              <a:r>
                <a:rPr kumimoji="0" lang="en-US" altLang="zh-CN" sz="4000" baseline="-10000" dirty="0">
                  <a:solidFill>
                    <a:srgbClr val="002878"/>
                  </a:solidFill>
                  <a:ea typeface="楷体_GB2312" pitchFamily="49" charset="-122"/>
                </a:rPr>
                <a:t>      </a:t>
              </a:r>
              <a:r>
                <a:rPr kumimoji="0" lang="en-US" altLang="zh-CN" sz="4000" baseline="-10000" dirty="0" err="1">
                  <a:solidFill>
                    <a:srgbClr val="002878"/>
                  </a:solidFill>
                  <a:ea typeface="楷体_GB2312" pitchFamily="49" charset="-122"/>
                </a:rPr>
                <a:t>keytype</a:t>
              </a:r>
              <a:r>
                <a:rPr kumimoji="0" lang="en-US" altLang="zh-CN" sz="4000" baseline="-10000" dirty="0">
                  <a:solidFill>
                    <a:srgbClr val="002878"/>
                  </a:solidFill>
                  <a:ea typeface="楷体_GB2312" pitchFamily="49" charset="-122"/>
                </a:rPr>
                <a:t>  key[M+1];</a:t>
              </a:r>
            </a:p>
            <a:p>
              <a:pPr eaLnBrk="0" fontAlgn="t" hangingPunct="0"/>
              <a:r>
                <a:rPr kumimoji="0" lang="en-US" altLang="zh-CN" sz="4000" baseline="-10000" dirty="0">
                  <a:solidFill>
                    <a:srgbClr val="002878"/>
                  </a:solidFill>
                  <a:ea typeface="楷体_GB2312" pitchFamily="49" charset="-122"/>
                </a:rPr>
                <a:t>      </a:t>
              </a:r>
              <a:r>
                <a:rPr kumimoji="0" lang="en-US" altLang="zh-CN" sz="4000" baseline="-10000" dirty="0" err="1">
                  <a:solidFill>
                    <a:srgbClr val="002878"/>
                  </a:solidFill>
                  <a:ea typeface="楷体_GB2312" pitchFamily="49" charset="-122"/>
                </a:rPr>
                <a:t>struct</a:t>
              </a:r>
              <a:r>
                <a:rPr kumimoji="0" lang="en-US" altLang="zh-CN" sz="4000" baseline="-10000" dirty="0">
                  <a:solidFill>
                    <a:srgbClr val="002878"/>
                  </a:solidFill>
                  <a:ea typeface="楷体_GB2312" pitchFamily="49" charset="-122"/>
                </a:rPr>
                <a:t> node  *</a:t>
              </a:r>
              <a:r>
                <a:rPr kumimoji="0" lang="en-US" altLang="zh-CN" sz="4000" baseline="-10000" dirty="0" err="1">
                  <a:solidFill>
                    <a:srgbClr val="002878"/>
                  </a:solidFill>
                  <a:ea typeface="楷体_GB2312" pitchFamily="49" charset="-122"/>
                </a:rPr>
                <a:t>ptr</a:t>
              </a:r>
              <a:r>
                <a:rPr kumimoji="0" lang="en-US" altLang="zh-CN" sz="4000" baseline="-10000" dirty="0">
                  <a:solidFill>
                    <a:srgbClr val="002878"/>
                  </a:solidFill>
                  <a:ea typeface="楷体_GB2312" pitchFamily="49" charset="-122"/>
                </a:rPr>
                <a:t>[M+1];</a:t>
              </a:r>
            </a:p>
            <a:p>
              <a:pPr eaLnBrk="0" fontAlgn="t" hangingPunct="0"/>
              <a:r>
                <a:rPr kumimoji="0" lang="en-US" altLang="zh-CN" sz="4000" baseline="-10000" dirty="0">
                  <a:solidFill>
                    <a:srgbClr val="CC0066"/>
                  </a:solidFill>
                  <a:ea typeface="楷体_GB2312" pitchFamily="49" charset="-122"/>
                </a:rPr>
                <a:t>      </a:t>
              </a:r>
              <a:r>
                <a:rPr kumimoji="0" lang="en-US" altLang="zh-CN" sz="4000" baseline="-10000" dirty="0" err="1">
                  <a:solidFill>
                    <a:srgbClr val="7030A0"/>
                  </a:solidFill>
                  <a:ea typeface="楷体_GB2312" pitchFamily="49" charset="-122"/>
                </a:rPr>
                <a:t>rectype</a:t>
              </a:r>
              <a:r>
                <a:rPr kumimoji="0" lang="en-US" altLang="zh-CN" sz="4000" baseline="-10000" dirty="0">
                  <a:solidFill>
                    <a:srgbClr val="7030A0"/>
                  </a:solidFill>
                  <a:ea typeface="楷体_GB2312" pitchFamily="49" charset="-122"/>
                </a:rPr>
                <a:t>  *</a:t>
              </a:r>
              <a:r>
                <a:rPr kumimoji="0" lang="en-US" altLang="zh-CN" sz="4000" baseline="-10000" dirty="0" err="1">
                  <a:solidFill>
                    <a:srgbClr val="7030A0"/>
                  </a:solidFill>
                  <a:ea typeface="楷体_GB2312" pitchFamily="49" charset="-122"/>
                </a:rPr>
                <a:t>recptr</a:t>
              </a:r>
              <a:r>
                <a:rPr kumimoji="0" lang="en-US" altLang="zh-CN" sz="4000" baseline="-10000" dirty="0">
                  <a:solidFill>
                    <a:srgbClr val="7030A0"/>
                  </a:solidFill>
                  <a:ea typeface="楷体_GB2312" pitchFamily="49" charset="-122"/>
                </a:rPr>
                <a:t>[M+1];</a:t>
              </a:r>
            </a:p>
            <a:p>
              <a:pPr eaLnBrk="0" fontAlgn="t" hangingPunct="0"/>
              <a:r>
                <a:rPr kumimoji="0" lang="en-US" altLang="zh-CN" sz="4000" baseline="-10000" dirty="0">
                  <a:solidFill>
                    <a:srgbClr val="002878"/>
                  </a:solidFill>
                  <a:ea typeface="楷体_GB2312" pitchFamily="49" charset="-122"/>
                </a:rPr>
                <a:t>} </a:t>
              </a:r>
              <a:r>
                <a:rPr kumimoji="0" lang="en-US" altLang="zh-CN" sz="4000" baseline="-10000" dirty="0" err="1">
                  <a:solidFill>
                    <a:srgbClr val="002878"/>
                  </a:solidFill>
                  <a:ea typeface="楷体_GB2312" pitchFamily="49" charset="-122"/>
                </a:rPr>
                <a:t>BNode</a:t>
              </a:r>
              <a:r>
                <a:rPr kumimoji="0" lang="en-US" altLang="zh-CN" sz="4000" baseline="-10000" dirty="0">
                  <a:solidFill>
                    <a:srgbClr val="002878"/>
                  </a:solidFill>
                  <a:ea typeface="楷体_GB2312" pitchFamily="49" charset="-122"/>
                </a:rPr>
                <a:t>;</a:t>
              </a:r>
            </a:p>
          </p:txBody>
        </p:sp>
        <p:sp>
          <p:nvSpPr>
            <p:cNvPr id="9" name="Text Box 5">
              <a:extLst>
                <a:ext uri="{FF2B5EF4-FFF2-40B4-BE49-F238E27FC236}">
                  <a16:creationId xmlns:a16="http://schemas.microsoft.com/office/drawing/2014/main" id="{5F05AA33-53B6-3380-D86C-62DCC997ED67}"/>
                </a:ext>
              </a:extLst>
            </p:cNvPr>
            <p:cNvSpPr txBox="1">
              <a:spLocks noChangeArrowheads="1"/>
            </p:cNvSpPr>
            <p:nvPr/>
          </p:nvSpPr>
          <p:spPr bwMode="auto">
            <a:xfrm>
              <a:off x="880" y="626"/>
              <a:ext cx="2177" cy="484"/>
            </a:xfrm>
            <a:prstGeom prst="rect">
              <a:avLst/>
            </a:prstGeom>
            <a:noFill/>
            <a:ln w="12700" cap="sq">
              <a:noFill/>
              <a:miter lim="800000"/>
              <a:headEnd/>
              <a:tailEnd/>
            </a:ln>
            <a:effectLst>
              <a:outerShdw dist="35921" dir="2700000" algn="ctr" rotWithShape="0">
                <a:schemeClr val="bg1"/>
              </a:outerShdw>
            </a:effectLst>
          </p:spPr>
          <p:txBody>
            <a:bodyPr>
              <a:spAutoFit/>
            </a:bodyPr>
            <a:lstStyle/>
            <a:p>
              <a:pPr algn="ctr" eaLnBrk="0" fontAlgn="t" hangingPunct="0">
                <a:spcBef>
                  <a:spcPct val="50000"/>
                </a:spcBef>
              </a:pPr>
              <a:r>
                <a:rPr kumimoji="0" lang="zh-CN" altLang="en-US" sz="8000" baseline="-10000" dirty="0">
                  <a:solidFill>
                    <a:srgbClr val="7030A0"/>
                  </a:solidFill>
                  <a:ea typeface="华文新魏" pitchFamily="2" charset="-122"/>
                </a:rPr>
                <a:t>类型定义</a:t>
              </a:r>
            </a:p>
          </p:txBody>
        </p:sp>
        <p:sp>
          <p:nvSpPr>
            <p:cNvPr id="10" name="Line 148">
              <a:extLst>
                <a:ext uri="{FF2B5EF4-FFF2-40B4-BE49-F238E27FC236}">
                  <a16:creationId xmlns:a16="http://schemas.microsoft.com/office/drawing/2014/main" id="{FA15A849-306E-BCA6-0FBF-E1D3526A1EEE}"/>
                </a:ext>
              </a:extLst>
            </p:cNvPr>
            <p:cNvSpPr>
              <a:spLocks noChangeShapeType="1"/>
            </p:cNvSpPr>
            <p:nvPr/>
          </p:nvSpPr>
          <p:spPr bwMode="auto">
            <a:xfrm flipV="1">
              <a:off x="1832" y="2347"/>
              <a:ext cx="2185" cy="0"/>
            </a:xfrm>
            <a:prstGeom prst="line">
              <a:avLst/>
            </a:prstGeom>
            <a:noFill/>
            <a:ln w="60325" cap="sq">
              <a:solidFill>
                <a:schemeClr val="accent2"/>
              </a:solidFill>
              <a:round/>
              <a:headEnd type="none" w="sm" len="sm"/>
              <a:tailEnd type="none" w="sm" len="sm"/>
            </a:ln>
          </p:spPr>
          <p:txBody>
            <a:bodyPr/>
            <a:lstStyle/>
            <a:p>
              <a:endParaRPr lang="zh-CN" altLang="en-US"/>
            </a:p>
          </p:txBody>
        </p:sp>
      </p:grpSp>
    </p:spTree>
    <p:extLst>
      <p:ext uri="{BB962C8B-B14F-4D97-AF65-F5344CB8AC3E}">
        <p14:creationId xmlns:p14="http://schemas.microsoft.com/office/powerpoint/2010/main" val="384776638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C9CFCB5D-BD10-9606-147E-33F356F15730}"/>
              </a:ext>
            </a:extLst>
          </p:cNvPr>
          <p:cNvSpPr>
            <a:spLocks noGrp="1"/>
          </p:cNvSpPr>
          <p:nvPr>
            <p:ph type="dt" sz="half" idx="10"/>
          </p:nvPr>
        </p:nvSpPr>
        <p:spPr/>
        <p:txBody>
          <a:bodyPr/>
          <a:lstStyle/>
          <a:p>
            <a:pPr>
              <a:defRPr/>
            </a:pPr>
            <a:fld id="{72795A5C-ABA9-164F-9A37-0CFC1B48C772}" type="datetime1">
              <a:rPr lang="en-US" altLang="zh-CN" smtClean="0"/>
              <a:t>6/9/22</a:t>
            </a:fld>
            <a:endParaRPr lang="en-US" altLang="zh-CN" dirty="0"/>
          </a:p>
        </p:txBody>
      </p:sp>
      <p:sp>
        <p:nvSpPr>
          <p:cNvPr id="5" name="灯片编号占位符 4">
            <a:extLst>
              <a:ext uri="{FF2B5EF4-FFF2-40B4-BE49-F238E27FC236}">
                <a16:creationId xmlns:a16="http://schemas.microsoft.com/office/drawing/2014/main" id="{8F265E53-922F-CF8E-B87A-445A069BCE08}"/>
              </a:ext>
            </a:extLst>
          </p:cNvPr>
          <p:cNvSpPr>
            <a:spLocks noGrp="1"/>
          </p:cNvSpPr>
          <p:nvPr>
            <p:ph type="sldNum" sz="quarter" idx="12"/>
          </p:nvPr>
        </p:nvSpPr>
        <p:spPr/>
        <p:txBody>
          <a:bodyPr/>
          <a:lstStyle/>
          <a:p>
            <a:pPr>
              <a:defRPr/>
            </a:pPr>
            <a:fld id="{4FF538FA-A287-4FBD-9703-6DB9C5344803}" type="slidenum">
              <a:rPr lang="zh-CN" altLang="en-US" smtClean="0"/>
              <a:t>52</a:t>
            </a:fld>
            <a:endParaRPr lang="en-US" altLang="zh-CN" dirty="0"/>
          </a:p>
        </p:txBody>
      </p:sp>
      <p:sp>
        <p:nvSpPr>
          <p:cNvPr id="6" name="Text Box 2">
            <a:extLst>
              <a:ext uri="{FF2B5EF4-FFF2-40B4-BE49-F238E27FC236}">
                <a16:creationId xmlns:a16="http://schemas.microsoft.com/office/drawing/2014/main" id="{659B3686-3BCC-E530-2C80-21558DE40254}"/>
              </a:ext>
            </a:extLst>
          </p:cNvPr>
          <p:cNvSpPr txBox="1">
            <a:spLocks noChangeArrowheads="1"/>
          </p:cNvSpPr>
          <p:nvPr/>
        </p:nvSpPr>
        <p:spPr bwMode="auto">
          <a:xfrm>
            <a:off x="501650" y="476250"/>
            <a:ext cx="5870575" cy="5324535"/>
          </a:xfrm>
          <a:prstGeom prst="rect">
            <a:avLst/>
          </a:prstGeom>
          <a:noFill/>
          <a:ln w="12700" cap="sq">
            <a:noFill/>
            <a:miter lim="800000"/>
            <a:headEnd type="none" w="sm" len="sm"/>
            <a:tailEnd type="none" w="sm" len="sm"/>
          </a:ln>
        </p:spPr>
        <p:txBody>
          <a:bodyPr>
            <a:spAutoFit/>
          </a:bodyPr>
          <a:lstStyle/>
          <a:p>
            <a:r>
              <a:rPr lang="en-US" altLang="zh-CN" sz="2000" dirty="0" err="1">
                <a:solidFill>
                  <a:srgbClr val="002878"/>
                </a:solidFill>
              </a:rPr>
              <a:t>keytype</a:t>
            </a:r>
            <a:r>
              <a:rPr lang="en-US" altLang="zh-CN" sz="2000" dirty="0">
                <a:solidFill>
                  <a:srgbClr val="002878"/>
                </a:solidFill>
              </a:rPr>
              <a:t>  </a:t>
            </a:r>
            <a:r>
              <a:rPr lang="en-US" altLang="zh-CN" sz="2000" dirty="0" err="1">
                <a:solidFill>
                  <a:srgbClr val="002878"/>
                </a:solidFill>
              </a:rPr>
              <a:t>searchBTree</a:t>
            </a:r>
            <a:r>
              <a:rPr lang="en-US" altLang="zh-CN" sz="2000" dirty="0">
                <a:solidFill>
                  <a:srgbClr val="002878"/>
                </a:solidFill>
              </a:rPr>
              <a:t>(</a:t>
            </a:r>
            <a:r>
              <a:rPr lang="en-US" altLang="zh-CN" sz="2000" dirty="0" err="1">
                <a:solidFill>
                  <a:srgbClr val="002878"/>
                </a:solidFill>
              </a:rPr>
              <a:t>BNode</a:t>
            </a:r>
            <a:r>
              <a:rPr lang="en-US" altLang="zh-CN" sz="2000" dirty="0">
                <a:solidFill>
                  <a:srgbClr val="002878"/>
                </a:solidFill>
              </a:rPr>
              <a:t> *</a:t>
            </a:r>
            <a:r>
              <a:rPr lang="en-US" altLang="zh-CN" sz="2000" dirty="0" err="1">
                <a:solidFill>
                  <a:srgbClr val="002878"/>
                </a:solidFill>
              </a:rPr>
              <a:t>t,keytype</a:t>
            </a:r>
            <a:r>
              <a:rPr lang="en-US" altLang="zh-CN" sz="2000" dirty="0">
                <a:solidFill>
                  <a:srgbClr val="002878"/>
                </a:solidFill>
              </a:rPr>
              <a:t> k)</a:t>
            </a:r>
          </a:p>
          <a:p>
            <a:r>
              <a:rPr lang="en-US" altLang="zh-CN" sz="2000" dirty="0">
                <a:solidFill>
                  <a:srgbClr val="002878"/>
                </a:solidFill>
              </a:rPr>
              <a:t>{</a:t>
            </a:r>
          </a:p>
          <a:p>
            <a:r>
              <a:rPr lang="en-US" altLang="zh-CN" sz="2000" dirty="0">
                <a:solidFill>
                  <a:srgbClr val="002878"/>
                </a:solidFill>
              </a:rPr>
              <a:t>       </a:t>
            </a:r>
            <a:r>
              <a:rPr lang="en-US" altLang="zh-CN" sz="2000" dirty="0" err="1">
                <a:solidFill>
                  <a:srgbClr val="002878"/>
                </a:solidFill>
              </a:rPr>
              <a:t>int</a:t>
            </a:r>
            <a:r>
              <a:rPr lang="en-US" altLang="zh-CN" sz="2000" dirty="0">
                <a:solidFill>
                  <a:srgbClr val="002878"/>
                </a:solidFill>
              </a:rPr>
              <a:t> </a:t>
            </a:r>
            <a:r>
              <a:rPr lang="en-US" altLang="zh-CN" sz="2000" dirty="0" err="1">
                <a:solidFill>
                  <a:srgbClr val="002878"/>
                </a:solidFill>
              </a:rPr>
              <a:t>i,n</a:t>
            </a:r>
            <a:r>
              <a:rPr lang="en-US" altLang="zh-CN" sz="2000" dirty="0">
                <a:solidFill>
                  <a:srgbClr val="002878"/>
                </a:solidFill>
              </a:rPr>
              <a:t>;</a:t>
            </a:r>
          </a:p>
          <a:p>
            <a:r>
              <a:rPr lang="en-US" altLang="zh-CN" sz="2000" dirty="0">
                <a:solidFill>
                  <a:srgbClr val="002878"/>
                </a:solidFill>
              </a:rPr>
              <a:t>       </a:t>
            </a:r>
            <a:r>
              <a:rPr lang="en-US" altLang="zh-CN" sz="2000" dirty="0" err="1">
                <a:solidFill>
                  <a:srgbClr val="002878"/>
                </a:solidFill>
              </a:rPr>
              <a:t>BNode</a:t>
            </a:r>
            <a:r>
              <a:rPr lang="en-US" altLang="zh-CN" sz="2000" dirty="0">
                <a:solidFill>
                  <a:srgbClr val="002878"/>
                </a:solidFill>
              </a:rPr>
              <a:t> *p=t;</a:t>
            </a:r>
          </a:p>
          <a:p>
            <a:r>
              <a:rPr lang="en-US" altLang="zh-CN" sz="2000" dirty="0">
                <a:solidFill>
                  <a:srgbClr val="002878"/>
                </a:solidFill>
              </a:rPr>
              <a:t>       while(p!=NULL){</a:t>
            </a:r>
          </a:p>
          <a:p>
            <a:r>
              <a:rPr lang="en-US" altLang="zh-CN" sz="2000" dirty="0">
                <a:solidFill>
                  <a:srgbClr val="002878"/>
                </a:solidFill>
              </a:rPr>
              <a:t>            n=p</a:t>
            </a:r>
            <a:r>
              <a:rPr lang="en-US" altLang="zh-CN" sz="2000" dirty="0">
                <a:solidFill>
                  <a:srgbClr val="002878"/>
                </a:solidFill>
                <a:latin typeface="宋体" charset="-122"/>
              </a:rPr>
              <a:t>-</a:t>
            </a:r>
            <a:r>
              <a:rPr lang="en-US" altLang="zh-CN" sz="2000" dirty="0">
                <a:solidFill>
                  <a:srgbClr val="002878"/>
                </a:solidFill>
              </a:rPr>
              <a:t>&gt;</a:t>
            </a:r>
            <a:r>
              <a:rPr lang="en-US" altLang="zh-CN" sz="2000" dirty="0" err="1">
                <a:solidFill>
                  <a:srgbClr val="002878"/>
                </a:solidFill>
              </a:rPr>
              <a:t>keynum</a:t>
            </a:r>
            <a:r>
              <a:rPr lang="en-US" altLang="zh-CN" sz="2000" dirty="0">
                <a:solidFill>
                  <a:srgbClr val="002878"/>
                </a:solidFill>
              </a:rPr>
              <a:t>;</a:t>
            </a:r>
          </a:p>
          <a:p>
            <a:r>
              <a:rPr lang="en-US" altLang="zh-CN" sz="2000" dirty="0">
                <a:solidFill>
                  <a:srgbClr val="002878"/>
                </a:solidFill>
              </a:rPr>
              <a:t>            p</a:t>
            </a:r>
            <a:r>
              <a:rPr lang="en-US" altLang="zh-CN" sz="2000" dirty="0">
                <a:solidFill>
                  <a:srgbClr val="002878"/>
                </a:solidFill>
                <a:latin typeface="宋体" charset="-122"/>
              </a:rPr>
              <a:t>-</a:t>
            </a:r>
            <a:r>
              <a:rPr lang="en-US" altLang="zh-CN" sz="2000" dirty="0">
                <a:solidFill>
                  <a:srgbClr val="002878"/>
                </a:solidFill>
              </a:rPr>
              <a:t>&gt;key[n+1]=</a:t>
            </a:r>
            <a:r>
              <a:rPr lang="en-US" altLang="zh-CN" sz="2000" dirty="0" err="1">
                <a:solidFill>
                  <a:srgbClr val="002878"/>
                </a:solidFill>
              </a:rPr>
              <a:t>Maxkey</a:t>
            </a:r>
            <a:r>
              <a:rPr lang="en-US" altLang="zh-CN" sz="2000" dirty="0">
                <a:solidFill>
                  <a:srgbClr val="002878"/>
                </a:solidFill>
              </a:rPr>
              <a:t>;</a:t>
            </a:r>
          </a:p>
          <a:p>
            <a:r>
              <a:rPr lang="en-US" altLang="zh-CN" sz="2000" dirty="0">
                <a:solidFill>
                  <a:srgbClr val="002878"/>
                </a:solidFill>
              </a:rPr>
              <a:t>            </a:t>
            </a:r>
            <a:r>
              <a:rPr lang="en-US" altLang="zh-CN" sz="2000" dirty="0" err="1">
                <a:solidFill>
                  <a:srgbClr val="002878"/>
                </a:solidFill>
              </a:rPr>
              <a:t>i</a:t>
            </a:r>
            <a:r>
              <a:rPr lang="en-US" altLang="zh-CN" sz="2000" dirty="0">
                <a:solidFill>
                  <a:srgbClr val="002878"/>
                </a:solidFill>
              </a:rPr>
              <a:t>=1;</a:t>
            </a:r>
          </a:p>
          <a:p>
            <a:r>
              <a:rPr lang="en-US" altLang="zh-CN" sz="2000" dirty="0">
                <a:solidFill>
                  <a:srgbClr val="002878"/>
                </a:solidFill>
              </a:rPr>
              <a:t>            while(k&gt;p</a:t>
            </a:r>
            <a:r>
              <a:rPr lang="en-US" altLang="zh-CN" sz="2000" dirty="0">
                <a:solidFill>
                  <a:srgbClr val="002878"/>
                </a:solidFill>
                <a:latin typeface="宋体" charset="-122"/>
              </a:rPr>
              <a:t>-</a:t>
            </a:r>
            <a:r>
              <a:rPr lang="en-US" altLang="zh-CN" sz="2000" dirty="0">
                <a:solidFill>
                  <a:srgbClr val="002878"/>
                </a:solidFill>
              </a:rPr>
              <a:t>&gt;key[</a:t>
            </a:r>
            <a:r>
              <a:rPr lang="en-US" altLang="zh-CN" sz="2000" dirty="0" err="1">
                <a:solidFill>
                  <a:srgbClr val="002878"/>
                </a:solidFill>
              </a:rPr>
              <a:t>i</a:t>
            </a:r>
            <a:r>
              <a:rPr lang="en-US" altLang="zh-CN" sz="2000" dirty="0">
                <a:solidFill>
                  <a:srgbClr val="002878"/>
                </a:solidFill>
              </a:rPr>
              <a:t>])</a:t>
            </a:r>
          </a:p>
          <a:p>
            <a:r>
              <a:rPr lang="en-US" altLang="zh-CN" sz="2000" dirty="0">
                <a:solidFill>
                  <a:srgbClr val="002878"/>
                </a:solidFill>
              </a:rPr>
              <a:t>                   </a:t>
            </a:r>
            <a:r>
              <a:rPr lang="en-US" altLang="zh-CN" sz="2000" dirty="0" err="1">
                <a:solidFill>
                  <a:srgbClr val="002878"/>
                </a:solidFill>
              </a:rPr>
              <a:t>i</a:t>
            </a:r>
            <a:r>
              <a:rPr lang="en-US" altLang="zh-CN" sz="2000" dirty="0">
                <a:solidFill>
                  <a:srgbClr val="002878"/>
                </a:solidFill>
              </a:rPr>
              <a:t>++;</a:t>
            </a:r>
          </a:p>
          <a:p>
            <a:r>
              <a:rPr lang="en-US" altLang="zh-CN" sz="2000" dirty="0">
                <a:solidFill>
                  <a:srgbClr val="002878"/>
                </a:solidFill>
              </a:rPr>
              <a:t>            if(p</a:t>
            </a:r>
            <a:r>
              <a:rPr lang="en-US" altLang="zh-CN" sz="2000" dirty="0">
                <a:solidFill>
                  <a:srgbClr val="002878"/>
                </a:solidFill>
                <a:latin typeface="宋体" charset="-122"/>
              </a:rPr>
              <a:t>-</a:t>
            </a:r>
            <a:r>
              <a:rPr lang="en-US" altLang="zh-CN" sz="2000" dirty="0">
                <a:solidFill>
                  <a:srgbClr val="002878"/>
                </a:solidFill>
              </a:rPr>
              <a:t>&gt;key[</a:t>
            </a:r>
            <a:r>
              <a:rPr lang="en-US" altLang="zh-CN" sz="2000" dirty="0" err="1">
                <a:solidFill>
                  <a:srgbClr val="002878"/>
                </a:solidFill>
              </a:rPr>
              <a:t>i</a:t>
            </a:r>
            <a:r>
              <a:rPr lang="en-US" altLang="zh-CN" sz="2000" dirty="0">
                <a:solidFill>
                  <a:srgbClr val="002878"/>
                </a:solidFill>
              </a:rPr>
              <a:t>]==k)</a:t>
            </a:r>
          </a:p>
          <a:p>
            <a:r>
              <a:rPr lang="en-US" altLang="zh-CN" sz="2000" dirty="0">
                <a:solidFill>
                  <a:srgbClr val="002878"/>
                </a:solidFill>
              </a:rPr>
              <a:t>                   return  p</a:t>
            </a:r>
            <a:r>
              <a:rPr lang="en-US" altLang="zh-CN" sz="2000" dirty="0">
                <a:solidFill>
                  <a:srgbClr val="002878"/>
                </a:solidFill>
                <a:latin typeface="宋体" charset="-122"/>
              </a:rPr>
              <a:t>-</a:t>
            </a:r>
            <a:r>
              <a:rPr lang="en-US" altLang="zh-CN" sz="2000" dirty="0">
                <a:solidFill>
                  <a:srgbClr val="002878"/>
                </a:solidFill>
              </a:rPr>
              <a:t>&gt;key[</a:t>
            </a:r>
            <a:r>
              <a:rPr lang="en-US" altLang="zh-CN" sz="2000" dirty="0" err="1">
                <a:solidFill>
                  <a:srgbClr val="002878"/>
                </a:solidFill>
              </a:rPr>
              <a:t>i</a:t>
            </a:r>
            <a:r>
              <a:rPr lang="en-US" altLang="zh-CN" sz="2000" dirty="0">
                <a:solidFill>
                  <a:srgbClr val="002878"/>
                </a:solidFill>
              </a:rPr>
              <a:t>];</a:t>
            </a:r>
          </a:p>
          <a:p>
            <a:r>
              <a:rPr lang="en-US" altLang="zh-CN" sz="2000" dirty="0">
                <a:solidFill>
                  <a:srgbClr val="002878"/>
                </a:solidFill>
              </a:rPr>
              <a:t>            else</a:t>
            </a:r>
          </a:p>
          <a:p>
            <a:r>
              <a:rPr lang="en-US" altLang="zh-CN" sz="2000" dirty="0">
                <a:solidFill>
                  <a:srgbClr val="002878"/>
                </a:solidFill>
              </a:rPr>
              <a:t>                   p=p</a:t>
            </a:r>
            <a:r>
              <a:rPr lang="en-US" altLang="zh-CN" sz="2000" dirty="0">
                <a:solidFill>
                  <a:srgbClr val="002878"/>
                </a:solidFill>
                <a:latin typeface="宋体" charset="-122"/>
              </a:rPr>
              <a:t>-</a:t>
            </a:r>
            <a:r>
              <a:rPr lang="en-US" altLang="zh-CN" sz="2000" dirty="0">
                <a:solidFill>
                  <a:srgbClr val="002878"/>
                </a:solidFill>
              </a:rPr>
              <a:t>&gt;</a:t>
            </a:r>
            <a:r>
              <a:rPr lang="en-US" altLang="zh-CN" sz="2000" dirty="0" err="1">
                <a:solidFill>
                  <a:srgbClr val="002878"/>
                </a:solidFill>
              </a:rPr>
              <a:t>ptr</a:t>
            </a:r>
            <a:r>
              <a:rPr lang="en-US" altLang="zh-CN" sz="2000" dirty="0">
                <a:solidFill>
                  <a:srgbClr val="002878"/>
                </a:solidFill>
              </a:rPr>
              <a:t>[i</a:t>
            </a:r>
            <a:r>
              <a:rPr lang="en-US" altLang="zh-CN" sz="2000" dirty="0">
                <a:solidFill>
                  <a:srgbClr val="002878"/>
                </a:solidFill>
                <a:latin typeface="宋体" charset="-122"/>
              </a:rPr>
              <a:t>-</a:t>
            </a:r>
            <a:r>
              <a:rPr lang="en-US" altLang="zh-CN" sz="2000" dirty="0">
                <a:solidFill>
                  <a:srgbClr val="002878"/>
                </a:solidFill>
              </a:rPr>
              <a:t>1];           </a:t>
            </a:r>
          </a:p>
          <a:p>
            <a:r>
              <a:rPr lang="en-US" altLang="zh-CN" sz="2000" dirty="0">
                <a:solidFill>
                  <a:srgbClr val="002878"/>
                </a:solidFill>
              </a:rPr>
              <a:t>       }</a:t>
            </a:r>
          </a:p>
          <a:p>
            <a:r>
              <a:rPr lang="en-US" altLang="zh-CN" sz="2000" dirty="0">
                <a:solidFill>
                  <a:srgbClr val="002878"/>
                </a:solidFill>
              </a:rPr>
              <a:t>       return  </a:t>
            </a:r>
            <a:r>
              <a:rPr lang="en-US" altLang="zh-CN" sz="2000" dirty="0">
                <a:solidFill>
                  <a:srgbClr val="002878"/>
                </a:solidFill>
                <a:latin typeface="宋体" charset="-122"/>
              </a:rPr>
              <a:t>-</a:t>
            </a:r>
            <a:r>
              <a:rPr lang="en-US" altLang="zh-CN" sz="2000" dirty="0">
                <a:solidFill>
                  <a:srgbClr val="002878"/>
                </a:solidFill>
              </a:rPr>
              <a:t>1;</a:t>
            </a:r>
          </a:p>
          <a:p>
            <a:r>
              <a:rPr lang="en-US" altLang="zh-CN" sz="2000" dirty="0">
                <a:solidFill>
                  <a:srgbClr val="002878"/>
                </a:solidFill>
              </a:rPr>
              <a:t>}</a:t>
            </a:r>
          </a:p>
        </p:txBody>
      </p:sp>
      <p:grpSp>
        <p:nvGrpSpPr>
          <p:cNvPr id="7" name="Group 3">
            <a:extLst>
              <a:ext uri="{FF2B5EF4-FFF2-40B4-BE49-F238E27FC236}">
                <a16:creationId xmlns:a16="http://schemas.microsoft.com/office/drawing/2014/main" id="{6A36FAFB-A2B6-0ACE-7142-D1EE8CAD7631}"/>
              </a:ext>
            </a:extLst>
          </p:cNvPr>
          <p:cNvGrpSpPr>
            <a:grpSpLocks/>
          </p:cNvGrpSpPr>
          <p:nvPr/>
        </p:nvGrpSpPr>
        <p:grpSpPr bwMode="auto">
          <a:xfrm>
            <a:off x="6804025" y="4652963"/>
            <a:ext cx="1654173" cy="488950"/>
            <a:chOff x="3945" y="2839"/>
            <a:chExt cx="771" cy="308"/>
          </a:xfrm>
        </p:grpSpPr>
        <p:sp>
          <p:nvSpPr>
            <p:cNvPr id="8" name="Oval 4">
              <a:extLst>
                <a:ext uri="{FF2B5EF4-FFF2-40B4-BE49-F238E27FC236}">
                  <a16:creationId xmlns:a16="http://schemas.microsoft.com/office/drawing/2014/main" id="{E5C824FC-7C77-408B-536A-871C07D58630}"/>
                </a:ext>
              </a:extLst>
            </p:cNvPr>
            <p:cNvSpPr>
              <a:spLocks noChangeArrowheads="1"/>
            </p:cNvSpPr>
            <p:nvPr/>
          </p:nvSpPr>
          <p:spPr bwMode="auto">
            <a:xfrm>
              <a:off x="3945" y="2856"/>
              <a:ext cx="771" cy="273"/>
            </a:xfrm>
            <a:prstGeom prst="ellipse">
              <a:avLst/>
            </a:prstGeom>
            <a:ln>
              <a:headEnd type="none" w="sm" len="sm"/>
              <a:tailEnd type="none" w="sm" len="sm"/>
            </a:ln>
          </p:spPr>
          <p:style>
            <a:lnRef idx="1">
              <a:schemeClr val="accent5"/>
            </a:lnRef>
            <a:fillRef idx="3">
              <a:schemeClr val="accent5"/>
            </a:fillRef>
            <a:effectRef idx="2">
              <a:schemeClr val="accent5"/>
            </a:effectRef>
            <a:fontRef idx="minor">
              <a:schemeClr val="lt1"/>
            </a:fontRef>
          </p:style>
          <p:txBody>
            <a:bodyPr wrap="none" anchor="ctr"/>
            <a:lstStyle/>
            <a:p>
              <a:endParaRPr lang="zh-CN" altLang="en-US">
                <a:solidFill>
                  <a:srgbClr val="FFFFCC"/>
                </a:solidFill>
              </a:endParaRPr>
            </a:p>
          </p:txBody>
        </p:sp>
        <p:sp>
          <p:nvSpPr>
            <p:cNvPr id="9" name="Text Box 5">
              <a:extLst>
                <a:ext uri="{FF2B5EF4-FFF2-40B4-BE49-F238E27FC236}">
                  <a16:creationId xmlns:a16="http://schemas.microsoft.com/office/drawing/2014/main" id="{DCC7804E-2DE2-2849-256A-38C9BDBEC079}"/>
                </a:ext>
              </a:extLst>
            </p:cNvPr>
            <p:cNvSpPr txBox="1">
              <a:spLocks noChangeArrowheads="1"/>
            </p:cNvSpPr>
            <p:nvPr/>
          </p:nvSpPr>
          <p:spPr bwMode="auto">
            <a:xfrm>
              <a:off x="4035" y="2839"/>
              <a:ext cx="569" cy="308"/>
            </a:xfrm>
            <a:prstGeom prst="rect">
              <a:avLst/>
            </a:prstGeom>
            <a:noFill/>
            <a:ln w="12700" cap="sq">
              <a:noFill/>
              <a:miter lim="800000"/>
              <a:headEnd type="none" w="sm" len="sm"/>
              <a:tailEnd type="none" w="sm" len="sm"/>
            </a:ln>
            <a:effectLst/>
          </p:spPr>
          <p:txBody>
            <a:bodyPr>
              <a:spAutoFit/>
            </a:bodyPr>
            <a:lstStyle/>
            <a:p>
              <a:r>
                <a:rPr lang="en-US" altLang="zh-CN" sz="2600" dirty="0">
                  <a:solidFill>
                    <a:schemeClr val="bg1"/>
                  </a:solidFill>
                </a:rPr>
                <a:t>k=53</a:t>
              </a:r>
            </a:p>
          </p:txBody>
        </p:sp>
      </p:grpSp>
      <p:sp>
        <p:nvSpPr>
          <p:cNvPr id="10" name="Text Box 6">
            <a:extLst>
              <a:ext uri="{FF2B5EF4-FFF2-40B4-BE49-F238E27FC236}">
                <a16:creationId xmlns:a16="http://schemas.microsoft.com/office/drawing/2014/main" id="{F8C71D1A-DC31-DCA1-351B-A26CFA97424A}"/>
              </a:ext>
            </a:extLst>
          </p:cNvPr>
          <p:cNvSpPr txBox="1">
            <a:spLocks noChangeArrowheads="1"/>
          </p:cNvSpPr>
          <p:nvPr/>
        </p:nvSpPr>
        <p:spPr bwMode="auto">
          <a:xfrm>
            <a:off x="7308850" y="5100638"/>
            <a:ext cx="2112963" cy="488950"/>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r>
              <a:rPr lang="zh-CN" altLang="en-US" sz="2600">
                <a:solidFill>
                  <a:srgbClr val="FF3300"/>
                </a:solidFill>
                <a:ea typeface="黑体" pitchFamily="49" charset="-122"/>
              </a:rPr>
              <a:t>查找成功！</a:t>
            </a:r>
          </a:p>
        </p:txBody>
      </p:sp>
      <p:grpSp>
        <p:nvGrpSpPr>
          <p:cNvPr id="11" name="Group 17">
            <a:extLst>
              <a:ext uri="{FF2B5EF4-FFF2-40B4-BE49-F238E27FC236}">
                <a16:creationId xmlns:a16="http://schemas.microsoft.com/office/drawing/2014/main" id="{86E47DE4-652A-1940-82E6-A125EA1D5188}"/>
              </a:ext>
            </a:extLst>
          </p:cNvPr>
          <p:cNvGrpSpPr>
            <a:grpSpLocks/>
          </p:cNvGrpSpPr>
          <p:nvPr/>
        </p:nvGrpSpPr>
        <p:grpSpPr bwMode="auto">
          <a:xfrm>
            <a:off x="1550880" y="1131888"/>
            <a:ext cx="5253038" cy="2386012"/>
            <a:chOff x="912" y="757"/>
            <a:chExt cx="3309" cy="1503"/>
          </a:xfrm>
        </p:grpSpPr>
        <p:sp>
          <p:nvSpPr>
            <p:cNvPr id="12" name="Rectangle 18">
              <a:extLst>
                <a:ext uri="{FF2B5EF4-FFF2-40B4-BE49-F238E27FC236}">
                  <a16:creationId xmlns:a16="http://schemas.microsoft.com/office/drawing/2014/main" id="{627716FC-76B8-7D18-D1C5-EDA5FB71CE2C}"/>
                </a:ext>
              </a:extLst>
            </p:cNvPr>
            <p:cNvSpPr>
              <a:spLocks noChangeArrowheads="1"/>
            </p:cNvSpPr>
            <p:nvPr/>
          </p:nvSpPr>
          <p:spPr bwMode="auto">
            <a:xfrm>
              <a:off x="912" y="1732"/>
              <a:ext cx="1776" cy="528"/>
            </a:xfrm>
            <a:prstGeom prst="rect">
              <a:avLst/>
            </a:prstGeom>
            <a:noFill/>
            <a:ln w="38100">
              <a:solidFill>
                <a:srgbClr val="FF0000"/>
              </a:solidFill>
              <a:prstDash val="lgDash"/>
              <a:miter lim="800000"/>
              <a:headEnd type="none" w="sm" len="sm"/>
              <a:tailEnd type="none" w="sm" len="sm"/>
            </a:ln>
          </p:spPr>
          <p:txBody>
            <a:bodyPr wrap="none" anchor="ctr"/>
            <a:lstStyle/>
            <a:p>
              <a:endParaRPr lang="zh-CN" altLang="en-US">
                <a:solidFill>
                  <a:srgbClr val="FFFFCC"/>
                </a:solidFill>
              </a:endParaRPr>
            </a:p>
          </p:txBody>
        </p:sp>
        <p:sp>
          <p:nvSpPr>
            <p:cNvPr id="13" name="AutoShape 19">
              <a:extLst>
                <a:ext uri="{FF2B5EF4-FFF2-40B4-BE49-F238E27FC236}">
                  <a16:creationId xmlns:a16="http://schemas.microsoft.com/office/drawing/2014/main" id="{56A6DEF9-5AEE-BBC1-C40A-47699C98EBA9}"/>
                </a:ext>
              </a:extLst>
            </p:cNvPr>
            <p:cNvSpPr>
              <a:spLocks noChangeArrowheads="1"/>
            </p:cNvSpPr>
            <p:nvPr/>
          </p:nvSpPr>
          <p:spPr bwMode="auto">
            <a:xfrm>
              <a:off x="2832" y="757"/>
              <a:ext cx="1279" cy="576"/>
            </a:xfrm>
            <a:prstGeom prst="wedgeRectCallout">
              <a:avLst>
                <a:gd name="adj1" fmla="val -57231"/>
                <a:gd name="adj2" fmla="val 134551"/>
              </a:avLst>
            </a:prstGeom>
            <a:noFill/>
            <a:ln w="63500" cap="sq">
              <a:solidFill>
                <a:schemeClr val="accent1"/>
              </a:solidFill>
              <a:miter lim="800000"/>
              <a:headEnd type="none" w="sm" len="sm"/>
              <a:tailEnd type="none" w="sm" len="sm"/>
            </a:ln>
          </p:spPr>
          <p:txBody>
            <a:bodyPr/>
            <a:lstStyle/>
            <a:p>
              <a:pPr algn="ctr"/>
              <a:endParaRPr lang="zh-CN" altLang="zh-CN" b="0" dirty="0">
                <a:solidFill>
                  <a:srgbClr val="FFFFCC"/>
                </a:solidFill>
              </a:endParaRPr>
            </a:p>
          </p:txBody>
        </p:sp>
        <p:sp>
          <p:nvSpPr>
            <p:cNvPr id="14" name="Text Box 20">
              <a:extLst>
                <a:ext uri="{FF2B5EF4-FFF2-40B4-BE49-F238E27FC236}">
                  <a16:creationId xmlns:a16="http://schemas.microsoft.com/office/drawing/2014/main" id="{104F3A21-DA09-E334-AE25-6863F660B4B6}"/>
                </a:ext>
              </a:extLst>
            </p:cNvPr>
            <p:cNvSpPr txBox="1">
              <a:spLocks noChangeArrowheads="1"/>
            </p:cNvSpPr>
            <p:nvPr/>
          </p:nvSpPr>
          <p:spPr bwMode="auto">
            <a:xfrm>
              <a:off x="2832" y="816"/>
              <a:ext cx="1389" cy="407"/>
            </a:xfrm>
            <a:prstGeom prst="rect">
              <a:avLst/>
            </a:prstGeom>
            <a:noFill/>
            <a:ln w="12700" cap="sq">
              <a:noFill/>
              <a:miter lim="800000"/>
              <a:headEnd type="none" w="sm" len="sm"/>
              <a:tailEnd type="none" w="sm" len="sm"/>
            </a:ln>
            <a:effectLst>
              <a:outerShdw dist="12700" algn="ctr" rotWithShape="0">
                <a:schemeClr val="bg1"/>
              </a:outerShdw>
            </a:effectLst>
          </p:spPr>
          <p:txBody>
            <a:bodyPr wrap="square">
              <a:spAutoFit/>
            </a:bodyPr>
            <a:lstStyle/>
            <a:p>
              <a:pPr>
                <a:lnSpc>
                  <a:spcPct val="90000"/>
                </a:lnSpc>
              </a:pPr>
              <a:r>
                <a:rPr lang="zh-CN" altLang="en-US" sz="2000" dirty="0">
                  <a:solidFill>
                    <a:srgbClr val="7030A0"/>
                  </a:solidFill>
                  <a:latin typeface="黑体" pitchFamily="49" charset="-122"/>
                  <a:ea typeface="黑体" pitchFamily="49" charset="-122"/>
                </a:rPr>
                <a:t>在</a:t>
              </a:r>
              <a:r>
                <a:rPr lang="en-US" altLang="zh-CN" sz="2000" dirty="0">
                  <a:solidFill>
                    <a:srgbClr val="7030A0"/>
                  </a:solidFill>
                  <a:ea typeface="黑体" pitchFamily="49" charset="-122"/>
                </a:rPr>
                <a:t>p</a:t>
              </a:r>
              <a:r>
                <a:rPr lang="zh-CN" altLang="en-US" sz="2000" dirty="0">
                  <a:solidFill>
                    <a:srgbClr val="7030A0"/>
                  </a:solidFill>
                  <a:latin typeface="黑体" pitchFamily="49" charset="-122"/>
                  <a:ea typeface="黑体" pitchFamily="49" charset="-122"/>
                </a:rPr>
                <a:t>指结点的关键字集合中查找</a:t>
              </a:r>
              <a:r>
                <a:rPr lang="en-US" altLang="zh-CN" sz="2000" dirty="0">
                  <a:solidFill>
                    <a:srgbClr val="7030A0"/>
                  </a:solidFill>
                  <a:ea typeface="黑体" pitchFamily="49" charset="-122"/>
                </a:rPr>
                <a:t>k</a:t>
              </a:r>
            </a:p>
          </p:txBody>
        </p:sp>
      </p:grpSp>
      <p:sp>
        <p:nvSpPr>
          <p:cNvPr id="15" name="Text Box 21">
            <a:extLst>
              <a:ext uri="{FF2B5EF4-FFF2-40B4-BE49-F238E27FC236}">
                <a16:creationId xmlns:a16="http://schemas.microsoft.com/office/drawing/2014/main" id="{B5EB312E-E6B7-7B97-A05B-C780C0D7241D}"/>
              </a:ext>
            </a:extLst>
          </p:cNvPr>
          <p:cNvSpPr txBox="1">
            <a:spLocks noChangeArrowheads="1"/>
          </p:cNvSpPr>
          <p:nvPr/>
        </p:nvSpPr>
        <p:spPr bwMode="auto">
          <a:xfrm>
            <a:off x="1905000" y="5867400"/>
            <a:ext cx="2306638" cy="628650"/>
          </a:xfrm>
          <a:prstGeom prst="rect">
            <a:avLst/>
          </a:prstGeom>
          <a:noFill/>
          <a:ln w="12700" cap="sq">
            <a:noFill/>
            <a:miter lim="800000"/>
            <a:headEnd type="none" w="sm" len="sm"/>
            <a:tailEnd type="none" w="sm" len="sm"/>
          </a:ln>
          <a:effectLst/>
        </p:spPr>
        <p:txBody>
          <a:bodyPr>
            <a:spAutoFit/>
          </a:bodyPr>
          <a:lstStyle/>
          <a:p>
            <a:pPr>
              <a:lnSpc>
                <a:spcPct val="80000"/>
              </a:lnSpc>
            </a:pPr>
            <a:r>
              <a:rPr lang="en-US" altLang="zh-CN" sz="2200" dirty="0">
                <a:solidFill>
                  <a:srgbClr val="264AA5"/>
                </a:solidFill>
                <a:ea typeface="黑体" pitchFamily="49" charset="-122"/>
              </a:rPr>
              <a:t>   </a:t>
            </a:r>
            <a:r>
              <a:rPr lang="zh-CN" altLang="en-US" sz="2200" dirty="0">
                <a:solidFill>
                  <a:srgbClr val="264AA5"/>
                </a:solidFill>
                <a:ea typeface="黑体" pitchFamily="49" charset="-122"/>
              </a:rPr>
              <a:t>沿着新的指</a:t>
            </a:r>
          </a:p>
          <a:p>
            <a:pPr>
              <a:lnSpc>
                <a:spcPct val="80000"/>
              </a:lnSpc>
            </a:pPr>
            <a:r>
              <a:rPr lang="zh-CN" altLang="en-US" sz="2200" dirty="0">
                <a:solidFill>
                  <a:srgbClr val="264AA5"/>
                </a:solidFill>
                <a:ea typeface="黑体" pitchFamily="49" charset="-122"/>
              </a:rPr>
              <a:t>针</a:t>
            </a:r>
            <a:r>
              <a:rPr lang="en-US" altLang="zh-CN" sz="2200" dirty="0">
                <a:solidFill>
                  <a:srgbClr val="264AA5"/>
                </a:solidFill>
                <a:ea typeface="黑体" pitchFamily="49" charset="-122"/>
              </a:rPr>
              <a:t>p</a:t>
            </a:r>
            <a:r>
              <a:rPr lang="en-US" altLang="zh-CN" sz="2200" baseline="-25000" dirty="0">
                <a:solidFill>
                  <a:srgbClr val="264AA5"/>
                </a:solidFill>
                <a:ea typeface="黑体" pitchFamily="49" charset="-122"/>
              </a:rPr>
              <a:t>2</a:t>
            </a:r>
            <a:r>
              <a:rPr lang="zh-CN" altLang="en-US" sz="2200" dirty="0">
                <a:solidFill>
                  <a:srgbClr val="264AA5"/>
                </a:solidFill>
                <a:ea typeface="黑体" pitchFamily="49" charset="-122"/>
              </a:rPr>
              <a:t>继续查找！</a:t>
            </a:r>
          </a:p>
        </p:txBody>
      </p:sp>
      <p:sp>
        <p:nvSpPr>
          <p:cNvPr id="16" name="Rectangle 22">
            <a:extLst>
              <a:ext uri="{FF2B5EF4-FFF2-40B4-BE49-F238E27FC236}">
                <a16:creationId xmlns:a16="http://schemas.microsoft.com/office/drawing/2014/main" id="{A0C1659F-D862-82D4-B299-6AF4A6C97155}"/>
              </a:ext>
            </a:extLst>
          </p:cNvPr>
          <p:cNvSpPr>
            <a:spLocks noChangeArrowheads="1"/>
          </p:cNvSpPr>
          <p:nvPr/>
        </p:nvSpPr>
        <p:spPr bwMode="auto">
          <a:xfrm>
            <a:off x="8235950" y="2895600"/>
            <a:ext cx="709613" cy="274638"/>
          </a:xfrm>
          <a:prstGeom prst="rect">
            <a:avLst/>
          </a:prstGeom>
          <a:noFill/>
          <a:ln w="12700" cap="sq">
            <a:noFill/>
            <a:miter lim="800000"/>
            <a:headEnd/>
            <a:tailEnd/>
          </a:ln>
        </p:spPr>
        <p:txBody>
          <a:bodyPr wrap="none">
            <a:spAutoFit/>
          </a:bodyPr>
          <a:lstStyle/>
          <a:p>
            <a:r>
              <a:rPr lang="en-US" altLang="zh-CN" sz="1200" dirty="0" err="1">
                <a:solidFill>
                  <a:srgbClr val="CC00CC"/>
                </a:solidFill>
              </a:rPr>
              <a:t>Maxkey</a:t>
            </a:r>
            <a:endParaRPr lang="en-US" altLang="zh-CN" sz="1200" dirty="0">
              <a:solidFill>
                <a:srgbClr val="CC00CC"/>
              </a:solidFill>
            </a:endParaRPr>
          </a:p>
        </p:txBody>
      </p:sp>
      <p:grpSp>
        <p:nvGrpSpPr>
          <p:cNvPr id="17" name="Group 23">
            <a:extLst>
              <a:ext uri="{FF2B5EF4-FFF2-40B4-BE49-F238E27FC236}">
                <a16:creationId xmlns:a16="http://schemas.microsoft.com/office/drawing/2014/main" id="{3E1A7FC1-AAED-B80B-61C8-EF762A33EC46}"/>
              </a:ext>
            </a:extLst>
          </p:cNvPr>
          <p:cNvGrpSpPr>
            <a:grpSpLocks/>
          </p:cNvGrpSpPr>
          <p:nvPr/>
        </p:nvGrpSpPr>
        <p:grpSpPr bwMode="auto">
          <a:xfrm>
            <a:off x="3979863" y="5257800"/>
            <a:ext cx="2954337" cy="381000"/>
            <a:chOff x="3024" y="3072"/>
            <a:chExt cx="1861" cy="240"/>
          </a:xfrm>
        </p:grpSpPr>
        <p:sp>
          <p:nvSpPr>
            <p:cNvPr id="18" name="Rectangle 24">
              <a:extLst>
                <a:ext uri="{FF2B5EF4-FFF2-40B4-BE49-F238E27FC236}">
                  <a16:creationId xmlns:a16="http://schemas.microsoft.com/office/drawing/2014/main" id="{FEE7659E-D638-1E47-2FF8-DF16A35F408D}"/>
                </a:ext>
              </a:extLst>
            </p:cNvPr>
            <p:cNvSpPr>
              <a:spLocks noChangeArrowheads="1"/>
            </p:cNvSpPr>
            <p:nvPr/>
          </p:nvSpPr>
          <p:spPr bwMode="auto">
            <a:xfrm>
              <a:off x="3024" y="3072"/>
              <a:ext cx="288" cy="240"/>
            </a:xfrm>
            <a:prstGeom prst="rect">
              <a:avLst/>
            </a:prstGeom>
            <a:noFill/>
            <a:ln w="25400"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19" name="Rectangle 25">
              <a:extLst>
                <a:ext uri="{FF2B5EF4-FFF2-40B4-BE49-F238E27FC236}">
                  <a16:creationId xmlns:a16="http://schemas.microsoft.com/office/drawing/2014/main" id="{52DD6D1D-CDB2-1F77-15B8-D33D35C2C883}"/>
                </a:ext>
              </a:extLst>
            </p:cNvPr>
            <p:cNvSpPr>
              <a:spLocks noChangeArrowheads="1"/>
            </p:cNvSpPr>
            <p:nvPr/>
          </p:nvSpPr>
          <p:spPr bwMode="auto">
            <a:xfrm>
              <a:off x="3312" y="3072"/>
              <a:ext cx="288" cy="240"/>
            </a:xfrm>
            <a:prstGeom prst="rect">
              <a:avLst/>
            </a:prstGeom>
            <a:noFill/>
            <a:ln w="25400"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0" name="Rectangle 26">
              <a:extLst>
                <a:ext uri="{FF2B5EF4-FFF2-40B4-BE49-F238E27FC236}">
                  <a16:creationId xmlns:a16="http://schemas.microsoft.com/office/drawing/2014/main" id="{6ED25D52-7DD3-272E-0F0B-7A52E4AC44A1}"/>
                </a:ext>
              </a:extLst>
            </p:cNvPr>
            <p:cNvSpPr>
              <a:spLocks noChangeArrowheads="1"/>
            </p:cNvSpPr>
            <p:nvPr/>
          </p:nvSpPr>
          <p:spPr bwMode="auto">
            <a:xfrm>
              <a:off x="3600" y="3072"/>
              <a:ext cx="288" cy="240"/>
            </a:xfrm>
            <a:prstGeom prst="rect">
              <a:avLst/>
            </a:prstGeom>
            <a:noFill/>
            <a:ln w="25400"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1" name="Rectangle 27">
              <a:extLst>
                <a:ext uri="{FF2B5EF4-FFF2-40B4-BE49-F238E27FC236}">
                  <a16:creationId xmlns:a16="http://schemas.microsoft.com/office/drawing/2014/main" id="{7C9091D5-DED4-5A66-A58E-83EA089C6A59}"/>
                </a:ext>
              </a:extLst>
            </p:cNvPr>
            <p:cNvSpPr>
              <a:spLocks noChangeArrowheads="1"/>
            </p:cNvSpPr>
            <p:nvPr/>
          </p:nvSpPr>
          <p:spPr bwMode="auto">
            <a:xfrm>
              <a:off x="3888" y="3072"/>
              <a:ext cx="288" cy="240"/>
            </a:xfrm>
            <a:prstGeom prst="rect">
              <a:avLst/>
            </a:prstGeom>
            <a:noFill/>
            <a:ln w="25400"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2" name="Rectangle 28">
              <a:extLst>
                <a:ext uri="{FF2B5EF4-FFF2-40B4-BE49-F238E27FC236}">
                  <a16:creationId xmlns:a16="http://schemas.microsoft.com/office/drawing/2014/main" id="{5E03B2D7-1F8E-4B2D-B5F4-C111D810E4DE}"/>
                </a:ext>
              </a:extLst>
            </p:cNvPr>
            <p:cNvSpPr>
              <a:spLocks noChangeArrowheads="1"/>
            </p:cNvSpPr>
            <p:nvPr/>
          </p:nvSpPr>
          <p:spPr bwMode="auto">
            <a:xfrm>
              <a:off x="4176" y="3072"/>
              <a:ext cx="288" cy="240"/>
            </a:xfrm>
            <a:prstGeom prst="rect">
              <a:avLst/>
            </a:prstGeom>
            <a:noFill/>
            <a:ln w="25400"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3" name="Line 29">
              <a:extLst>
                <a:ext uri="{FF2B5EF4-FFF2-40B4-BE49-F238E27FC236}">
                  <a16:creationId xmlns:a16="http://schemas.microsoft.com/office/drawing/2014/main" id="{5DA8C988-BB67-1C46-7D58-3FBD86089204}"/>
                </a:ext>
              </a:extLst>
            </p:cNvPr>
            <p:cNvSpPr>
              <a:spLocks noChangeShapeType="1"/>
            </p:cNvSpPr>
            <p:nvPr/>
          </p:nvSpPr>
          <p:spPr bwMode="auto">
            <a:xfrm>
              <a:off x="4464" y="3072"/>
              <a:ext cx="240" cy="0"/>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24" name="Line 30">
              <a:extLst>
                <a:ext uri="{FF2B5EF4-FFF2-40B4-BE49-F238E27FC236}">
                  <a16:creationId xmlns:a16="http://schemas.microsoft.com/office/drawing/2014/main" id="{BB6485FE-E247-2F30-997D-A356FFD0CA3A}"/>
                </a:ext>
              </a:extLst>
            </p:cNvPr>
            <p:cNvSpPr>
              <a:spLocks noChangeShapeType="1"/>
            </p:cNvSpPr>
            <p:nvPr/>
          </p:nvSpPr>
          <p:spPr bwMode="auto">
            <a:xfrm>
              <a:off x="4479" y="3312"/>
              <a:ext cx="406" cy="0"/>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25" name="Rectangle 31">
              <a:extLst>
                <a:ext uri="{FF2B5EF4-FFF2-40B4-BE49-F238E27FC236}">
                  <a16:creationId xmlns:a16="http://schemas.microsoft.com/office/drawing/2014/main" id="{99FB07C1-681D-AC3B-E5AD-ED22976DBE92}"/>
                </a:ext>
              </a:extLst>
            </p:cNvPr>
            <p:cNvSpPr>
              <a:spLocks noChangeArrowheads="1"/>
            </p:cNvSpPr>
            <p:nvPr/>
          </p:nvSpPr>
          <p:spPr bwMode="auto">
            <a:xfrm>
              <a:off x="3327" y="3072"/>
              <a:ext cx="268" cy="240"/>
            </a:xfrm>
            <a:prstGeom prst="rect">
              <a:avLst/>
            </a:prstGeom>
            <a:noFill/>
            <a:ln w="12700" cap="sq">
              <a:noFill/>
              <a:miter lim="800000"/>
              <a:headEnd type="none" w="sm" len="sm"/>
              <a:tailEnd type="none" w="sm" len="sm"/>
            </a:ln>
          </p:spPr>
          <p:txBody>
            <a:bodyPr wrap="none">
              <a:spAutoFit/>
            </a:bodyPr>
            <a:lstStyle/>
            <a:p>
              <a:r>
                <a:rPr lang="en-US" altLang="zh-CN" sz="1900">
                  <a:solidFill>
                    <a:srgbClr val="000000"/>
                  </a:solidFill>
                </a:rPr>
                <a:t>47</a:t>
              </a:r>
            </a:p>
          </p:txBody>
        </p:sp>
        <p:sp>
          <p:nvSpPr>
            <p:cNvPr id="26" name="Rectangle 32">
              <a:extLst>
                <a:ext uri="{FF2B5EF4-FFF2-40B4-BE49-F238E27FC236}">
                  <a16:creationId xmlns:a16="http://schemas.microsoft.com/office/drawing/2014/main" id="{A8D8D91E-AA54-4276-2FA8-70702C3E6646}"/>
                </a:ext>
              </a:extLst>
            </p:cNvPr>
            <p:cNvSpPr>
              <a:spLocks noChangeArrowheads="1"/>
            </p:cNvSpPr>
            <p:nvPr/>
          </p:nvSpPr>
          <p:spPr bwMode="auto">
            <a:xfrm>
              <a:off x="3908" y="3072"/>
              <a:ext cx="268" cy="240"/>
            </a:xfrm>
            <a:prstGeom prst="rect">
              <a:avLst/>
            </a:prstGeom>
            <a:noFill/>
            <a:ln w="12700" cap="sq">
              <a:noFill/>
              <a:miter lim="800000"/>
              <a:headEnd type="none" w="sm" len="sm"/>
              <a:tailEnd type="none" w="sm" len="sm"/>
            </a:ln>
          </p:spPr>
          <p:txBody>
            <a:bodyPr wrap="none">
              <a:spAutoFit/>
            </a:bodyPr>
            <a:lstStyle/>
            <a:p>
              <a:r>
                <a:rPr lang="en-US" altLang="zh-CN" sz="1900">
                  <a:solidFill>
                    <a:srgbClr val="000000"/>
                  </a:solidFill>
                </a:rPr>
                <a:t>64</a:t>
              </a:r>
            </a:p>
          </p:txBody>
        </p:sp>
        <p:sp>
          <p:nvSpPr>
            <p:cNvPr id="27" name="Rectangle 33">
              <a:extLst>
                <a:ext uri="{FF2B5EF4-FFF2-40B4-BE49-F238E27FC236}">
                  <a16:creationId xmlns:a16="http://schemas.microsoft.com/office/drawing/2014/main" id="{C4F796C7-BED3-04CE-2041-51BB2599DA61}"/>
                </a:ext>
              </a:extLst>
            </p:cNvPr>
            <p:cNvSpPr>
              <a:spLocks noChangeArrowheads="1"/>
            </p:cNvSpPr>
            <p:nvPr/>
          </p:nvSpPr>
          <p:spPr bwMode="auto">
            <a:xfrm>
              <a:off x="3604" y="3072"/>
              <a:ext cx="268" cy="240"/>
            </a:xfrm>
            <a:prstGeom prst="rect">
              <a:avLst/>
            </a:prstGeom>
            <a:noFill/>
            <a:ln w="12700" cap="sq">
              <a:noFill/>
              <a:miter lim="800000"/>
              <a:headEnd type="none" w="sm" len="sm"/>
              <a:tailEnd type="none" w="sm" len="sm"/>
            </a:ln>
          </p:spPr>
          <p:txBody>
            <a:bodyPr wrap="none">
              <a:spAutoFit/>
            </a:bodyPr>
            <a:lstStyle/>
            <a:p>
              <a:r>
                <a:rPr lang="en-US" altLang="zh-CN" sz="1900">
                  <a:solidFill>
                    <a:srgbClr val="000000"/>
                  </a:solidFill>
                </a:rPr>
                <a:t>53</a:t>
              </a:r>
            </a:p>
          </p:txBody>
        </p:sp>
        <p:sp>
          <p:nvSpPr>
            <p:cNvPr id="28" name="Rectangle 34">
              <a:extLst>
                <a:ext uri="{FF2B5EF4-FFF2-40B4-BE49-F238E27FC236}">
                  <a16:creationId xmlns:a16="http://schemas.microsoft.com/office/drawing/2014/main" id="{5B321AC8-7042-18D3-4047-F722ABB6457B}"/>
                </a:ext>
              </a:extLst>
            </p:cNvPr>
            <p:cNvSpPr>
              <a:spLocks noChangeArrowheads="1"/>
            </p:cNvSpPr>
            <p:nvPr/>
          </p:nvSpPr>
          <p:spPr bwMode="auto">
            <a:xfrm>
              <a:off x="4128" y="3128"/>
              <a:ext cx="447" cy="173"/>
            </a:xfrm>
            <a:prstGeom prst="rect">
              <a:avLst/>
            </a:prstGeom>
            <a:noFill/>
            <a:ln w="12700" cap="sq">
              <a:noFill/>
              <a:miter lim="800000"/>
              <a:headEnd/>
              <a:tailEnd/>
            </a:ln>
          </p:spPr>
          <p:txBody>
            <a:bodyPr wrap="none">
              <a:spAutoFit/>
            </a:bodyPr>
            <a:lstStyle/>
            <a:p>
              <a:r>
                <a:rPr lang="en-US" altLang="zh-CN" sz="1200">
                  <a:solidFill>
                    <a:srgbClr val="CC00CC"/>
                  </a:solidFill>
                </a:rPr>
                <a:t>Maxkey</a:t>
              </a:r>
            </a:p>
          </p:txBody>
        </p:sp>
      </p:grpSp>
      <p:grpSp>
        <p:nvGrpSpPr>
          <p:cNvPr id="29" name="Group 35">
            <a:extLst>
              <a:ext uri="{FF2B5EF4-FFF2-40B4-BE49-F238E27FC236}">
                <a16:creationId xmlns:a16="http://schemas.microsoft.com/office/drawing/2014/main" id="{1DF27B3F-6C85-9416-1F3A-AC5E26867FE9}"/>
              </a:ext>
            </a:extLst>
          </p:cNvPr>
          <p:cNvGrpSpPr>
            <a:grpSpLocks/>
          </p:cNvGrpSpPr>
          <p:nvPr/>
        </p:nvGrpSpPr>
        <p:grpSpPr bwMode="auto">
          <a:xfrm>
            <a:off x="3962400" y="5791200"/>
            <a:ext cx="2895600" cy="703263"/>
            <a:chOff x="2400" y="3648"/>
            <a:chExt cx="1824" cy="443"/>
          </a:xfrm>
        </p:grpSpPr>
        <p:grpSp>
          <p:nvGrpSpPr>
            <p:cNvPr id="30" name="Group 36">
              <a:extLst>
                <a:ext uri="{FF2B5EF4-FFF2-40B4-BE49-F238E27FC236}">
                  <a16:creationId xmlns:a16="http://schemas.microsoft.com/office/drawing/2014/main" id="{1D54105C-3530-1BFD-626B-1A71D3914C59}"/>
                </a:ext>
              </a:extLst>
            </p:cNvPr>
            <p:cNvGrpSpPr>
              <a:grpSpLocks/>
            </p:cNvGrpSpPr>
            <p:nvPr/>
          </p:nvGrpSpPr>
          <p:grpSpPr bwMode="auto">
            <a:xfrm>
              <a:off x="2400" y="3648"/>
              <a:ext cx="1824" cy="288"/>
              <a:chOff x="2880" y="3456"/>
              <a:chExt cx="1824" cy="288"/>
            </a:xfrm>
          </p:grpSpPr>
          <p:sp>
            <p:nvSpPr>
              <p:cNvPr id="35" name="Rectangle 37">
                <a:extLst>
                  <a:ext uri="{FF2B5EF4-FFF2-40B4-BE49-F238E27FC236}">
                    <a16:creationId xmlns:a16="http://schemas.microsoft.com/office/drawing/2014/main" id="{7743A7A7-739A-B197-478E-88AFD94846D6}"/>
                  </a:ext>
                </a:extLst>
              </p:cNvPr>
              <p:cNvSpPr>
                <a:spLocks noChangeArrowheads="1"/>
              </p:cNvSpPr>
              <p:nvPr/>
            </p:nvSpPr>
            <p:spPr bwMode="auto">
              <a:xfrm>
                <a:off x="2880" y="3504"/>
                <a:ext cx="288" cy="240"/>
              </a:xfrm>
              <a:prstGeom prst="rect">
                <a:avLst/>
              </a:prstGeom>
              <a:noFill/>
              <a:ln w="25400"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36" name="Rectangle 38">
                <a:extLst>
                  <a:ext uri="{FF2B5EF4-FFF2-40B4-BE49-F238E27FC236}">
                    <a16:creationId xmlns:a16="http://schemas.microsoft.com/office/drawing/2014/main" id="{52905198-11A1-0303-4AFD-75FBDE6A57B8}"/>
                  </a:ext>
                </a:extLst>
              </p:cNvPr>
              <p:cNvSpPr>
                <a:spLocks noChangeArrowheads="1"/>
              </p:cNvSpPr>
              <p:nvPr/>
            </p:nvSpPr>
            <p:spPr bwMode="auto">
              <a:xfrm>
                <a:off x="3168" y="3504"/>
                <a:ext cx="288" cy="240"/>
              </a:xfrm>
              <a:prstGeom prst="rect">
                <a:avLst/>
              </a:prstGeom>
              <a:noFill/>
              <a:ln w="25400"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37" name="Rectangle 39">
                <a:extLst>
                  <a:ext uri="{FF2B5EF4-FFF2-40B4-BE49-F238E27FC236}">
                    <a16:creationId xmlns:a16="http://schemas.microsoft.com/office/drawing/2014/main" id="{B4094833-2B97-6F47-0366-7794E2745531}"/>
                  </a:ext>
                </a:extLst>
              </p:cNvPr>
              <p:cNvSpPr>
                <a:spLocks noChangeArrowheads="1"/>
              </p:cNvSpPr>
              <p:nvPr/>
            </p:nvSpPr>
            <p:spPr bwMode="auto">
              <a:xfrm>
                <a:off x="3456" y="3504"/>
                <a:ext cx="288" cy="240"/>
              </a:xfrm>
              <a:prstGeom prst="rect">
                <a:avLst/>
              </a:prstGeom>
              <a:noFill/>
              <a:ln w="25400"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38" name="Rectangle 40">
                <a:extLst>
                  <a:ext uri="{FF2B5EF4-FFF2-40B4-BE49-F238E27FC236}">
                    <a16:creationId xmlns:a16="http://schemas.microsoft.com/office/drawing/2014/main" id="{43A98E65-C8B3-73AC-3730-41B69202E42A}"/>
                  </a:ext>
                </a:extLst>
              </p:cNvPr>
              <p:cNvSpPr>
                <a:spLocks noChangeArrowheads="1"/>
              </p:cNvSpPr>
              <p:nvPr/>
            </p:nvSpPr>
            <p:spPr bwMode="auto">
              <a:xfrm>
                <a:off x="3744" y="3504"/>
                <a:ext cx="288" cy="240"/>
              </a:xfrm>
              <a:prstGeom prst="rect">
                <a:avLst/>
              </a:prstGeom>
              <a:noFill/>
              <a:ln w="25400"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39" name="Rectangle 41">
                <a:extLst>
                  <a:ext uri="{FF2B5EF4-FFF2-40B4-BE49-F238E27FC236}">
                    <a16:creationId xmlns:a16="http://schemas.microsoft.com/office/drawing/2014/main" id="{748FABC3-58F8-FBEF-39D0-CF6D437071A1}"/>
                  </a:ext>
                </a:extLst>
              </p:cNvPr>
              <p:cNvSpPr>
                <a:spLocks noChangeArrowheads="1"/>
              </p:cNvSpPr>
              <p:nvPr/>
            </p:nvSpPr>
            <p:spPr bwMode="auto">
              <a:xfrm>
                <a:off x="4032" y="3504"/>
                <a:ext cx="288" cy="240"/>
              </a:xfrm>
              <a:prstGeom prst="rect">
                <a:avLst/>
              </a:prstGeom>
              <a:noFill/>
              <a:ln w="25400"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40" name="Line 42">
                <a:extLst>
                  <a:ext uri="{FF2B5EF4-FFF2-40B4-BE49-F238E27FC236}">
                    <a16:creationId xmlns:a16="http://schemas.microsoft.com/office/drawing/2014/main" id="{950E71D5-5BE2-D62E-AE96-A9C352CFBBE5}"/>
                  </a:ext>
                </a:extLst>
              </p:cNvPr>
              <p:cNvSpPr>
                <a:spLocks noChangeShapeType="1"/>
              </p:cNvSpPr>
              <p:nvPr/>
            </p:nvSpPr>
            <p:spPr bwMode="auto">
              <a:xfrm>
                <a:off x="4320" y="3504"/>
                <a:ext cx="240" cy="0"/>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41" name="Line 43">
                <a:extLst>
                  <a:ext uri="{FF2B5EF4-FFF2-40B4-BE49-F238E27FC236}">
                    <a16:creationId xmlns:a16="http://schemas.microsoft.com/office/drawing/2014/main" id="{1520FAB1-D28E-568A-0415-05EB9338368B}"/>
                  </a:ext>
                </a:extLst>
              </p:cNvPr>
              <p:cNvSpPr>
                <a:spLocks noChangeShapeType="1"/>
              </p:cNvSpPr>
              <p:nvPr/>
            </p:nvSpPr>
            <p:spPr bwMode="auto">
              <a:xfrm>
                <a:off x="4335" y="3744"/>
                <a:ext cx="369" cy="0"/>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42" name="Rectangle 44">
                <a:extLst>
                  <a:ext uri="{FF2B5EF4-FFF2-40B4-BE49-F238E27FC236}">
                    <a16:creationId xmlns:a16="http://schemas.microsoft.com/office/drawing/2014/main" id="{6B3CD20F-F55F-6494-745A-FCDCDB9E2E48}"/>
                  </a:ext>
                </a:extLst>
              </p:cNvPr>
              <p:cNvSpPr>
                <a:spLocks noChangeArrowheads="1"/>
              </p:cNvSpPr>
              <p:nvPr/>
            </p:nvSpPr>
            <p:spPr bwMode="auto">
              <a:xfrm>
                <a:off x="2924" y="3471"/>
                <a:ext cx="253" cy="240"/>
              </a:xfrm>
              <a:prstGeom prst="rect">
                <a:avLst/>
              </a:prstGeom>
              <a:noFill/>
              <a:ln w="12700" cap="sq">
                <a:noFill/>
                <a:miter lim="800000"/>
                <a:headEnd type="none" w="sm" len="sm"/>
                <a:tailEnd type="none" w="sm" len="sm"/>
              </a:ln>
            </p:spPr>
            <p:txBody>
              <a:bodyPr wrap="none">
                <a:spAutoFit/>
              </a:bodyPr>
              <a:lstStyle/>
              <a:p>
                <a:r>
                  <a:rPr lang="en-US" altLang="zh-CN" sz="1900">
                    <a:solidFill>
                      <a:srgbClr val="003399"/>
                    </a:solidFill>
                  </a:rPr>
                  <a:t>p</a:t>
                </a:r>
                <a:r>
                  <a:rPr lang="en-US" altLang="zh-CN" sz="1900" baseline="-25000">
                    <a:solidFill>
                      <a:srgbClr val="003399"/>
                    </a:solidFill>
                  </a:rPr>
                  <a:t>0</a:t>
                </a:r>
              </a:p>
            </p:txBody>
          </p:sp>
          <p:sp>
            <p:nvSpPr>
              <p:cNvPr id="43" name="Rectangle 45">
                <a:extLst>
                  <a:ext uri="{FF2B5EF4-FFF2-40B4-BE49-F238E27FC236}">
                    <a16:creationId xmlns:a16="http://schemas.microsoft.com/office/drawing/2014/main" id="{D6DD644F-76B5-FE4B-B785-FFCBD6AF7707}"/>
                  </a:ext>
                </a:extLst>
              </p:cNvPr>
              <p:cNvSpPr>
                <a:spLocks noChangeArrowheads="1"/>
              </p:cNvSpPr>
              <p:nvPr/>
            </p:nvSpPr>
            <p:spPr bwMode="auto">
              <a:xfrm>
                <a:off x="3192" y="3467"/>
                <a:ext cx="253" cy="240"/>
              </a:xfrm>
              <a:prstGeom prst="rect">
                <a:avLst/>
              </a:prstGeom>
              <a:noFill/>
              <a:ln w="12700" cap="sq">
                <a:noFill/>
                <a:miter lim="800000"/>
                <a:headEnd type="none" w="sm" len="sm"/>
                <a:tailEnd type="none" w="sm" len="sm"/>
              </a:ln>
            </p:spPr>
            <p:txBody>
              <a:bodyPr wrap="none">
                <a:spAutoFit/>
              </a:bodyPr>
              <a:lstStyle/>
              <a:p>
                <a:r>
                  <a:rPr lang="en-US" altLang="zh-CN" sz="1900">
                    <a:solidFill>
                      <a:srgbClr val="003399"/>
                    </a:solidFill>
                  </a:rPr>
                  <a:t>p</a:t>
                </a:r>
                <a:r>
                  <a:rPr lang="en-US" altLang="zh-CN" sz="1900" baseline="-25000">
                    <a:solidFill>
                      <a:srgbClr val="003399"/>
                    </a:solidFill>
                  </a:rPr>
                  <a:t>1</a:t>
                </a:r>
              </a:p>
            </p:txBody>
          </p:sp>
          <p:sp>
            <p:nvSpPr>
              <p:cNvPr id="44" name="Rectangle 46">
                <a:extLst>
                  <a:ext uri="{FF2B5EF4-FFF2-40B4-BE49-F238E27FC236}">
                    <a16:creationId xmlns:a16="http://schemas.microsoft.com/office/drawing/2014/main" id="{9DE643B4-B4EE-C76E-5737-DF99AFC041BD}"/>
                  </a:ext>
                </a:extLst>
              </p:cNvPr>
              <p:cNvSpPr>
                <a:spLocks noChangeArrowheads="1"/>
              </p:cNvSpPr>
              <p:nvPr/>
            </p:nvSpPr>
            <p:spPr bwMode="auto">
              <a:xfrm>
                <a:off x="3491" y="3482"/>
                <a:ext cx="253" cy="240"/>
              </a:xfrm>
              <a:prstGeom prst="rect">
                <a:avLst/>
              </a:prstGeom>
              <a:noFill/>
              <a:ln w="12700" cap="sq">
                <a:noFill/>
                <a:miter lim="800000"/>
                <a:headEnd type="none" w="sm" len="sm"/>
                <a:tailEnd type="none" w="sm" len="sm"/>
              </a:ln>
            </p:spPr>
            <p:txBody>
              <a:bodyPr wrap="none">
                <a:spAutoFit/>
              </a:bodyPr>
              <a:lstStyle/>
              <a:p>
                <a:r>
                  <a:rPr lang="en-US" altLang="zh-CN" sz="1900">
                    <a:solidFill>
                      <a:srgbClr val="003399"/>
                    </a:solidFill>
                  </a:rPr>
                  <a:t>p</a:t>
                </a:r>
                <a:r>
                  <a:rPr lang="en-US" altLang="zh-CN" sz="1900" baseline="-25000">
                    <a:solidFill>
                      <a:srgbClr val="003399"/>
                    </a:solidFill>
                  </a:rPr>
                  <a:t>2</a:t>
                </a:r>
              </a:p>
            </p:txBody>
          </p:sp>
          <p:sp>
            <p:nvSpPr>
              <p:cNvPr id="45" name="Rectangle 47">
                <a:extLst>
                  <a:ext uri="{FF2B5EF4-FFF2-40B4-BE49-F238E27FC236}">
                    <a16:creationId xmlns:a16="http://schemas.microsoft.com/office/drawing/2014/main" id="{CA5B2EBC-8834-D2BD-1B95-15B2CD6E0FE0}"/>
                  </a:ext>
                </a:extLst>
              </p:cNvPr>
              <p:cNvSpPr>
                <a:spLocks noChangeArrowheads="1"/>
              </p:cNvSpPr>
              <p:nvPr/>
            </p:nvSpPr>
            <p:spPr bwMode="auto">
              <a:xfrm>
                <a:off x="3779" y="3456"/>
                <a:ext cx="253" cy="240"/>
              </a:xfrm>
              <a:prstGeom prst="rect">
                <a:avLst/>
              </a:prstGeom>
              <a:noFill/>
              <a:ln w="12700" cap="sq">
                <a:noFill/>
                <a:miter lim="800000"/>
                <a:headEnd type="none" w="sm" len="sm"/>
                <a:tailEnd type="none" w="sm" len="sm"/>
              </a:ln>
            </p:spPr>
            <p:txBody>
              <a:bodyPr wrap="none">
                <a:spAutoFit/>
              </a:bodyPr>
              <a:lstStyle/>
              <a:p>
                <a:r>
                  <a:rPr lang="en-US" altLang="zh-CN" sz="1900">
                    <a:solidFill>
                      <a:srgbClr val="003399"/>
                    </a:solidFill>
                  </a:rPr>
                  <a:t>p</a:t>
                </a:r>
                <a:r>
                  <a:rPr lang="en-US" altLang="zh-CN" sz="1900" baseline="-25000">
                    <a:solidFill>
                      <a:srgbClr val="003399"/>
                    </a:solidFill>
                  </a:rPr>
                  <a:t>3</a:t>
                </a:r>
              </a:p>
            </p:txBody>
          </p:sp>
        </p:grpSp>
        <p:sp>
          <p:nvSpPr>
            <p:cNvPr id="31" name="Line 48">
              <a:extLst>
                <a:ext uri="{FF2B5EF4-FFF2-40B4-BE49-F238E27FC236}">
                  <a16:creationId xmlns:a16="http://schemas.microsoft.com/office/drawing/2014/main" id="{6E0BD3CF-4582-FCA1-6EF2-151F22FAECDB}"/>
                </a:ext>
              </a:extLst>
            </p:cNvPr>
            <p:cNvSpPr>
              <a:spLocks noChangeShapeType="1"/>
            </p:cNvSpPr>
            <p:nvPr/>
          </p:nvSpPr>
          <p:spPr bwMode="auto">
            <a:xfrm>
              <a:off x="2548" y="3888"/>
              <a:ext cx="0" cy="192"/>
            </a:xfrm>
            <a:prstGeom prst="line">
              <a:avLst/>
            </a:prstGeom>
            <a:noFill/>
            <a:ln w="22225" cap="sq">
              <a:solidFill>
                <a:srgbClr val="FF0000"/>
              </a:solidFill>
              <a:round/>
              <a:headEnd type="none" w="sm" len="sm"/>
              <a:tailEnd type="stealth" w="sm" len="sm"/>
            </a:ln>
          </p:spPr>
          <p:txBody>
            <a:bodyPr/>
            <a:lstStyle/>
            <a:p>
              <a:endParaRPr lang="zh-CN" altLang="en-US"/>
            </a:p>
          </p:txBody>
        </p:sp>
        <p:sp>
          <p:nvSpPr>
            <p:cNvPr id="32" name="Line 49">
              <a:extLst>
                <a:ext uri="{FF2B5EF4-FFF2-40B4-BE49-F238E27FC236}">
                  <a16:creationId xmlns:a16="http://schemas.microsoft.com/office/drawing/2014/main" id="{5EA61A75-3332-F07E-FCDE-FA7065BB1225}"/>
                </a:ext>
              </a:extLst>
            </p:cNvPr>
            <p:cNvSpPr>
              <a:spLocks noChangeShapeType="1"/>
            </p:cNvSpPr>
            <p:nvPr/>
          </p:nvSpPr>
          <p:spPr bwMode="auto">
            <a:xfrm>
              <a:off x="2810" y="3888"/>
              <a:ext cx="0" cy="192"/>
            </a:xfrm>
            <a:prstGeom prst="line">
              <a:avLst/>
            </a:prstGeom>
            <a:noFill/>
            <a:ln w="22225" cap="sq">
              <a:solidFill>
                <a:srgbClr val="FF0000"/>
              </a:solidFill>
              <a:round/>
              <a:headEnd type="none" w="sm" len="sm"/>
              <a:tailEnd type="stealth" w="sm" len="sm"/>
            </a:ln>
          </p:spPr>
          <p:txBody>
            <a:bodyPr/>
            <a:lstStyle/>
            <a:p>
              <a:endParaRPr lang="zh-CN" altLang="en-US"/>
            </a:p>
          </p:txBody>
        </p:sp>
        <p:sp>
          <p:nvSpPr>
            <p:cNvPr id="33" name="Line 50">
              <a:extLst>
                <a:ext uri="{FF2B5EF4-FFF2-40B4-BE49-F238E27FC236}">
                  <a16:creationId xmlns:a16="http://schemas.microsoft.com/office/drawing/2014/main" id="{9E70DA68-0FDC-79AF-E9AD-CF444DDB1EEA}"/>
                </a:ext>
              </a:extLst>
            </p:cNvPr>
            <p:cNvSpPr>
              <a:spLocks noChangeShapeType="1"/>
            </p:cNvSpPr>
            <p:nvPr/>
          </p:nvSpPr>
          <p:spPr bwMode="auto">
            <a:xfrm>
              <a:off x="3120" y="3899"/>
              <a:ext cx="0" cy="192"/>
            </a:xfrm>
            <a:prstGeom prst="line">
              <a:avLst/>
            </a:prstGeom>
            <a:noFill/>
            <a:ln w="22225" cap="sq">
              <a:solidFill>
                <a:srgbClr val="FF0000"/>
              </a:solidFill>
              <a:round/>
              <a:headEnd type="none" w="sm" len="sm"/>
              <a:tailEnd type="stealth" w="sm" len="sm"/>
            </a:ln>
          </p:spPr>
          <p:txBody>
            <a:bodyPr/>
            <a:lstStyle/>
            <a:p>
              <a:endParaRPr lang="zh-CN" altLang="en-US"/>
            </a:p>
          </p:txBody>
        </p:sp>
        <p:sp>
          <p:nvSpPr>
            <p:cNvPr id="34" name="Line 51">
              <a:extLst>
                <a:ext uri="{FF2B5EF4-FFF2-40B4-BE49-F238E27FC236}">
                  <a16:creationId xmlns:a16="http://schemas.microsoft.com/office/drawing/2014/main" id="{32A89FAD-507C-AAA3-3ACD-0BE0F82D4EB0}"/>
                </a:ext>
              </a:extLst>
            </p:cNvPr>
            <p:cNvSpPr>
              <a:spLocks noChangeShapeType="1"/>
            </p:cNvSpPr>
            <p:nvPr/>
          </p:nvSpPr>
          <p:spPr bwMode="auto">
            <a:xfrm>
              <a:off x="3408" y="3888"/>
              <a:ext cx="0" cy="192"/>
            </a:xfrm>
            <a:prstGeom prst="line">
              <a:avLst/>
            </a:prstGeom>
            <a:noFill/>
            <a:ln w="22225" cap="sq">
              <a:solidFill>
                <a:srgbClr val="FF0000"/>
              </a:solidFill>
              <a:round/>
              <a:headEnd type="none" w="sm" len="sm"/>
              <a:tailEnd type="stealth" w="sm" len="sm"/>
            </a:ln>
          </p:spPr>
          <p:txBody>
            <a:bodyPr/>
            <a:lstStyle/>
            <a:p>
              <a:endParaRPr lang="zh-CN" altLang="en-US"/>
            </a:p>
          </p:txBody>
        </p:sp>
      </p:grpSp>
      <p:sp>
        <p:nvSpPr>
          <p:cNvPr id="46" name="Oval 52">
            <a:extLst>
              <a:ext uri="{FF2B5EF4-FFF2-40B4-BE49-F238E27FC236}">
                <a16:creationId xmlns:a16="http://schemas.microsoft.com/office/drawing/2014/main" id="{9B0D0A8D-3DBD-6AF8-3350-AA12F2ADA346}"/>
              </a:ext>
            </a:extLst>
          </p:cNvPr>
          <p:cNvSpPr>
            <a:spLocks noChangeArrowheads="1"/>
          </p:cNvSpPr>
          <p:nvPr/>
        </p:nvSpPr>
        <p:spPr bwMode="auto">
          <a:xfrm>
            <a:off x="4876800" y="5924550"/>
            <a:ext cx="457200" cy="609600"/>
          </a:xfrm>
          <a:prstGeom prst="ellipse">
            <a:avLst/>
          </a:prstGeom>
          <a:noFill/>
          <a:ln w="50800">
            <a:solidFill>
              <a:srgbClr val="21C705"/>
            </a:solidFill>
            <a:round/>
            <a:headEnd type="none" w="sm" len="sm"/>
            <a:tailEnd type="none" w="sm" len="sm"/>
          </a:ln>
        </p:spPr>
        <p:txBody>
          <a:bodyPr wrap="none" anchor="ctr"/>
          <a:lstStyle/>
          <a:p>
            <a:endParaRPr lang="zh-CN" altLang="en-US">
              <a:solidFill>
                <a:srgbClr val="FFFFCC"/>
              </a:solidFill>
            </a:endParaRPr>
          </a:p>
        </p:txBody>
      </p:sp>
      <p:grpSp>
        <p:nvGrpSpPr>
          <p:cNvPr id="47" name="Group 53">
            <a:extLst>
              <a:ext uri="{FF2B5EF4-FFF2-40B4-BE49-F238E27FC236}">
                <a16:creationId xmlns:a16="http://schemas.microsoft.com/office/drawing/2014/main" id="{46273DD2-21A4-B527-CBE1-EA21CB275E1D}"/>
              </a:ext>
            </a:extLst>
          </p:cNvPr>
          <p:cNvGrpSpPr>
            <a:grpSpLocks/>
          </p:cNvGrpSpPr>
          <p:nvPr/>
        </p:nvGrpSpPr>
        <p:grpSpPr bwMode="auto">
          <a:xfrm>
            <a:off x="7866063" y="476250"/>
            <a:ext cx="820737" cy="1584325"/>
            <a:chOff x="4955" y="300"/>
            <a:chExt cx="517" cy="998"/>
          </a:xfrm>
        </p:grpSpPr>
        <p:sp>
          <p:nvSpPr>
            <p:cNvPr id="48" name="AutoShape 54">
              <a:extLst>
                <a:ext uri="{FF2B5EF4-FFF2-40B4-BE49-F238E27FC236}">
                  <a16:creationId xmlns:a16="http://schemas.microsoft.com/office/drawing/2014/main" id="{57E05D99-3235-AE52-D51D-266F5D6417CF}"/>
                </a:ext>
              </a:extLst>
            </p:cNvPr>
            <p:cNvSpPr>
              <a:spLocks noChangeArrowheads="1"/>
            </p:cNvSpPr>
            <p:nvPr/>
          </p:nvSpPr>
          <p:spPr bwMode="auto">
            <a:xfrm>
              <a:off x="4967" y="300"/>
              <a:ext cx="505" cy="998"/>
            </a:xfrm>
            <a:prstGeom prst="cloudCallout">
              <a:avLst>
                <a:gd name="adj1" fmla="val -45051"/>
                <a:gd name="adj2" fmla="val 17634"/>
              </a:avLst>
            </a:prstGeom>
            <a:ln>
              <a:headEnd type="none" w="sm" len="sm"/>
              <a:tailEnd type="none" w="sm" len="sm"/>
            </a:ln>
          </p:spPr>
          <p:style>
            <a:lnRef idx="1">
              <a:schemeClr val="accent5"/>
            </a:lnRef>
            <a:fillRef idx="3">
              <a:schemeClr val="accent5"/>
            </a:fillRef>
            <a:effectRef idx="2">
              <a:schemeClr val="accent5"/>
            </a:effectRef>
            <a:fontRef idx="minor">
              <a:schemeClr val="lt1"/>
            </a:fontRef>
          </p:style>
          <p:txBody>
            <a:bodyPr/>
            <a:lstStyle/>
            <a:p>
              <a:pPr algn="ctr"/>
              <a:endParaRPr lang="zh-CN" altLang="zh-CN" b="0">
                <a:solidFill>
                  <a:srgbClr val="FFFFCC"/>
                </a:solidFill>
              </a:endParaRPr>
            </a:p>
          </p:txBody>
        </p:sp>
        <p:sp>
          <p:nvSpPr>
            <p:cNvPr id="49" name="Text Box 55">
              <a:extLst>
                <a:ext uri="{FF2B5EF4-FFF2-40B4-BE49-F238E27FC236}">
                  <a16:creationId xmlns:a16="http://schemas.microsoft.com/office/drawing/2014/main" id="{49E8E837-2B89-45F7-D090-F0116B2F8342}"/>
                </a:ext>
              </a:extLst>
            </p:cNvPr>
            <p:cNvSpPr txBox="1">
              <a:spLocks noChangeArrowheads="1"/>
            </p:cNvSpPr>
            <p:nvPr/>
          </p:nvSpPr>
          <p:spPr bwMode="auto">
            <a:xfrm>
              <a:off x="4955" y="484"/>
              <a:ext cx="480" cy="740"/>
            </a:xfrm>
            <a:prstGeom prst="rect">
              <a:avLst/>
            </a:prstGeom>
            <a:noFill/>
            <a:ln w="12700" cap="sq">
              <a:noFill/>
              <a:miter lim="800000"/>
              <a:headEnd type="none" w="sm" len="sm"/>
              <a:tailEnd type="none" w="sm" len="sm"/>
            </a:ln>
            <a:effectLst/>
          </p:spPr>
          <p:txBody>
            <a:bodyPr wrap="none">
              <a:spAutoFit/>
            </a:bodyPr>
            <a:lstStyle/>
            <a:p>
              <a:pPr>
                <a:lnSpc>
                  <a:spcPct val="75000"/>
                </a:lnSpc>
              </a:pPr>
              <a:r>
                <a:rPr lang="zh-CN" altLang="en-US" sz="4500" dirty="0">
                  <a:solidFill>
                    <a:schemeClr val="bg1"/>
                  </a:solidFill>
                  <a:ea typeface="华文行楷" pitchFamily="2" charset="-122"/>
                </a:rPr>
                <a:t>算</a:t>
              </a:r>
            </a:p>
            <a:p>
              <a:pPr>
                <a:lnSpc>
                  <a:spcPct val="75000"/>
                </a:lnSpc>
              </a:pPr>
              <a:r>
                <a:rPr lang="zh-CN" altLang="en-US" sz="4500" dirty="0">
                  <a:solidFill>
                    <a:schemeClr val="bg1"/>
                  </a:solidFill>
                  <a:ea typeface="华文行楷" pitchFamily="2" charset="-122"/>
                </a:rPr>
                <a:t>法</a:t>
              </a:r>
            </a:p>
          </p:txBody>
        </p:sp>
      </p:grpSp>
      <p:grpSp>
        <p:nvGrpSpPr>
          <p:cNvPr id="50" name="Group 56">
            <a:extLst>
              <a:ext uri="{FF2B5EF4-FFF2-40B4-BE49-F238E27FC236}">
                <a16:creationId xmlns:a16="http://schemas.microsoft.com/office/drawing/2014/main" id="{10DE34FA-41C4-A848-ED82-C8331B8FA395}"/>
              </a:ext>
            </a:extLst>
          </p:cNvPr>
          <p:cNvGrpSpPr>
            <a:grpSpLocks/>
          </p:cNvGrpSpPr>
          <p:nvPr/>
        </p:nvGrpSpPr>
        <p:grpSpPr bwMode="auto">
          <a:xfrm>
            <a:off x="4887913" y="4876800"/>
            <a:ext cx="457200" cy="744538"/>
            <a:chOff x="3079" y="3072"/>
            <a:chExt cx="288" cy="469"/>
          </a:xfrm>
        </p:grpSpPr>
        <p:sp>
          <p:nvSpPr>
            <p:cNvPr id="51" name="Oval 57">
              <a:extLst>
                <a:ext uri="{FF2B5EF4-FFF2-40B4-BE49-F238E27FC236}">
                  <a16:creationId xmlns:a16="http://schemas.microsoft.com/office/drawing/2014/main" id="{BD760B10-339F-9143-9F9F-DCF1EFA13B40}"/>
                </a:ext>
              </a:extLst>
            </p:cNvPr>
            <p:cNvSpPr>
              <a:spLocks noChangeArrowheads="1"/>
            </p:cNvSpPr>
            <p:nvPr/>
          </p:nvSpPr>
          <p:spPr bwMode="auto">
            <a:xfrm>
              <a:off x="3079" y="3301"/>
              <a:ext cx="288" cy="240"/>
            </a:xfrm>
            <a:prstGeom prst="ellipse">
              <a:avLst/>
            </a:prstGeom>
            <a:noFill/>
            <a:ln w="28575" cap="sq">
              <a:solidFill>
                <a:srgbClr val="FF3300"/>
              </a:solidFill>
              <a:round/>
              <a:headEnd type="none" w="sm" len="sm"/>
              <a:tailEnd type="none" w="sm" len="sm"/>
            </a:ln>
          </p:spPr>
          <p:txBody>
            <a:bodyPr wrap="none" anchor="ctr"/>
            <a:lstStyle/>
            <a:p>
              <a:endParaRPr lang="zh-CN" altLang="en-US">
                <a:solidFill>
                  <a:srgbClr val="FFFFCC"/>
                </a:solidFill>
              </a:endParaRPr>
            </a:p>
          </p:txBody>
        </p:sp>
        <p:sp>
          <p:nvSpPr>
            <p:cNvPr id="52" name="Rectangle 58">
              <a:extLst>
                <a:ext uri="{FF2B5EF4-FFF2-40B4-BE49-F238E27FC236}">
                  <a16:creationId xmlns:a16="http://schemas.microsoft.com/office/drawing/2014/main" id="{079C96A3-54AB-5065-687F-840A07D6DB32}"/>
                </a:ext>
              </a:extLst>
            </p:cNvPr>
            <p:cNvSpPr>
              <a:spLocks noChangeArrowheads="1"/>
            </p:cNvSpPr>
            <p:nvPr/>
          </p:nvSpPr>
          <p:spPr bwMode="auto">
            <a:xfrm>
              <a:off x="3143" y="3072"/>
              <a:ext cx="169" cy="288"/>
            </a:xfrm>
            <a:prstGeom prst="rect">
              <a:avLst/>
            </a:prstGeom>
            <a:noFill/>
            <a:ln w="12700" cap="sq">
              <a:noFill/>
              <a:miter lim="800000"/>
              <a:headEnd type="none" w="sm" len="sm"/>
              <a:tailEnd type="none" w="sm" len="sm"/>
            </a:ln>
          </p:spPr>
          <p:txBody>
            <a:bodyPr wrap="none">
              <a:spAutoFit/>
            </a:bodyPr>
            <a:lstStyle/>
            <a:p>
              <a:r>
                <a:rPr lang="en-US" altLang="zh-CN">
                  <a:solidFill>
                    <a:srgbClr val="FF3300"/>
                  </a:solidFill>
                </a:rPr>
                <a:t>i</a:t>
              </a:r>
            </a:p>
          </p:txBody>
        </p:sp>
      </p:grpSp>
      <p:grpSp>
        <p:nvGrpSpPr>
          <p:cNvPr id="53" name="Group 59">
            <a:extLst>
              <a:ext uri="{FF2B5EF4-FFF2-40B4-BE49-F238E27FC236}">
                <a16:creationId xmlns:a16="http://schemas.microsoft.com/office/drawing/2014/main" id="{4A40B92F-BAE5-8A0E-C62C-C5856337D220}"/>
              </a:ext>
            </a:extLst>
          </p:cNvPr>
          <p:cNvGrpSpPr>
            <a:grpSpLocks/>
          </p:cNvGrpSpPr>
          <p:nvPr/>
        </p:nvGrpSpPr>
        <p:grpSpPr bwMode="auto">
          <a:xfrm>
            <a:off x="4616337" y="2498725"/>
            <a:ext cx="4292713" cy="736600"/>
            <a:chOff x="3216" y="1574"/>
            <a:chExt cx="2396" cy="464"/>
          </a:xfrm>
        </p:grpSpPr>
        <p:grpSp>
          <p:nvGrpSpPr>
            <p:cNvPr id="54" name="Group 60">
              <a:extLst>
                <a:ext uri="{FF2B5EF4-FFF2-40B4-BE49-F238E27FC236}">
                  <a16:creationId xmlns:a16="http://schemas.microsoft.com/office/drawing/2014/main" id="{B5511A3A-D69E-621A-1A92-2C79070C775C}"/>
                </a:ext>
              </a:extLst>
            </p:cNvPr>
            <p:cNvGrpSpPr>
              <a:grpSpLocks/>
            </p:cNvGrpSpPr>
            <p:nvPr/>
          </p:nvGrpSpPr>
          <p:grpSpPr bwMode="auto">
            <a:xfrm>
              <a:off x="3216" y="1574"/>
              <a:ext cx="2304" cy="464"/>
              <a:chOff x="3216" y="2160"/>
              <a:chExt cx="2304" cy="464"/>
            </a:xfrm>
          </p:grpSpPr>
          <p:sp>
            <p:nvSpPr>
              <p:cNvPr id="57" name="Rectangle 61">
                <a:extLst>
                  <a:ext uri="{FF2B5EF4-FFF2-40B4-BE49-F238E27FC236}">
                    <a16:creationId xmlns:a16="http://schemas.microsoft.com/office/drawing/2014/main" id="{7A5E9177-16FE-DA06-348F-4ECFA7A9D673}"/>
                  </a:ext>
                </a:extLst>
              </p:cNvPr>
              <p:cNvSpPr>
                <a:spLocks noChangeArrowheads="1"/>
              </p:cNvSpPr>
              <p:nvPr/>
            </p:nvSpPr>
            <p:spPr bwMode="auto">
              <a:xfrm>
                <a:off x="3597" y="2384"/>
                <a:ext cx="380" cy="231"/>
              </a:xfrm>
              <a:prstGeom prst="rect">
                <a:avLst/>
              </a:prstGeom>
              <a:noFill/>
              <a:ln w="12700" cap="sq">
                <a:noFill/>
                <a:miter lim="800000"/>
                <a:headEnd type="none" w="sm" len="sm"/>
                <a:tailEnd type="none" w="sm" len="sm"/>
              </a:ln>
            </p:spPr>
            <p:txBody>
              <a:bodyPr wrap="none">
                <a:spAutoFit/>
              </a:bodyPr>
              <a:lstStyle/>
              <a:p>
                <a:r>
                  <a:rPr lang="en-US" altLang="zh-CN" sz="1800">
                    <a:solidFill>
                      <a:srgbClr val="000000"/>
                    </a:solidFill>
                  </a:rPr>
                  <a:t>key</a:t>
                </a:r>
                <a:r>
                  <a:rPr lang="en-US" altLang="zh-CN" sz="1800" baseline="-25000">
                    <a:solidFill>
                      <a:srgbClr val="000000"/>
                    </a:solidFill>
                  </a:rPr>
                  <a:t>1</a:t>
                </a:r>
              </a:p>
            </p:txBody>
          </p:sp>
          <p:sp>
            <p:nvSpPr>
              <p:cNvPr id="58" name="Rectangle 62">
                <a:extLst>
                  <a:ext uri="{FF2B5EF4-FFF2-40B4-BE49-F238E27FC236}">
                    <a16:creationId xmlns:a16="http://schemas.microsoft.com/office/drawing/2014/main" id="{23EA2847-FD92-E6F5-835D-346A909FA9C2}"/>
                  </a:ext>
                </a:extLst>
              </p:cNvPr>
              <p:cNvSpPr>
                <a:spLocks noChangeArrowheads="1"/>
              </p:cNvSpPr>
              <p:nvPr/>
            </p:nvSpPr>
            <p:spPr bwMode="auto">
              <a:xfrm>
                <a:off x="3888" y="2382"/>
                <a:ext cx="380" cy="231"/>
              </a:xfrm>
              <a:prstGeom prst="rect">
                <a:avLst/>
              </a:prstGeom>
              <a:noFill/>
              <a:ln w="12700" cap="sq">
                <a:noFill/>
                <a:miter lim="800000"/>
                <a:headEnd type="none" w="sm" len="sm"/>
                <a:tailEnd type="none" w="sm" len="sm"/>
              </a:ln>
            </p:spPr>
            <p:txBody>
              <a:bodyPr wrap="none">
                <a:spAutoFit/>
              </a:bodyPr>
              <a:lstStyle/>
              <a:p>
                <a:r>
                  <a:rPr lang="en-US" altLang="zh-CN" sz="1800">
                    <a:solidFill>
                      <a:srgbClr val="000000"/>
                    </a:solidFill>
                  </a:rPr>
                  <a:t>key</a:t>
                </a:r>
                <a:r>
                  <a:rPr lang="en-US" altLang="zh-CN" sz="1800" baseline="-25000">
                    <a:solidFill>
                      <a:srgbClr val="000000"/>
                    </a:solidFill>
                  </a:rPr>
                  <a:t>2</a:t>
                </a:r>
              </a:p>
            </p:txBody>
          </p:sp>
          <p:sp>
            <p:nvSpPr>
              <p:cNvPr id="59" name="Rectangle 63">
                <a:extLst>
                  <a:ext uri="{FF2B5EF4-FFF2-40B4-BE49-F238E27FC236}">
                    <a16:creationId xmlns:a16="http://schemas.microsoft.com/office/drawing/2014/main" id="{77C6B6E4-7430-16B9-C3C3-FF6E226BB489}"/>
                  </a:ext>
                </a:extLst>
              </p:cNvPr>
              <p:cNvSpPr>
                <a:spLocks noChangeArrowheads="1"/>
              </p:cNvSpPr>
              <p:nvPr/>
            </p:nvSpPr>
            <p:spPr bwMode="auto">
              <a:xfrm>
                <a:off x="4176" y="2382"/>
                <a:ext cx="380" cy="231"/>
              </a:xfrm>
              <a:prstGeom prst="rect">
                <a:avLst/>
              </a:prstGeom>
              <a:noFill/>
              <a:ln w="12700" cap="sq">
                <a:noFill/>
                <a:miter lim="800000"/>
                <a:headEnd type="none" w="sm" len="sm"/>
                <a:tailEnd type="none" w="sm" len="sm"/>
              </a:ln>
            </p:spPr>
            <p:txBody>
              <a:bodyPr wrap="none">
                <a:spAutoFit/>
              </a:bodyPr>
              <a:lstStyle/>
              <a:p>
                <a:r>
                  <a:rPr lang="en-US" altLang="zh-CN" sz="1800" dirty="0">
                    <a:solidFill>
                      <a:srgbClr val="000000"/>
                    </a:solidFill>
                  </a:rPr>
                  <a:t>key</a:t>
                </a:r>
                <a:r>
                  <a:rPr lang="en-US" altLang="zh-CN" sz="1800" baseline="-25000" dirty="0">
                    <a:solidFill>
                      <a:srgbClr val="000000"/>
                    </a:solidFill>
                  </a:rPr>
                  <a:t>3</a:t>
                </a:r>
              </a:p>
            </p:txBody>
          </p:sp>
          <p:sp>
            <p:nvSpPr>
              <p:cNvPr id="60" name="Rectangle 64">
                <a:extLst>
                  <a:ext uri="{FF2B5EF4-FFF2-40B4-BE49-F238E27FC236}">
                    <a16:creationId xmlns:a16="http://schemas.microsoft.com/office/drawing/2014/main" id="{2DDDA8E5-3F9A-D105-AC88-050E9FF0C264}"/>
                  </a:ext>
                </a:extLst>
              </p:cNvPr>
              <p:cNvSpPr>
                <a:spLocks noChangeArrowheads="1"/>
              </p:cNvSpPr>
              <p:nvPr/>
            </p:nvSpPr>
            <p:spPr bwMode="auto">
              <a:xfrm>
                <a:off x="4896" y="2393"/>
                <a:ext cx="385" cy="231"/>
              </a:xfrm>
              <a:prstGeom prst="rect">
                <a:avLst/>
              </a:prstGeom>
              <a:noFill/>
              <a:ln w="12700" cap="sq">
                <a:noFill/>
                <a:miter lim="800000"/>
                <a:headEnd type="none" w="sm" len="sm"/>
                <a:tailEnd type="none" w="sm" len="sm"/>
              </a:ln>
            </p:spPr>
            <p:txBody>
              <a:bodyPr wrap="none">
                <a:spAutoFit/>
              </a:bodyPr>
              <a:lstStyle/>
              <a:p>
                <a:r>
                  <a:rPr lang="en-US" altLang="zh-CN" sz="1800">
                    <a:solidFill>
                      <a:srgbClr val="000000"/>
                    </a:solidFill>
                  </a:rPr>
                  <a:t>key</a:t>
                </a:r>
                <a:r>
                  <a:rPr lang="en-US" altLang="zh-CN" sz="1800" baseline="-25000">
                    <a:solidFill>
                      <a:srgbClr val="000000"/>
                    </a:solidFill>
                  </a:rPr>
                  <a:t>n</a:t>
                </a:r>
              </a:p>
            </p:txBody>
          </p:sp>
          <p:grpSp>
            <p:nvGrpSpPr>
              <p:cNvPr id="61" name="Group 65">
                <a:extLst>
                  <a:ext uri="{FF2B5EF4-FFF2-40B4-BE49-F238E27FC236}">
                    <a16:creationId xmlns:a16="http://schemas.microsoft.com/office/drawing/2014/main" id="{5F9E703A-AACC-A1E0-B237-A86E8E683202}"/>
                  </a:ext>
                </a:extLst>
              </p:cNvPr>
              <p:cNvGrpSpPr>
                <a:grpSpLocks/>
              </p:cNvGrpSpPr>
              <p:nvPr/>
            </p:nvGrpSpPr>
            <p:grpSpPr bwMode="auto">
              <a:xfrm>
                <a:off x="3216" y="2160"/>
                <a:ext cx="2304" cy="464"/>
                <a:chOff x="3264" y="2512"/>
                <a:chExt cx="2304" cy="464"/>
              </a:xfrm>
            </p:grpSpPr>
            <p:sp>
              <p:nvSpPr>
                <p:cNvPr id="62" name="Rectangle 66">
                  <a:extLst>
                    <a:ext uri="{FF2B5EF4-FFF2-40B4-BE49-F238E27FC236}">
                      <a16:creationId xmlns:a16="http://schemas.microsoft.com/office/drawing/2014/main" id="{C92C3FA8-C998-6429-B0FC-856CDDED51A2}"/>
                    </a:ext>
                  </a:extLst>
                </p:cNvPr>
                <p:cNvSpPr>
                  <a:spLocks noChangeArrowheads="1"/>
                </p:cNvSpPr>
                <p:nvPr/>
              </p:nvSpPr>
              <p:spPr bwMode="auto">
                <a:xfrm>
                  <a:off x="3264" y="2512"/>
                  <a:ext cx="874"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FF3300"/>
                      </a:solidFill>
                    </a:rPr>
                    <a:t>p</a:t>
                  </a:r>
                  <a:r>
                    <a:rPr lang="en-US" altLang="zh-CN" sz="2000">
                      <a:solidFill>
                        <a:srgbClr val="FF3300"/>
                      </a:solidFill>
                      <a:latin typeface="宋体" charset="-122"/>
                    </a:rPr>
                    <a:t>-</a:t>
                  </a:r>
                  <a:r>
                    <a:rPr lang="en-US" altLang="zh-CN" sz="2000">
                      <a:solidFill>
                        <a:srgbClr val="FF3300"/>
                      </a:solidFill>
                    </a:rPr>
                    <a:t>&gt;key[M]</a:t>
                  </a:r>
                </a:p>
              </p:txBody>
            </p:sp>
            <p:sp>
              <p:nvSpPr>
                <p:cNvPr id="63" name="Rectangle 67">
                  <a:extLst>
                    <a:ext uri="{FF2B5EF4-FFF2-40B4-BE49-F238E27FC236}">
                      <a16:creationId xmlns:a16="http://schemas.microsoft.com/office/drawing/2014/main" id="{45FE6C16-47E6-E63F-0D10-B5B5C92CCE0A}"/>
                    </a:ext>
                  </a:extLst>
                </p:cNvPr>
                <p:cNvSpPr>
                  <a:spLocks noChangeArrowheads="1"/>
                </p:cNvSpPr>
                <p:nvPr/>
              </p:nvSpPr>
              <p:spPr bwMode="auto">
                <a:xfrm>
                  <a:off x="3696" y="2736"/>
                  <a:ext cx="288" cy="240"/>
                </a:xfrm>
                <a:prstGeom prst="rect">
                  <a:avLst/>
                </a:prstGeom>
                <a:noFill/>
                <a:ln w="25400"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64" name="Rectangle 68">
                  <a:extLst>
                    <a:ext uri="{FF2B5EF4-FFF2-40B4-BE49-F238E27FC236}">
                      <a16:creationId xmlns:a16="http://schemas.microsoft.com/office/drawing/2014/main" id="{BF671283-706B-EF68-CD4D-EF9739C5B60A}"/>
                    </a:ext>
                  </a:extLst>
                </p:cNvPr>
                <p:cNvSpPr>
                  <a:spLocks noChangeArrowheads="1"/>
                </p:cNvSpPr>
                <p:nvPr/>
              </p:nvSpPr>
              <p:spPr bwMode="auto">
                <a:xfrm>
                  <a:off x="3984" y="2736"/>
                  <a:ext cx="288" cy="240"/>
                </a:xfrm>
                <a:prstGeom prst="rect">
                  <a:avLst/>
                </a:prstGeom>
                <a:noFill/>
                <a:ln w="25400"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65" name="Rectangle 69">
                  <a:extLst>
                    <a:ext uri="{FF2B5EF4-FFF2-40B4-BE49-F238E27FC236}">
                      <a16:creationId xmlns:a16="http://schemas.microsoft.com/office/drawing/2014/main" id="{32F7DF07-0987-0A99-9C74-751E983C76FE}"/>
                    </a:ext>
                  </a:extLst>
                </p:cNvPr>
                <p:cNvSpPr>
                  <a:spLocks noChangeArrowheads="1"/>
                </p:cNvSpPr>
                <p:nvPr/>
              </p:nvSpPr>
              <p:spPr bwMode="auto">
                <a:xfrm>
                  <a:off x="4272" y="2736"/>
                  <a:ext cx="288" cy="240"/>
                </a:xfrm>
                <a:prstGeom prst="rect">
                  <a:avLst/>
                </a:prstGeom>
                <a:noFill/>
                <a:ln w="25400"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66" name="Rectangle 70">
                  <a:extLst>
                    <a:ext uri="{FF2B5EF4-FFF2-40B4-BE49-F238E27FC236}">
                      <a16:creationId xmlns:a16="http://schemas.microsoft.com/office/drawing/2014/main" id="{12D548A1-BB3E-10BF-FEA7-0255FF2AE4E7}"/>
                    </a:ext>
                  </a:extLst>
                </p:cNvPr>
                <p:cNvSpPr>
                  <a:spLocks noChangeArrowheads="1"/>
                </p:cNvSpPr>
                <p:nvPr/>
              </p:nvSpPr>
              <p:spPr bwMode="auto">
                <a:xfrm>
                  <a:off x="5280" y="2736"/>
                  <a:ext cx="288" cy="240"/>
                </a:xfrm>
                <a:prstGeom prst="rect">
                  <a:avLst/>
                </a:prstGeom>
                <a:noFill/>
                <a:ln w="25400"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67" name="Rectangle 71">
                  <a:extLst>
                    <a:ext uri="{FF2B5EF4-FFF2-40B4-BE49-F238E27FC236}">
                      <a16:creationId xmlns:a16="http://schemas.microsoft.com/office/drawing/2014/main" id="{C8C0F277-75FE-AB0F-B31F-8E1589B7556E}"/>
                    </a:ext>
                  </a:extLst>
                </p:cNvPr>
                <p:cNvSpPr>
                  <a:spLocks noChangeArrowheads="1"/>
                </p:cNvSpPr>
                <p:nvPr/>
              </p:nvSpPr>
              <p:spPr bwMode="auto">
                <a:xfrm>
                  <a:off x="3408" y="2736"/>
                  <a:ext cx="288" cy="240"/>
                </a:xfrm>
                <a:prstGeom prst="rect">
                  <a:avLst/>
                </a:prstGeom>
                <a:noFill/>
                <a:ln w="25400"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68" name="Rectangle 72">
                  <a:extLst>
                    <a:ext uri="{FF2B5EF4-FFF2-40B4-BE49-F238E27FC236}">
                      <a16:creationId xmlns:a16="http://schemas.microsoft.com/office/drawing/2014/main" id="{AA529DEB-924C-DDF7-3E6D-87C2B43C6B8A}"/>
                    </a:ext>
                  </a:extLst>
                </p:cNvPr>
                <p:cNvSpPr>
                  <a:spLocks noChangeArrowheads="1"/>
                </p:cNvSpPr>
                <p:nvPr/>
              </p:nvSpPr>
              <p:spPr bwMode="auto">
                <a:xfrm>
                  <a:off x="4992" y="2736"/>
                  <a:ext cx="288" cy="240"/>
                </a:xfrm>
                <a:prstGeom prst="rect">
                  <a:avLst/>
                </a:prstGeom>
                <a:noFill/>
                <a:ln w="25400"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69" name="Line 73">
                  <a:extLst>
                    <a:ext uri="{FF2B5EF4-FFF2-40B4-BE49-F238E27FC236}">
                      <a16:creationId xmlns:a16="http://schemas.microsoft.com/office/drawing/2014/main" id="{2FE3994F-8627-4ED8-290B-D1C14D809974}"/>
                    </a:ext>
                  </a:extLst>
                </p:cNvPr>
                <p:cNvSpPr>
                  <a:spLocks noChangeShapeType="1"/>
                </p:cNvSpPr>
                <p:nvPr/>
              </p:nvSpPr>
              <p:spPr bwMode="auto">
                <a:xfrm>
                  <a:off x="4560" y="2736"/>
                  <a:ext cx="432" cy="0"/>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70" name="Line 74">
                  <a:extLst>
                    <a:ext uri="{FF2B5EF4-FFF2-40B4-BE49-F238E27FC236}">
                      <a16:creationId xmlns:a16="http://schemas.microsoft.com/office/drawing/2014/main" id="{8579E61E-888E-0D6D-3A40-35EF8FFC43E9}"/>
                    </a:ext>
                  </a:extLst>
                </p:cNvPr>
                <p:cNvSpPr>
                  <a:spLocks noChangeShapeType="1"/>
                </p:cNvSpPr>
                <p:nvPr/>
              </p:nvSpPr>
              <p:spPr bwMode="auto">
                <a:xfrm>
                  <a:off x="4560" y="2976"/>
                  <a:ext cx="432" cy="0"/>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71" name="Text Box 75">
                  <a:extLst>
                    <a:ext uri="{FF2B5EF4-FFF2-40B4-BE49-F238E27FC236}">
                      <a16:creationId xmlns:a16="http://schemas.microsoft.com/office/drawing/2014/main" id="{859C03B0-3408-AEA9-1C2D-F51EDAE7E8B2}"/>
                    </a:ext>
                  </a:extLst>
                </p:cNvPr>
                <p:cNvSpPr txBox="1">
                  <a:spLocks noChangeArrowheads="1"/>
                </p:cNvSpPr>
                <p:nvPr/>
              </p:nvSpPr>
              <p:spPr bwMode="auto">
                <a:xfrm>
                  <a:off x="4608" y="2673"/>
                  <a:ext cx="308" cy="288"/>
                </a:xfrm>
                <a:prstGeom prst="rect">
                  <a:avLst/>
                </a:prstGeom>
                <a:noFill/>
                <a:ln w="12700" cap="sq">
                  <a:noFill/>
                  <a:miter lim="800000"/>
                  <a:headEnd type="none" w="sm" len="sm"/>
                  <a:tailEnd type="none" w="sm" len="sm"/>
                </a:ln>
              </p:spPr>
              <p:txBody>
                <a:bodyPr wrap="none">
                  <a:spAutoFit/>
                </a:bodyPr>
                <a:lstStyle/>
                <a:p>
                  <a:r>
                    <a:rPr lang="en-US" altLang="zh-CN">
                      <a:solidFill>
                        <a:srgbClr val="000000"/>
                      </a:solidFill>
                      <a:sym typeface="Symbol" pitchFamily="18" charset="2"/>
                    </a:rPr>
                    <a:t></a:t>
                  </a:r>
                  <a:endParaRPr lang="en-US" altLang="zh-CN">
                    <a:solidFill>
                      <a:srgbClr val="000000"/>
                    </a:solidFill>
                  </a:endParaRPr>
                </a:p>
              </p:txBody>
            </p:sp>
          </p:grpSp>
        </p:grpSp>
        <p:sp>
          <p:nvSpPr>
            <p:cNvPr id="55" name="Line 76">
              <a:extLst>
                <a:ext uri="{FF2B5EF4-FFF2-40B4-BE49-F238E27FC236}">
                  <a16:creationId xmlns:a16="http://schemas.microsoft.com/office/drawing/2014/main" id="{1491A2B6-1BF4-823A-082F-57AA443FC46A}"/>
                </a:ext>
              </a:extLst>
            </p:cNvPr>
            <p:cNvSpPr>
              <a:spLocks noChangeShapeType="1"/>
            </p:cNvSpPr>
            <p:nvPr/>
          </p:nvSpPr>
          <p:spPr bwMode="auto">
            <a:xfrm>
              <a:off x="5468" y="1796"/>
              <a:ext cx="144" cy="0"/>
            </a:xfrm>
            <a:prstGeom prst="line">
              <a:avLst/>
            </a:prstGeom>
            <a:noFill/>
            <a:ln w="22225" cap="sq">
              <a:solidFill>
                <a:srgbClr val="000080"/>
              </a:solidFill>
              <a:round/>
              <a:headEnd type="none" w="sm" len="sm"/>
              <a:tailEnd type="none" w="sm" len="sm"/>
            </a:ln>
          </p:spPr>
          <p:txBody>
            <a:bodyPr/>
            <a:lstStyle/>
            <a:p>
              <a:endParaRPr lang="zh-CN" altLang="en-US" dirty="0"/>
            </a:p>
          </p:txBody>
        </p:sp>
        <p:sp>
          <p:nvSpPr>
            <p:cNvPr id="56" name="Line 77">
              <a:extLst>
                <a:ext uri="{FF2B5EF4-FFF2-40B4-BE49-F238E27FC236}">
                  <a16:creationId xmlns:a16="http://schemas.microsoft.com/office/drawing/2014/main" id="{F07A4EC6-769A-CB93-2D32-097A5C68683D}"/>
                </a:ext>
              </a:extLst>
            </p:cNvPr>
            <p:cNvSpPr>
              <a:spLocks noChangeShapeType="1"/>
            </p:cNvSpPr>
            <p:nvPr/>
          </p:nvSpPr>
          <p:spPr bwMode="auto">
            <a:xfrm>
              <a:off x="5468" y="2038"/>
              <a:ext cx="144" cy="0"/>
            </a:xfrm>
            <a:prstGeom prst="line">
              <a:avLst/>
            </a:prstGeom>
            <a:noFill/>
            <a:ln w="22225" cap="sq">
              <a:solidFill>
                <a:srgbClr val="000080"/>
              </a:solidFill>
              <a:round/>
              <a:headEnd type="none" w="sm" len="sm"/>
              <a:tailEnd type="none" w="sm" len="sm"/>
            </a:ln>
          </p:spPr>
          <p:txBody>
            <a:bodyPr/>
            <a:lstStyle/>
            <a:p>
              <a:endParaRPr lang="zh-CN" altLang="en-US"/>
            </a:p>
          </p:txBody>
        </p:sp>
      </p:grpSp>
      <p:grpSp>
        <p:nvGrpSpPr>
          <p:cNvPr id="72" name="Group 78">
            <a:extLst>
              <a:ext uri="{FF2B5EF4-FFF2-40B4-BE49-F238E27FC236}">
                <a16:creationId xmlns:a16="http://schemas.microsoft.com/office/drawing/2014/main" id="{0BA76FB7-AE74-B1E4-2F8D-BEFB56E05ED3}"/>
              </a:ext>
            </a:extLst>
          </p:cNvPr>
          <p:cNvGrpSpPr>
            <a:grpSpLocks/>
          </p:cNvGrpSpPr>
          <p:nvPr/>
        </p:nvGrpSpPr>
        <p:grpSpPr bwMode="auto">
          <a:xfrm>
            <a:off x="4613276" y="3276600"/>
            <a:ext cx="4319588" cy="1066800"/>
            <a:chOff x="3216" y="2064"/>
            <a:chExt cx="2411" cy="672"/>
          </a:xfrm>
        </p:grpSpPr>
        <p:grpSp>
          <p:nvGrpSpPr>
            <p:cNvPr id="73" name="Group 79">
              <a:extLst>
                <a:ext uri="{FF2B5EF4-FFF2-40B4-BE49-F238E27FC236}">
                  <a16:creationId xmlns:a16="http://schemas.microsoft.com/office/drawing/2014/main" id="{8379C471-472A-4D4D-7CAC-7B3584E68753}"/>
                </a:ext>
              </a:extLst>
            </p:cNvPr>
            <p:cNvGrpSpPr>
              <a:grpSpLocks/>
            </p:cNvGrpSpPr>
            <p:nvPr/>
          </p:nvGrpSpPr>
          <p:grpSpPr bwMode="auto">
            <a:xfrm>
              <a:off x="3216" y="2064"/>
              <a:ext cx="2304" cy="672"/>
              <a:chOff x="3216" y="2736"/>
              <a:chExt cx="2304" cy="672"/>
            </a:xfrm>
          </p:grpSpPr>
          <p:grpSp>
            <p:nvGrpSpPr>
              <p:cNvPr id="76" name="Group 80">
                <a:extLst>
                  <a:ext uri="{FF2B5EF4-FFF2-40B4-BE49-F238E27FC236}">
                    <a16:creationId xmlns:a16="http://schemas.microsoft.com/office/drawing/2014/main" id="{5F7F0F18-D4ED-0167-7920-A6621F2247AC}"/>
                  </a:ext>
                </a:extLst>
              </p:cNvPr>
              <p:cNvGrpSpPr>
                <a:grpSpLocks/>
              </p:cNvGrpSpPr>
              <p:nvPr/>
            </p:nvGrpSpPr>
            <p:grpSpPr bwMode="auto">
              <a:xfrm>
                <a:off x="3216" y="2736"/>
                <a:ext cx="2304" cy="464"/>
                <a:chOff x="3264" y="2512"/>
                <a:chExt cx="2304" cy="464"/>
              </a:xfrm>
            </p:grpSpPr>
            <p:sp>
              <p:nvSpPr>
                <p:cNvPr id="87" name="Rectangle 81">
                  <a:extLst>
                    <a:ext uri="{FF2B5EF4-FFF2-40B4-BE49-F238E27FC236}">
                      <a16:creationId xmlns:a16="http://schemas.microsoft.com/office/drawing/2014/main" id="{07EC4816-E2E6-0774-216E-05938BE09E6A}"/>
                    </a:ext>
                  </a:extLst>
                </p:cNvPr>
                <p:cNvSpPr>
                  <a:spLocks noChangeArrowheads="1"/>
                </p:cNvSpPr>
                <p:nvPr/>
              </p:nvSpPr>
              <p:spPr bwMode="auto">
                <a:xfrm>
                  <a:off x="3264" y="2512"/>
                  <a:ext cx="847" cy="250"/>
                </a:xfrm>
                <a:prstGeom prst="rect">
                  <a:avLst/>
                </a:prstGeom>
                <a:noFill/>
                <a:ln w="12700" cap="sq">
                  <a:noFill/>
                  <a:miter lim="800000"/>
                  <a:headEnd type="none" w="sm" len="sm"/>
                  <a:tailEnd type="none" w="sm" len="sm"/>
                </a:ln>
              </p:spPr>
              <p:txBody>
                <a:bodyPr wrap="none">
                  <a:spAutoFit/>
                </a:bodyPr>
                <a:lstStyle/>
                <a:p>
                  <a:r>
                    <a:rPr lang="en-US" altLang="zh-CN" sz="2000" dirty="0">
                      <a:solidFill>
                        <a:srgbClr val="FF3300"/>
                      </a:solidFill>
                    </a:rPr>
                    <a:t>p</a:t>
                  </a:r>
                  <a:r>
                    <a:rPr lang="en-US" altLang="zh-CN" sz="2000" dirty="0">
                      <a:solidFill>
                        <a:srgbClr val="FF3300"/>
                      </a:solidFill>
                      <a:latin typeface="宋体" charset="-122"/>
                    </a:rPr>
                    <a:t>-</a:t>
                  </a:r>
                  <a:r>
                    <a:rPr lang="en-US" altLang="zh-CN" sz="2000" dirty="0">
                      <a:solidFill>
                        <a:srgbClr val="FF3300"/>
                      </a:solidFill>
                    </a:rPr>
                    <a:t>&gt;</a:t>
                  </a:r>
                  <a:r>
                    <a:rPr lang="en-US" altLang="zh-CN" sz="2000" dirty="0" err="1">
                      <a:solidFill>
                        <a:srgbClr val="FF3300"/>
                      </a:solidFill>
                    </a:rPr>
                    <a:t>ptr</a:t>
                  </a:r>
                  <a:r>
                    <a:rPr lang="en-US" altLang="zh-CN" sz="2000" dirty="0">
                      <a:solidFill>
                        <a:srgbClr val="FF3300"/>
                      </a:solidFill>
                    </a:rPr>
                    <a:t>[M]</a:t>
                  </a:r>
                </a:p>
              </p:txBody>
            </p:sp>
            <p:sp>
              <p:nvSpPr>
                <p:cNvPr id="88" name="Rectangle 82">
                  <a:extLst>
                    <a:ext uri="{FF2B5EF4-FFF2-40B4-BE49-F238E27FC236}">
                      <a16:creationId xmlns:a16="http://schemas.microsoft.com/office/drawing/2014/main" id="{17D10043-3F9A-BC26-C929-973139AF1130}"/>
                    </a:ext>
                  </a:extLst>
                </p:cNvPr>
                <p:cNvSpPr>
                  <a:spLocks noChangeArrowheads="1"/>
                </p:cNvSpPr>
                <p:nvPr/>
              </p:nvSpPr>
              <p:spPr bwMode="auto">
                <a:xfrm>
                  <a:off x="3696" y="2736"/>
                  <a:ext cx="288" cy="240"/>
                </a:xfrm>
                <a:prstGeom prst="rect">
                  <a:avLst/>
                </a:prstGeom>
                <a:noFill/>
                <a:ln w="25400"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89" name="Rectangle 83">
                  <a:extLst>
                    <a:ext uri="{FF2B5EF4-FFF2-40B4-BE49-F238E27FC236}">
                      <a16:creationId xmlns:a16="http://schemas.microsoft.com/office/drawing/2014/main" id="{E2BB3AAC-6F2A-B5DB-E99E-0486D2E9B2DA}"/>
                    </a:ext>
                  </a:extLst>
                </p:cNvPr>
                <p:cNvSpPr>
                  <a:spLocks noChangeArrowheads="1"/>
                </p:cNvSpPr>
                <p:nvPr/>
              </p:nvSpPr>
              <p:spPr bwMode="auto">
                <a:xfrm>
                  <a:off x="3984" y="2736"/>
                  <a:ext cx="288" cy="240"/>
                </a:xfrm>
                <a:prstGeom prst="rect">
                  <a:avLst/>
                </a:prstGeom>
                <a:noFill/>
                <a:ln w="25400"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90" name="Rectangle 84">
                  <a:extLst>
                    <a:ext uri="{FF2B5EF4-FFF2-40B4-BE49-F238E27FC236}">
                      <a16:creationId xmlns:a16="http://schemas.microsoft.com/office/drawing/2014/main" id="{72A0B3BF-9D0F-4ABE-61AB-85E3AC8FAEBA}"/>
                    </a:ext>
                  </a:extLst>
                </p:cNvPr>
                <p:cNvSpPr>
                  <a:spLocks noChangeArrowheads="1"/>
                </p:cNvSpPr>
                <p:nvPr/>
              </p:nvSpPr>
              <p:spPr bwMode="auto">
                <a:xfrm>
                  <a:off x="4272" y="2736"/>
                  <a:ext cx="288" cy="240"/>
                </a:xfrm>
                <a:prstGeom prst="rect">
                  <a:avLst/>
                </a:prstGeom>
                <a:noFill/>
                <a:ln w="25400"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91" name="Rectangle 85">
                  <a:extLst>
                    <a:ext uri="{FF2B5EF4-FFF2-40B4-BE49-F238E27FC236}">
                      <a16:creationId xmlns:a16="http://schemas.microsoft.com/office/drawing/2014/main" id="{8C02CFDA-0B61-C153-9C5B-25BF490CB7E5}"/>
                    </a:ext>
                  </a:extLst>
                </p:cNvPr>
                <p:cNvSpPr>
                  <a:spLocks noChangeArrowheads="1"/>
                </p:cNvSpPr>
                <p:nvPr/>
              </p:nvSpPr>
              <p:spPr bwMode="auto">
                <a:xfrm>
                  <a:off x="5280" y="2736"/>
                  <a:ext cx="288" cy="240"/>
                </a:xfrm>
                <a:prstGeom prst="rect">
                  <a:avLst/>
                </a:prstGeom>
                <a:noFill/>
                <a:ln w="25400"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92" name="Rectangle 86">
                  <a:extLst>
                    <a:ext uri="{FF2B5EF4-FFF2-40B4-BE49-F238E27FC236}">
                      <a16:creationId xmlns:a16="http://schemas.microsoft.com/office/drawing/2014/main" id="{098A80D8-2B1B-F263-B729-060DA85077AC}"/>
                    </a:ext>
                  </a:extLst>
                </p:cNvPr>
                <p:cNvSpPr>
                  <a:spLocks noChangeArrowheads="1"/>
                </p:cNvSpPr>
                <p:nvPr/>
              </p:nvSpPr>
              <p:spPr bwMode="auto">
                <a:xfrm>
                  <a:off x="3408" y="2736"/>
                  <a:ext cx="288" cy="240"/>
                </a:xfrm>
                <a:prstGeom prst="rect">
                  <a:avLst/>
                </a:prstGeom>
                <a:noFill/>
                <a:ln w="25400"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93" name="Rectangle 87">
                  <a:extLst>
                    <a:ext uri="{FF2B5EF4-FFF2-40B4-BE49-F238E27FC236}">
                      <a16:creationId xmlns:a16="http://schemas.microsoft.com/office/drawing/2014/main" id="{2C161541-FF0C-8C8B-54CA-584F7B173685}"/>
                    </a:ext>
                  </a:extLst>
                </p:cNvPr>
                <p:cNvSpPr>
                  <a:spLocks noChangeArrowheads="1"/>
                </p:cNvSpPr>
                <p:nvPr/>
              </p:nvSpPr>
              <p:spPr bwMode="auto">
                <a:xfrm>
                  <a:off x="4992" y="2736"/>
                  <a:ext cx="288" cy="240"/>
                </a:xfrm>
                <a:prstGeom prst="rect">
                  <a:avLst/>
                </a:prstGeom>
                <a:noFill/>
                <a:ln w="25400"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94" name="Line 88">
                  <a:extLst>
                    <a:ext uri="{FF2B5EF4-FFF2-40B4-BE49-F238E27FC236}">
                      <a16:creationId xmlns:a16="http://schemas.microsoft.com/office/drawing/2014/main" id="{9C4F624F-CAAF-0310-443F-0AAFA1BB8049}"/>
                    </a:ext>
                  </a:extLst>
                </p:cNvPr>
                <p:cNvSpPr>
                  <a:spLocks noChangeShapeType="1"/>
                </p:cNvSpPr>
                <p:nvPr/>
              </p:nvSpPr>
              <p:spPr bwMode="auto">
                <a:xfrm>
                  <a:off x="4560" y="2736"/>
                  <a:ext cx="432" cy="0"/>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95" name="Line 89">
                  <a:extLst>
                    <a:ext uri="{FF2B5EF4-FFF2-40B4-BE49-F238E27FC236}">
                      <a16:creationId xmlns:a16="http://schemas.microsoft.com/office/drawing/2014/main" id="{3812C52F-1DDF-8351-E34A-464370BC2AA4}"/>
                    </a:ext>
                  </a:extLst>
                </p:cNvPr>
                <p:cNvSpPr>
                  <a:spLocks noChangeShapeType="1"/>
                </p:cNvSpPr>
                <p:nvPr/>
              </p:nvSpPr>
              <p:spPr bwMode="auto">
                <a:xfrm>
                  <a:off x="4560" y="2976"/>
                  <a:ext cx="432" cy="0"/>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96" name="Text Box 90">
                  <a:extLst>
                    <a:ext uri="{FF2B5EF4-FFF2-40B4-BE49-F238E27FC236}">
                      <a16:creationId xmlns:a16="http://schemas.microsoft.com/office/drawing/2014/main" id="{A87CFD70-A52B-CFD6-F02A-648C5BC973FA}"/>
                    </a:ext>
                  </a:extLst>
                </p:cNvPr>
                <p:cNvSpPr txBox="1">
                  <a:spLocks noChangeArrowheads="1"/>
                </p:cNvSpPr>
                <p:nvPr/>
              </p:nvSpPr>
              <p:spPr bwMode="auto">
                <a:xfrm>
                  <a:off x="4608" y="2673"/>
                  <a:ext cx="308" cy="288"/>
                </a:xfrm>
                <a:prstGeom prst="rect">
                  <a:avLst/>
                </a:prstGeom>
                <a:noFill/>
                <a:ln w="12700" cap="sq">
                  <a:noFill/>
                  <a:miter lim="800000"/>
                  <a:headEnd type="none" w="sm" len="sm"/>
                  <a:tailEnd type="none" w="sm" len="sm"/>
                </a:ln>
              </p:spPr>
              <p:txBody>
                <a:bodyPr wrap="none">
                  <a:spAutoFit/>
                </a:bodyPr>
                <a:lstStyle/>
                <a:p>
                  <a:r>
                    <a:rPr lang="en-US" altLang="zh-CN">
                      <a:solidFill>
                        <a:srgbClr val="000000"/>
                      </a:solidFill>
                      <a:sym typeface="Symbol" pitchFamily="18" charset="2"/>
                    </a:rPr>
                    <a:t></a:t>
                  </a:r>
                  <a:endParaRPr lang="en-US" altLang="zh-CN">
                    <a:solidFill>
                      <a:srgbClr val="000000"/>
                    </a:solidFill>
                  </a:endParaRPr>
                </a:p>
              </p:txBody>
            </p:sp>
          </p:grpSp>
          <p:sp>
            <p:nvSpPr>
              <p:cNvPr id="77" name="Rectangle 91">
                <a:extLst>
                  <a:ext uri="{FF2B5EF4-FFF2-40B4-BE49-F238E27FC236}">
                    <a16:creationId xmlns:a16="http://schemas.microsoft.com/office/drawing/2014/main" id="{2DA76AF1-04E6-45E6-53CE-2E012B07BB29}"/>
                  </a:ext>
                </a:extLst>
              </p:cNvPr>
              <p:cNvSpPr>
                <a:spLocks noChangeArrowheads="1"/>
              </p:cNvSpPr>
              <p:nvPr/>
            </p:nvSpPr>
            <p:spPr bwMode="auto">
              <a:xfrm>
                <a:off x="3410" y="2917"/>
                <a:ext cx="253" cy="240"/>
              </a:xfrm>
              <a:prstGeom prst="rect">
                <a:avLst/>
              </a:prstGeom>
              <a:noFill/>
              <a:ln w="12700" cap="sq">
                <a:noFill/>
                <a:miter lim="800000"/>
                <a:headEnd type="none" w="sm" len="sm"/>
                <a:tailEnd type="none" w="sm" len="sm"/>
              </a:ln>
            </p:spPr>
            <p:txBody>
              <a:bodyPr wrap="none">
                <a:spAutoFit/>
              </a:bodyPr>
              <a:lstStyle/>
              <a:p>
                <a:r>
                  <a:rPr lang="en-US" altLang="zh-CN" sz="1900">
                    <a:solidFill>
                      <a:srgbClr val="003399"/>
                    </a:solidFill>
                  </a:rPr>
                  <a:t>p</a:t>
                </a:r>
                <a:r>
                  <a:rPr lang="en-US" altLang="zh-CN" sz="1900" baseline="-25000">
                    <a:solidFill>
                      <a:srgbClr val="003399"/>
                    </a:solidFill>
                  </a:rPr>
                  <a:t>0</a:t>
                </a:r>
              </a:p>
            </p:txBody>
          </p:sp>
          <p:sp>
            <p:nvSpPr>
              <p:cNvPr id="78" name="Rectangle 92">
                <a:extLst>
                  <a:ext uri="{FF2B5EF4-FFF2-40B4-BE49-F238E27FC236}">
                    <a16:creationId xmlns:a16="http://schemas.microsoft.com/office/drawing/2014/main" id="{EBA4D320-D76C-C34E-1413-AD331375CCA6}"/>
                  </a:ext>
                </a:extLst>
              </p:cNvPr>
              <p:cNvSpPr>
                <a:spLocks noChangeArrowheads="1"/>
              </p:cNvSpPr>
              <p:nvPr/>
            </p:nvSpPr>
            <p:spPr bwMode="auto">
              <a:xfrm>
                <a:off x="3683" y="2917"/>
                <a:ext cx="253" cy="240"/>
              </a:xfrm>
              <a:prstGeom prst="rect">
                <a:avLst/>
              </a:prstGeom>
              <a:noFill/>
              <a:ln w="12700" cap="sq">
                <a:noFill/>
                <a:miter lim="800000"/>
                <a:headEnd type="none" w="sm" len="sm"/>
                <a:tailEnd type="none" w="sm" len="sm"/>
              </a:ln>
            </p:spPr>
            <p:txBody>
              <a:bodyPr wrap="none">
                <a:spAutoFit/>
              </a:bodyPr>
              <a:lstStyle/>
              <a:p>
                <a:r>
                  <a:rPr lang="en-US" altLang="zh-CN" sz="1900">
                    <a:solidFill>
                      <a:srgbClr val="003399"/>
                    </a:solidFill>
                  </a:rPr>
                  <a:t>p</a:t>
                </a:r>
                <a:r>
                  <a:rPr lang="en-US" altLang="zh-CN" sz="1900" baseline="-25000">
                    <a:solidFill>
                      <a:srgbClr val="003399"/>
                    </a:solidFill>
                  </a:rPr>
                  <a:t>1</a:t>
                </a:r>
              </a:p>
            </p:txBody>
          </p:sp>
          <p:sp>
            <p:nvSpPr>
              <p:cNvPr id="79" name="Rectangle 93">
                <a:extLst>
                  <a:ext uri="{FF2B5EF4-FFF2-40B4-BE49-F238E27FC236}">
                    <a16:creationId xmlns:a16="http://schemas.microsoft.com/office/drawing/2014/main" id="{8609077B-BA99-C7F6-61C3-5B60D02CA1C8}"/>
                  </a:ext>
                </a:extLst>
              </p:cNvPr>
              <p:cNvSpPr>
                <a:spLocks noChangeArrowheads="1"/>
              </p:cNvSpPr>
              <p:nvPr/>
            </p:nvSpPr>
            <p:spPr bwMode="auto">
              <a:xfrm>
                <a:off x="3971" y="2928"/>
                <a:ext cx="253" cy="240"/>
              </a:xfrm>
              <a:prstGeom prst="rect">
                <a:avLst/>
              </a:prstGeom>
              <a:noFill/>
              <a:ln w="12700" cap="sq">
                <a:noFill/>
                <a:miter lim="800000"/>
                <a:headEnd type="none" w="sm" len="sm"/>
                <a:tailEnd type="none" w="sm" len="sm"/>
              </a:ln>
            </p:spPr>
            <p:txBody>
              <a:bodyPr wrap="none">
                <a:spAutoFit/>
              </a:bodyPr>
              <a:lstStyle/>
              <a:p>
                <a:r>
                  <a:rPr lang="en-US" altLang="zh-CN" sz="1900">
                    <a:solidFill>
                      <a:srgbClr val="003399"/>
                    </a:solidFill>
                  </a:rPr>
                  <a:t>p</a:t>
                </a:r>
                <a:r>
                  <a:rPr lang="en-US" altLang="zh-CN" sz="1900" baseline="-25000">
                    <a:solidFill>
                      <a:srgbClr val="003399"/>
                    </a:solidFill>
                  </a:rPr>
                  <a:t>2</a:t>
                </a:r>
              </a:p>
            </p:txBody>
          </p:sp>
          <p:sp>
            <p:nvSpPr>
              <p:cNvPr id="80" name="Rectangle 94">
                <a:extLst>
                  <a:ext uri="{FF2B5EF4-FFF2-40B4-BE49-F238E27FC236}">
                    <a16:creationId xmlns:a16="http://schemas.microsoft.com/office/drawing/2014/main" id="{C50749D5-BC9C-A239-CADD-F3B5D2522145}"/>
                  </a:ext>
                </a:extLst>
              </p:cNvPr>
              <p:cNvSpPr>
                <a:spLocks noChangeArrowheads="1"/>
              </p:cNvSpPr>
              <p:nvPr/>
            </p:nvSpPr>
            <p:spPr bwMode="auto">
              <a:xfrm>
                <a:off x="4259" y="2924"/>
                <a:ext cx="253" cy="240"/>
              </a:xfrm>
              <a:prstGeom prst="rect">
                <a:avLst/>
              </a:prstGeom>
              <a:noFill/>
              <a:ln w="12700" cap="sq">
                <a:noFill/>
                <a:miter lim="800000"/>
                <a:headEnd type="none" w="sm" len="sm"/>
                <a:tailEnd type="none" w="sm" len="sm"/>
              </a:ln>
            </p:spPr>
            <p:txBody>
              <a:bodyPr wrap="none">
                <a:spAutoFit/>
              </a:bodyPr>
              <a:lstStyle/>
              <a:p>
                <a:r>
                  <a:rPr lang="en-US" altLang="zh-CN" sz="1900">
                    <a:solidFill>
                      <a:srgbClr val="003399"/>
                    </a:solidFill>
                  </a:rPr>
                  <a:t>p</a:t>
                </a:r>
                <a:r>
                  <a:rPr lang="en-US" altLang="zh-CN" sz="1900" baseline="-25000">
                    <a:solidFill>
                      <a:srgbClr val="003399"/>
                    </a:solidFill>
                  </a:rPr>
                  <a:t>3</a:t>
                </a:r>
              </a:p>
            </p:txBody>
          </p:sp>
          <p:sp>
            <p:nvSpPr>
              <p:cNvPr id="81" name="Rectangle 95">
                <a:extLst>
                  <a:ext uri="{FF2B5EF4-FFF2-40B4-BE49-F238E27FC236}">
                    <a16:creationId xmlns:a16="http://schemas.microsoft.com/office/drawing/2014/main" id="{45B9F4E5-D539-9607-4E61-8CD38926AE22}"/>
                  </a:ext>
                </a:extLst>
              </p:cNvPr>
              <p:cNvSpPr>
                <a:spLocks noChangeArrowheads="1"/>
              </p:cNvSpPr>
              <p:nvPr/>
            </p:nvSpPr>
            <p:spPr bwMode="auto">
              <a:xfrm>
                <a:off x="4970" y="2917"/>
                <a:ext cx="259" cy="240"/>
              </a:xfrm>
              <a:prstGeom prst="rect">
                <a:avLst/>
              </a:prstGeom>
              <a:noFill/>
              <a:ln w="12700" cap="sq">
                <a:noFill/>
                <a:miter lim="800000"/>
                <a:headEnd type="none" w="sm" len="sm"/>
                <a:tailEnd type="none" w="sm" len="sm"/>
              </a:ln>
            </p:spPr>
            <p:txBody>
              <a:bodyPr wrap="none">
                <a:spAutoFit/>
              </a:bodyPr>
              <a:lstStyle/>
              <a:p>
                <a:r>
                  <a:rPr lang="en-US" altLang="zh-CN" sz="1900">
                    <a:solidFill>
                      <a:srgbClr val="003399"/>
                    </a:solidFill>
                  </a:rPr>
                  <a:t>p</a:t>
                </a:r>
                <a:r>
                  <a:rPr lang="en-US" altLang="zh-CN" sz="1900" baseline="-25000">
                    <a:solidFill>
                      <a:srgbClr val="003399"/>
                    </a:solidFill>
                  </a:rPr>
                  <a:t>n</a:t>
                </a:r>
              </a:p>
            </p:txBody>
          </p:sp>
          <p:sp>
            <p:nvSpPr>
              <p:cNvPr id="82" name="Line 96">
                <a:extLst>
                  <a:ext uri="{FF2B5EF4-FFF2-40B4-BE49-F238E27FC236}">
                    <a16:creationId xmlns:a16="http://schemas.microsoft.com/office/drawing/2014/main" id="{080D70D5-64C7-A980-901B-B03F9C545403}"/>
                  </a:ext>
                </a:extLst>
              </p:cNvPr>
              <p:cNvSpPr>
                <a:spLocks noChangeShapeType="1"/>
              </p:cNvSpPr>
              <p:nvPr/>
            </p:nvSpPr>
            <p:spPr bwMode="auto">
              <a:xfrm>
                <a:off x="3519" y="3131"/>
                <a:ext cx="0" cy="240"/>
              </a:xfrm>
              <a:prstGeom prst="line">
                <a:avLst/>
              </a:prstGeom>
              <a:noFill/>
              <a:ln w="22225" cap="sq">
                <a:solidFill>
                  <a:srgbClr val="FF0000"/>
                </a:solidFill>
                <a:round/>
                <a:headEnd type="none" w="sm" len="sm"/>
                <a:tailEnd type="triangle" w="sm" len="sm"/>
              </a:ln>
            </p:spPr>
            <p:txBody>
              <a:bodyPr/>
              <a:lstStyle/>
              <a:p>
                <a:endParaRPr lang="zh-CN" altLang="en-US"/>
              </a:p>
            </p:txBody>
          </p:sp>
          <p:sp>
            <p:nvSpPr>
              <p:cNvPr id="83" name="Line 97">
                <a:extLst>
                  <a:ext uri="{FF2B5EF4-FFF2-40B4-BE49-F238E27FC236}">
                    <a16:creationId xmlns:a16="http://schemas.microsoft.com/office/drawing/2014/main" id="{DD3200E3-5E45-DC53-EFD1-87D049B21152}"/>
                  </a:ext>
                </a:extLst>
              </p:cNvPr>
              <p:cNvSpPr>
                <a:spLocks noChangeShapeType="1"/>
              </p:cNvSpPr>
              <p:nvPr/>
            </p:nvSpPr>
            <p:spPr bwMode="auto">
              <a:xfrm>
                <a:off x="3792" y="3131"/>
                <a:ext cx="0" cy="240"/>
              </a:xfrm>
              <a:prstGeom prst="line">
                <a:avLst/>
              </a:prstGeom>
              <a:noFill/>
              <a:ln w="22225" cap="sq">
                <a:solidFill>
                  <a:srgbClr val="FF0000"/>
                </a:solidFill>
                <a:round/>
                <a:headEnd type="none" w="sm" len="sm"/>
                <a:tailEnd type="triangle" w="sm" len="sm"/>
              </a:ln>
            </p:spPr>
            <p:txBody>
              <a:bodyPr/>
              <a:lstStyle/>
              <a:p>
                <a:endParaRPr lang="zh-CN" altLang="en-US"/>
              </a:p>
            </p:txBody>
          </p:sp>
          <p:sp>
            <p:nvSpPr>
              <p:cNvPr id="84" name="Line 98">
                <a:extLst>
                  <a:ext uri="{FF2B5EF4-FFF2-40B4-BE49-F238E27FC236}">
                    <a16:creationId xmlns:a16="http://schemas.microsoft.com/office/drawing/2014/main" id="{D2C6C00F-7BA5-E04D-0145-1C124B14419C}"/>
                  </a:ext>
                </a:extLst>
              </p:cNvPr>
              <p:cNvSpPr>
                <a:spLocks noChangeShapeType="1"/>
              </p:cNvSpPr>
              <p:nvPr/>
            </p:nvSpPr>
            <p:spPr bwMode="auto">
              <a:xfrm>
                <a:off x="4080" y="3146"/>
                <a:ext cx="0" cy="240"/>
              </a:xfrm>
              <a:prstGeom prst="line">
                <a:avLst/>
              </a:prstGeom>
              <a:noFill/>
              <a:ln w="22225" cap="sq">
                <a:solidFill>
                  <a:srgbClr val="FF0000"/>
                </a:solidFill>
                <a:round/>
                <a:headEnd type="none" w="sm" len="sm"/>
                <a:tailEnd type="triangle" w="sm" len="sm"/>
              </a:ln>
            </p:spPr>
            <p:txBody>
              <a:bodyPr/>
              <a:lstStyle/>
              <a:p>
                <a:endParaRPr lang="zh-CN" altLang="en-US"/>
              </a:p>
            </p:txBody>
          </p:sp>
          <p:sp>
            <p:nvSpPr>
              <p:cNvPr id="85" name="Line 99">
                <a:extLst>
                  <a:ext uri="{FF2B5EF4-FFF2-40B4-BE49-F238E27FC236}">
                    <a16:creationId xmlns:a16="http://schemas.microsoft.com/office/drawing/2014/main" id="{2089809C-4359-9736-CC6F-4E22D4D59A9D}"/>
                  </a:ext>
                </a:extLst>
              </p:cNvPr>
              <p:cNvSpPr>
                <a:spLocks noChangeShapeType="1"/>
              </p:cNvSpPr>
              <p:nvPr/>
            </p:nvSpPr>
            <p:spPr bwMode="auto">
              <a:xfrm>
                <a:off x="4368" y="3131"/>
                <a:ext cx="0" cy="240"/>
              </a:xfrm>
              <a:prstGeom prst="line">
                <a:avLst/>
              </a:prstGeom>
              <a:noFill/>
              <a:ln w="22225" cap="sq">
                <a:solidFill>
                  <a:srgbClr val="FF0000"/>
                </a:solidFill>
                <a:round/>
                <a:headEnd type="none" w="sm" len="sm"/>
                <a:tailEnd type="triangle" w="sm" len="sm"/>
              </a:ln>
            </p:spPr>
            <p:txBody>
              <a:bodyPr/>
              <a:lstStyle/>
              <a:p>
                <a:endParaRPr lang="zh-CN" altLang="en-US"/>
              </a:p>
            </p:txBody>
          </p:sp>
          <p:sp>
            <p:nvSpPr>
              <p:cNvPr id="86" name="Line 100">
                <a:extLst>
                  <a:ext uri="{FF2B5EF4-FFF2-40B4-BE49-F238E27FC236}">
                    <a16:creationId xmlns:a16="http://schemas.microsoft.com/office/drawing/2014/main" id="{BA5BB0E3-757E-AE04-0827-25EF9BC3CD4C}"/>
                  </a:ext>
                </a:extLst>
              </p:cNvPr>
              <p:cNvSpPr>
                <a:spLocks noChangeShapeType="1"/>
              </p:cNvSpPr>
              <p:nvPr/>
            </p:nvSpPr>
            <p:spPr bwMode="auto">
              <a:xfrm>
                <a:off x="5088" y="3168"/>
                <a:ext cx="0" cy="240"/>
              </a:xfrm>
              <a:prstGeom prst="line">
                <a:avLst/>
              </a:prstGeom>
              <a:noFill/>
              <a:ln w="22225" cap="sq">
                <a:solidFill>
                  <a:srgbClr val="FF0000"/>
                </a:solidFill>
                <a:round/>
                <a:headEnd type="none" w="sm" len="sm"/>
                <a:tailEnd type="triangle" w="sm" len="sm"/>
              </a:ln>
            </p:spPr>
            <p:txBody>
              <a:bodyPr/>
              <a:lstStyle/>
              <a:p>
                <a:endParaRPr lang="zh-CN" altLang="en-US"/>
              </a:p>
            </p:txBody>
          </p:sp>
        </p:grpSp>
        <p:sp>
          <p:nvSpPr>
            <p:cNvPr id="74" name="Line 101">
              <a:extLst>
                <a:ext uri="{FF2B5EF4-FFF2-40B4-BE49-F238E27FC236}">
                  <a16:creationId xmlns:a16="http://schemas.microsoft.com/office/drawing/2014/main" id="{DB9F2EB0-1E9D-2DCD-E13B-37FA3B154B4F}"/>
                </a:ext>
              </a:extLst>
            </p:cNvPr>
            <p:cNvSpPr>
              <a:spLocks noChangeShapeType="1"/>
            </p:cNvSpPr>
            <p:nvPr/>
          </p:nvSpPr>
          <p:spPr bwMode="auto">
            <a:xfrm>
              <a:off x="5470" y="2288"/>
              <a:ext cx="144" cy="0"/>
            </a:xfrm>
            <a:prstGeom prst="line">
              <a:avLst/>
            </a:prstGeom>
            <a:noFill/>
            <a:ln w="22225" cap="sq">
              <a:solidFill>
                <a:srgbClr val="000080"/>
              </a:solidFill>
              <a:round/>
              <a:headEnd type="none" w="sm" len="sm"/>
              <a:tailEnd type="none" w="sm" len="sm"/>
            </a:ln>
          </p:spPr>
          <p:txBody>
            <a:bodyPr/>
            <a:lstStyle/>
            <a:p>
              <a:endParaRPr lang="zh-CN" altLang="en-US" dirty="0"/>
            </a:p>
          </p:txBody>
        </p:sp>
        <p:sp>
          <p:nvSpPr>
            <p:cNvPr id="75" name="Line 102">
              <a:extLst>
                <a:ext uri="{FF2B5EF4-FFF2-40B4-BE49-F238E27FC236}">
                  <a16:creationId xmlns:a16="http://schemas.microsoft.com/office/drawing/2014/main" id="{D12F6E17-D2E1-2334-97D7-28DF08D73DCF}"/>
                </a:ext>
              </a:extLst>
            </p:cNvPr>
            <p:cNvSpPr>
              <a:spLocks noChangeShapeType="1"/>
            </p:cNvSpPr>
            <p:nvPr/>
          </p:nvSpPr>
          <p:spPr bwMode="auto">
            <a:xfrm>
              <a:off x="5483" y="2529"/>
              <a:ext cx="144" cy="0"/>
            </a:xfrm>
            <a:prstGeom prst="line">
              <a:avLst/>
            </a:prstGeom>
            <a:noFill/>
            <a:ln w="22225" cap="sq">
              <a:solidFill>
                <a:srgbClr val="000080"/>
              </a:solidFill>
              <a:round/>
              <a:headEnd type="none" w="sm" len="sm"/>
              <a:tailEnd type="none" w="sm" len="sm"/>
            </a:ln>
          </p:spPr>
          <p:txBody>
            <a:bodyPr/>
            <a:lstStyle/>
            <a:p>
              <a:endParaRPr lang="zh-CN" altLang="en-US"/>
            </a:p>
          </p:txBody>
        </p:sp>
      </p:grpSp>
      <p:grpSp>
        <p:nvGrpSpPr>
          <p:cNvPr id="97" name="Group 103">
            <a:extLst>
              <a:ext uri="{FF2B5EF4-FFF2-40B4-BE49-F238E27FC236}">
                <a16:creationId xmlns:a16="http://schemas.microsoft.com/office/drawing/2014/main" id="{82C6C73D-F5AA-3355-6411-F2C09FBA37F0}"/>
              </a:ext>
            </a:extLst>
          </p:cNvPr>
          <p:cNvGrpSpPr>
            <a:grpSpLocks/>
          </p:cNvGrpSpPr>
          <p:nvPr/>
        </p:nvGrpSpPr>
        <p:grpSpPr bwMode="auto">
          <a:xfrm>
            <a:off x="457077" y="5892800"/>
            <a:ext cx="1517647" cy="488950"/>
            <a:chOff x="298" y="3712"/>
            <a:chExt cx="771" cy="308"/>
          </a:xfrm>
        </p:grpSpPr>
        <p:sp>
          <p:nvSpPr>
            <p:cNvPr id="98" name="Oval 104">
              <a:extLst>
                <a:ext uri="{FF2B5EF4-FFF2-40B4-BE49-F238E27FC236}">
                  <a16:creationId xmlns:a16="http://schemas.microsoft.com/office/drawing/2014/main" id="{3B991FDE-4B52-9FC8-5689-1EA6D4735869}"/>
                </a:ext>
              </a:extLst>
            </p:cNvPr>
            <p:cNvSpPr>
              <a:spLocks noChangeArrowheads="1"/>
            </p:cNvSpPr>
            <p:nvPr/>
          </p:nvSpPr>
          <p:spPr bwMode="auto">
            <a:xfrm>
              <a:off x="298" y="3736"/>
              <a:ext cx="771" cy="273"/>
            </a:xfrm>
            <a:prstGeom prst="ellipse">
              <a:avLst/>
            </a:prstGeom>
            <a:ln>
              <a:headEnd type="none" w="sm" len="sm"/>
              <a:tailEnd type="none" w="sm" len="sm"/>
            </a:ln>
          </p:spPr>
          <p:style>
            <a:lnRef idx="1">
              <a:schemeClr val="accent5"/>
            </a:lnRef>
            <a:fillRef idx="3">
              <a:schemeClr val="accent5"/>
            </a:fillRef>
            <a:effectRef idx="2">
              <a:schemeClr val="accent5"/>
            </a:effectRef>
            <a:fontRef idx="minor">
              <a:schemeClr val="lt1"/>
            </a:fontRef>
          </p:style>
          <p:txBody>
            <a:bodyPr wrap="none" anchor="ctr"/>
            <a:lstStyle/>
            <a:p>
              <a:endParaRPr lang="zh-CN" altLang="en-US">
                <a:solidFill>
                  <a:srgbClr val="FFFFCC"/>
                </a:solidFill>
              </a:endParaRPr>
            </a:p>
          </p:txBody>
        </p:sp>
        <p:sp>
          <p:nvSpPr>
            <p:cNvPr id="99" name="Text Box 105">
              <a:extLst>
                <a:ext uri="{FF2B5EF4-FFF2-40B4-BE49-F238E27FC236}">
                  <a16:creationId xmlns:a16="http://schemas.microsoft.com/office/drawing/2014/main" id="{577AEEC2-294F-DB6D-E6D4-D97693EBE5D0}"/>
                </a:ext>
              </a:extLst>
            </p:cNvPr>
            <p:cNvSpPr txBox="1">
              <a:spLocks noChangeArrowheads="1"/>
            </p:cNvSpPr>
            <p:nvPr/>
          </p:nvSpPr>
          <p:spPr bwMode="auto">
            <a:xfrm>
              <a:off x="430" y="3712"/>
              <a:ext cx="569" cy="308"/>
            </a:xfrm>
            <a:prstGeom prst="rect">
              <a:avLst/>
            </a:prstGeom>
            <a:noFill/>
            <a:ln w="12700" cap="sq">
              <a:noFill/>
              <a:miter lim="800000"/>
              <a:headEnd type="none" w="sm" len="sm"/>
              <a:tailEnd type="none" w="sm" len="sm"/>
            </a:ln>
            <a:effectLst/>
          </p:spPr>
          <p:txBody>
            <a:bodyPr>
              <a:spAutoFit/>
            </a:bodyPr>
            <a:lstStyle/>
            <a:p>
              <a:r>
                <a:rPr lang="en-US" altLang="zh-CN" sz="2600" dirty="0">
                  <a:solidFill>
                    <a:schemeClr val="bg1"/>
                  </a:solidFill>
                </a:rPr>
                <a:t>k=62</a:t>
              </a:r>
            </a:p>
          </p:txBody>
        </p:sp>
      </p:grpSp>
      <p:sp>
        <p:nvSpPr>
          <p:cNvPr id="100" name="Oval 106">
            <a:extLst>
              <a:ext uri="{FF2B5EF4-FFF2-40B4-BE49-F238E27FC236}">
                <a16:creationId xmlns:a16="http://schemas.microsoft.com/office/drawing/2014/main" id="{C00724BB-585D-74AF-85EE-A6E8E8B1FF4F}"/>
              </a:ext>
            </a:extLst>
          </p:cNvPr>
          <p:cNvSpPr>
            <a:spLocks noChangeArrowheads="1"/>
          </p:cNvSpPr>
          <p:nvPr/>
        </p:nvSpPr>
        <p:spPr bwMode="auto">
          <a:xfrm>
            <a:off x="5364163" y="5241925"/>
            <a:ext cx="457200" cy="384175"/>
          </a:xfrm>
          <a:prstGeom prst="ellipse">
            <a:avLst/>
          </a:prstGeom>
          <a:noFill/>
          <a:ln w="50800">
            <a:solidFill>
              <a:srgbClr val="21C705"/>
            </a:solidFill>
            <a:round/>
            <a:headEnd type="none" w="sm" len="sm"/>
            <a:tailEnd type="none" w="sm" len="sm"/>
          </a:ln>
        </p:spPr>
        <p:txBody>
          <a:bodyPr wrap="none" anchor="ctr"/>
          <a:lstStyle/>
          <a:p>
            <a:endParaRPr lang="zh-CN" altLang="en-US">
              <a:solidFill>
                <a:srgbClr val="FFFFCC"/>
              </a:solidFill>
            </a:endParaRPr>
          </a:p>
        </p:txBody>
      </p:sp>
    </p:spTree>
    <p:extLst>
      <p:ext uri="{BB962C8B-B14F-4D97-AF65-F5344CB8AC3E}">
        <p14:creationId xmlns:p14="http://schemas.microsoft.com/office/powerpoint/2010/main" val="1594977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dissolv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3"/>
                                        </p:tgtEl>
                                        <p:attrNameLst>
                                          <p:attrName>style.visibility</p:attrName>
                                        </p:attrNameLst>
                                      </p:cBhvr>
                                      <p:to>
                                        <p:strVal val="visible"/>
                                      </p:to>
                                    </p:set>
                                    <p:animEffect transition="in" filter="wipe(left)">
                                      <p:cBhvr>
                                        <p:cTn id="17" dur="500"/>
                                        <p:tgtEl>
                                          <p:spTgt spid="5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nodeType="clickEffect">
                                  <p:stCondLst>
                                    <p:cond delay="0"/>
                                  </p:stCondLst>
                                  <p:childTnLst>
                                    <p:set>
                                      <p:cBhvr>
                                        <p:cTn id="21" dur="1" fill="hold">
                                          <p:stCondLst>
                                            <p:cond delay="0"/>
                                          </p:stCondLst>
                                        </p:cTn>
                                        <p:tgtEl>
                                          <p:spTgt spid="72"/>
                                        </p:tgtEl>
                                        <p:attrNameLst>
                                          <p:attrName>style.visibility</p:attrName>
                                        </p:attrNameLst>
                                      </p:cBhvr>
                                      <p:to>
                                        <p:strVal val="visible"/>
                                      </p:to>
                                    </p:set>
                                    <p:animEffect transition="in" filter="wipe(right)">
                                      <p:cBhvr>
                                        <p:cTn id="22" dur="500"/>
                                        <p:tgtEl>
                                          <p:spTgt spid="72"/>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2"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anim calcmode="lin" valueType="num">
                                      <p:cBhvr additive="base">
                                        <p:cTn id="27" dur="500" fill="hold"/>
                                        <p:tgtEl>
                                          <p:spTgt spid="16"/>
                                        </p:tgtEl>
                                        <p:attrNameLst>
                                          <p:attrName>ppt_x</p:attrName>
                                        </p:attrNameLst>
                                      </p:cBhvr>
                                      <p:tavLst>
                                        <p:tav tm="0">
                                          <p:val>
                                            <p:strVal val="1+#ppt_w/2"/>
                                          </p:val>
                                        </p:tav>
                                        <p:tav tm="100000">
                                          <p:val>
                                            <p:strVal val="#ppt_x"/>
                                          </p:val>
                                        </p:tav>
                                      </p:tavLst>
                                    </p:anim>
                                    <p:anim calcmode="lin" valueType="num">
                                      <p:cBhvr additive="base">
                                        <p:cTn id="28" dur="500" fill="hold"/>
                                        <p:tgtEl>
                                          <p:spTgt spid="16"/>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nodeType="click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dissolve">
                                      <p:cBhvr>
                                        <p:cTn id="33" dur="500"/>
                                        <p:tgtEl>
                                          <p:spTgt spid="17"/>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nodeType="clickEffect">
                                  <p:stCondLst>
                                    <p:cond delay="0"/>
                                  </p:stCondLst>
                                  <p:childTnLst>
                                    <p:set>
                                      <p:cBhvr>
                                        <p:cTn id="37" dur="1" fill="hold">
                                          <p:stCondLst>
                                            <p:cond delay="0"/>
                                          </p:stCondLst>
                                        </p:cTn>
                                        <p:tgtEl>
                                          <p:spTgt spid="29"/>
                                        </p:tgtEl>
                                        <p:attrNameLst>
                                          <p:attrName>style.visibility</p:attrName>
                                        </p:attrNameLst>
                                      </p:cBhvr>
                                      <p:to>
                                        <p:strVal val="visible"/>
                                      </p:to>
                                    </p:set>
                                    <p:animEffect transition="in" filter="dissolve">
                                      <p:cBhvr>
                                        <p:cTn id="38" dur="500"/>
                                        <p:tgtEl>
                                          <p:spTgt spid="29"/>
                                        </p:tgtEl>
                                      </p:cBhvr>
                                    </p:animEffect>
                                  </p:childTnLst>
                                </p:cTn>
                              </p:par>
                            </p:childTnLst>
                          </p:cTn>
                        </p:par>
                      </p:childTnLst>
                    </p:cTn>
                  </p:par>
                  <p:par>
                    <p:cTn id="39" fill="hold">
                      <p:stCondLst>
                        <p:cond delay="indefinite"/>
                      </p:stCondLst>
                      <p:childTnLst>
                        <p:par>
                          <p:cTn id="40" fill="hold">
                            <p:stCondLst>
                              <p:cond delay="0"/>
                            </p:stCondLst>
                            <p:childTnLst>
                              <p:par>
                                <p:cTn id="41" presetID="23" presetClass="entr" presetSubtype="528" fill="hold" nodeType="clickEffect">
                                  <p:stCondLst>
                                    <p:cond delay="0"/>
                                  </p:stCondLst>
                                  <p:childTnLst>
                                    <p:set>
                                      <p:cBhvr>
                                        <p:cTn id="42" dur="1" fill="hold">
                                          <p:stCondLst>
                                            <p:cond delay="0"/>
                                          </p:stCondLst>
                                        </p:cTn>
                                        <p:tgtEl>
                                          <p:spTgt spid="7"/>
                                        </p:tgtEl>
                                        <p:attrNameLst>
                                          <p:attrName>style.visibility</p:attrName>
                                        </p:attrNameLst>
                                      </p:cBhvr>
                                      <p:to>
                                        <p:strVal val="visible"/>
                                      </p:to>
                                    </p:set>
                                    <p:anim calcmode="lin" valueType="num">
                                      <p:cBhvr>
                                        <p:cTn id="43" dur="500" fill="hold"/>
                                        <p:tgtEl>
                                          <p:spTgt spid="7"/>
                                        </p:tgtEl>
                                        <p:attrNameLst>
                                          <p:attrName>ppt_w</p:attrName>
                                        </p:attrNameLst>
                                      </p:cBhvr>
                                      <p:tavLst>
                                        <p:tav tm="0">
                                          <p:val>
                                            <p:fltVal val="0"/>
                                          </p:val>
                                        </p:tav>
                                        <p:tav tm="100000">
                                          <p:val>
                                            <p:strVal val="#ppt_w"/>
                                          </p:val>
                                        </p:tav>
                                      </p:tavLst>
                                    </p:anim>
                                    <p:anim calcmode="lin" valueType="num">
                                      <p:cBhvr>
                                        <p:cTn id="44" dur="500" fill="hold"/>
                                        <p:tgtEl>
                                          <p:spTgt spid="7"/>
                                        </p:tgtEl>
                                        <p:attrNameLst>
                                          <p:attrName>ppt_h</p:attrName>
                                        </p:attrNameLst>
                                      </p:cBhvr>
                                      <p:tavLst>
                                        <p:tav tm="0">
                                          <p:val>
                                            <p:fltVal val="0"/>
                                          </p:val>
                                        </p:tav>
                                        <p:tav tm="100000">
                                          <p:val>
                                            <p:strVal val="#ppt_h"/>
                                          </p:val>
                                        </p:tav>
                                      </p:tavLst>
                                    </p:anim>
                                    <p:anim calcmode="lin" valueType="num">
                                      <p:cBhvr>
                                        <p:cTn id="45" dur="500" fill="hold"/>
                                        <p:tgtEl>
                                          <p:spTgt spid="7"/>
                                        </p:tgtEl>
                                        <p:attrNameLst>
                                          <p:attrName>ppt_x</p:attrName>
                                        </p:attrNameLst>
                                      </p:cBhvr>
                                      <p:tavLst>
                                        <p:tav tm="0">
                                          <p:val>
                                            <p:fltVal val="0.5"/>
                                          </p:val>
                                        </p:tav>
                                        <p:tav tm="100000">
                                          <p:val>
                                            <p:strVal val="#ppt_x"/>
                                          </p:val>
                                        </p:tav>
                                      </p:tavLst>
                                    </p:anim>
                                    <p:anim calcmode="lin" valueType="num">
                                      <p:cBhvr>
                                        <p:cTn id="46" dur="500" fill="hold"/>
                                        <p:tgtEl>
                                          <p:spTgt spid="7"/>
                                        </p:tgtEl>
                                        <p:attrNameLst>
                                          <p:attrName>ppt_y</p:attrName>
                                        </p:attrNameLst>
                                      </p:cBhvr>
                                      <p:tavLst>
                                        <p:tav tm="0">
                                          <p:val>
                                            <p:fltVal val="0.5"/>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3" presetClass="entr" presetSubtype="288" fill="hold" nodeType="clickEffect">
                                  <p:stCondLst>
                                    <p:cond delay="0"/>
                                  </p:stCondLst>
                                  <p:childTnLst>
                                    <p:set>
                                      <p:cBhvr>
                                        <p:cTn id="50" dur="1" fill="hold">
                                          <p:stCondLst>
                                            <p:cond delay="0"/>
                                          </p:stCondLst>
                                        </p:cTn>
                                        <p:tgtEl>
                                          <p:spTgt spid="50"/>
                                        </p:tgtEl>
                                        <p:attrNameLst>
                                          <p:attrName>style.visibility</p:attrName>
                                        </p:attrNameLst>
                                      </p:cBhvr>
                                      <p:to>
                                        <p:strVal val="visible"/>
                                      </p:to>
                                    </p:set>
                                    <p:anim calcmode="lin" valueType="num">
                                      <p:cBhvr>
                                        <p:cTn id="51" dur="500" fill="hold"/>
                                        <p:tgtEl>
                                          <p:spTgt spid="50"/>
                                        </p:tgtEl>
                                        <p:attrNameLst>
                                          <p:attrName>ppt_w</p:attrName>
                                        </p:attrNameLst>
                                      </p:cBhvr>
                                      <p:tavLst>
                                        <p:tav tm="0">
                                          <p:val>
                                            <p:strVal val="4/3*#ppt_w"/>
                                          </p:val>
                                        </p:tav>
                                        <p:tav tm="100000">
                                          <p:val>
                                            <p:strVal val="#ppt_w"/>
                                          </p:val>
                                        </p:tav>
                                      </p:tavLst>
                                    </p:anim>
                                    <p:anim calcmode="lin" valueType="num">
                                      <p:cBhvr>
                                        <p:cTn id="52" dur="500" fill="hold"/>
                                        <p:tgtEl>
                                          <p:spTgt spid="50"/>
                                        </p:tgtEl>
                                        <p:attrNameLst>
                                          <p:attrName>ppt_h</p:attrName>
                                        </p:attrNameLst>
                                      </p:cBhvr>
                                      <p:tavLst>
                                        <p:tav tm="0">
                                          <p:val>
                                            <p:strVal val="4/3*#ppt_h"/>
                                          </p:val>
                                        </p:tav>
                                        <p:tav tm="100000">
                                          <p:val>
                                            <p:strVal val="#ppt_h"/>
                                          </p:val>
                                        </p:tav>
                                      </p:tavLst>
                                    </p:anim>
                                  </p:childTnLst>
                                </p:cTn>
                              </p:par>
                            </p:childTnLst>
                          </p:cTn>
                        </p:par>
                      </p:childTnLst>
                    </p:cTn>
                  </p:par>
                  <p:par>
                    <p:cTn id="53" fill="hold">
                      <p:stCondLst>
                        <p:cond delay="indefinite"/>
                      </p:stCondLst>
                      <p:childTnLst>
                        <p:par>
                          <p:cTn id="54" fill="hold">
                            <p:stCondLst>
                              <p:cond delay="0"/>
                            </p:stCondLst>
                            <p:childTnLst>
                              <p:par>
                                <p:cTn id="55" presetID="23" presetClass="entr" presetSubtype="16" fill="hold" grpId="0" nodeType="clickEffect">
                                  <p:stCondLst>
                                    <p:cond delay="0"/>
                                  </p:stCondLst>
                                  <p:childTnLst>
                                    <p:set>
                                      <p:cBhvr>
                                        <p:cTn id="56" dur="1" fill="hold">
                                          <p:stCondLst>
                                            <p:cond delay="0"/>
                                          </p:stCondLst>
                                        </p:cTn>
                                        <p:tgtEl>
                                          <p:spTgt spid="10"/>
                                        </p:tgtEl>
                                        <p:attrNameLst>
                                          <p:attrName>style.visibility</p:attrName>
                                        </p:attrNameLst>
                                      </p:cBhvr>
                                      <p:to>
                                        <p:strVal val="visible"/>
                                      </p:to>
                                    </p:set>
                                    <p:anim calcmode="lin" valueType="num">
                                      <p:cBhvr>
                                        <p:cTn id="57" dur="500" fill="hold"/>
                                        <p:tgtEl>
                                          <p:spTgt spid="10"/>
                                        </p:tgtEl>
                                        <p:attrNameLst>
                                          <p:attrName>ppt_w</p:attrName>
                                        </p:attrNameLst>
                                      </p:cBhvr>
                                      <p:tavLst>
                                        <p:tav tm="0">
                                          <p:val>
                                            <p:fltVal val="0"/>
                                          </p:val>
                                        </p:tav>
                                        <p:tav tm="100000">
                                          <p:val>
                                            <p:strVal val="#ppt_w"/>
                                          </p:val>
                                        </p:tav>
                                      </p:tavLst>
                                    </p:anim>
                                    <p:anim calcmode="lin" valueType="num">
                                      <p:cBhvr>
                                        <p:cTn id="58" dur="500" fill="hold"/>
                                        <p:tgtEl>
                                          <p:spTgt spid="10"/>
                                        </p:tgtEl>
                                        <p:attrNameLst>
                                          <p:attrName>ppt_h</p:attrName>
                                        </p:attrNameLst>
                                      </p:cBhvr>
                                      <p:tavLst>
                                        <p:tav tm="0">
                                          <p:val>
                                            <p:fltVal val="0"/>
                                          </p:val>
                                        </p:tav>
                                        <p:tav tm="100000">
                                          <p:val>
                                            <p:strVal val="#ppt_h"/>
                                          </p:val>
                                        </p:tav>
                                      </p:tavLst>
                                    </p:anim>
                                  </p:childTnLst>
                                </p:cTn>
                              </p:par>
                            </p:childTnLst>
                          </p:cTn>
                        </p:par>
                      </p:childTnLst>
                    </p:cTn>
                  </p:par>
                  <p:par>
                    <p:cTn id="59" fill="hold">
                      <p:stCondLst>
                        <p:cond delay="indefinite"/>
                      </p:stCondLst>
                      <p:childTnLst>
                        <p:par>
                          <p:cTn id="60" fill="hold">
                            <p:stCondLst>
                              <p:cond delay="0"/>
                            </p:stCondLst>
                            <p:childTnLst>
                              <p:par>
                                <p:cTn id="61" presetID="23" presetClass="entr" presetSubtype="528" fill="hold" nodeType="clickEffect">
                                  <p:stCondLst>
                                    <p:cond delay="0"/>
                                  </p:stCondLst>
                                  <p:childTnLst>
                                    <p:set>
                                      <p:cBhvr>
                                        <p:cTn id="62" dur="1" fill="hold">
                                          <p:stCondLst>
                                            <p:cond delay="0"/>
                                          </p:stCondLst>
                                        </p:cTn>
                                        <p:tgtEl>
                                          <p:spTgt spid="97"/>
                                        </p:tgtEl>
                                        <p:attrNameLst>
                                          <p:attrName>style.visibility</p:attrName>
                                        </p:attrNameLst>
                                      </p:cBhvr>
                                      <p:to>
                                        <p:strVal val="visible"/>
                                      </p:to>
                                    </p:set>
                                    <p:anim calcmode="lin" valueType="num">
                                      <p:cBhvr>
                                        <p:cTn id="63" dur="500" fill="hold"/>
                                        <p:tgtEl>
                                          <p:spTgt spid="97"/>
                                        </p:tgtEl>
                                        <p:attrNameLst>
                                          <p:attrName>ppt_w</p:attrName>
                                        </p:attrNameLst>
                                      </p:cBhvr>
                                      <p:tavLst>
                                        <p:tav tm="0">
                                          <p:val>
                                            <p:fltVal val="0"/>
                                          </p:val>
                                        </p:tav>
                                        <p:tav tm="100000">
                                          <p:val>
                                            <p:strVal val="#ppt_w"/>
                                          </p:val>
                                        </p:tav>
                                      </p:tavLst>
                                    </p:anim>
                                    <p:anim calcmode="lin" valueType="num">
                                      <p:cBhvr>
                                        <p:cTn id="64" dur="500" fill="hold"/>
                                        <p:tgtEl>
                                          <p:spTgt spid="97"/>
                                        </p:tgtEl>
                                        <p:attrNameLst>
                                          <p:attrName>ppt_h</p:attrName>
                                        </p:attrNameLst>
                                      </p:cBhvr>
                                      <p:tavLst>
                                        <p:tav tm="0">
                                          <p:val>
                                            <p:fltVal val="0"/>
                                          </p:val>
                                        </p:tav>
                                        <p:tav tm="100000">
                                          <p:val>
                                            <p:strVal val="#ppt_h"/>
                                          </p:val>
                                        </p:tav>
                                      </p:tavLst>
                                    </p:anim>
                                    <p:anim calcmode="lin" valueType="num">
                                      <p:cBhvr>
                                        <p:cTn id="65" dur="500" fill="hold"/>
                                        <p:tgtEl>
                                          <p:spTgt spid="97"/>
                                        </p:tgtEl>
                                        <p:attrNameLst>
                                          <p:attrName>ppt_x</p:attrName>
                                        </p:attrNameLst>
                                      </p:cBhvr>
                                      <p:tavLst>
                                        <p:tav tm="0">
                                          <p:val>
                                            <p:fltVal val="0.5"/>
                                          </p:val>
                                        </p:tav>
                                        <p:tav tm="100000">
                                          <p:val>
                                            <p:strVal val="#ppt_x"/>
                                          </p:val>
                                        </p:tav>
                                      </p:tavLst>
                                    </p:anim>
                                    <p:anim calcmode="lin" valueType="num">
                                      <p:cBhvr>
                                        <p:cTn id="66" dur="500" fill="hold"/>
                                        <p:tgtEl>
                                          <p:spTgt spid="97"/>
                                        </p:tgtEl>
                                        <p:attrNameLst>
                                          <p:attrName>ppt_y</p:attrName>
                                        </p:attrNameLst>
                                      </p:cBhvr>
                                      <p:tavLst>
                                        <p:tav tm="0">
                                          <p:val>
                                            <p:fltVal val="0.5"/>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grpId="0" nodeType="clickEffect">
                                  <p:stCondLst>
                                    <p:cond delay="0"/>
                                  </p:stCondLst>
                                  <p:childTnLst>
                                    <p:set>
                                      <p:cBhvr>
                                        <p:cTn id="70" dur="1" fill="hold">
                                          <p:stCondLst>
                                            <p:cond delay="0"/>
                                          </p:stCondLst>
                                        </p:cTn>
                                        <p:tgtEl>
                                          <p:spTgt spid="100"/>
                                        </p:tgtEl>
                                        <p:attrNameLst>
                                          <p:attrName>style.visibility</p:attrName>
                                        </p:attrNameLst>
                                      </p:cBhvr>
                                      <p:to>
                                        <p:strVal val="visible"/>
                                      </p:to>
                                    </p:set>
                                    <p:animEffect transition="in" filter="wipe(left)">
                                      <p:cBhvr>
                                        <p:cTn id="71" dur="500"/>
                                        <p:tgtEl>
                                          <p:spTgt spid="100"/>
                                        </p:tgtEl>
                                      </p:cBhvr>
                                    </p:animEffect>
                                  </p:childTnLst>
                                </p:cTn>
                              </p:par>
                            </p:childTnLst>
                          </p:cTn>
                        </p:par>
                      </p:childTnLst>
                    </p:cTn>
                  </p:par>
                  <p:par>
                    <p:cTn id="72" fill="hold">
                      <p:stCondLst>
                        <p:cond delay="indefinite"/>
                      </p:stCondLst>
                      <p:childTnLst>
                        <p:par>
                          <p:cTn id="73" fill="hold">
                            <p:stCondLst>
                              <p:cond delay="0"/>
                            </p:stCondLst>
                            <p:childTnLst>
                              <p:par>
                                <p:cTn id="74" presetID="23" presetClass="entr" presetSubtype="16" fill="hold" grpId="0" nodeType="clickEffect">
                                  <p:stCondLst>
                                    <p:cond delay="0"/>
                                  </p:stCondLst>
                                  <p:childTnLst>
                                    <p:set>
                                      <p:cBhvr>
                                        <p:cTn id="75" dur="1" fill="hold">
                                          <p:stCondLst>
                                            <p:cond delay="0"/>
                                          </p:stCondLst>
                                        </p:cTn>
                                        <p:tgtEl>
                                          <p:spTgt spid="15"/>
                                        </p:tgtEl>
                                        <p:attrNameLst>
                                          <p:attrName>style.visibility</p:attrName>
                                        </p:attrNameLst>
                                      </p:cBhvr>
                                      <p:to>
                                        <p:strVal val="visible"/>
                                      </p:to>
                                    </p:set>
                                    <p:anim calcmode="lin" valueType="num">
                                      <p:cBhvr>
                                        <p:cTn id="76" dur="500" fill="hold"/>
                                        <p:tgtEl>
                                          <p:spTgt spid="15"/>
                                        </p:tgtEl>
                                        <p:attrNameLst>
                                          <p:attrName>ppt_w</p:attrName>
                                        </p:attrNameLst>
                                      </p:cBhvr>
                                      <p:tavLst>
                                        <p:tav tm="0">
                                          <p:val>
                                            <p:fltVal val="0"/>
                                          </p:val>
                                        </p:tav>
                                        <p:tav tm="100000">
                                          <p:val>
                                            <p:strVal val="#ppt_w"/>
                                          </p:val>
                                        </p:tav>
                                      </p:tavLst>
                                    </p:anim>
                                    <p:anim calcmode="lin" valueType="num">
                                      <p:cBhvr>
                                        <p:cTn id="77" dur="500" fill="hold"/>
                                        <p:tgtEl>
                                          <p:spTgt spid="15"/>
                                        </p:tgtEl>
                                        <p:attrNameLst>
                                          <p:attrName>ppt_h</p:attrName>
                                        </p:attrNameLst>
                                      </p:cBhvr>
                                      <p:tavLst>
                                        <p:tav tm="0">
                                          <p:val>
                                            <p:fltVal val="0"/>
                                          </p:val>
                                        </p:tav>
                                        <p:tav tm="100000">
                                          <p:val>
                                            <p:strVal val="#ppt_h"/>
                                          </p:val>
                                        </p:tav>
                                      </p:tavLst>
                                    </p:anim>
                                  </p:childTnLst>
                                </p:cTn>
                              </p:par>
                            </p:childTnLst>
                          </p:cTn>
                        </p:par>
                      </p:childTnLst>
                    </p:cTn>
                  </p:par>
                  <p:par>
                    <p:cTn id="78" fill="hold">
                      <p:stCondLst>
                        <p:cond delay="indefinite"/>
                      </p:stCondLst>
                      <p:childTnLst>
                        <p:par>
                          <p:cTn id="79" fill="hold">
                            <p:stCondLst>
                              <p:cond delay="0"/>
                            </p:stCondLst>
                            <p:childTnLst>
                              <p:par>
                                <p:cTn id="80" presetID="22" presetClass="entr" presetSubtype="1" fill="hold" grpId="0" nodeType="clickEffect">
                                  <p:stCondLst>
                                    <p:cond delay="0"/>
                                  </p:stCondLst>
                                  <p:childTnLst>
                                    <p:set>
                                      <p:cBhvr>
                                        <p:cTn id="81" dur="1" fill="hold">
                                          <p:stCondLst>
                                            <p:cond delay="0"/>
                                          </p:stCondLst>
                                        </p:cTn>
                                        <p:tgtEl>
                                          <p:spTgt spid="46"/>
                                        </p:tgtEl>
                                        <p:attrNameLst>
                                          <p:attrName>style.visibility</p:attrName>
                                        </p:attrNameLst>
                                      </p:cBhvr>
                                      <p:to>
                                        <p:strVal val="visible"/>
                                      </p:to>
                                    </p:set>
                                    <p:animEffect transition="in" filter="wipe(up)">
                                      <p:cBhvr>
                                        <p:cTn id="82"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P spid="10" grpId="0" autoUpdateAnimBg="0"/>
      <p:bldP spid="15" grpId="0" autoUpdateAnimBg="0"/>
      <p:bldP spid="16" grpId="0" autoUpdateAnimBg="0"/>
      <p:bldP spid="46" grpId="0" animBg="1"/>
      <p:bldP spid="100"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8AD9D3A5-9A5B-4931-7EA6-B330FC76193D}"/>
              </a:ext>
            </a:extLst>
          </p:cNvPr>
          <p:cNvSpPr>
            <a:spLocks noGrp="1"/>
          </p:cNvSpPr>
          <p:nvPr>
            <p:ph type="dt" sz="half" idx="10"/>
          </p:nvPr>
        </p:nvSpPr>
        <p:spPr/>
        <p:txBody>
          <a:bodyPr/>
          <a:lstStyle/>
          <a:p>
            <a:pPr>
              <a:defRPr/>
            </a:pPr>
            <a:fld id="{72795A5C-ABA9-164F-9A37-0CFC1B48C772}" type="datetime1">
              <a:rPr lang="en-US" altLang="zh-CN" smtClean="0"/>
              <a:t>6/9/22</a:t>
            </a:fld>
            <a:endParaRPr lang="en-US" altLang="zh-CN" dirty="0"/>
          </a:p>
        </p:txBody>
      </p:sp>
      <p:sp>
        <p:nvSpPr>
          <p:cNvPr id="5" name="灯片编号占位符 4">
            <a:extLst>
              <a:ext uri="{FF2B5EF4-FFF2-40B4-BE49-F238E27FC236}">
                <a16:creationId xmlns:a16="http://schemas.microsoft.com/office/drawing/2014/main" id="{7D8C6E87-C512-C48E-1AB6-89CC5A3D5E42}"/>
              </a:ext>
            </a:extLst>
          </p:cNvPr>
          <p:cNvSpPr>
            <a:spLocks noGrp="1"/>
          </p:cNvSpPr>
          <p:nvPr>
            <p:ph type="sldNum" sz="quarter" idx="12"/>
          </p:nvPr>
        </p:nvSpPr>
        <p:spPr/>
        <p:txBody>
          <a:bodyPr/>
          <a:lstStyle/>
          <a:p>
            <a:pPr>
              <a:defRPr/>
            </a:pPr>
            <a:fld id="{4FF538FA-A287-4FBD-9703-6DB9C5344803}" type="slidenum">
              <a:rPr lang="zh-CN" altLang="en-US" smtClean="0"/>
              <a:t>53</a:t>
            </a:fld>
            <a:endParaRPr lang="en-US" altLang="zh-CN" dirty="0"/>
          </a:p>
        </p:txBody>
      </p:sp>
      <p:grpSp>
        <p:nvGrpSpPr>
          <p:cNvPr id="6" name="Group 2">
            <a:extLst>
              <a:ext uri="{FF2B5EF4-FFF2-40B4-BE49-F238E27FC236}">
                <a16:creationId xmlns:a16="http://schemas.microsoft.com/office/drawing/2014/main" id="{F17AF043-1B81-A17E-062B-E9029476B820}"/>
              </a:ext>
            </a:extLst>
          </p:cNvPr>
          <p:cNvGrpSpPr>
            <a:grpSpLocks/>
          </p:cNvGrpSpPr>
          <p:nvPr/>
        </p:nvGrpSpPr>
        <p:grpSpPr bwMode="auto">
          <a:xfrm>
            <a:off x="604838" y="417512"/>
            <a:ext cx="3305175" cy="488950"/>
            <a:chOff x="200" y="155"/>
            <a:chExt cx="2082" cy="308"/>
          </a:xfrm>
        </p:grpSpPr>
        <p:sp>
          <p:nvSpPr>
            <p:cNvPr id="7" name="Oval 3">
              <a:extLst>
                <a:ext uri="{FF2B5EF4-FFF2-40B4-BE49-F238E27FC236}">
                  <a16:creationId xmlns:a16="http://schemas.microsoft.com/office/drawing/2014/main" id="{593D7C03-005C-7636-99C7-D857ADBF4A28}"/>
                </a:ext>
              </a:extLst>
            </p:cNvPr>
            <p:cNvSpPr>
              <a:spLocks noChangeArrowheads="1"/>
            </p:cNvSpPr>
            <p:nvPr/>
          </p:nvSpPr>
          <p:spPr bwMode="auto">
            <a:xfrm>
              <a:off x="200" y="168"/>
              <a:ext cx="1735" cy="292"/>
            </a:xfrm>
            <a:prstGeom prst="ellipse">
              <a:avLst/>
            </a:prstGeom>
            <a:solidFill>
              <a:schemeClr val="accent4">
                <a:lumMod val="20000"/>
                <a:lumOff val="80000"/>
              </a:schemeClr>
            </a:solidFill>
            <a:ln w="12700" cap="sq">
              <a:noFill/>
              <a:round/>
              <a:headEnd type="none" w="sm" len="sm"/>
              <a:tailEnd type="none" w="sm" len="sm"/>
            </a:ln>
            <a:effectLst>
              <a:outerShdw dist="45791" dir="2021404" algn="ctr" rotWithShape="0">
                <a:srgbClr val="B2B2B2"/>
              </a:outerShdw>
            </a:effectLst>
          </p:spPr>
          <p:txBody>
            <a:bodyPr wrap="none" anchor="ctr"/>
            <a:lstStyle/>
            <a:p>
              <a:pPr>
                <a:defRPr/>
              </a:pPr>
              <a:endParaRPr lang="zh-CN" altLang="en-US">
                <a:solidFill>
                  <a:srgbClr val="FFFFCC"/>
                </a:solidFill>
                <a:ea typeface="宋体" pitchFamily="2" charset="-122"/>
              </a:endParaRPr>
            </a:p>
          </p:txBody>
        </p:sp>
        <p:sp>
          <p:nvSpPr>
            <p:cNvPr id="8" name="Text Box 4">
              <a:extLst>
                <a:ext uri="{FF2B5EF4-FFF2-40B4-BE49-F238E27FC236}">
                  <a16:creationId xmlns:a16="http://schemas.microsoft.com/office/drawing/2014/main" id="{729438D7-EA73-24DA-49D7-8A9A49BC73BC}"/>
                </a:ext>
              </a:extLst>
            </p:cNvPr>
            <p:cNvSpPr txBox="1">
              <a:spLocks noChangeArrowheads="1"/>
            </p:cNvSpPr>
            <p:nvPr/>
          </p:nvSpPr>
          <p:spPr bwMode="auto">
            <a:xfrm>
              <a:off x="355" y="155"/>
              <a:ext cx="1927" cy="308"/>
            </a:xfrm>
            <a:prstGeom prst="rect">
              <a:avLst/>
            </a:prstGeom>
            <a:noFill/>
            <a:ln w="12700" cap="sq">
              <a:noFill/>
              <a:miter lim="800000"/>
              <a:headEnd type="none" w="sm" len="sm"/>
              <a:tailEnd type="none" w="sm" len="sm"/>
            </a:ln>
            <a:effectLst/>
          </p:spPr>
          <p:txBody>
            <a:bodyPr>
              <a:spAutoFit/>
            </a:bodyPr>
            <a:lstStyle/>
            <a:p>
              <a:r>
                <a:rPr lang="zh-CN" altLang="en-US" sz="2600" dirty="0">
                  <a:solidFill>
                    <a:srgbClr val="264AA5"/>
                  </a:solidFill>
                  <a:latin typeface="黑体" pitchFamily="49" charset="-122"/>
                  <a:ea typeface="黑体" pitchFamily="49" charset="-122"/>
                </a:rPr>
                <a:t>三</a:t>
              </a:r>
              <a:r>
                <a:rPr lang="en-US" altLang="zh-CN" sz="2600" dirty="0">
                  <a:solidFill>
                    <a:srgbClr val="264AA5"/>
                  </a:solidFill>
                  <a:latin typeface="楷体_GB2312" pitchFamily="49" charset="-122"/>
                  <a:ea typeface="楷体_GB2312" pitchFamily="49" charset="-122"/>
                </a:rPr>
                <a:t>.</a:t>
              </a:r>
              <a:r>
                <a:rPr lang="en-US" altLang="zh-CN" sz="2600" dirty="0">
                  <a:solidFill>
                    <a:srgbClr val="264AA5"/>
                  </a:solidFill>
                  <a:ea typeface="楷体_GB2312" pitchFamily="49" charset="-122"/>
                </a:rPr>
                <a:t>B-</a:t>
              </a:r>
              <a:r>
                <a:rPr lang="zh-CN" altLang="zh-CN" sz="2600" dirty="0">
                  <a:solidFill>
                    <a:srgbClr val="264AA5"/>
                  </a:solidFill>
                  <a:latin typeface="黑体" pitchFamily="49" charset="-122"/>
                  <a:ea typeface="黑体" pitchFamily="49" charset="-122"/>
                </a:rPr>
                <a:t>树的插入</a:t>
              </a:r>
              <a:endParaRPr lang="zh-CN" altLang="en-US" sz="2600" b="0" dirty="0">
                <a:solidFill>
                  <a:srgbClr val="264AA5"/>
                </a:solidFill>
                <a:latin typeface="黑体" pitchFamily="49" charset="-122"/>
                <a:ea typeface="黑体" pitchFamily="49" charset="-122"/>
              </a:endParaRPr>
            </a:p>
          </p:txBody>
        </p:sp>
      </p:grpSp>
      <p:grpSp>
        <p:nvGrpSpPr>
          <p:cNvPr id="10" name="Group 13">
            <a:extLst>
              <a:ext uri="{FF2B5EF4-FFF2-40B4-BE49-F238E27FC236}">
                <a16:creationId xmlns:a16="http://schemas.microsoft.com/office/drawing/2014/main" id="{63DE3488-A7C3-D86C-411C-0074A5E57046}"/>
              </a:ext>
            </a:extLst>
          </p:cNvPr>
          <p:cNvGrpSpPr>
            <a:grpSpLocks/>
          </p:cNvGrpSpPr>
          <p:nvPr/>
        </p:nvGrpSpPr>
        <p:grpSpPr bwMode="auto">
          <a:xfrm>
            <a:off x="1143000" y="1577975"/>
            <a:ext cx="4776788" cy="1665288"/>
            <a:chOff x="624" y="805"/>
            <a:chExt cx="3009" cy="1049"/>
          </a:xfrm>
        </p:grpSpPr>
        <p:grpSp>
          <p:nvGrpSpPr>
            <p:cNvPr id="11" name="Group 14">
              <a:extLst>
                <a:ext uri="{FF2B5EF4-FFF2-40B4-BE49-F238E27FC236}">
                  <a16:creationId xmlns:a16="http://schemas.microsoft.com/office/drawing/2014/main" id="{445D5874-DEFC-F98A-C301-34D57A88BCE5}"/>
                </a:ext>
              </a:extLst>
            </p:cNvPr>
            <p:cNvGrpSpPr>
              <a:grpSpLocks/>
            </p:cNvGrpSpPr>
            <p:nvPr/>
          </p:nvGrpSpPr>
          <p:grpSpPr bwMode="auto">
            <a:xfrm>
              <a:off x="1728" y="805"/>
              <a:ext cx="1905" cy="1049"/>
              <a:chOff x="1728" y="805"/>
              <a:chExt cx="1905" cy="1049"/>
            </a:xfrm>
          </p:grpSpPr>
          <p:grpSp>
            <p:nvGrpSpPr>
              <p:cNvPr id="13" name="Group 15">
                <a:extLst>
                  <a:ext uri="{FF2B5EF4-FFF2-40B4-BE49-F238E27FC236}">
                    <a16:creationId xmlns:a16="http://schemas.microsoft.com/office/drawing/2014/main" id="{0587498B-E8D7-764B-50D2-3447D305B2DD}"/>
                  </a:ext>
                </a:extLst>
              </p:cNvPr>
              <p:cNvGrpSpPr>
                <a:grpSpLocks/>
              </p:cNvGrpSpPr>
              <p:nvPr/>
            </p:nvGrpSpPr>
            <p:grpSpPr bwMode="auto">
              <a:xfrm>
                <a:off x="2367" y="1064"/>
                <a:ext cx="602" cy="262"/>
                <a:chOff x="2016" y="1130"/>
                <a:chExt cx="602" cy="262"/>
              </a:xfrm>
            </p:grpSpPr>
            <p:sp>
              <p:nvSpPr>
                <p:cNvPr id="27" name="AutoShape 16">
                  <a:extLst>
                    <a:ext uri="{FF2B5EF4-FFF2-40B4-BE49-F238E27FC236}">
                      <a16:creationId xmlns:a16="http://schemas.microsoft.com/office/drawing/2014/main" id="{16CA7DE5-CA41-D544-6AEA-3A7D38192A72}"/>
                    </a:ext>
                  </a:extLst>
                </p:cNvPr>
                <p:cNvSpPr>
                  <a:spLocks noChangeArrowheads="1"/>
                </p:cNvSpPr>
                <p:nvPr/>
              </p:nvSpPr>
              <p:spPr bwMode="auto">
                <a:xfrm>
                  <a:off x="2016" y="1152"/>
                  <a:ext cx="576" cy="240"/>
                </a:xfrm>
                <a:prstGeom prst="roundRect">
                  <a:avLst>
                    <a:gd name="adj" fmla="val 16667"/>
                  </a:avLst>
                </a:prstGeom>
                <a:noFill/>
                <a:ln w="31750" cap="sq">
                  <a:solidFill>
                    <a:srgbClr val="333399"/>
                  </a:solidFill>
                  <a:round/>
                  <a:headEnd type="none" w="sm" len="sm"/>
                  <a:tailEnd type="none" w="sm" len="sm"/>
                </a:ln>
              </p:spPr>
              <p:txBody>
                <a:bodyPr wrap="none" anchor="ctr"/>
                <a:lstStyle/>
                <a:p>
                  <a:endParaRPr lang="zh-CN" altLang="en-US">
                    <a:solidFill>
                      <a:srgbClr val="FFFFCC"/>
                    </a:solidFill>
                  </a:endParaRPr>
                </a:p>
              </p:txBody>
            </p:sp>
            <p:sp>
              <p:nvSpPr>
                <p:cNvPr id="28" name="Text Box 17">
                  <a:extLst>
                    <a:ext uri="{FF2B5EF4-FFF2-40B4-BE49-F238E27FC236}">
                      <a16:creationId xmlns:a16="http://schemas.microsoft.com/office/drawing/2014/main" id="{A792EAC8-A15B-C852-39A0-8B4D71AC1BB4}"/>
                    </a:ext>
                  </a:extLst>
                </p:cNvPr>
                <p:cNvSpPr txBox="1">
                  <a:spLocks noChangeArrowheads="1"/>
                </p:cNvSpPr>
                <p:nvPr/>
              </p:nvSpPr>
              <p:spPr bwMode="auto">
                <a:xfrm>
                  <a:off x="2027" y="1130"/>
                  <a:ext cx="591" cy="233"/>
                </a:xfrm>
                <a:prstGeom prst="rect">
                  <a:avLst/>
                </a:prstGeom>
                <a:noFill/>
                <a:ln w="12700" cap="sq">
                  <a:noFill/>
                  <a:miter lim="800000"/>
                  <a:headEnd type="none" w="sm" len="sm"/>
                  <a:tailEnd type="none" w="sm" len="sm"/>
                </a:ln>
              </p:spPr>
              <p:txBody>
                <a:bodyPr wrap="none">
                  <a:spAutoFit/>
                </a:bodyPr>
                <a:lstStyle/>
                <a:p>
                  <a:r>
                    <a:rPr lang="en-US" altLang="zh-CN" dirty="0">
                      <a:solidFill>
                        <a:srgbClr val="000000"/>
                      </a:solidFill>
                    </a:rPr>
                    <a:t>10  20</a:t>
                  </a:r>
                </a:p>
              </p:txBody>
            </p:sp>
          </p:grpSp>
          <p:grpSp>
            <p:nvGrpSpPr>
              <p:cNvPr id="14" name="Group 18">
                <a:extLst>
                  <a:ext uri="{FF2B5EF4-FFF2-40B4-BE49-F238E27FC236}">
                    <a16:creationId xmlns:a16="http://schemas.microsoft.com/office/drawing/2014/main" id="{2D808644-64F4-68B6-7565-C21CD912CD89}"/>
                  </a:ext>
                </a:extLst>
              </p:cNvPr>
              <p:cNvGrpSpPr>
                <a:grpSpLocks/>
              </p:cNvGrpSpPr>
              <p:nvPr/>
            </p:nvGrpSpPr>
            <p:grpSpPr bwMode="auto">
              <a:xfrm>
                <a:off x="2378" y="1592"/>
                <a:ext cx="652" cy="262"/>
                <a:chOff x="2016" y="1130"/>
                <a:chExt cx="652" cy="262"/>
              </a:xfrm>
            </p:grpSpPr>
            <p:sp>
              <p:nvSpPr>
                <p:cNvPr id="25" name="AutoShape 19">
                  <a:extLst>
                    <a:ext uri="{FF2B5EF4-FFF2-40B4-BE49-F238E27FC236}">
                      <a16:creationId xmlns:a16="http://schemas.microsoft.com/office/drawing/2014/main" id="{3D84A276-8178-4021-7C92-B57AB99BB137}"/>
                    </a:ext>
                  </a:extLst>
                </p:cNvPr>
                <p:cNvSpPr>
                  <a:spLocks noChangeArrowheads="1"/>
                </p:cNvSpPr>
                <p:nvPr/>
              </p:nvSpPr>
              <p:spPr bwMode="auto">
                <a:xfrm>
                  <a:off x="2016" y="1152"/>
                  <a:ext cx="576" cy="240"/>
                </a:xfrm>
                <a:prstGeom prst="roundRect">
                  <a:avLst>
                    <a:gd name="adj" fmla="val 16667"/>
                  </a:avLst>
                </a:prstGeom>
                <a:noFill/>
                <a:ln w="31750" cap="sq">
                  <a:solidFill>
                    <a:srgbClr val="333399"/>
                  </a:solidFill>
                  <a:round/>
                  <a:headEnd type="none" w="sm" len="sm"/>
                  <a:tailEnd type="none" w="sm" len="sm"/>
                </a:ln>
              </p:spPr>
              <p:txBody>
                <a:bodyPr wrap="none" anchor="ctr"/>
                <a:lstStyle/>
                <a:p>
                  <a:endParaRPr lang="zh-CN" altLang="en-US">
                    <a:solidFill>
                      <a:srgbClr val="FFFFCC"/>
                    </a:solidFill>
                  </a:endParaRPr>
                </a:p>
              </p:txBody>
            </p:sp>
            <p:sp>
              <p:nvSpPr>
                <p:cNvPr id="26" name="Text Box 20">
                  <a:extLst>
                    <a:ext uri="{FF2B5EF4-FFF2-40B4-BE49-F238E27FC236}">
                      <a16:creationId xmlns:a16="http://schemas.microsoft.com/office/drawing/2014/main" id="{F328E693-C34A-3CDA-975B-302C39695BA6}"/>
                    </a:ext>
                  </a:extLst>
                </p:cNvPr>
                <p:cNvSpPr txBox="1">
                  <a:spLocks noChangeArrowheads="1"/>
                </p:cNvSpPr>
                <p:nvPr/>
              </p:nvSpPr>
              <p:spPr bwMode="auto">
                <a:xfrm>
                  <a:off x="2027" y="1130"/>
                  <a:ext cx="641" cy="252"/>
                </a:xfrm>
                <a:prstGeom prst="rect">
                  <a:avLst/>
                </a:prstGeom>
                <a:noFill/>
                <a:ln w="12700" cap="sq">
                  <a:noFill/>
                  <a:miter lim="800000"/>
                  <a:headEnd type="none" w="sm" len="sm"/>
                  <a:tailEnd type="none" w="sm" len="sm"/>
                </a:ln>
              </p:spPr>
              <p:txBody>
                <a:bodyPr wrap="none">
                  <a:spAutoFit/>
                </a:bodyPr>
                <a:lstStyle/>
                <a:p>
                  <a:r>
                    <a:rPr lang="en-US" altLang="zh-CN" sz="2000" dirty="0">
                      <a:solidFill>
                        <a:srgbClr val="000000"/>
                      </a:solidFill>
                    </a:rPr>
                    <a:t>12  16</a:t>
                  </a:r>
                </a:p>
              </p:txBody>
            </p:sp>
          </p:grpSp>
          <p:grpSp>
            <p:nvGrpSpPr>
              <p:cNvPr id="15" name="Group 21">
                <a:extLst>
                  <a:ext uri="{FF2B5EF4-FFF2-40B4-BE49-F238E27FC236}">
                    <a16:creationId xmlns:a16="http://schemas.microsoft.com/office/drawing/2014/main" id="{F122837B-A0D4-37A6-D6B9-50BAE39A683B}"/>
                  </a:ext>
                </a:extLst>
              </p:cNvPr>
              <p:cNvGrpSpPr>
                <a:grpSpLocks/>
              </p:cNvGrpSpPr>
              <p:nvPr/>
            </p:nvGrpSpPr>
            <p:grpSpPr bwMode="auto">
              <a:xfrm>
                <a:off x="1728" y="1603"/>
                <a:ext cx="336" cy="251"/>
                <a:chOff x="1440" y="1669"/>
                <a:chExt cx="336" cy="251"/>
              </a:xfrm>
            </p:grpSpPr>
            <p:sp>
              <p:nvSpPr>
                <p:cNvPr id="23" name="AutoShape 22">
                  <a:extLst>
                    <a:ext uri="{FF2B5EF4-FFF2-40B4-BE49-F238E27FC236}">
                      <a16:creationId xmlns:a16="http://schemas.microsoft.com/office/drawing/2014/main" id="{CDF05BE9-1EC9-DB0C-AE6F-11B8E8ACA9AA}"/>
                    </a:ext>
                  </a:extLst>
                </p:cNvPr>
                <p:cNvSpPr>
                  <a:spLocks noChangeArrowheads="1"/>
                </p:cNvSpPr>
                <p:nvPr/>
              </p:nvSpPr>
              <p:spPr bwMode="auto">
                <a:xfrm>
                  <a:off x="1440" y="1680"/>
                  <a:ext cx="336" cy="240"/>
                </a:xfrm>
                <a:prstGeom prst="roundRect">
                  <a:avLst>
                    <a:gd name="adj" fmla="val 16667"/>
                  </a:avLst>
                </a:prstGeom>
                <a:noFill/>
                <a:ln w="31750" cap="sq">
                  <a:solidFill>
                    <a:srgbClr val="333399"/>
                  </a:solidFill>
                  <a:round/>
                  <a:headEnd type="none" w="sm" len="sm"/>
                  <a:tailEnd type="none" w="sm" len="sm"/>
                </a:ln>
              </p:spPr>
              <p:txBody>
                <a:bodyPr wrap="none" anchor="ctr"/>
                <a:lstStyle/>
                <a:p>
                  <a:endParaRPr lang="zh-CN" altLang="en-US">
                    <a:solidFill>
                      <a:srgbClr val="FFFFCC"/>
                    </a:solidFill>
                  </a:endParaRPr>
                </a:p>
              </p:txBody>
            </p:sp>
            <p:sp>
              <p:nvSpPr>
                <p:cNvPr id="24" name="Rectangle 23">
                  <a:extLst>
                    <a:ext uri="{FF2B5EF4-FFF2-40B4-BE49-F238E27FC236}">
                      <a16:creationId xmlns:a16="http://schemas.microsoft.com/office/drawing/2014/main" id="{F1D385EF-EDC9-2D4C-591E-E282640ABE49}"/>
                    </a:ext>
                  </a:extLst>
                </p:cNvPr>
                <p:cNvSpPr>
                  <a:spLocks noChangeArrowheads="1"/>
                </p:cNvSpPr>
                <p:nvPr/>
              </p:nvSpPr>
              <p:spPr bwMode="auto">
                <a:xfrm>
                  <a:off x="1495" y="1669"/>
                  <a:ext cx="209" cy="233"/>
                </a:xfrm>
                <a:prstGeom prst="rect">
                  <a:avLst/>
                </a:prstGeom>
                <a:noFill/>
                <a:ln w="12700" cap="sq">
                  <a:noFill/>
                  <a:miter lim="800000"/>
                  <a:headEnd type="none" w="sm" len="sm"/>
                  <a:tailEnd type="none" w="sm" len="sm"/>
                </a:ln>
              </p:spPr>
              <p:txBody>
                <a:bodyPr wrap="none">
                  <a:spAutoFit/>
                </a:bodyPr>
                <a:lstStyle/>
                <a:p>
                  <a:r>
                    <a:rPr lang="en-US" altLang="zh-CN" dirty="0">
                      <a:solidFill>
                        <a:srgbClr val="000000"/>
                      </a:solidFill>
                    </a:rPr>
                    <a:t>5</a:t>
                  </a:r>
                </a:p>
              </p:txBody>
            </p:sp>
          </p:grpSp>
          <p:sp>
            <p:nvSpPr>
              <p:cNvPr id="16" name="AutoShape 24">
                <a:extLst>
                  <a:ext uri="{FF2B5EF4-FFF2-40B4-BE49-F238E27FC236}">
                    <a16:creationId xmlns:a16="http://schemas.microsoft.com/office/drawing/2014/main" id="{44173943-FC07-6FEA-D099-CC9C439DAECF}"/>
                  </a:ext>
                </a:extLst>
              </p:cNvPr>
              <p:cNvSpPr>
                <a:spLocks noChangeArrowheads="1"/>
              </p:cNvSpPr>
              <p:nvPr/>
            </p:nvSpPr>
            <p:spPr bwMode="auto">
              <a:xfrm>
                <a:off x="3297" y="1614"/>
                <a:ext cx="336" cy="240"/>
              </a:xfrm>
              <a:prstGeom prst="roundRect">
                <a:avLst>
                  <a:gd name="adj" fmla="val 16667"/>
                </a:avLst>
              </a:prstGeom>
              <a:noFill/>
              <a:ln w="31750" cap="sq">
                <a:solidFill>
                  <a:srgbClr val="333399"/>
                </a:solidFill>
                <a:round/>
                <a:headEnd type="none" w="sm" len="sm"/>
                <a:tailEnd type="none" w="sm" len="sm"/>
              </a:ln>
            </p:spPr>
            <p:txBody>
              <a:bodyPr wrap="none" anchor="ctr"/>
              <a:lstStyle/>
              <a:p>
                <a:endParaRPr lang="zh-CN" altLang="en-US">
                  <a:solidFill>
                    <a:srgbClr val="FFFFCC"/>
                  </a:solidFill>
                </a:endParaRPr>
              </a:p>
            </p:txBody>
          </p:sp>
          <p:sp>
            <p:nvSpPr>
              <p:cNvPr id="17" name="Rectangle 25">
                <a:extLst>
                  <a:ext uri="{FF2B5EF4-FFF2-40B4-BE49-F238E27FC236}">
                    <a16:creationId xmlns:a16="http://schemas.microsoft.com/office/drawing/2014/main" id="{42242405-093B-7B21-5D07-F89EC25EE195}"/>
                  </a:ext>
                </a:extLst>
              </p:cNvPr>
              <p:cNvSpPr>
                <a:spLocks noChangeArrowheads="1"/>
              </p:cNvSpPr>
              <p:nvPr/>
            </p:nvSpPr>
            <p:spPr bwMode="auto">
              <a:xfrm>
                <a:off x="3330" y="1603"/>
                <a:ext cx="302" cy="233"/>
              </a:xfrm>
              <a:prstGeom prst="rect">
                <a:avLst/>
              </a:prstGeom>
              <a:noFill/>
              <a:ln w="12700" cap="sq">
                <a:noFill/>
                <a:miter lim="800000"/>
                <a:headEnd type="none" w="sm" len="sm"/>
                <a:tailEnd type="none" w="sm" len="sm"/>
              </a:ln>
            </p:spPr>
            <p:txBody>
              <a:bodyPr wrap="none">
                <a:spAutoFit/>
              </a:bodyPr>
              <a:lstStyle/>
              <a:p>
                <a:r>
                  <a:rPr lang="en-US" altLang="zh-CN">
                    <a:solidFill>
                      <a:srgbClr val="000000"/>
                    </a:solidFill>
                  </a:rPr>
                  <a:t>30</a:t>
                </a:r>
              </a:p>
            </p:txBody>
          </p:sp>
          <p:sp>
            <p:nvSpPr>
              <p:cNvPr id="18" name="Line 26">
                <a:extLst>
                  <a:ext uri="{FF2B5EF4-FFF2-40B4-BE49-F238E27FC236}">
                    <a16:creationId xmlns:a16="http://schemas.microsoft.com/office/drawing/2014/main" id="{EB386C58-96FF-0354-543B-188AE7FE2AD1}"/>
                  </a:ext>
                </a:extLst>
              </p:cNvPr>
              <p:cNvSpPr>
                <a:spLocks noChangeShapeType="1"/>
              </p:cNvSpPr>
              <p:nvPr/>
            </p:nvSpPr>
            <p:spPr bwMode="auto">
              <a:xfrm flipH="1">
                <a:off x="1957" y="1237"/>
                <a:ext cx="465" cy="366"/>
              </a:xfrm>
              <a:prstGeom prst="line">
                <a:avLst/>
              </a:prstGeom>
              <a:noFill/>
              <a:ln w="28575" cap="sq">
                <a:solidFill>
                  <a:srgbClr val="333399"/>
                </a:solidFill>
                <a:round/>
                <a:headEnd type="none" w="sm" len="sm"/>
                <a:tailEnd type="triangle" w="sm" len="lg"/>
              </a:ln>
            </p:spPr>
            <p:txBody>
              <a:bodyPr/>
              <a:lstStyle/>
              <a:p>
                <a:endParaRPr lang="zh-CN" altLang="en-US"/>
              </a:p>
            </p:txBody>
          </p:sp>
          <p:sp>
            <p:nvSpPr>
              <p:cNvPr id="19" name="Line 27">
                <a:extLst>
                  <a:ext uri="{FF2B5EF4-FFF2-40B4-BE49-F238E27FC236}">
                    <a16:creationId xmlns:a16="http://schemas.microsoft.com/office/drawing/2014/main" id="{E51E9FAE-2261-8744-6B10-B7738F9C55B8}"/>
                  </a:ext>
                </a:extLst>
              </p:cNvPr>
              <p:cNvSpPr>
                <a:spLocks noChangeShapeType="1"/>
              </p:cNvSpPr>
              <p:nvPr/>
            </p:nvSpPr>
            <p:spPr bwMode="auto">
              <a:xfrm>
                <a:off x="2651" y="1237"/>
                <a:ext cx="15" cy="355"/>
              </a:xfrm>
              <a:prstGeom prst="line">
                <a:avLst/>
              </a:prstGeom>
              <a:noFill/>
              <a:ln w="28575" cap="sq">
                <a:solidFill>
                  <a:srgbClr val="333399"/>
                </a:solidFill>
                <a:round/>
                <a:headEnd type="none" w="sm" len="sm"/>
                <a:tailEnd type="triangle" w="sm" len="lg"/>
              </a:ln>
            </p:spPr>
            <p:txBody>
              <a:bodyPr/>
              <a:lstStyle/>
              <a:p>
                <a:endParaRPr lang="zh-CN" altLang="en-US"/>
              </a:p>
            </p:txBody>
          </p:sp>
          <p:sp>
            <p:nvSpPr>
              <p:cNvPr id="20" name="Line 28">
                <a:extLst>
                  <a:ext uri="{FF2B5EF4-FFF2-40B4-BE49-F238E27FC236}">
                    <a16:creationId xmlns:a16="http://schemas.microsoft.com/office/drawing/2014/main" id="{D69CAF9A-1CF3-F0BD-5524-F83FFB1CA9F1}"/>
                  </a:ext>
                </a:extLst>
              </p:cNvPr>
              <p:cNvSpPr>
                <a:spLocks noChangeShapeType="1"/>
              </p:cNvSpPr>
              <p:nvPr/>
            </p:nvSpPr>
            <p:spPr bwMode="auto">
              <a:xfrm>
                <a:off x="2895" y="1230"/>
                <a:ext cx="432" cy="384"/>
              </a:xfrm>
              <a:prstGeom prst="line">
                <a:avLst/>
              </a:prstGeom>
              <a:noFill/>
              <a:ln w="28575" cap="sq">
                <a:solidFill>
                  <a:srgbClr val="333399"/>
                </a:solidFill>
                <a:round/>
                <a:headEnd type="none" w="sm" len="sm"/>
                <a:tailEnd type="triangle" w="sm" len="lg"/>
              </a:ln>
            </p:spPr>
            <p:txBody>
              <a:bodyPr/>
              <a:lstStyle/>
              <a:p>
                <a:endParaRPr lang="zh-CN" altLang="en-US"/>
              </a:p>
            </p:txBody>
          </p:sp>
          <p:sp>
            <p:nvSpPr>
              <p:cNvPr id="21" name="Text Box 29">
                <a:extLst>
                  <a:ext uri="{FF2B5EF4-FFF2-40B4-BE49-F238E27FC236}">
                    <a16:creationId xmlns:a16="http://schemas.microsoft.com/office/drawing/2014/main" id="{7B4A1BD4-B378-5F8D-930B-F854DAA0E563}"/>
                  </a:ext>
                </a:extLst>
              </p:cNvPr>
              <p:cNvSpPr txBox="1">
                <a:spLocks noChangeArrowheads="1"/>
              </p:cNvSpPr>
              <p:nvPr/>
            </p:nvSpPr>
            <p:spPr bwMode="auto">
              <a:xfrm>
                <a:off x="2038" y="805"/>
                <a:ext cx="228" cy="260"/>
              </a:xfrm>
              <a:prstGeom prst="rect">
                <a:avLst/>
              </a:prstGeom>
              <a:noFill/>
              <a:ln w="12700" cap="sq">
                <a:noFill/>
                <a:miter lim="800000"/>
                <a:headEnd type="none" w="sm" len="sm"/>
                <a:tailEnd type="none" w="sm" len="sm"/>
              </a:ln>
            </p:spPr>
            <p:txBody>
              <a:bodyPr wrap="none">
                <a:spAutoFit/>
              </a:bodyPr>
              <a:lstStyle/>
              <a:p>
                <a:r>
                  <a:rPr lang="en-US" altLang="zh-CN" sz="2100">
                    <a:solidFill>
                      <a:srgbClr val="FF3300"/>
                    </a:solidFill>
                  </a:rPr>
                  <a:t>T</a:t>
                </a:r>
              </a:p>
            </p:txBody>
          </p:sp>
          <p:sp>
            <p:nvSpPr>
              <p:cNvPr id="22" name="Line 30">
                <a:extLst>
                  <a:ext uri="{FF2B5EF4-FFF2-40B4-BE49-F238E27FC236}">
                    <a16:creationId xmlns:a16="http://schemas.microsoft.com/office/drawing/2014/main" id="{50F14921-29D3-F1A5-E8DD-0CA523BD223A}"/>
                  </a:ext>
                </a:extLst>
              </p:cNvPr>
              <p:cNvSpPr>
                <a:spLocks noChangeShapeType="1"/>
              </p:cNvSpPr>
              <p:nvPr/>
            </p:nvSpPr>
            <p:spPr bwMode="auto">
              <a:xfrm>
                <a:off x="2212" y="986"/>
                <a:ext cx="144" cy="96"/>
              </a:xfrm>
              <a:prstGeom prst="line">
                <a:avLst/>
              </a:prstGeom>
              <a:noFill/>
              <a:ln w="28575" cap="sq">
                <a:solidFill>
                  <a:srgbClr val="FF0000"/>
                </a:solidFill>
                <a:round/>
                <a:headEnd type="none" w="sm" len="sm"/>
                <a:tailEnd type="triangle" w="sm" len="sm"/>
              </a:ln>
            </p:spPr>
            <p:txBody>
              <a:bodyPr/>
              <a:lstStyle/>
              <a:p>
                <a:endParaRPr lang="zh-CN" altLang="en-US"/>
              </a:p>
            </p:txBody>
          </p:sp>
        </p:grpSp>
        <p:sp>
          <p:nvSpPr>
            <p:cNvPr id="12" name="Text Box 31">
              <a:extLst>
                <a:ext uri="{FF2B5EF4-FFF2-40B4-BE49-F238E27FC236}">
                  <a16:creationId xmlns:a16="http://schemas.microsoft.com/office/drawing/2014/main" id="{B84BCD59-8637-45E0-39CC-224434100E4C}"/>
                </a:ext>
              </a:extLst>
            </p:cNvPr>
            <p:cNvSpPr txBox="1">
              <a:spLocks noChangeArrowheads="1"/>
            </p:cNvSpPr>
            <p:nvPr/>
          </p:nvSpPr>
          <p:spPr bwMode="auto">
            <a:xfrm>
              <a:off x="624" y="864"/>
              <a:ext cx="1152" cy="269"/>
            </a:xfrm>
            <a:prstGeom prst="rect">
              <a:avLst/>
            </a:prstGeom>
            <a:noFill/>
            <a:ln w="12700" cap="sq">
              <a:noFill/>
              <a:miter lim="800000"/>
              <a:headEnd type="none" w="sm" len="sm"/>
              <a:tailEnd type="none" w="sm" len="sm"/>
            </a:ln>
          </p:spPr>
          <p:txBody>
            <a:bodyPr>
              <a:spAutoFit/>
            </a:bodyPr>
            <a:lstStyle/>
            <a:p>
              <a:r>
                <a:rPr lang="zh-CN" altLang="en-US" sz="2200">
                  <a:solidFill>
                    <a:srgbClr val="000099"/>
                  </a:solidFill>
                  <a:ea typeface="幼圆" pitchFamily="49" charset="-122"/>
                </a:rPr>
                <a:t>一棵</a:t>
              </a:r>
              <a:r>
                <a:rPr lang="en-US" altLang="zh-CN" sz="2200">
                  <a:solidFill>
                    <a:srgbClr val="000099"/>
                  </a:solidFill>
                </a:rPr>
                <a:t>3</a:t>
              </a:r>
              <a:r>
                <a:rPr lang="zh-CN" altLang="en-US" sz="2200">
                  <a:solidFill>
                    <a:srgbClr val="000099"/>
                  </a:solidFill>
                  <a:ea typeface="幼圆" pitchFamily="49" charset="-122"/>
                </a:rPr>
                <a:t>阶</a:t>
              </a:r>
              <a:r>
                <a:rPr lang="en-US" altLang="zh-CN" sz="2200">
                  <a:solidFill>
                    <a:srgbClr val="000099"/>
                  </a:solidFill>
                </a:rPr>
                <a:t>B-</a:t>
              </a:r>
              <a:r>
                <a:rPr lang="zh-CN" altLang="en-US" sz="2200">
                  <a:solidFill>
                    <a:srgbClr val="000099"/>
                  </a:solidFill>
                  <a:ea typeface="幼圆" pitchFamily="49" charset="-122"/>
                </a:rPr>
                <a:t>树</a:t>
              </a:r>
            </a:p>
          </p:txBody>
        </p:sp>
      </p:grpSp>
      <p:grpSp>
        <p:nvGrpSpPr>
          <p:cNvPr id="29" name="Group 32">
            <a:extLst>
              <a:ext uri="{FF2B5EF4-FFF2-40B4-BE49-F238E27FC236}">
                <a16:creationId xmlns:a16="http://schemas.microsoft.com/office/drawing/2014/main" id="{90ACEEF2-CDF8-2A06-052A-9EE9EFCE9C53}"/>
              </a:ext>
            </a:extLst>
          </p:cNvPr>
          <p:cNvGrpSpPr>
            <a:grpSpLocks/>
          </p:cNvGrpSpPr>
          <p:nvPr/>
        </p:nvGrpSpPr>
        <p:grpSpPr bwMode="auto">
          <a:xfrm>
            <a:off x="4156075" y="3025775"/>
            <a:ext cx="476250" cy="763588"/>
            <a:chOff x="2629" y="1728"/>
            <a:chExt cx="300" cy="481"/>
          </a:xfrm>
        </p:grpSpPr>
        <p:sp>
          <p:nvSpPr>
            <p:cNvPr id="30" name="AutoShape 33">
              <a:extLst>
                <a:ext uri="{FF2B5EF4-FFF2-40B4-BE49-F238E27FC236}">
                  <a16:creationId xmlns:a16="http://schemas.microsoft.com/office/drawing/2014/main" id="{2CF2A618-540C-9102-3000-EC9D6698F3F7}"/>
                </a:ext>
              </a:extLst>
            </p:cNvPr>
            <p:cNvSpPr>
              <a:spLocks noChangeArrowheads="1"/>
            </p:cNvSpPr>
            <p:nvPr/>
          </p:nvSpPr>
          <p:spPr bwMode="auto">
            <a:xfrm>
              <a:off x="2688" y="1728"/>
              <a:ext cx="192" cy="240"/>
            </a:xfrm>
            <a:prstGeom prst="upArrow">
              <a:avLst>
                <a:gd name="adj1" fmla="val 50000"/>
                <a:gd name="adj2" fmla="val 31250"/>
              </a:avLst>
            </a:prstGeom>
            <a:ln>
              <a:headEnd type="none" w="sm" len="sm"/>
              <a:tailEnd type="none" w="sm" len="sm"/>
            </a:ln>
          </p:spPr>
          <p:style>
            <a:lnRef idx="1">
              <a:schemeClr val="accent5"/>
            </a:lnRef>
            <a:fillRef idx="3">
              <a:schemeClr val="accent5"/>
            </a:fillRef>
            <a:effectRef idx="2">
              <a:schemeClr val="accent5"/>
            </a:effectRef>
            <a:fontRef idx="minor">
              <a:schemeClr val="lt1"/>
            </a:fontRef>
          </p:style>
          <p:txBody>
            <a:bodyPr vert="eaVert" wrap="none" anchor="ctr"/>
            <a:lstStyle/>
            <a:p>
              <a:endParaRPr lang="zh-CN" altLang="en-US">
                <a:solidFill>
                  <a:srgbClr val="FFFFCC"/>
                </a:solidFill>
              </a:endParaRPr>
            </a:p>
          </p:txBody>
        </p:sp>
        <p:sp>
          <p:nvSpPr>
            <p:cNvPr id="31" name="Rectangle 34">
              <a:extLst>
                <a:ext uri="{FF2B5EF4-FFF2-40B4-BE49-F238E27FC236}">
                  <a16:creationId xmlns:a16="http://schemas.microsoft.com/office/drawing/2014/main" id="{72D4229D-57F4-D694-914C-F6B3E3E318F7}"/>
                </a:ext>
              </a:extLst>
            </p:cNvPr>
            <p:cNvSpPr>
              <a:spLocks noChangeArrowheads="1"/>
            </p:cNvSpPr>
            <p:nvPr/>
          </p:nvSpPr>
          <p:spPr bwMode="auto">
            <a:xfrm>
              <a:off x="2629" y="1930"/>
              <a:ext cx="300" cy="279"/>
            </a:xfrm>
            <a:prstGeom prst="rect">
              <a:avLst/>
            </a:prstGeom>
            <a:noFill/>
            <a:ln w="12700" cap="sq">
              <a:noFill/>
              <a:miter lim="800000"/>
              <a:headEnd type="none" w="sm" len="sm"/>
              <a:tailEnd type="none" w="sm" len="sm"/>
            </a:ln>
          </p:spPr>
          <p:txBody>
            <a:bodyPr wrap="none">
              <a:spAutoFit/>
            </a:bodyPr>
            <a:lstStyle/>
            <a:p>
              <a:r>
                <a:rPr lang="en-US" altLang="zh-CN" sz="2300">
                  <a:solidFill>
                    <a:srgbClr val="FF3300"/>
                  </a:solidFill>
                </a:rPr>
                <a:t>15</a:t>
              </a:r>
            </a:p>
          </p:txBody>
        </p:sp>
      </p:grpSp>
      <p:grpSp>
        <p:nvGrpSpPr>
          <p:cNvPr id="32" name="Group 35">
            <a:extLst>
              <a:ext uri="{FF2B5EF4-FFF2-40B4-BE49-F238E27FC236}">
                <a16:creationId xmlns:a16="http://schemas.microsoft.com/office/drawing/2014/main" id="{E65855F6-2114-08BD-9259-6FC97C402BD7}"/>
              </a:ext>
            </a:extLst>
          </p:cNvPr>
          <p:cNvGrpSpPr>
            <a:grpSpLocks/>
          </p:cNvGrpSpPr>
          <p:nvPr/>
        </p:nvGrpSpPr>
        <p:grpSpPr bwMode="auto">
          <a:xfrm>
            <a:off x="3679826" y="2819112"/>
            <a:ext cx="1466850" cy="914400"/>
            <a:chOff x="3984" y="1632"/>
            <a:chExt cx="924" cy="576"/>
          </a:xfrm>
        </p:grpSpPr>
        <p:sp>
          <p:nvSpPr>
            <p:cNvPr id="33" name="Rectangle 36">
              <a:extLst>
                <a:ext uri="{FF2B5EF4-FFF2-40B4-BE49-F238E27FC236}">
                  <a16:creationId xmlns:a16="http://schemas.microsoft.com/office/drawing/2014/main" id="{2F0C1479-3058-8EC5-DB19-6279A6F7FE4E}"/>
                </a:ext>
              </a:extLst>
            </p:cNvPr>
            <p:cNvSpPr>
              <a:spLocks noChangeArrowheads="1"/>
            </p:cNvSpPr>
            <p:nvPr/>
          </p:nvSpPr>
          <p:spPr bwMode="auto">
            <a:xfrm>
              <a:off x="3984" y="1647"/>
              <a:ext cx="864" cy="561"/>
            </a:xfrm>
            <a:prstGeom prst="rect">
              <a:avLst/>
            </a:prstGeom>
            <a:solidFill>
              <a:srgbClr val="FFFFFF"/>
            </a:solidFill>
            <a:ln w="12700" cap="sq">
              <a:noFill/>
              <a:miter lim="800000"/>
              <a:headEnd type="none" w="sm" len="sm"/>
              <a:tailEnd type="none" w="sm" len="sm"/>
            </a:ln>
          </p:spPr>
          <p:txBody>
            <a:bodyPr wrap="none" anchor="ctr"/>
            <a:lstStyle/>
            <a:p>
              <a:endParaRPr lang="zh-CN" altLang="en-US" sz="1400">
                <a:solidFill>
                  <a:srgbClr val="FFFFCC"/>
                </a:solidFill>
              </a:endParaRPr>
            </a:p>
          </p:txBody>
        </p:sp>
        <p:sp>
          <p:nvSpPr>
            <p:cNvPr id="34" name="AutoShape 37">
              <a:extLst>
                <a:ext uri="{FF2B5EF4-FFF2-40B4-BE49-F238E27FC236}">
                  <a16:creationId xmlns:a16="http://schemas.microsoft.com/office/drawing/2014/main" id="{D5E66C8A-FA64-EDD3-8921-696C73359DE3}"/>
                </a:ext>
              </a:extLst>
            </p:cNvPr>
            <p:cNvSpPr>
              <a:spLocks noChangeArrowheads="1"/>
            </p:cNvSpPr>
            <p:nvPr/>
          </p:nvSpPr>
          <p:spPr bwMode="auto">
            <a:xfrm>
              <a:off x="4028" y="1647"/>
              <a:ext cx="816" cy="240"/>
            </a:xfrm>
            <a:prstGeom prst="roundRect">
              <a:avLst>
                <a:gd name="adj" fmla="val 16667"/>
              </a:avLst>
            </a:prstGeom>
            <a:noFill/>
            <a:ln w="31750" cap="sq">
              <a:solidFill>
                <a:srgbClr val="333399"/>
              </a:solidFill>
              <a:round/>
              <a:headEnd type="none" w="sm" len="sm"/>
              <a:tailEnd type="none" w="sm" len="sm"/>
            </a:ln>
          </p:spPr>
          <p:txBody>
            <a:bodyPr wrap="none" anchor="ctr"/>
            <a:lstStyle/>
            <a:p>
              <a:endParaRPr lang="zh-CN" altLang="en-US" sz="1400">
                <a:solidFill>
                  <a:srgbClr val="FFFFCC"/>
                </a:solidFill>
              </a:endParaRPr>
            </a:p>
          </p:txBody>
        </p:sp>
        <p:sp>
          <p:nvSpPr>
            <p:cNvPr id="35" name="Text Box 38">
              <a:extLst>
                <a:ext uri="{FF2B5EF4-FFF2-40B4-BE49-F238E27FC236}">
                  <a16:creationId xmlns:a16="http://schemas.microsoft.com/office/drawing/2014/main" id="{056363E2-E2F7-CBFB-C42B-237887DEE634}"/>
                </a:ext>
              </a:extLst>
            </p:cNvPr>
            <p:cNvSpPr txBox="1">
              <a:spLocks noChangeArrowheads="1"/>
            </p:cNvSpPr>
            <p:nvPr/>
          </p:nvSpPr>
          <p:spPr bwMode="auto">
            <a:xfrm>
              <a:off x="4028" y="1632"/>
              <a:ext cx="880" cy="233"/>
            </a:xfrm>
            <a:prstGeom prst="rect">
              <a:avLst/>
            </a:prstGeom>
            <a:noFill/>
            <a:ln w="12700" cap="sq">
              <a:noFill/>
              <a:miter lim="800000"/>
              <a:headEnd type="none" w="sm" len="sm"/>
              <a:tailEnd type="none" w="sm" len="sm"/>
            </a:ln>
          </p:spPr>
          <p:txBody>
            <a:bodyPr wrap="none">
              <a:spAutoFit/>
            </a:bodyPr>
            <a:lstStyle/>
            <a:p>
              <a:r>
                <a:rPr lang="en-US" altLang="zh-CN" dirty="0">
                  <a:solidFill>
                    <a:srgbClr val="000000"/>
                  </a:solidFill>
                </a:rPr>
                <a:t>12  </a:t>
              </a:r>
              <a:r>
                <a:rPr lang="en-US" altLang="zh-CN" dirty="0">
                  <a:solidFill>
                    <a:srgbClr val="FF3300"/>
                  </a:solidFill>
                </a:rPr>
                <a:t>15</a:t>
              </a:r>
              <a:r>
                <a:rPr lang="en-US" altLang="zh-CN" dirty="0">
                  <a:solidFill>
                    <a:srgbClr val="000000"/>
                  </a:solidFill>
                </a:rPr>
                <a:t>  16</a:t>
              </a:r>
            </a:p>
          </p:txBody>
        </p:sp>
      </p:grpSp>
      <p:grpSp>
        <p:nvGrpSpPr>
          <p:cNvPr id="36" name="Group 39">
            <a:extLst>
              <a:ext uri="{FF2B5EF4-FFF2-40B4-BE49-F238E27FC236}">
                <a16:creationId xmlns:a16="http://schemas.microsoft.com/office/drawing/2014/main" id="{DD47871D-F388-1911-53C4-E31EA93807FC}"/>
              </a:ext>
            </a:extLst>
          </p:cNvPr>
          <p:cNvGrpSpPr>
            <a:grpSpLocks/>
          </p:cNvGrpSpPr>
          <p:nvPr/>
        </p:nvGrpSpPr>
        <p:grpSpPr bwMode="auto">
          <a:xfrm>
            <a:off x="804863" y="2501903"/>
            <a:ext cx="1377949" cy="682626"/>
            <a:chOff x="507" y="1114"/>
            <a:chExt cx="868" cy="430"/>
          </a:xfrm>
        </p:grpSpPr>
        <p:sp>
          <p:nvSpPr>
            <p:cNvPr id="37" name="Oval 40">
              <a:extLst>
                <a:ext uri="{FF2B5EF4-FFF2-40B4-BE49-F238E27FC236}">
                  <a16:creationId xmlns:a16="http://schemas.microsoft.com/office/drawing/2014/main" id="{241EF399-8426-0983-3397-10C6F027B384}"/>
                </a:ext>
              </a:extLst>
            </p:cNvPr>
            <p:cNvSpPr>
              <a:spLocks noChangeArrowheads="1"/>
            </p:cNvSpPr>
            <p:nvPr/>
          </p:nvSpPr>
          <p:spPr bwMode="auto">
            <a:xfrm>
              <a:off x="768" y="1218"/>
              <a:ext cx="576" cy="240"/>
            </a:xfrm>
            <a:prstGeom prst="ellipse">
              <a:avLst/>
            </a:prstGeom>
            <a:solidFill>
              <a:schemeClr val="accent1">
                <a:lumMod val="20000"/>
                <a:lumOff val="80000"/>
              </a:schemeClr>
            </a:solidFill>
            <a:ln w="12700" cap="sq">
              <a:noFill/>
              <a:round/>
              <a:headEnd type="none" w="sm" len="sm"/>
              <a:tailEnd type="none" w="sm" len="sm"/>
            </a:ln>
            <a:effectLst>
              <a:outerShdw dist="45791" dir="2021404" algn="ctr" rotWithShape="0">
                <a:srgbClr val="969696"/>
              </a:outerShdw>
            </a:effectLst>
          </p:spPr>
          <p:txBody>
            <a:bodyPr wrap="none" anchor="ctr"/>
            <a:lstStyle/>
            <a:p>
              <a:endParaRPr lang="zh-CN" altLang="en-US">
                <a:solidFill>
                  <a:srgbClr val="FFFFCC"/>
                </a:solidFill>
              </a:endParaRPr>
            </a:p>
          </p:txBody>
        </p:sp>
        <p:sp>
          <p:nvSpPr>
            <p:cNvPr id="38" name="Text Box 41">
              <a:extLst>
                <a:ext uri="{FF2B5EF4-FFF2-40B4-BE49-F238E27FC236}">
                  <a16:creationId xmlns:a16="http://schemas.microsoft.com/office/drawing/2014/main" id="{ED28E1CA-F877-C673-9C05-4959BD5ACB1F}"/>
                </a:ext>
              </a:extLst>
            </p:cNvPr>
            <p:cNvSpPr txBox="1">
              <a:spLocks noChangeArrowheads="1"/>
            </p:cNvSpPr>
            <p:nvPr/>
          </p:nvSpPr>
          <p:spPr bwMode="auto">
            <a:xfrm>
              <a:off x="782" y="1189"/>
              <a:ext cx="593" cy="271"/>
            </a:xfrm>
            <a:prstGeom prst="rect">
              <a:avLst/>
            </a:prstGeom>
            <a:noFill/>
            <a:ln w="12700" cap="sq">
              <a:noFill/>
              <a:miter lim="800000"/>
              <a:headEnd type="none" w="sm" len="sm"/>
              <a:tailEnd type="none" w="sm" len="sm"/>
            </a:ln>
          </p:spPr>
          <p:txBody>
            <a:bodyPr wrap="none">
              <a:spAutoFit/>
            </a:bodyPr>
            <a:lstStyle/>
            <a:p>
              <a:r>
                <a:rPr lang="en-US" altLang="zh-CN" sz="2200" dirty="0">
                  <a:solidFill>
                    <a:srgbClr val="7030A0"/>
                  </a:solidFill>
                </a:rPr>
                <a:t>k=15</a:t>
              </a:r>
            </a:p>
          </p:txBody>
        </p:sp>
        <p:sp>
          <p:nvSpPr>
            <p:cNvPr id="39" name="Text Box 42">
              <a:extLst>
                <a:ext uri="{FF2B5EF4-FFF2-40B4-BE49-F238E27FC236}">
                  <a16:creationId xmlns:a16="http://schemas.microsoft.com/office/drawing/2014/main" id="{64324DC9-FDB1-EE3C-69CD-A5697B99458F}"/>
                </a:ext>
              </a:extLst>
            </p:cNvPr>
            <p:cNvSpPr txBox="1">
              <a:spLocks noChangeArrowheads="1"/>
            </p:cNvSpPr>
            <p:nvPr/>
          </p:nvSpPr>
          <p:spPr bwMode="auto">
            <a:xfrm>
              <a:off x="507" y="1114"/>
              <a:ext cx="310" cy="430"/>
            </a:xfrm>
            <a:prstGeom prst="rect">
              <a:avLst/>
            </a:prstGeom>
            <a:noFill/>
            <a:ln w="12700" cap="sq">
              <a:noFill/>
              <a:miter lim="800000"/>
              <a:headEnd type="none" w="sm" len="sm"/>
              <a:tailEnd type="none" w="sm" len="sm"/>
            </a:ln>
          </p:spPr>
          <p:txBody>
            <a:bodyPr wrap="none">
              <a:spAutoFit/>
            </a:bodyPr>
            <a:lstStyle/>
            <a:p>
              <a:pPr>
                <a:lnSpc>
                  <a:spcPct val="80000"/>
                </a:lnSpc>
              </a:pPr>
              <a:r>
                <a:rPr lang="zh-CN" altLang="en-US" sz="2400" dirty="0">
                  <a:solidFill>
                    <a:srgbClr val="000000"/>
                  </a:solidFill>
                  <a:ea typeface="黑体" pitchFamily="49" charset="-122"/>
                </a:rPr>
                <a:t>插</a:t>
              </a:r>
            </a:p>
            <a:p>
              <a:pPr>
                <a:lnSpc>
                  <a:spcPct val="80000"/>
                </a:lnSpc>
              </a:pPr>
              <a:r>
                <a:rPr lang="zh-CN" altLang="en-US" sz="2400" dirty="0">
                  <a:solidFill>
                    <a:srgbClr val="000000"/>
                  </a:solidFill>
                  <a:ea typeface="黑体" pitchFamily="49" charset="-122"/>
                </a:rPr>
                <a:t>入</a:t>
              </a:r>
            </a:p>
          </p:txBody>
        </p:sp>
      </p:grpSp>
      <p:grpSp>
        <p:nvGrpSpPr>
          <p:cNvPr id="40" name="Group 43">
            <a:extLst>
              <a:ext uri="{FF2B5EF4-FFF2-40B4-BE49-F238E27FC236}">
                <a16:creationId xmlns:a16="http://schemas.microsoft.com/office/drawing/2014/main" id="{B478B9AB-3C8A-3AFB-D4A2-B57539677196}"/>
              </a:ext>
            </a:extLst>
          </p:cNvPr>
          <p:cNvGrpSpPr>
            <a:grpSpLocks/>
          </p:cNvGrpSpPr>
          <p:nvPr/>
        </p:nvGrpSpPr>
        <p:grpSpPr bwMode="auto">
          <a:xfrm rot="-251583">
            <a:off x="5664679" y="1525308"/>
            <a:ext cx="3255962" cy="1316038"/>
            <a:chOff x="3563" y="839"/>
            <a:chExt cx="2051" cy="829"/>
          </a:xfrm>
        </p:grpSpPr>
        <p:sp>
          <p:nvSpPr>
            <p:cNvPr id="41" name="Rectangle 44">
              <a:extLst>
                <a:ext uri="{FF2B5EF4-FFF2-40B4-BE49-F238E27FC236}">
                  <a16:creationId xmlns:a16="http://schemas.microsoft.com/office/drawing/2014/main" id="{CCD06B5E-A4B7-E75B-5FA3-D3EF5F88F2EE}"/>
                </a:ext>
              </a:extLst>
            </p:cNvPr>
            <p:cNvSpPr>
              <a:spLocks noChangeArrowheads="1"/>
            </p:cNvSpPr>
            <p:nvPr/>
          </p:nvSpPr>
          <p:spPr bwMode="auto">
            <a:xfrm rot="227597">
              <a:off x="3616" y="927"/>
              <a:ext cx="1948" cy="617"/>
            </a:xfrm>
            <a:prstGeom prst="rect">
              <a:avLst/>
            </a:prstGeom>
            <a:noFill/>
            <a:ln w="12700" cap="sq">
              <a:noFill/>
              <a:miter lim="800000"/>
              <a:headEnd type="none" w="sm" len="sm"/>
              <a:tailEnd type="none" w="sm" len="sm"/>
            </a:ln>
            <a:effectLst/>
          </p:spPr>
          <p:txBody>
            <a:bodyPr wrap="square">
              <a:spAutoFit/>
            </a:bodyPr>
            <a:lstStyle/>
            <a:p>
              <a:pPr algn="ctr">
                <a:lnSpc>
                  <a:spcPct val="80000"/>
                </a:lnSpc>
              </a:pPr>
              <a:r>
                <a:rPr lang="en-US" altLang="zh-CN" sz="2400" dirty="0">
                  <a:solidFill>
                    <a:srgbClr val="7030A0"/>
                  </a:solidFill>
                  <a:latin typeface="幼圆" pitchFamily="49" charset="-122"/>
                  <a:ea typeface="幼圆" pitchFamily="49" charset="-122"/>
                </a:rPr>
                <a:t> </a:t>
              </a:r>
              <a:r>
                <a:rPr lang="zh-CN" altLang="en-US" sz="2400" dirty="0">
                  <a:solidFill>
                    <a:srgbClr val="7030A0"/>
                  </a:solidFill>
                  <a:latin typeface="幼圆" pitchFamily="49" charset="-122"/>
                  <a:ea typeface="幼圆" pitchFamily="49" charset="-122"/>
                </a:rPr>
                <a:t>一棵</a:t>
              </a:r>
              <a:r>
                <a:rPr lang="en-US" altLang="zh-CN" sz="2400" dirty="0">
                  <a:solidFill>
                    <a:srgbClr val="7030A0"/>
                  </a:solidFill>
                  <a:ea typeface="幼圆" pitchFamily="49" charset="-122"/>
                </a:rPr>
                <a:t>m</a:t>
              </a:r>
              <a:r>
                <a:rPr lang="zh-CN" altLang="en-US" sz="2400" dirty="0">
                  <a:solidFill>
                    <a:srgbClr val="7030A0"/>
                  </a:solidFill>
                  <a:latin typeface="幼圆" pitchFamily="49" charset="-122"/>
                  <a:ea typeface="幼圆" pitchFamily="49" charset="-122"/>
                </a:rPr>
                <a:t>阶</a:t>
              </a:r>
              <a:r>
                <a:rPr lang="en-US" altLang="zh-CN" sz="2400" dirty="0">
                  <a:solidFill>
                    <a:srgbClr val="7030A0"/>
                  </a:solidFill>
                  <a:ea typeface="幼圆" pitchFamily="49" charset="-122"/>
                </a:rPr>
                <a:t>B-</a:t>
              </a:r>
              <a:r>
                <a:rPr lang="zh-CN" altLang="en-US" sz="2400" dirty="0">
                  <a:solidFill>
                    <a:srgbClr val="7030A0"/>
                  </a:solidFill>
                  <a:latin typeface="幼圆" pitchFamily="49" charset="-122"/>
                  <a:ea typeface="幼圆" pitchFamily="49" charset="-122"/>
                </a:rPr>
                <a:t>树的</a:t>
              </a:r>
            </a:p>
            <a:p>
              <a:pPr algn="ctr">
                <a:lnSpc>
                  <a:spcPct val="80000"/>
                </a:lnSpc>
              </a:pPr>
              <a:r>
                <a:rPr lang="zh-CN" altLang="en-US" sz="2400" dirty="0">
                  <a:solidFill>
                    <a:srgbClr val="7030A0"/>
                  </a:solidFill>
                  <a:latin typeface="幼圆" pitchFamily="49" charset="-122"/>
                  <a:ea typeface="幼圆" pitchFamily="49" charset="-122"/>
                </a:rPr>
                <a:t>结点中最多有</a:t>
              </a:r>
              <a:r>
                <a:rPr lang="en-US" altLang="zh-CN" sz="2400" dirty="0">
                  <a:solidFill>
                    <a:srgbClr val="7030A0"/>
                  </a:solidFill>
                  <a:ea typeface="幼圆" pitchFamily="49" charset="-122"/>
                </a:rPr>
                <a:t>m</a:t>
              </a:r>
              <a:r>
                <a:rPr lang="en-US" altLang="zh-CN" sz="2400" dirty="0">
                  <a:solidFill>
                    <a:srgbClr val="7030A0"/>
                  </a:solidFill>
                  <a:latin typeface="宋体" charset="-122"/>
                </a:rPr>
                <a:t>-</a:t>
              </a:r>
              <a:r>
                <a:rPr lang="en-US" altLang="zh-CN" sz="2400" dirty="0">
                  <a:solidFill>
                    <a:srgbClr val="7030A0"/>
                  </a:solidFill>
                  <a:ea typeface="幼圆" pitchFamily="49" charset="-122"/>
                </a:rPr>
                <a:t>1</a:t>
              </a:r>
            </a:p>
            <a:p>
              <a:pPr algn="ctr">
                <a:lnSpc>
                  <a:spcPct val="80000"/>
                </a:lnSpc>
              </a:pPr>
              <a:r>
                <a:rPr lang="zh-CN" altLang="en-US" sz="2400" dirty="0">
                  <a:solidFill>
                    <a:srgbClr val="7030A0"/>
                  </a:solidFill>
                  <a:ea typeface="幼圆" pitchFamily="49" charset="-122"/>
                </a:rPr>
                <a:t>个关键字值</a:t>
              </a:r>
            </a:p>
          </p:txBody>
        </p:sp>
        <p:sp>
          <p:nvSpPr>
            <p:cNvPr id="42" name="Freeform 45">
              <a:extLst>
                <a:ext uri="{FF2B5EF4-FFF2-40B4-BE49-F238E27FC236}">
                  <a16:creationId xmlns:a16="http://schemas.microsoft.com/office/drawing/2014/main" id="{6148E6A9-6F4A-F52E-234B-6503F6226E55}"/>
                </a:ext>
              </a:extLst>
            </p:cNvPr>
            <p:cNvSpPr>
              <a:spLocks/>
            </p:cNvSpPr>
            <p:nvPr/>
          </p:nvSpPr>
          <p:spPr bwMode="auto">
            <a:xfrm rot="439973">
              <a:off x="3563" y="839"/>
              <a:ext cx="2051" cy="829"/>
            </a:xfrm>
            <a:custGeom>
              <a:avLst/>
              <a:gdLst>
                <a:gd name="T0" fmla="*/ 99 w 2121"/>
                <a:gd name="T1" fmla="*/ 245 h 905"/>
                <a:gd name="T2" fmla="*/ 13 w 2121"/>
                <a:gd name="T3" fmla="*/ 296 h 905"/>
                <a:gd name="T4" fmla="*/ 0 w 2121"/>
                <a:gd name="T5" fmla="*/ 333 h 905"/>
                <a:gd name="T6" fmla="*/ 24 w 2121"/>
                <a:gd name="T7" fmla="*/ 380 h 905"/>
                <a:gd name="T8" fmla="*/ 86 w 2121"/>
                <a:gd name="T9" fmla="*/ 413 h 905"/>
                <a:gd name="T10" fmla="*/ 49 w 2121"/>
                <a:gd name="T11" fmla="*/ 446 h 905"/>
                <a:gd name="T12" fmla="*/ 37 w 2121"/>
                <a:gd name="T13" fmla="*/ 478 h 905"/>
                <a:gd name="T14" fmla="*/ 49 w 2121"/>
                <a:gd name="T15" fmla="*/ 519 h 905"/>
                <a:gd name="T16" fmla="*/ 148 w 2121"/>
                <a:gd name="T17" fmla="*/ 569 h 905"/>
                <a:gd name="T18" fmla="*/ 215 w 2121"/>
                <a:gd name="T19" fmla="*/ 577 h 905"/>
                <a:gd name="T20" fmla="*/ 240 w 2121"/>
                <a:gd name="T21" fmla="*/ 577 h 905"/>
                <a:gd name="T22" fmla="*/ 289 w 2121"/>
                <a:gd name="T23" fmla="*/ 614 h 905"/>
                <a:gd name="T24" fmla="*/ 430 w 2121"/>
                <a:gd name="T25" fmla="*/ 654 h 905"/>
                <a:gd name="T26" fmla="*/ 596 w 2121"/>
                <a:gd name="T27" fmla="*/ 657 h 905"/>
                <a:gd name="T28" fmla="*/ 676 w 2121"/>
                <a:gd name="T29" fmla="*/ 639 h 905"/>
                <a:gd name="T30" fmla="*/ 775 w 2121"/>
                <a:gd name="T31" fmla="*/ 686 h 905"/>
                <a:gd name="T32" fmla="*/ 903 w 2121"/>
                <a:gd name="T33" fmla="*/ 705 h 905"/>
                <a:gd name="T34" fmla="*/ 989 w 2121"/>
                <a:gd name="T35" fmla="*/ 697 h 905"/>
                <a:gd name="T36" fmla="*/ 1131 w 2121"/>
                <a:gd name="T37" fmla="*/ 643 h 905"/>
                <a:gd name="T38" fmla="*/ 1168 w 2121"/>
                <a:gd name="T39" fmla="*/ 599 h 905"/>
                <a:gd name="T40" fmla="*/ 1230 w 2121"/>
                <a:gd name="T41" fmla="*/ 614 h 905"/>
                <a:gd name="T42" fmla="*/ 1346 w 2121"/>
                <a:gd name="T43" fmla="*/ 614 h 905"/>
                <a:gd name="T44" fmla="*/ 1426 w 2121"/>
                <a:gd name="T45" fmla="*/ 595 h 905"/>
                <a:gd name="T46" fmla="*/ 1494 w 2121"/>
                <a:gd name="T47" fmla="*/ 562 h 905"/>
                <a:gd name="T48" fmla="*/ 1525 w 2121"/>
                <a:gd name="T49" fmla="*/ 515 h 905"/>
                <a:gd name="T50" fmla="*/ 1531 w 2121"/>
                <a:gd name="T51" fmla="*/ 489 h 905"/>
                <a:gd name="T52" fmla="*/ 1623 w 2121"/>
                <a:gd name="T53" fmla="*/ 471 h 905"/>
                <a:gd name="T54" fmla="*/ 1703 w 2121"/>
                <a:gd name="T55" fmla="*/ 439 h 905"/>
                <a:gd name="T56" fmla="*/ 1752 w 2121"/>
                <a:gd name="T57" fmla="*/ 394 h 905"/>
                <a:gd name="T58" fmla="*/ 1771 w 2121"/>
                <a:gd name="T59" fmla="*/ 344 h 905"/>
                <a:gd name="T60" fmla="*/ 1758 w 2121"/>
                <a:gd name="T61" fmla="*/ 292 h 905"/>
                <a:gd name="T62" fmla="*/ 1715 w 2121"/>
                <a:gd name="T63" fmla="*/ 249 h 905"/>
                <a:gd name="T64" fmla="*/ 1722 w 2121"/>
                <a:gd name="T65" fmla="*/ 227 h 905"/>
                <a:gd name="T66" fmla="*/ 1715 w 2121"/>
                <a:gd name="T67" fmla="*/ 164 h 905"/>
                <a:gd name="T68" fmla="*/ 1636 w 2121"/>
                <a:gd name="T69" fmla="*/ 106 h 905"/>
                <a:gd name="T70" fmla="*/ 1568 w 2121"/>
                <a:gd name="T71" fmla="*/ 88 h 905"/>
                <a:gd name="T72" fmla="*/ 1543 w 2121"/>
                <a:gd name="T73" fmla="*/ 51 h 905"/>
                <a:gd name="T74" fmla="*/ 1445 w 2121"/>
                <a:gd name="T75" fmla="*/ 8 h 905"/>
                <a:gd name="T76" fmla="*/ 1328 w 2121"/>
                <a:gd name="T77" fmla="*/ 4 h 905"/>
                <a:gd name="T78" fmla="*/ 1254 w 2121"/>
                <a:gd name="T79" fmla="*/ 23 h 905"/>
                <a:gd name="T80" fmla="*/ 1223 w 2121"/>
                <a:gd name="T81" fmla="*/ 37 h 905"/>
                <a:gd name="T82" fmla="*/ 1162 w 2121"/>
                <a:gd name="T83" fmla="*/ 11 h 905"/>
                <a:gd name="T84" fmla="*/ 1082 w 2121"/>
                <a:gd name="T85" fmla="*/ 0 h 905"/>
                <a:gd name="T86" fmla="*/ 989 w 2121"/>
                <a:gd name="T87" fmla="*/ 15 h 905"/>
                <a:gd name="T88" fmla="*/ 922 w 2121"/>
                <a:gd name="T89" fmla="*/ 55 h 905"/>
                <a:gd name="T90" fmla="*/ 885 w 2121"/>
                <a:gd name="T91" fmla="*/ 41 h 905"/>
                <a:gd name="T92" fmla="*/ 812 w 2121"/>
                <a:gd name="T93" fmla="*/ 26 h 905"/>
                <a:gd name="T94" fmla="*/ 713 w 2121"/>
                <a:gd name="T95" fmla="*/ 26 h 905"/>
                <a:gd name="T96" fmla="*/ 609 w 2121"/>
                <a:gd name="T97" fmla="*/ 58 h 905"/>
                <a:gd name="T98" fmla="*/ 572 w 2121"/>
                <a:gd name="T99" fmla="*/ 84 h 905"/>
                <a:gd name="T100" fmla="*/ 437 w 2121"/>
                <a:gd name="T101" fmla="*/ 66 h 905"/>
                <a:gd name="T102" fmla="*/ 326 w 2121"/>
                <a:gd name="T103" fmla="*/ 77 h 905"/>
                <a:gd name="T104" fmla="*/ 240 w 2121"/>
                <a:gd name="T105" fmla="*/ 110 h 905"/>
                <a:gd name="T106" fmla="*/ 178 w 2121"/>
                <a:gd name="T107" fmla="*/ 157 h 905"/>
                <a:gd name="T108" fmla="*/ 154 w 2121"/>
                <a:gd name="T109" fmla="*/ 216 h 905"/>
                <a:gd name="T110" fmla="*/ 159 w 2121"/>
                <a:gd name="T111" fmla="*/ 234 h 905"/>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2121" h="905">
                  <a:moveTo>
                    <a:pt x="191" y="300"/>
                  </a:moveTo>
                  <a:lnTo>
                    <a:pt x="118" y="314"/>
                  </a:lnTo>
                  <a:lnTo>
                    <a:pt x="51" y="342"/>
                  </a:lnTo>
                  <a:lnTo>
                    <a:pt x="15" y="380"/>
                  </a:lnTo>
                  <a:lnTo>
                    <a:pt x="7" y="403"/>
                  </a:lnTo>
                  <a:lnTo>
                    <a:pt x="0" y="427"/>
                  </a:lnTo>
                  <a:lnTo>
                    <a:pt x="7" y="460"/>
                  </a:lnTo>
                  <a:lnTo>
                    <a:pt x="29" y="488"/>
                  </a:lnTo>
                  <a:lnTo>
                    <a:pt x="59" y="511"/>
                  </a:lnTo>
                  <a:lnTo>
                    <a:pt x="103" y="530"/>
                  </a:lnTo>
                  <a:lnTo>
                    <a:pt x="59" y="572"/>
                  </a:lnTo>
                  <a:lnTo>
                    <a:pt x="51" y="591"/>
                  </a:lnTo>
                  <a:lnTo>
                    <a:pt x="44" y="614"/>
                  </a:lnTo>
                  <a:lnTo>
                    <a:pt x="51" y="638"/>
                  </a:lnTo>
                  <a:lnTo>
                    <a:pt x="59" y="666"/>
                  </a:lnTo>
                  <a:lnTo>
                    <a:pt x="110" y="703"/>
                  </a:lnTo>
                  <a:lnTo>
                    <a:pt x="177" y="731"/>
                  </a:lnTo>
                  <a:lnTo>
                    <a:pt x="213" y="736"/>
                  </a:lnTo>
                  <a:lnTo>
                    <a:pt x="258" y="741"/>
                  </a:lnTo>
                  <a:lnTo>
                    <a:pt x="272" y="741"/>
                  </a:lnTo>
                  <a:lnTo>
                    <a:pt x="287" y="741"/>
                  </a:lnTo>
                  <a:lnTo>
                    <a:pt x="346" y="788"/>
                  </a:lnTo>
                  <a:lnTo>
                    <a:pt x="427" y="820"/>
                  </a:lnTo>
                  <a:lnTo>
                    <a:pt x="515" y="839"/>
                  </a:lnTo>
                  <a:lnTo>
                    <a:pt x="611" y="848"/>
                  </a:lnTo>
                  <a:lnTo>
                    <a:pt x="714" y="844"/>
                  </a:lnTo>
                  <a:lnTo>
                    <a:pt x="810" y="820"/>
                  </a:lnTo>
                  <a:lnTo>
                    <a:pt x="861" y="853"/>
                  </a:lnTo>
                  <a:lnTo>
                    <a:pt x="928" y="881"/>
                  </a:lnTo>
                  <a:lnTo>
                    <a:pt x="1001" y="900"/>
                  </a:lnTo>
                  <a:lnTo>
                    <a:pt x="1082" y="905"/>
                  </a:lnTo>
                  <a:lnTo>
                    <a:pt x="1134" y="900"/>
                  </a:lnTo>
                  <a:lnTo>
                    <a:pt x="1185" y="895"/>
                  </a:lnTo>
                  <a:lnTo>
                    <a:pt x="1281" y="867"/>
                  </a:lnTo>
                  <a:lnTo>
                    <a:pt x="1355" y="825"/>
                  </a:lnTo>
                  <a:lnTo>
                    <a:pt x="1377" y="797"/>
                  </a:lnTo>
                  <a:lnTo>
                    <a:pt x="1399" y="769"/>
                  </a:lnTo>
                  <a:lnTo>
                    <a:pt x="1473" y="788"/>
                  </a:lnTo>
                  <a:lnTo>
                    <a:pt x="1554" y="792"/>
                  </a:lnTo>
                  <a:lnTo>
                    <a:pt x="1612" y="788"/>
                  </a:lnTo>
                  <a:lnTo>
                    <a:pt x="1664" y="778"/>
                  </a:lnTo>
                  <a:lnTo>
                    <a:pt x="1708" y="764"/>
                  </a:lnTo>
                  <a:lnTo>
                    <a:pt x="1752" y="745"/>
                  </a:lnTo>
                  <a:lnTo>
                    <a:pt x="1789" y="722"/>
                  </a:lnTo>
                  <a:lnTo>
                    <a:pt x="1811" y="694"/>
                  </a:lnTo>
                  <a:lnTo>
                    <a:pt x="1826" y="661"/>
                  </a:lnTo>
                  <a:lnTo>
                    <a:pt x="1833" y="628"/>
                  </a:lnTo>
                  <a:lnTo>
                    <a:pt x="1892" y="619"/>
                  </a:lnTo>
                  <a:lnTo>
                    <a:pt x="1944" y="605"/>
                  </a:lnTo>
                  <a:lnTo>
                    <a:pt x="1995" y="586"/>
                  </a:lnTo>
                  <a:lnTo>
                    <a:pt x="2040" y="563"/>
                  </a:lnTo>
                  <a:lnTo>
                    <a:pt x="2069" y="539"/>
                  </a:lnTo>
                  <a:lnTo>
                    <a:pt x="2098" y="506"/>
                  </a:lnTo>
                  <a:lnTo>
                    <a:pt x="2113" y="474"/>
                  </a:lnTo>
                  <a:lnTo>
                    <a:pt x="2121" y="441"/>
                  </a:lnTo>
                  <a:lnTo>
                    <a:pt x="2113" y="408"/>
                  </a:lnTo>
                  <a:lnTo>
                    <a:pt x="2106" y="375"/>
                  </a:lnTo>
                  <a:lnTo>
                    <a:pt x="2084" y="347"/>
                  </a:lnTo>
                  <a:lnTo>
                    <a:pt x="2054" y="319"/>
                  </a:lnTo>
                  <a:lnTo>
                    <a:pt x="2062" y="291"/>
                  </a:lnTo>
                  <a:lnTo>
                    <a:pt x="2069" y="263"/>
                  </a:lnTo>
                  <a:lnTo>
                    <a:pt x="2054" y="211"/>
                  </a:lnTo>
                  <a:lnTo>
                    <a:pt x="2017" y="169"/>
                  </a:lnTo>
                  <a:lnTo>
                    <a:pt x="1959" y="136"/>
                  </a:lnTo>
                  <a:lnTo>
                    <a:pt x="1878" y="113"/>
                  </a:lnTo>
                  <a:lnTo>
                    <a:pt x="1870" y="89"/>
                  </a:lnTo>
                  <a:lnTo>
                    <a:pt x="1848" y="66"/>
                  </a:lnTo>
                  <a:lnTo>
                    <a:pt x="1797" y="33"/>
                  </a:lnTo>
                  <a:lnTo>
                    <a:pt x="1730" y="10"/>
                  </a:lnTo>
                  <a:lnTo>
                    <a:pt x="1642" y="0"/>
                  </a:lnTo>
                  <a:lnTo>
                    <a:pt x="1590" y="5"/>
                  </a:lnTo>
                  <a:lnTo>
                    <a:pt x="1546" y="14"/>
                  </a:lnTo>
                  <a:lnTo>
                    <a:pt x="1502" y="29"/>
                  </a:lnTo>
                  <a:lnTo>
                    <a:pt x="1465" y="47"/>
                  </a:lnTo>
                  <a:lnTo>
                    <a:pt x="1428" y="29"/>
                  </a:lnTo>
                  <a:lnTo>
                    <a:pt x="1392" y="14"/>
                  </a:lnTo>
                  <a:lnTo>
                    <a:pt x="1347" y="5"/>
                  </a:lnTo>
                  <a:lnTo>
                    <a:pt x="1296" y="0"/>
                  </a:lnTo>
                  <a:lnTo>
                    <a:pt x="1237" y="5"/>
                  </a:lnTo>
                  <a:lnTo>
                    <a:pt x="1185" y="19"/>
                  </a:lnTo>
                  <a:lnTo>
                    <a:pt x="1141" y="43"/>
                  </a:lnTo>
                  <a:lnTo>
                    <a:pt x="1104" y="71"/>
                  </a:lnTo>
                  <a:lnTo>
                    <a:pt x="1060" y="52"/>
                  </a:lnTo>
                  <a:lnTo>
                    <a:pt x="1016" y="38"/>
                  </a:lnTo>
                  <a:lnTo>
                    <a:pt x="972" y="33"/>
                  </a:lnTo>
                  <a:lnTo>
                    <a:pt x="920" y="29"/>
                  </a:lnTo>
                  <a:lnTo>
                    <a:pt x="854" y="33"/>
                  </a:lnTo>
                  <a:lnTo>
                    <a:pt x="788" y="47"/>
                  </a:lnTo>
                  <a:lnTo>
                    <a:pt x="729" y="75"/>
                  </a:lnTo>
                  <a:lnTo>
                    <a:pt x="685" y="108"/>
                  </a:lnTo>
                  <a:lnTo>
                    <a:pt x="604" y="89"/>
                  </a:lnTo>
                  <a:lnTo>
                    <a:pt x="523" y="85"/>
                  </a:lnTo>
                  <a:lnTo>
                    <a:pt x="456" y="89"/>
                  </a:lnTo>
                  <a:lnTo>
                    <a:pt x="390" y="99"/>
                  </a:lnTo>
                  <a:lnTo>
                    <a:pt x="331" y="118"/>
                  </a:lnTo>
                  <a:lnTo>
                    <a:pt x="287" y="141"/>
                  </a:lnTo>
                  <a:lnTo>
                    <a:pt x="243" y="169"/>
                  </a:lnTo>
                  <a:lnTo>
                    <a:pt x="213" y="202"/>
                  </a:lnTo>
                  <a:lnTo>
                    <a:pt x="191" y="239"/>
                  </a:lnTo>
                  <a:lnTo>
                    <a:pt x="184" y="277"/>
                  </a:lnTo>
                  <a:lnTo>
                    <a:pt x="191" y="291"/>
                  </a:lnTo>
                  <a:lnTo>
                    <a:pt x="191" y="300"/>
                  </a:lnTo>
                  <a:close/>
                </a:path>
              </a:pathLst>
            </a:custGeom>
            <a:noFill/>
            <a:ln w="74676">
              <a:solidFill>
                <a:schemeClr val="accent1"/>
              </a:solidFill>
              <a:prstDash val="solid"/>
              <a:round/>
              <a:headEnd/>
              <a:tailEnd/>
            </a:ln>
            <a:effectLst>
              <a:outerShdw dist="56796" dir="1593903" algn="ctr" rotWithShape="0">
                <a:srgbClr val="B2B2B2"/>
              </a:outerShdw>
            </a:effectLst>
          </p:spPr>
          <p:txBody>
            <a:bodyPr/>
            <a:lstStyle/>
            <a:p>
              <a:endParaRPr lang="zh-CN" altLang="en-US"/>
            </a:p>
          </p:txBody>
        </p:sp>
        <p:grpSp>
          <p:nvGrpSpPr>
            <p:cNvPr id="43" name="Group 46">
              <a:extLst>
                <a:ext uri="{FF2B5EF4-FFF2-40B4-BE49-F238E27FC236}">
                  <a16:creationId xmlns:a16="http://schemas.microsoft.com/office/drawing/2014/main" id="{4C7DD50F-A459-C430-2318-01477BB192A0}"/>
                </a:ext>
              </a:extLst>
            </p:cNvPr>
            <p:cNvGrpSpPr>
              <a:grpSpLocks/>
            </p:cNvGrpSpPr>
            <p:nvPr/>
          </p:nvGrpSpPr>
          <p:grpSpPr bwMode="auto">
            <a:xfrm rot="577961">
              <a:off x="5108" y="1308"/>
              <a:ext cx="155" cy="249"/>
              <a:chOff x="4111" y="3332"/>
              <a:chExt cx="287" cy="450"/>
            </a:xfrm>
          </p:grpSpPr>
          <p:sp>
            <p:nvSpPr>
              <p:cNvPr id="44" name="Freeform 47">
                <a:extLst>
                  <a:ext uri="{FF2B5EF4-FFF2-40B4-BE49-F238E27FC236}">
                    <a16:creationId xmlns:a16="http://schemas.microsoft.com/office/drawing/2014/main" id="{85C08689-22CA-3288-6439-1E9BA41F1F1C}"/>
                  </a:ext>
                </a:extLst>
              </p:cNvPr>
              <p:cNvSpPr>
                <a:spLocks/>
              </p:cNvSpPr>
              <p:nvPr/>
            </p:nvSpPr>
            <p:spPr bwMode="auto">
              <a:xfrm rot="1102032">
                <a:off x="4206" y="3332"/>
                <a:ext cx="192" cy="295"/>
              </a:xfrm>
              <a:custGeom>
                <a:avLst/>
                <a:gdLst>
                  <a:gd name="T0" fmla="*/ 45 w 291"/>
                  <a:gd name="T1" fmla="*/ 44 h 562"/>
                  <a:gd name="T2" fmla="*/ 181 w 291"/>
                  <a:gd name="T3" fmla="*/ 27 h 562"/>
                  <a:gd name="T4" fmla="*/ 174 w 291"/>
                  <a:gd name="T5" fmla="*/ 113 h 562"/>
                  <a:gd name="T6" fmla="*/ 160 w 291"/>
                  <a:gd name="T7" fmla="*/ 147 h 562"/>
                  <a:gd name="T8" fmla="*/ 152 w 291"/>
                  <a:gd name="T9" fmla="*/ 193 h 562"/>
                  <a:gd name="T10" fmla="*/ 138 w 291"/>
                  <a:gd name="T11" fmla="*/ 227 h 562"/>
                  <a:gd name="T12" fmla="*/ 131 w 291"/>
                  <a:gd name="T13" fmla="*/ 278 h 562"/>
                  <a:gd name="T14" fmla="*/ 45 w 291"/>
                  <a:gd name="T15" fmla="*/ 278 h 562"/>
                  <a:gd name="T16" fmla="*/ 23 w 291"/>
                  <a:gd name="T17" fmla="*/ 135 h 562"/>
                  <a:gd name="T18" fmla="*/ 45 w 291"/>
                  <a:gd name="T19" fmla="*/ 44 h 56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1" h="562">
                    <a:moveTo>
                      <a:pt x="68" y="84"/>
                    </a:moveTo>
                    <a:cubicBezTo>
                      <a:pt x="97" y="0"/>
                      <a:pt x="197" y="47"/>
                      <a:pt x="274" y="52"/>
                    </a:cubicBezTo>
                    <a:cubicBezTo>
                      <a:pt x="291" y="102"/>
                      <a:pt x="277" y="164"/>
                      <a:pt x="264" y="215"/>
                    </a:cubicBezTo>
                    <a:cubicBezTo>
                      <a:pt x="259" y="237"/>
                      <a:pt x="242" y="280"/>
                      <a:pt x="242" y="280"/>
                    </a:cubicBezTo>
                    <a:cubicBezTo>
                      <a:pt x="238" y="309"/>
                      <a:pt x="237" y="338"/>
                      <a:pt x="231" y="367"/>
                    </a:cubicBezTo>
                    <a:cubicBezTo>
                      <a:pt x="226" y="389"/>
                      <a:pt x="209" y="432"/>
                      <a:pt x="209" y="432"/>
                    </a:cubicBezTo>
                    <a:cubicBezTo>
                      <a:pt x="205" y="465"/>
                      <a:pt x="220" y="506"/>
                      <a:pt x="198" y="530"/>
                    </a:cubicBezTo>
                    <a:cubicBezTo>
                      <a:pt x="170" y="562"/>
                      <a:pt x="102" y="539"/>
                      <a:pt x="68" y="530"/>
                    </a:cubicBezTo>
                    <a:cubicBezTo>
                      <a:pt x="49" y="433"/>
                      <a:pt x="92" y="343"/>
                      <a:pt x="35" y="258"/>
                    </a:cubicBezTo>
                    <a:cubicBezTo>
                      <a:pt x="47" y="52"/>
                      <a:pt x="0" y="16"/>
                      <a:pt x="68" y="84"/>
                    </a:cubicBezTo>
                    <a:close/>
                  </a:path>
                </a:pathLst>
              </a:custGeom>
              <a:solidFill>
                <a:schemeClr val="accent1">
                  <a:lumMod val="20000"/>
                  <a:lumOff val="80000"/>
                </a:schemeClr>
              </a:solidFill>
              <a:ln w="73025" cap="sq" cmpd="sng">
                <a:solidFill>
                  <a:schemeClr val="accent1"/>
                </a:solidFill>
                <a:prstDash val="solid"/>
                <a:round/>
                <a:headEnd/>
                <a:tailEnd/>
              </a:ln>
              <a:effectLst>
                <a:outerShdw dist="28398" dir="1593903" algn="ctr" rotWithShape="0">
                  <a:srgbClr val="969696"/>
                </a:outerShdw>
              </a:effectLst>
            </p:spPr>
            <p:txBody>
              <a:bodyPr wrap="none" anchor="ctr"/>
              <a:lstStyle/>
              <a:p>
                <a:endParaRPr lang="zh-CN" altLang="en-US"/>
              </a:p>
            </p:txBody>
          </p:sp>
          <p:sp>
            <p:nvSpPr>
              <p:cNvPr id="45" name="Freeform 48">
                <a:extLst>
                  <a:ext uri="{FF2B5EF4-FFF2-40B4-BE49-F238E27FC236}">
                    <a16:creationId xmlns:a16="http://schemas.microsoft.com/office/drawing/2014/main" id="{1FC29B16-9870-3E81-D28E-0B00943D9AB4}"/>
                  </a:ext>
                </a:extLst>
              </p:cNvPr>
              <p:cNvSpPr>
                <a:spLocks/>
              </p:cNvSpPr>
              <p:nvPr/>
            </p:nvSpPr>
            <p:spPr bwMode="auto">
              <a:xfrm rot="1102032">
                <a:off x="4111" y="3685"/>
                <a:ext cx="133" cy="97"/>
              </a:xfrm>
              <a:custGeom>
                <a:avLst/>
                <a:gdLst>
                  <a:gd name="T0" fmla="*/ 56 w 200"/>
                  <a:gd name="T1" fmla="*/ 0 h 184"/>
                  <a:gd name="T2" fmla="*/ 20 w 200"/>
                  <a:gd name="T3" fmla="*/ 69 h 184"/>
                  <a:gd name="T4" fmla="*/ 27 w 200"/>
                  <a:gd name="T5" fmla="*/ 86 h 184"/>
                  <a:gd name="T6" fmla="*/ 70 w 200"/>
                  <a:gd name="T7" fmla="*/ 97 h 184"/>
                  <a:gd name="T8" fmla="*/ 121 w 200"/>
                  <a:gd name="T9" fmla="*/ 91 h 184"/>
                  <a:gd name="T10" fmla="*/ 128 w 200"/>
                  <a:gd name="T11" fmla="*/ 74 h 184"/>
                  <a:gd name="T12" fmla="*/ 114 w 200"/>
                  <a:gd name="T13" fmla="*/ 11 h 184"/>
                  <a:gd name="T14" fmla="*/ 56 w 200"/>
                  <a:gd name="T15" fmla="*/ 0 h 18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00" h="184">
                    <a:moveTo>
                      <a:pt x="84" y="0"/>
                    </a:moveTo>
                    <a:cubicBezTo>
                      <a:pt x="0" y="56"/>
                      <a:pt x="10" y="21"/>
                      <a:pt x="30" y="130"/>
                    </a:cubicBezTo>
                    <a:cubicBezTo>
                      <a:pt x="32" y="141"/>
                      <a:pt x="32" y="156"/>
                      <a:pt x="41" y="163"/>
                    </a:cubicBezTo>
                    <a:cubicBezTo>
                      <a:pt x="60" y="176"/>
                      <a:pt x="106" y="184"/>
                      <a:pt x="106" y="184"/>
                    </a:cubicBezTo>
                    <a:cubicBezTo>
                      <a:pt x="131" y="180"/>
                      <a:pt x="159" y="184"/>
                      <a:pt x="182" y="173"/>
                    </a:cubicBezTo>
                    <a:cubicBezTo>
                      <a:pt x="192" y="168"/>
                      <a:pt x="193" y="152"/>
                      <a:pt x="193" y="141"/>
                    </a:cubicBezTo>
                    <a:cubicBezTo>
                      <a:pt x="193" y="100"/>
                      <a:pt x="200" y="50"/>
                      <a:pt x="171" y="21"/>
                    </a:cubicBezTo>
                    <a:cubicBezTo>
                      <a:pt x="162" y="12"/>
                      <a:pt x="84" y="0"/>
                      <a:pt x="84" y="0"/>
                    </a:cubicBezTo>
                    <a:close/>
                  </a:path>
                </a:pathLst>
              </a:custGeom>
              <a:solidFill>
                <a:srgbClr val="FFFFA7"/>
              </a:solidFill>
              <a:ln w="73025" cap="sq" cmpd="sng">
                <a:solidFill>
                  <a:schemeClr val="accent1"/>
                </a:solidFill>
                <a:prstDash val="solid"/>
                <a:round/>
                <a:headEnd/>
                <a:tailEnd/>
              </a:ln>
              <a:effectLst>
                <a:outerShdw dist="28398" dir="1593903" algn="ctr" rotWithShape="0">
                  <a:srgbClr val="969696"/>
                </a:outerShdw>
              </a:effectLst>
            </p:spPr>
            <p:txBody>
              <a:bodyPr wrap="none" anchor="ctr"/>
              <a:lstStyle/>
              <a:p>
                <a:endParaRPr lang="zh-CN" altLang="en-US"/>
              </a:p>
            </p:txBody>
          </p:sp>
        </p:grpSp>
      </p:grpSp>
      <p:grpSp>
        <p:nvGrpSpPr>
          <p:cNvPr id="46" name="Group 49">
            <a:extLst>
              <a:ext uri="{FF2B5EF4-FFF2-40B4-BE49-F238E27FC236}">
                <a16:creationId xmlns:a16="http://schemas.microsoft.com/office/drawing/2014/main" id="{5A7EA8CC-F951-8C86-0828-B3CE582B8821}"/>
              </a:ext>
            </a:extLst>
          </p:cNvPr>
          <p:cNvGrpSpPr>
            <a:grpSpLocks/>
          </p:cNvGrpSpPr>
          <p:nvPr/>
        </p:nvGrpSpPr>
        <p:grpSpPr bwMode="auto">
          <a:xfrm>
            <a:off x="6443663" y="2946400"/>
            <a:ext cx="2016125" cy="1130300"/>
            <a:chOff x="4211" y="1389"/>
            <a:chExt cx="1270" cy="712"/>
          </a:xfrm>
        </p:grpSpPr>
        <p:sp>
          <p:nvSpPr>
            <p:cNvPr id="47" name="AutoShape 50">
              <a:extLst>
                <a:ext uri="{FF2B5EF4-FFF2-40B4-BE49-F238E27FC236}">
                  <a16:creationId xmlns:a16="http://schemas.microsoft.com/office/drawing/2014/main" id="{FB3DA0BF-2F27-F86C-ABDB-B7D745A11F4E}"/>
                </a:ext>
              </a:extLst>
            </p:cNvPr>
            <p:cNvSpPr>
              <a:spLocks noChangeArrowheads="1"/>
            </p:cNvSpPr>
            <p:nvPr/>
          </p:nvSpPr>
          <p:spPr bwMode="auto">
            <a:xfrm>
              <a:off x="4211" y="1389"/>
              <a:ext cx="1270" cy="712"/>
            </a:xfrm>
            <a:prstGeom prst="irregularSeal1">
              <a:avLst/>
            </a:prstGeom>
            <a:ln>
              <a:headEnd type="none" w="sm" len="sm"/>
              <a:tailEnd type="none" w="sm" len="sm"/>
            </a:ln>
          </p:spPr>
          <p:style>
            <a:lnRef idx="1">
              <a:schemeClr val="accent2"/>
            </a:lnRef>
            <a:fillRef idx="3">
              <a:schemeClr val="accent2"/>
            </a:fillRef>
            <a:effectRef idx="2">
              <a:schemeClr val="accent2"/>
            </a:effectRef>
            <a:fontRef idx="minor">
              <a:schemeClr val="lt1"/>
            </a:fontRef>
          </p:style>
          <p:txBody>
            <a:bodyPr wrap="none" anchor="ctr"/>
            <a:lstStyle/>
            <a:p>
              <a:endParaRPr lang="zh-CN" altLang="en-US">
                <a:solidFill>
                  <a:srgbClr val="FFFFCC"/>
                </a:solidFill>
              </a:endParaRPr>
            </a:p>
          </p:txBody>
        </p:sp>
        <p:sp>
          <p:nvSpPr>
            <p:cNvPr id="48" name="Text Box 51">
              <a:extLst>
                <a:ext uri="{FF2B5EF4-FFF2-40B4-BE49-F238E27FC236}">
                  <a16:creationId xmlns:a16="http://schemas.microsoft.com/office/drawing/2014/main" id="{F39CC47F-2168-222A-1108-2672B145C88D}"/>
                </a:ext>
              </a:extLst>
            </p:cNvPr>
            <p:cNvSpPr txBox="1">
              <a:spLocks noChangeArrowheads="1"/>
            </p:cNvSpPr>
            <p:nvPr/>
          </p:nvSpPr>
          <p:spPr bwMode="auto">
            <a:xfrm>
              <a:off x="4363" y="1576"/>
              <a:ext cx="966" cy="291"/>
            </a:xfrm>
            <a:prstGeom prst="rect">
              <a:avLst/>
            </a:prstGeom>
            <a:noFill/>
            <a:ln w="12700" cap="sq">
              <a:noFill/>
              <a:miter lim="800000"/>
              <a:headEnd type="none" w="sm" len="sm"/>
              <a:tailEnd type="none" w="sm" len="sm"/>
            </a:ln>
            <a:effectLst/>
          </p:spPr>
          <p:txBody>
            <a:bodyPr>
              <a:spAutoFit/>
            </a:bodyPr>
            <a:lstStyle/>
            <a:p>
              <a:r>
                <a:rPr lang="zh-CN" altLang="en-US" sz="2400" dirty="0">
                  <a:solidFill>
                    <a:schemeClr val="bg1"/>
                  </a:solidFill>
                  <a:ea typeface="黑体" pitchFamily="49" charset="-122"/>
                </a:rPr>
                <a:t>结点分裂</a:t>
              </a:r>
            </a:p>
          </p:txBody>
        </p:sp>
      </p:grpSp>
      <p:grpSp>
        <p:nvGrpSpPr>
          <p:cNvPr id="49" name="Group 52">
            <a:extLst>
              <a:ext uri="{FF2B5EF4-FFF2-40B4-BE49-F238E27FC236}">
                <a16:creationId xmlns:a16="http://schemas.microsoft.com/office/drawing/2014/main" id="{130D5BD3-06A1-912F-8341-2D79C0033BED}"/>
              </a:ext>
            </a:extLst>
          </p:cNvPr>
          <p:cNvGrpSpPr>
            <a:grpSpLocks/>
          </p:cNvGrpSpPr>
          <p:nvPr/>
        </p:nvGrpSpPr>
        <p:grpSpPr bwMode="auto">
          <a:xfrm>
            <a:off x="3776663" y="404813"/>
            <a:ext cx="5138737" cy="792162"/>
            <a:chOff x="2379" y="255"/>
            <a:chExt cx="3237" cy="499"/>
          </a:xfrm>
        </p:grpSpPr>
        <p:sp>
          <p:nvSpPr>
            <p:cNvPr id="50" name="Rectangle 53">
              <a:extLst>
                <a:ext uri="{FF2B5EF4-FFF2-40B4-BE49-F238E27FC236}">
                  <a16:creationId xmlns:a16="http://schemas.microsoft.com/office/drawing/2014/main" id="{D23F646B-CE7F-7A2F-8ADD-0180A8FD820F}"/>
                </a:ext>
              </a:extLst>
            </p:cNvPr>
            <p:cNvSpPr>
              <a:spLocks noChangeArrowheads="1"/>
            </p:cNvSpPr>
            <p:nvPr/>
          </p:nvSpPr>
          <p:spPr bwMode="auto">
            <a:xfrm>
              <a:off x="2379" y="255"/>
              <a:ext cx="3237" cy="499"/>
            </a:xfrm>
            <a:prstGeom prst="rect">
              <a:avLst/>
            </a:prstGeom>
            <a:ln>
              <a:headEnd type="none" w="sm" len="sm"/>
              <a:tailEnd type="none" w="sm" len="sm"/>
            </a:ln>
          </p:spPr>
          <p:style>
            <a:lnRef idx="1">
              <a:schemeClr val="accent3"/>
            </a:lnRef>
            <a:fillRef idx="3">
              <a:schemeClr val="accent3"/>
            </a:fillRef>
            <a:effectRef idx="2">
              <a:schemeClr val="accent3"/>
            </a:effectRef>
            <a:fontRef idx="minor">
              <a:schemeClr val="lt1"/>
            </a:fontRef>
          </p:style>
          <p:txBody>
            <a:bodyPr wrap="none" anchor="ctr"/>
            <a:lstStyle/>
            <a:p>
              <a:endParaRPr lang="zh-CN" altLang="en-US">
                <a:solidFill>
                  <a:srgbClr val="FFFFCC"/>
                </a:solidFill>
              </a:endParaRPr>
            </a:p>
          </p:txBody>
        </p:sp>
        <p:sp>
          <p:nvSpPr>
            <p:cNvPr id="51" name="Text Box 54">
              <a:extLst>
                <a:ext uri="{FF2B5EF4-FFF2-40B4-BE49-F238E27FC236}">
                  <a16:creationId xmlns:a16="http://schemas.microsoft.com/office/drawing/2014/main" id="{8F6912E0-2704-F221-AF26-DDFCE318B4B7}"/>
                </a:ext>
              </a:extLst>
            </p:cNvPr>
            <p:cNvSpPr txBox="1">
              <a:spLocks noChangeArrowheads="1"/>
            </p:cNvSpPr>
            <p:nvPr/>
          </p:nvSpPr>
          <p:spPr bwMode="auto">
            <a:xfrm>
              <a:off x="2430" y="297"/>
              <a:ext cx="3090" cy="454"/>
            </a:xfrm>
            <a:prstGeom prst="rect">
              <a:avLst/>
            </a:prstGeom>
            <a:noFill/>
            <a:ln w="12700" cap="sq">
              <a:noFill/>
              <a:miter lim="800000"/>
              <a:headEnd type="none" w="sm" len="sm"/>
              <a:tailEnd type="none" w="sm" len="sm"/>
            </a:ln>
          </p:spPr>
          <p:txBody>
            <a:bodyPr wrap="square">
              <a:spAutoFit/>
            </a:bodyPr>
            <a:lstStyle/>
            <a:p>
              <a:pPr>
                <a:lnSpc>
                  <a:spcPct val="85000"/>
                </a:lnSpc>
              </a:pPr>
              <a:r>
                <a:rPr lang="en-US" altLang="zh-CN" sz="2400" dirty="0">
                  <a:solidFill>
                    <a:schemeClr val="bg1"/>
                  </a:solidFill>
                  <a:ea typeface="幼圆" pitchFamily="49" charset="-122"/>
                </a:rPr>
                <a:t>B-</a:t>
              </a:r>
              <a:r>
                <a:rPr lang="zh-CN" altLang="en-US" sz="2400" dirty="0">
                  <a:solidFill>
                    <a:schemeClr val="bg1"/>
                  </a:solidFill>
                  <a:latin typeface="幼圆" pitchFamily="49" charset="-122"/>
                  <a:ea typeface="幼圆" pitchFamily="49" charset="-122"/>
                </a:rPr>
                <a:t>树的生成从空树开始，即逐个在</a:t>
              </a:r>
            </a:p>
            <a:p>
              <a:pPr>
                <a:lnSpc>
                  <a:spcPct val="85000"/>
                </a:lnSpc>
              </a:pPr>
              <a:r>
                <a:rPr lang="zh-CN" altLang="en-US" sz="2400" dirty="0">
                  <a:solidFill>
                    <a:schemeClr val="bg1"/>
                  </a:solidFill>
                  <a:latin typeface="幼圆" pitchFamily="49" charset="-122"/>
                  <a:ea typeface="幼圆" pitchFamily="49" charset="-122"/>
                </a:rPr>
                <a:t>叶结点中插入结点</a:t>
              </a:r>
              <a:r>
                <a:rPr lang="en-US" altLang="zh-CN" sz="2400" dirty="0">
                  <a:solidFill>
                    <a:schemeClr val="bg1"/>
                  </a:solidFill>
                  <a:latin typeface="幼圆" pitchFamily="49" charset="-122"/>
                  <a:ea typeface="幼圆" pitchFamily="49" charset="-122"/>
                </a:rPr>
                <a:t>(</a:t>
              </a:r>
              <a:r>
                <a:rPr lang="zh-CN" altLang="en-US" sz="2400" dirty="0">
                  <a:solidFill>
                    <a:schemeClr val="bg1"/>
                  </a:solidFill>
                  <a:latin typeface="幼圆" pitchFamily="49" charset="-122"/>
                  <a:ea typeface="幼圆" pitchFamily="49" charset="-122"/>
                </a:rPr>
                <a:t>关键字</a:t>
              </a:r>
              <a:r>
                <a:rPr lang="en-US" altLang="zh-CN" sz="2400" dirty="0">
                  <a:solidFill>
                    <a:schemeClr val="bg1"/>
                  </a:solidFill>
                  <a:latin typeface="幼圆" pitchFamily="49" charset="-122"/>
                  <a:ea typeface="幼圆" pitchFamily="49" charset="-122"/>
                </a:rPr>
                <a:t>)</a:t>
              </a:r>
              <a:r>
                <a:rPr lang="zh-CN" altLang="en-US" sz="2400" dirty="0">
                  <a:solidFill>
                    <a:schemeClr val="bg1"/>
                  </a:solidFill>
                  <a:latin typeface="幼圆" pitchFamily="49" charset="-122"/>
                  <a:ea typeface="幼圆" pitchFamily="49" charset="-122"/>
                </a:rPr>
                <a:t>而得到</a:t>
              </a:r>
            </a:p>
          </p:txBody>
        </p:sp>
      </p:grpSp>
      <p:grpSp>
        <p:nvGrpSpPr>
          <p:cNvPr id="52" name="Group 55">
            <a:extLst>
              <a:ext uri="{FF2B5EF4-FFF2-40B4-BE49-F238E27FC236}">
                <a16:creationId xmlns:a16="http://schemas.microsoft.com/office/drawing/2014/main" id="{02241C22-2B48-67EA-701C-731656665277}"/>
              </a:ext>
            </a:extLst>
          </p:cNvPr>
          <p:cNvGrpSpPr>
            <a:grpSpLocks/>
          </p:cNvGrpSpPr>
          <p:nvPr/>
        </p:nvGrpSpPr>
        <p:grpSpPr bwMode="auto">
          <a:xfrm>
            <a:off x="665956" y="3880854"/>
            <a:ext cx="7932737" cy="2317750"/>
            <a:chOff x="431" y="2559"/>
            <a:chExt cx="4997" cy="1460"/>
          </a:xfrm>
        </p:grpSpPr>
        <p:grpSp>
          <p:nvGrpSpPr>
            <p:cNvPr id="53" name="Group 56">
              <a:extLst>
                <a:ext uri="{FF2B5EF4-FFF2-40B4-BE49-F238E27FC236}">
                  <a16:creationId xmlns:a16="http://schemas.microsoft.com/office/drawing/2014/main" id="{DAC0F79D-444D-A2C8-61B8-FD68D9AC7727}"/>
                </a:ext>
              </a:extLst>
            </p:cNvPr>
            <p:cNvGrpSpPr>
              <a:grpSpLocks/>
            </p:cNvGrpSpPr>
            <p:nvPr/>
          </p:nvGrpSpPr>
          <p:grpSpPr bwMode="auto">
            <a:xfrm>
              <a:off x="431" y="2559"/>
              <a:ext cx="4997" cy="1460"/>
              <a:chOff x="521" y="2559"/>
              <a:chExt cx="4997" cy="1460"/>
            </a:xfrm>
          </p:grpSpPr>
          <p:sp>
            <p:nvSpPr>
              <p:cNvPr id="55" name="Rectangle 57">
                <a:extLst>
                  <a:ext uri="{FF2B5EF4-FFF2-40B4-BE49-F238E27FC236}">
                    <a16:creationId xmlns:a16="http://schemas.microsoft.com/office/drawing/2014/main" id="{16108BD8-D9CC-D4F2-229F-2135776797F8}"/>
                  </a:ext>
                </a:extLst>
              </p:cNvPr>
              <p:cNvSpPr>
                <a:spLocks noChangeArrowheads="1"/>
              </p:cNvSpPr>
              <p:nvPr/>
            </p:nvSpPr>
            <p:spPr bwMode="auto">
              <a:xfrm>
                <a:off x="521" y="2704"/>
                <a:ext cx="4997" cy="1315"/>
              </a:xfrm>
              <a:prstGeom prst="rect">
                <a:avLst/>
              </a:prstGeom>
              <a:ln>
                <a:headEnd type="none" w="sm" len="sm"/>
                <a:tailEnd type="none" w="sm" len="sm"/>
              </a:ln>
            </p:spPr>
            <p:style>
              <a:lnRef idx="1">
                <a:schemeClr val="accent5"/>
              </a:lnRef>
              <a:fillRef idx="3">
                <a:schemeClr val="accent5"/>
              </a:fillRef>
              <a:effectRef idx="2">
                <a:schemeClr val="accent5"/>
              </a:effectRef>
              <a:fontRef idx="minor">
                <a:schemeClr val="lt1"/>
              </a:fontRef>
            </p:style>
            <p:txBody>
              <a:bodyPr wrap="none" anchor="ctr"/>
              <a:lstStyle/>
              <a:p>
                <a:endParaRPr lang="zh-CN" altLang="en-US">
                  <a:solidFill>
                    <a:srgbClr val="FFFFCC"/>
                  </a:solidFill>
                </a:endParaRPr>
              </a:p>
            </p:txBody>
          </p:sp>
          <p:sp>
            <p:nvSpPr>
              <p:cNvPr id="56" name="Oval 58">
                <a:extLst>
                  <a:ext uri="{FF2B5EF4-FFF2-40B4-BE49-F238E27FC236}">
                    <a16:creationId xmlns:a16="http://schemas.microsoft.com/office/drawing/2014/main" id="{CD082AD0-1D65-F602-6919-9132899EB8ED}"/>
                  </a:ext>
                </a:extLst>
              </p:cNvPr>
              <p:cNvSpPr>
                <a:spLocks noChangeArrowheads="1"/>
              </p:cNvSpPr>
              <p:nvPr/>
            </p:nvSpPr>
            <p:spPr bwMode="auto">
              <a:xfrm>
                <a:off x="748" y="2574"/>
                <a:ext cx="1200" cy="290"/>
              </a:xfrm>
              <a:prstGeom prst="ellipse">
                <a:avLst/>
              </a:prstGeom>
              <a:ln>
                <a:headEnd type="none" w="sm" len="sm"/>
                <a:tailEnd type="none" w="sm" len="sm"/>
              </a:ln>
            </p:spPr>
            <p:style>
              <a:lnRef idx="1">
                <a:schemeClr val="accent6"/>
              </a:lnRef>
              <a:fillRef idx="3">
                <a:schemeClr val="accent6"/>
              </a:fillRef>
              <a:effectRef idx="2">
                <a:schemeClr val="accent6"/>
              </a:effectRef>
              <a:fontRef idx="minor">
                <a:schemeClr val="lt1"/>
              </a:fontRef>
            </p:style>
            <p:txBody>
              <a:bodyPr wrap="none" anchor="ctr"/>
              <a:lstStyle/>
              <a:p>
                <a:endParaRPr lang="zh-CN" altLang="en-US">
                  <a:solidFill>
                    <a:srgbClr val="FFFFCC"/>
                  </a:solidFill>
                </a:endParaRPr>
              </a:p>
            </p:txBody>
          </p:sp>
          <p:sp>
            <p:nvSpPr>
              <p:cNvPr id="57" name="Text Box 59">
                <a:extLst>
                  <a:ext uri="{FF2B5EF4-FFF2-40B4-BE49-F238E27FC236}">
                    <a16:creationId xmlns:a16="http://schemas.microsoft.com/office/drawing/2014/main" id="{30B6B673-5A4C-FE27-DC79-6C57341CBABD}"/>
                  </a:ext>
                </a:extLst>
              </p:cNvPr>
              <p:cNvSpPr txBox="1">
                <a:spLocks noChangeArrowheads="1"/>
              </p:cNvSpPr>
              <p:nvPr/>
            </p:nvSpPr>
            <p:spPr bwMode="auto">
              <a:xfrm>
                <a:off x="833" y="2559"/>
                <a:ext cx="1126" cy="327"/>
              </a:xfrm>
              <a:prstGeom prst="rect">
                <a:avLst/>
              </a:prstGeom>
              <a:noFill/>
              <a:ln w="12700" cap="sq">
                <a:noFill/>
                <a:miter lim="800000"/>
                <a:headEnd type="none" w="sm" len="sm"/>
                <a:tailEnd type="none" w="sm" len="sm"/>
              </a:ln>
              <a:effectLst/>
            </p:spPr>
            <p:txBody>
              <a:bodyPr>
                <a:spAutoFit/>
              </a:bodyPr>
              <a:lstStyle/>
              <a:p>
                <a:r>
                  <a:rPr lang="zh-CN" altLang="en-US" sz="2800" dirty="0">
                    <a:solidFill>
                      <a:schemeClr val="bg1"/>
                    </a:solidFill>
                    <a:ea typeface="华文行楷" pitchFamily="2" charset="-122"/>
                  </a:rPr>
                  <a:t>基本思想</a:t>
                </a:r>
              </a:p>
            </p:txBody>
          </p:sp>
        </p:grpSp>
        <p:sp>
          <p:nvSpPr>
            <p:cNvPr id="54" name="Text Box 60">
              <a:extLst>
                <a:ext uri="{FF2B5EF4-FFF2-40B4-BE49-F238E27FC236}">
                  <a16:creationId xmlns:a16="http://schemas.microsoft.com/office/drawing/2014/main" id="{6FE168F7-9073-717B-F0CA-22E1CDE7E743}"/>
                </a:ext>
              </a:extLst>
            </p:cNvPr>
            <p:cNvSpPr txBox="1">
              <a:spLocks noChangeArrowheads="1"/>
            </p:cNvSpPr>
            <p:nvPr/>
          </p:nvSpPr>
          <p:spPr bwMode="auto">
            <a:xfrm>
              <a:off x="612" y="2886"/>
              <a:ext cx="4717" cy="979"/>
            </a:xfrm>
            <a:prstGeom prst="rect">
              <a:avLst/>
            </a:prstGeom>
            <a:noFill/>
            <a:ln w="12700" cap="sq">
              <a:noFill/>
              <a:miter lim="800000"/>
              <a:headEnd type="none" w="sm" len="sm"/>
              <a:tailEnd type="none" w="sm" len="sm"/>
            </a:ln>
          </p:spPr>
          <p:txBody>
            <a:bodyPr wrap="square">
              <a:spAutoFit/>
            </a:bodyPr>
            <a:lstStyle/>
            <a:p>
              <a:pPr algn="just">
                <a:lnSpc>
                  <a:spcPct val="95000"/>
                </a:lnSpc>
              </a:pPr>
              <a:r>
                <a:rPr lang="en-US" altLang="zh-CN" sz="2000" dirty="0">
                  <a:solidFill>
                    <a:srgbClr val="00008C"/>
                  </a:solidFill>
                  <a:latin typeface="幼圆" pitchFamily="49" charset="-122"/>
                  <a:ea typeface="幼圆" pitchFamily="49" charset="-122"/>
                </a:rPr>
                <a:t>    </a:t>
              </a:r>
              <a:r>
                <a:rPr lang="zh-CN" altLang="en-US" sz="2000" dirty="0">
                  <a:solidFill>
                    <a:srgbClr val="00008C"/>
                  </a:solidFill>
                  <a:latin typeface="幼圆" pitchFamily="49" charset="-122"/>
                  <a:ea typeface="幼圆" pitchFamily="49" charset="-122"/>
                </a:rPr>
                <a:t>   </a:t>
              </a:r>
              <a:r>
                <a:rPr lang="zh-CN" altLang="en-US" sz="2000" dirty="0">
                  <a:solidFill>
                    <a:schemeClr val="bg1"/>
                  </a:solidFill>
                  <a:latin typeface="幼圆" pitchFamily="49" charset="-122"/>
                  <a:ea typeface="幼圆" pitchFamily="49" charset="-122"/>
                </a:rPr>
                <a:t>若将</a:t>
              </a:r>
              <a:r>
                <a:rPr lang="en-US" altLang="zh-CN" sz="2000" dirty="0">
                  <a:solidFill>
                    <a:schemeClr val="bg1"/>
                  </a:solidFill>
                  <a:ea typeface="幼圆" pitchFamily="49" charset="-122"/>
                </a:rPr>
                <a:t>k</a:t>
              </a:r>
              <a:r>
                <a:rPr lang="zh-CN" altLang="en-US" sz="2000" dirty="0">
                  <a:solidFill>
                    <a:schemeClr val="bg1"/>
                  </a:solidFill>
                  <a:latin typeface="幼圆" pitchFamily="49" charset="-122"/>
                  <a:ea typeface="幼圆" pitchFamily="49" charset="-122"/>
                </a:rPr>
                <a:t>插入到某结点后使得该结点中关键字值数目超过</a:t>
              </a:r>
              <a:r>
                <a:rPr lang="en-US" altLang="zh-CN" sz="2000" dirty="0">
                  <a:solidFill>
                    <a:schemeClr val="bg1"/>
                  </a:solidFill>
                  <a:ea typeface="幼圆" pitchFamily="49" charset="-122"/>
                </a:rPr>
                <a:t>m-1</a:t>
              </a:r>
              <a:r>
                <a:rPr lang="zh-CN" altLang="en-US" sz="2000" dirty="0">
                  <a:solidFill>
                    <a:schemeClr val="bg1"/>
                  </a:solidFill>
                  <a:latin typeface="幼圆" pitchFamily="49" charset="-122"/>
                  <a:ea typeface="幼圆" pitchFamily="49" charset="-122"/>
                </a:rPr>
                <a:t>时，则要以该结点</a:t>
              </a:r>
              <a:r>
                <a:rPr lang="zh-CN" altLang="en-US" sz="2000" dirty="0">
                  <a:solidFill>
                    <a:srgbClr val="FFFF00"/>
                  </a:solidFill>
                  <a:latin typeface="黑体" pitchFamily="49" charset="-122"/>
                  <a:ea typeface="黑体" pitchFamily="49" charset="-122"/>
                </a:rPr>
                <a:t>位置居中</a:t>
              </a:r>
              <a:r>
                <a:rPr lang="zh-CN" altLang="en-US" sz="2000" dirty="0">
                  <a:solidFill>
                    <a:schemeClr val="bg1"/>
                  </a:solidFill>
                  <a:latin typeface="幼圆" pitchFamily="49" charset="-122"/>
                  <a:ea typeface="幼圆" pitchFamily="49" charset="-122"/>
                </a:rPr>
                <a:t>的那个关键字值为界将该结点</a:t>
              </a:r>
              <a:r>
                <a:rPr lang="zh-CN" altLang="en-US" sz="2000" dirty="0">
                  <a:solidFill>
                    <a:srgbClr val="FFFF00"/>
                  </a:solidFill>
                  <a:latin typeface="黑体" pitchFamily="49" charset="-122"/>
                  <a:ea typeface="黑体" pitchFamily="49" charset="-122"/>
                </a:rPr>
                <a:t>一分为二</a:t>
              </a:r>
              <a:r>
                <a:rPr lang="en-US" altLang="zh-CN" sz="2000" dirty="0">
                  <a:solidFill>
                    <a:schemeClr val="bg1"/>
                  </a:solidFill>
                  <a:latin typeface="幼圆" pitchFamily="49" charset="-122"/>
                  <a:ea typeface="幼圆" pitchFamily="49" charset="-122"/>
                </a:rPr>
                <a:t>,</a:t>
              </a:r>
              <a:r>
                <a:rPr lang="zh-CN" altLang="en-US" sz="2000" dirty="0">
                  <a:solidFill>
                    <a:schemeClr val="bg1"/>
                  </a:solidFill>
                  <a:latin typeface="幼圆" pitchFamily="49" charset="-122"/>
                  <a:ea typeface="幼圆" pitchFamily="49" charset="-122"/>
                </a:rPr>
                <a:t>产生一个新结点，并把位置居中的那个关键字值插入到双亲结点中</a:t>
              </a:r>
              <a:r>
                <a:rPr lang="en-US" altLang="zh-CN" sz="2000" dirty="0">
                  <a:solidFill>
                    <a:schemeClr val="bg1"/>
                  </a:solidFill>
                  <a:latin typeface="幼圆" pitchFamily="49" charset="-122"/>
                  <a:ea typeface="幼圆" pitchFamily="49" charset="-122"/>
                </a:rPr>
                <a:t>;</a:t>
              </a:r>
              <a:r>
                <a:rPr lang="zh-CN" altLang="en-US" sz="2000" dirty="0">
                  <a:solidFill>
                    <a:schemeClr val="bg1"/>
                  </a:solidFill>
                  <a:latin typeface="幼圆" pitchFamily="49" charset="-122"/>
                  <a:ea typeface="幼圆" pitchFamily="49" charset="-122"/>
                </a:rPr>
                <a:t>如双亲结点也出现上述情况</a:t>
              </a:r>
              <a:r>
                <a:rPr lang="en-US" altLang="zh-CN" sz="2000" dirty="0">
                  <a:solidFill>
                    <a:schemeClr val="bg1"/>
                  </a:solidFill>
                  <a:latin typeface="幼圆" pitchFamily="49" charset="-122"/>
                  <a:ea typeface="幼圆" pitchFamily="49" charset="-122"/>
                </a:rPr>
                <a:t>,</a:t>
              </a:r>
              <a:r>
                <a:rPr lang="zh-CN" altLang="en-US" sz="2000" dirty="0">
                  <a:solidFill>
                    <a:schemeClr val="bg1"/>
                  </a:solidFill>
                  <a:latin typeface="幼圆" pitchFamily="49" charset="-122"/>
                  <a:ea typeface="幼圆" pitchFamily="49" charset="-122"/>
                </a:rPr>
                <a:t>则需要再次进行分裂</a:t>
              </a:r>
              <a:r>
                <a:rPr lang="en-US" altLang="zh-CN" sz="2000" dirty="0">
                  <a:solidFill>
                    <a:schemeClr val="bg1"/>
                  </a:solidFill>
                  <a:latin typeface="幼圆" pitchFamily="49" charset="-122"/>
                  <a:ea typeface="幼圆" pitchFamily="49" charset="-122"/>
                </a:rPr>
                <a:t>.</a:t>
              </a:r>
              <a:r>
                <a:rPr lang="zh-CN" altLang="en-US" sz="2000" dirty="0">
                  <a:solidFill>
                    <a:schemeClr val="bg1"/>
                  </a:solidFill>
                  <a:latin typeface="幼圆" pitchFamily="49" charset="-122"/>
                  <a:ea typeface="幼圆" pitchFamily="49" charset="-122"/>
                </a:rPr>
                <a:t>最坏情况下</a:t>
              </a:r>
              <a:r>
                <a:rPr lang="en-US" altLang="zh-CN" sz="2000" dirty="0">
                  <a:solidFill>
                    <a:schemeClr val="bg1"/>
                  </a:solidFill>
                  <a:latin typeface="幼圆" pitchFamily="49" charset="-122"/>
                  <a:ea typeface="幼圆" pitchFamily="49" charset="-122"/>
                </a:rPr>
                <a:t>,</a:t>
              </a:r>
              <a:r>
                <a:rPr lang="zh-CN" altLang="en-US" sz="2000" dirty="0">
                  <a:solidFill>
                    <a:schemeClr val="bg1"/>
                  </a:solidFill>
                  <a:latin typeface="幼圆" pitchFamily="49" charset="-122"/>
                  <a:ea typeface="幼圆" pitchFamily="49" charset="-122"/>
                </a:rPr>
                <a:t>需要一直分裂到根结点，以致于使得</a:t>
              </a:r>
              <a:r>
                <a:rPr lang="en-US" altLang="zh-CN" sz="2000" dirty="0">
                  <a:solidFill>
                    <a:schemeClr val="bg1"/>
                  </a:solidFill>
                  <a:ea typeface="幼圆" pitchFamily="49" charset="-122"/>
                </a:rPr>
                <a:t>B-</a:t>
              </a:r>
              <a:r>
                <a:rPr lang="zh-CN" altLang="en-US" sz="2000" dirty="0">
                  <a:solidFill>
                    <a:schemeClr val="bg1"/>
                  </a:solidFill>
                  <a:latin typeface="幼圆" pitchFamily="49" charset="-122"/>
                  <a:ea typeface="幼圆" pitchFamily="49" charset="-122"/>
                </a:rPr>
                <a:t>树的深度加</a:t>
              </a:r>
              <a:r>
                <a:rPr lang="en-US" altLang="zh-CN" sz="2000" dirty="0">
                  <a:solidFill>
                    <a:schemeClr val="bg1"/>
                  </a:solidFill>
                  <a:ea typeface="幼圆" pitchFamily="49" charset="-122"/>
                </a:rPr>
                <a:t>1</a:t>
              </a:r>
              <a:r>
                <a:rPr lang="zh-CN" altLang="en-US" sz="2000" dirty="0">
                  <a:solidFill>
                    <a:schemeClr val="bg1"/>
                  </a:solidFill>
                  <a:latin typeface="幼圆" pitchFamily="49" charset="-122"/>
                  <a:ea typeface="幼圆" pitchFamily="49" charset="-122"/>
                </a:rPr>
                <a:t>。</a:t>
              </a:r>
            </a:p>
          </p:txBody>
        </p:sp>
      </p:grpSp>
    </p:spTree>
    <p:extLst>
      <p:ext uri="{BB962C8B-B14F-4D97-AF65-F5344CB8AC3E}">
        <p14:creationId xmlns:p14="http://schemas.microsoft.com/office/powerpoint/2010/main" val="132321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wipe(left)">
                                      <p:cBhvr>
                                        <p:cTn id="7" dur="500"/>
                                        <p:tgtEl>
                                          <p:spTgt spid="4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up)">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36"/>
                                        </p:tgtEl>
                                        <p:attrNameLst>
                                          <p:attrName>style.visibility</p:attrName>
                                        </p:attrNameLst>
                                      </p:cBhvr>
                                      <p:to>
                                        <p:strVal val="visible"/>
                                      </p:to>
                                    </p:set>
                                    <p:anim calcmode="lin" valueType="num">
                                      <p:cBhvr additive="base">
                                        <p:cTn id="17" dur="500" fill="hold"/>
                                        <p:tgtEl>
                                          <p:spTgt spid="36"/>
                                        </p:tgtEl>
                                        <p:attrNameLst>
                                          <p:attrName>ppt_x</p:attrName>
                                        </p:attrNameLst>
                                      </p:cBhvr>
                                      <p:tavLst>
                                        <p:tav tm="0">
                                          <p:val>
                                            <p:strVal val="0-#ppt_w/2"/>
                                          </p:val>
                                        </p:tav>
                                        <p:tav tm="100000">
                                          <p:val>
                                            <p:strVal val="#ppt_x"/>
                                          </p:val>
                                        </p:tav>
                                      </p:tavLst>
                                    </p:anim>
                                    <p:anim calcmode="lin" valueType="num">
                                      <p:cBhvr additive="base">
                                        <p:cTn id="18" dur="500" fill="hold"/>
                                        <p:tgtEl>
                                          <p:spTgt spid="36"/>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29"/>
                                        </p:tgtEl>
                                        <p:attrNameLst>
                                          <p:attrName>style.visibility</p:attrName>
                                        </p:attrNameLst>
                                      </p:cBhvr>
                                      <p:to>
                                        <p:strVal val="visible"/>
                                      </p:to>
                                    </p:set>
                                    <p:animEffect transition="in" filter="wipe(down)">
                                      <p:cBhvr>
                                        <p:cTn id="23" dur="500"/>
                                        <p:tgtEl>
                                          <p:spTgt spid="29"/>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32"/>
                                        </p:tgtEl>
                                        <p:attrNameLst>
                                          <p:attrName>style.visibility</p:attrName>
                                        </p:attrNameLst>
                                      </p:cBhvr>
                                      <p:to>
                                        <p:strVal val="visible"/>
                                      </p:to>
                                    </p:set>
                                    <p:animEffect transition="in" filter="dissolve">
                                      <p:cBhvr>
                                        <p:cTn id="28" dur="500"/>
                                        <p:tgtEl>
                                          <p:spTgt spid="32"/>
                                        </p:tgtEl>
                                      </p:cBhvr>
                                    </p:animEffect>
                                  </p:childTnLst>
                                </p:cTn>
                              </p:par>
                            </p:childTnLst>
                          </p:cTn>
                        </p:par>
                      </p:childTnLst>
                    </p:cTn>
                  </p:par>
                  <p:par>
                    <p:cTn id="29" fill="hold">
                      <p:stCondLst>
                        <p:cond delay="indefinite"/>
                      </p:stCondLst>
                      <p:childTnLst>
                        <p:par>
                          <p:cTn id="30" fill="hold">
                            <p:stCondLst>
                              <p:cond delay="0"/>
                            </p:stCondLst>
                            <p:childTnLst>
                              <p:par>
                                <p:cTn id="31" presetID="23" presetClass="entr" presetSubtype="528" fill="hold" nodeType="clickEffect">
                                  <p:stCondLst>
                                    <p:cond delay="0"/>
                                  </p:stCondLst>
                                  <p:childTnLst>
                                    <p:set>
                                      <p:cBhvr>
                                        <p:cTn id="32" dur="1" fill="hold">
                                          <p:stCondLst>
                                            <p:cond delay="0"/>
                                          </p:stCondLst>
                                        </p:cTn>
                                        <p:tgtEl>
                                          <p:spTgt spid="40"/>
                                        </p:tgtEl>
                                        <p:attrNameLst>
                                          <p:attrName>style.visibility</p:attrName>
                                        </p:attrNameLst>
                                      </p:cBhvr>
                                      <p:to>
                                        <p:strVal val="visible"/>
                                      </p:to>
                                    </p:set>
                                    <p:anim calcmode="lin" valueType="num">
                                      <p:cBhvr>
                                        <p:cTn id="33" dur="500" fill="hold"/>
                                        <p:tgtEl>
                                          <p:spTgt spid="40"/>
                                        </p:tgtEl>
                                        <p:attrNameLst>
                                          <p:attrName>ppt_w</p:attrName>
                                        </p:attrNameLst>
                                      </p:cBhvr>
                                      <p:tavLst>
                                        <p:tav tm="0">
                                          <p:val>
                                            <p:fltVal val="0"/>
                                          </p:val>
                                        </p:tav>
                                        <p:tav tm="100000">
                                          <p:val>
                                            <p:strVal val="#ppt_w"/>
                                          </p:val>
                                        </p:tav>
                                      </p:tavLst>
                                    </p:anim>
                                    <p:anim calcmode="lin" valueType="num">
                                      <p:cBhvr>
                                        <p:cTn id="34" dur="500" fill="hold"/>
                                        <p:tgtEl>
                                          <p:spTgt spid="40"/>
                                        </p:tgtEl>
                                        <p:attrNameLst>
                                          <p:attrName>ppt_h</p:attrName>
                                        </p:attrNameLst>
                                      </p:cBhvr>
                                      <p:tavLst>
                                        <p:tav tm="0">
                                          <p:val>
                                            <p:fltVal val="0"/>
                                          </p:val>
                                        </p:tav>
                                        <p:tav tm="100000">
                                          <p:val>
                                            <p:strVal val="#ppt_h"/>
                                          </p:val>
                                        </p:tav>
                                      </p:tavLst>
                                    </p:anim>
                                    <p:anim calcmode="lin" valueType="num">
                                      <p:cBhvr>
                                        <p:cTn id="35" dur="500" fill="hold"/>
                                        <p:tgtEl>
                                          <p:spTgt spid="40"/>
                                        </p:tgtEl>
                                        <p:attrNameLst>
                                          <p:attrName>ppt_x</p:attrName>
                                        </p:attrNameLst>
                                      </p:cBhvr>
                                      <p:tavLst>
                                        <p:tav tm="0">
                                          <p:val>
                                            <p:fltVal val="0.5"/>
                                          </p:val>
                                        </p:tav>
                                        <p:tav tm="100000">
                                          <p:val>
                                            <p:strVal val="#ppt_x"/>
                                          </p:val>
                                        </p:tav>
                                      </p:tavLst>
                                    </p:anim>
                                    <p:anim calcmode="lin" valueType="num">
                                      <p:cBhvr>
                                        <p:cTn id="36" dur="500" fill="hold"/>
                                        <p:tgtEl>
                                          <p:spTgt spid="40"/>
                                        </p:tgtEl>
                                        <p:attrNameLst>
                                          <p:attrName>ppt_y</p:attrName>
                                        </p:attrNameLst>
                                      </p:cBhvr>
                                      <p:tavLst>
                                        <p:tav tm="0">
                                          <p:val>
                                            <p:fltVal val="0.5"/>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16" presetClass="entr" presetSubtype="37" fill="hold" nodeType="clickEffect">
                                  <p:stCondLst>
                                    <p:cond delay="0"/>
                                  </p:stCondLst>
                                  <p:childTnLst>
                                    <p:set>
                                      <p:cBhvr>
                                        <p:cTn id="40" dur="1" fill="hold">
                                          <p:stCondLst>
                                            <p:cond delay="0"/>
                                          </p:stCondLst>
                                        </p:cTn>
                                        <p:tgtEl>
                                          <p:spTgt spid="46"/>
                                        </p:tgtEl>
                                        <p:attrNameLst>
                                          <p:attrName>style.visibility</p:attrName>
                                        </p:attrNameLst>
                                      </p:cBhvr>
                                      <p:to>
                                        <p:strVal val="visible"/>
                                      </p:to>
                                    </p:set>
                                    <p:animEffect transition="in" filter="barn(outVertical)">
                                      <p:cBhvr>
                                        <p:cTn id="41" dur="500"/>
                                        <p:tgtEl>
                                          <p:spTgt spid="46"/>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52"/>
                                        </p:tgtEl>
                                        <p:attrNameLst>
                                          <p:attrName>style.visibility</p:attrName>
                                        </p:attrNameLst>
                                      </p:cBhvr>
                                      <p:to>
                                        <p:strVal val="visible"/>
                                      </p:to>
                                    </p:set>
                                    <p:animEffect transition="in" filter="wipe(left)">
                                      <p:cBhvr>
                                        <p:cTn id="46"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D6308171-BF71-9E6A-EE04-9D497065FF58}"/>
              </a:ext>
            </a:extLst>
          </p:cNvPr>
          <p:cNvSpPr>
            <a:spLocks noGrp="1"/>
          </p:cNvSpPr>
          <p:nvPr>
            <p:ph type="dt" sz="half" idx="10"/>
          </p:nvPr>
        </p:nvSpPr>
        <p:spPr/>
        <p:txBody>
          <a:bodyPr/>
          <a:lstStyle/>
          <a:p>
            <a:pPr>
              <a:defRPr/>
            </a:pPr>
            <a:fld id="{72795A5C-ABA9-164F-9A37-0CFC1B48C772}" type="datetime1">
              <a:rPr lang="en-US" altLang="zh-CN" smtClean="0"/>
              <a:t>6/9/22</a:t>
            </a:fld>
            <a:endParaRPr lang="en-US" altLang="zh-CN" dirty="0"/>
          </a:p>
        </p:txBody>
      </p:sp>
      <p:sp>
        <p:nvSpPr>
          <p:cNvPr id="5" name="灯片编号占位符 4">
            <a:extLst>
              <a:ext uri="{FF2B5EF4-FFF2-40B4-BE49-F238E27FC236}">
                <a16:creationId xmlns:a16="http://schemas.microsoft.com/office/drawing/2014/main" id="{F4F5062D-8020-DD7D-E6A6-30BA80DCE9D5}"/>
              </a:ext>
            </a:extLst>
          </p:cNvPr>
          <p:cNvSpPr>
            <a:spLocks noGrp="1"/>
          </p:cNvSpPr>
          <p:nvPr>
            <p:ph type="sldNum" sz="quarter" idx="12"/>
          </p:nvPr>
        </p:nvSpPr>
        <p:spPr/>
        <p:txBody>
          <a:bodyPr/>
          <a:lstStyle/>
          <a:p>
            <a:pPr>
              <a:defRPr/>
            </a:pPr>
            <a:fld id="{4FF538FA-A287-4FBD-9703-6DB9C5344803}" type="slidenum">
              <a:rPr lang="zh-CN" altLang="en-US" smtClean="0"/>
              <a:t>54</a:t>
            </a:fld>
            <a:endParaRPr lang="en-US" altLang="zh-CN" dirty="0"/>
          </a:p>
        </p:txBody>
      </p:sp>
      <p:sp>
        <p:nvSpPr>
          <p:cNvPr id="6" name="Rectangle 3">
            <a:extLst>
              <a:ext uri="{FF2B5EF4-FFF2-40B4-BE49-F238E27FC236}">
                <a16:creationId xmlns:a16="http://schemas.microsoft.com/office/drawing/2014/main" id="{0CB249A7-DC2F-85BE-C29A-0E0A212046BA}"/>
              </a:ext>
            </a:extLst>
          </p:cNvPr>
          <p:cNvSpPr>
            <a:spLocks noChangeArrowheads="1"/>
          </p:cNvSpPr>
          <p:nvPr/>
        </p:nvSpPr>
        <p:spPr bwMode="auto">
          <a:xfrm>
            <a:off x="793750" y="547688"/>
            <a:ext cx="7893050" cy="4249737"/>
          </a:xfrm>
          <a:prstGeom prst="rect">
            <a:avLst/>
          </a:prstGeom>
          <a:solidFill>
            <a:schemeClr val="accent4">
              <a:lumMod val="20000"/>
              <a:lumOff val="80000"/>
              <a:alpha val="50000"/>
            </a:schemeClr>
          </a:solidFill>
          <a:ln>
            <a:noFill/>
          </a:ln>
        </p:spPr>
        <p:style>
          <a:lnRef idx="0">
            <a:scrgbClr r="0" g="0" b="0"/>
          </a:lnRef>
          <a:fillRef idx="0">
            <a:scrgbClr r="0" g="0" b="0"/>
          </a:fillRef>
          <a:effectRef idx="0">
            <a:scrgbClr r="0" g="0" b="0"/>
          </a:effectRef>
          <a:fontRef idx="minor">
            <a:schemeClr val="lt1"/>
          </a:fontRef>
        </p:style>
        <p:txBody>
          <a:bodyPr wrap="none" anchor="ctr"/>
          <a:lstStyle/>
          <a:p>
            <a:endParaRPr lang="zh-CN" altLang="en-US">
              <a:solidFill>
                <a:srgbClr val="FFFFCC"/>
              </a:solidFill>
            </a:endParaRPr>
          </a:p>
        </p:txBody>
      </p:sp>
      <p:grpSp>
        <p:nvGrpSpPr>
          <p:cNvPr id="7" name="Group 63">
            <a:extLst>
              <a:ext uri="{FF2B5EF4-FFF2-40B4-BE49-F238E27FC236}">
                <a16:creationId xmlns:a16="http://schemas.microsoft.com/office/drawing/2014/main" id="{DF605539-944D-144C-35F5-FF858DFC7EB8}"/>
              </a:ext>
            </a:extLst>
          </p:cNvPr>
          <p:cNvGrpSpPr>
            <a:grpSpLocks/>
          </p:cNvGrpSpPr>
          <p:nvPr/>
        </p:nvGrpSpPr>
        <p:grpSpPr bwMode="auto">
          <a:xfrm>
            <a:off x="990600" y="246062"/>
            <a:ext cx="2322513" cy="533400"/>
            <a:chOff x="624" y="179"/>
            <a:chExt cx="1463" cy="336"/>
          </a:xfrm>
        </p:grpSpPr>
        <p:sp>
          <p:nvSpPr>
            <p:cNvPr id="8" name="Oval 4">
              <a:extLst>
                <a:ext uri="{FF2B5EF4-FFF2-40B4-BE49-F238E27FC236}">
                  <a16:creationId xmlns:a16="http://schemas.microsoft.com/office/drawing/2014/main" id="{6F326CCC-0F38-6A9F-8AEB-003DD3BA9425}"/>
                </a:ext>
              </a:extLst>
            </p:cNvPr>
            <p:cNvSpPr>
              <a:spLocks noChangeArrowheads="1"/>
            </p:cNvSpPr>
            <p:nvPr/>
          </p:nvSpPr>
          <p:spPr bwMode="auto">
            <a:xfrm>
              <a:off x="624" y="196"/>
              <a:ext cx="1392" cy="288"/>
            </a:xfrm>
            <a:prstGeom prst="ellipse">
              <a:avLst/>
            </a:prstGeom>
            <a:ln>
              <a:headEnd type="none" w="sm" len="sm"/>
              <a:tailEnd type="none" w="sm" len="sm"/>
            </a:ln>
          </p:spPr>
          <p:style>
            <a:lnRef idx="1">
              <a:schemeClr val="accent5"/>
            </a:lnRef>
            <a:fillRef idx="3">
              <a:schemeClr val="accent5"/>
            </a:fillRef>
            <a:effectRef idx="2">
              <a:schemeClr val="accent5"/>
            </a:effectRef>
            <a:fontRef idx="minor">
              <a:schemeClr val="lt1"/>
            </a:fontRef>
          </p:style>
          <p:txBody>
            <a:bodyPr wrap="none" anchor="ctr"/>
            <a:lstStyle/>
            <a:p>
              <a:endParaRPr lang="zh-CN" altLang="en-US">
                <a:solidFill>
                  <a:srgbClr val="FFFFCC"/>
                </a:solidFill>
              </a:endParaRPr>
            </a:p>
          </p:txBody>
        </p:sp>
        <p:sp>
          <p:nvSpPr>
            <p:cNvPr id="9" name="Rectangle 5">
              <a:extLst>
                <a:ext uri="{FF2B5EF4-FFF2-40B4-BE49-F238E27FC236}">
                  <a16:creationId xmlns:a16="http://schemas.microsoft.com/office/drawing/2014/main" id="{746C448A-57C1-EC94-FFDA-37F437889252}"/>
                </a:ext>
              </a:extLst>
            </p:cNvPr>
            <p:cNvSpPr>
              <a:spLocks noChangeArrowheads="1"/>
            </p:cNvSpPr>
            <p:nvPr/>
          </p:nvSpPr>
          <p:spPr bwMode="auto">
            <a:xfrm>
              <a:off x="675" y="179"/>
              <a:ext cx="1412" cy="336"/>
            </a:xfrm>
            <a:prstGeom prst="rect">
              <a:avLst/>
            </a:prstGeom>
            <a:noFill/>
            <a:ln w="12700" cap="sq">
              <a:noFill/>
              <a:miter lim="800000"/>
              <a:headEnd type="none" w="sm" len="sm"/>
              <a:tailEnd type="none" w="sm" len="sm"/>
            </a:ln>
            <a:effectLst/>
          </p:spPr>
          <p:txBody>
            <a:bodyPr>
              <a:spAutoFit/>
            </a:bodyPr>
            <a:lstStyle/>
            <a:p>
              <a:r>
                <a:rPr lang="zh-CN" altLang="en-US" sz="2900" dirty="0">
                  <a:solidFill>
                    <a:schemeClr val="bg1"/>
                  </a:solidFill>
                  <a:ea typeface="华文新魏" pitchFamily="2" charset="-122"/>
                </a:rPr>
                <a:t>一般情况下</a:t>
              </a:r>
            </a:p>
          </p:txBody>
        </p:sp>
      </p:grpSp>
      <p:grpSp>
        <p:nvGrpSpPr>
          <p:cNvPr id="10" name="Group 6">
            <a:extLst>
              <a:ext uri="{FF2B5EF4-FFF2-40B4-BE49-F238E27FC236}">
                <a16:creationId xmlns:a16="http://schemas.microsoft.com/office/drawing/2014/main" id="{5AE0DD25-B657-7279-B57A-56C622B4A89A}"/>
              </a:ext>
            </a:extLst>
          </p:cNvPr>
          <p:cNvGrpSpPr>
            <a:grpSpLocks/>
          </p:cNvGrpSpPr>
          <p:nvPr/>
        </p:nvGrpSpPr>
        <p:grpSpPr bwMode="auto">
          <a:xfrm>
            <a:off x="846138" y="911225"/>
            <a:ext cx="7945438" cy="1219200"/>
            <a:chOff x="489" y="624"/>
            <a:chExt cx="5005" cy="768"/>
          </a:xfrm>
        </p:grpSpPr>
        <p:sp>
          <p:nvSpPr>
            <p:cNvPr id="11" name="Text Box 7">
              <a:extLst>
                <a:ext uri="{FF2B5EF4-FFF2-40B4-BE49-F238E27FC236}">
                  <a16:creationId xmlns:a16="http://schemas.microsoft.com/office/drawing/2014/main" id="{01461507-63E3-E082-7EBC-DB7D294AED1B}"/>
                </a:ext>
              </a:extLst>
            </p:cNvPr>
            <p:cNvSpPr txBox="1">
              <a:spLocks noChangeArrowheads="1"/>
            </p:cNvSpPr>
            <p:nvPr/>
          </p:nvSpPr>
          <p:spPr bwMode="auto">
            <a:xfrm>
              <a:off x="598" y="624"/>
              <a:ext cx="4896" cy="372"/>
            </a:xfrm>
            <a:prstGeom prst="rect">
              <a:avLst/>
            </a:prstGeom>
            <a:noFill/>
            <a:ln w="12700" cap="sq">
              <a:noFill/>
              <a:miter lim="800000"/>
              <a:headEnd type="none" w="sm" len="sm"/>
              <a:tailEnd type="none" w="sm" len="sm"/>
            </a:ln>
          </p:spPr>
          <p:txBody>
            <a:bodyPr>
              <a:spAutoFit/>
            </a:bodyPr>
            <a:lstStyle/>
            <a:p>
              <a:pPr>
                <a:lnSpc>
                  <a:spcPct val="90000"/>
                </a:lnSpc>
              </a:pPr>
              <a:r>
                <a:rPr lang="en-US" altLang="zh-CN" dirty="0">
                  <a:solidFill>
                    <a:srgbClr val="000066"/>
                  </a:solidFill>
                  <a:ea typeface="幼圆" pitchFamily="49" charset="-122"/>
                </a:rPr>
                <a:t>      </a:t>
              </a:r>
              <a:r>
                <a:rPr lang="zh-CN" altLang="en-US" dirty="0">
                  <a:solidFill>
                    <a:srgbClr val="000066"/>
                  </a:solidFill>
                  <a:ea typeface="幼圆" pitchFamily="49" charset="-122"/>
                </a:rPr>
                <a:t>若某结点已有</a:t>
              </a:r>
              <a:r>
                <a:rPr lang="en-US" altLang="zh-CN" dirty="0">
                  <a:solidFill>
                    <a:srgbClr val="000066"/>
                  </a:solidFill>
                  <a:ea typeface="幼圆" pitchFamily="49" charset="-122"/>
                </a:rPr>
                <a:t>m</a:t>
              </a:r>
              <a:r>
                <a:rPr lang="en-US" altLang="zh-CN" dirty="0">
                  <a:solidFill>
                    <a:srgbClr val="000066"/>
                  </a:solidFill>
                  <a:latin typeface="宋体" charset="-122"/>
                </a:rPr>
                <a:t>-</a:t>
              </a:r>
              <a:r>
                <a:rPr lang="en-US" altLang="zh-CN" dirty="0">
                  <a:solidFill>
                    <a:srgbClr val="000066"/>
                  </a:solidFill>
                  <a:ea typeface="幼圆" pitchFamily="49" charset="-122"/>
                </a:rPr>
                <a:t>1</a:t>
              </a:r>
              <a:r>
                <a:rPr lang="zh-CN" altLang="en-US" dirty="0">
                  <a:solidFill>
                    <a:srgbClr val="000066"/>
                  </a:solidFill>
                  <a:ea typeface="幼圆" pitchFamily="49" charset="-122"/>
                </a:rPr>
                <a:t>个关键字值，在该结点中插入一个新的关键字值，使得该结点内容为</a:t>
              </a:r>
            </a:p>
          </p:txBody>
        </p:sp>
        <p:sp>
          <p:nvSpPr>
            <p:cNvPr id="12" name="Rectangle 8">
              <a:extLst>
                <a:ext uri="{FF2B5EF4-FFF2-40B4-BE49-F238E27FC236}">
                  <a16:creationId xmlns:a16="http://schemas.microsoft.com/office/drawing/2014/main" id="{F598BBD1-024A-C46E-7EF1-3F7D6F0BF35A}"/>
                </a:ext>
              </a:extLst>
            </p:cNvPr>
            <p:cNvSpPr>
              <a:spLocks noChangeArrowheads="1"/>
            </p:cNvSpPr>
            <p:nvPr/>
          </p:nvSpPr>
          <p:spPr bwMode="auto">
            <a:xfrm>
              <a:off x="760" y="1123"/>
              <a:ext cx="4324" cy="269"/>
            </a:xfrm>
            <a:prstGeom prst="rect">
              <a:avLst/>
            </a:prstGeom>
            <a:noFill/>
            <a:ln w="25400" cap="sq">
              <a:solidFill>
                <a:srgbClr val="333399"/>
              </a:solidFill>
              <a:miter lim="800000"/>
              <a:headEnd type="none" w="sm" len="sm"/>
              <a:tailEnd type="none" w="sm" len="sm"/>
            </a:ln>
          </p:spPr>
          <p:txBody>
            <a:bodyPr wrap="none" anchor="ctr"/>
            <a:lstStyle/>
            <a:p>
              <a:endParaRPr lang="zh-CN" altLang="en-US">
                <a:solidFill>
                  <a:srgbClr val="FFFFCC"/>
                </a:solidFill>
              </a:endParaRPr>
            </a:p>
          </p:txBody>
        </p:sp>
        <p:sp>
          <p:nvSpPr>
            <p:cNvPr id="13" name="Text Box 9">
              <a:extLst>
                <a:ext uri="{FF2B5EF4-FFF2-40B4-BE49-F238E27FC236}">
                  <a16:creationId xmlns:a16="http://schemas.microsoft.com/office/drawing/2014/main" id="{02A653A6-7B4D-FE21-288F-E8F88F11376B}"/>
                </a:ext>
              </a:extLst>
            </p:cNvPr>
            <p:cNvSpPr txBox="1">
              <a:spLocks noChangeArrowheads="1"/>
            </p:cNvSpPr>
            <p:nvPr/>
          </p:nvSpPr>
          <p:spPr bwMode="auto">
            <a:xfrm>
              <a:off x="790" y="1109"/>
              <a:ext cx="4307" cy="233"/>
            </a:xfrm>
            <a:prstGeom prst="rect">
              <a:avLst/>
            </a:prstGeom>
            <a:noFill/>
            <a:ln w="12700" cap="sq">
              <a:noFill/>
              <a:miter lim="800000"/>
              <a:headEnd type="none" w="sm" len="sm"/>
              <a:tailEnd type="none" w="sm" len="sm"/>
            </a:ln>
          </p:spPr>
          <p:txBody>
            <a:bodyPr wrap="none">
              <a:spAutoFit/>
            </a:bodyPr>
            <a:lstStyle/>
            <a:p>
              <a:r>
                <a:rPr lang="en-US" altLang="zh-CN" dirty="0">
                  <a:solidFill>
                    <a:srgbClr val="FF3300"/>
                  </a:solidFill>
                </a:rPr>
                <a:t>m</a:t>
              </a:r>
              <a:r>
                <a:rPr lang="en-US" altLang="zh-CN" dirty="0">
                  <a:solidFill>
                    <a:srgbClr val="00007C"/>
                  </a:solidFill>
                </a:rPr>
                <a:t>  key</a:t>
              </a:r>
              <a:r>
                <a:rPr lang="en-US" altLang="zh-CN" baseline="-25000" dirty="0">
                  <a:solidFill>
                    <a:srgbClr val="00007C"/>
                  </a:solidFill>
                </a:rPr>
                <a:t>1</a:t>
              </a:r>
              <a:r>
                <a:rPr lang="en-US" altLang="zh-CN" dirty="0">
                  <a:solidFill>
                    <a:srgbClr val="00007C"/>
                  </a:solidFill>
                </a:rPr>
                <a:t>  key</a:t>
              </a:r>
              <a:r>
                <a:rPr lang="en-US" altLang="zh-CN" baseline="-25000" dirty="0">
                  <a:solidFill>
                    <a:srgbClr val="00007C"/>
                  </a:solidFill>
                </a:rPr>
                <a:t>2</a:t>
              </a:r>
              <a:r>
                <a:rPr lang="en-US" altLang="zh-CN" dirty="0">
                  <a:solidFill>
                    <a:srgbClr val="00007C"/>
                  </a:solidFill>
                </a:rPr>
                <a:t>  key</a:t>
              </a:r>
              <a:r>
                <a:rPr lang="en-US" altLang="zh-CN" baseline="-25000" dirty="0">
                  <a:solidFill>
                    <a:srgbClr val="00007C"/>
                  </a:solidFill>
                </a:rPr>
                <a:t>3</a:t>
              </a:r>
              <a:r>
                <a:rPr lang="en-US" altLang="zh-CN" dirty="0">
                  <a:solidFill>
                    <a:srgbClr val="00007C"/>
                  </a:solidFill>
                </a:rPr>
                <a:t>     </a:t>
              </a:r>
              <a:r>
                <a:rPr lang="en-US" altLang="zh-CN" dirty="0">
                  <a:solidFill>
                    <a:srgbClr val="00007C"/>
                  </a:solidFill>
                  <a:cs typeface="Times New Roman" pitchFamily="18" charset="0"/>
                </a:rPr>
                <a:t>…</a:t>
              </a:r>
              <a:r>
                <a:rPr lang="en-US" altLang="zh-CN" dirty="0">
                  <a:solidFill>
                    <a:srgbClr val="00007C"/>
                  </a:solidFill>
                  <a:sym typeface="Symbol" pitchFamily="18" charset="2"/>
                </a:rPr>
                <a:t>   </a:t>
              </a:r>
              <a:r>
                <a:rPr lang="en-US" altLang="zh-CN" dirty="0" err="1">
                  <a:solidFill>
                    <a:srgbClr val="00007C"/>
                  </a:solidFill>
                </a:rPr>
                <a:t>key</a:t>
              </a:r>
              <a:r>
                <a:rPr lang="en-US" altLang="zh-CN" baseline="-25000" dirty="0" err="1">
                  <a:solidFill>
                    <a:srgbClr val="00007C"/>
                  </a:solidFill>
                </a:rPr>
                <a:t>i</a:t>
              </a:r>
              <a:r>
                <a:rPr lang="en-US" altLang="zh-CN" baseline="-25000" dirty="0">
                  <a:solidFill>
                    <a:srgbClr val="00007C"/>
                  </a:solidFill>
                </a:rPr>
                <a:t>   </a:t>
              </a:r>
              <a:r>
                <a:rPr lang="en-US" altLang="zh-CN" dirty="0">
                  <a:solidFill>
                    <a:srgbClr val="00007C"/>
                  </a:solidFill>
                </a:rPr>
                <a:t>key</a:t>
              </a:r>
              <a:r>
                <a:rPr lang="en-US" altLang="zh-CN" baseline="-25000" dirty="0">
                  <a:solidFill>
                    <a:srgbClr val="00007C"/>
                  </a:solidFill>
                </a:rPr>
                <a:t>i+1</a:t>
              </a:r>
              <a:r>
                <a:rPr lang="en-US" altLang="zh-CN" dirty="0">
                  <a:solidFill>
                    <a:srgbClr val="00007C"/>
                  </a:solidFill>
                </a:rPr>
                <a:t>   </a:t>
              </a:r>
              <a:r>
                <a:rPr lang="en-US" altLang="zh-CN" dirty="0">
                  <a:solidFill>
                    <a:srgbClr val="00007C"/>
                  </a:solidFill>
                  <a:cs typeface="Times New Roman" pitchFamily="18" charset="0"/>
                </a:rPr>
                <a:t>…  </a:t>
              </a:r>
              <a:r>
                <a:rPr lang="en-US" altLang="zh-CN" dirty="0">
                  <a:solidFill>
                    <a:srgbClr val="00007C"/>
                  </a:solidFill>
                </a:rPr>
                <a:t>  key</a:t>
              </a:r>
              <a:r>
                <a:rPr lang="en-US" altLang="zh-CN" baseline="-25000" dirty="0">
                  <a:solidFill>
                    <a:srgbClr val="00007C"/>
                  </a:solidFill>
                </a:rPr>
                <a:t>m-1</a:t>
              </a:r>
              <a:r>
                <a:rPr lang="en-US" altLang="zh-CN" dirty="0">
                  <a:solidFill>
                    <a:srgbClr val="00007C"/>
                  </a:solidFill>
                </a:rPr>
                <a:t>  </a:t>
              </a:r>
              <a:r>
                <a:rPr lang="en-US" altLang="zh-CN" dirty="0" err="1">
                  <a:solidFill>
                    <a:srgbClr val="00007C"/>
                  </a:solidFill>
                </a:rPr>
                <a:t>key</a:t>
              </a:r>
              <a:r>
                <a:rPr lang="en-US" altLang="zh-CN" baseline="-25000" dirty="0" err="1">
                  <a:solidFill>
                    <a:srgbClr val="00007C"/>
                  </a:solidFill>
                </a:rPr>
                <a:t>m</a:t>
              </a:r>
              <a:r>
                <a:rPr lang="en-US" altLang="zh-CN" dirty="0">
                  <a:solidFill>
                    <a:srgbClr val="00007C"/>
                  </a:solidFill>
                </a:rPr>
                <a:t> </a:t>
              </a:r>
            </a:p>
          </p:txBody>
        </p:sp>
        <p:sp>
          <p:nvSpPr>
            <p:cNvPr id="14" name="Text Box 10">
              <a:extLst>
                <a:ext uri="{FF2B5EF4-FFF2-40B4-BE49-F238E27FC236}">
                  <a16:creationId xmlns:a16="http://schemas.microsoft.com/office/drawing/2014/main" id="{06209E25-8B86-7FDE-24A6-E15CDDE0DF02}"/>
                </a:ext>
              </a:extLst>
            </p:cNvPr>
            <p:cNvSpPr txBox="1">
              <a:spLocks noChangeArrowheads="1"/>
            </p:cNvSpPr>
            <p:nvPr/>
          </p:nvSpPr>
          <p:spPr bwMode="auto">
            <a:xfrm>
              <a:off x="489" y="1074"/>
              <a:ext cx="214" cy="269"/>
            </a:xfrm>
            <a:prstGeom prst="rect">
              <a:avLst/>
            </a:prstGeom>
            <a:noFill/>
            <a:ln w="12700" cap="sq">
              <a:noFill/>
              <a:miter lim="800000"/>
              <a:headEnd type="none" w="sm" len="sm"/>
              <a:tailEnd type="none" w="sm" len="sm"/>
            </a:ln>
          </p:spPr>
          <p:txBody>
            <a:bodyPr wrap="square">
              <a:spAutoFit/>
            </a:bodyPr>
            <a:lstStyle/>
            <a:p>
              <a:r>
                <a:rPr lang="en-US" altLang="zh-CN" sz="2200">
                  <a:solidFill>
                    <a:srgbClr val="CC0066"/>
                  </a:solidFill>
                </a:rPr>
                <a:t>q</a:t>
              </a:r>
            </a:p>
          </p:txBody>
        </p:sp>
      </p:grpSp>
      <p:sp>
        <p:nvSpPr>
          <p:cNvPr id="16" name="Rectangle 12">
            <a:extLst>
              <a:ext uri="{FF2B5EF4-FFF2-40B4-BE49-F238E27FC236}">
                <a16:creationId xmlns:a16="http://schemas.microsoft.com/office/drawing/2014/main" id="{45B182F3-1B5E-2A2B-C0F5-2AAD313D1784}"/>
              </a:ext>
            </a:extLst>
          </p:cNvPr>
          <p:cNvSpPr>
            <a:spLocks noChangeArrowheads="1"/>
          </p:cNvSpPr>
          <p:nvPr/>
        </p:nvSpPr>
        <p:spPr bwMode="auto">
          <a:xfrm>
            <a:off x="1017588" y="2185989"/>
            <a:ext cx="7332662" cy="341632"/>
          </a:xfrm>
          <a:prstGeom prst="rect">
            <a:avLst/>
          </a:prstGeom>
          <a:noFill/>
          <a:ln w="12700" cap="sq">
            <a:noFill/>
            <a:miter lim="800000"/>
            <a:headEnd type="none" w="sm" len="sm"/>
            <a:tailEnd type="none" w="sm" len="sm"/>
          </a:ln>
        </p:spPr>
        <p:txBody>
          <a:bodyPr wrap="square">
            <a:spAutoFit/>
          </a:bodyPr>
          <a:lstStyle/>
          <a:p>
            <a:pPr>
              <a:lnSpc>
                <a:spcPct val="90000"/>
              </a:lnSpc>
            </a:pPr>
            <a:r>
              <a:rPr lang="zh-CN" altLang="en-US" dirty="0">
                <a:solidFill>
                  <a:srgbClr val="000066"/>
                </a:solidFill>
                <a:ea typeface="幼圆" pitchFamily="49" charset="-122"/>
              </a:rPr>
              <a:t>则需要将该结点分解为两个结点</a:t>
            </a:r>
            <a:r>
              <a:rPr lang="en-US" altLang="zh-CN" dirty="0">
                <a:solidFill>
                  <a:srgbClr val="CC0066"/>
                </a:solidFill>
                <a:ea typeface="幼圆" pitchFamily="49" charset="-122"/>
              </a:rPr>
              <a:t>q</a:t>
            </a:r>
            <a:r>
              <a:rPr lang="zh-CN" altLang="en-US" dirty="0">
                <a:solidFill>
                  <a:srgbClr val="000066"/>
                </a:solidFill>
                <a:ea typeface="幼圆" pitchFamily="49" charset="-122"/>
              </a:rPr>
              <a:t>与</a:t>
            </a:r>
            <a:r>
              <a:rPr lang="en-US" altLang="zh-CN" dirty="0">
                <a:solidFill>
                  <a:srgbClr val="CC0066"/>
                </a:solidFill>
              </a:rPr>
              <a:t>q’</a:t>
            </a:r>
            <a:r>
              <a:rPr lang="zh-CN" altLang="en-US" dirty="0"/>
              <a:t>。</a:t>
            </a:r>
            <a:r>
              <a:rPr lang="en-US" altLang="zh-CN" dirty="0">
                <a:solidFill>
                  <a:srgbClr val="000066"/>
                </a:solidFill>
                <a:ea typeface="幼圆" pitchFamily="49" charset="-122"/>
              </a:rPr>
              <a:t> </a:t>
            </a:r>
            <a:r>
              <a:rPr lang="zh-CN" altLang="en-US" dirty="0">
                <a:solidFill>
                  <a:srgbClr val="000066"/>
                </a:solidFill>
                <a:ea typeface="幼圆" pitchFamily="49" charset="-122"/>
              </a:rPr>
              <a:t>即</a:t>
            </a:r>
          </a:p>
        </p:txBody>
      </p:sp>
      <p:grpSp>
        <p:nvGrpSpPr>
          <p:cNvPr id="18" name="Group 14">
            <a:extLst>
              <a:ext uri="{FF2B5EF4-FFF2-40B4-BE49-F238E27FC236}">
                <a16:creationId xmlns:a16="http://schemas.microsoft.com/office/drawing/2014/main" id="{B4D07C9B-227E-B373-1030-0169152D1BA0}"/>
              </a:ext>
            </a:extLst>
          </p:cNvPr>
          <p:cNvGrpSpPr>
            <a:grpSpLocks/>
          </p:cNvGrpSpPr>
          <p:nvPr/>
        </p:nvGrpSpPr>
        <p:grpSpPr bwMode="auto">
          <a:xfrm>
            <a:off x="1390651" y="2581276"/>
            <a:ext cx="6392863" cy="1441451"/>
            <a:chOff x="806" y="1506"/>
            <a:chExt cx="4027" cy="908"/>
          </a:xfrm>
        </p:grpSpPr>
        <p:sp>
          <p:nvSpPr>
            <p:cNvPr id="19" name="Rectangle 15">
              <a:extLst>
                <a:ext uri="{FF2B5EF4-FFF2-40B4-BE49-F238E27FC236}">
                  <a16:creationId xmlns:a16="http://schemas.microsoft.com/office/drawing/2014/main" id="{3BBA9131-EB48-D3BD-839D-C8060AD6EA69}"/>
                </a:ext>
              </a:extLst>
            </p:cNvPr>
            <p:cNvSpPr>
              <a:spLocks noChangeArrowheads="1"/>
            </p:cNvSpPr>
            <p:nvPr/>
          </p:nvSpPr>
          <p:spPr bwMode="auto">
            <a:xfrm>
              <a:off x="1096" y="1566"/>
              <a:ext cx="3704" cy="269"/>
            </a:xfrm>
            <a:prstGeom prst="rect">
              <a:avLst/>
            </a:prstGeom>
            <a:noFill/>
            <a:ln w="25400" cap="sq">
              <a:solidFill>
                <a:srgbClr val="333399"/>
              </a:solidFill>
              <a:miter lim="800000"/>
              <a:headEnd type="none" w="sm" len="sm"/>
              <a:tailEnd type="none" w="sm" len="sm"/>
            </a:ln>
          </p:spPr>
          <p:txBody>
            <a:bodyPr wrap="none" anchor="ctr"/>
            <a:lstStyle/>
            <a:p>
              <a:endParaRPr lang="zh-CN" altLang="en-US">
                <a:solidFill>
                  <a:srgbClr val="FFFFCC"/>
                </a:solidFill>
              </a:endParaRPr>
            </a:p>
          </p:txBody>
        </p:sp>
        <p:sp>
          <p:nvSpPr>
            <p:cNvPr id="20" name="Text Box 16">
              <a:extLst>
                <a:ext uri="{FF2B5EF4-FFF2-40B4-BE49-F238E27FC236}">
                  <a16:creationId xmlns:a16="http://schemas.microsoft.com/office/drawing/2014/main" id="{954DB5C4-2423-F9B8-7A21-B6CF8D9CAC3F}"/>
                </a:ext>
              </a:extLst>
            </p:cNvPr>
            <p:cNvSpPr txBox="1">
              <a:spLocks noChangeArrowheads="1"/>
            </p:cNvSpPr>
            <p:nvPr/>
          </p:nvSpPr>
          <p:spPr bwMode="auto">
            <a:xfrm>
              <a:off x="1126" y="1595"/>
              <a:ext cx="3707" cy="233"/>
            </a:xfrm>
            <a:prstGeom prst="rect">
              <a:avLst/>
            </a:prstGeom>
            <a:noFill/>
            <a:ln w="12700" cap="sq">
              <a:noFill/>
              <a:miter lim="800000"/>
              <a:headEnd type="none" w="sm" len="sm"/>
              <a:tailEnd type="none" w="sm" len="sm"/>
            </a:ln>
          </p:spPr>
          <p:txBody>
            <a:bodyPr wrap="none">
              <a:spAutoFit/>
            </a:bodyPr>
            <a:lstStyle/>
            <a:p>
              <a:r>
                <a:rPr lang="en-US" altLang="zh-CN" b="0" dirty="0">
                  <a:solidFill>
                    <a:srgbClr val="FF3300"/>
                  </a:solidFill>
                  <a:sym typeface="Symbol" pitchFamily="18" charset="2"/>
                </a:rPr>
                <a:t></a:t>
              </a:r>
              <a:r>
                <a:rPr lang="en-US" altLang="zh-CN" dirty="0">
                  <a:solidFill>
                    <a:srgbClr val="FF3300"/>
                  </a:solidFill>
                </a:rPr>
                <a:t>m/2</a:t>
              </a:r>
              <a:r>
                <a:rPr lang="en-US" altLang="zh-CN" b="0" dirty="0">
                  <a:solidFill>
                    <a:srgbClr val="FF3300"/>
                  </a:solidFill>
                  <a:sym typeface="Symbol" pitchFamily="18" charset="2"/>
                </a:rPr>
                <a:t></a:t>
              </a:r>
              <a:r>
                <a:rPr lang="en-US" altLang="zh-CN" dirty="0">
                  <a:solidFill>
                    <a:srgbClr val="FF3300"/>
                  </a:solidFill>
                  <a:latin typeface="宋体" charset="-122"/>
                  <a:sym typeface="Symbol" pitchFamily="18" charset="2"/>
                </a:rPr>
                <a:t>-</a:t>
              </a:r>
              <a:r>
                <a:rPr lang="en-US" altLang="zh-CN" dirty="0">
                  <a:solidFill>
                    <a:srgbClr val="FF3300"/>
                  </a:solidFill>
                  <a:sym typeface="Symbol" pitchFamily="18" charset="2"/>
                </a:rPr>
                <a:t>1</a:t>
              </a:r>
              <a:r>
                <a:rPr lang="en-US" altLang="zh-CN" dirty="0">
                  <a:solidFill>
                    <a:srgbClr val="00007C"/>
                  </a:solidFill>
                </a:rPr>
                <a:t>  key</a:t>
              </a:r>
              <a:r>
                <a:rPr lang="en-US" altLang="zh-CN" baseline="-25000" dirty="0">
                  <a:solidFill>
                    <a:srgbClr val="00007C"/>
                  </a:solidFill>
                </a:rPr>
                <a:t>1</a:t>
              </a:r>
              <a:r>
                <a:rPr lang="en-US" altLang="zh-CN" dirty="0">
                  <a:solidFill>
                    <a:srgbClr val="00007C"/>
                  </a:solidFill>
                </a:rPr>
                <a:t>  key</a:t>
              </a:r>
              <a:r>
                <a:rPr lang="en-US" altLang="zh-CN" baseline="-25000" dirty="0">
                  <a:solidFill>
                    <a:srgbClr val="00007C"/>
                  </a:solidFill>
                </a:rPr>
                <a:t>2</a:t>
              </a:r>
              <a:r>
                <a:rPr lang="en-US" altLang="zh-CN" dirty="0">
                  <a:solidFill>
                    <a:srgbClr val="00007C"/>
                  </a:solidFill>
                </a:rPr>
                <a:t>      </a:t>
              </a:r>
              <a:r>
                <a:rPr lang="en-US" altLang="zh-CN" dirty="0">
                  <a:solidFill>
                    <a:srgbClr val="00007C"/>
                  </a:solidFill>
                  <a:cs typeface="Times New Roman" pitchFamily="18" charset="0"/>
                </a:rPr>
                <a:t>…  </a:t>
              </a:r>
              <a:r>
                <a:rPr lang="en-US" altLang="zh-CN" dirty="0">
                  <a:solidFill>
                    <a:srgbClr val="00007C"/>
                  </a:solidFill>
                </a:rPr>
                <a:t>   </a:t>
              </a:r>
              <a:r>
                <a:rPr lang="en-US" altLang="zh-CN" dirty="0" err="1">
                  <a:solidFill>
                    <a:srgbClr val="00007C"/>
                  </a:solidFill>
                </a:rPr>
                <a:t>key</a:t>
              </a:r>
              <a:r>
                <a:rPr lang="en-US" altLang="zh-CN" b="0" baseline="-25000" dirty="0" err="1">
                  <a:solidFill>
                    <a:srgbClr val="00007C"/>
                  </a:solidFill>
                  <a:sym typeface="Symbol" pitchFamily="18" charset="2"/>
                </a:rPr>
                <a:t></a:t>
              </a:r>
              <a:r>
                <a:rPr lang="en-US" altLang="zh-CN" baseline="-25000" dirty="0" err="1">
                  <a:solidFill>
                    <a:srgbClr val="00007C"/>
                  </a:solidFill>
                </a:rPr>
                <a:t>m</a:t>
              </a:r>
              <a:r>
                <a:rPr lang="en-US" altLang="zh-CN" baseline="-25000" dirty="0">
                  <a:solidFill>
                    <a:srgbClr val="00007C"/>
                  </a:solidFill>
                </a:rPr>
                <a:t>/2</a:t>
              </a:r>
              <a:r>
                <a:rPr lang="en-US" altLang="zh-CN" b="0" baseline="-25000" dirty="0">
                  <a:solidFill>
                    <a:srgbClr val="00007C"/>
                  </a:solidFill>
                  <a:sym typeface="Symbol" pitchFamily="18" charset="2"/>
                </a:rPr>
                <a:t>-2</a:t>
              </a:r>
              <a:r>
                <a:rPr lang="en-US" altLang="zh-CN" dirty="0">
                  <a:solidFill>
                    <a:srgbClr val="00007C"/>
                  </a:solidFill>
                </a:rPr>
                <a:t>   </a:t>
              </a:r>
              <a:r>
                <a:rPr lang="en-US" altLang="zh-CN" dirty="0" err="1">
                  <a:solidFill>
                    <a:srgbClr val="00007C"/>
                  </a:solidFill>
                </a:rPr>
                <a:t>key</a:t>
              </a:r>
              <a:r>
                <a:rPr lang="en-US" altLang="zh-CN" b="0" baseline="-25000" dirty="0" err="1">
                  <a:solidFill>
                    <a:srgbClr val="00007C"/>
                  </a:solidFill>
                  <a:sym typeface="Symbol" pitchFamily="18" charset="2"/>
                </a:rPr>
                <a:t></a:t>
              </a:r>
              <a:r>
                <a:rPr lang="en-US" altLang="zh-CN" baseline="-25000" dirty="0" err="1">
                  <a:solidFill>
                    <a:srgbClr val="00007C"/>
                  </a:solidFill>
                </a:rPr>
                <a:t>m</a:t>
              </a:r>
              <a:r>
                <a:rPr lang="en-US" altLang="zh-CN" baseline="-25000" dirty="0">
                  <a:solidFill>
                    <a:srgbClr val="00007C"/>
                  </a:solidFill>
                </a:rPr>
                <a:t>/2</a:t>
              </a:r>
              <a:r>
                <a:rPr lang="en-US" altLang="zh-CN" b="0" baseline="-25000" dirty="0">
                  <a:solidFill>
                    <a:srgbClr val="00007C"/>
                  </a:solidFill>
                  <a:sym typeface="Symbol" pitchFamily="18" charset="2"/>
                </a:rPr>
                <a:t></a:t>
              </a:r>
              <a:r>
                <a:rPr lang="en-US" altLang="zh-CN" b="0" baseline="-25000" dirty="0">
                  <a:solidFill>
                    <a:srgbClr val="00007C"/>
                  </a:solidFill>
                  <a:latin typeface="宋体" charset="-122"/>
                  <a:sym typeface="Symbol" pitchFamily="18" charset="2"/>
                </a:rPr>
                <a:t>-</a:t>
              </a:r>
              <a:r>
                <a:rPr lang="en-US" altLang="zh-CN" b="0" baseline="-25000" dirty="0">
                  <a:solidFill>
                    <a:srgbClr val="00007C"/>
                  </a:solidFill>
                  <a:sym typeface="Symbol" pitchFamily="18" charset="2"/>
                </a:rPr>
                <a:t>1</a:t>
              </a:r>
              <a:r>
                <a:rPr lang="en-US" altLang="zh-CN" dirty="0">
                  <a:solidFill>
                    <a:srgbClr val="00007C"/>
                  </a:solidFill>
                </a:rPr>
                <a:t> </a:t>
              </a:r>
            </a:p>
          </p:txBody>
        </p:sp>
        <p:sp>
          <p:nvSpPr>
            <p:cNvPr id="21" name="Text Box 17">
              <a:extLst>
                <a:ext uri="{FF2B5EF4-FFF2-40B4-BE49-F238E27FC236}">
                  <a16:creationId xmlns:a16="http://schemas.microsoft.com/office/drawing/2014/main" id="{90215EF5-C082-16E3-B854-6E974680DA91}"/>
                </a:ext>
              </a:extLst>
            </p:cNvPr>
            <p:cNvSpPr txBox="1">
              <a:spLocks noChangeArrowheads="1"/>
            </p:cNvSpPr>
            <p:nvPr/>
          </p:nvSpPr>
          <p:spPr bwMode="auto">
            <a:xfrm>
              <a:off x="814" y="1506"/>
              <a:ext cx="214" cy="269"/>
            </a:xfrm>
            <a:prstGeom prst="rect">
              <a:avLst/>
            </a:prstGeom>
            <a:noFill/>
            <a:ln w="12700" cap="sq">
              <a:noFill/>
              <a:miter lim="800000"/>
              <a:headEnd type="none" w="sm" len="sm"/>
              <a:tailEnd type="none" w="sm" len="sm"/>
            </a:ln>
          </p:spPr>
          <p:txBody>
            <a:bodyPr wrap="none">
              <a:spAutoFit/>
            </a:bodyPr>
            <a:lstStyle/>
            <a:p>
              <a:r>
                <a:rPr lang="en-US" altLang="zh-CN" sz="2200" dirty="0">
                  <a:solidFill>
                    <a:srgbClr val="CC0066"/>
                  </a:solidFill>
                </a:rPr>
                <a:t>q</a:t>
              </a:r>
            </a:p>
          </p:txBody>
        </p:sp>
        <p:sp>
          <p:nvSpPr>
            <p:cNvPr id="22" name="Rectangle 18">
              <a:extLst>
                <a:ext uri="{FF2B5EF4-FFF2-40B4-BE49-F238E27FC236}">
                  <a16:creationId xmlns:a16="http://schemas.microsoft.com/office/drawing/2014/main" id="{829D2946-7C90-8D0F-0FCC-8EBAEC6C27A9}"/>
                </a:ext>
              </a:extLst>
            </p:cNvPr>
            <p:cNvSpPr>
              <a:spLocks noChangeArrowheads="1"/>
            </p:cNvSpPr>
            <p:nvPr/>
          </p:nvSpPr>
          <p:spPr bwMode="auto">
            <a:xfrm>
              <a:off x="1096" y="1976"/>
              <a:ext cx="3704" cy="269"/>
            </a:xfrm>
            <a:prstGeom prst="rect">
              <a:avLst/>
            </a:prstGeom>
            <a:noFill/>
            <a:ln w="25400" cap="sq">
              <a:solidFill>
                <a:srgbClr val="333399"/>
              </a:solidFill>
              <a:miter lim="800000"/>
              <a:headEnd type="none" w="sm" len="sm"/>
              <a:tailEnd type="none" w="sm" len="sm"/>
            </a:ln>
          </p:spPr>
          <p:txBody>
            <a:bodyPr wrap="none" anchor="ctr"/>
            <a:lstStyle/>
            <a:p>
              <a:endParaRPr lang="zh-CN" altLang="en-US">
                <a:solidFill>
                  <a:srgbClr val="FFFFCC"/>
                </a:solidFill>
              </a:endParaRPr>
            </a:p>
          </p:txBody>
        </p:sp>
        <p:sp>
          <p:nvSpPr>
            <p:cNvPr id="23" name="Text Box 19">
              <a:extLst>
                <a:ext uri="{FF2B5EF4-FFF2-40B4-BE49-F238E27FC236}">
                  <a16:creationId xmlns:a16="http://schemas.microsoft.com/office/drawing/2014/main" id="{E62D7A28-1DE6-845A-A65B-F720D0589E74}"/>
                </a:ext>
              </a:extLst>
            </p:cNvPr>
            <p:cNvSpPr txBox="1">
              <a:spLocks noChangeArrowheads="1"/>
            </p:cNvSpPr>
            <p:nvPr/>
          </p:nvSpPr>
          <p:spPr bwMode="auto">
            <a:xfrm>
              <a:off x="1163" y="1964"/>
              <a:ext cx="3506" cy="233"/>
            </a:xfrm>
            <a:prstGeom prst="rect">
              <a:avLst/>
            </a:prstGeom>
            <a:noFill/>
            <a:ln w="12700" cap="sq">
              <a:noFill/>
              <a:miter lim="800000"/>
              <a:headEnd type="none" w="sm" len="sm"/>
              <a:tailEnd type="none" w="sm" len="sm"/>
            </a:ln>
          </p:spPr>
          <p:txBody>
            <a:bodyPr wrap="none">
              <a:spAutoFit/>
            </a:bodyPr>
            <a:lstStyle/>
            <a:p>
              <a:r>
                <a:rPr lang="en-US" altLang="zh-CN" dirty="0">
                  <a:solidFill>
                    <a:srgbClr val="FF3300"/>
                  </a:solidFill>
                  <a:sym typeface="Symbol" pitchFamily="18" charset="2"/>
                </a:rPr>
                <a:t>m</a:t>
              </a:r>
              <a:r>
                <a:rPr lang="en-US" altLang="zh-CN" dirty="0">
                  <a:solidFill>
                    <a:srgbClr val="FF3300"/>
                  </a:solidFill>
                  <a:latin typeface="宋体" charset="-122"/>
                  <a:sym typeface="Symbol" pitchFamily="18" charset="2"/>
                </a:rPr>
                <a:t>-</a:t>
              </a:r>
              <a:r>
                <a:rPr lang="en-US" altLang="zh-CN" b="0" dirty="0">
                  <a:solidFill>
                    <a:srgbClr val="FF3300"/>
                  </a:solidFill>
                  <a:sym typeface="Symbol" pitchFamily="18" charset="2"/>
                </a:rPr>
                <a:t></a:t>
              </a:r>
              <a:r>
                <a:rPr lang="en-US" altLang="zh-CN" dirty="0">
                  <a:solidFill>
                    <a:srgbClr val="FF3300"/>
                  </a:solidFill>
                </a:rPr>
                <a:t>m/2</a:t>
              </a:r>
              <a:r>
                <a:rPr lang="en-US" altLang="zh-CN" b="0" dirty="0">
                  <a:solidFill>
                    <a:srgbClr val="FF3300"/>
                  </a:solidFill>
                  <a:sym typeface="Symbol" pitchFamily="18" charset="2"/>
                </a:rPr>
                <a:t></a:t>
              </a:r>
              <a:r>
                <a:rPr lang="en-US" altLang="zh-CN" dirty="0">
                  <a:solidFill>
                    <a:srgbClr val="00007C"/>
                  </a:solidFill>
                </a:rPr>
                <a:t>  </a:t>
              </a:r>
              <a:r>
                <a:rPr lang="en-US" altLang="zh-CN" dirty="0" err="1">
                  <a:solidFill>
                    <a:srgbClr val="00007C"/>
                  </a:solidFill>
                </a:rPr>
                <a:t>key</a:t>
              </a:r>
              <a:r>
                <a:rPr lang="en-US" altLang="zh-CN" b="0" baseline="-25000" dirty="0" err="1">
                  <a:solidFill>
                    <a:srgbClr val="00007C"/>
                  </a:solidFill>
                  <a:sym typeface="Symbol" pitchFamily="18" charset="2"/>
                </a:rPr>
                <a:t></a:t>
              </a:r>
              <a:r>
                <a:rPr lang="en-US" altLang="zh-CN" baseline="-25000" dirty="0" err="1">
                  <a:solidFill>
                    <a:srgbClr val="00007C"/>
                  </a:solidFill>
                </a:rPr>
                <a:t>m</a:t>
              </a:r>
              <a:r>
                <a:rPr lang="en-US" altLang="zh-CN" baseline="-25000" dirty="0">
                  <a:solidFill>
                    <a:srgbClr val="00007C"/>
                  </a:solidFill>
                </a:rPr>
                <a:t>/2</a:t>
              </a:r>
              <a:r>
                <a:rPr lang="en-US" altLang="zh-CN" b="0" baseline="-25000" dirty="0">
                  <a:solidFill>
                    <a:srgbClr val="00007C"/>
                  </a:solidFill>
                  <a:sym typeface="Symbol" pitchFamily="18" charset="2"/>
                </a:rPr>
                <a:t></a:t>
              </a:r>
              <a:r>
                <a:rPr lang="en-US" altLang="zh-CN" b="0" baseline="-25000" dirty="0">
                  <a:solidFill>
                    <a:srgbClr val="00007C"/>
                  </a:solidFill>
                  <a:latin typeface="宋体" charset="-122"/>
                  <a:sym typeface="Symbol" pitchFamily="18" charset="2"/>
                </a:rPr>
                <a:t>+</a:t>
              </a:r>
              <a:r>
                <a:rPr lang="en-US" altLang="zh-CN" b="0" baseline="-25000" dirty="0">
                  <a:solidFill>
                    <a:srgbClr val="00007C"/>
                  </a:solidFill>
                  <a:sym typeface="Symbol" pitchFamily="18" charset="2"/>
                </a:rPr>
                <a:t>1</a:t>
              </a:r>
              <a:r>
                <a:rPr lang="en-US" altLang="zh-CN" dirty="0">
                  <a:solidFill>
                    <a:srgbClr val="00007C"/>
                  </a:solidFill>
                </a:rPr>
                <a:t> </a:t>
              </a:r>
              <a:r>
                <a:rPr lang="en-US" altLang="zh-CN" dirty="0" err="1">
                  <a:solidFill>
                    <a:srgbClr val="00007C"/>
                  </a:solidFill>
                </a:rPr>
                <a:t>key</a:t>
              </a:r>
              <a:r>
                <a:rPr lang="en-US" altLang="zh-CN" b="0" baseline="-25000" dirty="0" err="1">
                  <a:solidFill>
                    <a:srgbClr val="00007C"/>
                  </a:solidFill>
                  <a:sym typeface="Symbol" pitchFamily="18" charset="2"/>
                </a:rPr>
                <a:t></a:t>
              </a:r>
              <a:r>
                <a:rPr lang="en-US" altLang="zh-CN" baseline="-25000" dirty="0" err="1">
                  <a:solidFill>
                    <a:srgbClr val="00007C"/>
                  </a:solidFill>
                </a:rPr>
                <a:t>m</a:t>
              </a:r>
              <a:r>
                <a:rPr lang="en-US" altLang="zh-CN" baseline="-25000" dirty="0">
                  <a:solidFill>
                    <a:srgbClr val="00007C"/>
                  </a:solidFill>
                </a:rPr>
                <a:t>/2</a:t>
              </a:r>
              <a:r>
                <a:rPr lang="en-US" altLang="zh-CN" b="0" baseline="-25000" dirty="0">
                  <a:solidFill>
                    <a:srgbClr val="00007C"/>
                  </a:solidFill>
                  <a:sym typeface="Symbol" pitchFamily="18" charset="2"/>
                </a:rPr>
                <a:t></a:t>
              </a:r>
              <a:r>
                <a:rPr lang="en-US" altLang="zh-CN" b="0" baseline="-25000" dirty="0">
                  <a:solidFill>
                    <a:srgbClr val="00007C"/>
                  </a:solidFill>
                  <a:latin typeface="宋体" charset="-122"/>
                  <a:sym typeface="Symbol" pitchFamily="18" charset="2"/>
                </a:rPr>
                <a:t>+</a:t>
              </a:r>
              <a:r>
                <a:rPr lang="en-US" altLang="zh-CN" baseline="-25000" dirty="0">
                  <a:solidFill>
                    <a:srgbClr val="00007C"/>
                  </a:solidFill>
                </a:rPr>
                <a:t>2</a:t>
              </a:r>
              <a:r>
                <a:rPr lang="en-US" altLang="zh-CN" dirty="0">
                  <a:solidFill>
                    <a:srgbClr val="00007C"/>
                  </a:solidFill>
                </a:rPr>
                <a:t>    </a:t>
              </a:r>
              <a:r>
                <a:rPr lang="en-US" altLang="zh-CN" dirty="0">
                  <a:solidFill>
                    <a:srgbClr val="00007C"/>
                  </a:solidFill>
                  <a:cs typeface="Times New Roman" pitchFamily="18" charset="0"/>
                </a:rPr>
                <a:t>…  </a:t>
              </a:r>
              <a:r>
                <a:rPr lang="en-US" altLang="zh-CN" dirty="0">
                  <a:solidFill>
                    <a:srgbClr val="00007C"/>
                  </a:solidFill>
                </a:rPr>
                <a:t> key</a:t>
              </a:r>
              <a:r>
                <a:rPr lang="en-US" altLang="zh-CN" baseline="-25000" dirty="0">
                  <a:solidFill>
                    <a:srgbClr val="00007C"/>
                  </a:solidFill>
                </a:rPr>
                <a:t>m</a:t>
              </a:r>
              <a:r>
                <a:rPr lang="en-US" altLang="zh-CN" baseline="-25000" dirty="0">
                  <a:solidFill>
                    <a:srgbClr val="00007C"/>
                  </a:solidFill>
                  <a:latin typeface="宋体" charset="-122"/>
                </a:rPr>
                <a:t>-</a:t>
              </a:r>
              <a:r>
                <a:rPr lang="en-US" altLang="zh-CN" baseline="-25000" dirty="0">
                  <a:solidFill>
                    <a:srgbClr val="00007C"/>
                  </a:solidFill>
                </a:rPr>
                <a:t>1 </a:t>
              </a:r>
              <a:r>
                <a:rPr lang="en-US" altLang="zh-CN" dirty="0" err="1">
                  <a:solidFill>
                    <a:srgbClr val="00007C"/>
                  </a:solidFill>
                </a:rPr>
                <a:t>key</a:t>
              </a:r>
              <a:r>
                <a:rPr lang="en-US" altLang="zh-CN" baseline="-25000" dirty="0" err="1">
                  <a:solidFill>
                    <a:srgbClr val="00007C"/>
                  </a:solidFill>
                </a:rPr>
                <a:t>m</a:t>
              </a:r>
              <a:endParaRPr lang="en-US" altLang="zh-CN" baseline="-25000" dirty="0">
                <a:solidFill>
                  <a:srgbClr val="00007C"/>
                </a:solidFill>
              </a:endParaRPr>
            </a:p>
          </p:txBody>
        </p:sp>
        <p:sp>
          <p:nvSpPr>
            <p:cNvPr id="24" name="Text Box 20">
              <a:extLst>
                <a:ext uri="{FF2B5EF4-FFF2-40B4-BE49-F238E27FC236}">
                  <a16:creationId xmlns:a16="http://schemas.microsoft.com/office/drawing/2014/main" id="{0DF9AEE0-0A38-2CF1-B329-35916FCF00C6}"/>
                </a:ext>
              </a:extLst>
            </p:cNvPr>
            <p:cNvSpPr txBox="1">
              <a:spLocks noChangeArrowheads="1"/>
            </p:cNvSpPr>
            <p:nvPr/>
          </p:nvSpPr>
          <p:spPr bwMode="auto">
            <a:xfrm>
              <a:off x="806" y="1929"/>
              <a:ext cx="275" cy="485"/>
            </a:xfrm>
            <a:prstGeom prst="rect">
              <a:avLst/>
            </a:prstGeom>
            <a:noFill/>
            <a:ln w="12700" cap="sq">
              <a:noFill/>
              <a:miter lim="800000"/>
              <a:headEnd type="none" w="sm" len="sm"/>
              <a:tailEnd type="none" w="sm" len="sm"/>
            </a:ln>
          </p:spPr>
          <p:txBody>
            <a:bodyPr wrap="none">
              <a:spAutoFit/>
            </a:bodyPr>
            <a:lstStyle/>
            <a:p>
              <a:r>
                <a:rPr lang="en-US" altLang="zh-CN" sz="2200" dirty="0">
                  <a:solidFill>
                    <a:srgbClr val="CC0066"/>
                  </a:solidFill>
                </a:rPr>
                <a:t>q'</a:t>
              </a:r>
            </a:p>
            <a:p>
              <a:endParaRPr lang="en-US" altLang="zh-CN" sz="2200" dirty="0">
                <a:solidFill>
                  <a:srgbClr val="CC0066"/>
                </a:solidFill>
              </a:endParaRPr>
            </a:p>
          </p:txBody>
        </p:sp>
      </p:grpSp>
      <p:sp>
        <p:nvSpPr>
          <p:cNvPr id="27" name="Rectangle 23">
            <a:extLst>
              <a:ext uri="{FF2B5EF4-FFF2-40B4-BE49-F238E27FC236}">
                <a16:creationId xmlns:a16="http://schemas.microsoft.com/office/drawing/2014/main" id="{A3BF5D09-58BA-D677-74A7-CD8E998D02DE}"/>
              </a:ext>
            </a:extLst>
          </p:cNvPr>
          <p:cNvSpPr>
            <a:spLocks noChangeArrowheads="1"/>
          </p:cNvSpPr>
          <p:nvPr/>
        </p:nvSpPr>
        <p:spPr bwMode="auto">
          <a:xfrm>
            <a:off x="1047750" y="3746505"/>
            <a:ext cx="7673975" cy="430887"/>
          </a:xfrm>
          <a:prstGeom prst="rect">
            <a:avLst/>
          </a:prstGeom>
          <a:noFill/>
          <a:ln w="12700" cap="sq">
            <a:noFill/>
            <a:miter lim="800000"/>
            <a:headEnd type="none" w="sm" len="sm"/>
            <a:tailEnd type="none" w="sm" len="sm"/>
          </a:ln>
        </p:spPr>
        <p:txBody>
          <a:bodyPr>
            <a:spAutoFit/>
          </a:bodyPr>
          <a:lstStyle/>
          <a:p>
            <a:r>
              <a:rPr lang="zh-CN" altLang="en-US" dirty="0">
                <a:solidFill>
                  <a:srgbClr val="000066"/>
                </a:solidFill>
                <a:ea typeface="幼圆" pitchFamily="49" charset="-122"/>
              </a:rPr>
              <a:t>并且将关键字值</a:t>
            </a:r>
            <a:r>
              <a:rPr lang="en-US" altLang="zh-CN" sz="2200" dirty="0" err="1">
                <a:solidFill>
                  <a:srgbClr val="CC0066"/>
                </a:solidFill>
              </a:rPr>
              <a:t>key</a:t>
            </a:r>
            <a:r>
              <a:rPr lang="en-US" altLang="zh-CN" sz="2200" b="0" baseline="-25000" dirty="0" err="1">
                <a:solidFill>
                  <a:srgbClr val="CC0066"/>
                </a:solidFill>
                <a:sym typeface="Symbol" pitchFamily="18" charset="2"/>
              </a:rPr>
              <a:t></a:t>
            </a:r>
            <a:r>
              <a:rPr lang="en-US" altLang="zh-CN" sz="2200" baseline="-25000" dirty="0" err="1">
                <a:solidFill>
                  <a:srgbClr val="CC0066"/>
                </a:solidFill>
              </a:rPr>
              <a:t>m</a:t>
            </a:r>
            <a:r>
              <a:rPr lang="en-US" altLang="zh-CN" sz="2200" baseline="-25000" dirty="0">
                <a:solidFill>
                  <a:srgbClr val="CC0066"/>
                </a:solidFill>
              </a:rPr>
              <a:t>/2</a:t>
            </a:r>
            <a:r>
              <a:rPr lang="en-US" altLang="zh-CN" sz="2200" b="0" baseline="-25000" dirty="0">
                <a:solidFill>
                  <a:srgbClr val="CC0066"/>
                </a:solidFill>
                <a:sym typeface="Symbol" pitchFamily="18" charset="2"/>
              </a:rPr>
              <a:t></a:t>
            </a:r>
            <a:r>
              <a:rPr lang="zh-CN" altLang="en-US" dirty="0">
                <a:solidFill>
                  <a:srgbClr val="000066"/>
                </a:solidFill>
                <a:ea typeface="幼圆" pitchFamily="49" charset="-122"/>
                <a:sym typeface="Symbol" pitchFamily="18" charset="2"/>
              </a:rPr>
              <a:t>与一个指向</a:t>
            </a:r>
            <a:r>
              <a:rPr lang="en-US" altLang="zh-CN" dirty="0">
                <a:solidFill>
                  <a:srgbClr val="CC0066"/>
                </a:solidFill>
              </a:rPr>
              <a:t>q'</a:t>
            </a:r>
            <a:r>
              <a:rPr lang="zh-CN" altLang="en-US" dirty="0">
                <a:solidFill>
                  <a:srgbClr val="000066"/>
                </a:solidFill>
                <a:ea typeface="幼圆" pitchFamily="49" charset="-122"/>
                <a:sym typeface="Symbol" pitchFamily="18" charset="2"/>
              </a:rPr>
              <a:t>的指针插入到</a:t>
            </a:r>
            <a:r>
              <a:rPr lang="en-US" altLang="zh-CN" dirty="0">
                <a:solidFill>
                  <a:srgbClr val="CC0066"/>
                </a:solidFill>
                <a:ea typeface="幼圆" pitchFamily="49" charset="-122"/>
                <a:sym typeface="Symbol" pitchFamily="18" charset="2"/>
              </a:rPr>
              <a:t>q</a:t>
            </a:r>
            <a:r>
              <a:rPr lang="zh-CN" altLang="en-US" dirty="0">
                <a:solidFill>
                  <a:srgbClr val="000066"/>
                </a:solidFill>
                <a:ea typeface="幼圆" pitchFamily="49" charset="-122"/>
                <a:sym typeface="Symbol" pitchFamily="18" charset="2"/>
              </a:rPr>
              <a:t>的双亲结点中。</a:t>
            </a:r>
          </a:p>
        </p:txBody>
      </p:sp>
      <p:grpSp>
        <p:nvGrpSpPr>
          <p:cNvPr id="29" name="Group 64">
            <a:extLst>
              <a:ext uri="{FF2B5EF4-FFF2-40B4-BE49-F238E27FC236}">
                <a16:creationId xmlns:a16="http://schemas.microsoft.com/office/drawing/2014/main" id="{69227426-9582-99B4-B23A-17EC19767F61}"/>
              </a:ext>
            </a:extLst>
          </p:cNvPr>
          <p:cNvGrpSpPr>
            <a:grpSpLocks/>
          </p:cNvGrpSpPr>
          <p:nvPr/>
        </p:nvGrpSpPr>
        <p:grpSpPr bwMode="auto">
          <a:xfrm>
            <a:off x="471960" y="5108743"/>
            <a:ext cx="8520112" cy="912812"/>
            <a:chOff x="300" y="2856"/>
            <a:chExt cx="5367" cy="575"/>
          </a:xfrm>
        </p:grpSpPr>
        <p:grpSp>
          <p:nvGrpSpPr>
            <p:cNvPr id="30" name="Group 65">
              <a:extLst>
                <a:ext uri="{FF2B5EF4-FFF2-40B4-BE49-F238E27FC236}">
                  <a16:creationId xmlns:a16="http://schemas.microsoft.com/office/drawing/2014/main" id="{095E3B2F-35F5-FEB0-3382-12AD014F5620}"/>
                </a:ext>
              </a:extLst>
            </p:cNvPr>
            <p:cNvGrpSpPr>
              <a:grpSpLocks/>
            </p:cNvGrpSpPr>
            <p:nvPr/>
          </p:nvGrpSpPr>
          <p:grpSpPr bwMode="auto">
            <a:xfrm>
              <a:off x="340" y="3113"/>
              <a:ext cx="5327" cy="318"/>
              <a:chOff x="340" y="3113"/>
              <a:chExt cx="5327" cy="318"/>
            </a:xfrm>
          </p:grpSpPr>
          <p:sp>
            <p:nvSpPr>
              <p:cNvPr id="32" name="Rectangle 66">
                <a:extLst>
                  <a:ext uri="{FF2B5EF4-FFF2-40B4-BE49-F238E27FC236}">
                    <a16:creationId xmlns:a16="http://schemas.microsoft.com/office/drawing/2014/main" id="{460BEEF3-3F6D-6F7A-195E-FBAFFE18A841}"/>
                  </a:ext>
                </a:extLst>
              </p:cNvPr>
              <p:cNvSpPr>
                <a:spLocks noChangeArrowheads="1"/>
              </p:cNvSpPr>
              <p:nvPr/>
            </p:nvSpPr>
            <p:spPr bwMode="auto">
              <a:xfrm>
                <a:off x="353" y="3113"/>
                <a:ext cx="5125" cy="318"/>
              </a:xfrm>
              <a:prstGeom prst="rect">
                <a:avLst/>
              </a:prstGeom>
              <a:noFill/>
              <a:ln w="31750" cap="sq">
                <a:solidFill>
                  <a:srgbClr val="000080"/>
                </a:solidFill>
                <a:miter lim="800000"/>
                <a:headEnd type="none" w="sm" len="sm"/>
                <a:tailEnd type="none" w="sm" len="sm"/>
              </a:ln>
            </p:spPr>
            <p:txBody>
              <a:bodyPr wrap="none" anchor="ctr"/>
              <a:lstStyle/>
              <a:p>
                <a:endParaRPr lang="zh-CN" altLang="en-US" sz="1600">
                  <a:solidFill>
                    <a:srgbClr val="FFFFCC"/>
                  </a:solidFill>
                </a:endParaRPr>
              </a:p>
            </p:txBody>
          </p:sp>
          <p:sp>
            <p:nvSpPr>
              <p:cNvPr id="33" name="Text Box 67">
                <a:extLst>
                  <a:ext uri="{FF2B5EF4-FFF2-40B4-BE49-F238E27FC236}">
                    <a16:creationId xmlns:a16="http://schemas.microsoft.com/office/drawing/2014/main" id="{DF375C05-ADA9-0A69-0EAA-B945982B5514}"/>
                  </a:ext>
                </a:extLst>
              </p:cNvPr>
              <p:cNvSpPr txBox="1">
                <a:spLocks noChangeArrowheads="1"/>
              </p:cNvSpPr>
              <p:nvPr/>
            </p:nvSpPr>
            <p:spPr bwMode="auto">
              <a:xfrm>
                <a:off x="340" y="3147"/>
                <a:ext cx="5327" cy="213"/>
              </a:xfrm>
              <a:prstGeom prst="rect">
                <a:avLst/>
              </a:prstGeom>
              <a:noFill/>
              <a:ln w="12700" cap="sq">
                <a:noFill/>
                <a:miter lim="800000"/>
                <a:headEnd type="none" w="sm" len="sm"/>
                <a:tailEnd type="none" w="sm" len="sm"/>
              </a:ln>
            </p:spPr>
            <p:txBody>
              <a:bodyPr wrap="square">
                <a:spAutoFit/>
              </a:bodyPr>
              <a:lstStyle/>
              <a:p>
                <a:r>
                  <a:rPr lang="en-US" altLang="zh-CN" sz="1600" dirty="0">
                    <a:solidFill>
                      <a:srgbClr val="000074"/>
                    </a:solidFill>
                  </a:rPr>
                  <a:t>key</a:t>
                </a:r>
                <a:r>
                  <a:rPr lang="en-US" altLang="zh-CN" sz="1600" baseline="-25000" dirty="0">
                    <a:solidFill>
                      <a:srgbClr val="000074"/>
                    </a:solidFill>
                  </a:rPr>
                  <a:t>1</a:t>
                </a:r>
                <a:r>
                  <a:rPr lang="en-US" altLang="zh-CN" sz="1600" dirty="0">
                    <a:solidFill>
                      <a:srgbClr val="000074"/>
                    </a:solidFill>
                  </a:rPr>
                  <a:t>  key</a:t>
                </a:r>
                <a:r>
                  <a:rPr lang="en-US" altLang="zh-CN" sz="1600" baseline="-25000" dirty="0">
                    <a:solidFill>
                      <a:srgbClr val="000074"/>
                    </a:solidFill>
                  </a:rPr>
                  <a:t>2</a:t>
                </a:r>
                <a:r>
                  <a:rPr lang="en-US" altLang="zh-CN" sz="1600" dirty="0">
                    <a:solidFill>
                      <a:srgbClr val="000074"/>
                    </a:solidFill>
                  </a:rPr>
                  <a:t>  …  </a:t>
                </a:r>
                <a:r>
                  <a:rPr lang="en-US" altLang="zh-CN" sz="1600" dirty="0" err="1">
                    <a:solidFill>
                      <a:srgbClr val="000074"/>
                    </a:solidFill>
                  </a:rPr>
                  <a:t>key</a:t>
                </a:r>
                <a:r>
                  <a:rPr lang="en-US" altLang="zh-CN" sz="1600" baseline="-25000" dirty="0" err="1">
                    <a:solidFill>
                      <a:srgbClr val="000074"/>
                    </a:solidFill>
                    <a:sym typeface="Symbol" pitchFamily="18" charset="2"/>
                  </a:rPr>
                  <a:t>m</a:t>
                </a:r>
                <a:r>
                  <a:rPr lang="en-US" altLang="zh-CN" sz="1600" baseline="-25000" dirty="0">
                    <a:solidFill>
                      <a:srgbClr val="000074"/>
                    </a:solidFill>
                    <a:sym typeface="Symbol" pitchFamily="18" charset="2"/>
                  </a:rPr>
                  <a:t>/2-2</a:t>
                </a:r>
                <a:r>
                  <a:rPr lang="en-US" altLang="zh-CN" sz="1600" dirty="0">
                    <a:solidFill>
                      <a:srgbClr val="FFFFCC"/>
                    </a:solidFill>
                  </a:rPr>
                  <a:t> </a:t>
                </a:r>
                <a:r>
                  <a:rPr lang="en-US" altLang="zh-CN" sz="1600" dirty="0" err="1">
                    <a:solidFill>
                      <a:srgbClr val="000074"/>
                    </a:solidFill>
                  </a:rPr>
                  <a:t>key</a:t>
                </a:r>
                <a:r>
                  <a:rPr lang="en-US" altLang="zh-CN" sz="1600" baseline="-25000" dirty="0" err="1">
                    <a:solidFill>
                      <a:srgbClr val="000074"/>
                    </a:solidFill>
                    <a:sym typeface="Symbol" pitchFamily="18" charset="2"/>
                  </a:rPr>
                  <a:t>m</a:t>
                </a:r>
                <a:r>
                  <a:rPr lang="en-US" altLang="zh-CN" sz="1600" baseline="-25000" dirty="0">
                    <a:solidFill>
                      <a:srgbClr val="000074"/>
                    </a:solidFill>
                    <a:sym typeface="Symbol" pitchFamily="18" charset="2"/>
                  </a:rPr>
                  <a:t>/2-1</a:t>
                </a:r>
                <a:r>
                  <a:rPr lang="en-US" altLang="zh-CN" sz="1600" dirty="0">
                    <a:solidFill>
                      <a:srgbClr val="000074"/>
                    </a:solidFill>
                    <a:sym typeface="Symbol" pitchFamily="18" charset="2"/>
                  </a:rPr>
                  <a:t>  </a:t>
                </a:r>
                <a:r>
                  <a:rPr lang="en-US" altLang="zh-CN" sz="1600" dirty="0" err="1">
                    <a:solidFill>
                      <a:srgbClr val="FF0000"/>
                    </a:solidFill>
                  </a:rPr>
                  <a:t>key</a:t>
                </a:r>
                <a:r>
                  <a:rPr lang="en-US" altLang="zh-CN" sz="1600" baseline="-25000" dirty="0" err="1">
                    <a:solidFill>
                      <a:srgbClr val="FF0000"/>
                    </a:solidFill>
                    <a:sym typeface="Symbol" pitchFamily="18" charset="2"/>
                  </a:rPr>
                  <a:t>m</a:t>
                </a:r>
                <a:r>
                  <a:rPr lang="en-US" altLang="zh-CN" sz="1600" baseline="-25000" dirty="0">
                    <a:solidFill>
                      <a:srgbClr val="FF0000"/>
                    </a:solidFill>
                    <a:sym typeface="Symbol" pitchFamily="18" charset="2"/>
                  </a:rPr>
                  <a:t>/2</a:t>
                </a:r>
                <a:r>
                  <a:rPr lang="en-US" altLang="zh-CN" sz="1600" dirty="0">
                    <a:solidFill>
                      <a:srgbClr val="FF0000"/>
                    </a:solidFill>
                    <a:sym typeface="Symbol" pitchFamily="18" charset="2"/>
                  </a:rPr>
                  <a:t> </a:t>
                </a:r>
                <a:r>
                  <a:rPr lang="en-US" altLang="zh-CN" sz="1600" dirty="0">
                    <a:solidFill>
                      <a:srgbClr val="000074"/>
                    </a:solidFill>
                    <a:sym typeface="Symbol" pitchFamily="18" charset="2"/>
                  </a:rPr>
                  <a:t> </a:t>
                </a:r>
                <a:r>
                  <a:rPr lang="en-US" altLang="zh-CN" sz="1600" dirty="0" err="1">
                    <a:solidFill>
                      <a:srgbClr val="000074"/>
                    </a:solidFill>
                  </a:rPr>
                  <a:t>key</a:t>
                </a:r>
                <a:r>
                  <a:rPr lang="en-US" altLang="zh-CN" sz="1600" baseline="-25000" dirty="0" err="1">
                    <a:solidFill>
                      <a:srgbClr val="000074"/>
                    </a:solidFill>
                    <a:sym typeface="Symbol" pitchFamily="18" charset="2"/>
                  </a:rPr>
                  <a:t>m</a:t>
                </a:r>
                <a:r>
                  <a:rPr lang="en-US" altLang="zh-CN" sz="1600" baseline="-25000" dirty="0">
                    <a:solidFill>
                      <a:srgbClr val="000074"/>
                    </a:solidFill>
                    <a:sym typeface="Symbol" pitchFamily="18" charset="2"/>
                  </a:rPr>
                  <a:t>/2+1</a:t>
                </a:r>
                <a:r>
                  <a:rPr lang="en-US" altLang="zh-CN" sz="1600" dirty="0">
                    <a:solidFill>
                      <a:srgbClr val="000074"/>
                    </a:solidFill>
                    <a:sym typeface="Symbol" pitchFamily="18" charset="2"/>
                  </a:rPr>
                  <a:t> </a:t>
                </a:r>
                <a:r>
                  <a:rPr lang="en-US" altLang="zh-CN" sz="1600" dirty="0" err="1">
                    <a:solidFill>
                      <a:srgbClr val="000074"/>
                    </a:solidFill>
                  </a:rPr>
                  <a:t>key</a:t>
                </a:r>
                <a:r>
                  <a:rPr lang="en-US" altLang="zh-CN" sz="1600" baseline="-25000" dirty="0" err="1">
                    <a:solidFill>
                      <a:srgbClr val="000074"/>
                    </a:solidFill>
                    <a:sym typeface="Symbol" pitchFamily="18" charset="2"/>
                  </a:rPr>
                  <a:t>m</a:t>
                </a:r>
                <a:r>
                  <a:rPr lang="en-US" altLang="zh-CN" sz="1600" baseline="-25000" dirty="0">
                    <a:solidFill>
                      <a:srgbClr val="000074"/>
                    </a:solidFill>
                    <a:sym typeface="Symbol" pitchFamily="18" charset="2"/>
                  </a:rPr>
                  <a:t>/2+2 </a:t>
                </a:r>
                <a:r>
                  <a:rPr lang="en-US" altLang="zh-CN" sz="1600" dirty="0">
                    <a:solidFill>
                      <a:srgbClr val="FFFFCC"/>
                    </a:solidFill>
                    <a:sym typeface="Symbol" pitchFamily="18" charset="2"/>
                  </a:rPr>
                  <a:t>  </a:t>
                </a:r>
                <a:r>
                  <a:rPr lang="en-US" altLang="zh-CN" sz="1600" dirty="0">
                    <a:solidFill>
                      <a:srgbClr val="000074"/>
                    </a:solidFill>
                  </a:rPr>
                  <a:t>…</a:t>
                </a:r>
                <a:r>
                  <a:rPr lang="en-US" altLang="zh-CN" sz="1600" dirty="0">
                    <a:solidFill>
                      <a:srgbClr val="FFFFCC"/>
                    </a:solidFill>
                  </a:rPr>
                  <a:t>  </a:t>
                </a:r>
                <a:r>
                  <a:rPr lang="en-US" altLang="zh-CN" sz="1600" dirty="0">
                    <a:solidFill>
                      <a:srgbClr val="000074"/>
                    </a:solidFill>
                  </a:rPr>
                  <a:t>key</a:t>
                </a:r>
                <a:r>
                  <a:rPr lang="en-US" altLang="zh-CN" sz="1600" baseline="-25000" dirty="0">
                    <a:solidFill>
                      <a:srgbClr val="000074"/>
                    </a:solidFill>
                    <a:sym typeface="Symbol" pitchFamily="18" charset="2"/>
                  </a:rPr>
                  <a:t>m-1</a:t>
                </a:r>
                <a:r>
                  <a:rPr lang="en-US" altLang="zh-CN" sz="1600" dirty="0">
                    <a:solidFill>
                      <a:srgbClr val="FFFFCC"/>
                    </a:solidFill>
                  </a:rPr>
                  <a:t> </a:t>
                </a:r>
                <a:r>
                  <a:rPr lang="en-US" altLang="zh-CN" sz="1600" dirty="0" err="1">
                    <a:solidFill>
                      <a:srgbClr val="000074"/>
                    </a:solidFill>
                  </a:rPr>
                  <a:t>key</a:t>
                </a:r>
                <a:r>
                  <a:rPr lang="en-US" altLang="zh-CN" sz="1600" baseline="-25000" dirty="0" err="1">
                    <a:solidFill>
                      <a:srgbClr val="000074"/>
                    </a:solidFill>
                    <a:sym typeface="Symbol" pitchFamily="18" charset="2"/>
                  </a:rPr>
                  <a:t>m</a:t>
                </a:r>
                <a:endParaRPr lang="en-US" altLang="zh-CN" sz="1600" baseline="-25000" dirty="0">
                  <a:solidFill>
                    <a:srgbClr val="000074"/>
                  </a:solidFill>
                  <a:sym typeface="Symbol" pitchFamily="18" charset="2"/>
                </a:endParaRPr>
              </a:p>
            </p:txBody>
          </p:sp>
        </p:grpSp>
        <p:sp>
          <p:nvSpPr>
            <p:cNvPr id="31" name="Text Box 68">
              <a:extLst>
                <a:ext uri="{FF2B5EF4-FFF2-40B4-BE49-F238E27FC236}">
                  <a16:creationId xmlns:a16="http://schemas.microsoft.com/office/drawing/2014/main" id="{5E124DB1-E888-D8F8-75FE-40B5564F923B}"/>
                </a:ext>
              </a:extLst>
            </p:cNvPr>
            <p:cNvSpPr txBox="1">
              <a:spLocks noChangeArrowheads="1"/>
            </p:cNvSpPr>
            <p:nvPr/>
          </p:nvSpPr>
          <p:spPr bwMode="auto">
            <a:xfrm>
              <a:off x="300" y="2856"/>
              <a:ext cx="207" cy="233"/>
            </a:xfrm>
            <a:prstGeom prst="rect">
              <a:avLst/>
            </a:prstGeom>
            <a:noFill/>
            <a:ln w="12700" cap="sq">
              <a:noFill/>
              <a:miter lim="800000"/>
              <a:headEnd type="none" w="sm" len="sm"/>
              <a:tailEnd type="none" w="sm" len="sm"/>
            </a:ln>
          </p:spPr>
          <p:txBody>
            <a:bodyPr wrap="none">
              <a:spAutoFit/>
            </a:bodyPr>
            <a:lstStyle/>
            <a:p>
              <a:r>
                <a:rPr lang="en-US" altLang="zh-CN">
                  <a:solidFill>
                    <a:srgbClr val="FF0000"/>
                  </a:solidFill>
                </a:rPr>
                <a:t>q</a:t>
              </a:r>
            </a:p>
          </p:txBody>
        </p:sp>
      </p:grpSp>
      <p:grpSp>
        <p:nvGrpSpPr>
          <p:cNvPr id="34" name="Group 69">
            <a:extLst>
              <a:ext uri="{FF2B5EF4-FFF2-40B4-BE49-F238E27FC236}">
                <a16:creationId xmlns:a16="http://schemas.microsoft.com/office/drawing/2014/main" id="{A602409A-35A0-52A5-8036-734DEE1B0B2C}"/>
              </a:ext>
            </a:extLst>
          </p:cNvPr>
          <p:cNvGrpSpPr>
            <a:grpSpLocks/>
          </p:cNvGrpSpPr>
          <p:nvPr/>
        </p:nvGrpSpPr>
        <p:grpSpPr bwMode="auto">
          <a:xfrm>
            <a:off x="500063" y="5092238"/>
            <a:ext cx="8810625" cy="1079500"/>
            <a:chOff x="308" y="2251"/>
            <a:chExt cx="5550" cy="680"/>
          </a:xfrm>
        </p:grpSpPr>
        <p:sp>
          <p:nvSpPr>
            <p:cNvPr id="35" name="Rectangle 70">
              <a:extLst>
                <a:ext uri="{FF2B5EF4-FFF2-40B4-BE49-F238E27FC236}">
                  <a16:creationId xmlns:a16="http://schemas.microsoft.com/office/drawing/2014/main" id="{F18B5B10-21F4-848D-AC40-D2A11C98571F}"/>
                </a:ext>
              </a:extLst>
            </p:cNvPr>
            <p:cNvSpPr>
              <a:spLocks noChangeArrowheads="1"/>
            </p:cNvSpPr>
            <p:nvPr/>
          </p:nvSpPr>
          <p:spPr bwMode="auto">
            <a:xfrm>
              <a:off x="3114" y="2517"/>
              <a:ext cx="2358" cy="318"/>
            </a:xfrm>
            <a:prstGeom prst="rect">
              <a:avLst/>
            </a:prstGeom>
            <a:solidFill>
              <a:srgbClr val="D1D1D1"/>
            </a:solidFill>
            <a:ln w="25400" cap="sq">
              <a:noFill/>
              <a:miter lim="800000"/>
              <a:headEnd type="none" w="sm" len="sm"/>
              <a:tailEnd type="none" w="sm" len="sm"/>
            </a:ln>
          </p:spPr>
          <p:txBody>
            <a:bodyPr wrap="none" anchor="ctr"/>
            <a:lstStyle/>
            <a:p>
              <a:endParaRPr lang="zh-CN" altLang="en-US">
                <a:solidFill>
                  <a:srgbClr val="FFFFCC"/>
                </a:solidFill>
              </a:endParaRPr>
            </a:p>
          </p:txBody>
        </p:sp>
        <p:sp>
          <p:nvSpPr>
            <p:cNvPr id="36" name="Rectangle 71">
              <a:extLst>
                <a:ext uri="{FF2B5EF4-FFF2-40B4-BE49-F238E27FC236}">
                  <a16:creationId xmlns:a16="http://schemas.microsoft.com/office/drawing/2014/main" id="{0D3BE2E6-E744-2DF2-E7E6-120E0C0A738F}"/>
                </a:ext>
              </a:extLst>
            </p:cNvPr>
            <p:cNvSpPr>
              <a:spLocks noChangeArrowheads="1"/>
            </p:cNvSpPr>
            <p:nvPr/>
          </p:nvSpPr>
          <p:spPr bwMode="auto">
            <a:xfrm>
              <a:off x="3113" y="2527"/>
              <a:ext cx="2358" cy="318"/>
            </a:xfrm>
            <a:prstGeom prst="rect">
              <a:avLst/>
            </a:prstGeom>
            <a:noFill/>
            <a:ln w="31750"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grpSp>
          <p:nvGrpSpPr>
            <p:cNvPr id="37" name="Group 72">
              <a:extLst>
                <a:ext uri="{FF2B5EF4-FFF2-40B4-BE49-F238E27FC236}">
                  <a16:creationId xmlns:a16="http://schemas.microsoft.com/office/drawing/2014/main" id="{A74C28A0-4773-EA07-5118-D1EE6DC8352E}"/>
                </a:ext>
              </a:extLst>
            </p:cNvPr>
            <p:cNvGrpSpPr>
              <a:grpSpLocks/>
            </p:cNvGrpSpPr>
            <p:nvPr/>
          </p:nvGrpSpPr>
          <p:grpSpPr bwMode="auto">
            <a:xfrm>
              <a:off x="3070" y="2251"/>
              <a:ext cx="334" cy="255"/>
              <a:chOff x="3272" y="3385"/>
              <a:chExt cx="334" cy="255"/>
            </a:xfrm>
          </p:grpSpPr>
          <p:sp>
            <p:nvSpPr>
              <p:cNvPr id="46" name="Text Box 73">
                <a:extLst>
                  <a:ext uri="{FF2B5EF4-FFF2-40B4-BE49-F238E27FC236}">
                    <a16:creationId xmlns:a16="http://schemas.microsoft.com/office/drawing/2014/main" id="{39423C98-00CB-D827-9648-195D456C9C19}"/>
                  </a:ext>
                </a:extLst>
              </p:cNvPr>
              <p:cNvSpPr txBox="1">
                <a:spLocks noChangeArrowheads="1"/>
              </p:cNvSpPr>
              <p:nvPr/>
            </p:nvSpPr>
            <p:spPr bwMode="auto">
              <a:xfrm>
                <a:off x="3272" y="3390"/>
                <a:ext cx="205"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FF0000"/>
                    </a:solidFill>
                  </a:rPr>
                  <a:t>q</a:t>
                </a:r>
              </a:p>
            </p:txBody>
          </p:sp>
          <p:sp>
            <p:nvSpPr>
              <p:cNvPr id="47" name="Text Box 74">
                <a:extLst>
                  <a:ext uri="{FF2B5EF4-FFF2-40B4-BE49-F238E27FC236}">
                    <a16:creationId xmlns:a16="http://schemas.microsoft.com/office/drawing/2014/main" id="{FA5A9115-6CF4-AF0B-305D-68D2F65F8BEC}"/>
                  </a:ext>
                </a:extLst>
              </p:cNvPr>
              <p:cNvSpPr txBox="1">
                <a:spLocks noChangeArrowheads="1"/>
              </p:cNvSpPr>
              <p:nvPr/>
            </p:nvSpPr>
            <p:spPr bwMode="auto">
              <a:xfrm>
                <a:off x="3330" y="3385"/>
                <a:ext cx="276" cy="250"/>
              </a:xfrm>
              <a:prstGeom prst="rect">
                <a:avLst/>
              </a:prstGeom>
              <a:noFill/>
              <a:ln w="12700" cap="sq">
                <a:noFill/>
                <a:miter lim="800000"/>
                <a:headEnd type="none" w="sm" len="sm"/>
                <a:tailEnd type="none" w="sm" len="sm"/>
              </a:ln>
            </p:spPr>
            <p:txBody>
              <a:bodyPr wrap="none">
                <a:spAutoFit/>
              </a:bodyPr>
              <a:lstStyle/>
              <a:p>
                <a:r>
                  <a:rPr lang="en-US" altLang="zh-CN" sz="2000" dirty="0">
                    <a:solidFill>
                      <a:srgbClr val="FF0000"/>
                    </a:solidFill>
                    <a:latin typeface="宋体" charset="-122"/>
                  </a:rPr>
                  <a:t>′</a:t>
                </a:r>
              </a:p>
            </p:txBody>
          </p:sp>
        </p:grpSp>
        <p:sp>
          <p:nvSpPr>
            <p:cNvPr id="38" name="Text Box 75">
              <a:extLst>
                <a:ext uri="{FF2B5EF4-FFF2-40B4-BE49-F238E27FC236}">
                  <a16:creationId xmlns:a16="http://schemas.microsoft.com/office/drawing/2014/main" id="{B4F8925F-28BA-E008-22EA-9019D9681E3B}"/>
                </a:ext>
              </a:extLst>
            </p:cNvPr>
            <p:cNvSpPr txBox="1">
              <a:spLocks noChangeArrowheads="1"/>
            </p:cNvSpPr>
            <p:nvPr/>
          </p:nvSpPr>
          <p:spPr bwMode="auto">
            <a:xfrm>
              <a:off x="3091" y="2536"/>
              <a:ext cx="2767" cy="213"/>
            </a:xfrm>
            <a:prstGeom prst="rect">
              <a:avLst/>
            </a:prstGeom>
            <a:noFill/>
            <a:ln w="12700" cap="sq">
              <a:noFill/>
              <a:miter lim="800000"/>
              <a:headEnd type="none" w="sm" len="sm"/>
              <a:tailEnd type="none" w="sm" len="sm"/>
            </a:ln>
          </p:spPr>
          <p:txBody>
            <a:bodyPr>
              <a:spAutoFit/>
            </a:bodyPr>
            <a:lstStyle/>
            <a:p>
              <a:r>
                <a:rPr lang="en-US" altLang="zh-CN" sz="1600" dirty="0" err="1">
                  <a:solidFill>
                    <a:srgbClr val="000074"/>
                  </a:solidFill>
                </a:rPr>
                <a:t>key</a:t>
              </a:r>
              <a:r>
                <a:rPr lang="en-US" altLang="zh-CN" sz="1600" baseline="-25000" dirty="0" err="1">
                  <a:solidFill>
                    <a:srgbClr val="000074"/>
                  </a:solidFill>
                  <a:sym typeface="Symbol" pitchFamily="18" charset="2"/>
                </a:rPr>
                <a:t>m</a:t>
              </a:r>
              <a:r>
                <a:rPr lang="en-US" altLang="zh-CN" sz="1600" baseline="-25000" dirty="0">
                  <a:solidFill>
                    <a:srgbClr val="000074"/>
                  </a:solidFill>
                  <a:sym typeface="Symbol" pitchFamily="18" charset="2"/>
                </a:rPr>
                <a:t>/2+1</a:t>
              </a:r>
              <a:r>
                <a:rPr lang="en-US" altLang="zh-CN" sz="1600" dirty="0">
                  <a:solidFill>
                    <a:srgbClr val="000074"/>
                  </a:solidFill>
                  <a:sym typeface="Symbol" pitchFamily="18" charset="2"/>
                </a:rPr>
                <a:t> </a:t>
              </a:r>
              <a:r>
                <a:rPr lang="en-US" altLang="zh-CN" sz="1600" dirty="0" err="1">
                  <a:solidFill>
                    <a:srgbClr val="000074"/>
                  </a:solidFill>
                </a:rPr>
                <a:t>key</a:t>
              </a:r>
              <a:r>
                <a:rPr lang="en-US" altLang="zh-CN" sz="1600" baseline="-25000" dirty="0" err="1">
                  <a:solidFill>
                    <a:srgbClr val="000074"/>
                  </a:solidFill>
                  <a:sym typeface="Symbol" pitchFamily="18" charset="2"/>
                </a:rPr>
                <a:t>m</a:t>
              </a:r>
              <a:r>
                <a:rPr lang="en-US" altLang="zh-CN" sz="1600" baseline="-25000" dirty="0">
                  <a:solidFill>
                    <a:srgbClr val="000074"/>
                  </a:solidFill>
                  <a:sym typeface="Symbol" pitchFamily="18" charset="2"/>
                </a:rPr>
                <a:t>/2+2 </a:t>
              </a:r>
              <a:r>
                <a:rPr lang="en-US" altLang="zh-CN" sz="1600" dirty="0">
                  <a:solidFill>
                    <a:srgbClr val="FFFFCC"/>
                  </a:solidFill>
                  <a:sym typeface="Symbol" pitchFamily="18" charset="2"/>
                </a:rPr>
                <a:t>  </a:t>
              </a:r>
              <a:r>
                <a:rPr lang="en-US" altLang="zh-CN" sz="1600" dirty="0">
                  <a:solidFill>
                    <a:srgbClr val="000074"/>
                  </a:solidFill>
                </a:rPr>
                <a:t>…</a:t>
              </a:r>
              <a:r>
                <a:rPr lang="en-US" altLang="zh-CN" sz="1600" dirty="0">
                  <a:solidFill>
                    <a:srgbClr val="FFFFCC"/>
                  </a:solidFill>
                </a:rPr>
                <a:t>  </a:t>
              </a:r>
              <a:r>
                <a:rPr lang="en-US" altLang="zh-CN" sz="1600" dirty="0">
                  <a:solidFill>
                    <a:srgbClr val="000074"/>
                  </a:solidFill>
                </a:rPr>
                <a:t>key</a:t>
              </a:r>
              <a:r>
                <a:rPr lang="en-US" altLang="zh-CN" sz="1600" baseline="-25000" dirty="0">
                  <a:solidFill>
                    <a:srgbClr val="000074"/>
                  </a:solidFill>
                  <a:sym typeface="Symbol" pitchFamily="18" charset="2"/>
                </a:rPr>
                <a:t>m-1</a:t>
              </a:r>
              <a:r>
                <a:rPr lang="en-US" altLang="zh-CN" sz="1600" dirty="0">
                  <a:solidFill>
                    <a:srgbClr val="FFFFCC"/>
                  </a:solidFill>
                </a:rPr>
                <a:t> </a:t>
              </a:r>
              <a:r>
                <a:rPr lang="en-US" altLang="zh-CN" sz="1600" dirty="0" err="1">
                  <a:solidFill>
                    <a:srgbClr val="000074"/>
                  </a:solidFill>
                </a:rPr>
                <a:t>key</a:t>
              </a:r>
              <a:r>
                <a:rPr lang="en-US" altLang="zh-CN" sz="1600" baseline="-25000" dirty="0" err="1">
                  <a:solidFill>
                    <a:srgbClr val="000074"/>
                  </a:solidFill>
                  <a:sym typeface="Symbol" pitchFamily="18" charset="2"/>
                </a:rPr>
                <a:t>m</a:t>
              </a:r>
              <a:endParaRPr lang="en-US" altLang="zh-CN" sz="1600" baseline="-25000" dirty="0">
                <a:solidFill>
                  <a:srgbClr val="000074"/>
                </a:solidFill>
                <a:sym typeface="Symbol" pitchFamily="18" charset="2"/>
              </a:endParaRPr>
            </a:p>
          </p:txBody>
        </p:sp>
        <p:sp>
          <p:nvSpPr>
            <p:cNvPr id="39" name="Rectangle 76">
              <a:extLst>
                <a:ext uri="{FF2B5EF4-FFF2-40B4-BE49-F238E27FC236}">
                  <a16:creationId xmlns:a16="http://schemas.microsoft.com/office/drawing/2014/main" id="{84DC372D-782F-5149-B157-869F016B451E}"/>
                </a:ext>
              </a:extLst>
            </p:cNvPr>
            <p:cNvSpPr>
              <a:spLocks noChangeArrowheads="1"/>
            </p:cNvSpPr>
            <p:nvPr/>
          </p:nvSpPr>
          <p:spPr bwMode="auto">
            <a:xfrm>
              <a:off x="340" y="2530"/>
              <a:ext cx="2177" cy="318"/>
            </a:xfrm>
            <a:prstGeom prst="rect">
              <a:avLst/>
            </a:prstGeom>
            <a:solidFill>
              <a:srgbClr val="CFCFCF"/>
            </a:solidFill>
            <a:ln w="25400" cap="sq">
              <a:noFill/>
              <a:miter lim="800000"/>
              <a:headEnd type="none" w="sm" len="sm"/>
              <a:tailEnd type="none" w="sm" len="sm"/>
            </a:ln>
          </p:spPr>
          <p:txBody>
            <a:bodyPr wrap="none" anchor="ctr"/>
            <a:lstStyle/>
            <a:p>
              <a:endParaRPr lang="zh-CN" altLang="en-US">
                <a:solidFill>
                  <a:srgbClr val="FFFFCC"/>
                </a:solidFill>
              </a:endParaRPr>
            </a:p>
          </p:txBody>
        </p:sp>
        <p:sp>
          <p:nvSpPr>
            <p:cNvPr id="40" name="Rectangle 77">
              <a:extLst>
                <a:ext uri="{FF2B5EF4-FFF2-40B4-BE49-F238E27FC236}">
                  <a16:creationId xmlns:a16="http://schemas.microsoft.com/office/drawing/2014/main" id="{38FAA44C-FA97-88A3-D22B-7BE935A30DEE}"/>
                </a:ext>
              </a:extLst>
            </p:cNvPr>
            <p:cNvSpPr>
              <a:spLocks noChangeArrowheads="1"/>
            </p:cNvSpPr>
            <p:nvPr/>
          </p:nvSpPr>
          <p:spPr bwMode="auto">
            <a:xfrm>
              <a:off x="340" y="2524"/>
              <a:ext cx="2177" cy="318"/>
            </a:xfrm>
            <a:prstGeom prst="rect">
              <a:avLst/>
            </a:prstGeom>
            <a:noFill/>
            <a:ln w="31750"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41" name="Text Box 78">
              <a:extLst>
                <a:ext uri="{FF2B5EF4-FFF2-40B4-BE49-F238E27FC236}">
                  <a16:creationId xmlns:a16="http://schemas.microsoft.com/office/drawing/2014/main" id="{F829AB70-2F9D-922E-814B-587B14508CC3}"/>
                </a:ext>
              </a:extLst>
            </p:cNvPr>
            <p:cNvSpPr txBox="1">
              <a:spLocks noChangeArrowheads="1"/>
            </p:cNvSpPr>
            <p:nvPr/>
          </p:nvSpPr>
          <p:spPr bwMode="auto">
            <a:xfrm>
              <a:off x="311" y="2536"/>
              <a:ext cx="2404" cy="213"/>
            </a:xfrm>
            <a:prstGeom prst="rect">
              <a:avLst/>
            </a:prstGeom>
            <a:noFill/>
            <a:ln w="12700" cap="sq">
              <a:noFill/>
              <a:miter lim="800000"/>
              <a:headEnd type="none" w="sm" len="sm"/>
              <a:tailEnd type="none" w="sm" len="sm"/>
            </a:ln>
          </p:spPr>
          <p:txBody>
            <a:bodyPr>
              <a:spAutoFit/>
            </a:bodyPr>
            <a:lstStyle/>
            <a:p>
              <a:r>
                <a:rPr lang="en-US" altLang="zh-CN" sz="1600" dirty="0">
                  <a:solidFill>
                    <a:srgbClr val="000074"/>
                  </a:solidFill>
                </a:rPr>
                <a:t>key</a:t>
              </a:r>
              <a:r>
                <a:rPr lang="en-US" altLang="zh-CN" sz="1600" baseline="-25000" dirty="0">
                  <a:solidFill>
                    <a:srgbClr val="000074"/>
                  </a:solidFill>
                </a:rPr>
                <a:t>1</a:t>
              </a:r>
              <a:r>
                <a:rPr lang="en-US" altLang="zh-CN" sz="1600" dirty="0">
                  <a:solidFill>
                    <a:srgbClr val="000074"/>
                  </a:solidFill>
                </a:rPr>
                <a:t>  key</a:t>
              </a:r>
              <a:r>
                <a:rPr lang="en-US" altLang="zh-CN" sz="1600" baseline="-25000" dirty="0">
                  <a:solidFill>
                    <a:srgbClr val="000074"/>
                  </a:solidFill>
                </a:rPr>
                <a:t>2</a:t>
              </a:r>
              <a:r>
                <a:rPr lang="en-US" altLang="zh-CN" sz="1600" dirty="0">
                  <a:solidFill>
                    <a:srgbClr val="000074"/>
                  </a:solidFill>
                </a:rPr>
                <a:t>  …  </a:t>
              </a:r>
              <a:r>
                <a:rPr lang="en-US" altLang="zh-CN" sz="1600" dirty="0" err="1">
                  <a:solidFill>
                    <a:srgbClr val="000074"/>
                  </a:solidFill>
                </a:rPr>
                <a:t>key</a:t>
              </a:r>
              <a:r>
                <a:rPr lang="en-US" altLang="zh-CN" sz="1600" baseline="-25000" dirty="0" err="1">
                  <a:solidFill>
                    <a:srgbClr val="000074"/>
                  </a:solidFill>
                  <a:sym typeface="Symbol" pitchFamily="18" charset="2"/>
                </a:rPr>
                <a:t>m</a:t>
              </a:r>
              <a:r>
                <a:rPr lang="en-US" altLang="zh-CN" sz="1600" baseline="-25000" dirty="0">
                  <a:solidFill>
                    <a:srgbClr val="000074"/>
                  </a:solidFill>
                  <a:sym typeface="Symbol" pitchFamily="18" charset="2"/>
                </a:rPr>
                <a:t>/2-2</a:t>
              </a:r>
              <a:r>
                <a:rPr lang="en-US" altLang="zh-CN" sz="1600" dirty="0">
                  <a:solidFill>
                    <a:srgbClr val="FFFFCC"/>
                  </a:solidFill>
                </a:rPr>
                <a:t> </a:t>
              </a:r>
              <a:r>
                <a:rPr lang="en-US" altLang="zh-CN" sz="1600" dirty="0" err="1">
                  <a:solidFill>
                    <a:srgbClr val="000074"/>
                  </a:solidFill>
                </a:rPr>
                <a:t>key</a:t>
              </a:r>
              <a:r>
                <a:rPr lang="en-US" altLang="zh-CN" sz="1600" baseline="-25000" dirty="0" err="1">
                  <a:solidFill>
                    <a:srgbClr val="000074"/>
                  </a:solidFill>
                  <a:sym typeface="Symbol" pitchFamily="18" charset="2"/>
                </a:rPr>
                <a:t>m</a:t>
              </a:r>
              <a:r>
                <a:rPr lang="en-US" altLang="zh-CN" sz="1600" baseline="-25000" dirty="0">
                  <a:solidFill>
                    <a:srgbClr val="000074"/>
                  </a:solidFill>
                  <a:sym typeface="Symbol" pitchFamily="18" charset="2"/>
                </a:rPr>
                <a:t>/2-1</a:t>
              </a:r>
            </a:p>
          </p:txBody>
        </p:sp>
        <p:sp>
          <p:nvSpPr>
            <p:cNvPr id="42" name="Rectangle 79">
              <a:extLst>
                <a:ext uri="{FF2B5EF4-FFF2-40B4-BE49-F238E27FC236}">
                  <a16:creationId xmlns:a16="http://schemas.microsoft.com/office/drawing/2014/main" id="{35E5356F-9095-83FF-58D4-78B02CEC8C9F}"/>
                </a:ext>
              </a:extLst>
            </p:cNvPr>
            <p:cNvSpPr>
              <a:spLocks noChangeArrowheads="1"/>
            </p:cNvSpPr>
            <p:nvPr/>
          </p:nvSpPr>
          <p:spPr bwMode="auto">
            <a:xfrm>
              <a:off x="2530" y="2496"/>
              <a:ext cx="574" cy="435"/>
            </a:xfrm>
            <a:prstGeom prst="rect">
              <a:avLst/>
            </a:prstGeom>
            <a:solidFill>
              <a:srgbClr val="FFFFFF"/>
            </a:solidFill>
            <a:ln w="12700" cap="sq">
              <a:noFill/>
              <a:miter lim="800000"/>
              <a:headEnd type="none" w="sm" len="sm"/>
              <a:tailEnd type="none" w="sm" len="sm"/>
            </a:ln>
          </p:spPr>
          <p:txBody>
            <a:bodyPr wrap="none" anchor="ctr"/>
            <a:lstStyle/>
            <a:p>
              <a:endParaRPr lang="zh-CN" altLang="en-US">
                <a:solidFill>
                  <a:srgbClr val="FFFFCC"/>
                </a:solidFill>
              </a:endParaRPr>
            </a:p>
          </p:txBody>
        </p:sp>
        <p:sp>
          <p:nvSpPr>
            <p:cNvPr id="43" name="Text Box 80">
              <a:extLst>
                <a:ext uri="{FF2B5EF4-FFF2-40B4-BE49-F238E27FC236}">
                  <a16:creationId xmlns:a16="http://schemas.microsoft.com/office/drawing/2014/main" id="{1A6C208B-16FD-AF0D-E6BA-B92BD3D6EF31}"/>
                </a:ext>
              </a:extLst>
            </p:cNvPr>
            <p:cNvSpPr txBox="1">
              <a:spLocks noChangeArrowheads="1"/>
            </p:cNvSpPr>
            <p:nvPr/>
          </p:nvSpPr>
          <p:spPr bwMode="auto">
            <a:xfrm>
              <a:off x="2517" y="2541"/>
              <a:ext cx="861" cy="240"/>
            </a:xfrm>
            <a:prstGeom prst="rect">
              <a:avLst/>
            </a:prstGeom>
            <a:noFill/>
            <a:ln w="12700" cap="sq">
              <a:noFill/>
              <a:miter lim="800000"/>
              <a:headEnd type="none" w="sm" len="sm"/>
              <a:tailEnd type="none" w="sm" len="sm"/>
            </a:ln>
          </p:spPr>
          <p:txBody>
            <a:bodyPr>
              <a:spAutoFit/>
            </a:bodyPr>
            <a:lstStyle/>
            <a:p>
              <a:r>
                <a:rPr lang="en-US" altLang="zh-CN" sz="1900" dirty="0" err="1">
                  <a:solidFill>
                    <a:srgbClr val="FF0000"/>
                  </a:solidFill>
                </a:rPr>
                <a:t>key</a:t>
              </a:r>
              <a:r>
                <a:rPr lang="en-US" altLang="zh-CN" sz="1900" baseline="-25000" dirty="0" err="1">
                  <a:solidFill>
                    <a:srgbClr val="FF0000"/>
                  </a:solidFill>
                  <a:sym typeface="Symbol" pitchFamily="18" charset="2"/>
                </a:rPr>
                <a:t>m</a:t>
              </a:r>
              <a:r>
                <a:rPr lang="en-US" altLang="zh-CN" sz="1900" baseline="-25000" dirty="0">
                  <a:solidFill>
                    <a:srgbClr val="FF0000"/>
                  </a:solidFill>
                  <a:sym typeface="Symbol" pitchFamily="18" charset="2"/>
                </a:rPr>
                <a:t>/2</a:t>
              </a:r>
              <a:endParaRPr lang="en-US" altLang="zh-CN" sz="1900" baseline="-25000" dirty="0">
                <a:solidFill>
                  <a:srgbClr val="000074"/>
                </a:solidFill>
                <a:sym typeface="Symbol" pitchFamily="18" charset="2"/>
              </a:endParaRPr>
            </a:p>
          </p:txBody>
        </p:sp>
        <p:sp>
          <p:nvSpPr>
            <p:cNvPr id="44" name="Rectangle 81">
              <a:extLst>
                <a:ext uri="{FF2B5EF4-FFF2-40B4-BE49-F238E27FC236}">
                  <a16:creationId xmlns:a16="http://schemas.microsoft.com/office/drawing/2014/main" id="{3B2FB391-75F4-7366-0A54-1C7DA7DBAA39}"/>
                </a:ext>
              </a:extLst>
            </p:cNvPr>
            <p:cNvSpPr>
              <a:spLocks noChangeArrowheads="1"/>
            </p:cNvSpPr>
            <p:nvPr/>
          </p:nvSpPr>
          <p:spPr bwMode="auto">
            <a:xfrm>
              <a:off x="330" y="2293"/>
              <a:ext cx="181" cy="214"/>
            </a:xfrm>
            <a:prstGeom prst="rect">
              <a:avLst/>
            </a:prstGeom>
            <a:solidFill>
              <a:srgbClr val="FFFFFF"/>
            </a:solidFill>
            <a:ln w="12700" cap="sq">
              <a:noFill/>
              <a:miter lim="800000"/>
              <a:headEnd type="none" w="sm" len="sm"/>
              <a:tailEnd type="none" w="sm" len="sm"/>
            </a:ln>
          </p:spPr>
          <p:txBody>
            <a:bodyPr wrap="none" anchor="ctr"/>
            <a:lstStyle/>
            <a:p>
              <a:endParaRPr lang="zh-CN" altLang="en-US">
                <a:solidFill>
                  <a:srgbClr val="FFFFCC"/>
                </a:solidFill>
              </a:endParaRPr>
            </a:p>
          </p:txBody>
        </p:sp>
        <p:sp>
          <p:nvSpPr>
            <p:cNvPr id="45" name="Text Box 82">
              <a:extLst>
                <a:ext uri="{FF2B5EF4-FFF2-40B4-BE49-F238E27FC236}">
                  <a16:creationId xmlns:a16="http://schemas.microsoft.com/office/drawing/2014/main" id="{8DF28AF2-1044-A72A-5516-07CF27878F7D}"/>
                </a:ext>
              </a:extLst>
            </p:cNvPr>
            <p:cNvSpPr txBox="1">
              <a:spLocks noChangeArrowheads="1"/>
            </p:cNvSpPr>
            <p:nvPr/>
          </p:nvSpPr>
          <p:spPr bwMode="auto">
            <a:xfrm>
              <a:off x="308" y="2273"/>
              <a:ext cx="205"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FF0000"/>
                  </a:solidFill>
                </a:rPr>
                <a:t>q</a:t>
              </a:r>
            </a:p>
          </p:txBody>
        </p:sp>
      </p:grpSp>
      <p:grpSp>
        <p:nvGrpSpPr>
          <p:cNvPr id="48" name="Group 92">
            <a:extLst>
              <a:ext uri="{FF2B5EF4-FFF2-40B4-BE49-F238E27FC236}">
                <a16:creationId xmlns:a16="http://schemas.microsoft.com/office/drawing/2014/main" id="{EF36B17A-DC42-D56C-1462-6AF4438AA0AE}"/>
              </a:ext>
            </a:extLst>
          </p:cNvPr>
          <p:cNvGrpSpPr>
            <a:grpSpLocks/>
          </p:cNvGrpSpPr>
          <p:nvPr/>
        </p:nvGrpSpPr>
        <p:grpSpPr bwMode="auto">
          <a:xfrm>
            <a:off x="3863975" y="4437063"/>
            <a:ext cx="1851025" cy="1574800"/>
            <a:chOff x="2434" y="2891"/>
            <a:chExt cx="1166" cy="992"/>
          </a:xfrm>
        </p:grpSpPr>
        <p:sp>
          <p:nvSpPr>
            <p:cNvPr id="49" name="Oval 85">
              <a:extLst>
                <a:ext uri="{FF2B5EF4-FFF2-40B4-BE49-F238E27FC236}">
                  <a16:creationId xmlns:a16="http://schemas.microsoft.com/office/drawing/2014/main" id="{E99F7F41-C919-DE45-90DC-CD3431E640D7}"/>
                </a:ext>
              </a:extLst>
            </p:cNvPr>
            <p:cNvSpPr>
              <a:spLocks noChangeArrowheads="1"/>
            </p:cNvSpPr>
            <p:nvPr/>
          </p:nvSpPr>
          <p:spPr bwMode="auto">
            <a:xfrm>
              <a:off x="2517" y="3565"/>
              <a:ext cx="621" cy="318"/>
            </a:xfrm>
            <a:prstGeom prst="ellipse">
              <a:avLst/>
            </a:prstGeom>
            <a:noFill/>
            <a:ln w="34925" cap="sq">
              <a:solidFill>
                <a:srgbClr val="FF0000"/>
              </a:solidFill>
              <a:round/>
              <a:headEnd type="none" w="sm" len="sm"/>
              <a:tailEnd type="none" w="sm" len="sm"/>
            </a:ln>
          </p:spPr>
          <p:txBody>
            <a:bodyPr wrap="none" anchor="ctr"/>
            <a:lstStyle/>
            <a:p>
              <a:endParaRPr lang="zh-CN" altLang="en-US">
                <a:solidFill>
                  <a:srgbClr val="FFFFCC"/>
                </a:solidFill>
              </a:endParaRPr>
            </a:p>
          </p:txBody>
        </p:sp>
        <p:sp>
          <p:nvSpPr>
            <p:cNvPr id="50" name="Oval 86">
              <a:extLst>
                <a:ext uri="{FF2B5EF4-FFF2-40B4-BE49-F238E27FC236}">
                  <a16:creationId xmlns:a16="http://schemas.microsoft.com/office/drawing/2014/main" id="{F96A721D-6200-7139-36C6-60CF80BE5609}"/>
                </a:ext>
              </a:extLst>
            </p:cNvPr>
            <p:cNvSpPr>
              <a:spLocks noChangeArrowheads="1"/>
            </p:cNvSpPr>
            <p:nvPr/>
          </p:nvSpPr>
          <p:spPr bwMode="auto">
            <a:xfrm>
              <a:off x="3099" y="3323"/>
              <a:ext cx="182" cy="226"/>
            </a:xfrm>
            <a:prstGeom prst="ellipse">
              <a:avLst/>
            </a:prstGeom>
            <a:noFill/>
            <a:ln w="34925" cap="sq">
              <a:solidFill>
                <a:srgbClr val="FF0000"/>
              </a:solidFill>
              <a:round/>
              <a:headEnd type="none" w="sm" len="sm"/>
              <a:tailEnd type="none" w="sm" len="sm"/>
            </a:ln>
          </p:spPr>
          <p:txBody>
            <a:bodyPr wrap="none" anchor="ctr"/>
            <a:lstStyle/>
            <a:p>
              <a:endParaRPr lang="zh-CN" altLang="en-US">
                <a:solidFill>
                  <a:srgbClr val="FFFFCC"/>
                </a:solidFill>
              </a:endParaRPr>
            </a:p>
          </p:txBody>
        </p:sp>
        <p:sp>
          <p:nvSpPr>
            <p:cNvPr id="51" name="Rectangle 88">
              <a:extLst>
                <a:ext uri="{FF2B5EF4-FFF2-40B4-BE49-F238E27FC236}">
                  <a16:creationId xmlns:a16="http://schemas.microsoft.com/office/drawing/2014/main" id="{B1B4CE47-5A51-7AA8-E9D4-80F0122C824B}"/>
                </a:ext>
              </a:extLst>
            </p:cNvPr>
            <p:cNvSpPr>
              <a:spLocks noChangeArrowheads="1"/>
            </p:cNvSpPr>
            <p:nvPr/>
          </p:nvSpPr>
          <p:spPr bwMode="auto">
            <a:xfrm>
              <a:off x="2434" y="2915"/>
              <a:ext cx="817" cy="272"/>
            </a:xfrm>
            <a:prstGeom prst="rect">
              <a:avLst/>
            </a:prstGeom>
            <a:solidFill>
              <a:srgbClr val="FFFFFF"/>
            </a:solidFill>
            <a:ln w="28575" cap="sq">
              <a:solidFill>
                <a:srgbClr val="333399"/>
              </a:solidFill>
              <a:miter lim="800000"/>
              <a:headEnd type="none" w="sm" len="sm"/>
              <a:tailEnd type="none" w="sm" len="sm"/>
            </a:ln>
          </p:spPr>
          <p:txBody>
            <a:bodyPr wrap="none" anchor="ctr"/>
            <a:lstStyle/>
            <a:p>
              <a:endParaRPr lang="zh-CN" altLang="en-US">
                <a:solidFill>
                  <a:srgbClr val="FFFFCC"/>
                </a:solidFill>
              </a:endParaRPr>
            </a:p>
          </p:txBody>
        </p:sp>
        <p:sp>
          <p:nvSpPr>
            <p:cNvPr id="52" name="AutoShape 89">
              <a:extLst>
                <a:ext uri="{FF2B5EF4-FFF2-40B4-BE49-F238E27FC236}">
                  <a16:creationId xmlns:a16="http://schemas.microsoft.com/office/drawing/2014/main" id="{428E51A4-54B3-2085-663C-79EF8B42F258}"/>
                </a:ext>
              </a:extLst>
            </p:cNvPr>
            <p:cNvSpPr>
              <a:spLocks noChangeArrowheads="1"/>
            </p:cNvSpPr>
            <p:nvPr/>
          </p:nvSpPr>
          <p:spPr bwMode="auto">
            <a:xfrm>
              <a:off x="2691" y="3113"/>
              <a:ext cx="256" cy="412"/>
            </a:xfrm>
            <a:prstGeom prst="upArrow">
              <a:avLst>
                <a:gd name="adj1" fmla="val 50000"/>
                <a:gd name="adj2" fmla="val 40234"/>
              </a:avLst>
            </a:prstGeom>
            <a:ln>
              <a:headEnd type="none" w="sm" len="sm"/>
              <a:tailEnd type="none" w="sm" len="sm"/>
            </a:ln>
          </p:spPr>
          <p:style>
            <a:lnRef idx="1">
              <a:schemeClr val="accent5"/>
            </a:lnRef>
            <a:fillRef idx="3">
              <a:schemeClr val="accent5"/>
            </a:fillRef>
            <a:effectRef idx="2">
              <a:schemeClr val="accent5"/>
            </a:effectRef>
            <a:fontRef idx="minor">
              <a:schemeClr val="lt1"/>
            </a:fontRef>
          </p:style>
          <p:txBody>
            <a:bodyPr wrap="none" anchor="ctr"/>
            <a:lstStyle/>
            <a:p>
              <a:endParaRPr lang="zh-CN" altLang="en-US">
                <a:solidFill>
                  <a:srgbClr val="FFFFCC"/>
                </a:solidFill>
              </a:endParaRPr>
            </a:p>
          </p:txBody>
        </p:sp>
        <p:sp>
          <p:nvSpPr>
            <p:cNvPr id="53" name="AutoShape 90">
              <a:extLst>
                <a:ext uri="{FF2B5EF4-FFF2-40B4-BE49-F238E27FC236}">
                  <a16:creationId xmlns:a16="http://schemas.microsoft.com/office/drawing/2014/main" id="{286B9FCF-FF4B-8FC5-867D-493988EE4CA2}"/>
                </a:ext>
              </a:extLst>
            </p:cNvPr>
            <p:cNvSpPr>
              <a:spLocks noChangeArrowheads="1"/>
            </p:cNvSpPr>
            <p:nvPr/>
          </p:nvSpPr>
          <p:spPr bwMode="auto">
            <a:xfrm rot="-2172833">
              <a:off x="2957" y="3108"/>
              <a:ext cx="182" cy="243"/>
            </a:xfrm>
            <a:prstGeom prst="upArrow">
              <a:avLst>
                <a:gd name="adj1" fmla="val 50000"/>
                <a:gd name="adj2" fmla="val 33379"/>
              </a:avLst>
            </a:prstGeom>
            <a:ln>
              <a:headEnd type="none" w="sm" len="sm"/>
              <a:tailEnd type="none" w="sm" len="sm"/>
            </a:ln>
          </p:spPr>
          <p:style>
            <a:lnRef idx="1">
              <a:schemeClr val="accent5"/>
            </a:lnRef>
            <a:fillRef idx="3">
              <a:schemeClr val="accent5"/>
            </a:fillRef>
            <a:effectRef idx="2">
              <a:schemeClr val="accent5"/>
            </a:effectRef>
            <a:fontRef idx="minor">
              <a:schemeClr val="lt1"/>
            </a:fontRef>
          </p:style>
          <p:txBody>
            <a:bodyPr wrap="none" anchor="ctr"/>
            <a:lstStyle/>
            <a:p>
              <a:endParaRPr lang="zh-CN" altLang="en-US">
                <a:solidFill>
                  <a:srgbClr val="FFFFCC"/>
                </a:solidFill>
              </a:endParaRPr>
            </a:p>
          </p:txBody>
        </p:sp>
        <p:sp>
          <p:nvSpPr>
            <p:cNvPr id="54" name="Text Box 91">
              <a:extLst>
                <a:ext uri="{FF2B5EF4-FFF2-40B4-BE49-F238E27FC236}">
                  <a16:creationId xmlns:a16="http://schemas.microsoft.com/office/drawing/2014/main" id="{218E7C3A-8959-107B-B561-7A803F8FC576}"/>
                </a:ext>
              </a:extLst>
            </p:cNvPr>
            <p:cNvSpPr txBox="1">
              <a:spLocks noChangeArrowheads="1"/>
            </p:cNvSpPr>
            <p:nvPr/>
          </p:nvSpPr>
          <p:spPr bwMode="auto">
            <a:xfrm>
              <a:off x="2453" y="2891"/>
              <a:ext cx="1147" cy="250"/>
            </a:xfrm>
            <a:prstGeom prst="rect">
              <a:avLst/>
            </a:prstGeom>
            <a:noFill/>
            <a:ln w="12700" cap="sq">
              <a:noFill/>
              <a:miter lim="800000"/>
              <a:headEnd type="none" w="sm" len="sm"/>
              <a:tailEnd type="none" w="sm" len="sm"/>
            </a:ln>
          </p:spPr>
          <p:txBody>
            <a:bodyPr>
              <a:spAutoFit/>
            </a:bodyPr>
            <a:lstStyle/>
            <a:p>
              <a:r>
                <a:rPr lang="zh-CN" altLang="en-US" sz="2000">
                  <a:solidFill>
                    <a:srgbClr val="FF0000"/>
                  </a:solidFill>
                  <a:ea typeface="幼圆" pitchFamily="49" charset="-122"/>
                </a:rPr>
                <a:t>双亲结点</a:t>
              </a:r>
            </a:p>
          </p:txBody>
        </p:sp>
      </p:grpSp>
    </p:spTree>
    <p:extLst>
      <p:ext uri="{BB962C8B-B14F-4D97-AF65-F5344CB8AC3E}">
        <p14:creationId xmlns:p14="http://schemas.microsoft.com/office/powerpoint/2010/main" val="185133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right)">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nodeType="click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wipe(up)">
                                      <p:cBhvr>
                                        <p:cTn id="16" dur="500"/>
                                        <p:tgtEl>
                                          <p:spTgt spid="18"/>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29"/>
                                        </p:tgtEl>
                                        <p:attrNameLst>
                                          <p:attrName>style.visibility</p:attrName>
                                        </p:attrNameLst>
                                      </p:cBhvr>
                                      <p:to>
                                        <p:strVal val="visible"/>
                                      </p:to>
                                    </p:set>
                                    <p:animEffect transition="in" filter="dissolve">
                                      <p:cBhvr>
                                        <p:cTn id="25" dur="500"/>
                                        <p:tgtEl>
                                          <p:spTgt spid="29"/>
                                        </p:tgtEl>
                                      </p:cBhvr>
                                    </p:animEffect>
                                  </p:childTnLst>
                                </p:cTn>
                              </p:par>
                            </p:childTnLst>
                          </p:cTn>
                        </p:par>
                      </p:childTnLst>
                    </p:cTn>
                  </p:par>
                  <p:par>
                    <p:cTn id="26" fill="hold">
                      <p:stCondLst>
                        <p:cond delay="indefinite"/>
                      </p:stCondLst>
                      <p:childTnLst>
                        <p:par>
                          <p:cTn id="27" fill="hold">
                            <p:stCondLst>
                              <p:cond delay="0"/>
                            </p:stCondLst>
                            <p:childTnLst>
                              <p:par>
                                <p:cTn id="28" presetID="16" presetClass="entr" presetSubtype="37" fill="hold" nodeType="clickEffect">
                                  <p:stCondLst>
                                    <p:cond delay="0"/>
                                  </p:stCondLst>
                                  <p:childTnLst>
                                    <p:set>
                                      <p:cBhvr>
                                        <p:cTn id="29" dur="1" fill="hold">
                                          <p:stCondLst>
                                            <p:cond delay="0"/>
                                          </p:stCondLst>
                                        </p:cTn>
                                        <p:tgtEl>
                                          <p:spTgt spid="34"/>
                                        </p:tgtEl>
                                        <p:attrNameLst>
                                          <p:attrName>style.visibility</p:attrName>
                                        </p:attrNameLst>
                                      </p:cBhvr>
                                      <p:to>
                                        <p:strVal val="visible"/>
                                      </p:to>
                                    </p:set>
                                    <p:animEffect transition="in" filter="barn(outVertical)">
                                      <p:cBhvr>
                                        <p:cTn id="30" dur="1000"/>
                                        <p:tgtEl>
                                          <p:spTgt spid="34"/>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48"/>
                                        </p:tgtEl>
                                        <p:attrNameLst>
                                          <p:attrName>style.visibility</p:attrName>
                                        </p:attrNameLst>
                                      </p:cBhvr>
                                      <p:to>
                                        <p:strVal val="visible"/>
                                      </p:to>
                                    </p:set>
                                    <p:animEffect transition="in" filter="wipe(down)">
                                      <p:cBhvr>
                                        <p:cTn id="35" dur="10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7"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02C51E56-F7EA-AA61-090F-DD0D0078C3C7}"/>
              </a:ext>
            </a:extLst>
          </p:cNvPr>
          <p:cNvSpPr>
            <a:spLocks noGrp="1"/>
          </p:cNvSpPr>
          <p:nvPr>
            <p:ph type="dt" sz="half" idx="10"/>
          </p:nvPr>
        </p:nvSpPr>
        <p:spPr/>
        <p:txBody>
          <a:bodyPr/>
          <a:lstStyle/>
          <a:p>
            <a:pPr>
              <a:defRPr/>
            </a:pPr>
            <a:fld id="{72795A5C-ABA9-164F-9A37-0CFC1B48C772}" type="datetime1">
              <a:rPr lang="en-US" altLang="zh-CN" smtClean="0"/>
              <a:t>6/9/22</a:t>
            </a:fld>
            <a:endParaRPr lang="en-US" altLang="zh-CN" dirty="0"/>
          </a:p>
        </p:txBody>
      </p:sp>
      <p:sp>
        <p:nvSpPr>
          <p:cNvPr id="5" name="灯片编号占位符 4">
            <a:extLst>
              <a:ext uri="{FF2B5EF4-FFF2-40B4-BE49-F238E27FC236}">
                <a16:creationId xmlns:a16="http://schemas.microsoft.com/office/drawing/2014/main" id="{AF9A49E5-C5D3-F2B4-8287-CD2B5CA16691}"/>
              </a:ext>
            </a:extLst>
          </p:cNvPr>
          <p:cNvSpPr>
            <a:spLocks noGrp="1"/>
          </p:cNvSpPr>
          <p:nvPr>
            <p:ph type="sldNum" sz="quarter" idx="12"/>
          </p:nvPr>
        </p:nvSpPr>
        <p:spPr/>
        <p:txBody>
          <a:bodyPr/>
          <a:lstStyle/>
          <a:p>
            <a:pPr>
              <a:defRPr/>
            </a:pPr>
            <a:fld id="{4FF538FA-A287-4FBD-9703-6DB9C5344803}" type="slidenum">
              <a:rPr lang="zh-CN" altLang="en-US" smtClean="0"/>
              <a:t>55</a:t>
            </a:fld>
            <a:endParaRPr lang="en-US" altLang="zh-CN" dirty="0"/>
          </a:p>
        </p:txBody>
      </p:sp>
      <p:grpSp>
        <p:nvGrpSpPr>
          <p:cNvPr id="6" name="Group 43">
            <a:extLst>
              <a:ext uri="{FF2B5EF4-FFF2-40B4-BE49-F238E27FC236}">
                <a16:creationId xmlns:a16="http://schemas.microsoft.com/office/drawing/2014/main" id="{3B5197BF-1FA6-5B0E-1935-823E82424969}"/>
              </a:ext>
            </a:extLst>
          </p:cNvPr>
          <p:cNvGrpSpPr>
            <a:grpSpLocks/>
          </p:cNvGrpSpPr>
          <p:nvPr/>
        </p:nvGrpSpPr>
        <p:grpSpPr bwMode="auto">
          <a:xfrm>
            <a:off x="1116013" y="1076325"/>
            <a:ext cx="3275012" cy="2384425"/>
            <a:chOff x="703" y="845"/>
            <a:chExt cx="2063" cy="1502"/>
          </a:xfrm>
        </p:grpSpPr>
        <p:sp>
          <p:nvSpPr>
            <p:cNvPr id="7" name="Text Box 44">
              <a:extLst>
                <a:ext uri="{FF2B5EF4-FFF2-40B4-BE49-F238E27FC236}">
                  <a16:creationId xmlns:a16="http://schemas.microsoft.com/office/drawing/2014/main" id="{53034EAD-4EB4-8AB2-84FE-A72BAD5B00DC}"/>
                </a:ext>
              </a:extLst>
            </p:cNvPr>
            <p:cNvSpPr txBox="1">
              <a:spLocks noChangeArrowheads="1"/>
            </p:cNvSpPr>
            <p:nvPr/>
          </p:nvSpPr>
          <p:spPr bwMode="auto">
            <a:xfrm>
              <a:off x="703" y="845"/>
              <a:ext cx="1179" cy="275"/>
            </a:xfrm>
            <a:prstGeom prst="rect">
              <a:avLst/>
            </a:prstGeom>
            <a:noFill/>
            <a:ln w="12700" cap="sq">
              <a:noFill/>
              <a:miter lim="800000"/>
              <a:headEnd type="none" w="sm" len="sm"/>
              <a:tailEnd type="none" w="sm" len="sm"/>
            </a:ln>
            <a:effectLst/>
          </p:spPr>
          <p:txBody>
            <a:bodyPr>
              <a:spAutoFit/>
            </a:bodyPr>
            <a:lstStyle/>
            <a:p>
              <a:pPr>
                <a:lnSpc>
                  <a:spcPct val="80000"/>
                </a:lnSpc>
              </a:pPr>
              <a:r>
                <a:rPr lang="en-US" altLang="zh-CN" sz="2800" dirty="0">
                  <a:solidFill>
                    <a:srgbClr val="FF3300"/>
                  </a:solidFill>
                </a:rPr>
                <a:t> 3</a:t>
              </a:r>
              <a:r>
                <a:rPr lang="zh-CN" altLang="en-US" sz="2800" dirty="0">
                  <a:solidFill>
                    <a:srgbClr val="FF3300"/>
                  </a:solidFill>
                  <a:ea typeface="黑体" pitchFamily="49" charset="-122"/>
                </a:rPr>
                <a:t>阶</a:t>
              </a:r>
              <a:r>
                <a:rPr lang="en-US" altLang="zh-CN" sz="2800" dirty="0">
                  <a:solidFill>
                    <a:srgbClr val="FF3300"/>
                  </a:solidFill>
                </a:rPr>
                <a:t>B-</a:t>
              </a:r>
              <a:r>
                <a:rPr lang="zh-CN" altLang="en-US" sz="2800" dirty="0">
                  <a:solidFill>
                    <a:srgbClr val="FF3300"/>
                  </a:solidFill>
                  <a:ea typeface="黑体" pitchFamily="49" charset="-122"/>
                </a:rPr>
                <a:t>树</a:t>
              </a:r>
            </a:p>
          </p:txBody>
        </p:sp>
        <p:grpSp>
          <p:nvGrpSpPr>
            <p:cNvPr id="8" name="Group 45">
              <a:extLst>
                <a:ext uri="{FF2B5EF4-FFF2-40B4-BE49-F238E27FC236}">
                  <a16:creationId xmlns:a16="http://schemas.microsoft.com/office/drawing/2014/main" id="{A6F94647-591D-46E5-3D42-23E03366166E}"/>
                </a:ext>
              </a:extLst>
            </p:cNvPr>
            <p:cNvGrpSpPr>
              <a:grpSpLocks/>
            </p:cNvGrpSpPr>
            <p:nvPr/>
          </p:nvGrpSpPr>
          <p:grpSpPr bwMode="auto">
            <a:xfrm>
              <a:off x="1500" y="1557"/>
              <a:ext cx="602" cy="262"/>
              <a:chOff x="2016" y="1130"/>
              <a:chExt cx="602" cy="262"/>
            </a:xfrm>
          </p:grpSpPr>
          <p:sp>
            <p:nvSpPr>
              <p:cNvPr id="23" name="AutoShape 46">
                <a:extLst>
                  <a:ext uri="{FF2B5EF4-FFF2-40B4-BE49-F238E27FC236}">
                    <a16:creationId xmlns:a16="http://schemas.microsoft.com/office/drawing/2014/main" id="{58BFA867-C008-769B-92A9-0272AE6B1221}"/>
                  </a:ext>
                </a:extLst>
              </p:cNvPr>
              <p:cNvSpPr>
                <a:spLocks noChangeArrowheads="1"/>
              </p:cNvSpPr>
              <p:nvPr/>
            </p:nvSpPr>
            <p:spPr bwMode="auto">
              <a:xfrm>
                <a:off x="2016" y="1152"/>
                <a:ext cx="576" cy="240"/>
              </a:xfrm>
              <a:prstGeom prst="roundRect">
                <a:avLst>
                  <a:gd name="adj" fmla="val 16667"/>
                </a:avLst>
              </a:prstGeom>
              <a:noFill/>
              <a:ln w="31750" cap="sq">
                <a:solidFill>
                  <a:srgbClr val="333399"/>
                </a:solidFill>
                <a:round/>
                <a:headEnd type="none" w="sm" len="sm"/>
                <a:tailEnd type="none" w="sm" len="sm"/>
              </a:ln>
            </p:spPr>
            <p:txBody>
              <a:bodyPr wrap="none" anchor="ctr"/>
              <a:lstStyle/>
              <a:p>
                <a:endParaRPr lang="zh-CN" altLang="en-US" sz="1400">
                  <a:solidFill>
                    <a:srgbClr val="FFFFCC"/>
                  </a:solidFill>
                </a:endParaRPr>
              </a:p>
            </p:txBody>
          </p:sp>
          <p:sp>
            <p:nvSpPr>
              <p:cNvPr id="24" name="Text Box 47">
                <a:extLst>
                  <a:ext uri="{FF2B5EF4-FFF2-40B4-BE49-F238E27FC236}">
                    <a16:creationId xmlns:a16="http://schemas.microsoft.com/office/drawing/2014/main" id="{B9A18DB2-CE98-FF65-5717-23E1241942AF}"/>
                  </a:ext>
                </a:extLst>
              </p:cNvPr>
              <p:cNvSpPr txBox="1">
                <a:spLocks noChangeArrowheads="1"/>
              </p:cNvSpPr>
              <p:nvPr/>
            </p:nvSpPr>
            <p:spPr bwMode="auto">
              <a:xfrm>
                <a:off x="2027" y="1130"/>
                <a:ext cx="591" cy="233"/>
              </a:xfrm>
              <a:prstGeom prst="rect">
                <a:avLst/>
              </a:prstGeom>
              <a:noFill/>
              <a:ln w="12700" cap="sq">
                <a:noFill/>
                <a:miter lim="800000"/>
                <a:headEnd type="none" w="sm" len="sm"/>
                <a:tailEnd type="none" w="sm" len="sm"/>
              </a:ln>
            </p:spPr>
            <p:txBody>
              <a:bodyPr wrap="none">
                <a:spAutoFit/>
              </a:bodyPr>
              <a:lstStyle/>
              <a:p>
                <a:r>
                  <a:rPr lang="en-US" altLang="zh-CN" dirty="0">
                    <a:solidFill>
                      <a:srgbClr val="000000"/>
                    </a:solidFill>
                  </a:rPr>
                  <a:t>10  20</a:t>
                </a:r>
              </a:p>
            </p:txBody>
          </p:sp>
        </p:grpSp>
        <p:grpSp>
          <p:nvGrpSpPr>
            <p:cNvPr id="9" name="Group 48">
              <a:extLst>
                <a:ext uri="{FF2B5EF4-FFF2-40B4-BE49-F238E27FC236}">
                  <a16:creationId xmlns:a16="http://schemas.microsoft.com/office/drawing/2014/main" id="{B648D682-7A71-7F90-EDF1-B5C9659B1621}"/>
                </a:ext>
              </a:extLst>
            </p:cNvPr>
            <p:cNvGrpSpPr>
              <a:grpSpLocks/>
            </p:cNvGrpSpPr>
            <p:nvPr/>
          </p:nvGrpSpPr>
          <p:grpSpPr bwMode="auto">
            <a:xfrm>
              <a:off x="1511" y="2085"/>
              <a:ext cx="602" cy="262"/>
              <a:chOff x="2016" y="1130"/>
              <a:chExt cx="602" cy="262"/>
            </a:xfrm>
          </p:grpSpPr>
          <p:sp>
            <p:nvSpPr>
              <p:cNvPr id="21" name="AutoShape 49">
                <a:extLst>
                  <a:ext uri="{FF2B5EF4-FFF2-40B4-BE49-F238E27FC236}">
                    <a16:creationId xmlns:a16="http://schemas.microsoft.com/office/drawing/2014/main" id="{5AD6A4FC-6B11-59A7-AAE5-11281B2DBB9C}"/>
                  </a:ext>
                </a:extLst>
              </p:cNvPr>
              <p:cNvSpPr>
                <a:spLocks noChangeArrowheads="1"/>
              </p:cNvSpPr>
              <p:nvPr/>
            </p:nvSpPr>
            <p:spPr bwMode="auto">
              <a:xfrm>
                <a:off x="2016" y="1152"/>
                <a:ext cx="576" cy="240"/>
              </a:xfrm>
              <a:prstGeom prst="roundRect">
                <a:avLst>
                  <a:gd name="adj" fmla="val 16667"/>
                </a:avLst>
              </a:prstGeom>
              <a:noFill/>
              <a:ln w="31750" cap="sq">
                <a:solidFill>
                  <a:srgbClr val="333399"/>
                </a:solidFill>
                <a:round/>
                <a:headEnd type="none" w="sm" len="sm"/>
                <a:tailEnd type="none" w="sm" len="sm"/>
              </a:ln>
            </p:spPr>
            <p:txBody>
              <a:bodyPr wrap="none" anchor="ctr"/>
              <a:lstStyle/>
              <a:p>
                <a:endParaRPr lang="zh-CN" altLang="en-US" sz="1400">
                  <a:solidFill>
                    <a:srgbClr val="FFFFCC"/>
                  </a:solidFill>
                </a:endParaRPr>
              </a:p>
            </p:txBody>
          </p:sp>
          <p:sp>
            <p:nvSpPr>
              <p:cNvPr id="22" name="Text Box 50">
                <a:extLst>
                  <a:ext uri="{FF2B5EF4-FFF2-40B4-BE49-F238E27FC236}">
                    <a16:creationId xmlns:a16="http://schemas.microsoft.com/office/drawing/2014/main" id="{34C1DFE7-A0D2-FC7D-5937-924FC7DB92D7}"/>
                  </a:ext>
                </a:extLst>
              </p:cNvPr>
              <p:cNvSpPr txBox="1">
                <a:spLocks noChangeArrowheads="1"/>
              </p:cNvSpPr>
              <p:nvPr/>
            </p:nvSpPr>
            <p:spPr bwMode="auto">
              <a:xfrm>
                <a:off x="2027" y="1130"/>
                <a:ext cx="591" cy="233"/>
              </a:xfrm>
              <a:prstGeom prst="rect">
                <a:avLst/>
              </a:prstGeom>
              <a:noFill/>
              <a:ln w="12700" cap="sq">
                <a:noFill/>
                <a:miter lim="800000"/>
                <a:headEnd type="none" w="sm" len="sm"/>
                <a:tailEnd type="none" w="sm" len="sm"/>
              </a:ln>
            </p:spPr>
            <p:txBody>
              <a:bodyPr wrap="none">
                <a:spAutoFit/>
              </a:bodyPr>
              <a:lstStyle/>
              <a:p>
                <a:r>
                  <a:rPr lang="en-US" altLang="zh-CN">
                    <a:solidFill>
                      <a:srgbClr val="000000"/>
                    </a:solidFill>
                  </a:rPr>
                  <a:t>12  16</a:t>
                </a:r>
              </a:p>
            </p:txBody>
          </p:sp>
        </p:grpSp>
        <p:grpSp>
          <p:nvGrpSpPr>
            <p:cNvPr id="10" name="Group 51">
              <a:extLst>
                <a:ext uri="{FF2B5EF4-FFF2-40B4-BE49-F238E27FC236}">
                  <a16:creationId xmlns:a16="http://schemas.microsoft.com/office/drawing/2014/main" id="{980FBCC5-315F-27F1-D94F-5463C3A5D7D6}"/>
                </a:ext>
              </a:extLst>
            </p:cNvPr>
            <p:cNvGrpSpPr>
              <a:grpSpLocks/>
            </p:cNvGrpSpPr>
            <p:nvPr/>
          </p:nvGrpSpPr>
          <p:grpSpPr bwMode="auto">
            <a:xfrm>
              <a:off x="861" y="2096"/>
              <a:ext cx="336" cy="251"/>
              <a:chOff x="1440" y="1669"/>
              <a:chExt cx="336" cy="251"/>
            </a:xfrm>
          </p:grpSpPr>
          <p:sp>
            <p:nvSpPr>
              <p:cNvPr id="19" name="AutoShape 52">
                <a:extLst>
                  <a:ext uri="{FF2B5EF4-FFF2-40B4-BE49-F238E27FC236}">
                    <a16:creationId xmlns:a16="http://schemas.microsoft.com/office/drawing/2014/main" id="{6717CFD9-C2F5-CBD8-487D-3FD9C087BE84}"/>
                  </a:ext>
                </a:extLst>
              </p:cNvPr>
              <p:cNvSpPr>
                <a:spLocks noChangeArrowheads="1"/>
              </p:cNvSpPr>
              <p:nvPr/>
            </p:nvSpPr>
            <p:spPr bwMode="auto">
              <a:xfrm>
                <a:off x="1440" y="1680"/>
                <a:ext cx="336" cy="240"/>
              </a:xfrm>
              <a:prstGeom prst="roundRect">
                <a:avLst>
                  <a:gd name="adj" fmla="val 16667"/>
                </a:avLst>
              </a:prstGeom>
              <a:noFill/>
              <a:ln w="31750" cap="sq">
                <a:solidFill>
                  <a:srgbClr val="333399"/>
                </a:solidFill>
                <a:round/>
                <a:headEnd type="none" w="sm" len="sm"/>
                <a:tailEnd type="none" w="sm" len="sm"/>
              </a:ln>
            </p:spPr>
            <p:txBody>
              <a:bodyPr wrap="none" anchor="ctr"/>
              <a:lstStyle/>
              <a:p>
                <a:endParaRPr lang="zh-CN" altLang="en-US" sz="1400">
                  <a:solidFill>
                    <a:srgbClr val="FFFFCC"/>
                  </a:solidFill>
                </a:endParaRPr>
              </a:p>
            </p:txBody>
          </p:sp>
          <p:sp>
            <p:nvSpPr>
              <p:cNvPr id="20" name="Rectangle 53">
                <a:extLst>
                  <a:ext uri="{FF2B5EF4-FFF2-40B4-BE49-F238E27FC236}">
                    <a16:creationId xmlns:a16="http://schemas.microsoft.com/office/drawing/2014/main" id="{6545AAC1-1790-8E2D-0643-08C43318DE57}"/>
                  </a:ext>
                </a:extLst>
              </p:cNvPr>
              <p:cNvSpPr>
                <a:spLocks noChangeArrowheads="1"/>
              </p:cNvSpPr>
              <p:nvPr/>
            </p:nvSpPr>
            <p:spPr bwMode="auto">
              <a:xfrm>
                <a:off x="1495" y="1669"/>
                <a:ext cx="209" cy="233"/>
              </a:xfrm>
              <a:prstGeom prst="rect">
                <a:avLst/>
              </a:prstGeom>
              <a:noFill/>
              <a:ln w="12700" cap="sq">
                <a:noFill/>
                <a:miter lim="800000"/>
                <a:headEnd type="none" w="sm" len="sm"/>
                <a:tailEnd type="none" w="sm" len="sm"/>
              </a:ln>
            </p:spPr>
            <p:txBody>
              <a:bodyPr wrap="none">
                <a:spAutoFit/>
              </a:bodyPr>
              <a:lstStyle/>
              <a:p>
                <a:r>
                  <a:rPr lang="en-US" altLang="zh-CN">
                    <a:solidFill>
                      <a:srgbClr val="000000"/>
                    </a:solidFill>
                  </a:rPr>
                  <a:t>5</a:t>
                </a:r>
              </a:p>
            </p:txBody>
          </p:sp>
        </p:grpSp>
        <p:sp>
          <p:nvSpPr>
            <p:cNvPr id="11" name="AutoShape 54">
              <a:extLst>
                <a:ext uri="{FF2B5EF4-FFF2-40B4-BE49-F238E27FC236}">
                  <a16:creationId xmlns:a16="http://schemas.microsoft.com/office/drawing/2014/main" id="{DF63D5C3-66D2-D7FF-7000-3CE21D83757F}"/>
                </a:ext>
              </a:extLst>
            </p:cNvPr>
            <p:cNvSpPr>
              <a:spLocks noChangeArrowheads="1"/>
            </p:cNvSpPr>
            <p:nvPr/>
          </p:nvSpPr>
          <p:spPr bwMode="auto">
            <a:xfrm>
              <a:off x="2430" y="2107"/>
              <a:ext cx="336" cy="240"/>
            </a:xfrm>
            <a:prstGeom prst="roundRect">
              <a:avLst>
                <a:gd name="adj" fmla="val 16667"/>
              </a:avLst>
            </a:prstGeom>
            <a:noFill/>
            <a:ln w="31750" cap="sq">
              <a:solidFill>
                <a:srgbClr val="333399"/>
              </a:solidFill>
              <a:round/>
              <a:headEnd type="none" w="sm" len="sm"/>
              <a:tailEnd type="none" w="sm" len="sm"/>
            </a:ln>
          </p:spPr>
          <p:txBody>
            <a:bodyPr wrap="none" anchor="ctr"/>
            <a:lstStyle/>
            <a:p>
              <a:endParaRPr lang="zh-CN" altLang="en-US" sz="1400">
                <a:solidFill>
                  <a:srgbClr val="FFFFCC"/>
                </a:solidFill>
              </a:endParaRPr>
            </a:p>
          </p:txBody>
        </p:sp>
        <p:sp>
          <p:nvSpPr>
            <p:cNvPr id="12" name="Rectangle 55">
              <a:extLst>
                <a:ext uri="{FF2B5EF4-FFF2-40B4-BE49-F238E27FC236}">
                  <a16:creationId xmlns:a16="http://schemas.microsoft.com/office/drawing/2014/main" id="{C31F8E41-A74D-A522-FD1E-51905D8E4ED5}"/>
                </a:ext>
              </a:extLst>
            </p:cNvPr>
            <p:cNvSpPr>
              <a:spLocks noChangeArrowheads="1"/>
            </p:cNvSpPr>
            <p:nvPr/>
          </p:nvSpPr>
          <p:spPr bwMode="auto">
            <a:xfrm>
              <a:off x="2463" y="2096"/>
              <a:ext cx="302" cy="233"/>
            </a:xfrm>
            <a:prstGeom prst="rect">
              <a:avLst/>
            </a:prstGeom>
            <a:noFill/>
            <a:ln w="12700" cap="sq">
              <a:noFill/>
              <a:miter lim="800000"/>
              <a:headEnd type="none" w="sm" len="sm"/>
              <a:tailEnd type="none" w="sm" len="sm"/>
            </a:ln>
          </p:spPr>
          <p:txBody>
            <a:bodyPr wrap="none">
              <a:spAutoFit/>
            </a:bodyPr>
            <a:lstStyle/>
            <a:p>
              <a:r>
                <a:rPr lang="en-US" altLang="zh-CN" dirty="0">
                  <a:solidFill>
                    <a:srgbClr val="000000"/>
                  </a:solidFill>
                </a:rPr>
                <a:t>30</a:t>
              </a:r>
            </a:p>
          </p:txBody>
        </p:sp>
        <p:sp>
          <p:nvSpPr>
            <p:cNvPr id="13" name="Line 56">
              <a:extLst>
                <a:ext uri="{FF2B5EF4-FFF2-40B4-BE49-F238E27FC236}">
                  <a16:creationId xmlns:a16="http://schemas.microsoft.com/office/drawing/2014/main" id="{77079EBF-13D1-A5F9-2AB2-023E03DC98E2}"/>
                </a:ext>
              </a:extLst>
            </p:cNvPr>
            <p:cNvSpPr>
              <a:spLocks noChangeShapeType="1"/>
            </p:cNvSpPr>
            <p:nvPr/>
          </p:nvSpPr>
          <p:spPr bwMode="auto">
            <a:xfrm flipH="1">
              <a:off x="1090" y="1730"/>
              <a:ext cx="465" cy="366"/>
            </a:xfrm>
            <a:prstGeom prst="line">
              <a:avLst/>
            </a:prstGeom>
            <a:noFill/>
            <a:ln w="28575" cap="sq">
              <a:solidFill>
                <a:srgbClr val="333399"/>
              </a:solidFill>
              <a:round/>
              <a:headEnd type="none" w="sm" len="sm"/>
              <a:tailEnd type="triangle" w="sm" len="lg"/>
            </a:ln>
          </p:spPr>
          <p:txBody>
            <a:bodyPr/>
            <a:lstStyle/>
            <a:p>
              <a:endParaRPr lang="zh-CN" altLang="en-US" sz="1400"/>
            </a:p>
          </p:txBody>
        </p:sp>
        <p:sp>
          <p:nvSpPr>
            <p:cNvPr id="14" name="Line 57">
              <a:extLst>
                <a:ext uri="{FF2B5EF4-FFF2-40B4-BE49-F238E27FC236}">
                  <a16:creationId xmlns:a16="http://schemas.microsoft.com/office/drawing/2014/main" id="{17C9EF37-C025-2A43-86E8-64E2F3953709}"/>
                </a:ext>
              </a:extLst>
            </p:cNvPr>
            <p:cNvSpPr>
              <a:spLocks noChangeShapeType="1"/>
            </p:cNvSpPr>
            <p:nvPr/>
          </p:nvSpPr>
          <p:spPr bwMode="auto">
            <a:xfrm>
              <a:off x="1784" y="1730"/>
              <a:ext cx="15" cy="355"/>
            </a:xfrm>
            <a:prstGeom prst="line">
              <a:avLst/>
            </a:prstGeom>
            <a:noFill/>
            <a:ln w="28575" cap="sq">
              <a:solidFill>
                <a:srgbClr val="333399"/>
              </a:solidFill>
              <a:round/>
              <a:headEnd type="none" w="sm" len="sm"/>
              <a:tailEnd type="triangle" w="sm" len="lg"/>
            </a:ln>
          </p:spPr>
          <p:txBody>
            <a:bodyPr/>
            <a:lstStyle/>
            <a:p>
              <a:endParaRPr lang="zh-CN" altLang="en-US" sz="1400"/>
            </a:p>
          </p:txBody>
        </p:sp>
        <p:sp>
          <p:nvSpPr>
            <p:cNvPr id="15" name="Line 58">
              <a:extLst>
                <a:ext uri="{FF2B5EF4-FFF2-40B4-BE49-F238E27FC236}">
                  <a16:creationId xmlns:a16="http://schemas.microsoft.com/office/drawing/2014/main" id="{F3A2154E-8CD6-6DCD-1497-9794822A6F6A}"/>
                </a:ext>
              </a:extLst>
            </p:cNvPr>
            <p:cNvSpPr>
              <a:spLocks noChangeShapeType="1"/>
            </p:cNvSpPr>
            <p:nvPr/>
          </p:nvSpPr>
          <p:spPr bwMode="auto">
            <a:xfrm>
              <a:off x="2018" y="1752"/>
              <a:ext cx="442" cy="355"/>
            </a:xfrm>
            <a:prstGeom prst="line">
              <a:avLst/>
            </a:prstGeom>
            <a:noFill/>
            <a:ln w="28575" cap="sq">
              <a:solidFill>
                <a:srgbClr val="333399"/>
              </a:solidFill>
              <a:round/>
              <a:headEnd type="none" w="sm" len="sm"/>
              <a:tailEnd type="triangle" w="sm" len="lg"/>
            </a:ln>
          </p:spPr>
          <p:txBody>
            <a:bodyPr/>
            <a:lstStyle/>
            <a:p>
              <a:endParaRPr lang="zh-CN" altLang="en-US" sz="1400"/>
            </a:p>
          </p:txBody>
        </p:sp>
        <p:sp>
          <p:nvSpPr>
            <p:cNvPr id="16" name="Text Box 59">
              <a:extLst>
                <a:ext uri="{FF2B5EF4-FFF2-40B4-BE49-F238E27FC236}">
                  <a16:creationId xmlns:a16="http://schemas.microsoft.com/office/drawing/2014/main" id="{A9FE9C1B-9976-5D86-8DCA-BF5300624ADE}"/>
                </a:ext>
              </a:extLst>
            </p:cNvPr>
            <p:cNvSpPr txBox="1">
              <a:spLocks noChangeArrowheads="1"/>
            </p:cNvSpPr>
            <p:nvPr/>
          </p:nvSpPr>
          <p:spPr bwMode="auto">
            <a:xfrm>
              <a:off x="1155" y="1290"/>
              <a:ext cx="206" cy="233"/>
            </a:xfrm>
            <a:prstGeom prst="rect">
              <a:avLst/>
            </a:prstGeom>
            <a:noFill/>
            <a:ln w="12700" cap="sq">
              <a:noFill/>
              <a:miter lim="800000"/>
              <a:headEnd type="none" w="sm" len="sm"/>
              <a:tailEnd type="none" w="sm" len="sm"/>
            </a:ln>
          </p:spPr>
          <p:txBody>
            <a:bodyPr wrap="none">
              <a:spAutoFit/>
            </a:bodyPr>
            <a:lstStyle/>
            <a:p>
              <a:r>
                <a:rPr lang="en-US" altLang="zh-CN">
                  <a:solidFill>
                    <a:srgbClr val="FF3300"/>
                  </a:solidFill>
                </a:rPr>
                <a:t>T</a:t>
              </a:r>
            </a:p>
          </p:txBody>
        </p:sp>
        <p:sp>
          <p:nvSpPr>
            <p:cNvPr id="17" name="Line 60">
              <a:extLst>
                <a:ext uri="{FF2B5EF4-FFF2-40B4-BE49-F238E27FC236}">
                  <a16:creationId xmlns:a16="http://schemas.microsoft.com/office/drawing/2014/main" id="{2D9581EE-BC34-5406-594D-14181739166A}"/>
                </a:ext>
              </a:extLst>
            </p:cNvPr>
            <p:cNvSpPr>
              <a:spLocks noChangeShapeType="1"/>
            </p:cNvSpPr>
            <p:nvPr/>
          </p:nvSpPr>
          <p:spPr bwMode="auto">
            <a:xfrm>
              <a:off x="1345" y="1450"/>
              <a:ext cx="145" cy="120"/>
            </a:xfrm>
            <a:prstGeom prst="line">
              <a:avLst/>
            </a:prstGeom>
            <a:noFill/>
            <a:ln w="28575" cap="sq">
              <a:solidFill>
                <a:srgbClr val="FF0000"/>
              </a:solidFill>
              <a:round/>
              <a:headEnd type="none" w="sm" len="sm"/>
              <a:tailEnd type="stealth" w="med" len="lg"/>
            </a:ln>
          </p:spPr>
          <p:txBody>
            <a:bodyPr/>
            <a:lstStyle/>
            <a:p>
              <a:endParaRPr lang="zh-CN" altLang="en-US" sz="1400"/>
            </a:p>
          </p:txBody>
        </p:sp>
        <p:sp>
          <p:nvSpPr>
            <p:cNvPr id="18" name="Text Box 61">
              <a:extLst>
                <a:ext uri="{FF2B5EF4-FFF2-40B4-BE49-F238E27FC236}">
                  <a16:creationId xmlns:a16="http://schemas.microsoft.com/office/drawing/2014/main" id="{8C968E32-35F3-B889-D1C9-27CAFDA5DCCA}"/>
                </a:ext>
              </a:extLst>
            </p:cNvPr>
            <p:cNvSpPr txBox="1">
              <a:spLocks noChangeArrowheads="1"/>
            </p:cNvSpPr>
            <p:nvPr/>
          </p:nvSpPr>
          <p:spPr bwMode="auto">
            <a:xfrm>
              <a:off x="1438" y="1838"/>
              <a:ext cx="207" cy="233"/>
            </a:xfrm>
            <a:prstGeom prst="rect">
              <a:avLst/>
            </a:prstGeom>
            <a:noFill/>
            <a:ln w="12700" cap="sq">
              <a:noFill/>
              <a:miter lim="800000"/>
              <a:headEnd type="none" w="sm" len="sm"/>
              <a:tailEnd type="none" w="sm" len="sm"/>
            </a:ln>
          </p:spPr>
          <p:txBody>
            <a:bodyPr wrap="none">
              <a:spAutoFit/>
            </a:bodyPr>
            <a:lstStyle/>
            <a:p>
              <a:r>
                <a:rPr lang="en-US" altLang="zh-CN">
                  <a:solidFill>
                    <a:srgbClr val="FF0000"/>
                  </a:solidFill>
                </a:rPr>
                <a:t>q</a:t>
              </a:r>
            </a:p>
          </p:txBody>
        </p:sp>
      </p:grpSp>
      <p:grpSp>
        <p:nvGrpSpPr>
          <p:cNvPr id="25" name="Group 62">
            <a:extLst>
              <a:ext uri="{FF2B5EF4-FFF2-40B4-BE49-F238E27FC236}">
                <a16:creationId xmlns:a16="http://schemas.microsoft.com/office/drawing/2014/main" id="{77498C3B-A407-E7CA-1267-68F5F1CF43BA}"/>
              </a:ext>
            </a:extLst>
          </p:cNvPr>
          <p:cNvGrpSpPr>
            <a:grpSpLocks/>
          </p:cNvGrpSpPr>
          <p:nvPr/>
        </p:nvGrpSpPr>
        <p:grpSpPr bwMode="auto">
          <a:xfrm>
            <a:off x="2617788" y="3500438"/>
            <a:ext cx="476250" cy="749300"/>
            <a:chOff x="884" y="2816"/>
            <a:chExt cx="300" cy="472"/>
          </a:xfrm>
        </p:grpSpPr>
        <p:sp>
          <p:nvSpPr>
            <p:cNvPr id="26" name="AutoShape 63">
              <a:extLst>
                <a:ext uri="{FF2B5EF4-FFF2-40B4-BE49-F238E27FC236}">
                  <a16:creationId xmlns:a16="http://schemas.microsoft.com/office/drawing/2014/main" id="{2703338B-3C85-E0F4-55D4-DB074D9DCA91}"/>
                </a:ext>
              </a:extLst>
            </p:cNvPr>
            <p:cNvSpPr>
              <a:spLocks noChangeArrowheads="1"/>
            </p:cNvSpPr>
            <p:nvPr/>
          </p:nvSpPr>
          <p:spPr bwMode="auto">
            <a:xfrm>
              <a:off x="943" y="2816"/>
              <a:ext cx="192" cy="240"/>
            </a:xfrm>
            <a:prstGeom prst="upArrow">
              <a:avLst>
                <a:gd name="adj1" fmla="val 50000"/>
                <a:gd name="adj2" fmla="val 31250"/>
              </a:avLst>
            </a:prstGeom>
            <a:ln>
              <a:headEnd type="none" w="sm" len="sm"/>
              <a:tailEnd type="none" w="sm" len="sm"/>
            </a:ln>
          </p:spPr>
          <p:style>
            <a:lnRef idx="1">
              <a:schemeClr val="accent5"/>
            </a:lnRef>
            <a:fillRef idx="3">
              <a:schemeClr val="accent5"/>
            </a:fillRef>
            <a:effectRef idx="2">
              <a:schemeClr val="accent5"/>
            </a:effectRef>
            <a:fontRef idx="minor">
              <a:schemeClr val="lt1"/>
            </a:fontRef>
          </p:style>
          <p:txBody>
            <a:bodyPr vert="eaVert" wrap="none" anchor="ctr"/>
            <a:lstStyle/>
            <a:p>
              <a:endParaRPr lang="zh-CN" altLang="en-US">
                <a:solidFill>
                  <a:srgbClr val="FFFFCC"/>
                </a:solidFill>
              </a:endParaRPr>
            </a:p>
          </p:txBody>
        </p:sp>
        <p:sp>
          <p:nvSpPr>
            <p:cNvPr id="27" name="Rectangle 64">
              <a:extLst>
                <a:ext uri="{FF2B5EF4-FFF2-40B4-BE49-F238E27FC236}">
                  <a16:creationId xmlns:a16="http://schemas.microsoft.com/office/drawing/2014/main" id="{A5149F84-4BA5-42F5-CF00-90114DF615F6}"/>
                </a:ext>
              </a:extLst>
            </p:cNvPr>
            <p:cNvSpPr>
              <a:spLocks noChangeArrowheads="1"/>
            </p:cNvSpPr>
            <p:nvPr/>
          </p:nvSpPr>
          <p:spPr bwMode="auto">
            <a:xfrm>
              <a:off x="884" y="3009"/>
              <a:ext cx="300" cy="279"/>
            </a:xfrm>
            <a:prstGeom prst="rect">
              <a:avLst/>
            </a:prstGeom>
            <a:noFill/>
            <a:ln w="12700" cap="sq">
              <a:noFill/>
              <a:miter lim="800000"/>
              <a:headEnd type="none" w="sm" len="sm"/>
              <a:tailEnd type="none" w="sm" len="sm"/>
            </a:ln>
          </p:spPr>
          <p:txBody>
            <a:bodyPr wrap="none">
              <a:spAutoFit/>
            </a:bodyPr>
            <a:lstStyle/>
            <a:p>
              <a:r>
                <a:rPr lang="en-US" altLang="zh-CN" sz="2300">
                  <a:solidFill>
                    <a:srgbClr val="FF3300"/>
                  </a:solidFill>
                </a:rPr>
                <a:t>15</a:t>
              </a:r>
            </a:p>
          </p:txBody>
        </p:sp>
      </p:grpSp>
      <p:grpSp>
        <p:nvGrpSpPr>
          <p:cNvPr id="28" name="Group 65">
            <a:extLst>
              <a:ext uri="{FF2B5EF4-FFF2-40B4-BE49-F238E27FC236}">
                <a16:creationId xmlns:a16="http://schemas.microsoft.com/office/drawing/2014/main" id="{E90BE69E-3B58-C4C4-5E42-C746D260AE5B}"/>
              </a:ext>
            </a:extLst>
          </p:cNvPr>
          <p:cNvGrpSpPr>
            <a:grpSpLocks/>
          </p:cNvGrpSpPr>
          <p:nvPr/>
        </p:nvGrpSpPr>
        <p:grpSpPr bwMode="auto">
          <a:xfrm>
            <a:off x="2197100" y="3040064"/>
            <a:ext cx="1454150" cy="1150938"/>
            <a:chOff x="620" y="2614"/>
            <a:chExt cx="916" cy="725"/>
          </a:xfrm>
        </p:grpSpPr>
        <p:sp>
          <p:nvSpPr>
            <p:cNvPr id="29" name="Rectangle 66">
              <a:extLst>
                <a:ext uri="{FF2B5EF4-FFF2-40B4-BE49-F238E27FC236}">
                  <a16:creationId xmlns:a16="http://schemas.microsoft.com/office/drawing/2014/main" id="{1C177AF9-60B6-B4D0-8BCA-6CBA6D05D8E9}"/>
                </a:ext>
              </a:extLst>
            </p:cNvPr>
            <p:cNvSpPr>
              <a:spLocks noChangeArrowheads="1"/>
            </p:cNvSpPr>
            <p:nvPr/>
          </p:nvSpPr>
          <p:spPr bwMode="auto">
            <a:xfrm>
              <a:off x="620" y="2629"/>
              <a:ext cx="864" cy="710"/>
            </a:xfrm>
            <a:prstGeom prst="rect">
              <a:avLst/>
            </a:prstGeom>
            <a:solidFill>
              <a:srgbClr val="FFFFFF"/>
            </a:solidFill>
            <a:ln w="12700" cap="sq">
              <a:noFill/>
              <a:miter lim="800000"/>
              <a:headEnd type="none" w="sm" len="sm"/>
              <a:tailEnd type="none" w="sm" len="sm"/>
            </a:ln>
          </p:spPr>
          <p:txBody>
            <a:bodyPr wrap="none" anchor="ctr"/>
            <a:lstStyle/>
            <a:p>
              <a:endParaRPr lang="zh-CN" altLang="en-US" sz="1400">
                <a:solidFill>
                  <a:srgbClr val="FFFFCC"/>
                </a:solidFill>
              </a:endParaRPr>
            </a:p>
          </p:txBody>
        </p:sp>
        <p:sp>
          <p:nvSpPr>
            <p:cNvPr id="30" name="AutoShape 67">
              <a:extLst>
                <a:ext uri="{FF2B5EF4-FFF2-40B4-BE49-F238E27FC236}">
                  <a16:creationId xmlns:a16="http://schemas.microsoft.com/office/drawing/2014/main" id="{283B980A-2AE9-37B6-7238-943D49482246}"/>
                </a:ext>
              </a:extLst>
            </p:cNvPr>
            <p:cNvSpPr>
              <a:spLocks noChangeArrowheads="1"/>
            </p:cNvSpPr>
            <p:nvPr/>
          </p:nvSpPr>
          <p:spPr bwMode="auto">
            <a:xfrm>
              <a:off x="656" y="2629"/>
              <a:ext cx="816" cy="240"/>
            </a:xfrm>
            <a:prstGeom prst="roundRect">
              <a:avLst>
                <a:gd name="adj" fmla="val 16667"/>
              </a:avLst>
            </a:prstGeom>
            <a:noFill/>
            <a:ln w="31750" cap="sq">
              <a:solidFill>
                <a:srgbClr val="333399"/>
              </a:solidFill>
              <a:round/>
              <a:headEnd type="none" w="sm" len="sm"/>
              <a:tailEnd type="none" w="sm" len="sm"/>
            </a:ln>
          </p:spPr>
          <p:txBody>
            <a:bodyPr wrap="none" anchor="ctr"/>
            <a:lstStyle/>
            <a:p>
              <a:endParaRPr lang="zh-CN" altLang="en-US" sz="1400">
                <a:solidFill>
                  <a:srgbClr val="FFFFCC"/>
                </a:solidFill>
              </a:endParaRPr>
            </a:p>
          </p:txBody>
        </p:sp>
        <p:sp>
          <p:nvSpPr>
            <p:cNvPr id="31" name="Text Box 68">
              <a:extLst>
                <a:ext uri="{FF2B5EF4-FFF2-40B4-BE49-F238E27FC236}">
                  <a16:creationId xmlns:a16="http://schemas.microsoft.com/office/drawing/2014/main" id="{364A963D-2292-58B3-CEE9-55704F7F81D4}"/>
                </a:ext>
              </a:extLst>
            </p:cNvPr>
            <p:cNvSpPr txBox="1">
              <a:spLocks noChangeArrowheads="1"/>
            </p:cNvSpPr>
            <p:nvPr/>
          </p:nvSpPr>
          <p:spPr bwMode="auto">
            <a:xfrm>
              <a:off x="656" y="2614"/>
              <a:ext cx="880" cy="233"/>
            </a:xfrm>
            <a:prstGeom prst="rect">
              <a:avLst/>
            </a:prstGeom>
            <a:noFill/>
            <a:ln w="12700" cap="sq">
              <a:noFill/>
              <a:miter lim="800000"/>
              <a:headEnd type="none" w="sm" len="sm"/>
              <a:tailEnd type="none" w="sm" len="sm"/>
            </a:ln>
          </p:spPr>
          <p:txBody>
            <a:bodyPr wrap="none">
              <a:spAutoFit/>
            </a:bodyPr>
            <a:lstStyle/>
            <a:p>
              <a:r>
                <a:rPr lang="en-US" altLang="zh-CN" dirty="0">
                  <a:solidFill>
                    <a:srgbClr val="000000"/>
                  </a:solidFill>
                </a:rPr>
                <a:t>12  </a:t>
              </a:r>
              <a:r>
                <a:rPr lang="en-US" altLang="zh-CN" dirty="0">
                  <a:solidFill>
                    <a:srgbClr val="FF3300"/>
                  </a:solidFill>
                </a:rPr>
                <a:t>15</a:t>
              </a:r>
              <a:r>
                <a:rPr lang="en-US" altLang="zh-CN" dirty="0">
                  <a:solidFill>
                    <a:srgbClr val="000000"/>
                  </a:solidFill>
                </a:rPr>
                <a:t>  16</a:t>
              </a:r>
            </a:p>
          </p:txBody>
        </p:sp>
      </p:grpSp>
      <p:grpSp>
        <p:nvGrpSpPr>
          <p:cNvPr id="32" name="Group 69">
            <a:extLst>
              <a:ext uri="{FF2B5EF4-FFF2-40B4-BE49-F238E27FC236}">
                <a16:creationId xmlns:a16="http://schemas.microsoft.com/office/drawing/2014/main" id="{057F545E-9D08-42B4-3EB2-09B695DF5AB5}"/>
              </a:ext>
            </a:extLst>
          </p:cNvPr>
          <p:cNvGrpSpPr>
            <a:grpSpLocks/>
          </p:cNvGrpSpPr>
          <p:nvPr/>
        </p:nvGrpSpPr>
        <p:grpSpPr bwMode="auto">
          <a:xfrm>
            <a:off x="7334251" y="614362"/>
            <a:ext cx="1006475" cy="887413"/>
            <a:chOff x="431" y="3430"/>
            <a:chExt cx="634" cy="559"/>
          </a:xfrm>
        </p:grpSpPr>
        <p:sp>
          <p:nvSpPr>
            <p:cNvPr id="33" name="AutoShape 70">
              <a:extLst>
                <a:ext uri="{FF2B5EF4-FFF2-40B4-BE49-F238E27FC236}">
                  <a16:creationId xmlns:a16="http://schemas.microsoft.com/office/drawing/2014/main" id="{2D831292-7EC9-D2E3-0313-BB602128A174}"/>
                </a:ext>
              </a:extLst>
            </p:cNvPr>
            <p:cNvSpPr>
              <a:spLocks noChangeArrowheads="1"/>
            </p:cNvSpPr>
            <p:nvPr/>
          </p:nvSpPr>
          <p:spPr bwMode="auto">
            <a:xfrm rot="2010894">
              <a:off x="431" y="3430"/>
              <a:ext cx="589" cy="559"/>
            </a:xfrm>
            <a:prstGeom prst="irregularSeal2">
              <a:avLst/>
            </a:prstGeom>
            <a:ln>
              <a:headEnd type="none" w="sm" len="sm"/>
              <a:tailEnd type="none" w="sm" len="sm"/>
            </a:ln>
          </p:spPr>
          <p:style>
            <a:lnRef idx="1">
              <a:schemeClr val="accent5"/>
            </a:lnRef>
            <a:fillRef idx="3">
              <a:schemeClr val="accent5"/>
            </a:fillRef>
            <a:effectRef idx="2">
              <a:schemeClr val="accent5"/>
            </a:effectRef>
            <a:fontRef idx="minor">
              <a:schemeClr val="lt1"/>
            </a:fontRef>
          </p:style>
          <p:txBody>
            <a:bodyPr wrap="none" anchor="ctr"/>
            <a:lstStyle/>
            <a:p>
              <a:endParaRPr lang="zh-CN" altLang="en-US">
                <a:solidFill>
                  <a:srgbClr val="FFFFCC"/>
                </a:solidFill>
              </a:endParaRPr>
            </a:p>
          </p:txBody>
        </p:sp>
        <p:sp>
          <p:nvSpPr>
            <p:cNvPr id="34" name="Text Box 71">
              <a:extLst>
                <a:ext uri="{FF2B5EF4-FFF2-40B4-BE49-F238E27FC236}">
                  <a16:creationId xmlns:a16="http://schemas.microsoft.com/office/drawing/2014/main" id="{CC3170B3-E515-862C-76E7-3D765967F59E}"/>
                </a:ext>
              </a:extLst>
            </p:cNvPr>
            <p:cNvSpPr txBox="1">
              <a:spLocks noChangeArrowheads="1"/>
            </p:cNvSpPr>
            <p:nvPr/>
          </p:nvSpPr>
          <p:spPr bwMode="auto">
            <a:xfrm rot="128614">
              <a:off x="452" y="3453"/>
              <a:ext cx="613" cy="490"/>
            </a:xfrm>
            <a:prstGeom prst="rect">
              <a:avLst/>
            </a:prstGeom>
            <a:noFill/>
            <a:ln w="12700" cap="sq">
              <a:noFill/>
              <a:miter lim="800000"/>
              <a:headEnd type="none" w="sm" len="sm"/>
              <a:tailEnd type="none" w="sm" len="sm"/>
            </a:ln>
            <a:effectLst/>
          </p:spPr>
          <p:txBody>
            <a:bodyPr>
              <a:spAutoFit/>
            </a:bodyPr>
            <a:lstStyle/>
            <a:p>
              <a:r>
                <a:rPr lang="zh-CN" altLang="en-US" sz="4500" dirty="0">
                  <a:solidFill>
                    <a:schemeClr val="bg1"/>
                  </a:solidFill>
                  <a:latin typeface="华文新魏" pitchFamily="2" charset="-122"/>
                  <a:ea typeface="华文新魏" pitchFamily="2" charset="-122"/>
                </a:rPr>
                <a:t>例</a:t>
              </a:r>
            </a:p>
          </p:txBody>
        </p:sp>
      </p:grpSp>
      <p:grpSp>
        <p:nvGrpSpPr>
          <p:cNvPr id="35" name="Group 72">
            <a:extLst>
              <a:ext uri="{FF2B5EF4-FFF2-40B4-BE49-F238E27FC236}">
                <a16:creationId xmlns:a16="http://schemas.microsoft.com/office/drawing/2014/main" id="{03206783-73BB-D3FB-9667-F0CA2A2EE722}"/>
              </a:ext>
            </a:extLst>
          </p:cNvPr>
          <p:cNvGrpSpPr>
            <a:grpSpLocks/>
          </p:cNvGrpSpPr>
          <p:nvPr/>
        </p:nvGrpSpPr>
        <p:grpSpPr bwMode="auto">
          <a:xfrm>
            <a:off x="2105026" y="2441574"/>
            <a:ext cx="1689100" cy="1508124"/>
            <a:chOff x="1309" y="2798"/>
            <a:chExt cx="1064" cy="950"/>
          </a:xfrm>
        </p:grpSpPr>
        <p:sp>
          <p:nvSpPr>
            <p:cNvPr id="36" name="Rectangle 73">
              <a:extLst>
                <a:ext uri="{FF2B5EF4-FFF2-40B4-BE49-F238E27FC236}">
                  <a16:creationId xmlns:a16="http://schemas.microsoft.com/office/drawing/2014/main" id="{99439E6B-04E5-E0D9-B606-D70268CD368E}"/>
                </a:ext>
              </a:extLst>
            </p:cNvPr>
            <p:cNvSpPr>
              <a:spLocks noChangeArrowheads="1"/>
            </p:cNvSpPr>
            <p:nvPr/>
          </p:nvSpPr>
          <p:spPr bwMode="auto">
            <a:xfrm>
              <a:off x="1309" y="3156"/>
              <a:ext cx="925" cy="592"/>
            </a:xfrm>
            <a:prstGeom prst="rect">
              <a:avLst/>
            </a:prstGeom>
            <a:solidFill>
              <a:srgbClr val="FFFFFF"/>
            </a:solidFill>
            <a:ln w="12700" cap="sq">
              <a:noFill/>
              <a:miter lim="800000"/>
              <a:headEnd type="none" w="sm" len="sm"/>
              <a:tailEnd type="none" w="sm" len="sm"/>
            </a:ln>
          </p:spPr>
          <p:txBody>
            <a:bodyPr wrap="none" anchor="ctr"/>
            <a:lstStyle/>
            <a:p>
              <a:endParaRPr lang="zh-CN" altLang="en-US" sz="1400">
                <a:solidFill>
                  <a:srgbClr val="FFFFCC"/>
                </a:solidFill>
              </a:endParaRPr>
            </a:p>
          </p:txBody>
        </p:sp>
        <p:sp>
          <p:nvSpPr>
            <p:cNvPr id="37" name="Text Box 74">
              <a:extLst>
                <a:ext uri="{FF2B5EF4-FFF2-40B4-BE49-F238E27FC236}">
                  <a16:creationId xmlns:a16="http://schemas.microsoft.com/office/drawing/2014/main" id="{91D590B0-446D-FE02-6F37-5C62738F8AFC}"/>
                </a:ext>
              </a:extLst>
            </p:cNvPr>
            <p:cNvSpPr txBox="1">
              <a:spLocks noChangeArrowheads="1"/>
            </p:cNvSpPr>
            <p:nvPr/>
          </p:nvSpPr>
          <p:spPr bwMode="auto">
            <a:xfrm>
              <a:off x="1599" y="3172"/>
              <a:ext cx="363" cy="233"/>
            </a:xfrm>
            <a:prstGeom prst="rect">
              <a:avLst/>
            </a:prstGeom>
            <a:noFill/>
            <a:ln w="12700" cap="sq">
              <a:noFill/>
              <a:miter lim="800000"/>
              <a:headEnd type="none" w="sm" len="sm"/>
              <a:tailEnd type="none" w="sm" len="sm"/>
            </a:ln>
          </p:spPr>
          <p:txBody>
            <a:bodyPr>
              <a:spAutoFit/>
            </a:bodyPr>
            <a:lstStyle/>
            <a:p>
              <a:r>
                <a:rPr lang="en-US" altLang="zh-CN">
                  <a:solidFill>
                    <a:srgbClr val="000000"/>
                  </a:solidFill>
                </a:rPr>
                <a:t> </a:t>
              </a:r>
              <a:r>
                <a:rPr lang="en-US" altLang="zh-CN">
                  <a:solidFill>
                    <a:srgbClr val="FF3300"/>
                  </a:solidFill>
                </a:rPr>
                <a:t>15</a:t>
              </a:r>
              <a:endParaRPr lang="en-US" altLang="zh-CN">
                <a:solidFill>
                  <a:srgbClr val="000000"/>
                </a:solidFill>
              </a:endParaRPr>
            </a:p>
          </p:txBody>
        </p:sp>
        <p:sp>
          <p:nvSpPr>
            <p:cNvPr id="38" name="Text Box 75">
              <a:extLst>
                <a:ext uri="{FF2B5EF4-FFF2-40B4-BE49-F238E27FC236}">
                  <a16:creationId xmlns:a16="http://schemas.microsoft.com/office/drawing/2014/main" id="{27420766-880B-389B-3B07-9BC7334B4176}"/>
                </a:ext>
              </a:extLst>
            </p:cNvPr>
            <p:cNvSpPr txBox="1">
              <a:spLocks noChangeArrowheads="1"/>
            </p:cNvSpPr>
            <p:nvPr/>
          </p:nvSpPr>
          <p:spPr bwMode="auto">
            <a:xfrm>
              <a:off x="1375" y="3175"/>
              <a:ext cx="998" cy="233"/>
            </a:xfrm>
            <a:prstGeom prst="rect">
              <a:avLst/>
            </a:prstGeom>
            <a:noFill/>
            <a:ln w="12700" cap="sq">
              <a:noFill/>
              <a:miter lim="800000"/>
              <a:headEnd type="none" w="sm" len="sm"/>
              <a:tailEnd type="none" w="sm" len="sm"/>
            </a:ln>
          </p:spPr>
          <p:txBody>
            <a:bodyPr>
              <a:spAutoFit/>
            </a:bodyPr>
            <a:lstStyle/>
            <a:p>
              <a:r>
                <a:rPr lang="en-US" altLang="zh-CN" dirty="0">
                  <a:solidFill>
                    <a:srgbClr val="000000"/>
                  </a:solidFill>
                </a:rPr>
                <a:t>12        16</a:t>
              </a:r>
            </a:p>
          </p:txBody>
        </p:sp>
        <p:sp>
          <p:nvSpPr>
            <p:cNvPr id="39" name="AutoShape 76">
              <a:extLst>
                <a:ext uri="{FF2B5EF4-FFF2-40B4-BE49-F238E27FC236}">
                  <a16:creationId xmlns:a16="http://schemas.microsoft.com/office/drawing/2014/main" id="{7DB56503-CF7D-7AA3-F1F0-E86631C285C8}"/>
                </a:ext>
              </a:extLst>
            </p:cNvPr>
            <p:cNvSpPr>
              <a:spLocks noChangeArrowheads="1"/>
            </p:cNvSpPr>
            <p:nvPr/>
          </p:nvSpPr>
          <p:spPr bwMode="auto">
            <a:xfrm>
              <a:off x="1927" y="3191"/>
              <a:ext cx="291" cy="240"/>
            </a:xfrm>
            <a:prstGeom prst="roundRect">
              <a:avLst>
                <a:gd name="adj" fmla="val 16667"/>
              </a:avLst>
            </a:prstGeom>
            <a:noFill/>
            <a:ln w="31750" cap="sq">
              <a:solidFill>
                <a:srgbClr val="FF3300"/>
              </a:solidFill>
              <a:round/>
              <a:headEnd type="none" w="sm" len="sm"/>
              <a:tailEnd type="none" w="sm" len="sm"/>
            </a:ln>
          </p:spPr>
          <p:txBody>
            <a:bodyPr wrap="none" anchor="ctr"/>
            <a:lstStyle/>
            <a:p>
              <a:endParaRPr lang="zh-CN" altLang="en-US" sz="1400">
                <a:solidFill>
                  <a:srgbClr val="FFFFCC"/>
                </a:solidFill>
              </a:endParaRPr>
            </a:p>
          </p:txBody>
        </p:sp>
        <p:sp>
          <p:nvSpPr>
            <p:cNvPr id="40" name="AutoShape 77">
              <a:extLst>
                <a:ext uri="{FF2B5EF4-FFF2-40B4-BE49-F238E27FC236}">
                  <a16:creationId xmlns:a16="http://schemas.microsoft.com/office/drawing/2014/main" id="{58131F63-B0DE-E6B2-41E1-E54A57836C6C}"/>
                </a:ext>
              </a:extLst>
            </p:cNvPr>
            <p:cNvSpPr>
              <a:spLocks noChangeArrowheads="1"/>
            </p:cNvSpPr>
            <p:nvPr/>
          </p:nvSpPr>
          <p:spPr bwMode="auto">
            <a:xfrm>
              <a:off x="1380" y="3191"/>
              <a:ext cx="291" cy="240"/>
            </a:xfrm>
            <a:prstGeom prst="roundRect">
              <a:avLst>
                <a:gd name="adj" fmla="val 16667"/>
              </a:avLst>
            </a:prstGeom>
            <a:noFill/>
            <a:ln w="31750" cap="sq">
              <a:solidFill>
                <a:srgbClr val="FF3300"/>
              </a:solidFill>
              <a:round/>
              <a:headEnd type="none" w="sm" len="sm"/>
              <a:tailEnd type="none" w="sm" len="sm"/>
            </a:ln>
          </p:spPr>
          <p:txBody>
            <a:bodyPr wrap="none" anchor="ctr"/>
            <a:lstStyle/>
            <a:p>
              <a:endParaRPr lang="zh-CN" altLang="en-US" sz="1400">
                <a:solidFill>
                  <a:srgbClr val="FFFFCC"/>
                </a:solidFill>
              </a:endParaRPr>
            </a:p>
          </p:txBody>
        </p:sp>
        <p:sp>
          <p:nvSpPr>
            <p:cNvPr id="41" name="AutoShape 78">
              <a:extLst>
                <a:ext uri="{FF2B5EF4-FFF2-40B4-BE49-F238E27FC236}">
                  <a16:creationId xmlns:a16="http://schemas.microsoft.com/office/drawing/2014/main" id="{DB299F46-5BA5-755E-8AB3-20D0C743B45B}"/>
                </a:ext>
              </a:extLst>
            </p:cNvPr>
            <p:cNvSpPr>
              <a:spLocks noChangeArrowheads="1"/>
            </p:cNvSpPr>
            <p:nvPr/>
          </p:nvSpPr>
          <p:spPr bwMode="auto">
            <a:xfrm>
              <a:off x="1692" y="2798"/>
              <a:ext cx="179" cy="366"/>
            </a:xfrm>
            <a:prstGeom prst="upArrow">
              <a:avLst>
                <a:gd name="adj1" fmla="val 50000"/>
                <a:gd name="adj2" fmla="val 43785"/>
              </a:avLst>
            </a:prstGeom>
            <a:ln>
              <a:headEnd type="none" w="sm" len="sm"/>
              <a:tailEnd type="none" w="sm" len="sm"/>
            </a:ln>
          </p:spPr>
          <p:style>
            <a:lnRef idx="1">
              <a:schemeClr val="accent5"/>
            </a:lnRef>
            <a:fillRef idx="3">
              <a:schemeClr val="accent5"/>
            </a:fillRef>
            <a:effectRef idx="2">
              <a:schemeClr val="accent5"/>
            </a:effectRef>
            <a:fontRef idx="minor">
              <a:schemeClr val="lt1"/>
            </a:fontRef>
          </p:style>
          <p:txBody>
            <a:bodyPr vert="eaVert" wrap="none" anchor="ctr"/>
            <a:lstStyle/>
            <a:p>
              <a:endParaRPr lang="zh-CN" altLang="en-US" sz="1400" dirty="0">
                <a:solidFill>
                  <a:srgbClr val="FFFFCC"/>
                </a:solidFill>
              </a:endParaRPr>
            </a:p>
          </p:txBody>
        </p:sp>
        <p:sp>
          <p:nvSpPr>
            <p:cNvPr id="42" name="Rectangle 79">
              <a:extLst>
                <a:ext uri="{FF2B5EF4-FFF2-40B4-BE49-F238E27FC236}">
                  <a16:creationId xmlns:a16="http://schemas.microsoft.com/office/drawing/2014/main" id="{BCEE36B3-27FF-123A-F692-3FE4A43930E7}"/>
                </a:ext>
              </a:extLst>
            </p:cNvPr>
            <p:cNvSpPr>
              <a:spLocks noChangeArrowheads="1"/>
            </p:cNvSpPr>
            <p:nvPr/>
          </p:nvSpPr>
          <p:spPr bwMode="auto">
            <a:xfrm>
              <a:off x="1373" y="2966"/>
              <a:ext cx="344" cy="198"/>
            </a:xfrm>
            <a:prstGeom prst="rect">
              <a:avLst/>
            </a:prstGeom>
            <a:solidFill>
              <a:srgbClr val="FFFFFF"/>
            </a:solidFill>
            <a:ln w="12700" cap="sq">
              <a:noFill/>
              <a:miter lim="800000"/>
              <a:headEnd type="none" w="sm" len="sm"/>
              <a:tailEnd type="none" w="sm" len="sm"/>
            </a:ln>
          </p:spPr>
          <p:txBody>
            <a:bodyPr wrap="none" anchor="ctr"/>
            <a:lstStyle/>
            <a:p>
              <a:endParaRPr lang="zh-CN" altLang="en-US" sz="1400">
                <a:solidFill>
                  <a:srgbClr val="FFFFCC"/>
                </a:solidFill>
              </a:endParaRPr>
            </a:p>
          </p:txBody>
        </p:sp>
        <p:sp>
          <p:nvSpPr>
            <p:cNvPr id="43" name="Text Box 80">
              <a:extLst>
                <a:ext uri="{FF2B5EF4-FFF2-40B4-BE49-F238E27FC236}">
                  <a16:creationId xmlns:a16="http://schemas.microsoft.com/office/drawing/2014/main" id="{C289DEA4-3D30-D56A-D0EE-3E23F3DEFA55}"/>
                </a:ext>
              </a:extLst>
            </p:cNvPr>
            <p:cNvSpPr txBox="1">
              <a:spLocks noChangeArrowheads="1"/>
            </p:cNvSpPr>
            <p:nvPr/>
          </p:nvSpPr>
          <p:spPr bwMode="auto">
            <a:xfrm>
              <a:off x="1343" y="2931"/>
              <a:ext cx="207" cy="233"/>
            </a:xfrm>
            <a:prstGeom prst="rect">
              <a:avLst/>
            </a:prstGeom>
            <a:noFill/>
            <a:ln w="12700" cap="sq">
              <a:noFill/>
              <a:miter lim="800000"/>
              <a:headEnd type="none" w="sm" len="sm"/>
              <a:tailEnd type="none" w="sm" len="sm"/>
            </a:ln>
          </p:spPr>
          <p:txBody>
            <a:bodyPr wrap="none">
              <a:spAutoFit/>
            </a:bodyPr>
            <a:lstStyle/>
            <a:p>
              <a:r>
                <a:rPr lang="en-US" altLang="zh-CN">
                  <a:solidFill>
                    <a:srgbClr val="FF0000"/>
                  </a:solidFill>
                </a:rPr>
                <a:t>q</a:t>
              </a:r>
            </a:p>
          </p:txBody>
        </p:sp>
        <p:grpSp>
          <p:nvGrpSpPr>
            <p:cNvPr id="44" name="Group 81">
              <a:extLst>
                <a:ext uri="{FF2B5EF4-FFF2-40B4-BE49-F238E27FC236}">
                  <a16:creationId xmlns:a16="http://schemas.microsoft.com/office/drawing/2014/main" id="{EA46912B-E52D-4011-0442-67810B1AD5BF}"/>
                </a:ext>
              </a:extLst>
            </p:cNvPr>
            <p:cNvGrpSpPr>
              <a:grpSpLocks/>
            </p:cNvGrpSpPr>
            <p:nvPr/>
          </p:nvGrpSpPr>
          <p:grpSpPr bwMode="auto">
            <a:xfrm>
              <a:off x="1866" y="2918"/>
              <a:ext cx="286" cy="238"/>
              <a:chOff x="1900" y="3697"/>
              <a:chExt cx="286" cy="238"/>
            </a:xfrm>
          </p:grpSpPr>
          <p:sp>
            <p:nvSpPr>
              <p:cNvPr id="45" name="Text Box 82">
                <a:extLst>
                  <a:ext uri="{FF2B5EF4-FFF2-40B4-BE49-F238E27FC236}">
                    <a16:creationId xmlns:a16="http://schemas.microsoft.com/office/drawing/2014/main" id="{651FCCD4-DD2D-0AB0-519C-02A6BD34C704}"/>
                  </a:ext>
                </a:extLst>
              </p:cNvPr>
              <p:cNvSpPr txBox="1">
                <a:spLocks noChangeArrowheads="1"/>
              </p:cNvSpPr>
              <p:nvPr/>
            </p:nvSpPr>
            <p:spPr bwMode="auto">
              <a:xfrm>
                <a:off x="1900" y="3702"/>
                <a:ext cx="207" cy="233"/>
              </a:xfrm>
              <a:prstGeom prst="rect">
                <a:avLst/>
              </a:prstGeom>
              <a:noFill/>
              <a:ln w="12700" cap="sq">
                <a:noFill/>
                <a:miter lim="800000"/>
                <a:headEnd type="none" w="sm" len="sm"/>
                <a:tailEnd type="none" w="sm" len="sm"/>
              </a:ln>
            </p:spPr>
            <p:txBody>
              <a:bodyPr wrap="none">
                <a:spAutoFit/>
              </a:bodyPr>
              <a:lstStyle/>
              <a:p>
                <a:r>
                  <a:rPr lang="en-US" altLang="zh-CN">
                    <a:solidFill>
                      <a:srgbClr val="FF0000"/>
                    </a:solidFill>
                  </a:rPr>
                  <a:t>q</a:t>
                </a:r>
              </a:p>
            </p:txBody>
          </p:sp>
          <p:sp>
            <p:nvSpPr>
              <p:cNvPr id="46" name="Text Box 83">
                <a:extLst>
                  <a:ext uri="{FF2B5EF4-FFF2-40B4-BE49-F238E27FC236}">
                    <a16:creationId xmlns:a16="http://schemas.microsoft.com/office/drawing/2014/main" id="{CF6A205B-F78C-D674-44A7-934458AC54BD}"/>
                  </a:ext>
                </a:extLst>
              </p:cNvPr>
              <p:cNvSpPr txBox="1">
                <a:spLocks noChangeArrowheads="1"/>
              </p:cNvSpPr>
              <p:nvPr/>
            </p:nvSpPr>
            <p:spPr bwMode="auto">
              <a:xfrm>
                <a:off x="1957" y="3697"/>
                <a:ext cx="229" cy="194"/>
              </a:xfrm>
              <a:prstGeom prst="rect">
                <a:avLst/>
              </a:prstGeom>
              <a:noFill/>
              <a:ln w="12700" cap="sq">
                <a:noFill/>
                <a:miter lim="800000"/>
                <a:headEnd type="none" w="sm" len="sm"/>
                <a:tailEnd type="none" w="sm" len="sm"/>
              </a:ln>
            </p:spPr>
            <p:txBody>
              <a:bodyPr wrap="none">
                <a:spAutoFit/>
              </a:bodyPr>
              <a:lstStyle/>
              <a:p>
                <a:r>
                  <a:rPr lang="en-US" altLang="zh-CN" sz="1400">
                    <a:solidFill>
                      <a:srgbClr val="FF0000"/>
                    </a:solidFill>
                    <a:latin typeface="宋体" charset="-122"/>
                  </a:rPr>
                  <a:t>′</a:t>
                </a:r>
              </a:p>
            </p:txBody>
          </p:sp>
        </p:grpSp>
      </p:grpSp>
      <p:grpSp>
        <p:nvGrpSpPr>
          <p:cNvPr id="47" name="Group 84">
            <a:extLst>
              <a:ext uri="{FF2B5EF4-FFF2-40B4-BE49-F238E27FC236}">
                <a16:creationId xmlns:a16="http://schemas.microsoft.com/office/drawing/2014/main" id="{7252DCFD-F562-04D1-B3C7-1602466F0236}"/>
              </a:ext>
            </a:extLst>
          </p:cNvPr>
          <p:cNvGrpSpPr>
            <a:grpSpLocks/>
          </p:cNvGrpSpPr>
          <p:nvPr/>
        </p:nvGrpSpPr>
        <p:grpSpPr bwMode="auto">
          <a:xfrm>
            <a:off x="2268538" y="209550"/>
            <a:ext cx="1727200" cy="555625"/>
            <a:chOff x="1520" y="279"/>
            <a:chExt cx="1088" cy="350"/>
          </a:xfrm>
        </p:grpSpPr>
        <p:sp>
          <p:nvSpPr>
            <p:cNvPr id="48" name="AutoShape 85">
              <a:extLst>
                <a:ext uri="{FF2B5EF4-FFF2-40B4-BE49-F238E27FC236}">
                  <a16:creationId xmlns:a16="http://schemas.microsoft.com/office/drawing/2014/main" id="{14478E53-B96B-5CE4-88E8-3A8FD7AB7FEF}"/>
                </a:ext>
              </a:extLst>
            </p:cNvPr>
            <p:cNvSpPr>
              <a:spLocks noChangeArrowheads="1"/>
            </p:cNvSpPr>
            <p:nvPr/>
          </p:nvSpPr>
          <p:spPr bwMode="auto">
            <a:xfrm>
              <a:off x="1520" y="292"/>
              <a:ext cx="1088" cy="318"/>
            </a:xfrm>
            <a:prstGeom prst="wedgeRoundRectCallout">
              <a:avLst>
                <a:gd name="adj1" fmla="val -42741"/>
                <a:gd name="adj2" fmla="val 114468"/>
                <a:gd name="adj3" fmla="val 16667"/>
              </a:avLst>
            </a:prstGeom>
            <a:noFill/>
            <a:ln w="44450" cap="sq">
              <a:solidFill>
                <a:schemeClr val="accent1"/>
              </a:solidFill>
              <a:miter lim="800000"/>
              <a:headEnd type="none" w="sm" len="sm"/>
              <a:tailEnd type="none" w="sm" len="sm"/>
            </a:ln>
          </p:spPr>
          <p:txBody>
            <a:bodyPr/>
            <a:lstStyle/>
            <a:p>
              <a:pPr algn="ctr"/>
              <a:endParaRPr lang="zh-CN" altLang="zh-CN">
                <a:solidFill>
                  <a:srgbClr val="FFFFCC"/>
                </a:solidFill>
              </a:endParaRPr>
            </a:p>
          </p:txBody>
        </p:sp>
        <p:sp>
          <p:nvSpPr>
            <p:cNvPr id="49" name="Text Box 86">
              <a:extLst>
                <a:ext uri="{FF2B5EF4-FFF2-40B4-BE49-F238E27FC236}">
                  <a16:creationId xmlns:a16="http://schemas.microsoft.com/office/drawing/2014/main" id="{B95FC881-D6DB-E7E3-F020-D0CEDA594733}"/>
                </a:ext>
              </a:extLst>
            </p:cNvPr>
            <p:cNvSpPr txBox="1">
              <a:spLocks noChangeArrowheads="1"/>
            </p:cNvSpPr>
            <p:nvPr/>
          </p:nvSpPr>
          <p:spPr bwMode="auto">
            <a:xfrm>
              <a:off x="1528" y="279"/>
              <a:ext cx="1080" cy="350"/>
            </a:xfrm>
            <a:prstGeom prst="rect">
              <a:avLst/>
            </a:prstGeom>
            <a:noFill/>
            <a:ln w="12700" cap="sq">
              <a:noFill/>
              <a:miter lim="800000"/>
              <a:headEnd type="none" w="sm" len="sm"/>
              <a:tailEnd type="none" w="sm" len="sm"/>
            </a:ln>
          </p:spPr>
          <p:txBody>
            <a:bodyPr>
              <a:spAutoFit/>
            </a:bodyPr>
            <a:lstStyle/>
            <a:p>
              <a:pPr algn="ctr">
                <a:lnSpc>
                  <a:spcPct val="95000"/>
                </a:lnSpc>
              </a:pPr>
              <a:r>
                <a:rPr lang="zh-CN" altLang="en-US" sz="1600" dirty="0">
                  <a:solidFill>
                    <a:srgbClr val="000080"/>
                  </a:solidFill>
                  <a:ea typeface="幼圆" pitchFamily="49" charset="-122"/>
                </a:rPr>
                <a:t>每个分支结点中</a:t>
              </a:r>
            </a:p>
            <a:p>
              <a:pPr algn="ctr">
                <a:lnSpc>
                  <a:spcPct val="95000"/>
                </a:lnSpc>
              </a:pPr>
              <a:r>
                <a:rPr lang="zh-CN" altLang="en-US" sz="1600" dirty="0">
                  <a:solidFill>
                    <a:srgbClr val="000080"/>
                  </a:solidFill>
                  <a:ea typeface="幼圆" pitchFamily="49" charset="-122"/>
                </a:rPr>
                <a:t>关键字个数</a:t>
              </a:r>
              <a:r>
                <a:rPr lang="en-US" altLang="zh-CN" sz="1600" dirty="0">
                  <a:solidFill>
                    <a:srgbClr val="000080"/>
                  </a:solidFill>
                </a:rPr>
                <a:t>&lt; 3</a:t>
              </a:r>
            </a:p>
          </p:txBody>
        </p:sp>
      </p:grpSp>
      <p:grpSp>
        <p:nvGrpSpPr>
          <p:cNvPr id="50" name="Group 87">
            <a:extLst>
              <a:ext uri="{FF2B5EF4-FFF2-40B4-BE49-F238E27FC236}">
                <a16:creationId xmlns:a16="http://schemas.microsoft.com/office/drawing/2014/main" id="{0659B074-415A-B53A-B0AA-4661F85F4314}"/>
              </a:ext>
            </a:extLst>
          </p:cNvPr>
          <p:cNvGrpSpPr>
            <a:grpSpLocks/>
          </p:cNvGrpSpPr>
          <p:nvPr/>
        </p:nvGrpSpPr>
        <p:grpSpPr bwMode="auto">
          <a:xfrm>
            <a:off x="2759076" y="1017588"/>
            <a:ext cx="1554163" cy="461963"/>
            <a:chOff x="1738" y="808"/>
            <a:chExt cx="979" cy="291"/>
          </a:xfrm>
        </p:grpSpPr>
        <p:sp>
          <p:nvSpPr>
            <p:cNvPr id="51" name="Oval 88">
              <a:extLst>
                <a:ext uri="{FF2B5EF4-FFF2-40B4-BE49-F238E27FC236}">
                  <a16:creationId xmlns:a16="http://schemas.microsoft.com/office/drawing/2014/main" id="{7CB0FA55-74B5-1B82-BAA6-FA75ED0C28B2}"/>
                </a:ext>
              </a:extLst>
            </p:cNvPr>
            <p:cNvSpPr>
              <a:spLocks noChangeArrowheads="1"/>
            </p:cNvSpPr>
            <p:nvPr/>
          </p:nvSpPr>
          <p:spPr bwMode="auto">
            <a:xfrm>
              <a:off x="1738" y="823"/>
              <a:ext cx="953" cy="248"/>
            </a:xfrm>
            <a:prstGeom prst="ellipse">
              <a:avLst/>
            </a:prstGeom>
            <a:solidFill>
              <a:schemeClr val="accent4">
                <a:lumMod val="20000"/>
                <a:lumOff val="80000"/>
              </a:schemeClr>
            </a:solidFill>
            <a:ln w="12700" cap="sq">
              <a:noFill/>
              <a:round/>
              <a:headEnd type="none" w="sm" len="sm"/>
              <a:tailEnd type="none" w="sm" len="sm"/>
            </a:ln>
          </p:spPr>
          <p:txBody>
            <a:bodyPr wrap="none" anchor="ctr"/>
            <a:lstStyle/>
            <a:p>
              <a:endParaRPr lang="zh-CN" altLang="en-US">
                <a:solidFill>
                  <a:srgbClr val="264AA5"/>
                </a:solidFill>
              </a:endParaRPr>
            </a:p>
          </p:txBody>
        </p:sp>
        <p:sp>
          <p:nvSpPr>
            <p:cNvPr id="52" name="Rectangle 89">
              <a:extLst>
                <a:ext uri="{FF2B5EF4-FFF2-40B4-BE49-F238E27FC236}">
                  <a16:creationId xmlns:a16="http://schemas.microsoft.com/office/drawing/2014/main" id="{5B910CC9-22DB-50EE-B97C-46EDA9A149ED}"/>
                </a:ext>
              </a:extLst>
            </p:cNvPr>
            <p:cNvSpPr>
              <a:spLocks noChangeArrowheads="1"/>
            </p:cNvSpPr>
            <p:nvPr/>
          </p:nvSpPr>
          <p:spPr bwMode="auto">
            <a:xfrm>
              <a:off x="1856" y="808"/>
              <a:ext cx="861" cy="291"/>
            </a:xfrm>
            <a:prstGeom prst="rect">
              <a:avLst/>
            </a:prstGeom>
            <a:noFill/>
            <a:ln w="12700" cap="sq">
              <a:noFill/>
              <a:miter lim="800000"/>
              <a:headEnd type="none" w="sm" len="sm"/>
              <a:tailEnd type="none" w="sm" len="sm"/>
            </a:ln>
          </p:spPr>
          <p:txBody>
            <a:bodyPr>
              <a:spAutoFit/>
            </a:bodyPr>
            <a:lstStyle/>
            <a:p>
              <a:r>
                <a:rPr lang="zh-CN" altLang="en-US" sz="2400" dirty="0">
                  <a:solidFill>
                    <a:srgbClr val="264AA5"/>
                  </a:solidFill>
                  <a:ea typeface="幼圆" pitchFamily="49" charset="-122"/>
                </a:rPr>
                <a:t>插入</a:t>
              </a:r>
              <a:r>
                <a:rPr lang="en-US" altLang="zh-CN" sz="2400" dirty="0">
                  <a:solidFill>
                    <a:srgbClr val="264AA5"/>
                  </a:solidFill>
                </a:rPr>
                <a:t>15</a:t>
              </a:r>
            </a:p>
          </p:txBody>
        </p:sp>
      </p:grpSp>
      <p:grpSp>
        <p:nvGrpSpPr>
          <p:cNvPr id="53" name="Group 90">
            <a:extLst>
              <a:ext uri="{FF2B5EF4-FFF2-40B4-BE49-F238E27FC236}">
                <a16:creationId xmlns:a16="http://schemas.microsoft.com/office/drawing/2014/main" id="{C24D35C5-C4CE-5CAA-BE1E-1D056DC66CDC}"/>
              </a:ext>
            </a:extLst>
          </p:cNvPr>
          <p:cNvGrpSpPr>
            <a:grpSpLocks/>
          </p:cNvGrpSpPr>
          <p:nvPr/>
        </p:nvGrpSpPr>
        <p:grpSpPr bwMode="auto">
          <a:xfrm>
            <a:off x="4525963" y="1651000"/>
            <a:ext cx="3862387" cy="1814513"/>
            <a:chOff x="2851" y="1207"/>
            <a:chExt cx="2433" cy="1143"/>
          </a:xfrm>
        </p:grpSpPr>
        <p:grpSp>
          <p:nvGrpSpPr>
            <p:cNvPr id="54" name="Group 91">
              <a:extLst>
                <a:ext uri="{FF2B5EF4-FFF2-40B4-BE49-F238E27FC236}">
                  <a16:creationId xmlns:a16="http://schemas.microsoft.com/office/drawing/2014/main" id="{C30F180D-E4D2-A4D6-1A3C-461BC45F69E5}"/>
                </a:ext>
              </a:extLst>
            </p:cNvPr>
            <p:cNvGrpSpPr>
              <a:grpSpLocks/>
            </p:cNvGrpSpPr>
            <p:nvPr/>
          </p:nvGrpSpPr>
          <p:grpSpPr bwMode="auto">
            <a:xfrm>
              <a:off x="3379" y="2099"/>
              <a:ext cx="336" cy="251"/>
              <a:chOff x="1440" y="1669"/>
              <a:chExt cx="336" cy="251"/>
            </a:xfrm>
          </p:grpSpPr>
          <p:sp>
            <p:nvSpPr>
              <p:cNvPr id="74" name="AutoShape 92">
                <a:extLst>
                  <a:ext uri="{FF2B5EF4-FFF2-40B4-BE49-F238E27FC236}">
                    <a16:creationId xmlns:a16="http://schemas.microsoft.com/office/drawing/2014/main" id="{6D89E50B-AA2F-9D2C-159A-9A4794A611AB}"/>
                  </a:ext>
                </a:extLst>
              </p:cNvPr>
              <p:cNvSpPr>
                <a:spLocks noChangeArrowheads="1"/>
              </p:cNvSpPr>
              <p:nvPr/>
            </p:nvSpPr>
            <p:spPr bwMode="auto">
              <a:xfrm>
                <a:off x="1440" y="1680"/>
                <a:ext cx="336" cy="240"/>
              </a:xfrm>
              <a:prstGeom prst="roundRect">
                <a:avLst>
                  <a:gd name="adj" fmla="val 16667"/>
                </a:avLst>
              </a:prstGeom>
              <a:noFill/>
              <a:ln w="31750" cap="sq">
                <a:solidFill>
                  <a:srgbClr val="333399"/>
                </a:solidFill>
                <a:round/>
                <a:headEnd type="none" w="sm" len="sm"/>
                <a:tailEnd type="none" w="sm" len="sm"/>
              </a:ln>
            </p:spPr>
            <p:txBody>
              <a:bodyPr wrap="none" anchor="ctr"/>
              <a:lstStyle/>
              <a:p>
                <a:endParaRPr lang="zh-CN" altLang="en-US" sz="1200">
                  <a:solidFill>
                    <a:srgbClr val="FFFFCC"/>
                  </a:solidFill>
                </a:endParaRPr>
              </a:p>
            </p:txBody>
          </p:sp>
          <p:sp>
            <p:nvSpPr>
              <p:cNvPr id="75" name="Rectangle 93">
                <a:extLst>
                  <a:ext uri="{FF2B5EF4-FFF2-40B4-BE49-F238E27FC236}">
                    <a16:creationId xmlns:a16="http://schemas.microsoft.com/office/drawing/2014/main" id="{0475DF51-5561-568F-8472-144E8E53D18A}"/>
                  </a:ext>
                </a:extLst>
              </p:cNvPr>
              <p:cNvSpPr>
                <a:spLocks noChangeArrowheads="1"/>
              </p:cNvSpPr>
              <p:nvPr/>
            </p:nvSpPr>
            <p:spPr bwMode="auto">
              <a:xfrm>
                <a:off x="1495" y="1669"/>
                <a:ext cx="209" cy="233"/>
              </a:xfrm>
              <a:prstGeom prst="rect">
                <a:avLst/>
              </a:prstGeom>
              <a:noFill/>
              <a:ln w="12700" cap="sq">
                <a:noFill/>
                <a:miter lim="800000"/>
                <a:headEnd type="none" w="sm" len="sm"/>
                <a:tailEnd type="none" w="sm" len="sm"/>
              </a:ln>
            </p:spPr>
            <p:txBody>
              <a:bodyPr wrap="none">
                <a:spAutoFit/>
              </a:bodyPr>
              <a:lstStyle/>
              <a:p>
                <a:r>
                  <a:rPr lang="en-US" altLang="zh-CN" dirty="0">
                    <a:solidFill>
                      <a:srgbClr val="000000"/>
                    </a:solidFill>
                  </a:rPr>
                  <a:t>5</a:t>
                </a:r>
              </a:p>
            </p:txBody>
          </p:sp>
        </p:grpSp>
        <p:sp>
          <p:nvSpPr>
            <p:cNvPr id="55" name="AutoShape 94">
              <a:extLst>
                <a:ext uri="{FF2B5EF4-FFF2-40B4-BE49-F238E27FC236}">
                  <a16:creationId xmlns:a16="http://schemas.microsoft.com/office/drawing/2014/main" id="{98F4C9BA-327F-AFEC-EF8C-89B03A816D31}"/>
                </a:ext>
              </a:extLst>
            </p:cNvPr>
            <p:cNvSpPr>
              <a:spLocks noChangeArrowheads="1"/>
            </p:cNvSpPr>
            <p:nvPr/>
          </p:nvSpPr>
          <p:spPr bwMode="auto">
            <a:xfrm>
              <a:off x="4948" y="2110"/>
              <a:ext cx="336" cy="240"/>
            </a:xfrm>
            <a:prstGeom prst="roundRect">
              <a:avLst>
                <a:gd name="adj" fmla="val 16667"/>
              </a:avLst>
            </a:prstGeom>
            <a:noFill/>
            <a:ln w="31750" cap="sq">
              <a:solidFill>
                <a:srgbClr val="333399"/>
              </a:solidFill>
              <a:round/>
              <a:headEnd type="none" w="sm" len="sm"/>
              <a:tailEnd type="none" w="sm" len="sm"/>
            </a:ln>
          </p:spPr>
          <p:txBody>
            <a:bodyPr wrap="none" anchor="ctr"/>
            <a:lstStyle/>
            <a:p>
              <a:endParaRPr lang="zh-CN" altLang="en-US" sz="1400">
                <a:solidFill>
                  <a:srgbClr val="FFFFCC"/>
                </a:solidFill>
              </a:endParaRPr>
            </a:p>
          </p:txBody>
        </p:sp>
        <p:sp>
          <p:nvSpPr>
            <p:cNvPr id="56" name="Rectangle 95">
              <a:extLst>
                <a:ext uri="{FF2B5EF4-FFF2-40B4-BE49-F238E27FC236}">
                  <a16:creationId xmlns:a16="http://schemas.microsoft.com/office/drawing/2014/main" id="{390E2DF0-42EA-3EB2-37BE-C08B94147587}"/>
                </a:ext>
              </a:extLst>
            </p:cNvPr>
            <p:cNvSpPr>
              <a:spLocks noChangeArrowheads="1"/>
            </p:cNvSpPr>
            <p:nvPr/>
          </p:nvSpPr>
          <p:spPr bwMode="auto">
            <a:xfrm>
              <a:off x="4981" y="2099"/>
              <a:ext cx="302" cy="233"/>
            </a:xfrm>
            <a:prstGeom prst="rect">
              <a:avLst/>
            </a:prstGeom>
            <a:noFill/>
            <a:ln w="12700" cap="sq">
              <a:noFill/>
              <a:miter lim="800000"/>
              <a:headEnd type="none" w="sm" len="sm"/>
              <a:tailEnd type="none" w="sm" len="sm"/>
            </a:ln>
          </p:spPr>
          <p:txBody>
            <a:bodyPr wrap="none">
              <a:spAutoFit/>
            </a:bodyPr>
            <a:lstStyle/>
            <a:p>
              <a:r>
                <a:rPr lang="en-US" altLang="zh-CN" dirty="0">
                  <a:solidFill>
                    <a:srgbClr val="000000"/>
                  </a:solidFill>
                </a:rPr>
                <a:t>30</a:t>
              </a:r>
            </a:p>
          </p:txBody>
        </p:sp>
        <p:sp>
          <p:nvSpPr>
            <p:cNvPr id="57" name="AutoShape 96">
              <a:extLst>
                <a:ext uri="{FF2B5EF4-FFF2-40B4-BE49-F238E27FC236}">
                  <a16:creationId xmlns:a16="http://schemas.microsoft.com/office/drawing/2014/main" id="{8C7463E0-9C0B-6311-990E-7305B48E7AF6}"/>
                </a:ext>
              </a:extLst>
            </p:cNvPr>
            <p:cNvSpPr>
              <a:spLocks noChangeArrowheads="1"/>
            </p:cNvSpPr>
            <p:nvPr/>
          </p:nvSpPr>
          <p:spPr bwMode="auto">
            <a:xfrm>
              <a:off x="3881" y="2110"/>
              <a:ext cx="336" cy="240"/>
            </a:xfrm>
            <a:prstGeom prst="roundRect">
              <a:avLst>
                <a:gd name="adj" fmla="val 16667"/>
              </a:avLst>
            </a:prstGeom>
            <a:noFill/>
            <a:ln w="31750" cap="sq">
              <a:solidFill>
                <a:srgbClr val="FF0000"/>
              </a:solidFill>
              <a:round/>
              <a:headEnd type="none" w="sm" len="sm"/>
              <a:tailEnd type="none" w="sm" len="sm"/>
            </a:ln>
          </p:spPr>
          <p:txBody>
            <a:bodyPr wrap="none" anchor="ctr"/>
            <a:lstStyle/>
            <a:p>
              <a:endParaRPr lang="zh-CN" altLang="en-US" sz="1400">
                <a:solidFill>
                  <a:srgbClr val="FFFFCC"/>
                </a:solidFill>
              </a:endParaRPr>
            </a:p>
          </p:txBody>
        </p:sp>
        <p:sp>
          <p:nvSpPr>
            <p:cNvPr id="58" name="Rectangle 97">
              <a:extLst>
                <a:ext uri="{FF2B5EF4-FFF2-40B4-BE49-F238E27FC236}">
                  <a16:creationId xmlns:a16="http://schemas.microsoft.com/office/drawing/2014/main" id="{44C54B69-6722-1D91-BDEF-3C3FE54A4D09}"/>
                </a:ext>
              </a:extLst>
            </p:cNvPr>
            <p:cNvSpPr>
              <a:spLocks noChangeArrowheads="1"/>
            </p:cNvSpPr>
            <p:nvPr/>
          </p:nvSpPr>
          <p:spPr bwMode="auto">
            <a:xfrm>
              <a:off x="3898" y="2099"/>
              <a:ext cx="302" cy="233"/>
            </a:xfrm>
            <a:prstGeom prst="rect">
              <a:avLst/>
            </a:prstGeom>
            <a:noFill/>
            <a:ln w="12700" cap="sq">
              <a:noFill/>
              <a:miter lim="800000"/>
              <a:headEnd type="none" w="sm" len="sm"/>
              <a:tailEnd type="none" w="sm" len="sm"/>
            </a:ln>
          </p:spPr>
          <p:txBody>
            <a:bodyPr wrap="none">
              <a:spAutoFit/>
            </a:bodyPr>
            <a:lstStyle/>
            <a:p>
              <a:r>
                <a:rPr lang="en-US" altLang="zh-CN">
                  <a:solidFill>
                    <a:srgbClr val="000000"/>
                  </a:solidFill>
                </a:rPr>
                <a:t>12</a:t>
              </a:r>
            </a:p>
          </p:txBody>
        </p:sp>
        <p:sp>
          <p:nvSpPr>
            <p:cNvPr id="59" name="AutoShape 98">
              <a:extLst>
                <a:ext uri="{FF2B5EF4-FFF2-40B4-BE49-F238E27FC236}">
                  <a16:creationId xmlns:a16="http://schemas.microsoft.com/office/drawing/2014/main" id="{F96FB276-DA4F-ED9B-1FDA-56C7AAE1A659}"/>
                </a:ext>
              </a:extLst>
            </p:cNvPr>
            <p:cNvSpPr>
              <a:spLocks noChangeArrowheads="1"/>
            </p:cNvSpPr>
            <p:nvPr/>
          </p:nvSpPr>
          <p:spPr bwMode="auto">
            <a:xfrm>
              <a:off x="4409" y="2110"/>
              <a:ext cx="336" cy="240"/>
            </a:xfrm>
            <a:prstGeom prst="roundRect">
              <a:avLst>
                <a:gd name="adj" fmla="val 16667"/>
              </a:avLst>
            </a:prstGeom>
            <a:noFill/>
            <a:ln w="31750" cap="sq">
              <a:solidFill>
                <a:srgbClr val="FF0000"/>
              </a:solidFill>
              <a:round/>
              <a:headEnd type="none" w="sm" len="sm"/>
              <a:tailEnd type="none" w="sm" len="sm"/>
            </a:ln>
          </p:spPr>
          <p:txBody>
            <a:bodyPr wrap="none" anchor="ctr"/>
            <a:lstStyle/>
            <a:p>
              <a:endParaRPr lang="zh-CN" altLang="en-US" sz="1400">
                <a:solidFill>
                  <a:srgbClr val="FFFFCC"/>
                </a:solidFill>
              </a:endParaRPr>
            </a:p>
          </p:txBody>
        </p:sp>
        <p:sp>
          <p:nvSpPr>
            <p:cNvPr id="60" name="Rectangle 99">
              <a:extLst>
                <a:ext uri="{FF2B5EF4-FFF2-40B4-BE49-F238E27FC236}">
                  <a16:creationId xmlns:a16="http://schemas.microsoft.com/office/drawing/2014/main" id="{D140523A-E3E0-3254-D745-91DBDE543DBB}"/>
                </a:ext>
              </a:extLst>
            </p:cNvPr>
            <p:cNvSpPr>
              <a:spLocks noChangeArrowheads="1"/>
            </p:cNvSpPr>
            <p:nvPr/>
          </p:nvSpPr>
          <p:spPr bwMode="auto">
            <a:xfrm>
              <a:off x="4445" y="2091"/>
              <a:ext cx="302" cy="233"/>
            </a:xfrm>
            <a:prstGeom prst="rect">
              <a:avLst/>
            </a:prstGeom>
            <a:noFill/>
            <a:ln w="12700" cap="sq">
              <a:noFill/>
              <a:miter lim="800000"/>
              <a:headEnd type="none" w="sm" len="sm"/>
              <a:tailEnd type="none" w="sm" len="sm"/>
            </a:ln>
          </p:spPr>
          <p:txBody>
            <a:bodyPr wrap="none">
              <a:spAutoFit/>
            </a:bodyPr>
            <a:lstStyle/>
            <a:p>
              <a:r>
                <a:rPr lang="en-US" altLang="zh-CN" dirty="0">
                  <a:solidFill>
                    <a:srgbClr val="000000"/>
                  </a:solidFill>
                </a:rPr>
                <a:t>16</a:t>
              </a:r>
            </a:p>
          </p:txBody>
        </p:sp>
        <p:sp>
          <p:nvSpPr>
            <p:cNvPr id="61" name="AutoShape 100">
              <a:extLst>
                <a:ext uri="{FF2B5EF4-FFF2-40B4-BE49-F238E27FC236}">
                  <a16:creationId xmlns:a16="http://schemas.microsoft.com/office/drawing/2014/main" id="{5E56292F-AD2C-810D-942C-8FAB7424362F}"/>
                </a:ext>
              </a:extLst>
            </p:cNvPr>
            <p:cNvSpPr>
              <a:spLocks noChangeArrowheads="1"/>
            </p:cNvSpPr>
            <p:nvPr/>
          </p:nvSpPr>
          <p:spPr bwMode="auto">
            <a:xfrm>
              <a:off x="3888" y="1541"/>
              <a:ext cx="816" cy="240"/>
            </a:xfrm>
            <a:prstGeom prst="roundRect">
              <a:avLst>
                <a:gd name="adj" fmla="val 16667"/>
              </a:avLst>
            </a:prstGeom>
            <a:noFill/>
            <a:ln w="31750" cap="sq">
              <a:solidFill>
                <a:srgbClr val="333399"/>
              </a:solidFill>
              <a:round/>
              <a:headEnd type="none" w="sm" len="sm"/>
              <a:tailEnd type="none" w="sm" len="sm"/>
            </a:ln>
          </p:spPr>
          <p:txBody>
            <a:bodyPr wrap="none" anchor="ctr"/>
            <a:lstStyle/>
            <a:p>
              <a:endParaRPr lang="zh-CN" altLang="en-US" sz="1400">
                <a:solidFill>
                  <a:srgbClr val="FFFFCC"/>
                </a:solidFill>
              </a:endParaRPr>
            </a:p>
          </p:txBody>
        </p:sp>
        <p:sp>
          <p:nvSpPr>
            <p:cNvPr id="62" name="Text Box 101">
              <a:extLst>
                <a:ext uri="{FF2B5EF4-FFF2-40B4-BE49-F238E27FC236}">
                  <a16:creationId xmlns:a16="http://schemas.microsoft.com/office/drawing/2014/main" id="{D26DF065-3531-7417-C20C-D342A1BC0FE6}"/>
                </a:ext>
              </a:extLst>
            </p:cNvPr>
            <p:cNvSpPr txBox="1">
              <a:spLocks noChangeArrowheads="1"/>
            </p:cNvSpPr>
            <p:nvPr/>
          </p:nvSpPr>
          <p:spPr bwMode="auto">
            <a:xfrm>
              <a:off x="3888" y="1523"/>
              <a:ext cx="880" cy="233"/>
            </a:xfrm>
            <a:prstGeom prst="rect">
              <a:avLst/>
            </a:prstGeom>
            <a:noFill/>
            <a:ln w="12700" cap="sq">
              <a:noFill/>
              <a:miter lim="800000"/>
              <a:headEnd type="none" w="sm" len="sm"/>
              <a:tailEnd type="none" w="sm" len="sm"/>
            </a:ln>
          </p:spPr>
          <p:txBody>
            <a:bodyPr wrap="none">
              <a:spAutoFit/>
            </a:bodyPr>
            <a:lstStyle/>
            <a:p>
              <a:r>
                <a:rPr lang="en-US" altLang="zh-CN" dirty="0">
                  <a:solidFill>
                    <a:srgbClr val="000000"/>
                  </a:solidFill>
                </a:rPr>
                <a:t>10  </a:t>
              </a:r>
              <a:r>
                <a:rPr lang="en-US" altLang="zh-CN" dirty="0">
                  <a:solidFill>
                    <a:srgbClr val="FF3300"/>
                  </a:solidFill>
                </a:rPr>
                <a:t>15</a:t>
              </a:r>
              <a:r>
                <a:rPr lang="en-US" altLang="zh-CN" dirty="0">
                  <a:solidFill>
                    <a:srgbClr val="000000"/>
                  </a:solidFill>
                </a:rPr>
                <a:t>  20</a:t>
              </a:r>
            </a:p>
          </p:txBody>
        </p:sp>
        <p:sp>
          <p:nvSpPr>
            <p:cNvPr id="63" name="Line 102">
              <a:extLst>
                <a:ext uri="{FF2B5EF4-FFF2-40B4-BE49-F238E27FC236}">
                  <a16:creationId xmlns:a16="http://schemas.microsoft.com/office/drawing/2014/main" id="{3C50702F-4924-BE29-AA19-D5137FD8B7E1}"/>
                </a:ext>
              </a:extLst>
            </p:cNvPr>
            <p:cNvSpPr>
              <a:spLocks noChangeShapeType="1"/>
            </p:cNvSpPr>
            <p:nvPr/>
          </p:nvSpPr>
          <p:spPr bwMode="auto">
            <a:xfrm>
              <a:off x="4675" y="1744"/>
              <a:ext cx="303" cy="366"/>
            </a:xfrm>
            <a:prstGeom prst="line">
              <a:avLst/>
            </a:prstGeom>
            <a:noFill/>
            <a:ln w="28575" cap="sq">
              <a:solidFill>
                <a:srgbClr val="333399"/>
              </a:solidFill>
              <a:round/>
              <a:headEnd type="none" w="sm" len="sm"/>
              <a:tailEnd type="triangle" w="sm" len="lg"/>
            </a:ln>
          </p:spPr>
          <p:txBody>
            <a:bodyPr/>
            <a:lstStyle/>
            <a:p>
              <a:endParaRPr lang="zh-CN" altLang="en-US" sz="1400"/>
            </a:p>
          </p:txBody>
        </p:sp>
        <p:sp>
          <p:nvSpPr>
            <p:cNvPr id="64" name="Line 103">
              <a:extLst>
                <a:ext uri="{FF2B5EF4-FFF2-40B4-BE49-F238E27FC236}">
                  <a16:creationId xmlns:a16="http://schemas.microsoft.com/office/drawing/2014/main" id="{C0011D36-CC0E-BBAD-B85E-18F0D6BD0AAF}"/>
                </a:ext>
              </a:extLst>
            </p:cNvPr>
            <p:cNvSpPr>
              <a:spLocks noChangeShapeType="1"/>
            </p:cNvSpPr>
            <p:nvPr/>
          </p:nvSpPr>
          <p:spPr bwMode="auto">
            <a:xfrm flipH="1">
              <a:off x="3608" y="1744"/>
              <a:ext cx="347" cy="355"/>
            </a:xfrm>
            <a:prstGeom prst="line">
              <a:avLst/>
            </a:prstGeom>
            <a:noFill/>
            <a:ln w="28575" cap="sq">
              <a:solidFill>
                <a:srgbClr val="333399"/>
              </a:solidFill>
              <a:round/>
              <a:headEnd type="none" w="sm" len="sm"/>
              <a:tailEnd type="triangle" w="sm" len="lg"/>
            </a:ln>
          </p:spPr>
          <p:txBody>
            <a:bodyPr/>
            <a:lstStyle/>
            <a:p>
              <a:endParaRPr lang="zh-CN" altLang="en-US" sz="1400"/>
            </a:p>
          </p:txBody>
        </p:sp>
        <p:sp>
          <p:nvSpPr>
            <p:cNvPr id="65" name="Line 104">
              <a:extLst>
                <a:ext uri="{FF2B5EF4-FFF2-40B4-BE49-F238E27FC236}">
                  <a16:creationId xmlns:a16="http://schemas.microsoft.com/office/drawing/2014/main" id="{883A82E7-668F-6E07-E0EE-CC73D1BB90A8}"/>
                </a:ext>
              </a:extLst>
            </p:cNvPr>
            <p:cNvSpPr>
              <a:spLocks noChangeShapeType="1"/>
            </p:cNvSpPr>
            <p:nvPr/>
          </p:nvSpPr>
          <p:spPr bwMode="auto">
            <a:xfrm flipH="1">
              <a:off x="4003" y="1718"/>
              <a:ext cx="192" cy="384"/>
            </a:xfrm>
            <a:prstGeom prst="line">
              <a:avLst/>
            </a:prstGeom>
            <a:noFill/>
            <a:ln w="28575" cap="sq">
              <a:solidFill>
                <a:srgbClr val="333399"/>
              </a:solidFill>
              <a:round/>
              <a:headEnd type="none" w="sm" len="sm"/>
              <a:tailEnd type="triangle" w="sm" len="lg"/>
            </a:ln>
          </p:spPr>
          <p:txBody>
            <a:bodyPr/>
            <a:lstStyle/>
            <a:p>
              <a:endParaRPr lang="zh-CN" altLang="en-US" sz="1400"/>
            </a:p>
          </p:txBody>
        </p:sp>
        <p:sp>
          <p:nvSpPr>
            <p:cNvPr id="66" name="Line 105">
              <a:extLst>
                <a:ext uri="{FF2B5EF4-FFF2-40B4-BE49-F238E27FC236}">
                  <a16:creationId xmlns:a16="http://schemas.microsoft.com/office/drawing/2014/main" id="{1DDFC638-8061-0E4D-C353-71C24CAC16CA}"/>
                </a:ext>
              </a:extLst>
            </p:cNvPr>
            <p:cNvSpPr>
              <a:spLocks noChangeShapeType="1"/>
            </p:cNvSpPr>
            <p:nvPr/>
          </p:nvSpPr>
          <p:spPr bwMode="auto">
            <a:xfrm>
              <a:off x="4435" y="1696"/>
              <a:ext cx="192" cy="432"/>
            </a:xfrm>
            <a:prstGeom prst="line">
              <a:avLst/>
            </a:prstGeom>
            <a:noFill/>
            <a:ln w="38100" cap="sq">
              <a:solidFill>
                <a:srgbClr val="FF0000"/>
              </a:solidFill>
              <a:round/>
              <a:headEnd type="none" w="sm" len="sm"/>
              <a:tailEnd type="triangle" w="sm" len="lg"/>
            </a:ln>
          </p:spPr>
          <p:txBody>
            <a:bodyPr/>
            <a:lstStyle/>
            <a:p>
              <a:endParaRPr lang="zh-CN" altLang="en-US" sz="1400"/>
            </a:p>
          </p:txBody>
        </p:sp>
        <p:sp>
          <p:nvSpPr>
            <p:cNvPr id="67" name="Line 106">
              <a:extLst>
                <a:ext uri="{FF2B5EF4-FFF2-40B4-BE49-F238E27FC236}">
                  <a16:creationId xmlns:a16="http://schemas.microsoft.com/office/drawing/2014/main" id="{EF0364F5-CAE3-4146-4C1B-4CE3B842EA30}"/>
                </a:ext>
              </a:extLst>
            </p:cNvPr>
            <p:cNvSpPr>
              <a:spLocks noChangeShapeType="1"/>
            </p:cNvSpPr>
            <p:nvPr/>
          </p:nvSpPr>
          <p:spPr bwMode="auto">
            <a:xfrm>
              <a:off x="3787" y="1389"/>
              <a:ext cx="141" cy="136"/>
            </a:xfrm>
            <a:prstGeom prst="line">
              <a:avLst/>
            </a:prstGeom>
            <a:noFill/>
            <a:ln w="28575" cap="sq">
              <a:solidFill>
                <a:srgbClr val="FF0000"/>
              </a:solidFill>
              <a:round/>
              <a:headEnd type="none" w="sm" len="sm"/>
              <a:tailEnd type="triangle" w="med" len="lg"/>
            </a:ln>
          </p:spPr>
          <p:txBody>
            <a:bodyPr/>
            <a:lstStyle/>
            <a:p>
              <a:endParaRPr lang="zh-CN" altLang="en-US" sz="1400"/>
            </a:p>
          </p:txBody>
        </p:sp>
        <p:sp>
          <p:nvSpPr>
            <p:cNvPr id="68" name="Text Box 107">
              <a:extLst>
                <a:ext uri="{FF2B5EF4-FFF2-40B4-BE49-F238E27FC236}">
                  <a16:creationId xmlns:a16="http://schemas.microsoft.com/office/drawing/2014/main" id="{B46EA701-26E1-0F27-F602-46F6C90F25F7}"/>
                </a:ext>
              </a:extLst>
            </p:cNvPr>
            <p:cNvSpPr txBox="1">
              <a:spLocks noChangeArrowheads="1"/>
            </p:cNvSpPr>
            <p:nvPr/>
          </p:nvSpPr>
          <p:spPr bwMode="auto">
            <a:xfrm>
              <a:off x="3608" y="1207"/>
              <a:ext cx="206" cy="233"/>
            </a:xfrm>
            <a:prstGeom prst="rect">
              <a:avLst/>
            </a:prstGeom>
            <a:noFill/>
            <a:ln w="12700" cap="sq">
              <a:noFill/>
              <a:miter lim="800000"/>
              <a:headEnd type="none" w="sm" len="sm"/>
              <a:tailEnd type="none" w="sm" len="sm"/>
            </a:ln>
          </p:spPr>
          <p:txBody>
            <a:bodyPr wrap="none">
              <a:spAutoFit/>
            </a:bodyPr>
            <a:lstStyle/>
            <a:p>
              <a:r>
                <a:rPr lang="en-US" altLang="zh-CN">
                  <a:solidFill>
                    <a:srgbClr val="FF3300"/>
                  </a:solidFill>
                </a:rPr>
                <a:t>T</a:t>
              </a:r>
            </a:p>
          </p:txBody>
        </p:sp>
        <p:sp>
          <p:nvSpPr>
            <p:cNvPr id="69" name="AutoShape 108">
              <a:extLst>
                <a:ext uri="{FF2B5EF4-FFF2-40B4-BE49-F238E27FC236}">
                  <a16:creationId xmlns:a16="http://schemas.microsoft.com/office/drawing/2014/main" id="{D577DDB0-190E-7B0C-75C5-B78578755CEE}"/>
                </a:ext>
              </a:extLst>
            </p:cNvPr>
            <p:cNvSpPr>
              <a:spLocks noChangeArrowheads="1"/>
            </p:cNvSpPr>
            <p:nvPr/>
          </p:nvSpPr>
          <p:spPr bwMode="auto">
            <a:xfrm>
              <a:off x="2851" y="1587"/>
              <a:ext cx="528" cy="350"/>
            </a:xfrm>
            <a:prstGeom prst="rightArrow">
              <a:avLst>
                <a:gd name="adj1" fmla="val 50000"/>
                <a:gd name="adj2" fmla="val 37714"/>
              </a:avLst>
            </a:prstGeom>
            <a:ln>
              <a:headEnd type="none" w="sm" len="sm"/>
              <a:tailEnd type="none" w="sm" len="sm"/>
            </a:ln>
          </p:spPr>
          <p:style>
            <a:lnRef idx="1">
              <a:schemeClr val="accent5"/>
            </a:lnRef>
            <a:fillRef idx="3">
              <a:schemeClr val="accent5"/>
            </a:fillRef>
            <a:effectRef idx="2">
              <a:schemeClr val="accent5"/>
            </a:effectRef>
            <a:fontRef idx="minor">
              <a:schemeClr val="lt1"/>
            </a:fontRef>
          </p:style>
          <p:txBody>
            <a:bodyPr wrap="none" anchor="ctr"/>
            <a:lstStyle/>
            <a:p>
              <a:endParaRPr lang="zh-CN" altLang="en-US" sz="1400">
                <a:solidFill>
                  <a:srgbClr val="FFFFCC"/>
                </a:solidFill>
              </a:endParaRPr>
            </a:p>
          </p:txBody>
        </p:sp>
        <p:sp>
          <p:nvSpPr>
            <p:cNvPr id="70" name="Text Box 109">
              <a:extLst>
                <a:ext uri="{FF2B5EF4-FFF2-40B4-BE49-F238E27FC236}">
                  <a16:creationId xmlns:a16="http://schemas.microsoft.com/office/drawing/2014/main" id="{B8F3462B-5E1C-C266-418D-F88372147167}"/>
                </a:ext>
              </a:extLst>
            </p:cNvPr>
            <p:cNvSpPr txBox="1">
              <a:spLocks noChangeArrowheads="1"/>
            </p:cNvSpPr>
            <p:nvPr/>
          </p:nvSpPr>
          <p:spPr bwMode="auto">
            <a:xfrm>
              <a:off x="3803" y="1866"/>
              <a:ext cx="207" cy="233"/>
            </a:xfrm>
            <a:prstGeom prst="rect">
              <a:avLst/>
            </a:prstGeom>
            <a:noFill/>
            <a:ln w="12700" cap="sq">
              <a:noFill/>
              <a:miter lim="800000"/>
              <a:headEnd type="none" w="sm" len="sm"/>
              <a:tailEnd type="none" w="sm" len="sm"/>
            </a:ln>
          </p:spPr>
          <p:txBody>
            <a:bodyPr wrap="none">
              <a:spAutoFit/>
            </a:bodyPr>
            <a:lstStyle/>
            <a:p>
              <a:r>
                <a:rPr lang="en-US" altLang="zh-CN">
                  <a:solidFill>
                    <a:srgbClr val="FF0000"/>
                  </a:solidFill>
                </a:rPr>
                <a:t>q</a:t>
              </a:r>
            </a:p>
          </p:txBody>
        </p:sp>
        <p:grpSp>
          <p:nvGrpSpPr>
            <p:cNvPr id="71" name="Group 110">
              <a:extLst>
                <a:ext uri="{FF2B5EF4-FFF2-40B4-BE49-F238E27FC236}">
                  <a16:creationId xmlns:a16="http://schemas.microsoft.com/office/drawing/2014/main" id="{B267DA24-F5D3-5078-D388-83C5F139DE90}"/>
                </a:ext>
              </a:extLst>
            </p:cNvPr>
            <p:cNvGrpSpPr>
              <a:grpSpLocks/>
            </p:cNvGrpSpPr>
            <p:nvPr/>
          </p:nvGrpSpPr>
          <p:grpSpPr bwMode="auto">
            <a:xfrm>
              <a:off x="4334" y="1858"/>
              <a:ext cx="286" cy="238"/>
              <a:chOff x="1900" y="3697"/>
              <a:chExt cx="286" cy="238"/>
            </a:xfrm>
          </p:grpSpPr>
          <p:sp>
            <p:nvSpPr>
              <p:cNvPr id="72" name="Text Box 111">
                <a:extLst>
                  <a:ext uri="{FF2B5EF4-FFF2-40B4-BE49-F238E27FC236}">
                    <a16:creationId xmlns:a16="http://schemas.microsoft.com/office/drawing/2014/main" id="{C268E3A4-62BF-CEA6-60F5-2B00DE62A0A1}"/>
                  </a:ext>
                </a:extLst>
              </p:cNvPr>
              <p:cNvSpPr txBox="1">
                <a:spLocks noChangeArrowheads="1"/>
              </p:cNvSpPr>
              <p:nvPr/>
            </p:nvSpPr>
            <p:spPr bwMode="auto">
              <a:xfrm>
                <a:off x="1900" y="3702"/>
                <a:ext cx="207" cy="233"/>
              </a:xfrm>
              <a:prstGeom prst="rect">
                <a:avLst/>
              </a:prstGeom>
              <a:noFill/>
              <a:ln w="12700" cap="sq">
                <a:noFill/>
                <a:miter lim="800000"/>
                <a:headEnd type="none" w="sm" len="sm"/>
                <a:tailEnd type="none" w="sm" len="sm"/>
              </a:ln>
            </p:spPr>
            <p:txBody>
              <a:bodyPr wrap="none">
                <a:spAutoFit/>
              </a:bodyPr>
              <a:lstStyle/>
              <a:p>
                <a:r>
                  <a:rPr lang="en-US" altLang="zh-CN">
                    <a:solidFill>
                      <a:srgbClr val="FF0000"/>
                    </a:solidFill>
                  </a:rPr>
                  <a:t>q</a:t>
                </a:r>
              </a:p>
            </p:txBody>
          </p:sp>
          <p:sp>
            <p:nvSpPr>
              <p:cNvPr id="73" name="Text Box 112">
                <a:extLst>
                  <a:ext uri="{FF2B5EF4-FFF2-40B4-BE49-F238E27FC236}">
                    <a16:creationId xmlns:a16="http://schemas.microsoft.com/office/drawing/2014/main" id="{3FEC1D79-A6BB-5A38-5DE7-75251763C2A1}"/>
                  </a:ext>
                </a:extLst>
              </p:cNvPr>
              <p:cNvSpPr txBox="1">
                <a:spLocks noChangeArrowheads="1"/>
              </p:cNvSpPr>
              <p:nvPr/>
            </p:nvSpPr>
            <p:spPr bwMode="auto">
              <a:xfrm>
                <a:off x="1957" y="3697"/>
                <a:ext cx="229" cy="194"/>
              </a:xfrm>
              <a:prstGeom prst="rect">
                <a:avLst/>
              </a:prstGeom>
              <a:noFill/>
              <a:ln w="12700" cap="sq">
                <a:noFill/>
                <a:miter lim="800000"/>
                <a:headEnd type="none" w="sm" len="sm"/>
                <a:tailEnd type="none" w="sm" len="sm"/>
              </a:ln>
            </p:spPr>
            <p:txBody>
              <a:bodyPr wrap="none">
                <a:spAutoFit/>
              </a:bodyPr>
              <a:lstStyle/>
              <a:p>
                <a:r>
                  <a:rPr lang="en-US" altLang="zh-CN" sz="1400">
                    <a:solidFill>
                      <a:srgbClr val="FF0000"/>
                    </a:solidFill>
                    <a:latin typeface="宋体" charset="-122"/>
                  </a:rPr>
                  <a:t>′</a:t>
                </a:r>
              </a:p>
            </p:txBody>
          </p:sp>
        </p:grpSp>
      </p:grpSp>
      <p:grpSp>
        <p:nvGrpSpPr>
          <p:cNvPr id="76" name="Group 113">
            <a:extLst>
              <a:ext uri="{FF2B5EF4-FFF2-40B4-BE49-F238E27FC236}">
                <a16:creationId xmlns:a16="http://schemas.microsoft.com/office/drawing/2014/main" id="{4AD4BE90-1B86-8414-A091-279EA62C017C}"/>
              </a:ext>
            </a:extLst>
          </p:cNvPr>
          <p:cNvGrpSpPr>
            <a:grpSpLocks/>
          </p:cNvGrpSpPr>
          <p:nvPr/>
        </p:nvGrpSpPr>
        <p:grpSpPr bwMode="auto">
          <a:xfrm>
            <a:off x="468313" y="5540375"/>
            <a:ext cx="9285287" cy="912813"/>
            <a:chOff x="300" y="2856"/>
            <a:chExt cx="5849" cy="575"/>
          </a:xfrm>
        </p:grpSpPr>
        <p:grpSp>
          <p:nvGrpSpPr>
            <p:cNvPr id="77" name="Group 114">
              <a:extLst>
                <a:ext uri="{FF2B5EF4-FFF2-40B4-BE49-F238E27FC236}">
                  <a16:creationId xmlns:a16="http://schemas.microsoft.com/office/drawing/2014/main" id="{E676CC7D-ED4A-5081-0116-6C643295F5D5}"/>
                </a:ext>
              </a:extLst>
            </p:cNvPr>
            <p:cNvGrpSpPr>
              <a:grpSpLocks/>
            </p:cNvGrpSpPr>
            <p:nvPr/>
          </p:nvGrpSpPr>
          <p:grpSpPr bwMode="auto">
            <a:xfrm>
              <a:off x="340" y="3113"/>
              <a:ext cx="5809" cy="318"/>
              <a:chOff x="340" y="3113"/>
              <a:chExt cx="5809" cy="318"/>
            </a:xfrm>
          </p:grpSpPr>
          <p:sp>
            <p:nvSpPr>
              <p:cNvPr id="79" name="Rectangle 115">
                <a:extLst>
                  <a:ext uri="{FF2B5EF4-FFF2-40B4-BE49-F238E27FC236}">
                    <a16:creationId xmlns:a16="http://schemas.microsoft.com/office/drawing/2014/main" id="{28AAC99D-CFB9-ADB0-853C-985360B7A64D}"/>
                  </a:ext>
                </a:extLst>
              </p:cNvPr>
              <p:cNvSpPr>
                <a:spLocks noChangeArrowheads="1"/>
              </p:cNvSpPr>
              <p:nvPr/>
            </p:nvSpPr>
            <p:spPr bwMode="auto">
              <a:xfrm>
                <a:off x="353" y="3113"/>
                <a:ext cx="5125" cy="318"/>
              </a:xfrm>
              <a:prstGeom prst="rect">
                <a:avLst/>
              </a:prstGeom>
              <a:noFill/>
              <a:ln w="31750"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80" name="Text Box 116">
                <a:extLst>
                  <a:ext uri="{FF2B5EF4-FFF2-40B4-BE49-F238E27FC236}">
                    <a16:creationId xmlns:a16="http://schemas.microsoft.com/office/drawing/2014/main" id="{160927EA-75F5-7393-432C-66AAB4ABADA3}"/>
                  </a:ext>
                </a:extLst>
              </p:cNvPr>
              <p:cNvSpPr txBox="1">
                <a:spLocks noChangeArrowheads="1"/>
              </p:cNvSpPr>
              <p:nvPr/>
            </p:nvSpPr>
            <p:spPr bwMode="auto">
              <a:xfrm>
                <a:off x="340" y="3147"/>
                <a:ext cx="5809" cy="213"/>
              </a:xfrm>
              <a:prstGeom prst="rect">
                <a:avLst/>
              </a:prstGeom>
              <a:noFill/>
              <a:ln w="12700" cap="sq">
                <a:noFill/>
                <a:miter lim="800000"/>
                <a:headEnd type="none" w="sm" len="sm"/>
                <a:tailEnd type="none" w="sm" len="sm"/>
              </a:ln>
            </p:spPr>
            <p:txBody>
              <a:bodyPr wrap="square">
                <a:spAutoFit/>
              </a:bodyPr>
              <a:lstStyle/>
              <a:p>
                <a:r>
                  <a:rPr lang="en-US" altLang="zh-CN" sz="1600" dirty="0">
                    <a:solidFill>
                      <a:srgbClr val="000074"/>
                    </a:solidFill>
                  </a:rPr>
                  <a:t>key</a:t>
                </a:r>
                <a:r>
                  <a:rPr lang="en-US" altLang="zh-CN" sz="1600" baseline="-25000" dirty="0">
                    <a:solidFill>
                      <a:srgbClr val="000074"/>
                    </a:solidFill>
                  </a:rPr>
                  <a:t>1</a:t>
                </a:r>
                <a:r>
                  <a:rPr lang="en-US" altLang="zh-CN" sz="1600" dirty="0">
                    <a:solidFill>
                      <a:srgbClr val="000074"/>
                    </a:solidFill>
                  </a:rPr>
                  <a:t>  key</a:t>
                </a:r>
                <a:r>
                  <a:rPr lang="en-US" altLang="zh-CN" sz="1600" baseline="-25000" dirty="0">
                    <a:solidFill>
                      <a:srgbClr val="000074"/>
                    </a:solidFill>
                  </a:rPr>
                  <a:t>2</a:t>
                </a:r>
                <a:r>
                  <a:rPr lang="en-US" altLang="zh-CN" sz="1600" dirty="0">
                    <a:solidFill>
                      <a:srgbClr val="000074"/>
                    </a:solidFill>
                  </a:rPr>
                  <a:t>  …  </a:t>
                </a:r>
                <a:r>
                  <a:rPr lang="en-US" altLang="zh-CN" sz="1600" dirty="0" err="1">
                    <a:solidFill>
                      <a:srgbClr val="000074"/>
                    </a:solidFill>
                  </a:rPr>
                  <a:t>key</a:t>
                </a:r>
                <a:r>
                  <a:rPr lang="en-US" altLang="zh-CN" sz="1600" baseline="-25000" dirty="0" err="1">
                    <a:solidFill>
                      <a:srgbClr val="000074"/>
                    </a:solidFill>
                    <a:sym typeface="Symbol" pitchFamily="18" charset="2"/>
                  </a:rPr>
                  <a:t>m</a:t>
                </a:r>
                <a:r>
                  <a:rPr lang="en-US" altLang="zh-CN" sz="1600" baseline="-25000" dirty="0">
                    <a:solidFill>
                      <a:srgbClr val="000074"/>
                    </a:solidFill>
                    <a:sym typeface="Symbol" pitchFamily="18" charset="2"/>
                  </a:rPr>
                  <a:t>/2-2</a:t>
                </a:r>
                <a:r>
                  <a:rPr lang="en-US" altLang="zh-CN" sz="1600" dirty="0">
                    <a:solidFill>
                      <a:srgbClr val="FFFFCC"/>
                    </a:solidFill>
                  </a:rPr>
                  <a:t> </a:t>
                </a:r>
                <a:r>
                  <a:rPr lang="en-US" altLang="zh-CN" sz="1600" dirty="0" err="1">
                    <a:solidFill>
                      <a:srgbClr val="000074"/>
                    </a:solidFill>
                  </a:rPr>
                  <a:t>key</a:t>
                </a:r>
                <a:r>
                  <a:rPr lang="en-US" altLang="zh-CN" sz="1600" baseline="-25000" dirty="0" err="1">
                    <a:solidFill>
                      <a:srgbClr val="000074"/>
                    </a:solidFill>
                    <a:sym typeface="Symbol" pitchFamily="18" charset="2"/>
                  </a:rPr>
                  <a:t>m</a:t>
                </a:r>
                <a:r>
                  <a:rPr lang="en-US" altLang="zh-CN" sz="1600" baseline="-25000" dirty="0">
                    <a:solidFill>
                      <a:srgbClr val="000074"/>
                    </a:solidFill>
                    <a:sym typeface="Symbol" pitchFamily="18" charset="2"/>
                  </a:rPr>
                  <a:t>/2-1</a:t>
                </a:r>
                <a:r>
                  <a:rPr lang="en-US" altLang="zh-CN" sz="1600" dirty="0">
                    <a:solidFill>
                      <a:srgbClr val="000074"/>
                    </a:solidFill>
                    <a:sym typeface="Symbol" pitchFamily="18" charset="2"/>
                  </a:rPr>
                  <a:t>  </a:t>
                </a:r>
                <a:r>
                  <a:rPr lang="en-US" altLang="zh-CN" sz="1600" dirty="0" err="1">
                    <a:solidFill>
                      <a:srgbClr val="FF0000"/>
                    </a:solidFill>
                  </a:rPr>
                  <a:t>key</a:t>
                </a:r>
                <a:r>
                  <a:rPr lang="en-US" altLang="zh-CN" sz="1600" baseline="-25000" dirty="0" err="1">
                    <a:solidFill>
                      <a:srgbClr val="FF0000"/>
                    </a:solidFill>
                    <a:sym typeface="Symbol" pitchFamily="18" charset="2"/>
                  </a:rPr>
                  <a:t>m</a:t>
                </a:r>
                <a:r>
                  <a:rPr lang="en-US" altLang="zh-CN" sz="1600" baseline="-25000" dirty="0">
                    <a:solidFill>
                      <a:srgbClr val="FF0000"/>
                    </a:solidFill>
                    <a:sym typeface="Symbol" pitchFamily="18" charset="2"/>
                  </a:rPr>
                  <a:t>/2</a:t>
                </a:r>
                <a:r>
                  <a:rPr lang="en-US" altLang="zh-CN" sz="1600" dirty="0">
                    <a:solidFill>
                      <a:srgbClr val="FF0000"/>
                    </a:solidFill>
                    <a:sym typeface="Symbol" pitchFamily="18" charset="2"/>
                  </a:rPr>
                  <a:t> </a:t>
                </a:r>
                <a:r>
                  <a:rPr lang="en-US" altLang="zh-CN" sz="1600" dirty="0">
                    <a:solidFill>
                      <a:srgbClr val="000074"/>
                    </a:solidFill>
                    <a:sym typeface="Symbol" pitchFamily="18" charset="2"/>
                  </a:rPr>
                  <a:t> </a:t>
                </a:r>
                <a:r>
                  <a:rPr lang="en-US" altLang="zh-CN" sz="1600" dirty="0" err="1">
                    <a:solidFill>
                      <a:srgbClr val="000074"/>
                    </a:solidFill>
                  </a:rPr>
                  <a:t>key</a:t>
                </a:r>
                <a:r>
                  <a:rPr lang="en-US" altLang="zh-CN" sz="1600" baseline="-25000" dirty="0" err="1">
                    <a:solidFill>
                      <a:srgbClr val="000074"/>
                    </a:solidFill>
                    <a:sym typeface="Symbol" pitchFamily="18" charset="2"/>
                  </a:rPr>
                  <a:t>m</a:t>
                </a:r>
                <a:r>
                  <a:rPr lang="en-US" altLang="zh-CN" sz="1600" baseline="-25000" dirty="0">
                    <a:solidFill>
                      <a:srgbClr val="000074"/>
                    </a:solidFill>
                    <a:sym typeface="Symbol" pitchFamily="18" charset="2"/>
                  </a:rPr>
                  <a:t>/2+1</a:t>
                </a:r>
                <a:r>
                  <a:rPr lang="en-US" altLang="zh-CN" sz="1600" dirty="0">
                    <a:solidFill>
                      <a:srgbClr val="000074"/>
                    </a:solidFill>
                    <a:sym typeface="Symbol" pitchFamily="18" charset="2"/>
                  </a:rPr>
                  <a:t> </a:t>
                </a:r>
                <a:r>
                  <a:rPr lang="en-US" altLang="zh-CN" sz="1600" dirty="0" err="1">
                    <a:solidFill>
                      <a:srgbClr val="000074"/>
                    </a:solidFill>
                  </a:rPr>
                  <a:t>key</a:t>
                </a:r>
                <a:r>
                  <a:rPr lang="en-US" altLang="zh-CN" sz="1600" baseline="-25000" dirty="0" err="1">
                    <a:solidFill>
                      <a:srgbClr val="000074"/>
                    </a:solidFill>
                    <a:sym typeface="Symbol" pitchFamily="18" charset="2"/>
                  </a:rPr>
                  <a:t>m</a:t>
                </a:r>
                <a:r>
                  <a:rPr lang="en-US" altLang="zh-CN" sz="1600" baseline="-25000" dirty="0">
                    <a:solidFill>
                      <a:srgbClr val="000074"/>
                    </a:solidFill>
                    <a:sym typeface="Symbol" pitchFamily="18" charset="2"/>
                  </a:rPr>
                  <a:t>/2+2 </a:t>
                </a:r>
                <a:r>
                  <a:rPr lang="en-US" altLang="zh-CN" sz="1600" dirty="0">
                    <a:solidFill>
                      <a:srgbClr val="FFFFCC"/>
                    </a:solidFill>
                    <a:sym typeface="Symbol" pitchFamily="18" charset="2"/>
                  </a:rPr>
                  <a:t>  </a:t>
                </a:r>
                <a:r>
                  <a:rPr lang="en-US" altLang="zh-CN" sz="1600" dirty="0">
                    <a:solidFill>
                      <a:srgbClr val="000074"/>
                    </a:solidFill>
                  </a:rPr>
                  <a:t>…</a:t>
                </a:r>
                <a:r>
                  <a:rPr lang="en-US" altLang="zh-CN" sz="1600" dirty="0">
                    <a:solidFill>
                      <a:srgbClr val="FFFFCC"/>
                    </a:solidFill>
                  </a:rPr>
                  <a:t>  </a:t>
                </a:r>
                <a:r>
                  <a:rPr lang="en-US" altLang="zh-CN" sz="1600" dirty="0">
                    <a:solidFill>
                      <a:srgbClr val="000074"/>
                    </a:solidFill>
                  </a:rPr>
                  <a:t>key</a:t>
                </a:r>
                <a:r>
                  <a:rPr lang="en-US" altLang="zh-CN" sz="1600" baseline="-25000" dirty="0">
                    <a:solidFill>
                      <a:srgbClr val="000074"/>
                    </a:solidFill>
                    <a:sym typeface="Symbol" pitchFamily="18" charset="2"/>
                  </a:rPr>
                  <a:t>m-1</a:t>
                </a:r>
                <a:r>
                  <a:rPr lang="en-US" altLang="zh-CN" sz="1600" dirty="0">
                    <a:solidFill>
                      <a:srgbClr val="FFFFCC"/>
                    </a:solidFill>
                  </a:rPr>
                  <a:t> </a:t>
                </a:r>
                <a:r>
                  <a:rPr lang="en-US" altLang="zh-CN" sz="1600" dirty="0" err="1">
                    <a:solidFill>
                      <a:srgbClr val="000074"/>
                    </a:solidFill>
                  </a:rPr>
                  <a:t>key</a:t>
                </a:r>
                <a:r>
                  <a:rPr lang="en-US" altLang="zh-CN" sz="1600" baseline="-25000" dirty="0" err="1">
                    <a:solidFill>
                      <a:srgbClr val="000074"/>
                    </a:solidFill>
                    <a:sym typeface="Symbol" pitchFamily="18" charset="2"/>
                  </a:rPr>
                  <a:t>m</a:t>
                </a:r>
                <a:endParaRPr lang="en-US" altLang="zh-CN" sz="1600" baseline="-25000" dirty="0">
                  <a:solidFill>
                    <a:srgbClr val="000074"/>
                  </a:solidFill>
                  <a:sym typeface="Symbol" pitchFamily="18" charset="2"/>
                </a:endParaRPr>
              </a:p>
            </p:txBody>
          </p:sp>
        </p:grpSp>
        <p:sp>
          <p:nvSpPr>
            <p:cNvPr id="78" name="Text Box 117">
              <a:extLst>
                <a:ext uri="{FF2B5EF4-FFF2-40B4-BE49-F238E27FC236}">
                  <a16:creationId xmlns:a16="http://schemas.microsoft.com/office/drawing/2014/main" id="{587E0FED-2EB1-A198-F8C8-2DA25F509DAA}"/>
                </a:ext>
              </a:extLst>
            </p:cNvPr>
            <p:cNvSpPr txBox="1">
              <a:spLocks noChangeArrowheads="1"/>
            </p:cNvSpPr>
            <p:nvPr/>
          </p:nvSpPr>
          <p:spPr bwMode="auto">
            <a:xfrm>
              <a:off x="300" y="2856"/>
              <a:ext cx="205"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FF0000"/>
                  </a:solidFill>
                </a:rPr>
                <a:t>q</a:t>
              </a:r>
            </a:p>
          </p:txBody>
        </p:sp>
      </p:grpSp>
      <p:grpSp>
        <p:nvGrpSpPr>
          <p:cNvPr id="81" name="Group 118">
            <a:extLst>
              <a:ext uri="{FF2B5EF4-FFF2-40B4-BE49-F238E27FC236}">
                <a16:creationId xmlns:a16="http://schemas.microsoft.com/office/drawing/2014/main" id="{F0C30D76-BB6D-5B4B-0CB7-59F723A15993}"/>
              </a:ext>
            </a:extLst>
          </p:cNvPr>
          <p:cNvGrpSpPr>
            <a:grpSpLocks/>
          </p:cNvGrpSpPr>
          <p:nvPr/>
        </p:nvGrpSpPr>
        <p:grpSpPr bwMode="auto">
          <a:xfrm>
            <a:off x="501650" y="4652963"/>
            <a:ext cx="8810625" cy="1079500"/>
            <a:chOff x="308" y="2251"/>
            <a:chExt cx="5550" cy="680"/>
          </a:xfrm>
        </p:grpSpPr>
        <p:sp>
          <p:nvSpPr>
            <p:cNvPr id="82" name="Rectangle 119">
              <a:extLst>
                <a:ext uri="{FF2B5EF4-FFF2-40B4-BE49-F238E27FC236}">
                  <a16:creationId xmlns:a16="http://schemas.microsoft.com/office/drawing/2014/main" id="{A30E57D4-0E5F-60B1-CFF9-62DDFEB525F1}"/>
                </a:ext>
              </a:extLst>
            </p:cNvPr>
            <p:cNvSpPr>
              <a:spLocks noChangeArrowheads="1"/>
            </p:cNvSpPr>
            <p:nvPr/>
          </p:nvSpPr>
          <p:spPr bwMode="auto">
            <a:xfrm>
              <a:off x="3114" y="2517"/>
              <a:ext cx="2358" cy="318"/>
            </a:xfrm>
            <a:prstGeom prst="rect">
              <a:avLst/>
            </a:prstGeom>
            <a:solidFill>
              <a:srgbClr val="D1D1D1"/>
            </a:solidFill>
            <a:ln w="25400" cap="sq">
              <a:noFill/>
              <a:miter lim="800000"/>
              <a:headEnd type="none" w="sm" len="sm"/>
              <a:tailEnd type="none" w="sm" len="sm"/>
            </a:ln>
          </p:spPr>
          <p:txBody>
            <a:bodyPr wrap="none" anchor="ctr"/>
            <a:lstStyle/>
            <a:p>
              <a:endParaRPr lang="zh-CN" altLang="en-US">
                <a:solidFill>
                  <a:srgbClr val="FFFFCC"/>
                </a:solidFill>
              </a:endParaRPr>
            </a:p>
          </p:txBody>
        </p:sp>
        <p:sp>
          <p:nvSpPr>
            <p:cNvPr id="83" name="Rectangle 120">
              <a:extLst>
                <a:ext uri="{FF2B5EF4-FFF2-40B4-BE49-F238E27FC236}">
                  <a16:creationId xmlns:a16="http://schemas.microsoft.com/office/drawing/2014/main" id="{C4AD1B9A-37CC-83FB-91E7-BE96CD65CA6D}"/>
                </a:ext>
              </a:extLst>
            </p:cNvPr>
            <p:cNvSpPr>
              <a:spLocks noChangeArrowheads="1"/>
            </p:cNvSpPr>
            <p:nvPr/>
          </p:nvSpPr>
          <p:spPr bwMode="auto">
            <a:xfrm>
              <a:off x="3113" y="2516"/>
              <a:ext cx="2358" cy="318"/>
            </a:xfrm>
            <a:prstGeom prst="rect">
              <a:avLst/>
            </a:prstGeom>
            <a:noFill/>
            <a:ln w="31750"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grpSp>
          <p:nvGrpSpPr>
            <p:cNvPr id="84" name="Group 121">
              <a:extLst>
                <a:ext uri="{FF2B5EF4-FFF2-40B4-BE49-F238E27FC236}">
                  <a16:creationId xmlns:a16="http://schemas.microsoft.com/office/drawing/2014/main" id="{3BF24728-4D3B-1F99-35CC-3A4E7E091AF4}"/>
                </a:ext>
              </a:extLst>
            </p:cNvPr>
            <p:cNvGrpSpPr>
              <a:grpSpLocks/>
            </p:cNvGrpSpPr>
            <p:nvPr/>
          </p:nvGrpSpPr>
          <p:grpSpPr bwMode="auto">
            <a:xfrm>
              <a:off x="3070" y="2251"/>
              <a:ext cx="334" cy="255"/>
              <a:chOff x="3272" y="3385"/>
              <a:chExt cx="334" cy="255"/>
            </a:xfrm>
          </p:grpSpPr>
          <p:sp>
            <p:nvSpPr>
              <p:cNvPr id="93" name="Text Box 122">
                <a:extLst>
                  <a:ext uri="{FF2B5EF4-FFF2-40B4-BE49-F238E27FC236}">
                    <a16:creationId xmlns:a16="http://schemas.microsoft.com/office/drawing/2014/main" id="{42B3748C-5D42-5F9A-F746-BA90E258A3C8}"/>
                  </a:ext>
                </a:extLst>
              </p:cNvPr>
              <p:cNvSpPr txBox="1">
                <a:spLocks noChangeArrowheads="1"/>
              </p:cNvSpPr>
              <p:nvPr/>
            </p:nvSpPr>
            <p:spPr bwMode="auto">
              <a:xfrm>
                <a:off x="3272" y="3390"/>
                <a:ext cx="205"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FF0000"/>
                    </a:solidFill>
                  </a:rPr>
                  <a:t>q</a:t>
                </a:r>
              </a:p>
            </p:txBody>
          </p:sp>
          <p:sp>
            <p:nvSpPr>
              <p:cNvPr id="94" name="Text Box 123">
                <a:extLst>
                  <a:ext uri="{FF2B5EF4-FFF2-40B4-BE49-F238E27FC236}">
                    <a16:creationId xmlns:a16="http://schemas.microsoft.com/office/drawing/2014/main" id="{C530D967-6559-0868-B855-A97779510025}"/>
                  </a:ext>
                </a:extLst>
              </p:cNvPr>
              <p:cNvSpPr txBox="1">
                <a:spLocks noChangeArrowheads="1"/>
              </p:cNvSpPr>
              <p:nvPr/>
            </p:nvSpPr>
            <p:spPr bwMode="auto">
              <a:xfrm>
                <a:off x="3330" y="3385"/>
                <a:ext cx="276"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FF0000"/>
                    </a:solidFill>
                    <a:latin typeface="宋体" charset="-122"/>
                  </a:rPr>
                  <a:t>′</a:t>
                </a:r>
              </a:p>
            </p:txBody>
          </p:sp>
        </p:grpSp>
        <p:sp>
          <p:nvSpPr>
            <p:cNvPr id="85" name="Text Box 124">
              <a:extLst>
                <a:ext uri="{FF2B5EF4-FFF2-40B4-BE49-F238E27FC236}">
                  <a16:creationId xmlns:a16="http://schemas.microsoft.com/office/drawing/2014/main" id="{BF9EA792-8DDE-2737-DF02-DA18334E9829}"/>
                </a:ext>
              </a:extLst>
            </p:cNvPr>
            <p:cNvSpPr txBox="1">
              <a:spLocks noChangeArrowheads="1"/>
            </p:cNvSpPr>
            <p:nvPr/>
          </p:nvSpPr>
          <p:spPr bwMode="auto">
            <a:xfrm>
              <a:off x="3091" y="2536"/>
              <a:ext cx="2767" cy="213"/>
            </a:xfrm>
            <a:prstGeom prst="rect">
              <a:avLst/>
            </a:prstGeom>
            <a:noFill/>
            <a:ln w="12700" cap="sq">
              <a:noFill/>
              <a:miter lim="800000"/>
              <a:headEnd type="none" w="sm" len="sm"/>
              <a:tailEnd type="none" w="sm" len="sm"/>
            </a:ln>
          </p:spPr>
          <p:txBody>
            <a:bodyPr>
              <a:spAutoFit/>
            </a:bodyPr>
            <a:lstStyle/>
            <a:p>
              <a:r>
                <a:rPr lang="en-US" altLang="zh-CN" sz="1600" dirty="0" err="1">
                  <a:solidFill>
                    <a:srgbClr val="000074"/>
                  </a:solidFill>
                </a:rPr>
                <a:t>key</a:t>
              </a:r>
              <a:r>
                <a:rPr lang="en-US" altLang="zh-CN" sz="1600" baseline="-25000" dirty="0" err="1">
                  <a:solidFill>
                    <a:srgbClr val="000074"/>
                  </a:solidFill>
                  <a:sym typeface="Symbol" pitchFamily="18" charset="2"/>
                </a:rPr>
                <a:t>m</a:t>
              </a:r>
              <a:r>
                <a:rPr lang="en-US" altLang="zh-CN" sz="1600" baseline="-25000" dirty="0">
                  <a:solidFill>
                    <a:srgbClr val="000074"/>
                  </a:solidFill>
                  <a:sym typeface="Symbol" pitchFamily="18" charset="2"/>
                </a:rPr>
                <a:t>/2+1</a:t>
              </a:r>
              <a:r>
                <a:rPr lang="en-US" altLang="zh-CN" sz="1600" dirty="0">
                  <a:solidFill>
                    <a:srgbClr val="000074"/>
                  </a:solidFill>
                  <a:sym typeface="Symbol" pitchFamily="18" charset="2"/>
                </a:rPr>
                <a:t> </a:t>
              </a:r>
              <a:r>
                <a:rPr lang="en-US" altLang="zh-CN" sz="1600" dirty="0" err="1">
                  <a:solidFill>
                    <a:srgbClr val="000074"/>
                  </a:solidFill>
                </a:rPr>
                <a:t>key</a:t>
              </a:r>
              <a:r>
                <a:rPr lang="en-US" altLang="zh-CN" sz="1600" baseline="-25000" dirty="0" err="1">
                  <a:solidFill>
                    <a:srgbClr val="000074"/>
                  </a:solidFill>
                  <a:sym typeface="Symbol" pitchFamily="18" charset="2"/>
                </a:rPr>
                <a:t>m</a:t>
              </a:r>
              <a:r>
                <a:rPr lang="en-US" altLang="zh-CN" sz="1600" baseline="-25000" dirty="0">
                  <a:solidFill>
                    <a:srgbClr val="000074"/>
                  </a:solidFill>
                  <a:sym typeface="Symbol" pitchFamily="18" charset="2"/>
                </a:rPr>
                <a:t>/2+2 </a:t>
              </a:r>
              <a:r>
                <a:rPr lang="en-US" altLang="zh-CN" sz="1600" dirty="0">
                  <a:solidFill>
                    <a:srgbClr val="FFFFCC"/>
                  </a:solidFill>
                  <a:sym typeface="Symbol" pitchFamily="18" charset="2"/>
                </a:rPr>
                <a:t>  </a:t>
              </a:r>
              <a:r>
                <a:rPr lang="en-US" altLang="zh-CN" sz="1600" dirty="0">
                  <a:solidFill>
                    <a:srgbClr val="000074"/>
                  </a:solidFill>
                </a:rPr>
                <a:t>…</a:t>
              </a:r>
              <a:r>
                <a:rPr lang="en-US" altLang="zh-CN" sz="1600" dirty="0">
                  <a:solidFill>
                    <a:srgbClr val="FFFFCC"/>
                  </a:solidFill>
                </a:rPr>
                <a:t>  </a:t>
              </a:r>
              <a:r>
                <a:rPr lang="en-US" altLang="zh-CN" sz="1600" dirty="0">
                  <a:solidFill>
                    <a:srgbClr val="000074"/>
                  </a:solidFill>
                </a:rPr>
                <a:t>key</a:t>
              </a:r>
              <a:r>
                <a:rPr lang="en-US" altLang="zh-CN" sz="1600" baseline="-25000" dirty="0">
                  <a:solidFill>
                    <a:srgbClr val="000074"/>
                  </a:solidFill>
                  <a:sym typeface="Symbol" pitchFamily="18" charset="2"/>
                </a:rPr>
                <a:t>m-1</a:t>
              </a:r>
              <a:r>
                <a:rPr lang="en-US" altLang="zh-CN" sz="1600" dirty="0">
                  <a:solidFill>
                    <a:srgbClr val="FFFFCC"/>
                  </a:solidFill>
                </a:rPr>
                <a:t> </a:t>
              </a:r>
              <a:r>
                <a:rPr lang="en-US" altLang="zh-CN" sz="1600" dirty="0" err="1">
                  <a:solidFill>
                    <a:srgbClr val="000074"/>
                  </a:solidFill>
                </a:rPr>
                <a:t>key</a:t>
              </a:r>
              <a:r>
                <a:rPr lang="en-US" altLang="zh-CN" sz="1600" baseline="-25000" dirty="0" err="1">
                  <a:solidFill>
                    <a:srgbClr val="000074"/>
                  </a:solidFill>
                  <a:sym typeface="Symbol" pitchFamily="18" charset="2"/>
                </a:rPr>
                <a:t>m</a:t>
              </a:r>
              <a:endParaRPr lang="en-US" altLang="zh-CN" sz="1600" baseline="-25000" dirty="0">
                <a:solidFill>
                  <a:srgbClr val="000074"/>
                </a:solidFill>
                <a:sym typeface="Symbol" pitchFamily="18" charset="2"/>
              </a:endParaRPr>
            </a:p>
          </p:txBody>
        </p:sp>
        <p:sp>
          <p:nvSpPr>
            <p:cNvPr id="86" name="Rectangle 125">
              <a:extLst>
                <a:ext uri="{FF2B5EF4-FFF2-40B4-BE49-F238E27FC236}">
                  <a16:creationId xmlns:a16="http://schemas.microsoft.com/office/drawing/2014/main" id="{6567902C-A594-462F-17D6-34F593A343B3}"/>
                </a:ext>
              </a:extLst>
            </p:cNvPr>
            <p:cNvSpPr>
              <a:spLocks noChangeArrowheads="1"/>
            </p:cNvSpPr>
            <p:nvPr/>
          </p:nvSpPr>
          <p:spPr bwMode="auto">
            <a:xfrm>
              <a:off x="340" y="2530"/>
              <a:ext cx="2177" cy="318"/>
            </a:xfrm>
            <a:prstGeom prst="rect">
              <a:avLst/>
            </a:prstGeom>
            <a:solidFill>
              <a:srgbClr val="CFCFCF"/>
            </a:solidFill>
            <a:ln w="25400" cap="sq">
              <a:noFill/>
              <a:miter lim="800000"/>
              <a:headEnd type="none" w="sm" len="sm"/>
              <a:tailEnd type="none" w="sm" len="sm"/>
            </a:ln>
          </p:spPr>
          <p:txBody>
            <a:bodyPr wrap="none" anchor="ctr"/>
            <a:lstStyle/>
            <a:p>
              <a:endParaRPr lang="zh-CN" altLang="en-US">
                <a:solidFill>
                  <a:srgbClr val="FFFFCC"/>
                </a:solidFill>
              </a:endParaRPr>
            </a:p>
          </p:txBody>
        </p:sp>
        <p:sp>
          <p:nvSpPr>
            <p:cNvPr id="87" name="Rectangle 126">
              <a:extLst>
                <a:ext uri="{FF2B5EF4-FFF2-40B4-BE49-F238E27FC236}">
                  <a16:creationId xmlns:a16="http://schemas.microsoft.com/office/drawing/2014/main" id="{C5B32DA2-2908-FE48-FEF4-048EC77584B9}"/>
                </a:ext>
              </a:extLst>
            </p:cNvPr>
            <p:cNvSpPr>
              <a:spLocks noChangeArrowheads="1"/>
            </p:cNvSpPr>
            <p:nvPr/>
          </p:nvSpPr>
          <p:spPr bwMode="auto">
            <a:xfrm>
              <a:off x="340" y="2524"/>
              <a:ext cx="2177" cy="318"/>
            </a:xfrm>
            <a:prstGeom prst="rect">
              <a:avLst/>
            </a:prstGeom>
            <a:noFill/>
            <a:ln w="31750"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88" name="Text Box 127">
              <a:extLst>
                <a:ext uri="{FF2B5EF4-FFF2-40B4-BE49-F238E27FC236}">
                  <a16:creationId xmlns:a16="http://schemas.microsoft.com/office/drawing/2014/main" id="{2C5F3F12-7205-18B7-EA2D-04BDEC70CCEA}"/>
                </a:ext>
              </a:extLst>
            </p:cNvPr>
            <p:cNvSpPr txBox="1">
              <a:spLocks noChangeArrowheads="1"/>
            </p:cNvSpPr>
            <p:nvPr/>
          </p:nvSpPr>
          <p:spPr bwMode="auto">
            <a:xfrm>
              <a:off x="311" y="2536"/>
              <a:ext cx="2404" cy="213"/>
            </a:xfrm>
            <a:prstGeom prst="rect">
              <a:avLst/>
            </a:prstGeom>
            <a:noFill/>
            <a:ln w="12700" cap="sq">
              <a:noFill/>
              <a:miter lim="800000"/>
              <a:headEnd type="none" w="sm" len="sm"/>
              <a:tailEnd type="none" w="sm" len="sm"/>
            </a:ln>
          </p:spPr>
          <p:txBody>
            <a:bodyPr>
              <a:spAutoFit/>
            </a:bodyPr>
            <a:lstStyle/>
            <a:p>
              <a:r>
                <a:rPr lang="en-US" altLang="zh-CN" sz="1600">
                  <a:solidFill>
                    <a:srgbClr val="000074"/>
                  </a:solidFill>
                </a:rPr>
                <a:t>key</a:t>
              </a:r>
              <a:r>
                <a:rPr lang="en-US" altLang="zh-CN" sz="1600" baseline="-25000">
                  <a:solidFill>
                    <a:srgbClr val="000074"/>
                  </a:solidFill>
                </a:rPr>
                <a:t>1</a:t>
              </a:r>
              <a:r>
                <a:rPr lang="en-US" altLang="zh-CN" sz="1600">
                  <a:solidFill>
                    <a:srgbClr val="000074"/>
                  </a:solidFill>
                </a:rPr>
                <a:t>  key</a:t>
              </a:r>
              <a:r>
                <a:rPr lang="en-US" altLang="zh-CN" sz="1600" baseline="-25000">
                  <a:solidFill>
                    <a:srgbClr val="000074"/>
                  </a:solidFill>
                </a:rPr>
                <a:t>2</a:t>
              </a:r>
              <a:r>
                <a:rPr lang="en-US" altLang="zh-CN" sz="1600">
                  <a:solidFill>
                    <a:srgbClr val="000074"/>
                  </a:solidFill>
                </a:rPr>
                <a:t>  …  key</a:t>
              </a:r>
              <a:r>
                <a:rPr lang="en-US" altLang="zh-CN" sz="1600" baseline="-25000">
                  <a:solidFill>
                    <a:srgbClr val="000074"/>
                  </a:solidFill>
                  <a:sym typeface="Symbol" pitchFamily="18" charset="2"/>
                </a:rPr>
                <a:t>m/2-2</a:t>
              </a:r>
              <a:r>
                <a:rPr lang="en-US" altLang="zh-CN" sz="1600">
                  <a:solidFill>
                    <a:srgbClr val="FFFFCC"/>
                  </a:solidFill>
                </a:rPr>
                <a:t> </a:t>
              </a:r>
              <a:r>
                <a:rPr lang="en-US" altLang="zh-CN" sz="1600">
                  <a:solidFill>
                    <a:srgbClr val="000074"/>
                  </a:solidFill>
                </a:rPr>
                <a:t>key</a:t>
              </a:r>
              <a:r>
                <a:rPr lang="en-US" altLang="zh-CN" sz="1600" baseline="-25000">
                  <a:solidFill>
                    <a:srgbClr val="000074"/>
                  </a:solidFill>
                  <a:sym typeface="Symbol" pitchFamily="18" charset="2"/>
                </a:rPr>
                <a:t>m/2-1</a:t>
              </a:r>
            </a:p>
          </p:txBody>
        </p:sp>
        <p:sp>
          <p:nvSpPr>
            <p:cNvPr id="89" name="Rectangle 128">
              <a:extLst>
                <a:ext uri="{FF2B5EF4-FFF2-40B4-BE49-F238E27FC236}">
                  <a16:creationId xmlns:a16="http://schemas.microsoft.com/office/drawing/2014/main" id="{48F090E5-3A2A-2D8B-EBAE-FB6E6AFEE483}"/>
                </a:ext>
              </a:extLst>
            </p:cNvPr>
            <p:cNvSpPr>
              <a:spLocks noChangeArrowheads="1"/>
            </p:cNvSpPr>
            <p:nvPr/>
          </p:nvSpPr>
          <p:spPr bwMode="auto">
            <a:xfrm>
              <a:off x="2530" y="2496"/>
              <a:ext cx="574" cy="435"/>
            </a:xfrm>
            <a:prstGeom prst="rect">
              <a:avLst/>
            </a:prstGeom>
            <a:solidFill>
              <a:srgbClr val="FFFFFF"/>
            </a:solidFill>
            <a:ln w="12700" cap="sq">
              <a:noFill/>
              <a:miter lim="800000"/>
              <a:headEnd type="none" w="sm" len="sm"/>
              <a:tailEnd type="none" w="sm" len="sm"/>
            </a:ln>
          </p:spPr>
          <p:txBody>
            <a:bodyPr wrap="none" anchor="ctr"/>
            <a:lstStyle/>
            <a:p>
              <a:endParaRPr lang="zh-CN" altLang="en-US">
                <a:solidFill>
                  <a:srgbClr val="FFFFCC"/>
                </a:solidFill>
              </a:endParaRPr>
            </a:p>
          </p:txBody>
        </p:sp>
        <p:sp>
          <p:nvSpPr>
            <p:cNvPr id="90" name="Text Box 129">
              <a:extLst>
                <a:ext uri="{FF2B5EF4-FFF2-40B4-BE49-F238E27FC236}">
                  <a16:creationId xmlns:a16="http://schemas.microsoft.com/office/drawing/2014/main" id="{8A0504B9-12B0-5C24-77AD-4A9EA6A29B2F}"/>
                </a:ext>
              </a:extLst>
            </p:cNvPr>
            <p:cNvSpPr txBox="1">
              <a:spLocks noChangeArrowheads="1"/>
            </p:cNvSpPr>
            <p:nvPr/>
          </p:nvSpPr>
          <p:spPr bwMode="auto">
            <a:xfrm>
              <a:off x="2517" y="2541"/>
              <a:ext cx="861" cy="240"/>
            </a:xfrm>
            <a:prstGeom prst="rect">
              <a:avLst/>
            </a:prstGeom>
            <a:noFill/>
            <a:ln w="12700" cap="sq">
              <a:noFill/>
              <a:miter lim="800000"/>
              <a:headEnd type="none" w="sm" len="sm"/>
              <a:tailEnd type="none" w="sm" len="sm"/>
            </a:ln>
          </p:spPr>
          <p:txBody>
            <a:bodyPr>
              <a:spAutoFit/>
            </a:bodyPr>
            <a:lstStyle/>
            <a:p>
              <a:r>
                <a:rPr lang="en-US" altLang="zh-CN" sz="1900">
                  <a:solidFill>
                    <a:srgbClr val="FF0000"/>
                  </a:solidFill>
                </a:rPr>
                <a:t>key</a:t>
              </a:r>
              <a:r>
                <a:rPr lang="en-US" altLang="zh-CN" sz="1900" baseline="-25000">
                  <a:solidFill>
                    <a:srgbClr val="FF0000"/>
                  </a:solidFill>
                  <a:sym typeface="Symbol" pitchFamily="18" charset="2"/>
                </a:rPr>
                <a:t>m/2</a:t>
              </a:r>
              <a:endParaRPr lang="en-US" altLang="zh-CN" sz="1900" baseline="-25000">
                <a:solidFill>
                  <a:srgbClr val="000074"/>
                </a:solidFill>
                <a:sym typeface="Symbol" pitchFamily="18" charset="2"/>
              </a:endParaRPr>
            </a:p>
          </p:txBody>
        </p:sp>
        <p:sp>
          <p:nvSpPr>
            <p:cNvPr id="91" name="Rectangle 130">
              <a:extLst>
                <a:ext uri="{FF2B5EF4-FFF2-40B4-BE49-F238E27FC236}">
                  <a16:creationId xmlns:a16="http://schemas.microsoft.com/office/drawing/2014/main" id="{4B2EB448-5C4F-9630-4B1B-11BBB0219336}"/>
                </a:ext>
              </a:extLst>
            </p:cNvPr>
            <p:cNvSpPr>
              <a:spLocks noChangeArrowheads="1"/>
            </p:cNvSpPr>
            <p:nvPr/>
          </p:nvSpPr>
          <p:spPr bwMode="auto">
            <a:xfrm>
              <a:off x="330" y="2293"/>
              <a:ext cx="181" cy="214"/>
            </a:xfrm>
            <a:prstGeom prst="rect">
              <a:avLst/>
            </a:prstGeom>
            <a:solidFill>
              <a:srgbClr val="FFFFFF"/>
            </a:solidFill>
            <a:ln w="12700" cap="sq">
              <a:noFill/>
              <a:miter lim="800000"/>
              <a:headEnd type="none" w="sm" len="sm"/>
              <a:tailEnd type="none" w="sm" len="sm"/>
            </a:ln>
          </p:spPr>
          <p:txBody>
            <a:bodyPr wrap="none" anchor="ctr"/>
            <a:lstStyle/>
            <a:p>
              <a:endParaRPr lang="zh-CN" altLang="en-US">
                <a:solidFill>
                  <a:srgbClr val="FFFFCC"/>
                </a:solidFill>
              </a:endParaRPr>
            </a:p>
          </p:txBody>
        </p:sp>
        <p:sp>
          <p:nvSpPr>
            <p:cNvPr id="92" name="Text Box 131">
              <a:extLst>
                <a:ext uri="{FF2B5EF4-FFF2-40B4-BE49-F238E27FC236}">
                  <a16:creationId xmlns:a16="http://schemas.microsoft.com/office/drawing/2014/main" id="{4969B82D-C1CB-56F0-21BE-4A9617F72D39}"/>
                </a:ext>
              </a:extLst>
            </p:cNvPr>
            <p:cNvSpPr txBox="1">
              <a:spLocks noChangeArrowheads="1"/>
            </p:cNvSpPr>
            <p:nvPr/>
          </p:nvSpPr>
          <p:spPr bwMode="auto">
            <a:xfrm>
              <a:off x="308" y="2273"/>
              <a:ext cx="205"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FF0000"/>
                  </a:solidFill>
                </a:rPr>
                <a:t>q</a:t>
              </a:r>
            </a:p>
          </p:txBody>
        </p:sp>
      </p:grpSp>
      <p:grpSp>
        <p:nvGrpSpPr>
          <p:cNvPr id="95" name="Group 132">
            <a:extLst>
              <a:ext uri="{FF2B5EF4-FFF2-40B4-BE49-F238E27FC236}">
                <a16:creationId xmlns:a16="http://schemas.microsoft.com/office/drawing/2014/main" id="{B443534C-1314-AF9D-C83A-ADB93027461C}"/>
              </a:ext>
            </a:extLst>
          </p:cNvPr>
          <p:cNvGrpSpPr>
            <a:grpSpLocks/>
          </p:cNvGrpSpPr>
          <p:nvPr/>
        </p:nvGrpSpPr>
        <p:grpSpPr bwMode="auto">
          <a:xfrm>
            <a:off x="3863975" y="4005263"/>
            <a:ext cx="1851025" cy="1574800"/>
            <a:chOff x="2434" y="2891"/>
            <a:chExt cx="1166" cy="992"/>
          </a:xfrm>
        </p:grpSpPr>
        <p:sp>
          <p:nvSpPr>
            <p:cNvPr id="96" name="Oval 133">
              <a:extLst>
                <a:ext uri="{FF2B5EF4-FFF2-40B4-BE49-F238E27FC236}">
                  <a16:creationId xmlns:a16="http://schemas.microsoft.com/office/drawing/2014/main" id="{D359727D-559D-CAD6-97CD-6568B7F57665}"/>
                </a:ext>
              </a:extLst>
            </p:cNvPr>
            <p:cNvSpPr>
              <a:spLocks noChangeArrowheads="1"/>
            </p:cNvSpPr>
            <p:nvPr/>
          </p:nvSpPr>
          <p:spPr bwMode="auto">
            <a:xfrm>
              <a:off x="2517" y="3565"/>
              <a:ext cx="621" cy="318"/>
            </a:xfrm>
            <a:prstGeom prst="ellipse">
              <a:avLst/>
            </a:prstGeom>
            <a:noFill/>
            <a:ln w="34925" cap="sq">
              <a:solidFill>
                <a:srgbClr val="FF0000"/>
              </a:solidFill>
              <a:round/>
              <a:headEnd type="none" w="sm" len="sm"/>
              <a:tailEnd type="none" w="sm" len="sm"/>
            </a:ln>
          </p:spPr>
          <p:txBody>
            <a:bodyPr wrap="none" anchor="ctr"/>
            <a:lstStyle/>
            <a:p>
              <a:endParaRPr lang="zh-CN" altLang="en-US">
                <a:solidFill>
                  <a:srgbClr val="FFFFCC"/>
                </a:solidFill>
              </a:endParaRPr>
            </a:p>
          </p:txBody>
        </p:sp>
        <p:sp>
          <p:nvSpPr>
            <p:cNvPr id="97" name="Oval 134">
              <a:extLst>
                <a:ext uri="{FF2B5EF4-FFF2-40B4-BE49-F238E27FC236}">
                  <a16:creationId xmlns:a16="http://schemas.microsoft.com/office/drawing/2014/main" id="{9D690117-3BF1-31A2-A0A6-14D07C637AB5}"/>
                </a:ext>
              </a:extLst>
            </p:cNvPr>
            <p:cNvSpPr>
              <a:spLocks noChangeArrowheads="1"/>
            </p:cNvSpPr>
            <p:nvPr/>
          </p:nvSpPr>
          <p:spPr bwMode="auto">
            <a:xfrm>
              <a:off x="3099" y="3323"/>
              <a:ext cx="182" cy="226"/>
            </a:xfrm>
            <a:prstGeom prst="ellipse">
              <a:avLst/>
            </a:prstGeom>
            <a:noFill/>
            <a:ln w="34925" cap="sq">
              <a:solidFill>
                <a:srgbClr val="FF0000"/>
              </a:solidFill>
              <a:round/>
              <a:headEnd type="none" w="sm" len="sm"/>
              <a:tailEnd type="none" w="sm" len="sm"/>
            </a:ln>
          </p:spPr>
          <p:txBody>
            <a:bodyPr wrap="none" anchor="ctr"/>
            <a:lstStyle/>
            <a:p>
              <a:endParaRPr lang="zh-CN" altLang="en-US">
                <a:solidFill>
                  <a:srgbClr val="FFFFCC"/>
                </a:solidFill>
              </a:endParaRPr>
            </a:p>
          </p:txBody>
        </p:sp>
        <p:sp>
          <p:nvSpPr>
            <p:cNvPr id="98" name="Rectangle 135">
              <a:extLst>
                <a:ext uri="{FF2B5EF4-FFF2-40B4-BE49-F238E27FC236}">
                  <a16:creationId xmlns:a16="http://schemas.microsoft.com/office/drawing/2014/main" id="{7E45EE8B-CD61-A9B7-1D9A-57FBDFDEFA82}"/>
                </a:ext>
              </a:extLst>
            </p:cNvPr>
            <p:cNvSpPr>
              <a:spLocks noChangeArrowheads="1"/>
            </p:cNvSpPr>
            <p:nvPr/>
          </p:nvSpPr>
          <p:spPr bwMode="auto">
            <a:xfrm>
              <a:off x="2434" y="2915"/>
              <a:ext cx="817" cy="272"/>
            </a:xfrm>
            <a:prstGeom prst="rect">
              <a:avLst/>
            </a:prstGeom>
            <a:solidFill>
              <a:srgbClr val="FFFFFF"/>
            </a:solidFill>
            <a:ln w="28575" cap="sq">
              <a:solidFill>
                <a:srgbClr val="333399"/>
              </a:solidFill>
              <a:miter lim="800000"/>
              <a:headEnd type="none" w="sm" len="sm"/>
              <a:tailEnd type="none" w="sm" len="sm"/>
            </a:ln>
          </p:spPr>
          <p:txBody>
            <a:bodyPr wrap="none" anchor="ctr"/>
            <a:lstStyle/>
            <a:p>
              <a:endParaRPr lang="zh-CN" altLang="en-US">
                <a:solidFill>
                  <a:srgbClr val="FFFFCC"/>
                </a:solidFill>
              </a:endParaRPr>
            </a:p>
          </p:txBody>
        </p:sp>
        <p:sp>
          <p:nvSpPr>
            <p:cNvPr id="99" name="AutoShape 136">
              <a:extLst>
                <a:ext uri="{FF2B5EF4-FFF2-40B4-BE49-F238E27FC236}">
                  <a16:creationId xmlns:a16="http://schemas.microsoft.com/office/drawing/2014/main" id="{45900175-155D-F5C4-907A-6A1B8DED41E2}"/>
                </a:ext>
              </a:extLst>
            </p:cNvPr>
            <p:cNvSpPr>
              <a:spLocks noChangeArrowheads="1"/>
            </p:cNvSpPr>
            <p:nvPr/>
          </p:nvSpPr>
          <p:spPr bwMode="auto">
            <a:xfrm>
              <a:off x="2691" y="3113"/>
              <a:ext cx="256" cy="412"/>
            </a:xfrm>
            <a:prstGeom prst="upArrow">
              <a:avLst>
                <a:gd name="adj1" fmla="val 50000"/>
                <a:gd name="adj2" fmla="val 40234"/>
              </a:avLst>
            </a:prstGeom>
            <a:ln>
              <a:headEnd type="none" w="sm" len="sm"/>
              <a:tailEnd type="none" w="sm" len="sm"/>
            </a:ln>
          </p:spPr>
          <p:style>
            <a:lnRef idx="1">
              <a:schemeClr val="accent5"/>
            </a:lnRef>
            <a:fillRef idx="3">
              <a:schemeClr val="accent5"/>
            </a:fillRef>
            <a:effectRef idx="2">
              <a:schemeClr val="accent5"/>
            </a:effectRef>
            <a:fontRef idx="minor">
              <a:schemeClr val="lt1"/>
            </a:fontRef>
          </p:style>
          <p:txBody>
            <a:bodyPr wrap="none" anchor="ctr"/>
            <a:lstStyle/>
            <a:p>
              <a:endParaRPr lang="zh-CN" altLang="en-US" dirty="0">
                <a:solidFill>
                  <a:srgbClr val="FFFFCC"/>
                </a:solidFill>
              </a:endParaRPr>
            </a:p>
          </p:txBody>
        </p:sp>
        <p:sp>
          <p:nvSpPr>
            <p:cNvPr id="100" name="AutoShape 137">
              <a:extLst>
                <a:ext uri="{FF2B5EF4-FFF2-40B4-BE49-F238E27FC236}">
                  <a16:creationId xmlns:a16="http://schemas.microsoft.com/office/drawing/2014/main" id="{3E28E520-7469-D99C-2A23-F98D7F6B4FCC}"/>
                </a:ext>
              </a:extLst>
            </p:cNvPr>
            <p:cNvSpPr>
              <a:spLocks noChangeArrowheads="1"/>
            </p:cNvSpPr>
            <p:nvPr/>
          </p:nvSpPr>
          <p:spPr bwMode="auto">
            <a:xfrm rot="-2172833">
              <a:off x="2957" y="3108"/>
              <a:ext cx="182" cy="243"/>
            </a:xfrm>
            <a:prstGeom prst="upArrow">
              <a:avLst>
                <a:gd name="adj1" fmla="val 50000"/>
                <a:gd name="adj2" fmla="val 33379"/>
              </a:avLst>
            </a:prstGeom>
            <a:ln>
              <a:headEnd type="none" w="sm" len="sm"/>
              <a:tailEnd type="none" w="sm" len="sm"/>
            </a:ln>
          </p:spPr>
          <p:style>
            <a:lnRef idx="1">
              <a:schemeClr val="accent5"/>
            </a:lnRef>
            <a:fillRef idx="3">
              <a:schemeClr val="accent5"/>
            </a:fillRef>
            <a:effectRef idx="2">
              <a:schemeClr val="accent5"/>
            </a:effectRef>
            <a:fontRef idx="minor">
              <a:schemeClr val="lt1"/>
            </a:fontRef>
          </p:style>
          <p:txBody>
            <a:bodyPr wrap="none" anchor="ctr"/>
            <a:lstStyle/>
            <a:p>
              <a:endParaRPr lang="zh-CN" altLang="en-US" dirty="0">
                <a:solidFill>
                  <a:srgbClr val="FFFFCC"/>
                </a:solidFill>
              </a:endParaRPr>
            </a:p>
          </p:txBody>
        </p:sp>
        <p:sp>
          <p:nvSpPr>
            <p:cNvPr id="101" name="Text Box 138">
              <a:extLst>
                <a:ext uri="{FF2B5EF4-FFF2-40B4-BE49-F238E27FC236}">
                  <a16:creationId xmlns:a16="http://schemas.microsoft.com/office/drawing/2014/main" id="{4A91F91A-1FCF-F747-D21C-9886AF5DD7D3}"/>
                </a:ext>
              </a:extLst>
            </p:cNvPr>
            <p:cNvSpPr txBox="1">
              <a:spLocks noChangeArrowheads="1"/>
            </p:cNvSpPr>
            <p:nvPr/>
          </p:nvSpPr>
          <p:spPr bwMode="auto">
            <a:xfrm>
              <a:off x="2453" y="2891"/>
              <a:ext cx="1147" cy="250"/>
            </a:xfrm>
            <a:prstGeom prst="rect">
              <a:avLst/>
            </a:prstGeom>
            <a:noFill/>
            <a:ln w="12700" cap="sq">
              <a:noFill/>
              <a:miter lim="800000"/>
              <a:headEnd type="none" w="sm" len="sm"/>
              <a:tailEnd type="none" w="sm" len="sm"/>
            </a:ln>
          </p:spPr>
          <p:txBody>
            <a:bodyPr>
              <a:spAutoFit/>
            </a:bodyPr>
            <a:lstStyle/>
            <a:p>
              <a:r>
                <a:rPr lang="zh-CN" altLang="en-US" sz="2000">
                  <a:solidFill>
                    <a:srgbClr val="FF0000"/>
                  </a:solidFill>
                  <a:ea typeface="幼圆" pitchFamily="49" charset="-122"/>
                </a:rPr>
                <a:t>双亲结点</a:t>
              </a:r>
            </a:p>
          </p:txBody>
        </p:sp>
      </p:grpSp>
    </p:spTree>
    <p:extLst>
      <p:ext uri="{BB962C8B-B14F-4D97-AF65-F5344CB8AC3E}">
        <p14:creationId xmlns:p14="http://schemas.microsoft.com/office/powerpoint/2010/main" val="538456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lide(fromTop)">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2" fill="hold" nodeType="clickEffect">
                                  <p:stCondLst>
                                    <p:cond delay="0"/>
                                  </p:stCondLst>
                                  <p:childTnLst>
                                    <p:set>
                                      <p:cBhvr>
                                        <p:cTn id="11" dur="1" fill="hold">
                                          <p:stCondLst>
                                            <p:cond delay="0"/>
                                          </p:stCondLst>
                                        </p:cTn>
                                        <p:tgtEl>
                                          <p:spTgt spid="50"/>
                                        </p:tgtEl>
                                        <p:attrNameLst>
                                          <p:attrName>style.visibility</p:attrName>
                                        </p:attrNameLst>
                                      </p:cBhvr>
                                      <p:to>
                                        <p:strVal val="visible"/>
                                      </p:to>
                                    </p:set>
                                    <p:animEffect transition="in" filter="slide(fromRight)">
                                      <p:cBhvr>
                                        <p:cTn id="12" dur="500"/>
                                        <p:tgtEl>
                                          <p:spTgt spid="5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47"/>
                                        </p:tgtEl>
                                        <p:attrNameLst>
                                          <p:attrName>style.visibility</p:attrName>
                                        </p:attrNameLst>
                                      </p:cBhvr>
                                      <p:to>
                                        <p:strVal val="visible"/>
                                      </p:to>
                                    </p:set>
                                    <p:animEffect transition="in" filter="wipe(up)">
                                      <p:cBhvr>
                                        <p:cTn id="17" dur="500"/>
                                        <p:tgtEl>
                                          <p:spTgt spid="4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wipe(down)">
                                      <p:cBhvr>
                                        <p:cTn id="22" dur="500"/>
                                        <p:tgtEl>
                                          <p:spTgt spid="25"/>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28"/>
                                        </p:tgtEl>
                                        <p:attrNameLst>
                                          <p:attrName>style.visibility</p:attrName>
                                        </p:attrNameLst>
                                      </p:cBhvr>
                                      <p:to>
                                        <p:strVal val="visible"/>
                                      </p:to>
                                    </p:set>
                                    <p:animEffect transition="in" filter="dissolve">
                                      <p:cBhvr>
                                        <p:cTn id="27" dur="500"/>
                                        <p:tgtEl>
                                          <p:spTgt spid="2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5"/>
                                        </p:tgtEl>
                                        <p:attrNameLst>
                                          <p:attrName>style.visibility</p:attrName>
                                        </p:attrNameLst>
                                      </p:cBhvr>
                                      <p:to>
                                        <p:strVal val="visible"/>
                                      </p:to>
                                    </p:set>
                                    <p:animEffect transition="in" filter="wipe(left)">
                                      <p:cBhvr>
                                        <p:cTn id="32" dur="500"/>
                                        <p:tgtEl>
                                          <p:spTgt spid="3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53"/>
                                        </p:tgtEl>
                                        <p:attrNameLst>
                                          <p:attrName>style.visibility</p:attrName>
                                        </p:attrNameLst>
                                      </p:cBhvr>
                                      <p:to>
                                        <p:strVal val="visible"/>
                                      </p:to>
                                    </p:set>
                                    <p:animEffect transition="in" filter="wipe(left)">
                                      <p:cBhvr>
                                        <p:cTn id="37" dur="10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36485CA4-6EC3-9F94-012C-2026AB83910C}"/>
              </a:ext>
            </a:extLst>
          </p:cNvPr>
          <p:cNvSpPr>
            <a:spLocks noGrp="1"/>
          </p:cNvSpPr>
          <p:nvPr>
            <p:ph type="dt" sz="half" idx="10"/>
          </p:nvPr>
        </p:nvSpPr>
        <p:spPr/>
        <p:txBody>
          <a:bodyPr/>
          <a:lstStyle/>
          <a:p>
            <a:pPr>
              <a:defRPr/>
            </a:pPr>
            <a:fld id="{72795A5C-ABA9-164F-9A37-0CFC1B48C772}" type="datetime1">
              <a:rPr lang="en-US" altLang="zh-CN" smtClean="0"/>
              <a:t>6/9/22</a:t>
            </a:fld>
            <a:endParaRPr lang="en-US" altLang="zh-CN" dirty="0"/>
          </a:p>
        </p:txBody>
      </p:sp>
      <p:sp>
        <p:nvSpPr>
          <p:cNvPr id="5" name="灯片编号占位符 4">
            <a:extLst>
              <a:ext uri="{FF2B5EF4-FFF2-40B4-BE49-F238E27FC236}">
                <a16:creationId xmlns:a16="http://schemas.microsoft.com/office/drawing/2014/main" id="{F62B9FBC-8257-5453-6E52-1E9274304DC6}"/>
              </a:ext>
            </a:extLst>
          </p:cNvPr>
          <p:cNvSpPr>
            <a:spLocks noGrp="1"/>
          </p:cNvSpPr>
          <p:nvPr>
            <p:ph type="sldNum" sz="quarter" idx="12"/>
          </p:nvPr>
        </p:nvSpPr>
        <p:spPr/>
        <p:txBody>
          <a:bodyPr/>
          <a:lstStyle/>
          <a:p>
            <a:pPr>
              <a:defRPr/>
            </a:pPr>
            <a:fld id="{4FF538FA-A287-4FBD-9703-6DB9C5344803}" type="slidenum">
              <a:rPr lang="zh-CN" altLang="en-US" smtClean="0"/>
              <a:t>56</a:t>
            </a:fld>
            <a:endParaRPr lang="en-US" altLang="zh-CN" dirty="0"/>
          </a:p>
        </p:txBody>
      </p:sp>
      <p:grpSp>
        <p:nvGrpSpPr>
          <p:cNvPr id="6" name="Group 2">
            <a:extLst>
              <a:ext uri="{FF2B5EF4-FFF2-40B4-BE49-F238E27FC236}">
                <a16:creationId xmlns:a16="http://schemas.microsoft.com/office/drawing/2014/main" id="{303DFF39-F62E-B7A9-7BA6-BA696894F209}"/>
              </a:ext>
            </a:extLst>
          </p:cNvPr>
          <p:cNvGrpSpPr>
            <a:grpSpLocks/>
          </p:cNvGrpSpPr>
          <p:nvPr/>
        </p:nvGrpSpPr>
        <p:grpSpPr bwMode="auto">
          <a:xfrm>
            <a:off x="1833563" y="620713"/>
            <a:ext cx="7005638" cy="1728787"/>
            <a:chOff x="884" y="1138"/>
            <a:chExt cx="4413" cy="1089"/>
          </a:xfrm>
        </p:grpSpPr>
        <p:sp>
          <p:nvSpPr>
            <p:cNvPr id="7" name="Rectangle 3">
              <a:extLst>
                <a:ext uri="{FF2B5EF4-FFF2-40B4-BE49-F238E27FC236}">
                  <a16:creationId xmlns:a16="http://schemas.microsoft.com/office/drawing/2014/main" id="{A0AE6A1B-3C34-651F-37C6-A1019FBE1D8B}"/>
                </a:ext>
              </a:extLst>
            </p:cNvPr>
            <p:cNvSpPr>
              <a:spLocks noChangeArrowheads="1"/>
            </p:cNvSpPr>
            <p:nvPr/>
          </p:nvSpPr>
          <p:spPr bwMode="auto">
            <a:xfrm>
              <a:off x="884" y="1138"/>
              <a:ext cx="4413" cy="1089"/>
            </a:xfrm>
            <a:prstGeom prst="rect">
              <a:avLst/>
            </a:prstGeom>
            <a:ln>
              <a:headEnd/>
              <a:tailEnd/>
            </a:ln>
          </p:spPr>
          <p:style>
            <a:lnRef idx="1">
              <a:schemeClr val="accent5"/>
            </a:lnRef>
            <a:fillRef idx="3">
              <a:schemeClr val="accent5"/>
            </a:fillRef>
            <a:effectRef idx="2">
              <a:schemeClr val="accent5"/>
            </a:effectRef>
            <a:fontRef idx="minor">
              <a:schemeClr val="lt1"/>
            </a:fontRef>
          </p:style>
          <p:txBody>
            <a:bodyPr wrap="none" anchor="ctr"/>
            <a:lstStyle/>
            <a:p>
              <a:endParaRPr lang="zh-CN" altLang="en-US">
                <a:solidFill>
                  <a:srgbClr val="FFFFCC"/>
                </a:solidFill>
              </a:endParaRPr>
            </a:p>
          </p:txBody>
        </p:sp>
        <p:sp>
          <p:nvSpPr>
            <p:cNvPr id="8" name="Text Box 4">
              <a:extLst>
                <a:ext uri="{FF2B5EF4-FFF2-40B4-BE49-F238E27FC236}">
                  <a16:creationId xmlns:a16="http://schemas.microsoft.com/office/drawing/2014/main" id="{79D28855-C91E-0CF9-2C5A-C274BBD8C525}"/>
                </a:ext>
              </a:extLst>
            </p:cNvPr>
            <p:cNvSpPr txBox="1">
              <a:spLocks noChangeArrowheads="1"/>
            </p:cNvSpPr>
            <p:nvPr/>
          </p:nvSpPr>
          <p:spPr bwMode="auto">
            <a:xfrm>
              <a:off x="975" y="1252"/>
              <a:ext cx="4231" cy="896"/>
            </a:xfrm>
            <a:prstGeom prst="rect">
              <a:avLst/>
            </a:prstGeom>
            <a:noFill/>
            <a:ln w="9525">
              <a:noFill/>
              <a:miter lim="800000"/>
              <a:headEnd/>
              <a:tailEnd/>
            </a:ln>
          </p:spPr>
          <p:txBody>
            <a:bodyPr wrap="square">
              <a:spAutoFit/>
            </a:bodyPr>
            <a:lstStyle/>
            <a:p>
              <a:pPr>
                <a:lnSpc>
                  <a:spcPct val="90000"/>
                </a:lnSpc>
              </a:pPr>
              <a:r>
                <a:rPr lang="en-US" altLang="zh-CN" sz="3200" dirty="0">
                  <a:solidFill>
                    <a:schemeClr val="bg1"/>
                  </a:solidFill>
                  <a:ea typeface="幼圆" pitchFamily="49" charset="-122"/>
                </a:rPr>
                <a:t>        </a:t>
              </a:r>
              <a:r>
                <a:rPr lang="zh-CN" altLang="en-US" sz="3200" dirty="0">
                  <a:solidFill>
                    <a:schemeClr val="bg1"/>
                  </a:solidFill>
                  <a:ea typeface="幼圆" pitchFamily="49" charset="-122"/>
                </a:rPr>
                <a:t>请画出依次插入关键字序列</a:t>
              </a:r>
              <a:r>
                <a:rPr lang="en-US" altLang="zh-CN" sz="3200" dirty="0">
                  <a:solidFill>
                    <a:schemeClr val="bg1"/>
                  </a:solidFill>
                </a:rPr>
                <a:t>(5,6,9,13,8,1,12,4,3,10)</a:t>
              </a:r>
              <a:r>
                <a:rPr lang="zh-CN" altLang="en-US" sz="3200" dirty="0">
                  <a:solidFill>
                    <a:schemeClr val="bg1"/>
                  </a:solidFill>
                  <a:ea typeface="幼圆" pitchFamily="49" charset="-122"/>
                </a:rPr>
                <a:t>中各关键字值以后的</a:t>
              </a:r>
              <a:r>
                <a:rPr lang="en-US" altLang="zh-CN" sz="3200" dirty="0">
                  <a:solidFill>
                    <a:schemeClr val="bg1"/>
                  </a:solidFill>
                </a:rPr>
                <a:t>4</a:t>
              </a:r>
              <a:r>
                <a:rPr lang="zh-CN" altLang="en-US" sz="3200" dirty="0">
                  <a:solidFill>
                    <a:schemeClr val="bg1"/>
                  </a:solidFill>
                  <a:ea typeface="幼圆" pitchFamily="49" charset="-122"/>
                </a:rPr>
                <a:t>阶</a:t>
              </a:r>
              <a:r>
                <a:rPr lang="en-US" altLang="zh-CN" sz="3200" dirty="0">
                  <a:solidFill>
                    <a:schemeClr val="bg1"/>
                  </a:solidFill>
                </a:rPr>
                <a:t>B-</a:t>
              </a:r>
              <a:r>
                <a:rPr lang="zh-CN" altLang="en-US" sz="3200" dirty="0">
                  <a:solidFill>
                    <a:schemeClr val="bg1"/>
                  </a:solidFill>
                  <a:ea typeface="幼圆" pitchFamily="49" charset="-122"/>
                </a:rPr>
                <a:t>树</a:t>
              </a:r>
              <a:r>
                <a:rPr lang="zh-CN" altLang="en-US" sz="3200" dirty="0">
                  <a:solidFill>
                    <a:schemeClr val="bg1"/>
                  </a:solidFill>
                </a:rPr>
                <a:t>。</a:t>
              </a:r>
            </a:p>
          </p:txBody>
        </p:sp>
      </p:grpSp>
      <p:sp>
        <p:nvSpPr>
          <p:cNvPr id="9" name="Text Box 5">
            <a:extLst>
              <a:ext uri="{FF2B5EF4-FFF2-40B4-BE49-F238E27FC236}">
                <a16:creationId xmlns:a16="http://schemas.microsoft.com/office/drawing/2014/main" id="{7CFBABEE-5EDB-0964-DE48-C0447D2F9AC0}"/>
              </a:ext>
            </a:extLst>
          </p:cNvPr>
          <p:cNvSpPr txBox="1">
            <a:spLocks noChangeArrowheads="1"/>
          </p:cNvSpPr>
          <p:nvPr/>
        </p:nvSpPr>
        <p:spPr bwMode="auto">
          <a:xfrm>
            <a:off x="1403350" y="4149725"/>
            <a:ext cx="7559675" cy="442913"/>
          </a:xfrm>
          <a:prstGeom prst="rect">
            <a:avLst/>
          </a:prstGeom>
          <a:noFill/>
          <a:ln w="9525">
            <a:noFill/>
            <a:miter lim="800000"/>
            <a:headEnd/>
            <a:tailEnd/>
          </a:ln>
        </p:spPr>
        <p:txBody>
          <a:bodyPr>
            <a:spAutoFit/>
          </a:bodyPr>
          <a:lstStyle/>
          <a:p>
            <a:r>
              <a:rPr lang="en-US" altLang="zh-CN" sz="2300">
                <a:solidFill>
                  <a:srgbClr val="000099"/>
                </a:solidFill>
              </a:rPr>
              <a:t>1.  4</a:t>
            </a:r>
            <a:r>
              <a:rPr lang="zh-CN" altLang="en-US" sz="2300">
                <a:solidFill>
                  <a:srgbClr val="000099"/>
                </a:solidFill>
                <a:ea typeface="幼圆" pitchFamily="49" charset="-122"/>
              </a:rPr>
              <a:t>阶</a:t>
            </a:r>
            <a:r>
              <a:rPr lang="en-US" altLang="zh-CN" sz="2300">
                <a:solidFill>
                  <a:srgbClr val="000099"/>
                </a:solidFill>
              </a:rPr>
              <a:t>B-</a:t>
            </a:r>
            <a:r>
              <a:rPr lang="zh-CN" altLang="en-US" sz="2300">
                <a:solidFill>
                  <a:srgbClr val="000099"/>
                </a:solidFill>
                <a:ea typeface="幼圆" pitchFamily="49" charset="-122"/>
              </a:rPr>
              <a:t>树的每个分支结点中关键字个数不能超过</a:t>
            </a:r>
            <a:r>
              <a:rPr lang="en-US" altLang="zh-CN" sz="2300">
                <a:solidFill>
                  <a:srgbClr val="000099"/>
                </a:solidFill>
              </a:rPr>
              <a:t>3</a:t>
            </a:r>
            <a:r>
              <a:rPr lang="zh-CN" altLang="en-US" sz="2300">
                <a:solidFill>
                  <a:srgbClr val="000099"/>
                </a:solidFill>
              </a:rPr>
              <a:t>；</a:t>
            </a:r>
          </a:p>
        </p:txBody>
      </p:sp>
      <p:sp>
        <p:nvSpPr>
          <p:cNvPr id="10" name="Text Box 6">
            <a:extLst>
              <a:ext uri="{FF2B5EF4-FFF2-40B4-BE49-F238E27FC236}">
                <a16:creationId xmlns:a16="http://schemas.microsoft.com/office/drawing/2014/main" id="{3310FF65-E1A8-F647-3F4A-5A32150FFF01}"/>
              </a:ext>
            </a:extLst>
          </p:cNvPr>
          <p:cNvSpPr txBox="1">
            <a:spLocks noChangeArrowheads="1"/>
          </p:cNvSpPr>
          <p:nvPr/>
        </p:nvSpPr>
        <p:spPr bwMode="auto">
          <a:xfrm>
            <a:off x="1404938" y="4530725"/>
            <a:ext cx="7559675" cy="442913"/>
          </a:xfrm>
          <a:prstGeom prst="rect">
            <a:avLst/>
          </a:prstGeom>
          <a:noFill/>
          <a:ln w="9525">
            <a:noFill/>
            <a:miter lim="800000"/>
            <a:headEnd/>
            <a:tailEnd/>
          </a:ln>
        </p:spPr>
        <p:txBody>
          <a:bodyPr>
            <a:spAutoFit/>
          </a:bodyPr>
          <a:lstStyle/>
          <a:p>
            <a:r>
              <a:rPr lang="en-US" altLang="zh-CN" sz="2300" dirty="0">
                <a:solidFill>
                  <a:srgbClr val="000099"/>
                </a:solidFill>
              </a:rPr>
              <a:t>2.  </a:t>
            </a:r>
            <a:r>
              <a:rPr lang="zh-CN" altLang="en-US" sz="2300" dirty="0">
                <a:solidFill>
                  <a:srgbClr val="000099"/>
                </a:solidFill>
                <a:ea typeface="幼圆" pitchFamily="49" charset="-122"/>
              </a:rPr>
              <a:t>生成</a:t>
            </a:r>
            <a:r>
              <a:rPr lang="en-US" altLang="zh-CN" sz="2300" dirty="0">
                <a:solidFill>
                  <a:srgbClr val="000099"/>
                </a:solidFill>
              </a:rPr>
              <a:t>B-</a:t>
            </a:r>
            <a:r>
              <a:rPr lang="zh-CN" altLang="en-US" sz="2300" dirty="0">
                <a:solidFill>
                  <a:srgbClr val="000099"/>
                </a:solidFill>
                <a:ea typeface="幼圆" pitchFamily="49" charset="-122"/>
              </a:rPr>
              <a:t>树从空树开始，逐个插入关键字而得到的；</a:t>
            </a:r>
            <a:endParaRPr lang="zh-CN" altLang="en-US" sz="2300" dirty="0">
              <a:solidFill>
                <a:srgbClr val="000099"/>
              </a:solidFill>
            </a:endParaRPr>
          </a:p>
        </p:txBody>
      </p:sp>
      <p:sp>
        <p:nvSpPr>
          <p:cNvPr id="11" name="Text Box 7">
            <a:extLst>
              <a:ext uri="{FF2B5EF4-FFF2-40B4-BE49-F238E27FC236}">
                <a16:creationId xmlns:a16="http://schemas.microsoft.com/office/drawing/2014/main" id="{E80C8A9C-6D9F-7B57-77FF-8453576BB68D}"/>
              </a:ext>
            </a:extLst>
          </p:cNvPr>
          <p:cNvSpPr txBox="1">
            <a:spLocks noChangeArrowheads="1"/>
          </p:cNvSpPr>
          <p:nvPr/>
        </p:nvSpPr>
        <p:spPr bwMode="auto">
          <a:xfrm>
            <a:off x="1403350" y="4929188"/>
            <a:ext cx="7559675" cy="1039812"/>
          </a:xfrm>
          <a:prstGeom prst="rect">
            <a:avLst/>
          </a:prstGeom>
          <a:noFill/>
          <a:ln w="9525">
            <a:noFill/>
            <a:miter lim="800000"/>
            <a:headEnd/>
            <a:tailEnd/>
          </a:ln>
        </p:spPr>
        <p:txBody>
          <a:bodyPr>
            <a:spAutoFit/>
          </a:bodyPr>
          <a:lstStyle/>
          <a:p>
            <a:pPr marL="457200" indent="-457200">
              <a:lnSpc>
                <a:spcPct val="90000"/>
              </a:lnSpc>
            </a:pPr>
            <a:r>
              <a:rPr lang="en-US" altLang="zh-CN" sz="2300">
                <a:solidFill>
                  <a:srgbClr val="000099"/>
                </a:solidFill>
                <a:ea typeface="幼圆" pitchFamily="49" charset="-122"/>
              </a:rPr>
              <a:t>3.  </a:t>
            </a:r>
            <a:r>
              <a:rPr lang="zh-CN" altLang="en-US" sz="2300">
                <a:solidFill>
                  <a:srgbClr val="000099"/>
                </a:solidFill>
                <a:ea typeface="幼圆" pitchFamily="49" charset="-122"/>
              </a:rPr>
              <a:t>每次在最下面一层的某个分支结点中添加一个关</a:t>
            </a:r>
          </a:p>
          <a:p>
            <a:pPr marL="457200" indent="-457200">
              <a:lnSpc>
                <a:spcPct val="90000"/>
              </a:lnSpc>
            </a:pPr>
            <a:r>
              <a:rPr lang="zh-CN" altLang="en-US" sz="2300">
                <a:solidFill>
                  <a:srgbClr val="000099"/>
                </a:solidFill>
                <a:ea typeface="幼圆" pitchFamily="49" charset="-122"/>
              </a:rPr>
              <a:t>     键字</a:t>
            </a:r>
            <a:r>
              <a:rPr lang="en-US" altLang="zh-CN" sz="2300">
                <a:solidFill>
                  <a:srgbClr val="000099"/>
                </a:solidFill>
                <a:ea typeface="幼圆" pitchFamily="49" charset="-122"/>
              </a:rPr>
              <a:t>;</a:t>
            </a:r>
            <a:r>
              <a:rPr lang="zh-CN" altLang="en-US" sz="2300">
                <a:solidFill>
                  <a:srgbClr val="000099"/>
                </a:solidFill>
                <a:ea typeface="幼圆" pitchFamily="49" charset="-122"/>
              </a:rPr>
              <a:t>若添加后该分支结点中关键字个数不超过</a:t>
            </a:r>
            <a:r>
              <a:rPr lang="en-US" altLang="zh-CN" sz="2300">
                <a:solidFill>
                  <a:srgbClr val="000099"/>
                </a:solidFill>
                <a:ea typeface="幼圆" pitchFamily="49" charset="-122"/>
              </a:rPr>
              <a:t>3,</a:t>
            </a:r>
          </a:p>
          <a:p>
            <a:pPr marL="457200" indent="-457200">
              <a:lnSpc>
                <a:spcPct val="90000"/>
              </a:lnSpc>
            </a:pPr>
            <a:r>
              <a:rPr lang="en-US" altLang="zh-CN" sz="2300">
                <a:solidFill>
                  <a:srgbClr val="000099"/>
                </a:solidFill>
                <a:ea typeface="幼圆" pitchFamily="49" charset="-122"/>
              </a:rPr>
              <a:t>     </a:t>
            </a:r>
            <a:r>
              <a:rPr lang="zh-CN" altLang="en-US" sz="2300">
                <a:solidFill>
                  <a:srgbClr val="000099"/>
                </a:solidFill>
                <a:ea typeface="幼圆" pitchFamily="49" charset="-122"/>
              </a:rPr>
              <a:t>则本次插入成功，否则，进行</a:t>
            </a:r>
            <a:r>
              <a:rPr lang="zh-CN" altLang="en-US" sz="2300">
                <a:solidFill>
                  <a:srgbClr val="FF0000"/>
                </a:solidFill>
                <a:ea typeface="黑体" pitchFamily="49" charset="-122"/>
              </a:rPr>
              <a:t>结点分裂</a:t>
            </a:r>
            <a:r>
              <a:rPr lang="zh-CN" altLang="en-US" sz="2300">
                <a:solidFill>
                  <a:srgbClr val="000099"/>
                </a:solidFill>
                <a:ea typeface="幼圆" pitchFamily="49" charset="-122"/>
              </a:rPr>
              <a:t>。</a:t>
            </a:r>
            <a:endParaRPr lang="zh-CN" altLang="en-US" sz="2300">
              <a:solidFill>
                <a:srgbClr val="000099"/>
              </a:solidFill>
            </a:endParaRPr>
          </a:p>
        </p:txBody>
      </p:sp>
      <p:grpSp>
        <p:nvGrpSpPr>
          <p:cNvPr id="12" name="Group 8">
            <a:extLst>
              <a:ext uri="{FF2B5EF4-FFF2-40B4-BE49-F238E27FC236}">
                <a16:creationId xmlns:a16="http://schemas.microsoft.com/office/drawing/2014/main" id="{4C330EC5-8078-7FDE-B8B5-E588B0BAF3DC}"/>
              </a:ext>
            </a:extLst>
          </p:cNvPr>
          <p:cNvGrpSpPr>
            <a:grpSpLocks/>
          </p:cNvGrpSpPr>
          <p:nvPr/>
        </p:nvGrpSpPr>
        <p:grpSpPr bwMode="auto">
          <a:xfrm>
            <a:off x="1042988" y="3346450"/>
            <a:ext cx="7488237" cy="2890838"/>
            <a:chOff x="612" y="1881"/>
            <a:chExt cx="4717" cy="1821"/>
          </a:xfrm>
        </p:grpSpPr>
        <p:sp>
          <p:nvSpPr>
            <p:cNvPr id="13" name="Rectangle 9">
              <a:extLst>
                <a:ext uri="{FF2B5EF4-FFF2-40B4-BE49-F238E27FC236}">
                  <a16:creationId xmlns:a16="http://schemas.microsoft.com/office/drawing/2014/main" id="{51E9E40A-6F2B-1161-B73A-C6FC0D71E3A3}"/>
                </a:ext>
              </a:extLst>
            </p:cNvPr>
            <p:cNvSpPr>
              <a:spLocks noChangeArrowheads="1"/>
            </p:cNvSpPr>
            <p:nvPr/>
          </p:nvSpPr>
          <p:spPr bwMode="auto">
            <a:xfrm>
              <a:off x="612" y="2115"/>
              <a:ext cx="4717" cy="1587"/>
            </a:xfrm>
            <a:prstGeom prst="rect">
              <a:avLst/>
            </a:prstGeom>
            <a:noFill/>
            <a:ln w="120650">
              <a:solidFill>
                <a:schemeClr val="accent1"/>
              </a:solidFill>
              <a:miter lim="800000"/>
              <a:headEnd/>
              <a:tailEnd/>
            </a:ln>
            <a:effectLst>
              <a:outerShdw dist="71842" dir="2700000" algn="ctr" rotWithShape="0">
                <a:srgbClr val="BEBEBE"/>
              </a:outerShdw>
            </a:effectLst>
          </p:spPr>
          <p:txBody>
            <a:bodyPr wrap="none" anchor="ctr"/>
            <a:lstStyle/>
            <a:p>
              <a:endParaRPr lang="zh-CN" altLang="en-US">
                <a:solidFill>
                  <a:srgbClr val="FFFFCC"/>
                </a:solidFill>
              </a:endParaRPr>
            </a:p>
          </p:txBody>
        </p:sp>
        <p:sp>
          <p:nvSpPr>
            <p:cNvPr id="14" name="Oval 10">
              <a:extLst>
                <a:ext uri="{FF2B5EF4-FFF2-40B4-BE49-F238E27FC236}">
                  <a16:creationId xmlns:a16="http://schemas.microsoft.com/office/drawing/2014/main" id="{97F19376-F9D2-0F18-BC8E-F85980717F84}"/>
                </a:ext>
              </a:extLst>
            </p:cNvPr>
            <p:cNvSpPr>
              <a:spLocks noChangeArrowheads="1"/>
            </p:cNvSpPr>
            <p:nvPr/>
          </p:nvSpPr>
          <p:spPr bwMode="auto">
            <a:xfrm>
              <a:off x="826" y="1933"/>
              <a:ext cx="953" cy="362"/>
            </a:xfrm>
            <a:prstGeom prst="ellipse">
              <a:avLst/>
            </a:prstGeom>
            <a:ln>
              <a:headEnd/>
              <a:tailEnd/>
            </a:ln>
          </p:spPr>
          <p:style>
            <a:lnRef idx="1">
              <a:schemeClr val="accent4"/>
            </a:lnRef>
            <a:fillRef idx="3">
              <a:schemeClr val="accent4"/>
            </a:fillRef>
            <a:effectRef idx="2">
              <a:schemeClr val="accent4"/>
            </a:effectRef>
            <a:fontRef idx="minor">
              <a:schemeClr val="lt1"/>
            </a:fontRef>
          </p:style>
          <p:txBody>
            <a:bodyPr wrap="none" anchor="ctr"/>
            <a:lstStyle/>
            <a:p>
              <a:endParaRPr lang="zh-CN" altLang="en-US">
                <a:solidFill>
                  <a:srgbClr val="FFFFCC"/>
                </a:solidFill>
              </a:endParaRPr>
            </a:p>
          </p:txBody>
        </p:sp>
        <p:sp>
          <p:nvSpPr>
            <p:cNvPr id="15" name="Text Box 11">
              <a:extLst>
                <a:ext uri="{FF2B5EF4-FFF2-40B4-BE49-F238E27FC236}">
                  <a16:creationId xmlns:a16="http://schemas.microsoft.com/office/drawing/2014/main" id="{1B9B864D-60AD-C3B2-801F-521987CD6941}"/>
                </a:ext>
              </a:extLst>
            </p:cNvPr>
            <p:cNvSpPr txBox="1">
              <a:spLocks noChangeArrowheads="1"/>
            </p:cNvSpPr>
            <p:nvPr/>
          </p:nvSpPr>
          <p:spPr bwMode="auto">
            <a:xfrm>
              <a:off x="920" y="1881"/>
              <a:ext cx="917" cy="442"/>
            </a:xfrm>
            <a:prstGeom prst="rect">
              <a:avLst/>
            </a:prstGeom>
            <a:noFill/>
            <a:ln w="9525">
              <a:noFill/>
              <a:miter lim="800000"/>
              <a:headEnd/>
              <a:tailEnd/>
            </a:ln>
            <a:effectLst/>
          </p:spPr>
          <p:txBody>
            <a:bodyPr>
              <a:spAutoFit/>
            </a:bodyPr>
            <a:lstStyle/>
            <a:p>
              <a:r>
                <a:rPr lang="zh-CN" altLang="en-US" sz="4000" dirty="0">
                  <a:solidFill>
                    <a:srgbClr val="7030A0"/>
                  </a:solidFill>
                  <a:ea typeface="华文新魏" pitchFamily="2" charset="-122"/>
                </a:rPr>
                <a:t>原则</a:t>
              </a:r>
            </a:p>
          </p:txBody>
        </p:sp>
      </p:grpSp>
      <p:grpSp>
        <p:nvGrpSpPr>
          <p:cNvPr id="16" name="Group 150">
            <a:extLst>
              <a:ext uri="{FF2B5EF4-FFF2-40B4-BE49-F238E27FC236}">
                <a16:creationId xmlns:a16="http://schemas.microsoft.com/office/drawing/2014/main" id="{EAE795E8-14BF-8CA2-9D83-220B1D02D114}"/>
              </a:ext>
            </a:extLst>
          </p:cNvPr>
          <p:cNvGrpSpPr>
            <a:grpSpLocks/>
          </p:cNvGrpSpPr>
          <p:nvPr/>
        </p:nvGrpSpPr>
        <p:grpSpPr bwMode="auto">
          <a:xfrm>
            <a:off x="395288" y="333375"/>
            <a:ext cx="2089150" cy="990600"/>
            <a:chOff x="200" y="210"/>
            <a:chExt cx="1316" cy="624"/>
          </a:xfrm>
        </p:grpSpPr>
        <p:sp>
          <p:nvSpPr>
            <p:cNvPr id="17" name="AutoShape 151">
              <a:extLst>
                <a:ext uri="{FF2B5EF4-FFF2-40B4-BE49-F238E27FC236}">
                  <a16:creationId xmlns:a16="http://schemas.microsoft.com/office/drawing/2014/main" id="{6353E6D4-A180-646C-132C-556B6434C8DC}"/>
                </a:ext>
              </a:extLst>
            </p:cNvPr>
            <p:cNvSpPr>
              <a:spLocks noChangeArrowheads="1"/>
            </p:cNvSpPr>
            <p:nvPr/>
          </p:nvSpPr>
          <p:spPr bwMode="auto">
            <a:xfrm>
              <a:off x="200" y="210"/>
              <a:ext cx="1183" cy="624"/>
            </a:xfrm>
            <a:prstGeom prst="irregularSeal2">
              <a:avLst/>
            </a:prstGeom>
            <a:ln>
              <a:headEnd/>
              <a:tailEnd/>
            </a:ln>
          </p:spPr>
          <p:style>
            <a:lnRef idx="1">
              <a:schemeClr val="accent2"/>
            </a:lnRef>
            <a:fillRef idx="3">
              <a:schemeClr val="accent2"/>
            </a:fillRef>
            <a:effectRef idx="2">
              <a:schemeClr val="accent2"/>
            </a:effectRef>
            <a:fontRef idx="minor">
              <a:schemeClr val="lt1"/>
            </a:fontRef>
          </p:style>
          <p:txBody>
            <a:bodyPr wrap="none" anchor="ctr"/>
            <a:lstStyle/>
            <a:p>
              <a:endParaRPr lang="zh-CN" altLang="en-US">
                <a:solidFill>
                  <a:srgbClr val="FFFFCC"/>
                </a:solidFill>
              </a:endParaRPr>
            </a:p>
          </p:txBody>
        </p:sp>
        <p:sp>
          <p:nvSpPr>
            <p:cNvPr id="18" name="Rectangle 152">
              <a:extLst>
                <a:ext uri="{FF2B5EF4-FFF2-40B4-BE49-F238E27FC236}">
                  <a16:creationId xmlns:a16="http://schemas.microsoft.com/office/drawing/2014/main" id="{8AB526D5-697C-0A08-C7D0-4219F8E9C335}"/>
                </a:ext>
              </a:extLst>
            </p:cNvPr>
            <p:cNvSpPr>
              <a:spLocks noChangeArrowheads="1"/>
            </p:cNvSpPr>
            <p:nvPr/>
          </p:nvSpPr>
          <p:spPr bwMode="auto">
            <a:xfrm rot="-1090258">
              <a:off x="366" y="255"/>
              <a:ext cx="1150" cy="394"/>
            </a:xfrm>
            <a:prstGeom prst="rect">
              <a:avLst/>
            </a:prstGeom>
            <a:noFill/>
            <a:ln w="12700" cap="sq">
              <a:noFill/>
              <a:miter lim="800000"/>
              <a:headEnd/>
              <a:tailEnd/>
            </a:ln>
            <a:effectLst/>
          </p:spPr>
          <p:txBody>
            <a:bodyPr>
              <a:spAutoFit/>
            </a:bodyPr>
            <a:lstStyle/>
            <a:p>
              <a:pPr eaLnBrk="0" hangingPunct="0"/>
              <a:r>
                <a:rPr lang="zh-CN" altLang="en-US" sz="3500" i="1" dirty="0">
                  <a:solidFill>
                    <a:schemeClr val="bg1"/>
                  </a:solidFill>
                  <a:latin typeface="黑体" pitchFamily="49" charset="-122"/>
                  <a:ea typeface="黑体" pitchFamily="49" charset="-122"/>
                </a:rPr>
                <a:t>练习</a:t>
              </a:r>
              <a:endParaRPr lang="zh-CN" altLang="en-US" sz="3500" b="0" dirty="0">
                <a:solidFill>
                  <a:schemeClr val="bg1"/>
                </a:solidFill>
              </a:endParaRPr>
            </a:p>
          </p:txBody>
        </p:sp>
      </p:grpSp>
      <p:grpSp>
        <p:nvGrpSpPr>
          <p:cNvPr id="19" name="Group 153">
            <a:extLst>
              <a:ext uri="{FF2B5EF4-FFF2-40B4-BE49-F238E27FC236}">
                <a16:creationId xmlns:a16="http://schemas.microsoft.com/office/drawing/2014/main" id="{31A77815-4BAC-D428-C814-89B150AD3162}"/>
              </a:ext>
            </a:extLst>
          </p:cNvPr>
          <p:cNvGrpSpPr>
            <a:grpSpLocks/>
          </p:cNvGrpSpPr>
          <p:nvPr/>
        </p:nvGrpSpPr>
        <p:grpSpPr bwMode="auto">
          <a:xfrm>
            <a:off x="4043363" y="2636838"/>
            <a:ext cx="4560887" cy="792162"/>
            <a:chOff x="2472" y="1298"/>
            <a:chExt cx="2873" cy="499"/>
          </a:xfrm>
        </p:grpSpPr>
        <p:sp>
          <p:nvSpPr>
            <p:cNvPr id="20" name="Rectangle 154">
              <a:extLst>
                <a:ext uri="{FF2B5EF4-FFF2-40B4-BE49-F238E27FC236}">
                  <a16:creationId xmlns:a16="http://schemas.microsoft.com/office/drawing/2014/main" id="{C6D34EA5-BC83-0B69-B91C-EBDF183F584C}"/>
                </a:ext>
              </a:extLst>
            </p:cNvPr>
            <p:cNvSpPr>
              <a:spLocks noChangeArrowheads="1"/>
            </p:cNvSpPr>
            <p:nvPr/>
          </p:nvSpPr>
          <p:spPr bwMode="auto">
            <a:xfrm>
              <a:off x="2472" y="1298"/>
              <a:ext cx="2724" cy="499"/>
            </a:xfrm>
            <a:prstGeom prst="rect">
              <a:avLst/>
            </a:prstGeom>
            <a:solidFill>
              <a:srgbClr val="F2F2F2"/>
            </a:solidFill>
            <a:ln w="60325" cap="sq">
              <a:solidFill>
                <a:schemeClr val="accent1"/>
              </a:solidFill>
              <a:miter lim="800000"/>
              <a:headEnd type="none" w="sm" len="sm"/>
              <a:tailEnd type="none" w="sm" len="sm"/>
            </a:ln>
            <a:effectLst>
              <a:outerShdw dist="35921" dir="2700000" algn="ctr" rotWithShape="0">
                <a:srgbClr val="C0C0C0"/>
              </a:outerShdw>
            </a:effectLst>
          </p:spPr>
          <p:txBody>
            <a:bodyPr wrap="none" anchor="ctr"/>
            <a:lstStyle/>
            <a:p>
              <a:endParaRPr lang="zh-CN" altLang="en-US" dirty="0">
                <a:solidFill>
                  <a:srgbClr val="FFFFCC"/>
                </a:solidFill>
              </a:endParaRPr>
            </a:p>
          </p:txBody>
        </p:sp>
        <p:sp>
          <p:nvSpPr>
            <p:cNvPr id="21" name="Text Box 155">
              <a:extLst>
                <a:ext uri="{FF2B5EF4-FFF2-40B4-BE49-F238E27FC236}">
                  <a16:creationId xmlns:a16="http://schemas.microsoft.com/office/drawing/2014/main" id="{29324486-EE9C-603B-90B5-109AEACD4D4E}"/>
                </a:ext>
              </a:extLst>
            </p:cNvPr>
            <p:cNvSpPr txBox="1">
              <a:spLocks noChangeArrowheads="1"/>
            </p:cNvSpPr>
            <p:nvPr/>
          </p:nvSpPr>
          <p:spPr bwMode="auto">
            <a:xfrm>
              <a:off x="2597" y="1352"/>
              <a:ext cx="2748" cy="384"/>
            </a:xfrm>
            <a:prstGeom prst="rect">
              <a:avLst/>
            </a:prstGeom>
            <a:noFill/>
            <a:ln w="12700" cap="sq">
              <a:noFill/>
              <a:miter lim="800000"/>
              <a:headEnd type="none" w="sm" len="sm"/>
              <a:tailEnd type="none" w="sm" len="sm"/>
            </a:ln>
          </p:spPr>
          <p:txBody>
            <a:bodyPr>
              <a:spAutoFit/>
            </a:bodyPr>
            <a:lstStyle/>
            <a:p>
              <a:pPr>
                <a:lnSpc>
                  <a:spcPct val="85000"/>
                </a:lnSpc>
              </a:pPr>
              <a:r>
                <a:rPr lang="en-US" altLang="zh-CN" sz="2000">
                  <a:solidFill>
                    <a:srgbClr val="000074"/>
                  </a:solidFill>
                  <a:ea typeface="幼圆" pitchFamily="49" charset="-122"/>
                </a:rPr>
                <a:t>B-</a:t>
              </a:r>
              <a:r>
                <a:rPr lang="zh-CN" altLang="en-US" sz="2000">
                  <a:solidFill>
                    <a:srgbClr val="000074"/>
                  </a:solidFill>
                  <a:latin typeface="幼圆" pitchFamily="49" charset="-122"/>
                  <a:ea typeface="幼圆" pitchFamily="49" charset="-122"/>
                </a:rPr>
                <a:t>树的生成从空树开始，即逐个在</a:t>
              </a:r>
            </a:p>
            <a:p>
              <a:pPr>
                <a:lnSpc>
                  <a:spcPct val="85000"/>
                </a:lnSpc>
              </a:pPr>
              <a:r>
                <a:rPr lang="zh-CN" altLang="en-US" sz="2000">
                  <a:solidFill>
                    <a:srgbClr val="000074"/>
                  </a:solidFill>
                  <a:latin typeface="幼圆" pitchFamily="49" charset="-122"/>
                  <a:ea typeface="幼圆" pitchFamily="49" charset="-122"/>
                </a:rPr>
                <a:t>叶结点中插入结点</a:t>
              </a:r>
              <a:r>
                <a:rPr lang="en-US" altLang="zh-CN" sz="2000">
                  <a:solidFill>
                    <a:srgbClr val="000074"/>
                  </a:solidFill>
                  <a:latin typeface="幼圆" pitchFamily="49" charset="-122"/>
                  <a:ea typeface="幼圆" pitchFamily="49" charset="-122"/>
                </a:rPr>
                <a:t>(</a:t>
              </a:r>
              <a:r>
                <a:rPr lang="zh-CN" altLang="en-US" sz="2000">
                  <a:solidFill>
                    <a:srgbClr val="000074"/>
                  </a:solidFill>
                  <a:latin typeface="幼圆" pitchFamily="49" charset="-122"/>
                  <a:ea typeface="幼圆" pitchFamily="49" charset="-122"/>
                </a:rPr>
                <a:t>关键字</a:t>
              </a:r>
              <a:r>
                <a:rPr lang="en-US" altLang="zh-CN" sz="2000">
                  <a:solidFill>
                    <a:srgbClr val="000074"/>
                  </a:solidFill>
                  <a:latin typeface="幼圆" pitchFamily="49" charset="-122"/>
                  <a:ea typeface="幼圆" pitchFamily="49" charset="-122"/>
                </a:rPr>
                <a:t>)</a:t>
              </a:r>
              <a:r>
                <a:rPr lang="zh-CN" altLang="en-US" sz="2000">
                  <a:solidFill>
                    <a:srgbClr val="000074"/>
                  </a:solidFill>
                  <a:latin typeface="幼圆" pitchFamily="49" charset="-122"/>
                  <a:ea typeface="幼圆" pitchFamily="49" charset="-122"/>
                </a:rPr>
                <a:t>而得到</a:t>
              </a:r>
            </a:p>
          </p:txBody>
        </p:sp>
      </p:grpSp>
    </p:spTree>
    <p:extLst>
      <p:ext uri="{BB962C8B-B14F-4D97-AF65-F5344CB8AC3E}">
        <p14:creationId xmlns:p14="http://schemas.microsoft.com/office/powerpoint/2010/main" val="2146659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wipe(right)">
                                      <p:cBhvr>
                                        <p:cTn id="12" dur="5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dissolve">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left)">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2"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right)">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wipe(left)">
                                      <p:cBhvr>
                                        <p:cTn id="3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2DDD07A0-E3E2-0C03-91E7-971329695099}"/>
              </a:ext>
            </a:extLst>
          </p:cNvPr>
          <p:cNvSpPr>
            <a:spLocks noGrp="1"/>
          </p:cNvSpPr>
          <p:nvPr>
            <p:ph type="dt" sz="half" idx="10"/>
          </p:nvPr>
        </p:nvSpPr>
        <p:spPr/>
        <p:txBody>
          <a:bodyPr/>
          <a:lstStyle/>
          <a:p>
            <a:pPr>
              <a:defRPr/>
            </a:pPr>
            <a:fld id="{72795A5C-ABA9-164F-9A37-0CFC1B48C772}" type="datetime1">
              <a:rPr lang="en-US" altLang="zh-CN" smtClean="0"/>
              <a:t>6/9/22</a:t>
            </a:fld>
            <a:endParaRPr lang="en-US" altLang="zh-CN" dirty="0"/>
          </a:p>
        </p:txBody>
      </p:sp>
      <p:sp>
        <p:nvSpPr>
          <p:cNvPr id="5" name="灯片编号占位符 4">
            <a:extLst>
              <a:ext uri="{FF2B5EF4-FFF2-40B4-BE49-F238E27FC236}">
                <a16:creationId xmlns:a16="http://schemas.microsoft.com/office/drawing/2014/main" id="{7BF446B4-2E73-8ACB-C9CD-0EF45BABC896}"/>
              </a:ext>
            </a:extLst>
          </p:cNvPr>
          <p:cNvSpPr>
            <a:spLocks noGrp="1"/>
          </p:cNvSpPr>
          <p:nvPr>
            <p:ph type="sldNum" sz="quarter" idx="12"/>
          </p:nvPr>
        </p:nvSpPr>
        <p:spPr/>
        <p:txBody>
          <a:bodyPr/>
          <a:lstStyle/>
          <a:p>
            <a:pPr>
              <a:defRPr/>
            </a:pPr>
            <a:fld id="{4FF538FA-A287-4FBD-9703-6DB9C5344803}" type="slidenum">
              <a:rPr lang="zh-CN" altLang="en-US" smtClean="0"/>
              <a:t>57</a:t>
            </a:fld>
            <a:endParaRPr lang="en-US" altLang="zh-CN" dirty="0"/>
          </a:p>
        </p:txBody>
      </p:sp>
      <p:grpSp>
        <p:nvGrpSpPr>
          <p:cNvPr id="552" name="Group 2">
            <a:extLst>
              <a:ext uri="{FF2B5EF4-FFF2-40B4-BE49-F238E27FC236}">
                <a16:creationId xmlns:a16="http://schemas.microsoft.com/office/drawing/2014/main" id="{2C88D6BF-BEEE-EDA0-5810-CE6A97D8945F}"/>
              </a:ext>
            </a:extLst>
          </p:cNvPr>
          <p:cNvGrpSpPr>
            <a:grpSpLocks/>
          </p:cNvGrpSpPr>
          <p:nvPr/>
        </p:nvGrpSpPr>
        <p:grpSpPr bwMode="auto">
          <a:xfrm>
            <a:off x="1619250" y="549275"/>
            <a:ext cx="6697663" cy="720725"/>
            <a:chOff x="1202" y="119"/>
            <a:chExt cx="3901" cy="454"/>
          </a:xfrm>
        </p:grpSpPr>
        <p:sp>
          <p:nvSpPr>
            <p:cNvPr id="553" name="Rectangle 3">
              <a:extLst>
                <a:ext uri="{FF2B5EF4-FFF2-40B4-BE49-F238E27FC236}">
                  <a16:creationId xmlns:a16="http://schemas.microsoft.com/office/drawing/2014/main" id="{CF775C3C-C076-F77E-A3E4-C1E6003339BA}"/>
                </a:ext>
              </a:extLst>
            </p:cNvPr>
            <p:cNvSpPr>
              <a:spLocks noChangeArrowheads="1"/>
            </p:cNvSpPr>
            <p:nvPr/>
          </p:nvSpPr>
          <p:spPr bwMode="auto">
            <a:xfrm>
              <a:off x="1202" y="119"/>
              <a:ext cx="3901" cy="454"/>
            </a:xfrm>
            <a:prstGeom prst="rect">
              <a:avLst/>
            </a:prstGeom>
            <a:ln>
              <a:headEnd/>
              <a:tailEnd/>
            </a:ln>
          </p:spPr>
          <p:style>
            <a:lnRef idx="1">
              <a:schemeClr val="accent5"/>
            </a:lnRef>
            <a:fillRef idx="3">
              <a:schemeClr val="accent5"/>
            </a:fillRef>
            <a:effectRef idx="2">
              <a:schemeClr val="accent5"/>
            </a:effectRef>
            <a:fontRef idx="minor">
              <a:schemeClr val="lt1"/>
            </a:fontRef>
          </p:style>
          <p:txBody>
            <a:bodyPr wrap="none" anchor="ctr"/>
            <a:lstStyle/>
            <a:p>
              <a:pPr fontAlgn="auto">
                <a:spcBef>
                  <a:spcPts val="0"/>
                </a:spcBef>
                <a:spcAft>
                  <a:spcPts val="0"/>
                </a:spcAft>
              </a:pPr>
              <a:endParaRPr lang="zh-CN" altLang="en-US">
                <a:solidFill>
                  <a:srgbClr val="FFFFCC"/>
                </a:solidFill>
                <a:latin typeface="Arial Narrow"/>
                <a:cs typeface="+mn-cs"/>
              </a:endParaRPr>
            </a:p>
          </p:txBody>
        </p:sp>
        <p:sp>
          <p:nvSpPr>
            <p:cNvPr id="554" name="Rectangle 4">
              <a:extLst>
                <a:ext uri="{FF2B5EF4-FFF2-40B4-BE49-F238E27FC236}">
                  <a16:creationId xmlns:a16="http://schemas.microsoft.com/office/drawing/2014/main" id="{0C2F41BA-C261-AF82-8FA8-8789EE497E7E}"/>
                </a:ext>
              </a:extLst>
            </p:cNvPr>
            <p:cNvSpPr>
              <a:spLocks noChangeArrowheads="1"/>
            </p:cNvSpPr>
            <p:nvPr/>
          </p:nvSpPr>
          <p:spPr bwMode="auto">
            <a:xfrm>
              <a:off x="1277" y="140"/>
              <a:ext cx="3765" cy="365"/>
            </a:xfrm>
            <a:prstGeom prst="rect">
              <a:avLst/>
            </a:prstGeom>
            <a:noFill/>
            <a:ln w="9525">
              <a:noFill/>
              <a:miter lim="800000"/>
              <a:headEnd/>
              <a:tailEnd/>
            </a:ln>
            <a:effectLst/>
          </p:spPr>
          <p:txBody>
            <a:bodyPr>
              <a:spAutoFit/>
            </a:bodyPr>
            <a:lstStyle/>
            <a:p>
              <a:pPr fontAlgn="auto">
                <a:spcBef>
                  <a:spcPts val="0"/>
                </a:spcBef>
                <a:spcAft>
                  <a:spcPts val="0"/>
                </a:spcAft>
              </a:pPr>
              <a:r>
                <a:rPr lang="zh-CN" altLang="en-US" sz="3200" dirty="0">
                  <a:solidFill>
                    <a:srgbClr val="FFFF00"/>
                  </a:solidFill>
                  <a:latin typeface="Arial Narrow"/>
                  <a:cs typeface="+mn-cs"/>
                </a:rPr>
                <a:t>（</a:t>
              </a:r>
              <a:r>
                <a:rPr lang="en-US" altLang="zh-CN" sz="3200" dirty="0">
                  <a:solidFill>
                    <a:srgbClr val="FFFF00"/>
                  </a:solidFill>
                  <a:latin typeface="Arial Narrow"/>
                  <a:cs typeface="+mn-cs"/>
                </a:rPr>
                <a:t>5, 6, 9,  13, 8, 1, 12, 14, 10, 4, 3</a:t>
              </a:r>
              <a:r>
                <a:rPr lang="zh-CN" altLang="en-US" sz="3200" dirty="0">
                  <a:solidFill>
                    <a:srgbClr val="FFFF00"/>
                  </a:solidFill>
                  <a:latin typeface="Arial Narrow"/>
                  <a:cs typeface="+mn-cs"/>
                </a:rPr>
                <a:t>）</a:t>
              </a:r>
            </a:p>
          </p:txBody>
        </p:sp>
      </p:grpSp>
      <p:sp>
        <p:nvSpPr>
          <p:cNvPr id="555" name="Line 5">
            <a:extLst>
              <a:ext uri="{FF2B5EF4-FFF2-40B4-BE49-F238E27FC236}">
                <a16:creationId xmlns:a16="http://schemas.microsoft.com/office/drawing/2014/main" id="{FEB4C0A4-B7DF-BB51-2695-586112786011}"/>
              </a:ext>
            </a:extLst>
          </p:cNvPr>
          <p:cNvSpPr>
            <a:spLocks noChangeShapeType="1"/>
          </p:cNvSpPr>
          <p:nvPr/>
        </p:nvSpPr>
        <p:spPr bwMode="auto">
          <a:xfrm>
            <a:off x="2220913" y="1138238"/>
            <a:ext cx="287337" cy="0"/>
          </a:xfrm>
          <a:prstGeom prst="line">
            <a:avLst/>
          </a:prstGeom>
          <a:noFill/>
          <a:ln w="44450">
            <a:solidFill>
              <a:srgbClr val="FFFFFF"/>
            </a:solidFill>
            <a:round/>
            <a:headEnd/>
            <a:tailEnd/>
          </a:ln>
        </p:spPr>
        <p:txBody>
          <a:bodyPr wrap="none" anchor="ctr"/>
          <a:lstStyle/>
          <a:p>
            <a:pPr fontAlgn="auto">
              <a:spcBef>
                <a:spcPts val="0"/>
              </a:spcBef>
              <a:spcAft>
                <a:spcPts val="0"/>
              </a:spcAft>
            </a:pPr>
            <a:endParaRPr lang="zh-CN" altLang="en-US">
              <a:solidFill>
                <a:srgbClr val="000000"/>
              </a:solidFill>
              <a:latin typeface="Arial Narrow"/>
              <a:cs typeface="+mn-cs"/>
            </a:endParaRPr>
          </a:p>
        </p:txBody>
      </p:sp>
      <p:grpSp>
        <p:nvGrpSpPr>
          <p:cNvPr id="556" name="Group 6">
            <a:extLst>
              <a:ext uri="{FF2B5EF4-FFF2-40B4-BE49-F238E27FC236}">
                <a16:creationId xmlns:a16="http://schemas.microsoft.com/office/drawing/2014/main" id="{A0D7E262-49B1-DE75-8A54-52E8C936151A}"/>
              </a:ext>
            </a:extLst>
          </p:cNvPr>
          <p:cNvGrpSpPr>
            <a:grpSpLocks/>
          </p:cNvGrpSpPr>
          <p:nvPr/>
        </p:nvGrpSpPr>
        <p:grpSpPr bwMode="auto">
          <a:xfrm>
            <a:off x="3548063" y="4508500"/>
            <a:ext cx="503237" cy="488950"/>
            <a:chOff x="1927" y="2979"/>
            <a:chExt cx="317" cy="308"/>
          </a:xfrm>
        </p:grpSpPr>
        <p:sp>
          <p:nvSpPr>
            <p:cNvPr id="557" name="Text Box 7">
              <a:extLst>
                <a:ext uri="{FF2B5EF4-FFF2-40B4-BE49-F238E27FC236}">
                  <a16:creationId xmlns:a16="http://schemas.microsoft.com/office/drawing/2014/main" id="{0E49BED2-10B1-6213-6F5B-AB45DC53F52D}"/>
                </a:ext>
              </a:extLst>
            </p:cNvPr>
            <p:cNvSpPr txBox="1">
              <a:spLocks noChangeArrowheads="1"/>
            </p:cNvSpPr>
            <p:nvPr/>
          </p:nvSpPr>
          <p:spPr bwMode="auto">
            <a:xfrm>
              <a:off x="1981" y="2979"/>
              <a:ext cx="220" cy="308"/>
            </a:xfrm>
            <a:prstGeom prst="rect">
              <a:avLst/>
            </a:prstGeom>
            <a:noFill/>
            <a:ln w="9525">
              <a:noFill/>
              <a:miter lim="800000"/>
              <a:headEnd/>
              <a:tailEnd/>
            </a:ln>
          </p:spPr>
          <p:txBody>
            <a:bodyPr wrap="none">
              <a:spAutoFit/>
            </a:bodyPr>
            <a:lstStyle/>
            <a:p>
              <a:pPr algn="ctr" fontAlgn="auto">
                <a:spcBef>
                  <a:spcPts val="0"/>
                </a:spcBef>
                <a:spcAft>
                  <a:spcPts val="0"/>
                </a:spcAft>
              </a:pPr>
              <a:r>
                <a:rPr lang="en-US" altLang="zh-CN" sz="2600">
                  <a:solidFill>
                    <a:srgbClr val="F20000"/>
                  </a:solidFill>
                  <a:latin typeface="Arial Narrow"/>
                  <a:cs typeface="+mn-cs"/>
                </a:rPr>
                <a:t>5</a:t>
              </a:r>
            </a:p>
          </p:txBody>
        </p:sp>
        <p:sp>
          <p:nvSpPr>
            <p:cNvPr id="558" name="AutoShape 8">
              <a:extLst>
                <a:ext uri="{FF2B5EF4-FFF2-40B4-BE49-F238E27FC236}">
                  <a16:creationId xmlns:a16="http://schemas.microsoft.com/office/drawing/2014/main" id="{F2F586A7-9F16-4F19-3A2A-68A5F90F47D8}"/>
                </a:ext>
              </a:extLst>
            </p:cNvPr>
            <p:cNvSpPr>
              <a:spLocks noChangeArrowheads="1"/>
            </p:cNvSpPr>
            <p:nvPr/>
          </p:nvSpPr>
          <p:spPr bwMode="auto">
            <a:xfrm>
              <a:off x="1927" y="3022"/>
              <a:ext cx="317" cy="227"/>
            </a:xfrm>
            <a:prstGeom prst="roundRect">
              <a:avLst>
                <a:gd name="adj" fmla="val 16667"/>
              </a:avLst>
            </a:prstGeom>
            <a:noFill/>
            <a:ln w="25400">
              <a:solidFill>
                <a:srgbClr val="000080"/>
              </a:solidFill>
              <a:round/>
              <a:headEnd/>
              <a:tailEnd/>
            </a:ln>
          </p:spPr>
          <p:txBody>
            <a:bodyPr wrap="none" anchor="ctr"/>
            <a:lstStyle/>
            <a:p>
              <a:pPr fontAlgn="auto">
                <a:spcBef>
                  <a:spcPts val="0"/>
                </a:spcBef>
                <a:spcAft>
                  <a:spcPts val="0"/>
                </a:spcAft>
              </a:pPr>
              <a:endParaRPr lang="zh-CN" altLang="en-US">
                <a:solidFill>
                  <a:srgbClr val="FFFFCC"/>
                </a:solidFill>
                <a:latin typeface="Arial Narrow"/>
                <a:cs typeface="+mn-cs"/>
              </a:endParaRPr>
            </a:p>
          </p:txBody>
        </p:sp>
      </p:grpSp>
      <p:sp>
        <p:nvSpPr>
          <p:cNvPr id="559" name="Line 9">
            <a:extLst>
              <a:ext uri="{FF2B5EF4-FFF2-40B4-BE49-F238E27FC236}">
                <a16:creationId xmlns:a16="http://schemas.microsoft.com/office/drawing/2014/main" id="{725C6AE8-20CD-FA89-A2F4-E431DE93A44A}"/>
              </a:ext>
            </a:extLst>
          </p:cNvPr>
          <p:cNvSpPr>
            <a:spLocks noChangeShapeType="1"/>
          </p:cNvSpPr>
          <p:nvPr/>
        </p:nvSpPr>
        <p:spPr bwMode="auto">
          <a:xfrm>
            <a:off x="2632075" y="1133475"/>
            <a:ext cx="287338" cy="0"/>
          </a:xfrm>
          <a:prstGeom prst="line">
            <a:avLst/>
          </a:prstGeom>
          <a:noFill/>
          <a:ln w="44450">
            <a:solidFill>
              <a:srgbClr val="FFFFFF"/>
            </a:solidFill>
            <a:round/>
            <a:headEnd/>
            <a:tailEnd/>
          </a:ln>
        </p:spPr>
        <p:txBody>
          <a:bodyPr wrap="none" anchor="ctr"/>
          <a:lstStyle/>
          <a:p>
            <a:pPr fontAlgn="auto">
              <a:spcBef>
                <a:spcPts val="0"/>
              </a:spcBef>
              <a:spcAft>
                <a:spcPts val="0"/>
              </a:spcAft>
            </a:pPr>
            <a:endParaRPr lang="zh-CN" altLang="en-US">
              <a:solidFill>
                <a:srgbClr val="000000"/>
              </a:solidFill>
              <a:latin typeface="Arial Narrow"/>
              <a:cs typeface="+mn-cs"/>
            </a:endParaRPr>
          </a:p>
        </p:txBody>
      </p:sp>
      <p:grpSp>
        <p:nvGrpSpPr>
          <p:cNvPr id="560" name="Group 10">
            <a:extLst>
              <a:ext uri="{FF2B5EF4-FFF2-40B4-BE49-F238E27FC236}">
                <a16:creationId xmlns:a16="http://schemas.microsoft.com/office/drawing/2014/main" id="{431314C1-7E06-9808-0693-395BF9BCE408}"/>
              </a:ext>
            </a:extLst>
          </p:cNvPr>
          <p:cNvGrpSpPr>
            <a:grpSpLocks/>
          </p:cNvGrpSpPr>
          <p:nvPr/>
        </p:nvGrpSpPr>
        <p:grpSpPr bwMode="auto">
          <a:xfrm>
            <a:off x="3357563" y="4508500"/>
            <a:ext cx="1335087" cy="504825"/>
            <a:chOff x="1927" y="2840"/>
            <a:chExt cx="841" cy="318"/>
          </a:xfrm>
        </p:grpSpPr>
        <p:sp>
          <p:nvSpPr>
            <p:cNvPr id="561" name="Rectangle 11">
              <a:extLst>
                <a:ext uri="{FF2B5EF4-FFF2-40B4-BE49-F238E27FC236}">
                  <a16:creationId xmlns:a16="http://schemas.microsoft.com/office/drawing/2014/main" id="{E011F490-1DE8-D7E2-2C6C-579AA11167BF}"/>
                </a:ext>
              </a:extLst>
            </p:cNvPr>
            <p:cNvSpPr>
              <a:spLocks noChangeArrowheads="1"/>
            </p:cNvSpPr>
            <p:nvPr/>
          </p:nvSpPr>
          <p:spPr bwMode="auto">
            <a:xfrm>
              <a:off x="1927" y="2840"/>
              <a:ext cx="726" cy="318"/>
            </a:xfrm>
            <a:prstGeom prst="rect">
              <a:avLst/>
            </a:prstGeom>
            <a:solidFill>
              <a:srgbClr val="FFFFFF"/>
            </a:solidFill>
            <a:ln w="9525">
              <a:noFill/>
              <a:miter lim="800000"/>
              <a:headEnd/>
              <a:tailEnd/>
            </a:ln>
          </p:spPr>
          <p:txBody>
            <a:bodyPr wrap="none" anchor="ctr"/>
            <a:lstStyle/>
            <a:p>
              <a:pPr fontAlgn="auto">
                <a:spcBef>
                  <a:spcPts val="0"/>
                </a:spcBef>
                <a:spcAft>
                  <a:spcPts val="0"/>
                </a:spcAft>
              </a:pPr>
              <a:endParaRPr lang="zh-CN" altLang="en-US">
                <a:solidFill>
                  <a:srgbClr val="FFFFCC"/>
                </a:solidFill>
                <a:latin typeface="Arial Narrow"/>
                <a:cs typeface="+mn-cs"/>
              </a:endParaRPr>
            </a:p>
          </p:txBody>
        </p:sp>
        <p:grpSp>
          <p:nvGrpSpPr>
            <p:cNvPr id="562" name="Group 12">
              <a:extLst>
                <a:ext uri="{FF2B5EF4-FFF2-40B4-BE49-F238E27FC236}">
                  <a16:creationId xmlns:a16="http://schemas.microsoft.com/office/drawing/2014/main" id="{228D2AB6-9AB5-9A20-D747-C2A05182BCCB}"/>
                </a:ext>
              </a:extLst>
            </p:cNvPr>
            <p:cNvGrpSpPr>
              <a:grpSpLocks/>
            </p:cNvGrpSpPr>
            <p:nvPr/>
          </p:nvGrpSpPr>
          <p:grpSpPr bwMode="auto">
            <a:xfrm>
              <a:off x="2018" y="2840"/>
              <a:ext cx="750" cy="308"/>
              <a:chOff x="2744" y="3067"/>
              <a:chExt cx="750" cy="308"/>
            </a:xfrm>
          </p:grpSpPr>
          <p:sp>
            <p:nvSpPr>
              <p:cNvPr id="563" name="AutoShape 13">
                <a:extLst>
                  <a:ext uri="{FF2B5EF4-FFF2-40B4-BE49-F238E27FC236}">
                    <a16:creationId xmlns:a16="http://schemas.microsoft.com/office/drawing/2014/main" id="{6DBE27F0-694E-2DC7-889A-1F7EA7A3283E}"/>
                  </a:ext>
                </a:extLst>
              </p:cNvPr>
              <p:cNvSpPr>
                <a:spLocks noChangeArrowheads="1"/>
              </p:cNvSpPr>
              <p:nvPr/>
            </p:nvSpPr>
            <p:spPr bwMode="auto">
              <a:xfrm>
                <a:off x="2744" y="3113"/>
                <a:ext cx="590" cy="227"/>
              </a:xfrm>
              <a:prstGeom prst="roundRect">
                <a:avLst>
                  <a:gd name="adj" fmla="val 16667"/>
                </a:avLst>
              </a:prstGeom>
              <a:noFill/>
              <a:ln w="25400">
                <a:solidFill>
                  <a:srgbClr val="000080"/>
                </a:solidFill>
                <a:round/>
                <a:headEnd/>
                <a:tailEnd/>
              </a:ln>
            </p:spPr>
            <p:txBody>
              <a:bodyPr wrap="none" anchor="ctr"/>
              <a:lstStyle/>
              <a:p>
                <a:pPr fontAlgn="auto">
                  <a:spcBef>
                    <a:spcPts val="0"/>
                  </a:spcBef>
                  <a:spcAft>
                    <a:spcPts val="0"/>
                  </a:spcAft>
                </a:pPr>
                <a:endParaRPr lang="zh-CN" altLang="en-US">
                  <a:solidFill>
                    <a:srgbClr val="FFFFCC"/>
                  </a:solidFill>
                  <a:latin typeface="Arial Narrow"/>
                  <a:cs typeface="+mn-cs"/>
                </a:endParaRPr>
              </a:p>
            </p:txBody>
          </p:sp>
          <p:sp>
            <p:nvSpPr>
              <p:cNvPr id="564" name="Rectangle 14">
                <a:extLst>
                  <a:ext uri="{FF2B5EF4-FFF2-40B4-BE49-F238E27FC236}">
                    <a16:creationId xmlns:a16="http://schemas.microsoft.com/office/drawing/2014/main" id="{5EDD04F7-E7D3-7BA0-AC39-31707EF913FA}"/>
                  </a:ext>
                </a:extLst>
              </p:cNvPr>
              <p:cNvSpPr>
                <a:spLocks noChangeArrowheads="1"/>
              </p:cNvSpPr>
              <p:nvPr/>
            </p:nvSpPr>
            <p:spPr bwMode="auto">
              <a:xfrm>
                <a:off x="2801" y="3067"/>
                <a:ext cx="693" cy="308"/>
              </a:xfrm>
              <a:prstGeom prst="rect">
                <a:avLst/>
              </a:prstGeom>
              <a:noFill/>
              <a:ln w="9525">
                <a:noFill/>
                <a:miter lim="800000"/>
                <a:headEnd/>
                <a:tailEnd/>
              </a:ln>
            </p:spPr>
            <p:txBody>
              <a:bodyPr>
                <a:spAutoFit/>
              </a:bodyPr>
              <a:lstStyle/>
              <a:p>
                <a:pPr fontAlgn="auto">
                  <a:spcBef>
                    <a:spcPts val="0"/>
                  </a:spcBef>
                  <a:spcAft>
                    <a:spcPts val="0"/>
                  </a:spcAft>
                </a:pPr>
                <a:r>
                  <a:rPr lang="en-US" altLang="zh-CN" sz="2600">
                    <a:solidFill>
                      <a:srgbClr val="F20000"/>
                    </a:solidFill>
                    <a:latin typeface="Arial Narrow"/>
                    <a:cs typeface="+mn-cs"/>
                  </a:rPr>
                  <a:t>5   6</a:t>
                </a:r>
              </a:p>
            </p:txBody>
          </p:sp>
        </p:grpSp>
      </p:grpSp>
      <p:sp>
        <p:nvSpPr>
          <p:cNvPr id="565" name="Line 15">
            <a:extLst>
              <a:ext uri="{FF2B5EF4-FFF2-40B4-BE49-F238E27FC236}">
                <a16:creationId xmlns:a16="http://schemas.microsoft.com/office/drawing/2014/main" id="{79A0D86B-264A-D23D-F873-ADCBA0EC52DF}"/>
              </a:ext>
            </a:extLst>
          </p:cNvPr>
          <p:cNvSpPr>
            <a:spLocks noChangeShapeType="1"/>
          </p:cNvSpPr>
          <p:nvPr/>
        </p:nvSpPr>
        <p:spPr bwMode="auto">
          <a:xfrm>
            <a:off x="3025775" y="1133475"/>
            <a:ext cx="287338" cy="0"/>
          </a:xfrm>
          <a:prstGeom prst="line">
            <a:avLst/>
          </a:prstGeom>
          <a:noFill/>
          <a:ln w="44450">
            <a:solidFill>
              <a:srgbClr val="FFFFFF"/>
            </a:solidFill>
            <a:round/>
            <a:headEnd/>
            <a:tailEnd/>
          </a:ln>
        </p:spPr>
        <p:txBody>
          <a:bodyPr wrap="none" anchor="ctr"/>
          <a:lstStyle/>
          <a:p>
            <a:pPr fontAlgn="auto">
              <a:spcBef>
                <a:spcPts val="0"/>
              </a:spcBef>
              <a:spcAft>
                <a:spcPts val="0"/>
              </a:spcAft>
            </a:pPr>
            <a:endParaRPr lang="zh-CN" altLang="en-US">
              <a:solidFill>
                <a:srgbClr val="000000"/>
              </a:solidFill>
              <a:latin typeface="Arial Narrow"/>
              <a:cs typeface="+mn-cs"/>
            </a:endParaRPr>
          </a:p>
        </p:txBody>
      </p:sp>
      <p:grpSp>
        <p:nvGrpSpPr>
          <p:cNvPr id="566" name="Group 16">
            <a:extLst>
              <a:ext uri="{FF2B5EF4-FFF2-40B4-BE49-F238E27FC236}">
                <a16:creationId xmlns:a16="http://schemas.microsoft.com/office/drawing/2014/main" id="{F9445645-93E7-6D0A-0FCE-85CCEAA9D3B8}"/>
              </a:ext>
            </a:extLst>
          </p:cNvPr>
          <p:cNvGrpSpPr>
            <a:grpSpLocks/>
          </p:cNvGrpSpPr>
          <p:nvPr/>
        </p:nvGrpSpPr>
        <p:grpSpPr bwMode="auto">
          <a:xfrm>
            <a:off x="3116263" y="4505325"/>
            <a:ext cx="2135187" cy="504825"/>
            <a:chOff x="1951" y="2840"/>
            <a:chExt cx="1345" cy="318"/>
          </a:xfrm>
        </p:grpSpPr>
        <p:sp>
          <p:nvSpPr>
            <p:cNvPr id="567" name="Rectangle 17">
              <a:extLst>
                <a:ext uri="{FF2B5EF4-FFF2-40B4-BE49-F238E27FC236}">
                  <a16:creationId xmlns:a16="http://schemas.microsoft.com/office/drawing/2014/main" id="{DBEBD642-6741-A7CF-F172-501ECDED19CA}"/>
                </a:ext>
              </a:extLst>
            </p:cNvPr>
            <p:cNvSpPr>
              <a:spLocks noChangeArrowheads="1"/>
            </p:cNvSpPr>
            <p:nvPr/>
          </p:nvSpPr>
          <p:spPr bwMode="auto">
            <a:xfrm>
              <a:off x="1951" y="2840"/>
              <a:ext cx="1134" cy="318"/>
            </a:xfrm>
            <a:prstGeom prst="rect">
              <a:avLst/>
            </a:prstGeom>
            <a:solidFill>
              <a:srgbClr val="FFFFFF"/>
            </a:solidFill>
            <a:ln w="9525">
              <a:noFill/>
              <a:miter lim="800000"/>
              <a:headEnd/>
              <a:tailEnd/>
            </a:ln>
          </p:spPr>
          <p:txBody>
            <a:bodyPr wrap="none" anchor="ctr"/>
            <a:lstStyle/>
            <a:p>
              <a:pPr fontAlgn="auto">
                <a:spcBef>
                  <a:spcPts val="0"/>
                </a:spcBef>
                <a:spcAft>
                  <a:spcPts val="0"/>
                </a:spcAft>
              </a:pPr>
              <a:endParaRPr lang="zh-CN" altLang="en-US">
                <a:solidFill>
                  <a:srgbClr val="FFFFCC"/>
                </a:solidFill>
                <a:latin typeface="Arial Narrow"/>
                <a:cs typeface="+mn-cs"/>
              </a:endParaRPr>
            </a:p>
          </p:txBody>
        </p:sp>
        <p:grpSp>
          <p:nvGrpSpPr>
            <p:cNvPr id="568" name="Group 18">
              <a:extLst>
                <a:ext uri="{FF2B5EF4-FFF2-40B4-BE49-F238E27FC236}">
                  <a16:creationId xmlns:a16="http://schemas.microsoft.com/office/drawing/2014/main" id="{DEAA8F76-E2F6-FEA3-70C1-9D5335CB849A}"/>
                </a:ext>
              </a:extLst>
            </p:cNvPr>
            <p:cNvGrpSpPr>
              <a:grpSpLocks/>
            </p:cNvGrpSpPr>
            <p:nvPr/>
          </p:nvGrpSpPr>
          <p:grpSpPr bwMode="auto">
            <a:xfrm>
              <a:off x="2106" y="2840"/>
              <a:ext cx="1190" cy="308"/>
              <a:chOff x="3243" y="2614"/>
              <a:chExt cx="1190" cy="308"/>
            </a:xfrm>
          </p:grpSpPr>
          <p:sp>
            <p:nvSpPr>
              <p:cNvPr id="569" name="AutoShape 19">
                <a:extLst>
                  <a:ext uri="{FF2B5EF4-FFF2-40B4-BE49-F238E27FC236}">
                    <a16:creationId xmlns:a16="http://schemas.microsoft.com/office/drawing/2014/main" id="{79FCD25C-5186-41AF-13CD-47F1791679C9}"/>
                  </a:ext>
                </a:extLst>
              </p:cNvPr>
              <p:cNvSpPr>
                <a:spLocks noChangeArrowheads="1"/>
              </p:cNvSpPr>
              <p:nvPr/>
            </p:nvSpPr>
            <p:spPr bwMode="auto">
              <a:xfrm>
                <a:off x="3243" y="2659"/>
                <a:ext cx="862" cy="227"/>
              </a:xfrm>
              <a:prstGeom prst="roundRect">
                <a:avLst>
                  <a:gd name="adj" fmla="val 16667"/>
                </a:avLst>
              </a:prstGeom>
              <a:noFill/>
              <a:ln w="25400">
                <a:solidFill>
                  <a:srgbClr val="000080"/>
                </a:solidFill>
                <a:round/>
                <a:headEnd/>
                <a:tailEnd/>
              </a:ln>
            </p:spPr>
            <p:txBody>
              <a:bodyPr wrap="none" anchor="ctr"/>
              <a:lstStyle/>
              <a:p>
                <a:pPr fontAlgn="auto">
                  <a:spcBef>
                    <a:spcPts val="0"/>
                  </a:spcBef>
                  <a:spcAft>
                    <a:spcPts val="0"/>
                  </a:spcAft>
                </a:pPr>
                <a:endParaRPr lang="zh-CN" altLang="en-US">
                  <a:solidFill>
                    <a:srgbClr val="FFFFCC"/>
                  </a:solidFill>
                  <a:latin typeface="Arial Narrow"/>
                  <a:cs typeface="+mn-cs"/>
                </a:endParaRPr>
              </a:p>
            </p:txBody>
          </p:sp>
          <p:sp>
            <p:nvSpPr>
              <p:cNvPr id="570" name="Rectangle 20">
                <a:extLst>
                  <a:ext uri="{FF2B5EF4-FFF2-40B4-BE49-F238E27FC236}">
                    <a16:creationId xmlns:a16="http://schemas.microsoft.com/office/drawing/2014/main" id="{ABDD013C-F7A7-297F-BC96-7F70B4F48AC8}"/>
                  </a:ext>
                </a:extLst>
              </p:cNvPr>
              <p:cNvSpPr>
                <a:spLocks noChangeArrowheads="1"/>
              </p:cNvSpPr>
              <p:nvPr/>
            </p:nvSpPr>
            <p:spPr bwMode="auto">
              <a:xfrm>
                <a:off x="3292" y="2614"/>
                <a:ext cx="1141" cy="308"/>
              </a:xfrm>
              <a:prstGeom prst="rect">
                <a:avLst/>
              </a:prstGeom>
              <a:noFill/>
              <a:ln w="9525">
                <a:noFill/>
                <a:miter lim="800000"/>
                <a:headEnd/>
                <a:tailEnd/>
              </a:ln>
            </p:spPr>
            <p:txBody>
              <a:bodyPr>
                <a:spAutoFit/>
              </a:bodyPr>
              <a:lstStyle/>
              <a:p>
                <a:pPr fontAlgn="auto">
                  <a:spcBef>
                    <a:spcPts val="0"/>
                  </a:spcBef>
                  <a:spcAft>
                    <a:spcPts val="0"/>
                  </a:spcAft>
                </a:pPr>
                <a:r>
                  <a:rPr lang="en-US" altLang="zh-CN" sz="2600">
                    <a:solidFill>
                      <a:srgbClr val="F20000"/>
                    </a:solidFill>
                    <a:latin typeface="Arial Narrow"/>
                    <a:cs typeface="+mn-cs"/>
                  </a:rPr>
                  <a:t>5   6   9</a:t>
                </a:r>
              </a:p>
            </p:txBody>
          </p:sp>
        </p:grpSp>
      </p:grpSp>
      <p:sp>
        <p:nvSpPr>
          <p:cNvPr id="571" name="Line 21">
            <a:extLst>
              <a:ext uri="{FF2B5EF4-FFF2-40B4-BE49-F238E27FC236}">
                <a16:creationId xmlns:a16="http://schemas.microsoft.com/office/drawing/2014/main" id="{11EFA6BF-1C33-3C35-DCD8-32ABA24B56B9}"/>
              </a:ext>
            </a:extLst>
          </p:cNvPr>
          <p:cNvSpPr>
            <a:spLocks noChangeShapeType="1"/>
          </p:cNvSpPr>
          <p:nvPr/>
        </p:nvSpPr>
        <p:spPr bwMode="auto">
          <a:xfrm>
            <a:off x="3529013" y="1133475"/>
            <a:ext cx="287337" cy="0"/>
          </a:xfrm>
          <a:prstGeom prst="line">
            <a:avLst/>
          </a:prstGeom>
          <a:noFill/>
          <a:ln w="44450">
            <a:solidFill>
              <a:srgbClr val="FFFFFF"/>
            </a:solidFill>
            <a:round/>
            <a:headEnd/>
            <a:tailEnd/>
          </a:ln>
        </p:spPr>
        <p:txBody>
          <a:bodyPr wrap="none" anchor="ctr"/>
          <a:lstStyle/>
          <a:p>
            <a:pPr fontAlgn="auto">
              <a:spcBef>
                <a:spcPts val="0"/>
              </a:spcBef>
              <a:spcAft>
                <a:spcPts val="0"/>
              </a:spcAft>
            </a:pPr>
            <a:endParaRPr lang="zh-CN" altLang="en-US">
              <a:solidFill>
                <a:srgbClr val="000000"/>
              </a:solidFill>
              <a:latin typeface="Arial Narrow"/>
              <a:cs typeface="+mn-cs"/>
            </a:endParaRPr>
          </a:p>
        </p:txBody>
      </p:sp>
      <p:grpSp>
        <p:nvGrpSpPr>
          <p:cNvPr id="572" name="Group 22">
            <a:extLst>
              <a:ext uri="{FF2B5EF4-FFF2-40B4-BE49-F238E27FC236}">
                <a16:creationId xmlns:a16="http://schemas.microsoft.com/office/drawing/2014/main" id="{3C666EFA-ED6D-CF73-D78E-E8A9A615CD15}"/>
              </a:ext>
            </a:extLst>
          </p:cNvPr>
          <p:cNvGrpSpPr>
            <a:grpSpLocks/>
          </p:cNvGrpSpPr>
          <p:nvPr/>
        </p:nvGrpSpPr>
        <p:grpSpPr bwMode="auto">
          <a:xfrm>
            <a:off x="2900363" y="4529138"/>
            <a:ext cx="2535237" cy="504825"/>
            <a:chOff x="1941" y="2840"/>
            <a:chExt cx="1597" cy="318"/>
          </a:xfrm>
        </p:grpSpPr>
        <p:sp>
          <p:nvSpPr>
            <p:cNvPr id="573" name="Rectangle 23">
              <a:extLst>
                <a:ext uri="{FF2B5EF4-FFF2-40B4-BE49-F238E27FC236}">
                  <a16:creationId xmlns:a16="http://schemas.microsoft.com/office/drawing/2014/main" id="{6A6A0705-F1BE-1406-A45F-59B5721107EC}"/>
                </a:ext>
              </a:extLst>
            </p:cNvPr>
            <p:cNvSpPr>
              <a:spLocks noChangeArrowheads="1"/>
            </p:cNvSpPr>
            <p:nvPr/>
          </p:nvSpPr>
          <p:spPr bwMode="auto">
            <a:xfrm>
              <a:off x="1941" y="2840"/>
              <a:ext cx="1451" cy="318"/>
            </a:xfrm>
            <a:prstGeom prst="rect">
              <a:avLst/>
            </a:prstGeom>
            <a:solidFill>
              <a:srgbClr val="FFFFFF"/>
            </a:solidFill>
            <a:ln w="9525">
              <a:noFill/>
              <a:miter lim="800000"/>
              <a:headEnd/>
              <a:tailEnd/>
            </a:ln>
          </p:spPr>
          <p:txBody>
            <a:bodyPr wrap="none" anchor="ctr"/>
            <a:lstStyle/>
            <a:p>
              <a:pPr fontAlgn="auto">
                <a:spcBef>
                  <a:spcPts val="0"/>
                </a:spcBef>
                <a:spcAft>
                  <a:spcPts val="0"/>
                </a:spcAft>
              </a:pPr>
              <a:endParaRPr lang="zh-CN" altLang="en-US">
                <a:solidFill>
                  <a:srgbClr val="FFFFCC"/>
                </a:solidFill>
                <a:latin typeface="Arial Narrow"/>
                <a:cs typeface="+mn-cs"/>
              </a:endParaRPr>
            </a:p>
          </p:txBody>
        </p:sp>
        <p:grpSp>
          <p:nvGrpSpPr>
            <p:cNvPr id="574" name="Group 24">
              <a:extLst>
                <a:ext uri="{FF2B5EF4-FFF2-40B4-BE49-F238E27FC236}">
                  <a16:creationId xmlns:a16="http://schemas.microsoft.com/office/drawing/2014/main" id="{1668FC20-F02A-2FAC-1747-FF11C26DC6A8}"/>
                </a:ext>
              </a:extLst>
            </p:cNvPr>
            <p:cNvGrpSpPr>
              <a:grpSpLocks/>
            </p:cNvGrpSpPr>
            <p:nvPr/>
          </p:nvGrpSpPr>
          <p:grpSpPr bwMode="auto">
            <a:xfrm>
              <a:off x="2064" y="2840"/>
              <a:ext cx="1474" cy="308"/>
              <a:chOff x="3590" y="2931"/>
              <a:chExt cx="1474" cy="308"/>
            </a:xfrm>
          </p:grpSpPr>
          <p:sp>
            <p:nvSpPr>
              <p:cNvPr id="575" name="Rectangle 25">
                <a:extLst>
                  <a:ext uri="{FF2B5EF4-FFF2-40B4-BE49-F238E27FC236}">
                    <a16:creationId xmlns:a16="http://schemas.microsoft.com/office/drawing/2014/main" id="{8991BC28-BF7A-95FD-A83E-09E95EB21C0C}"/>
                  </a:ext>
                </a:extLst>
              </p:cNvPr>
              <p:cNvSpPr>
                <a:spLocks noChangeArrowheads="1"/>
              </p:cNvSpPr>
              <p:nvPr/>
            </p:nvSpPr>
            <p:spPr bwMode="auto">
              <a:xfrm>
                <a:off x="3651" y="2931"/>
                <a:ext cx="1413" cy="308"/>
              </a:xfrm>
              <a:prstGeom prst="rect">
                <a:avLst/>
              </a:prstGeom>
              <a:noFill/>
              <a:ln w="9525">
                <a:noFill/>
                <a:miter lim="800000"/>
                <a:headEnd/>
                <a:tailEnd/>
              </a:ln>
            </p:spPr>
            <p:txBody>
              <a:bodyPr>
                <a:spAutoFit/>
              </a:bodyPr>
              <a:lstStyle/>
              <a:p>
                <a:pPr fontAlgn="auto">
                  <a:spcBef>
                    <a:spcPts val="0"/>
                  </a:spcBef>
                  <a:spcAft>
                    <a:spcPts val="0"/>
                  </a:spcAft>
                </a:pPr>
                <a:r>
                  <a:rPr lang="en-US" altLang="zh-CN" sz="2600">
                    <a:solidFill>
                      <a:srgbClr val="F20000"/>
                    </a:solidFill>
                    <a:latin typeface="Arial Narrow"/>
                    <a:cs typeface="+mn-cs"/>
                  </a:rPr>
                  <a:t>5   6   9   13</a:t>
                </a:r>
              </a:p>
            </p:txBody>
          </p:sp>
          <p:sp>
            <p:nvSpPr>
              <p:cNvPr id="576" name="AutoShape 26">
                <a:extLst>
                  <a:ext uri="{FF2B5EF4-FFF2-40B4-BE49-F238E27FC236}">
                    <a16:creationId xmlns:a16="http://schemas.microsoft.com/office/drawing/2014/main" id="{406E5C02-3B45-78DC-D2B2-B51761A5AE83}"/>
                  </a:ext>
                </a:extLst>
              </p:cNvPr>
              <p:cNvSpPr>
                <a:spLocks noChangeArrowheads="1"/>
              </p:cNvSpPr>
              <p:nvPr/>
            </p:nvSpPr>
            <p:spPr bwMode="auto">
              <a:xfrm>
                <a:off x="3590" y="2976"/>
                <a:ext cx="1224" cy="227"/>
              </a:xfrm>
              <a:prstGeom prst="roundRect">
                <a:avLst>
                  <a:gd name="adj" fmla="val 16667"/>
                </a:avLst>
              </a:prstGeom>
              <a:noFill/>
              <a:ln w="25400">
                <a:solidFill>
                  <a:srgbClr val="000080"/>
                </a:solidFill>
                <a:round/>
                <a:headEnd/>
                <a:tailEnd/>
              </a:ln>
            </p:spPr>
            <p:txBody>
              <a:bodyPr wrap="none" anchor="ctr"/>
              <a:lstStyle/>
              <a:p>
                <a:pPr fontAlgn="auto">
                  <a:spcBef>
                    <a:spcPts val="0"/>
                  </a:spcBef>
                  <a:spcAft>
                    <a:spcPts val="0"/>
                  </a:spcAft>
                </a:pPr>
                <a:endParaRPr lang="zh-CN" altLang="en-US">
                  <a:solidFill>
                    <a:srgbClr val="FFFFCC"/>
                  </a:solidFill>
                  <a:latin typeface="Arial Narrow"/>
                  <a:cs typeface="+mn-cs"/>
                </a:endParaRPr>
              </a:p>
            </p:txBody>
          </p:sp>
        </p:grpSp>
      </p:grpSp>
      <p:grpSp>
        <p:nvGrpSpPr>
          <p:cNvPr id="577" name="Group 27">
            <a:extLst>
              <a:ext uri="{FF2B5EF4-FFF2-40B4-BE49-F238E27FC236}">
                <a16:creationId xmlns:a16="http://schemas.microsoft.com/office/drawing/2014/main" id="{1CAB5140-947C-9B4C-3B9F-E1FBC79A1184}"/>
              </a:ext>
            </a:extLst>
          </p:cNvPr>
          <p:cNvGrpSpPr>
            <a:grpSpLocks/>
          </p:cNvGrpSpPr>
          <p:nvPr/>
        </p:nvGrpSpPr>
        <p:grpSpPr bwMode="auto">
          <a:xfrm>
            <a:off x="539750" y="5275263"/>
            <a:ext cx="2366963" cy="496887"/>
            <a:chOff x="340" y="3323"/>
            <a:chExt cx="1491" cy="313"/>
          </a:xfrm>
        </p:grpSpPr>
        <p:sp>
          <p:nvSpPr>
            <p:cNvPr id="578" name="AutoShape 28">
              <a:extLst>
                <a:ext uri="{FF2B5EF4-FFF2-40B4-BE49-F238E27FC236}">
                  <a16:creationId xmlns:a16="http://schemas.microsoft.com/office/drawing/2014/main" id="{7630C481-FD10-C9D6-4BAB-70D878DCED0D}"/>
                </a:ext>
              </a:extLst>
            </p:cNvPr>
            <p:cNvSpPr>
              <a:spLocks noChangeArrowheads="1"/>
            </p:cNvSpPr>
            <p:nvPr/>
          </p:nvSpPr>
          <p:spPr bwMode="auto">
            <a:xfrm>
              <a:off x="340" y="3323"/>
              <a:ext cx="1315" cy="313"/>
            </a:xfrm>
            <a:prstGeom prst="wedgeRoundRectCallout">
              <a:avLst>
                <a:gd name="adj1" fmla="val 55778"/>
                <a:gd name="adj2" fmla="val -91852"/>
                <a:gd name="adj3" fmla="val 16667"/>
              </a:avLst>
            </a:prstGeom>
            <a:noFill/>
            <a:ln w="57150">
              <a:solidFill>
                <a:srgbClr val="33CCCC"/>
              </a:solidFill>
              <a:miter lim="800000"/>
              <a:headEnd/>
              <a:tailEnd/>
            </a:ln>
          </p:spPr>
          <p:txBody>
            <a:bodyPr anchor="ctr"/>
            <a:lstStyle/>
            <a:p>
              <a:pPr algn="ctr" fontAlgn="auto">
                <a:spcBef>
                  <a:spcPts val="0"/>
                </a:spcBef>
                <a:spcAft>
                  <a:spcPts val="0"/>
                </a:spcAft>
              </a:pPr>
              <a:endParaRPr lang="zh-CN" altLang="zh-CN" sz="4400">
                <a:solidFill>
                  <a:srgbClr val="FFFFCC"/>
                </a:solidFill>
                <a:latin typeface="Arial Narrow"/>
                <a:cs typeface="+mn-cs"/>
              </a:endParaRPr>
            </a:p>
          </p:txBody>
        </p:sp>
        <p:sp>
          <p:nvSpPr>
            <p:cNvPr id="579" name="Text Box 29">
              <a:extLst>
                <a:ext uri="{FF2B5EF4-FFF2-40B4-BE49-F238E27FC236}">
                  <a16:creationId xmlns:a16="http://schemas.microsoft.com/office/drawing/2014/main" id="{37D8B633-D764-900A-7E36-2FF21F4F194C}"/>
                </a:ext>
              </a:extLst>
            </p:cNvPr>
            <p:cNvSpPr txBox="1">
              <a:spLocks noChangeArrowheads="1"/>
            </p:cNvSpPr>
            <p:nvPr/>
          </p:nvSpPr>
          <p:spPr bwMode="auto">
            <a:xfrm>
              <a:off x="372" y="3334"/>
              <a:ext cx="1459" cy="279"/>
            </a:xfrm>
            <a:prstGeom prst="rect">
              <a:avLst/>
            </a:prstGeom>
            <a:noFill/>
            <a:ln w="9525">
              <a:noFill/>
              <a:miter lim="800000"/>
              <a:headEnd/>
              <a:tailEnd/>
            </a:ln>
          </p:spPr>
          <p:txBody>
            <a:bodyPr>
              <a:spAutoFit/>
            </a:bodyPr>
            <a:lstStyle/>
            <a:p>
              <a:pPr fontAlgn="auto">
                <a:spcBef>
                  <a:spcPts val="0"/>
                </a:spcBef>
                <a:spcAft>
                  <a:spcPts val="0"/>
                </a:spcAft>
              </a:pPr>
              <a:r>
                <a:rPr lang="zh-CN" altLang="en-US" sz="2300">
                  <a:solidFill>
                    <a:srgbClr val="F20000"/>
                  </a:solidFill>
                  <a:latin typeface="Arial Narrow"/>
                  <a:ea typeface="幼圆" pitchFamily="49" charset="-122"/>
                  <a:cs typeface="+mn-cs"/>
                </a:rPr>
                <a:t>关键字个数</a:t>
              </a:r>
              <a:r>
                <a:rPr lang="en-US" altLang="zh-CN" sz="2300">
                  <a:solidFill>
                    <a:srgbClr val="F20000"/>
                  </a:solidFill>
                  <a:latin typeface="Arial Narrow"/>
                  <a:cs typeface="+mn-cs"/>
                </a:rPr>
                <a:t>&gt;3</a:t>
              </a:r>
            </a:p>
          </p:txBody>
        </p:sp>
      </p:grpSp>
      <p:grpSp>
        <p:nvGrpSpPr>
          <p:cNvPr id="580" name="Group 30">
            <a:extLst>
              <a:ext uri="{FF2B5EF4-FFF2-40B4-BE49-F238E27FC236}">
                <a16:creationId xmlns:a16="http://schemas.microsoft.com/office/drawing/2014/main" id="{D3A4F367-A058-7124-527D-C67B9A8D49DA}"/>
              </a:ext>
            </a:extLst>
          </p:cNvPr>
          <p:cNvGrpSpPr>
            <a:grpSpLocks/>
          </p:cNvGrpSpPr>
          <p:nvPr/>
        </p:nvGrpSpPr>
        <p:grpSpPr bwMode="auto">
          <a:xfrm rot="724619">
            <a:off x="5867400" y="1989138"/>
            <a:ext cx="2770188" cy="914400"/>
            <a:chOff x="3833" y="2750"/>
            <a:chExt cx="1745" cy="576"/>
          </a:xfrm>
        </p:grpSpPr>
        <p:sp>
          <p:nvSpPr>
            <p:cNvPr id="581" name="AutoShape 31">
              <a:extLst>
                <a:ext uri="{FF2B5EF4-FFF2-40B4-BE49-F238E27FC236}">
                  <a16:creationId xmlns:a16="http://schemas.microsoft.com/office/drawing/2014/main" id="{DF17D8D4-AF3F-6572-CAB0-C6F889662CF2}"/>
                </a:ext>
              </a:extLst>
            </p:cNvPr>
            <p:cNvSpPr>
              <a:spLocks noChangeArrowheads="1"/>
            </p:cNvSpPr>
            <p:nvPr/>
          </p:nvSpPr>
          <p:spPr bwMode="auto">
            <a:xfrm>
              <a:off x="3832" y="2749"/>
              <a:ext cx="1678" cy="576"/>
            </a:xfrm>
            <a:prstGeom prst="irregularSeal2">
              <a:avLst/>
            </a:prstGeom>
            <a:ln>
              <a:headEnd/>
              <a:tailEnd/>
            </a:ln>
          </p:spPr>
          <p:style>
            <a:lnRef idx="1">
              <a:schemeClr val="accent2"/>
            </a:lnRef>
            <a:fillRef idx="3">
              <a:schemeClr val="accent2"/>
            </a:fillRef>
            <a:effectRef idx="2">
              <a:schemeClr val="accent2"/>
            </a:effectRef>
            <a:fontRef idx="minor">
              <a:schemeClr val="lt1"/>
            </a:fontRef>
          </p:style>
          <p:txBody>
            <a:bodyPr wrap="none" anchor="ctr"/>
            <a:lstStyle/>
            <a:p>
              <a:pPr fontAlgn="auto">
                <a:spcBef>
                  <a:spcPts val="0"/>
                </a:spcBef>
                <a:spcAft>
                  <a:spcPts val="0"/>
                </a:spcAft>
              </a:pPr>
              <a:endParaRPr lang="zh-CN" altLang="en-US">
                <a:solidFill>
                  <a:srgbClr val="FFFFCC"/>
                </a:solidFill>
                <a:latin typeface="Arial Narrow"/>
                <a:cs typeface="+mn-cs"/>
              </a:endParaRPr>
            </a:p>
          </p:txBody>
        </p:sp>
        <p:sp>
          <p:nvSpPr>
            <p:cNvPr id="582" name="Text Box 32">
              <a:extLst>
                <a:ext uri="{FF2B5EF4-FFF2-40B4-BE49-F238E27FC236}">
                  <a16:creationId xmlns:a16="http://schemas.microsoft.com/office/drawing/2014/main" id="{38C7E1FD-7AC8-5526-7128-8D8000EF867A}"/>
                </a:ext>
              </a:extLst>
            </p:cNvPr>
            <p:cNvSpPr txBox="1">
              <a:spLocks noChangeArrowheads="1"/>
            </p:cNvSpPr>
            <p:nvPr/>
          </p:nvSpPr>
          <p:spPr bwMode="auto">
            <a:xfrm rot="-592201">
              <a:off x="4043" y="2839"/>
              <a:ext cx="1534" cy="327"/>
            </a:xfrm>
            <a:prstGeom prst="rect">
              <a:avLst/>
            </a:prstGeom>
            <a:noFill/>
            <a:ln w="9525">
              <a:noFill/>
              <a:miter lim="800000"/>
              <a:headEnd/>
              <a:tailEnd/>
            </a:ln>
            <a:effectLst>
              <a:outerShdw dist="17961" dir="2700000" algn="ctr" rotWithShape="0">
                <a:srgbClr val="000000"/>
              </a:outerShdw>
            </a:effectLst>
          </p:spPr>
          <p:txBody>
            <a:bodyPr>
              <a:spAutoFit/>
            </a:bodyPr>
            <a:lstStyle/>
            <a:p>
              <a:pPr fontAlgn="auto">
                <a:spcBef>
                  <a:spcPts val="0"/>
                </a:spcBef>
                <a:spcAft>
                  <a:spcPts val="0"/>
                </a:spcAft>
              </a:pPr>
              <a:r>
                <a:rPr lang="zh-CN" altLang="en-US" sz="2800">
                  <a:solidFill>
                    <a:srgbClr val="FFFFFF"/>
                  </a:solidFill>
                  <a:latin typeface="Arial Narrow"/>
                  <a:ea typeface="黑体" pitchFamily="49" charset="-122"/>
                  <a:cs typeface="+mn-cs"/>
                </a:rPr>
                <a:t>结点分裂</a:t>
              </a:r>
            </a:p>
          </p:txBody>
        </p:sp>
      </p:grpSp>
      <p:sp>
        <p:nvSpPr>
          <p:cNvPr id="583" name="Line 33">
            <a:extLst>
              <a:ext uri="{FF2B5EF4-FFF2-40B4-BE49-F238E27FC236}">
                <a16:creationId xmlns:a16="http://schemas.microsoft.com/office/drawing/2014/main" id="{49C9D46F-9C62-490C-D8A0-7804A9E6905B}"/>
              </a:ext>
            </a:extLst>
          </p:cNvPr>
          <p:cNvSpPr>
            <a:spLocks noChangeShapeType="1"/>
          </p:cNvSpPr>
          <p:nvPr/>
        </p:nvSpPr>
        <p:spPr bwMode="auto">
          <a:xfrm>
            <a:off x="4033838" y="1133475"/>
            <a:ext cx="287337" cy="0"/>
          </a:xfrm>
          <a:prstGeom prst="line">
            <a:avLst/>
          </a:prstGeom>
          <a:noFill/>
          <a:ln w="44450">
            <a:solidFill>
              <a:srgbClr val="FFFFFF"/>
            </a:solidFill>
            <a:round/>
            <a:headEnd/>
            <a:tailEnd/>
          </a:ln>
        </p:spPr>
        <p:txBody>
          <a:bodyPr wrap="none" anchor="ctr"/>
          <a:lstStyle/>
          <a:p>
            <a:pPr fontAlgn="auto">
              <a:spcBef>
                <a:spcPts val="0"/>
              </a:spcBef>
              <a:spcAft>
                <a:spcPts val="0"/>
              </a:spcAft>
            </a:pPr>
            <a:endParaRPr lang="zh-CN" altLang="en-US">
              <a:solidFill>
                <a:srgbClr val="000000"/>
              </a:solidFill>
              <a:latin typeface="Arial Narrow"/>
              <a:cs typeface="+mn-cs"/>
            </a:endParaRPr>
          </a:p>
        </p:txBody>
      </p:sp>
      <p:sp>
        <p:nvSpPr>
          <p:cNvPr id="584" name="Line 34">
            <a:extLst>
              <a:ext uri="{FF2B5EF4-FFF2-40B4-BE49-F238E27FC236}">
                <a16:creationId xmlns:a16="http://schemas.microsoft.com/office/drawing/2014/main" id="{C8F550F9-CCF5-1231-B66B-2B2E4FC06912}"/>
              </a:ext>
            </a:extLst>
          </p:cNvPr>
          <p:cNvSpPr>
            <a:spLocks noChangeShapeType="1"/>
          </p:cNvSpPr>
          <p:nvPr/>
        </p:nvSpPr>
        <p:spPr bwMode="auto">
          <a:xfrm>
            <a:off x="4355976" y="1124744"/>
            <a:ext cx="287338" cy="0"/>
          </a:xfrm>
          <a:prstGeom prst="line">
            <a:avLst/>
          </a:prstGeom>
          <a:noFill/>
          <a:ln w="44450">
            <a:solidFill>
              <a:srgbClr val="FFFFFF"/>
            </a:solidFill>
            <a:round/>
            <a:headEnd/>
            <a:tailEnd/>
          </a:ln>
        </p:spPr>
        <p:txBody>
          <a:bodyPr wrap="none" anchor="ctr"/>
          <a:lstStyle/>
          <a:p>
            <a:pPr fontAlgn="auto">
              <a:spcBef>
                <a:spcPts val="0"/>
              </a:spcBef>
              <a:spcAft>
                <a:spcPts val="0"/>
              </a:spcAft>
            </a:pPr>
            <a:endParaRPr lang="zh-CN" altLang="en-US">
              <a:solidFill>
                <a:srgbClr val="000000"/>
              </a:solidFill>
              <a:latin typeface="Arial Narrow"/>
              <a:cs typeface="+mn-cs"/>
            </a:endParaRPr>
          </a:p>
        </p:txBody>
      </p:sp>
      <p:sp>
        <p:nvSpPr>
          <p:cNvPr id="585" name="Line 35">
            <a:extLst>
              <a:ext uri="{FF2B5EF4-FFF2-40B4-BE49-F238E27FC236}">
                <a16:creationId xmlns:a16="http://schemas.microsoft.com/office/drawing/2014/main" id="{192BAC87-CA7D-2CBA-5714-C79E3104984E}"/>
              </a:ext>
            </a:extLst>
          </p:cNvPr>
          <p:cNvSpPr>
            <a:spLocks noChangeShapeType="1"/>
          </p:cNvSpPr>
          <p:nvPr/>
        </p:nvSpPr>
        <p:spPr bwMode="auto">
          <a:xfrm>
            <a:off x="4788024" y="1124744"/>
            <a:ext cx="287337" cy="0"/>
          </a:xfrm>
          <a:prstGeom prst="line">
            <a:avLst/>
          </a:prstGeom>
          <a:noFill/>
          <a:ln w="44450">
            <a:solidFill>
              <a:srgbClr val="FFFFFF"/>
            </a:solidFill>
            <a:round/>
            <a:headEnd/>
            <a:tailEnd/>
          </a:ln>
        </p:spPr>
        <p:txBody>
          <a:bodyPr wrap="none" anchor="ctr"/>
          <a:lstStyle/>
          <a:p>
            <a:pPr fontAlgn="auto">
              <a:spcBef>
                <a:spcPts val="0"/>
              </a:spcBef>
              <a:spcAft>
                <a:spcPts val="0"/>
              </a:spcAft>
            </a:pPr>
            <a:endParaRPr lang="zh-CN" altLang="en-US">
              <a:solidFill>
                <a:srgbClr val="000000"/>
              </a:solidFill>
              <a:latin typeface="Arial Narrow"/>
              <a:cs typeface="+mn-cs"/>
            </a:endParaRPr>
          </a:p>
        </p:txBody>
      </p:sp>
      <p:sp>
        <p:nvSpPr>
          <p:cNvPr id="586" name="Line 36">
            <a:extLst>
              <a:ext uri="{FF2B5EF4-FFF2-40B4-BE49-F238E27FC236}">
                <a16:creationId xmlns:a16="http://schemas.microsoft.com/office/drawing/2014/main" id="{0926871D-D693-9352-1FFC-E9CEFEB5605C}"/>
              </a:ext>
            </a:extLst>
          </p:cNvPr>
          <p:cNvSpPr>
            <a:spLocks noChangeShapeType="1"/>
          </p:cNvSpPr>
          <p:nvPr/>
        </p:nvSpPr>
        <p:spPr bwMode="auto">
          <a:xfrm>
            <a:off x="5405438" y="1124744"/>
            <a:ext cx="287338" cy="0"/>
          </a:xfrm>
          <a:prstGeom prst="line">
            <a:avLst/>
          </a:prstGeom>
          <a:noFill/>
          <a:ln w="44450">
            <a:solidFill>
              <a:srgbClr val="FFFFFF"/>
            </a:solidFill>
            <a:round/>
            <a:headEnd/>
            <a:tailEnd/>
          </a:ln>
        </p:spPr>
        <p:txBody>
          <a:bodyPr wrap="none" anchor="ctr"/>
          <a:lstStyle/>
          <a:p>
            <a:pPr fontAlgn="auto">
              <a:spcBef>
                <a:spcPts val="0"/>
              </a:spcBef>
              <a:spcAft>
                <a:spcPts val="0"/>
              </a:spcAft>
            </a:pPr>
            <a:endParaRPr lang="zh-CN" altLang="en-US">
              <a:solidFill>
                <a:srgbClr val="000000"/>
              </a:solidFill>
              <a:latin typeface="Arial Narrow"/>
              <a:cs typeface="+mn-cs"/>
            </a:endParaRPr>
          </a:p>
        </p:txBody>
      </p:sp>
      <p:sp>
        <p:nvSpPr>
          <p:cNvPr id="587" name="Line 37">
            <a:extLst>
              <a:ext uri="{FF2B5EF4-FFF2-40B4-BE49-F238E27FC236}">
                <a16:creationId xmlns:a16="http://schemas.microsoft.com/office/drawing/2014/main" id="{9BC0369A-A5DD-47DB-C040-F56E37F04763}"/>
              </a:ext>
            </a:extLst>
          </p:cNvPr>
          <p:cNvSpPr>
            <a:spLocks noChangeShapeType="1"/>
          </p:cNvSpPr>
          <p:nvPr/>
        </p:nvSpPr>
        <p:spPr bwMode="auto">
          <a:xfrm>
            <a:off x="5940847" y="1124744"/>
            <a:ext cx="287337" cy="0"/>
          </a:xfrm>
          <a:prstGeom prst="line">
            <a:avLst/>
          </a:prstGeom>
          <a:noFill/>
          <a:ln w="44450">
            <a:solidFill>
              <a:srgbClr val="FFFFFF"/>
            </a:solidFill>
            <a:round/>
            <a:headEnd/>
            <a:tailEnd/>
          </a:ln>
        </p:spPr>
        <p:txBody>
          <a:bodyPr wrap="none" anchor="ctr"/>
          <a:lstStyle/>
          <a:p>
            <a:pPr fontAlgn="auto">
              <a:spcBef>
                <a:spcPts val="0"/>
              </a:spcBef>
              <a:spcAft>
                <a:spcPts val="0"/>
              </a:spcAft>
            </a:pPr>
            <a:endParaRPr lang="zh-CN" altLang="en-US">
              <a:solidFill>
                <a:srgbClr val="000000"/>
              </a:solidFill>
              <a:latin typeface="Arial Narrow"/>
              <a:cs typeface="+mn-cs"/>
            </a:endParaRPr>
          </a:p>
        </p:txBody>
      </p:sp>
      <p:sp>
        <p:nvSpPr>
          <p:cNvPr id="588" name="Line 38">
            <a:extLst>
              <a:ext uri="{FF2B5EF4-FFF2-40B4-BE49-F238E27FC236}">
                <a16:creationId xmlns:a16="http://schemas.microsoft.com/office/drawing/2014/main" id="{8FCE1FB8-FBE1-992B-3483-F14B40F91B57}"/>
              </a:ext>
            </a:extLst>
          </p:cNvPr>
          <p:cNvSpPr>
            <a:spLocks noChangeShapeType="1"/>
          </p:cNvSpPr>
          <p:nvPr/>
        </p:nvSpPr>
        <p:spPr bwMode="auto">
          <a:xfrm>
            <a:off x="6372200" y="1124744"/>
            <a:ext cx="287337" cy="0"/>
          </a:xfrm>
          <a:prstGeom prst="line">
            <a:avLst/>
          </a:prstGeom>
          <a:noFill/>
          <a:ln w="44450">
            <a:solidFill>
              <a:srgbClr val="FFFFFF"/>
            </a:solidFill>
            <a:round/>
            <a:headEnd/>
            <a:tailEnd/>
          </a:ln>
        </p:spPr>
        <p:txBody>
          <a:bodyPr wrap="none" anchor="ctr"/>
          <a:lstStyle/>
          <a:p>
            <a:pPr fontAlgn="auto">
              <a:spcBef>
                <a:spcPts val="0"/>
              </a:spcBef>
              <a:spcAft>
                <a:spcPts val="0"/>
              </a:spcAft>
            </a:pPr>
            <a:endParaRPr lang="zh-CN" altLang="en-US">
              <a:solidFill>
                <a:srgbClr val="000000"/>
              </a:solidFill>
              <a:latin typeface="Arial Narrow"/>
              <a:cs typeface="+mn-cs"/>
            </a:endParaRPr>
          </a:p>
        </p:txBody>
      </p:sp>
      <p:sp>
        <p:nvSpPr>
          <p:cNvPr id="589" name="Line 39">
            <a:extLst>
              <a:ext uri="{FF2B5EF4-FFF2-40B4-BE49-F238E27FC236}">
                <a16:creationId xmlns:a16="http://schemas.microsoft.com/office/drawing/2014/main" id="{40013F6C-B04F-B501-AD21-7FCEE4E96C20}"/>
              </a:ext>
            </a:extLst>
          </p:cNvPr>
          <p:cNvSpPr>
            <a:spLocks noChangeShapeType="1"/>
          </p:cNvSpPr>
          <p:nvPr/>
        </p:nvSpPr>
        <p:spPr bwMode="auto">
          <a:xfrm>
            <a:off x="6754019" y="1124744"/>
            <a:ext cx="287337" cy="0"/>
          </a:xfrm>
          <a:prstGeom prst="line">
            <a:avLst/>
          </a:prstGeom>
          <a:noFill/>
          <a:ln w="44450">
            <a:solidFill>
              <a:srgbClr val="FFFFFF"/>
            </a:solidFill>
            <a:round/>
            <a:headEnd/>
            <a:tailEnd/>
          </a:ln>
        </p:spPr>
        <p:txBody>
          <a:bodyPr wrap="none" anchor="ctr"/>
          <a:lstStyle/>
          <a:p>
            <a:pPr fontAlgn="auto">
              <a:spcBef>
                <a:spcPts val="0"/>
              </a:spcBef>
              <a:spcAft>
                <a:spcPts val="0"/>
              </a:spcAft>
            </a:pPr>
            <a:endParaRPr lang="zh-CN" altLang="en-US">
              <a:solidFill>
                <a:srgbClr val="000000"/>
              </a:solidFill>
              <a:latin typeface="Arial Narrow"/>
              <a:cs typeface="+mn-cs"/>
            </a:endParaRPr>
          </a:p>
        </p:txBody>
      </p:sp>
      <p:sp>
        <p:nvSpPr>
          <p:cNvPr id="590" name="Oval 40">
            <a:extLst>
              <a:ext uri="{FF2B5EF4-FFF2-40B4-BE49-F238E27FC236}">
                <a16:creationId xmlns:a16="http://schemas.microsoft.com/office/drawing/2014/main" id="{587D109B-2F44-C1B9-87D0-E1C6DB22C370}"/>
              </a:ext>
            </a:extLst>
          </p:cNvPr>
          <p:cNvSpPr>
            <a:spLocks noChangeArrowheads="1"/>
          </p:cNvSpPr>
          <p:nvPr/>
        </p:nvSpPr>
        <p:spPr bwMode="auto">
          <a:xfrm>
            <a:off x="3598863" y="4627563"/>
            <a:ext cx="431800" cy="338137"/>
          </a:xfrm>
          <a:prstGeom prst="ellipse">
            <a:avLst/>
          </a:prstGeom>
          <a:noFill/>
          <a:ln w="50800">
            <a:solidFill>
              <a:srgbClr val="33CCCC"/>
            </a:solidFill>
            <a:round/>
            <a:headEnd/>
            <a:tailEnd/>
          </a:ln>
        </p:spPr>
        <p:txBody>
          <a:bodyPr wrap="none" anchor="ctr"/>
          <a:lstStyle/>
          <a:p>
            <a:pPr fontAlgn="auto">
              <a:spcBef>
                <a:spcPts val="0"/>
              </a:spcBef>
              <a:spcAft>
                <a:spcPts val="0"/>
              </a:spcAft>
            </a:pPr>
            <a:endParaRPr lang="zh-CN" altLang="en-US">
              <a:solidFill>
                <a:srgbClr val="FFFFCC"/>
              </a:solidFill>
              <a:latin typeface="Arial Narrow"/>
              <a:cs typeface="+mn-cs"/>
            </a:endParaRPr>
          </a:p>
        </p:txBody>
      </p:sp>
      <p:grpSp>
        <p:nvGrpSpPr>
          <p:cNvPr id="591" name="Group 41">
            <a:extLst>
              <a:ext uri="{FF2B5EF4-FFF2-40B4-BE49-F238E27FC236}">
                <a16:creationId xmlns:a16="http://schemas.microsoft.com/office/drawing/2014/main" id="{84E50494-49EA-13AA-0EAB-DD3E31C3E7E0}"/>
              </a:ext>
            </a:extLst>
          </p:cNvPr>
          <p:cNvGrpSpPr>
            <a:grpSpLocks/>
          </p:cNvGrpSpPr>
          <p:nvPr/>
        </p:nvGrpSpPr>
        <p:grpSpPr bwMode="auto">
          <a:xfrm>
            <a:off x="250825" y="3605213"/>
            <a:ext cx="5335588" cy="2259012"/>
            <a:chOff x="295" y="2280"/>
            <a:chExt cx="3361" cy="1423"/>
          </a:xfrm>
        </p:grpSpPr>
        <p:sp>
          <p:nvSpPr>
            <p:cNvPr id="592" name="Rectangle 42">
              <a:extLst>
                <a:ext uri="{FF2B5EF4-FFF2-40B4-BE49-F238E27FC236}">
                  <a16:creationId xmlns:a16="http://schemas.microsoft.com/office/drawing/2014/main" id="{F5C61730-18EE-9594-BC5D-ED7DA3D905E1}"/>
                </a:ext>
              </a:extLst>
            </p:cNvPr>
            <p:cNvSpPr>
              <a:spLocks noChangeArrowheads="1"/>
            </p:cNvSpPr>
            <p:nvPr/>
          </p:nvSpPr>
          <p:spPr bwMode="auto">
            <a:xfrm>
              <a:off x="295" y="3022"/>
              <a:ext cx="1724" cy="681"/>
            </a:xfrm>
            <a:prstGeom prst="rect">
              <a:avLst/>
            </a:prstGeom>
            <a:solidFill>
              <a:srgbClr val="FFFFFF"/>
            </a:solidFill>
            <a:ln w="9525">
              <a:noFill/>
              <a:miter lim="800000"/>
              <a:headEnd/>
              <a:tailEnd/>
            </a:ln>
          </p:spPr>
          <p:txBody>
            <a:bodyPr wrap="none" anchor="ctr"/>
            <a:lstStyle/>
            <a:p>
              <a:pPr fontAlgn="auto">
                <a:spcBef>
                  <a:spcPts val="0"/>
                </a:spcBef>
                <a:spcAft>
                  <a:spcPts val="0"/>
                </a:spcAft>
              </a:pPr>
              <a:endParaRPr lang="zh-CN" altLang="en-US">
                <a:solidFill>
                  <a:srgbClr val="FFFFCC"/>
                </a:solidFill>
                <a:latin typeface="Arial Narrow"/>
                <a:cs typeface="+mn-cs"/>
              </a:endParaRPr>
            </a:p>
          </p:txBody>
        </p:sp>
        <p:grpSp>
          <p:nvGrpSpPr>
            <p:cNvPr id="593" name="Group 43">
              <a:extLst>
                <a:ext uri="{FF2B5EF4-FFF2-40B4-BE49-F238E27FC236}">
                  <a16:creationId xmlns:a16="http://schemas.microsoft.com/office/drawing/2014/main" id="{EC90515D-676D-F6FB-2A1E-13FC9C29CB39}"/>
                </a:ext>
              </a:extLst>
            </p:cNvPr>
            <p:cNvGrpSpPr>
              <a:grpSpLocks/>
            </p:cNvGrpSpPr>
            <p:nvPr/>
          </p:nvGrpSpPr>
          <p:grpSpPr bwMode="auto">
            <a:xfrm>
              <a:off x="2018" y="2280"/>
              <a:ext cx="1638" cy="898"/>
              <a:chOff x="2018" y="2623"/>
              <a:chExt cx="1638" cy="898"/>
            </a:xfrm>
          </p:grpSpPr>
          <p:grpSp>
            <p:nvGrpSpPr>
              <p:cNvPr id="594" name="Group 44">
                <a:extLst>
                  <a:ext uri="{FF2B5EF4-FFF2-40B4-BE49-F238E27FC236}">
                    <a16:creationId xmlns:a16="http://schemas.microsoft.com/office/drawing/2014/main" id="{627A1E32-0B89-565F-1B66-D7CE189FD04C}"/>
                  </a:ext>
                </a:extLst>
              </p:cNvPr>
              <p:cNvGrpSpPr>
                <a:grpSpLocks/>
              </p:cNvGrpSpPr>
              <p:nvPr/>
            </p:nvGrpSpPr>
            <p:grpSpPr bwMode="auto">
              <a:xfrm>
                <a:off x="2421" y="2623"/>
                <a:ext cx="468" cy="308"/>
                <a:chOff x="2064" y="2251"/>
                <a:chExt cx="468" cy="308"/>
              </a:xfrm>
            </p:grpSpPr>
            <p:sp>
              <p:nvSpPr>
                <p:cNvPr id="604" name="AutoShape 45">
                  <a:extLst>
                    <a:ext uri="{FF2B5EF4-FFF2-40B4-BE49-F238E27FC236}">
                      <a16:creationId xmlns:a16="http://schemas.microsoft.com/office/drawing/2014/main" id="{B1D2342B-8B35-F8A2-0E81-17E7E95BEB99}"/>
                    </a:ext>
                  </a:extLst>
                </p:cNvPr>
                <p:cNvSpPr>
                  <a:spLocks noChangeArrowheads="1"/>
                </p:cNvSpPr>
                <p:nvPr/>
              </p:nvSpPr>
              <p:spPr bwMode="auto">
                <a:xfrm>
                  <a:off x="2064" y="2296"/>
                  <a:ext cx="317" cy="227"/>
                </a:xfrm>
                <a:prstGeom prst="roundRect">
                  <a:avLst>
                    <a:gd name="adj" fmla="val 16667"/>
                  </a:avLst>
                </a:prstGeom>
                <a:noFill/>
                <a:ln w="25400">
                  <a:solidFill>
                    <a:srgbClr val="000080"/>
                  </a:solidFill>
                  <a:round/>
                  <a:headEnd/>
                  <a:tailEnd/>
                </a:ln>
              </p:spPr>
              <p:txBody>
                <a:bodyPr wrap="none" anchor="ctr"/>
                <a:lstStyle/>
                <a:p>
                  <a:pPr fontAlgn="auto">
                    <a:spcBef>
                      <a:spcPts val="0"/>
                    </a:spcBef>
                    <a:spcAft>
                      <a:spcPts val="0"/>
                    </a:spcAft>
                  </a:pPr>
                  <a:endParaRPr lang="zh-CN" altLang="en-US">
                    <a:solidFill>
                      <a:srgbClr val="FFFFCC"/>
                    </a:solidFill>
                    <a:latin typeface="Arial Narrow"/>
                    <a:cs typeface="+mn-cs"/>
                  </a:endParaRPr>
                </a:p>
              </p:txBody>
            </p:sp>
            <p:sp>
              <p:nvSpPr>
                <p:cNvPr id="605" name="Text Box 46">
                  <a:extLst>
                    <a:ext uri="{FF2B5EF4-FFF2-40B4-BE49-F238E27FC236}">
                      <a16:creationId xmlns:a16="http://schemas.microsoft.com/office/drawing/2014/main" id="{F7AB9326-1EBC-062C-126C-F69CB7C36AC2}"/>
                    </a:ext>
                  </a:extLst>
                </p:cNvPr>
                <p:cNvSpPr txBox="1">
                  <a:spLocks noChangeArrowheads="1"/>
                </p:cNvSpPr>
                <p:nvPr/>
              </p:nvSpPr>
              <p:spPr bwMode="auto">
                <a:xfrm>
                  <a:off x="2104" y="2251"/>
                  <a:ext cx="428" cy="308"/>
                </a:xfrm>
                <a:prstGeom prst="rect">
                  <a:avLst/>
                </a:prstGeom>
                <a:noFill/>
                <a:ln w="9525">
                  <a:noFill/>
                  <a:miter lim="800000"/>
                  <a:headEnd/>
                  <a:tailEnd/>
                </a:ln>
              </p:spPr>
              <p:txBody>
                <a:bodyPr>
                  <a:spAutoFit/>
                </a:bodyPr>
                <a:lstStyle/>
                <a:p>
                  <a:pPr fontAlgn="auto">
                    <a:spcBef>
                      <a:spcPts val="0"/>
                    </a:spcBef>
                    <a:spcAft>
                      <a:spcPts val="0"/>
                    </a:spcAft>
                  </a:pPr>
                  <a:r>
                    <a:rPr lang="en-US" altLang="zh-CN" sz="2600">
                      <a:solidFill>
                        <a:srgbClr val="F20000"/>
                      </a:solidFill>
                      <a:latin typeface="Arial Narrow"/>
                      <a:cs typeface="+mn-cs"/>
                    </a:rPr>
                    <a:t>6</a:t>
                  </a:r>
                </a:p>
              </p:txBody>
            </p:sp>
          </p:grpSp>
          <p:sp>
            <p:nvSpPr>
              <p:cNvPr id="595" name="Rectangle 47">
                <a:extLst>
                  <a:ext uri="{FF2B5EF4-FFF2-40B4-BE49-F238E27FC236}">
                    <a16:creationId xmlns:a16="http://schemas.microsoft.com/office/drawing/2014/main" id="{A4501CAC-1864-5119-D663-DF04CEDBDDA6}"/>
                  </a:ext>
                </a:extLst>
              </p:cNvPr>
              <p:cNvSpPr>
                <a:spLocks noChangeArrowheads="1"/>
              </p:cNvSpPr>
              <p:nvPr/>
            </p:nvSpPr>
            <p:spPr bwMode="auto">
              <a:xfrm>
                <a:off x="2018" y="3203"/>
                <a:ext cx="1542" cy="318"/>
              </a:xfrm>
              <a:prstGeom prst="rect">
                <a:avLst/>
              </a:prstGeom>
              <a:solidFill>
                <a:srgbClr val="FFFFFF"/>
              </a:solidFill>
              <a:ln w="9525">
                <a:noFill/>
                <a:miter lim="800000"/>
                <a:headEnd/>
                <a:tailEnd/>
              </a:ln>
            </p:spPr>
            <p:txBody>
              <a:bodyPr wrap="none" anchor="ctr"/>
              <a:lstStyle/>
              <a:p>
                <a:pPr fontAlgn="auto">
                  <a:spcBef>
                    <a:spcPts val="0"/>
                  </a:spcBef>
                  <a:spcAft>
                    <a:spcPts val="0"/>
                  </a:spcAft>
                </a:pPr>
                <a:endParaRPr lang="zh-CN" altLang="en-US">
                  <a:solidFill>
                    <a:srgbClr val="FFFFCC"/>
                  </a:solidFill>
                  <a:latin typeface="Arial Narrow"/>
                  <a:cs typeface="+mn-cs"/>
                </a:endParaRPr>
              </a:p>
            </p:txBody>
          </p:sp>
          <p:grpSp>
            <p:nvGrpSpPr>
              <p:cNvPr id="596" name="Group 48">
                <a:extLst>
                  <a:ext uri="{FF2B5EF4-FFF2-40B4-BE49-F238E27FC236}">
                    <a16:creationId xmlns:a16="http://schemas.microsoft.com/office/drawing/2014/main" id="{5112DC2A-DB60-DF87-04EF-6BE8D1965A3C}"/>
                  </a:ext>
                </a:extLst>
              </p:cNvPr>
              <p:cNvGrpSpPr>
                <a:grpSpLocks/>
              </p:cNvGrpSpPr>
              <p:nvPr/>
            </p:nvGrpSpPr>
            <p:grpSpPr bwMode="auto">
              <a:xfrm>
                <a:off x="2112" y="3198"/>
                <a:ext cx="468" cy="308"/>
                <a:chOff x="2064" y="2251"/>
                <a:chExt cx="468" cy="308"/>
              </a:xfrm>
            </p:grpSpPr>
            <p:sp>
              <p:nvSpPr>
                <p:cNvPr id="602" name="AutoShape 49">
                  <a:extLst>
                    <a:ext uri="{FF2B5EF4-FFF2-40B4-BE49-F238E27FC236}">
                      <a16:creationId xmlns:a16="http://schemas.microsoft.com/office/drawing/2014/main" id="{78291D67-E8F7-DE71-4FD4-A7DB3EC24D86}"/>
                    </a:ext>
                  </a:extLst>
                </p:cNvPr>
                <p:cNvSpPr>
                  <a:spLocks noChangeArrowheads="1"/>
                </p:cNvSpPr>
                <p:nvPr/>
              </p:nvSpPr>
              <p:spPr bwMode="auto">
                <a:xfrm>
                  <a:off x="2064" y="2296"/>
                  <a:ext cx="317" cy="227"/>
                </a:xfrm>
                <a:prstGeom prst="roundRect">
                  <a:avLst>
                    <a:gd name="adj" fmla="val 16667"/>
                  </a:avLst>
                </a:prstGeom>
                <a:noFill/>
                <a:ln w="25400">
                  <a:solidFill>
                    <a:srgbClr val="000080"/>
                  </a:solidFill>
                  <a:round/>
                  <a:headEnd/>
                  <a:tailEnd/>
                </a:ln>
              </p:spPr>
              <p:txBody>
                <a:bodyPr wrap="none" anchor="ctr"/>
                <a:lstStyle/>
                <a:p>
                  <a:pPr fontAlgn="auto">
                    <a:spcBef>
                      <a:spcPts val="0"/>
                    </a:spcBef>
                    <a:spcAft>
                      <a:spcPts val="0"/>
                    </a:spcAft>
                  </a:pPr>
                  <a:endParaRPr lang="zh-CN" altLang="en-US">
                    <a:solidFill>
                      <a:srgbClr val="FFFFCC"/>
                    </a:solidFill>
                    <a:latin typeface="Arial Narrow"/>
                    <a:cs typeface="+mn-cs"/>
                  </a:endParaRPr>
                </a:p>
              </p:txBody>
            </p:sp>
            <p:sp>
              <p:nvSpPr>
                <p:cNvPr id="603" name="Text Box 50">
                  <a:extLst>
                    <a:ext uri="{FF2B5EF4-FFF2-40B4-BE49-F238E27FC236}">
                      <a16:creationId xmlns:a16="http://schemas.microsoft.com/office/drawing/2014/main" id="{C227CE07-A5DE-D91D-A120-8DCB1979EDD9}"/>
                    </a:ext>
                  </a:extLst>
                </p:cNvPr>
                <p:cNvSpPr txBox="1">
                  <a:spLocks noChangeArrowheads="1"/>
                </p:cNvSpPr>
                <p:nvPr/>
              </p:nvSpPr>
              <p:spPr bwMode="auto">
                <a:xfrm>
                  <a:off x="2104" y="2251"/>
                  <a:ext cx="428" cy="308"/>
                </a:xfrm>
                <a:prstGeom prst="rect">
                  <a:avLst/>
                </a:prstGeom>
                <a:noFill/>
                <a:ln w="9525">
                  <a:noFill/>
                  <a:miter lim="800000"/>
                  <a:headEnd/>
                  <a:tailEnd/>
                </a:ln>
              </p:spPr>
              <p:txBody>
                <a:bodyPr>
                  <a:spAutoFit/>
                </a:bodyPr>
                <a:lstStyle/>
                <a:p>
                  <a:pPr fontAlgn="auto">
                    <a:spcBef>
                      <a:spcPts val="0"/>
                    </a:spcBef>
                    <a:spcAft>
                      <a:spcPts val="0"/>
                    </a:spcAft>
                  </a:pPr>
                  <a:r>
                    <a:rPr lang="en-US" altLang="zh-CN" sz="2600">
                      <a:solidFill>
                        <a:srgbClr val="F20000"/>
                      </a:solidFill>
                      <a:latin typeface="Arial Narrow"/>
                      <a:cs typeface="+mn-cs"/>
                    </a:rPr>
                    <a:t>5</a:t>
                  </a:r>
                </a:p>
              </p:txBody>
            </p:sp>
          </p:grpSp>
          <p:grpSp>
            <p:nvGrpSpPr>
              <p:cNvPr id="597" name="Group 51">
                <a:extLst>
                  <a:ext uri="{FF2B5EF4-FFF2-40B4-BE49-F238E27FC236}">
                    <a16:creationId xmlns:a16="http://schemas.microsoft.com/office/drawing/2014/main" id="{E6C28004-F048-3978-0CE2-1BCECD4D4675}"/>
                  </a:ext>
                </a:extLst>
              </p:cNvPr>
              <p:cNvGrpSpPr>
                <a:grpSpLocks/>
              </p:cNvGrpSpPr>
              <p:nvPr/>
            </p:nvGrpSpPr>
            <p:grpSpPr bwMode="auto">
              <a:xfrm>
                <a:off x="2685" y="3191"/>
                <a:ext cx="971" cy="308"/>
                <a:chOff x="2538" y="1525"/>
                <a:chExt cx="971" cy="308"/>
              </a:xfrm>
            </p:grpSpPr>
            <p:sp>
              <p:nvSpPr>
                <p:cNvPr id="600" name="Text Box 52">
                  <a:extLst>
                    <a:ext uri="{FF2B5EF4-FFF2-40B4-BE49-F238E27FC236}">
                      <a16:creationId xmlns:a16="http://schemas.microsoft.com/office/drawing/2014/main" id="{8ABB54F5-03A9-81A4-0156-B9B2D267DB73}"/>
                    </a:ext>
                  </a:extLst>
                </p:cNvPr>
                <p:cNvSpPr txBox="1">
                  <a:spLocks noChangeArrowheads="1"/>
                </p:cNvSpPr>
                <p:nvPr/>
              </p:nvSpPr>
              <p:spPr bwMode="auto">
                <a:xfrm>
                  <a:off x="2562" y="1525"/>
                  <a:ext cx="947" cy="308"/>
                </a:xfrm>
                <a:prstGeom prst="rect">
                  <a:avLst/>
                </a:prstGeom>
                <a:noFill/>
                <a:ln w="9525">
                  <a:noFill/>
                  <a:miter lim="800000"/>
                  <a:headEnd/>
                  <a:tailEnd/>
                </a:ln>
              </p:spPr>
              <p:txBody>
                <a:bodyPr>
                  <a:spAutoFit/>
                </a:bodyPr>
                <a:lstStyle/>
                <a:p>
                  <a:pPr fontAlgn="auto">
                    <a:spcBef>
                      <a:spcPts val="0"/>
                    </a:spcBef>
                    <a:spcAft>
                      <a:spcPts val="0"/>
                    </a:spcAft>
                  </a:pPr>
                  <a:r>
                    <a:rPr lang="en-US" altLang="zh-CN" sz="2600">
                      <a:solidFill>
                        <a:srgbClr val="F20000"/>
                      </a:solidFill>
                      <a:latin typeface="Arial Narrow"/>
                      <a:cs typeface="+mn-cs"/>
                    </a:rPr>
                    <a:t>9  13</a:t>
                  </a:r>
                </a:p>
              </p:txBody>
            </p:sp>
            <p:sp>
              <p:nvSpPr>
                <p:cNvPr id="601" name="AutoShape 53">
                  <a:extLst>
                    <a:ext uri="{FF2B5EF4-FFF2-40B4-BE49-F238E27FC236}">
                      <a16:creationId xmlns:a16="http://schemas.microsoft.com/office/drawing/2014/main" id="{9352B220-FDE2-1D7B-1C98-88E1D0A02515}"/>
                    </a:ext>
                  </a:extLst>
                </p:cNvPr>
                <p:cNvSpPr>
                  <a:spLocks noChangeArrowheads="1"/>
                </p:cNvSpPr>
                <p:nvPr/>
              </p:nvSpPr>
              <p:spPr bwMode="auto">
                <a:xfrm>
                  <a:off x="2538" y="1576"/>
                  <a:ext cx="590" cy="227"/>
                </a:xfrm>
                <a:prstGeom prst="roundRect">
                  <a:avLst>
                    <a:gd name="adj" fmla="val 16667"/>
                  </a:avLst>
                </a:prstGeom>
                <a:noFill/>
                <a:ln w="25400">
                  <a:solidFill>
                    <a:srgbClr val="000080"/>
                  </a:solidFill>
                  <a:round/>
                  <a:headEnd/>
                  <a:tailEnd/>
                </a:ln>
              </p:spPr>
              <p:txBody>
                <a:bodyPr wrap="none" anchor="ctr"/>
                <a:lstStyle/>
                <a:p>
                  <a:pPr fontAlgn="auto">
                    <a:spcBef>
                      <a:spcPts val="0"/>
                    </a:spcBef>
                    <a:spcAft>
                      <a:spcPts val="0"/>
                    </a:spcAft>
                  </a:pPr>
                  <a:endParaRPr lang="zh-CN" altLang="en-US">
                    <a:solidFill>
                      <a:srgbClr val="FFFFCC"/>
                    </a:solidFill>
                    <a:latin typeface="Arial Narrow"/>
                    <a:cs typeface="+mn-cs"/>
                  </a:endParaRPr>
                </a:p>
              </p:txBody>
            </p:sp>
          </p:grpSp>
          <p:sp>
            <p:nvSpPr>
              <p:cNvPr id="598" name="Line 54">
                <a:extLst>
                  <a:ext uri="{FF2B5EF4-FFF2-40B4-BE49-F238E27FC236}">
                    <a16:creationId xmlns:a16="http://schemas.microsoft.com/office/drawing/2014/main" id="{176A4B92-44D5-9EBE-0E42-343DBBCA81F6}"/>
                  </a:ext>
                </a:extLst>
              </p:cNvPr>
              <p:cNvSpPr>
                <a:spLocks noChangeShapeType="1"/>
              </p:cNvSpPr>
              <p:nvPr/>
            </p:nvSpPr>
            <p:spPr bwMode="auto">
              <a:xfrm>
                <a:off x="2654" y="2840"/>
                <a:ext cx="181" cy="363"/>
              </a:xfrm>
              <a:prstGeom prst="line">
                <a:avLst/>
              </a:prstGeom>
              <a:noFill/>
              <a:ln w="19050">
                <a:solidFill>
                  <a:srgbClr val="000080"/>
                </a:solidFill>
                <a:round/>
                <a:headEnd/>
                <a:tailEnd type="triangle" w="med" len="lg"/>
              </a:ln>
            </p:spPr>
            <p:txBody>
              <a:bodyPr wrap="none" anchor="ctr"/>
              <a:lstStyle/>
              <a:p>
                <a:pPr fontAlgn="auto">
                  <a:spcBef>
                    <a:spcPts val="0"/>
                  </a:spcBef>
                  <a:spcAft>
                    <a:spcPts val="0"/>
                  </a:spcAft>
                </a:pPr>
                <a:endParaRPr lang="zh-CN" altLang="en-US">
                  <a:solidFill>
                    <a:srgbClr val="000000"/>
                  </a:solidFill>
                  <a:latin typeface="Arial Narrow"/>
                  <a:cs typeface="+mn-cs"/>
                </a:endParaRPr>
              </a:p>
            </p:txBody>
          </p:sp>
          <p:sp>
            <p:nvSpPr>
              <p:cNvPr id="599" name="Line 55">
                <a:extLst>
                  <a:ext uri="{FF2B5EF4-FFF2-40B4-BE49-F238E27FC236}">
                    <a16:creationId xmlns:a16="http://schemas.microsoft.com/office/drawing/2014/main" id="{56930E2D-EC6D-D1B2-6163-FF9FBC07F7D7}"/>
                  </a:ext>
                </a:extLst>
              </p:cNvPr>
              <p:cNvSpPr>
                <a:spLocks noChangeShapeType="1"/>
              </p:cNvSpPr>
              <p:nvPr/>
            </p:nvSpPr>
            <p:spPr bwMode="auto">
              <a:xfrm flipH="1">
                <a:off x="2290" y="2840"/>
                <a:ext cx="182" cy="363"/>
              </a:xfrm>
              <a:prstGeom prst="line">
                <a:avLst/>
              </a:prstGeom>
              <a:noFill/>
              <a:ln w="19050">
                <a:solidFill>
                  <a:srgbClr val="000080"/>
                </a:solidFill>
                <a:round/>
                <a:headEnd/>
                <a:tailEnd type="triangle" w="med" len="lg"/>
              </a:ln>
            </p:spPr>
            <p:txBody>
              <a:bodyPr wrap="none" anchor="ctr"/>
              <a:lstStyle/>
              <a:p>
                <a:pPr fontAlgn="auto">
                  <a:spcBef>
                    <a:spcPts val="0"/>
                  </a:spcBef>
                  <a:spcAft>
                    <a:spcPts val="0"/>
                  </a:spcAft>
                </a:pPr>
                <a:endParaRPr lang="zh-CN" altLang="en-US">
                  <a:solidFill>
                    <a:srgbClr val="000000"/>
                  </a:solidFill>
                  <a:latin typeface="Arial Narrow"/>
                  <a:cs typeface="+mn-cs"/>
                </a:endParaRPr>
              </a:p>
            </p:txBody>
          </p:sp>
        </p:grpSp>
      </p:grpSp>
      <p:grpSp>
        <p:nvGrpSpPr>
          <p:cNvPr id="606" name="Group 56">
            <a:extLst>
              <a:ext uri="{FF2B5EF4-FFF2-40B4-BE49-F238E27FC236}">
                <a16:creationId xmlns:a16="http://schemas.microsoft.com/office/drawing/2014/main" id="{E81B196C-5DE7-5A29-5C9C-3580A7BE17F1}"/>
              </a:ext>
            </a:extLst>
          </p:cNvPr>
          <p:cNvGrpSpPr>
            <a:grpSpLocks/>
          </p:cNvGrpSpPr>
          <p:nvPr/>
        </p:nvGrpSpPr>
        <p:grpSpPr bwMode="auto">
          <a:xfrm>
            <a:off x="3902075" y="4530725"/>
            <a:ext cx="1719263" cy="504825"/>
            <a:chOff x="2608" y="2856"/>
            <a:chExt cx="1083" cy="318"/>
          </a:xfrm>
        </p:grpSpPr>
        <p:sp>
          <p:nvSpPr>
            <p:cNvPr id="607" name="Rectangle 57">
              <a:extLst>
                <a:ext uri="{FF2B5EF4-FFF2-40B4-BE49-F238E27FC236}">
                  <a16:creationId xmlns:a16="http://schemas.microsoft.com/office/drawing/2014/main" id="{AD247FDC-C847-1CA3-AB4A-8FA485F0BF1B}"/>
                </a:ext>
              </a:extLst>
            </p:cNvPr>
            <p:cNvSpPr>
              <a:spLocks noChangeArrowheads="1"/>
            </p:cNvSpPr>
            <p:nvPr/>
          </p:nvSpPr>
          <p:spPr bwMode="auto">
            <a:xfrm>
              <a:off x="2608" y="2856"/>
              <a:ext cx="862" cy="318"/>
            </a:xfrm>
            <a:prstGeom prst="rect">
              <a:avLst/>
            </a:prstGeom>
            <a:solidFill>
              <a:srgbClr val="FFFFFF"/>
            </a:solidFill>
            <a:ln w="9525">
              <a:noFill/>
              <a:miter lim="800000"/>
              <a:headEnd/>
              <a:tailEnd/>
            </a:ln>
          </p:spPr>
          <p:txBody>
            <a:bodyPr wrap="none" anchor="ctr"/>
            <a:lstStyle/>
            <a:p>
              <a:pPr fontAlgn="auto">
                <a:spcBef>
                  <a:spcPts val="0"/>
                </a:spcBef>
                <a:spcAft>
                  <a:spcPts val="0"/>
                </a:spcAft>
              </a:pPr>
              <a:endParaRPr lang="zh-CN" altLang="en-US">
                <a:solidFill>
                  <a:srgbClr val="FFFFCC"/>
                </a:solidFill>
                <a:latin typeface="Arial Narrow"/>
                <a:cs typeface="+mn-cs"/>
              </a:endParaRPr>
            </a:p>
          </p:txBody>
        </p:sp>
        <p:grpSp>
          <p:nvGrpSpPr>
            <p:cNvPr id="608" name="Group 58">
              <a:extLst>
                <a:ext uri="{FF2B5EF4-FFF2-40B4-BE49-F238E27FC236}">
                  <a16:creationId xmlns:a16="http://schemas.microsoft.com/office/drawing/2014/main" id="{7AE303C6-21D9-C494-DF70-54A7F7D3C1C5}"/>
                </a:ext>
              </a:extLst>
            </p:cNvPr>
            <p:cNvGrpSpPr>
              <a:grpSpLocks/>
            </p:cNvGrpSpPr>
            <p:nvPr/>
          </p:nvGrpSpPr>
          <p:grpSpPr bwMode="auto">
            <a:xfrm>
              <a:off x="2677" y="2856"/>
              <a:ext cx="1014" cy="308"/>
              <a:chOff x="2835" y="3708"/>
              <a:chExt cx="1014" cy="308"/>
            </a:xfrm>
          </p:grpSpPr>
          <p:sp>
            <p:nvSpPr>
              <p:cNvPr id="609" name="AutoShape 59">
                <a:extLst>
                  <a:ext uri="{FF2B5EF4-FFF2-40B4-BE49-F238E27FC236}">
                    <a16:creationId xmlns:a16="http://schemas.microsoft.com/office/drawing/2014/main" id="{EFFA36DE-2E3A-9FA5-3AE8-B0B5CAF2A855}"/>
                  </a:ext>
                </a:extLst>
              </p:cNvPr>
              <p:cNvSpPr>
                <a:spLocks noChangeArrowheads="1"/>
              </p:cNvSpPr>
              <p:nvPr/>
            </p:nvSpPr>
            <p:spPr bwMode="auto">
              <a:xfrm>
                <a:off x="2835" y="3748"/>
                <a:ext cx="862" cy="227"/>
              </a:xfrm>
              <a:prstGeom prst="roundRect">
                <a:avLst>
                  <a:gd name="adj" fmla="val 16667"/>
                </a:avLst>
              </a:prstGeom>
              <a:noFill/>
              <a:ln w="25400">
                <a:solidFill>
                  <a:srgbClr val="000080"/>
                </a:solidFill>
                <a:round/>
                <a:headEnd/>
                <a:tailEnd/>
              </a:ln>
            </p:spPr>
            <p:txBody>
              <a:bodyPr wrap="none" anchor="ctr"/>
              <a:lstStyle/>
              <a:p>
                <a:pPr fontAlgn="auto">
                  <a:spcBef>
                    <a:spcPts val="0"/>
                  </a:spcBef>
                  <a:spcAft>
                    <a:spcPts val="0"/>
                  </a:spcAft>
                </a:pPr>
                <a:endParaRPr lang="zh-CN" altLang="en-US">
                  <a:solidFill>
                    <a:srgbClr val="FFFFCC"/>
                  </a:solidFill>
                  <a:latin typeface="Arial Narrow"/>
                  <a:cs typeface="+mn-cs"/>
                </a:endParaRPr>
              </a:p>
            </p:txBody>
          </p:sp>
          <p:sp>
            <p:nvSpPr>
              <p:cNvPr id="610" name="Rectangle 60">
                <a:extLst>
                  <a:ext uri="{FF2B5EF4-FFF2-40B4-BE49-F238E27FC236}">
                    <a16:creationId xmlns:a16="http://schemas.microsoft.com/office/drawing/2014/main" id="{613E7517-CDA6-72E2-2493-E04BACAEFE38}"/>
                  </a:ext>
                </a:extLst>
              </p:cNvPr>
              <p:cNvSpPr>
                <a:spLocks noChangeArrowheads="1"/>
              </p:cNvSpPr>
              <p:nvPr/>
            </p:nvSpPr>
            <p:spPr bwMode="auto">
              <a:xfrm>
                <a:off x="2891" y="3708"/>
                <a:ext cx="958" cy="308"/>
              </a:xfrm>
              <a:prstGeom prst="rect">
                <a:avLst/>
              </a:prstGeom>
              <a:noFill/>
              <a:ln w="9525">
                <a:noFill/>
                <a:miter lim="800000"/>
                <a:headEnd/>
                <a:tailEnd/>
              </a:ln>
            </p:spPr>
            <p:txBody>
              <a:bodyPr>
                <a:spAutoFit/>
              </a:bodyPr>
              <a:lstStyle/>
              <a:p>
                <a:pPr fontAlgn="auto">
                  <a:spcBef>
                    <a:spcPts val="0"/>
                  </a:spcBef>
                  <a:spcAft>
                    <a:spcPts val="0"/>
                  </a:spcAft>
                </a:pPr>
                <a:r>
                  <a:rPr lang="en-US" altLang="zh-CN" sz="2600">
                    <a:solidFill>
                      <a:srgbClr val="F20000"/>
                    </a:solidFill>
                    <a:latin typeface="Arial Narrow"/>
                    <a:cs typeface="+mn-cs"/>
                  </a:rPr>
                  <a:t>8  9  13</a:t>
                </a:r>
              </a:p>
            </p:txBody>
          </p:sp>
        </p:grpSp>
      </p:grpSp>
      <p:grpSp>
        <p:nvGrpSpPr>
          <p:cNvPr id="611" name="Group 61">
            <a:extLst>
              <a:ext uri="{FF2B5EF4-FFF2-40B4-BE49-F238E27FC236}">
                <a16:creationId xmlns:a16="http://schemas.microsoft.com/office/drawing/2014/main" id="{B0A3E4EB-4FBE-0DD1-8506-11DE91B5685F}"/>
              </a:ext>
            </a:extLst>
          </p:cNvPr>
          <p:cNvGrpSpPr>
            <a:grpSpLocks/>
          </p:cNvGrpSpPr>
          <p:nvPr/>
        </p:nvGrpSpPr>
        <p:grpSpPr bwMode="auto">
          <a:xfrm>
            <a:off x="2686050" y="4521200"/>
            <a:ext cx="1309688" cy="517525"/>
            <a:chOff x="1927" y="2854"/>
            <a:chExt cx="825" cy="326"/>
          </a:xfrm>
        </p:grpSpPr>
        <p:sp>
          <p:nvSpPr>
            <p:cNvPr id="612" name="Rectangle 62">
              <a:extLst>
                <a:ext uri="{FF2B5EF4-FFF2-40B4-BE49-F238E27FC236}">
                  <a16:creationId xmlns:a16="http://schemas.microsoft.com/office/drawing/2014/main" id="{FD2E9D50-3286-89D7-7CF0-CA09BDE7D7D5}"/>
                </a:ext>
              </a:extLst>
            </p:cNvPr>
            <p:cNvSpPr>
              <a:spLocks noChangeArrowheads="1"/>
            </p:cNvSpPr>
            <p:nvPr/>
          </p:nvSpPr>
          <p:spPr bwMode="auto">
            <a:xfrm>
              <a:off x="1927" y="2862"/>
              <a:ext cx="680" cy="318"/>
            </a:xfrm>
            <a:prstGeom prst="rect">
              <a:avLst/>
            </a:prstGeom>
            <a:solidFill>
              <a:srgbClr val="FFFFFF"/>
            </a:solidFill>
            <a:ln w="9525">
              <a:noFill/>
              <a:miter lim="800000"/>
              <a:headEnd/>
              <a:tailEnd/>
            </a:ln>
          </p:spPr>
          <p:txBody>
            <a:bodyPr wrap="none" anchor="ctr"/>
            <a:lstStyle/>
            <a:p>
              <a:pPr fontAlgn="auto">
                <a:spcBef>
                  <a:spcPts val="0"/>
                </a:spcBef>
                <a:spcAft>
                  <a:spcPts val="0"/>
                </a:spcAft>
              </a:pPr>
              <a:endParaRPr lang="zh-CN" altLang="en-US">
                <a:solidFill>
                  <a:srgbClr val="FFFFCC"/>
                </a:solidFill>
                <a:latin typeface="Arial Narrow"/>
                <a:cs typeface="+mn-cs"/>
              </a:endParaRPr>
            </a:p>
          </p:txBody>
        </p:sp>
        <p:grpSp>
          <p:nvGrpSpPr>
            <p:cNvPr id="613" name="Group 63">
              <a:extLst>
                <a:ext uri="{FF2B5EF4-FFF2-40B4-BE49-F238E27FC236}">
                  <a16:creationId xmlns:a16="http://schemas.microsoft.com/office/drawing/2014/main" id="{4AC017D7-C4AC-B556-84E7-BF47CF126C45}"/>
                </a:ext>
              </a:extLst>
            </p:cNvPr>
            <p:cNvGrpSpPr>
              <a:grpSpLocks/>
            </p:cNvGrpSpPr>
            <p:nvPr/>
          </p:nvGrpSpPr>
          <p:grpSpPr bwMode="auto">
            <a:xfrm>
              <a:off x="1957" y="2854"/>
              <a:ext cx="795" cy="308"/>
              <a:chOff x="2608" y="3523"/>
              <a:chExt cx="795" cy="308"/>
            </a:xfrm>
          </p:grpSpPr>
          <p:sp>
            <p:nvSpPr>
              <p:cNvPr id="614" name="AutoShape 64">
                <a:extLst>
                  <a:ext uri="{FF2B5EF4-FFF2-40B4-BE49-F238E27FC236}">
                    <a16:creationId xmlns:a16="http://schemas.microsoft.com/office/drawing/2014/main" id="{82649DE0-DD18-3A27-469E-A741BF4B4E53}"/>
                  </a:ext>
                </a:extLst>
              </p:cNvPr>
              <p:cNvSpPr>
                <a:spLocks noChangeArrowheads="1"/>
              </p:cNvSpPr>
              <p:nvPr/>
            </p:nvSpPr>
            <p:spPr bwMode="auto">
              <a:xfrm>
                <a:off x="2608" y="3566"/>
                <a:ext cx="590" cy="227"/>
              </a:xfrm>
              <a:prstGeom prst="roundRect">
                <a:avLst>
                  <a:gd name="adj" fmla="val 16667"/>
                </a:avLst>
              </a:prstGeom>
              <a:noFill/>
              <a:ln w="25400">
                <a:solidFill>
                  <a:srgbClr val="000080"/>
                </a:solidFill>
                <a:round/>
                <a:headEnd/>
                <a:tailEnd/>
              </a:ln>
            </p:spPr>
            <p:txBody>
              <a:bodyPr wrap="none" anchor="ctr"/>
              <a:lstStyle/>
              <a:p>
                <a:pPr fontAlgn="auto">
                  <a:spcBef>
                    <a:spcPts val="0"/>
                  </a:spcBef>
                  <a:spcAft>
                    <a:spcPts val="0"/>
                  </a:spcAft>
                </a:pPr>
                <a:endParaRPr lang="zh-CN" altLang="en-US">
                  <a:solidFill>
                    <a:srgbClr val="FFFFCC"/>
                  </a:solidFill>
                  <a:latin typeface="Arial Narrow"/>
                  <a:cs typeface="+mn-cs"/>
                </a:endParaRPr>
              </a:p>
            </p:txBody>
          </p:sp>
          <p:sp>
            <p:nvSpPr>
              <p:cNvPr id="615" name="Rectangle 65">
                <a:extLst>
                  <a:ext uri="{FF2B5EF4-FFF2-40B4-BE49-F238E27FC236}">
                    <a16:creationId xmlns:a16="http://schemas.microsoft.com/office/drawing/2014/main" id="{878F05E2-24B3-1DFC-0332-A853DFCC7C32}"/>
                  </a:ext>
                </a:extLst>
              </p:cNvPr>
              <p:cNvSpPr>
                <a:spLocks noChangeArrowheads="1"/>
              </p:cNvSpPr>
              <p:nvPr/>
            </p:nvSpPr>
            <p:spPr bwMode="auto">
              <a:xfrm>
                <a:off x="2677" y="3523"/>
                <a:ext cx="726" cy="308"/>
              </a:xfrm>
              <a:prstGeom prst="rect">
                <a:avLst/>
              </a:prstGeom>
              <a:noFill/>
              <a:ln w="9525">
                <a:noFill/>
                <a:miter lim="800000"/>
                <a:headEnd/>
                <a:tailEnd/>
              </a:ln>
            </p:spPr>
            <p:txBody>
              <a:bodyPr>
                <a:spAutoFit/>
              </a:bodyPr>
              <a:lstStyle/>
              <a:p>
                <a:pPr fontAlgn="auto">
                  <a:spcBef>
                    <a:spcPts val="0"/>
                  </a:spcBef>
                  <a:spcAft>
                    <a:spcPts val="0"/>
                  </a:spcAft>
                </a:pPr>
                <a:r>
                  <a:rPr lang="en-US" altLang="zh-CN" sz="2600">
                    <a:solidFill>
                      <a:srgbClr val="F20000"/>
                    </a:solidFill>
                    <a:latin typeface="Arial Narrow"/>
                    <a:cs typeface="+mn-cs"/>
                  </a:rPr>
                  <a:t>1  5</a:t>
                </a:r>
              </a:p>
            </p:txBody>
          </p:sp>
        </p:grpSp>
      </p:grpSp>
      <p:grpSp>
        <p:nvGrpSpPr>
          <p:cNvPr id="616" name="Group 66">
            <a:extLst>
              <a:ext uri="{FF2B5EF4-FFF2-40B4-BE49-F238E27FC236}">
                <a16:creationId xmlns:a16="http://schemas.microsoft.com/office/drawing/2014/main" id="{DF4A1AAF-890F-FA27-78D9-D1C5D9406BAA}"/>
              </a:ext>
            </a:extLst>
          </p:cNvPr>
          <p:cNvGrpSpPr>
            <a:grpSpLocks/>
          </p:cNvGrpSpPr>
          <p:nvPr/>
        </p:nvGrpSpPr>
        <p:grpSpPr bwMode="auto">
          <a:xfrm>
            <a:off x="3963988" y="4508500"/>
            <a:ext cx="2336800" cy="539750"/>
            <a:chOff x="2645" y="2848"/>
            <a:chExt cx="1472" cy="340"/>
          </a:xfrm>
        </p:grpSpPr>
        <p:sp>
          <p:nvSpPr>
            <p:cNvPr id="617" name="Rectangle 67">
              <a:extLst>
                <a:ext uri="{FF2B5EF4-FFF2-40B4-BE49-F238E27FC236}">
                  <a16:creationId xmlns:a16="http://schemas.microsoft.com/office/drawing/2014/main" id="{48146103-9805-9E0E-1415-0B9B302840DC}"/>
                </a:ext>
              </a:extLst>
            </p:cNvPr>
            <p:cNvSpPr>
              <a:spLocks noChangeArrowheads="1"/>
            </p:cNvSpPr>
            <p:nvPr/>
          </p:nvSpPr>
          <p:spPr bwMode="auto">
            <a:xfrm>
              <a:off x="2645" y="2870"/>
              <a:ext cx="1089" cy="318"/>
            </a:xfrm>
            <a:prstGeom prst="rect">
              <a:avLst/>
            </a:prstGeom>
            <a:solidFill>
              <a:srgbClr val="FFFFFF"/>
            </a:solidFill>
            <a:ln w="9525">
              <a:noFill/>
              <a:miter lim="800000"/>
              <a:headEnd/>
              <a:tailEnd/>
            </a:ln>
          </p:spPr>
          <p:txBody>
            <a:bodyPr wrap="none" anchor="ctr"/>
            <a:lstStyle/>
            <a:p>
              <a:pPr fontAlgn="auto">
                <a:spcBef>
                  <a:spcPts val="0"/>
                </a:spcBef>
                <a:spcAft>
                  <a:spcPts val="0"/>
                </a:spcAft>
              </a:pPr>
              <a:endParaRPr lang="zh-CN" altLang="en-US">
                <a:solidFill>
                  <a:srgbClr val="FFFFCC"/>
                </a:solidFill>
                <a:latin typeface="Arial Narrow"/>
                <a:cs typeface="+mn-cs"/>
              </a:endParaRPr>
            </a:p>
          </p:txBody>
        </p:sp>
        <p:grpSp>
          <p:nvGrpSpPr>
            <p:cNvPr id="618" name="Group 68">
              <a:extLst>
                <a:ext uri="{FF2B5EF4-FFF2-40B4-BE49-F238E27FC236}">
                  <a16:creationId xmlns:a16="http://schemas.microsoft.com/office/drawing/2014/main" id="{5258C5A6-BC9E-0269-D46D-AF30D0A8F490}"/>
                </a:ext>
              </a:extLst>
            </p:cNvPr>
            <p:cNvGrpSpPr>
              <a:grpSpLocks/>
            </p:cNvGrpSpPr>
            <p:nvPr/>
          </p:nvGrpSpPr>
          <p:grpSpPr bwMode="auto">
            <a:xfrm>
              <a:off x="2669" y="2848"/>
              <a:ext cx="1448" cy="308"/>
              <a:chOff x="2653" y="3430"/>
              <a:chExt cx="1448" cy="308"/>
            </a:xfrm>
          </p:grpSpPr>
          <p:sp>
            <p:nvSpPr>
              <p:cNvPr id="619" name="AutoShape 69">
                <a:extLst>
                  <a:ext uri="{FF2B5EF4-FFF2-40B4-BE49-F238E27FC236}">
                    <a16:creationId xmlns:a16="http://schemas.microsoft.com/office/drawing/2014/main" id="{0931DAE9-0811-9D95-F4CA-3A52315C59C3}"/>
                  </a:ext>
                </a:extLst>
              </p:cNvPr>
              <p:cNvSpPr>
                <a:spLocks noChangeArrowheads="1"/>
              </p:cNvSpPr>
              <p:nvPr/>
            </p:nvSpPr>
            <p:spPr bwMode="auto">
              <a:xfrm>
                <a:off x="2653" y="3475"/>
                <a:ext cx="1224" cy="227"/>
              </a:xfrm>
              <a:prstGeom prst="roundRect">
                <a:avLst>
                  <a:gd name="adj" fmla="val 16667"/>
                </a:avLst>
              </a:prstGeom>
              <a:noFill/>
              <a:ln w="25400">
                <a:solidFill>
                  <a:srgbClr val="000080"/>
                </a:solidFill>
                <a:round/>
                <a:headEnd/>
                <a:tailEnd/>
              </a:ln>
            </p:spPr>
            <p:txBody>
              <a:bodyPr wrap="none" anchor="ctr"/>
              <a:lstStyle/>
              <a:p>
                <a:pPr fontAlgn="auto">
                  <a:spcBef>
                    <a:spcPts val="0"/>
                  </a:spcBef>
                  <a:spcAft>
                    <a:spcPts val="0"/>
                  </a:spcAft>
                </a:pPr>
                <a:endParaRPr lang="zh-CN" altLang="en-US">
                  <a:solidFill>
                    <a:srgbClr val="FFFFCC"/>
                  </a:solidFill>
                  <a:latin typeface="Arial Narrow"/>
                  <a:cs typeface="+mn-cs"/>
                </a:endParaRPr>
              </a:p>
            </p:txBody>
          </p:sp>
          <p:sp>
            <p:nvSpPr>
              <p:cNvPr id="620" name="Rectangle 70">
                <a:extLst>
                  <a:ext uri="{FF2B5EF4-FFF2-40B4-BE49-F238E27FC236}">
                    <a16:creationId xmlns:a16="http://schemas.microsoft.com/office/drawing/2014/main" id="{53E841CE-6765-9486-9A8E-004FA9768F6F}"/>
                  </a:ext>
                </a:extLst>
              </p:cNvPr>
              <p:cNvSpPr>
                <a:spLocks noChangeArrowheads="1"/>
              </p:cNvSpPr>
              <p:nvPr/>
            </p:nvSpPr>
            <p:spPr bwMode="auto">
              <a:xfrm>
                <a:off x="2744" y="3430"/>
                <a:ext cx="1357" cy="308"/>
              </a:xfrm>
              <a:prstGeom prst="rect">
                <a:avLst/>
              </a:prstGeom>
              <a:noFill/>
              <a:ln w="9525">
                <a:noFill/>
                <a:miter lim="800000"/>
                <a:headEnd/>
                <a:tailEnd/>
              </a:ln>
            </p:spPr>
            <p:txBody>
              <a:bodyPr>
                <a:spAutoFit/>
              </a:bodyPr>
              <a:lstStyle/>
              <a:p>
                <a:pPr fontAlgn="auto">
                  <a:spcBef>
                    <a:spcPts val="0"/>
                  </a:spcBef>
                  <a:spcAft>
                    <a:spcPts val="0"/>
                  </a:spcAft>
                </a:pPr>
                <a:r>
                  <a:rPr lang="en-US" altLang="zh-CN" sz="2600">
                    <a:solidFill>
                      <a:srgbClr val="F20000"/>
                    </a:solidFill>
                    <a:latin typeface="Arial Narrow"/>
                    <a:cs typeface="+mn-cs"/>
                  </a:rPr>
                  <a:t>8  9  12  13</a:t>
                </a:r>
              </a:p>
            </p:txBody>
          </p:sp>
        </p:grpSp>
      </p:grpSp>
      <p:grpSp>
        <p:nvGrpSpPr>
          <p:cNvPr id="621" name="Group 71">
            <a:extLst>
              <a:ext uri="{FF2B5EF4-FFF2-40B4-BE49-F238E27FC236}">
                <a16:creationId xmlns:a16="http://schemas.microsoft.com/office/drawing/2014/main" id="{50A34BB1-7AE9-899B-CC09-3A6504A14572}"/>
              </a:ext>
            </a:extLst>
          </p:cNvPr>
          <p:cNvGrpSpPr>
            <a:grpSpLocks/>
          </p:cNvGrpSpPr>
          <p:nvPr/>
        </p:nvGrpSpPr>
        <p:grpSpPr bwMode="auto">
          <a:xfrm>
            <a:off x="4787900" y="5589588"/>
            <a:ext cx="2366963" cy="496887"/>
            <a:chOff x="3022" y="3566"/>
            <a:chExt cx="1491" cy="313"/>
          </a:xfrm>
        </p:grpSpPr>
        <p:sp>
          <p:nvSpPr>
            <p:cNvPr id="622" name="AutoShape 72">
              <a:extLst>
                <a:ext uri="{FF2B5EF4-FFF2-40B4-BE49-F238E27FC236}">
                  <a16:creationId xmlns:a16="http://schemas.microsoft.com/office/drawing/2014/main" id="{8EFA694A-32A9-9FC2-5722-B14FC60F2284}"/>
                </a:ext>
              </a:extLst>
            </p:cNvPr>
            <p:cNvSpPr>
              <a:spLocks noChangeArrowheads="1"/>
            </p:cNvSpPr>
            <p:nvPr/>
          </p:nvSpPr>
          <p:spPr bwMode="auto">
            <a:xfrm>
              <a:off x="3022" y="3566"/>
              <a:ext cx="1315" cy="313"/>
            </a:xfrm>
            <a:prstGeom prst="wedgeRoundRectCallout">
              <a:avLst>
                <a:gd name="adj1" fmla="val -37301"/>
                <a:gd name="adj2" fmla="val -153194"/>
                <a:gd name="adj3" fmla="val 16667"/>
              </a:avLst>
            </a:prstGeom>
            <a:noFill/>
            <a:ln w="57150">
              <a:solidFill>
                <a:srgbClr val="33CCCC"/>
              </a:solidFill>
              <a:miter lim="800000"/>
              <a:headEnd/>
              <a:tailEnd/>
            </a:ln>
          </p:spPr>
          <p:txBody>
            <a:bodyPr anchor="ctr"/>
            <a:lstStyle/>
            <a:p>
              <a:pPr algn="ctr" fontAlgn="auto">
                <a:spcBef>
                  <a:spcPts val="0"/>
                </a:spcBef>
                <a:spcAft>
                  <a:spcPts val="0"/>
                </a:spcAft>
              </a:pPr>
              <a:endParaRPr lang="zh-CN" altLang="zh-CN" sz="4400">
                <a:solidFill>
                  <a:srgbClr val="FFFFCC"/>
                </a:solidFill>
                <a:latin typeface="Arial Narrow"/>
                <a:cs typeface="+mn-cs"/>
              </a:endParaRPr>
            </a:p>
          </p:txBody>
        </p:sp>
        <p:sp>
          <p:nvSpPr>
            <p:cNvPr id="623" name="Text Box 73">
              <a:extLst>
                <a:ext uri="{FF2B5EF4-FFF2-40B4-BE49-F238E27FC236}">
                  <a16:creationId xmlns:a16="http://schemas.microsoft.com/office/drawing/2014/main" id="{A03F358F-2B53-2DC8-EB9F-40406491CE40}"/>
                </a:ext>
              </a:extLst>
            </p:cNvPr>
            <p:cNvSpPr txBox="1">
              <a:spLocks noChangeArrowheads="1"/>
            </p:cNvSpPr>
            <p:nvPr/>
          </p:nvSpPr>
          <p:spPr bwMode="auto">
            <a:xfrm>
              <a:off x="3054" y="3577"/>
              <a:ext cx="1459" cy="279"/>
            </a:xfrm>
            <a:prstGeom prst="rect">
              <a:avLst/>
            </a:prstGeom>
            <a:noFill/>
            <a:ln w="9525">
              <a:noFill/>
              <a:miter lim="800000"/>
              <a:headEnd/>
              <a:tailEnd/>
            </a:ln>
          </p:spPr>
          <p:txBody>
            <a:bodyPr>
              <a:spAutoFit/>
            </a:bodyPr>
            <a:lstStyle/>
            <a:p>
              <a:pPr fontAlgn="auto">
                <a:spcBef>
                  <a:spcPts val="0"/>
                </a:spcBef>
                <a:spcAft>
                  <a:spcPts val="0"/>
                </a:spcAft>
              </a:pPr>
              <a:r>
                <a:rPr lang="zh-CN" altLang="en-US" sz="2300">
                  <a:solidFill>
                    <a:srgbClr val="F20000"/>
                  </a:solidFill>
                  <a:latin typeface="Arial Narrow"/>
                  <a:ea typeface="幼圆" pitchFamily="49" charset="-122"/>
                  <a:cs typeface="+mn-cs"/>
                </a:rPr>
                <a:t>关键字个数</a:t>
              </a:r>
              <a:r>
                <a:rPr lang="en-US" altLang="zh-CN" sz="2300">
                  <a:solidFill>
                    <a:srgbClr val="F20000"/>
                  </a:solidFill>
                  <a:latin typeface="Arial Narrow"/>
                  <a:cs typeface="+mn-cs"/>
                </a:rPr>
                <a:t>&gt;3</a:t>
              </a:r>
            </a:p>
          </p:txBody>
        </p:sp>
      </p:grpSp>
      <p:sp>
        <p:nvSpPr>
          <p:cNvPr id="624" name="Oval 74">
            <a:extLst>
              <a:ext uri="{FF2B5EF4-FFF2-40B4-BE49-F238E27FC236}">
                <a16:creationId xmlns:a16="http://schemas.microsoft.com/office/drawing/2014/main" id="{1B138BBD-5096-2C34-3258-00CBA7F3EE24}"/>
              </a:ext>
            </a:extLst>
          </p:cNvPr>
          <p:cNvSpPr>
            <a:spLocks noChangeArrowheads="1"/>
          </p:cNvSpPr>
          <p:nvPr/>
        </p:nvSpPr>
        <p:spPr bwMode="auto">
          <a:xfrm>
            <a:off x="4440238" y="4584700"/>
            <a:ext cx="431800" cy="338138"/>
          </a:xfrm>
          <a:prstGeom prst="ellipse">
            <a:avLst/>
          </a:prstGeom>
          <a:noFill/>
          <a:ln w="50800">
            <a:solidFill>
              <a:srgbClr val="33CCCC"/>
            </a:solidFill>
            <a:round/>
            <a:headEnd/>
            <a:tailEnd/>
          </a:ln>
        </p:spPr>
        <p:txBody>
          <a:bodyPr wrap="none" anchor="ctr"/>
          <a:lstStyle/>
          <a:p>
            <a:pPr fontAlgn="auto">
              <a:spcBef>
                <a:spcPts val="0"/>
              </a:spcBef>
              <a:spcAft>
                <a:spcPts val="0"/>
              </a:spcAft>
            </a:pPr>
            <a:endParaRPr lang="zh-CN" altLang="en-US">
              <a:solidFill>
                <a:srgbClr val="FFFFCC"/>
              </a:solidFill>
              <a:latin typeface="Arial Narrow"/>
              <a:cs typeface="+mn-cs"/>
            </a:endParaRPr>
          </a:p>
        </p:txBody>
      </p:sp>
      <p:grpSp>
        <p:nvGrpSpPr>
          <p:cNvPr id="625" name="Group 75">
            <a:extLst>
              <a:ext uri="{FF2B5EF4-FFF2-40B4-BE49-F238E27FC236}">
                <a16:creationId xmlns:a16="http://schemas.microsoft.com/office/drawing/2014/main" id="{A7CC973D-D533-B041-3E45-0D8F1C129453}"/>
              </a:ext>
            </a:extLst>
          </p:cNvPr>
          <p:cNvGrpSpPr>
            <a:grpSpLocks/>
          </p:cNvGrpSpPr>
          <p:nvPr/>
        </p:nvGrpSpPr>
        <p:grpSpPr bwMode="auto">
          <a:xfrm>
            <a:off x="2987675" y="3500438"/>
            <a:ext cx="4032250" cy="3097212"/>
            <a:chOff x="2018" y="2205"/>
            <a:chExt cx="2540" cy="1951"/>
          </a:xfrm>
        </p:grpSpPr>
        <p:grpSp>
          <p:nvGrpSpPr>
            <p:cNvPr id="626" name="Group 76">
              <a:extLst>
                <a:ext uri="{FF2B5EF4-FFF2-40B4-BE49-F238E27FC236}">
                  <a16:creationId xmlns:a16="http://schemas.microsoft.com/office/drawing/2014/main" id="{631B230F-A73D-2987-9414-8BD9EB2F73B4}"/>
                </a:ext>
              </a:extLst>
            </p:cNvPr>
            <p:cNvGrpSpPr>
              <a:grpSpLocks/>
            </p:cNvGrpSpPr>
            <p:nvPr/>
          </p:nvGrpSpPr>
          <p:grpSpPr bwMode="auto">
            <a:xfrm>
              <a:off x="2018" y="2205"/>
              <a:ext cx="2132" cy="953"/>
              <a:chOff x="2018" y="2205"/>
              <a:chExt cx="2132" cy="953"/>
            </a:xfrm>
          </p:grpSpPr>
          <p:sp>
            <p:nvSpPr>
              <p:cNvPr id="628" name="Rectangle 77">
                <a:extLst>
                  <a:ext uri="{FF2B5EF4-FFF2-40B4-BE49-F238E27FC236}">
                    <a16:creationId xmlns:a16="http://schemas.microsoft.com/office/drawing/2014/main" id="{36DEE8E2-332A-9F15-E5EE-EF0CA793D0BB}"/>
                  </a:ext>
                </a:extLst>
              </p:cNvPr>
              <p:cNvSpPr>
                <a:spLocks noChangeArrowheads="1"/>
              </p:cNvSpPr>
              <p:nvPr/>
            </p:nvSpPr>
            <p:spPr bwMode="auto">
              <a:xfrm>
                <a:off x="2608" y="2840"/>
                <a:ext cx="1542" cy="318"/>
              </a:xfrm>
              <a:prstGeom prst="rect">
                <a:avLst/>
              </a:prstGeom>
              <a:solidFill>
                <a:srgbClr val="FFFFFF"/>
              </a:solidFill>
              <a:ln w="9525">
                <a:noFill/>
                <a:miter lim="800000"/>
                <a:headEnd/>
                <a:tailEnd/>
              </a:ln>
            </p:spPr>
            <p:txBody>
              <a:bodyPr wrap="none" anchor="ctr"/>
              <a:lstStyle/>
              <a:p>
                <a:pPr fontAlgn="auto">
                  <a:spcBef>
                    <a:spcPts val="0"/>
                  </a:spcBef>
                  <a:spcAft>
                    <a:spcPts val="0"/>
                  </a:spcAft>
                </a:pPr>
                <a:endParaRPr lang="zh-CN" altLang="en-US">
                  <a:solidFill>
                    <a:srgbClr val="FFFFCC"/>
                  </a:solidFill>
                  <a:latin typeface="Arial Narrow"/>
                  <a:cs typeface="+mn-cs"/>
                </a:endParaRPr>
              </a:p>
            </p:txBody>
          </p:sp>
          <p:sp>
            <p:nvSpPr>
              <p:cNvPr id="629" name="Rectangle 78">
                <a:extLst>
                  <a:ext uri="{FF2B5EF4-FFF2-40B4-BE49-F238E27FC236}">
                    <a16:creationId xmlns:a16="http://schemas.microsoft.com/office/drawing/2014/main" id="{E7DFAA58-1817-3E50-DBAE-7EAF69BE270C}"/>
                  </a:ext>
                </a:extLst>
              </p:cNvPr>
              <p:cNvSpPr>
                <a:spLocks noChangeArrowheads="1"/>
              </p:cNvSpPr>
              <p:nvPr/>
            </p:nvSpPr>
            <p:spPr bwMode="auto">
              <a:xfrm>
                <a:off x="2018" y="2205"/>
                <a:ext cx="1225" cy="662"/>
              </a:xfrm>
              <a:prstGeom prst="rect">
                <a:avLst/>
              </a:prstGeom>
              <a:solidFill>
                <a:srgbClr val="FFFFFF"/>
              </a:solidFill>
              <a:ln w="9525">
                <a:noFill/>
                <a:miter lim="800000"/>
                <a:headEnd/>
                <a:tailEnd/>
              </a:ln>
            </p:spPr>
            <p:txBody>
              <a:bodyPr wrap="none" anchor="ctr"/>
              <a:lstStyle/>
              <a:p>
                <a:pPr fontAlgn="auto">
                  <a:spcBef>
                    <a:spcPts val="0"/>
                  </a:spcBef>
                  <a:spcAft>
                    <a:spcPts val="0"/>
                  </a:spcAft>
                </a:pPr>
                <a:endParaRPr lang="zh-CN" altLang="en-US">
                  <a:solidFill>
                    <a:srgbClr val="FFFFCC"/>
                  </a:solidFill>
                  <a:latin typeface="Arial Narrow"/>
                  <a:cs typeface="+mn-cs"/>
                </a:endParaRPr>
              </a:p>
            </p:txBody>
          </p:sp>
          <p:grpSp>
            <p:nvGrpSpPr>
              <p:cNvPr id="630" name="Group 79">
                <a:extLst>
                  <a:ext uri="{FF2B5EF4-FFF2-40B4-BE49-F238E27FC236}">
                    <a16:creationId xmlns:a16="http://schemas.microsoft.com/office/drawing/2014/main" id="{8AC63F53-7173-D2BC-2496-CC71D21AF9ED}"/>
                  </a:ext>
                </a:extLst>
              </p:cNvPr>
              <p:cNvGrpSpPr>
                <a:grpSpLocks/>
              </p:cNvGrpSpPr>
              <p:nvPr/>
            </p:nvGrpSpPr>
            <p:grpSpPr bwMode="auto">
              <a:xfrm>
                <a:off x="2525" y="2284"/>
                <a:ext cx="876" cy="308"/>
                <a:chOff x="4661" y="3576"/>
                <a:chExt cx="876" cy="308"/>
              </a:xfrm>
            </p:grpSpPr>
            <p:sp>
              <p:nvSpPr>
                <p:cNvPr id="640" name="AutoShape 80">
                  <a:extLst>
                    <a:ext uri="{FF2B5EF4-FFF2-40B4-BE49-F238E27FC236}">
                      <a16:creationId xmlns:a16="http://schemas.microsoft.com/office/drawing/2014/main" id="{D7839EBC-D2DD-BAEF-24EB-8C0ADB5D0B66}"/>
                    </a:ext>
                  </a:extLst>
                </p:cNvPr>
                <p:cNvSpPr>
                  <a:spLocks noChangeArrowheads="1"/>
                </p:cNvSpPr>
                <p:nvPr/>
              </p:nvSpPr>
              <p:spPr bwMode="auto">
                <a:xfrm>
                  <a:off x="4661" y="3622"/>
                  <a:ext cx="590" cy="227"/>
                </a:xfrm>
                <a:prstGeom prst="roundRect">
                  <a:avLst>
                    <a:gd name="adj" fmla="val 16667"/>
                  </a:avLst>
                </a:prstGeom>
                <a:noFill/>
                <a:ln w="25400">
                  <a:solidFill>
                    <a:srgbClr val="000080"/>
                  </a:solidFill>
                  <a:round/>
                  <a:headEnd/>
                  <a:tailEnd/>
                </a:ln>
              </p:spPr>
              <p:txBody>
                <a:bodyPr wrap="none" anchor="ctr"/>
                <a:lstStyle/>
                <a:p>
                  <a:pPr fontAlgn="auto">
                    <a:spcBef>
                      <a:spcPts val="0"/>
                    </a:spcBef>
                    <a:spcAft>
                      <a:spcPts val="0"/>
                    </a:spcAft>
                  </a:pPr>
                  <a:endParaRPr lang="zh-CN" altLang="en-US">
                    <a:solidFill>
                      <a:srgbClr val="FFFFCC"/>
                    </a:solidFill>
                    <a:latin typeface="Arial Narrow"/>
                    <a:cs typeface="+mn-cs"/>
                  </a:endParaRPr>
                </a:p>
              </p:txBody>
            </p:sp>
            <p:sp>
              <p:nvSpPr>
                <p:cNvPr id="641" name="Rectangle 81">
                  <a:extLst>
                    <a:ext uri="{FF2B5EF4-FFF2-40B4-BE49-F238E27FC236}">
                      <a16:creationId xmlns:a16="http://schemas.microsoft.com/office/drawing/2014/main" id="{36877E5E-E532-A82B-43F2-FAF413BD74CC}"/>
                    </a:ext>
                  </a:extLst>
                </p:cNvPr>
                <p:cNvSpPr>
                  <a:spLocks noChangeArrowheads="1"/>
                </p:cNvSpPr>
                <p:nvPr/>
              </p:nvSpPr>
              <p:spPr bwMode="auto">
                <a:xfrm>
                  <a:off x="4721" y="3576"/>
                  <a:ext cx="816" cy="308"/>
                </a:xfrm>
                <a:prstGeom prst="rect">
                  <a:avLst/>
                </a:prstGeom>
                <a:noFill/>
                <a:ln w="9525">
                  <a:noFill/>
                  <a:miter lim="800000"/>
                  <a:headEnd/>
                  <a:tailEnd/>
                </a:ln>
              </p:spPr>
              <p:txBody>
                <a:bodyPr>
                  <a:spAutoFit/>
                </a:bodyPr>
                <a:lstStyle/>
                <a:p>
                  <a:pPr fontAlgn="auto">
                    <a:spcBef>
                      <a:spcPts val="0"/>
                    </a:spcBef>
                    <a:spcAft>
                      <a:spcPts val="0"/>
                    </a:spcAft>
                  </a:pPr>
                  <a:r>
                    <a:rPr lang="en-US" altLang="zh-CN" sz="2600">
                      <a:solidFill>
                        <a:srgbClr val="F20000"/>
                      </a:solidFill>
                      <a:latin typeface="Arial Narrow"/>
                      <a:cs typeface="+mn-cs"/>
                    </a:rPr>
                    <a:t>6  9</a:t>
                  </a:r>
                </a:p>
              </p:txBody>
            </p:sp>
          </p:grpSp>
          <p:sp>
            <p:nvSpPr>
              <p:cNvPr id="631" name="Line 82">
                <a:extLst>
                  <a:ext uri="{FF2B5EF4-FFF2-40B4-BE49-F238E27FC236}">
                    <a16:creationId xmlns:a16="http://schemas.microsoft.com/office/drawing/2014/main" id="{0AC2BA8F-F2A8-2BE2-AEDF-D8178277046B}"/>
                  </a:ext>
                </a:extLst>
              </p:cNvPr>
              <p:cNvSpPr>
                <a:spLocks noChangeShapeType="1"/>
              </p:cNvSpPr>
              <p:nvPr/>
            </p:nvSpPr>
            <p:spPr bwMode="auto">
              <a:xfrm>
                <a:off x="3016" y="2478"/>
                <a:ext cx="272" cy="362"/>
              </a:xfrm>
              <a:prstGeom prst="line">
                <a:avLst/>
              </a:prstGeom>
              <a:noFill/>
              <a:ln w="22225">
                <a:solidFill>
                  <a:srgbClr val="000080"/>
                </a:solidFill>
                <a:round/>
                <a:headEnd/>
                <a:tailEnd type="triangle" w="med" len="med"/>
              </a:ln>
            </p:spPr>
            <p:txBody>
              <a:bodyPr wrap="none" anchor="ctr"/>
              <a:lstStyle/>
              <a:p>
                <a:pPr fontAlgn="auto">
                  <a:spcBef>
                    <a:spcPts val="0"/>
                  </a:spcBef>
                  <a:spcAft>
                    <a:spcPts val="0"/>
                  </a:spcAft>
                </a:pPr>
                <a:endParaRPr lang="zh-CN" altLang="en-US">
                  <a:solidFill>
                    <a:srgbClr val="000000"/>
                  </a:solidFill>
                  <a:latin typeface="Arial Narrow"/>
                  <a:cs typeface="+mn-cs"/>
                </a:endParaRPr>
              </a:p>
            </p:txBody>
          </p:sp>
          <p:sp>
            <p:nvSpPr>
              <p:cNvPr id="632" name="Line 83">
                <a:extLst>
                  <a:ext uri="{FF2B5EF4-FFF2-40B4-BE49-F238E27FC236}">
                    <a16:creationId xmlns:a16="http://schemas.microsoft.com/office/drawing/2014/main" id="{0D5C34EE-86B0-AE89-714B-DC9476117442}"/>
                  </a:ext>
                </a:extLst>
              </p:cNvPr>
              <p:cNvSpPr>
                <a:spLocks noChangeShapeType="1"/>
              </p:cNvSpPr>
              <p:nvPr/>
            </p:nvSpPr>
            <p:spPr bwMode="auto">
              <a:xfrm>
                <a:off x="2797" y="2478"/>
                <a:ext cx="38" cy="362"/>
              </a:xfrm>
              <a:prstGeom prst="line">
                <a:avLst/>
              </a:prstGeom>
              <a:noFill/>
              <a:ln w="22225">
                <a:solidFill>
                  <a:srgbClr val="000080"/>
                </a:solidFill>
                <a:round/>
                <a:headEnd/>
                <a:tailEnd type="triangle" w="med" len="med"/>
              </a:ln>
            </p:spPr>
            <p:txBody>
              <a:bodyPr wrap="none" anchor="ctr"/>
              <a:lstStyle/>
              <a:p>
                <a:pPr fontAlgn="auto">
                  <a:spcBef>
                    <a:spcPts val="0"/>
                  </a:spcBef>
                  <a:spcAft>
                    <a:spcPts val="0"/>
                  </a:spcAft>
                </a:pPr>
                <a:endParaRPr lang="zh-CN" altLang="en-US">
                  <a:solidFill>
                    <a:srgbClr val="000000"/>
                  </a:solidFill>
                  <a:latin typeface="Arial Narrow"/>
                  <a:cs typeface="+mn-cs"/>
                </a:endParaRPr>
              </a:p>
            </p:txBody>
          </p:sp>
          <p:sp>
            <p:nvSpPr>
              <p:cNvPr id="633" name="Line 84">
                <a:extLst>
                  <a:ext uri="{FF2B5EF4-FFF2-40B4-BE49-F238E27FC236}">
                    <a16:creationId xmlns:a16="http://schemas.microsoft.com/office/drawing/2014/main" id="{1A38A52E-6F91-4FB1-C650-CB76ACEB4EA3}"/>
                  </a:ext>
                </a:extLst>
              </p:cNvPr>
              <p:cNvSpPr>
                <a:spLocks noChangeShapeType="1"/>
              </p:cNvSpPr>
              <p:nvPr/>
            </p:nvSpPr>
            <p:spPr bwMode="auto">
              <a:xfrm flipH="1">
                <a:off x="2386" y="2478"/>
                <a:ext cx="227" cy="362"/>
              </a:xfrm>
              <a:prstGeom prst="line">
                <a:avLst/>
              </a:prstGeom>
              <a:noFill/>
              <a:ln w="22225">
                <a:solidFill>
                  <a:srgbClr val="000080"/>
                </a:solidFill>
                <a:round/>
                <a:headEnd/>
                <a:tailEnd type="triangle" w="med" len="med"/>
              </a:ln>
            </p:spPr>
            <p:txBody>
              <a:bodyPr wrap="none" anchor="ctr"/>
              <a:lstStyle/>
              <a:p>
                <a:pPr fontAlgn="auto">
                  <a:spcBef>
                    <a:spcPts val="0"/>
                  </a:spcBef>
                  <a:spcAft>
                    <a:spcPts val="0"/>
                  </a:spcAft>
                </a:pPr>
                <a:endParaRPr lang="zh-CN" altLang="en-US">
                  <a:solidFill>
                    <a:srgbClr val="000000"/>
                  </a:solidFill>
                  <a:latin typeface="Arial Narrow"/>
                  <a:cs typeface="+mn-cs"/>
                </a:endParaRPr>
              </a:p>
            </p:txBody>
          </p:sp>
          <p:grpSp>
            <p:nvGrpSpPr>
              <p:cNvPr id="634" name="Group 85">
                <a:extLst>
                  <a:ext uri="{FF2B5EF4-FFF2-40B4-BE49-F238E27FC236}">
                    <a16:creationId xmlns:a16="http://schemas.microsoft.com/office/drawing/2014/main" id="{F32E5D6A-477A-2178-CB98-669CE3DD6D7A}"/>
                  </a:ext>
                </a:extLst>
              </p:cNvPr>
              <p:cNvGrpSpPr>
                <a:grpSpLocks/>
              </p:cNvGrpSpPr>
              <p:nvPr/>
            </p:nvGrpSpPr>
            <p:grpSpPr bwMode="auto">
              <a:xfrm>
                <a:off x="3265" y="2840"/>
                <a:ext cx="816" cy="308"/>
                <a:chOff x="4818" y="3203"/>
                <a:chExt cx="816" cy="308"/>
              </a:xfrm>
            </p:grpSpPr>
            <p:sp>
              <p:nvSpPr>
                <p:cNvPr id="638" name="AutoShape 86">
                  <a:extLst>
                    <a:ext uri="{FF2B5EF4-FFF2-40B4-BE49-F238E27FC236}">
                      <a16:creationId xmlns:a16="http://schemas.microsoft.com/office/drawing/2014/main" id="{0B54EAE1-8814-B99B-7C88-D7111CE8FC4D}"/>
                    </a:ext>
                  </a:extLst>
                </p:cNvPr>
                <p:cNvSpPr>
                  <a:spLocks noChangeArrowheads="1"/>
                </p:cNvSpPr>
                <p:nvPr/>
              </p:nvSpPr>
              <p:spPr bwMode="auto">
                <a:xfrm>
                  <a:off x="4830" y="3249"/>
                  <a:ext cx="590" cy="227"/>
                </a:xfrm>
                <a:prstGeom prst="roundRect">
                  <a:avLst>
                    <a:gd name="adj" fmla="val 16667"/>
                  </a:avLst>
                </a:prstGeom>
                <a:noFill/>
                <a:ln w="25400">
                  <a:solidFill>
                    <a:srgbClr val="000080"/>
                  </a:solidFill>
                  <a:round/>
                  <a:headEnd/>
                  <a:tailEnd/>
                </a:ln>
              </p:spPr>
              <p:txBody>
                <a:bodyPr wrap="none" anchor="ctr"/>
                <a:lstStyle/>
                <a:p>
                  <a:pPr fontAlgn="auto">
                    <a:spcBef>
                      <a:spcPts val="0"/>
                    </a:spcBef>
                    <a:spcAft>
                      <a:spcPts val="0"/>
                    </a:spcAft>
                  </a:pPr>
                  <a:endParaRPr lang="zh-CN" altLang="en-US">
                    <a:solidFill>
                      <a:srgbClr val="FFFFCC"/>
                    </a:solidFill>
                    <a:latin typeface="Arial Narrow"/>
                    <a:cs typeface="+mn-cs"/>
                  </a:endParaRPr>
                </a:p>
              </p:txBody>
            </p:sp>
            <p:sp>
              <p:nvSpPr>
                <p:cNvPr id="639" name="Rectangle 87">
                  <a:extLst>
                    <a:ext uri="{FF2B5EF4-FFF2-40B4-BE49-F238E27FC236}">
                      <a16:creationId xmlns:a16="http://schemas.microsoft.com/office/drawing/2014/main" id="{F54ACA5F-2807-D92B-6CA9-1543295B4F79}"/>
                    </a:ext>
                  </a:extLst>
                </p:cNvPr>
                <p:cNvSpPr>
                  <a:spLocks noChangeArrowheads="1"/>
                </p:cNvSpPr>
                <p:nvPr/>
              </p:nvSpPr>
              <p:spPr bwMode="auto">
                <a:xfrm>
                  <a:off x="4818" y="3203"/>
                  <a:ext cx="816" cy="308"/>
                </a:xfrm>
                <a:prstGeom prst="rect">
                  <a:avLst/>
                </a:prstGeom>
                <a:noFill/>
                <a:ln w="9525">
                  <a:noFill/>
                  <a:miter lim="800000"/>
                  <a:headEnd/>
                  <a:tailEnd/>
                </a:ln>
              </p:spPr>
              <p:txBody>
                <a:bodyPr>
                  <a:spAutoFit/>
                </a:bodyPr>
                <a:lstStyle/>
                <a:p>
                  <a:pPr fontAlgn="auto">
                    <a:spcBef>
                      <a:spcPts val="0"/>
                    </a:spcBef>
                    <a:spcAft>
                      <a:spcPts val="0"/>
                    </a:spcAft>
                  </a:pPr>
                  <a:r>
                    <a:rPr lang="en-US" altLang="zh-CN" sz="2600">
                      <a:solidFill>
                        <a:srgbClr val="F20000"/>
                      </a:solidFill>
                      <a:latin typeface="Arial Narrow"/>
                      <a:cs typeface="+mn-cs"/>
                    </a:rPr>
                    <a:t>12 13</a:t>
                  </a:r>
                </a:p>
              </p:txBody>
            </p:sp>
          </p:grpSp>
          <p:grpSp>
            <p:nvGrpSpPr>
              <p:cNvPr id="635" name="Group 88">
                <a:extLst>
                  <a:ext uri="{FF2B5EF4-FFF2-40B4-BE49-F238E27FC236}">
                    <a16:creationId xmlns:a16="http://schemas.microsoft.com/office/drawing/2014/main" id="{FBF847CA-5080-BB85-1404-D8E906FB1B68}"/>
                  </a:ext>
                </a:extLst>
              </p:cNvPr>
              <p:cNvGrpSpPr>
                <a:grpSpLocks/>
              </p:cNvGrpSpPr>
              <p:nvPr/>
            </p:nvGrpSpPr>
            <p:grpSpPr bwMode="auto">
              <a:xfrm>
                <a:off x="2707" y="2840"/>
                <a:ext cx="317" cy="308"/>
                <a:chOff x="4785" y="3702"/>
                <a:chExt cx="317" cy="308"/>
              </a:xfrm>
            </p:grpSpPr>
            <p:sp>
              <p:nvSpPr>
                <p:cNvPr id="636" name="AutoShape 89">
                  <a:extLst>
                    <a:ext uri="{FF2B5EF4-FFF2-40B4-BE49-F238E27FC236}">
                      <a16:creationId xmlns:a16="http://schemas.microsoft.com/office/drawing/2014/main" id="{1824CE44-BD51-8163-47DA-13352D96054F}"/>
                    </a:ext>
                  </a:extLst>
                </p:cNvPr>
                <p:cNvSpPr>
                  <a:spLocks noChangeArrowheads="1"/>
                </p:cNvSpPr>
                <p:nvPr/>
              </p:nvSpPr>
              <p:spPr bwMode="auto">
                <a:xfrm>
                  <a:off x="4785" y="3748"/>
                  <a:ext cx="317" cy="227"/>
                </a:xfrm>
                <a:prstGeom prst="roundRect">
                  <a:avLst>
                    <a:gd name="adj" fmla="val 16667"/>
                  </a:avLst>
                </a:prstGeom>
                <a:noFill/>
                <a:ln w="25400">
                  <a:solidFill>
                    <a:srgbClr val="000080"/>
                  </a:solidFill>
                  <a:round/>
                  <a:headEnd/>
                  <a:tailEnd/>
                </a:ln>
              </p:spPr>
              <p:txBody>
                <a:bodyPr wrap="none" anchor="ctr"/>
                <a:lstStyle/>
                <a:p>
                  <a:pPr fontAlgn="auto">
                    <a:spcBef>
                      <a:spcPts val="0"/>
                    </a:spcBef>
                    <a:spcAft>
                      <a:spcPts val="0"/>
                    </a:spcAft>
                  </a:pPr>
                  <a:endParaRPr lang="zh-CN" altLang="en-US">
                    <a:solidFill>
                      <a:srgbClr val="FFFFCC"/>
                    </a:solidFill>
                    <a:latin typeface="Arial Narrow"/>
                    <a:cs typeface="+mn-cs"/>
                  </a:endParaRPr>
                </a:p>
              </p:txBody>
            </p:sp>
            <p:sp>
              <p:nvSpPr>
                <p:cNvPr id="637" name="Rectangle 90">
                  <a:extLst>
                    <a:ext uri="{FF2B5EF4-FFF2-40B4-BE49-F238E27FC236}">
                      <a16:creationId xmlns:a16="http://schemas.microsoft.com/office/drawing/2014/main" id="{E1461A0A-C779-0C3E-15D8-682F6BB1D3B3}"/>
                    </a:ext>
                  </a:extLst>
                </p:cNvPr>
                <p:cNvSpPr>
                  <a:spLocks noChangeArrowheads="1"/>
                </p:cNvSpPr>
                <p:nvPr/>
              </p:nvSpPr>
              <p:spPr bwMode="auto">
                <a:xfrm>
                  <a:off x="4836" y="3702"/>
                  <a:ext cx="220" cy="308"/>
                </a:xfrm>
                <a:prstGeom prst="rect">
                  <a:avLst/>
                </a:prstGeom>
                <a:noFill/>
                <a:ln w="9525">
                  <a:noFill/>
                  <a:miter lim="800000"/>
                  <a:headEnd/>
                  <a:tailEnd/>
                </a:ln>
              </p:spPr>
              <p:txBody>
                <a:bodyPr wrap="none">
                  <a:spAutoFit/>
                </a:bodyPr>
                <a:lstStyle/>
                <a:p>
                  <a:pPr algn="ctr" fontAlgn="auto">
                    <a:spcBef>
                      <a:spcPts val="0"/>
                    </a:spcBef>
                    <a:spcAft>
                      <a:spcPts val="0"/>
                    </a:spcAft>
                  </a:pPr>
                  <a:r>
                    <a:rPr lang="en-US" altLang="zh-CN" sz="2600">
                      <a:solidFill>
                        <a:srgbClr val="F20000"/>
                      </a:solidFill>
                      <a:latin typeface="Arial Narrow"/>
                      <a:cs typeface="+mn-cs"/>
                    </a:rPr>
                    <a:t>8</a:t>
                  </a:r>
                </a:p>
              </p:txBody>
            </p:sp>
          </p:grpSp>
        </p:grpSp>
        <p:sp>
          <p:nvSpPr>
            <p:cNvPr id="627" name="Rectangle 91">
              <a:extLst>
                <a:ext uri="{FF2B5EF4-FFF2-40B4-BE49-F238E27FC236}">
                  <a16:creationId xmlns:a16="http://schemas.microsoft.com/office/drawing/2014/main" id="{FA8C4ED2-404C-9AC0-9E2C-512BC2F777AE}"/>
                </a:ext>
              </a:extLst>
            </p:cNvPr>
            <p:cNvSpPr>
              <a:spLocks noChangeArrowheads="1"/>
            </p:cNvSpPr>
            <p:nvPr/>
          </p:nvSpPr>
          <p:spPr bwMode="auto">
            <a:xfrm>
              <a:off x="2789" y="3158"/>
              <a:ext cx="1769" cy="998"/>
            </a:xfrm>
            <a:prstGeom prst="rect">
              <a:avLst/>
            </a:prstGeom>
            <a:solidFill>
              <a:srgbClr val="FFFFFF"/>
            </a:solidFill>
            <a:ln w="9525">
              <a:noFill/>
              <a:miter lim="800000"/>
              <a:headEnd/>
              <a:tailEnd/>
            </a:ln>
          </p:spPr>
          <p:txBody>
            <a:bodyPr wrap="none" anchor="ctr"/>
            <a:lstStyle/>
            <a:p>
              <a:pPr fontAlgn="auto">
                <a:spcBef>
                  <a:spcPts val="0"/>
                </a:spcBef>
                <a:spcAft>
                  <a:spcPts val="0"/>
                </a:spcAft>
              </a:pPr>
              <a:endParaRPr lang="zh-CN" altLang="en-US">
                <a:solidFill>
                  <a:srgbClr val="FFFFCC"/>
                </a:solidFill>
                <a:latin typeface="Arial Narrow"/>
                <a:cs typeface="+mn-cs"/>
              </a:endParaRPr>
            </a:p>
          </p:txBody>
        </p:sp>
      </p:grpSp>
      <p:grpSp>
        <p:nvGrpSpPr>
          <p:cNvPr id="642" name="Group 92">
            <a:extLst>
              <a:ext uri="{FF2B5EF4-FFF2-40B4-BE49-F238E27FC236}">
                <a16:creationId xmlns:a16="http://schemas.microsoft.com/office/drawing/2014/main" id="{ED31B5A2-5B39-2375-C815-5781C142259E}"/>
              </a:ext>
            </a:extLst>
          </p:cNvPr>
          <p:cNvGrpSpPr>
            <a:grpSpLocks/>
          </p:cNvGrpSpPr>
          <p:nvPr/>
        </p:nvGrpSpPr>
        <p:grpSpPr bwMode="auto">
          <a:xfrm>
            <a:off x="4775200" y="4508500"/>
            <a:ext cx="2160588" cy="520700"/>
            <a:chOff x="3107" y="2838"/>
            <a:chExt cx="1361" cy="328"/>
          </a:xfrm>
        </p:grpSpPr>
        <p:sp>
          <p:nvSpPr>
            <p:cNvPr id="643" name="Rectangle 93">
              <a:extLst>
                <a:ext uri="{FF2B5EF4-FFF2-40B4-BE49-F238E27FC236}">
                  <a16:creationId xmlns:a16="http://schemas.microsoft.com/office/drawing/2014/main" id="{81891664-9396-24D7-ECA7-A26230E126F4}"/>
                </a:ext>
              </a:extLst>
            </p:cNvPr>
            <p:cNvSpPr>
              <a:spLocks noChangeArrowheads="1"/>
            </p:cNvSpPr>
            <p:nvPr/>
          </p:nvSpPr>
          <p:spPr bwMode="auto">
            <a:xfrm>
              <a:off x="3107" y="2848"/>
              <a:ext cx="1361" cy="318"/>
            </a:xfrm>
            <a:prstGeom prst="rect">
              <a:avLst/>
            </a:prstGeom>
            <a:solidFill>
              <a:srgbClr val="FFFFFF"/>
            </a:solidFill>
            <a:ln w="9525">
              <a:noFill/>
              <a:miter lim="800000"/>
              <a:headEnd/>
              <a:tailEnd/>
            </a:ln>
          </p:spPr>
          <p:txBody>
            <a:bodyPr wrap="none" anchor="ctr"/>
            <a:lstStyle/>
            <a:p>
              <a:pPr fontAlgn="auto">
                <a:spcBef>
                  <a:spcPts val="0"/>
                </a:spcBef>
                <a:spcAft>
                  <a:spcPts val="0"/>
                </a:spcAft>
              </a:pPr>
              <a:endParaRPr lang="zh-CN" altLang="en-US">
                <a:solidFill>
                  <a:srgbClr val="FFFFCC"/>
                </a:solidFill>
                <a:latin typeface="Arial Narrow"/>
                <a:cs typeface="+mn-cs"/>
              </a:endParaRPr>
            </a:p>
          </p:txBody>
        </p:sp>
        <p:grpSp>
          <p:nvGrpSpPr>
            <p:cNvPr id="644" name="Group 94">
              <a:extLst>
                <a:ext uri="{FF2B5EF4-FFF2-40B4-BE49-F238E27FC236}">
                  <a16:creationId xmlns:a16="http://schemas.microsoft.com/office/drawing/2014/main" id="{854AB935-63D8-B26D-B25A-4F76D5C427E5}"/>
                </a:ext>
              </a:extLst>
            </p:cNvPr>
            <p:cNvGrpSpPr>
              <a:grpSpLocks/>
            </p:cNvGrpSpPr>
            <p:nvPr/>
          </p:nvGrpSpPr>
          <p:grpSpPr bwMode="auto">
            <a:xfrm>
              <a:off x="3232" y="2838"/>
              <a:ext cx="1011" cy="308"/>
              <a:chOff x="4604" y="2843"/>
              <a:chExt cx="1011" cy="308"/>
            </a:xfrm>
          </p:grpSpPr>
          <p:sp>
            <p:nvSpPr>
              <p:cNvPr id="645" name="AutoShape 95">
                <a:extLst>
                  <a:ext uri="{FF2B5EF4-FFF2-40B4-BE49-F238E27FC236}">
                    <a16:creationId xmlns:a16="http://schemas.microsoft.com/office/drawing/2014/main" id="{C3F594CE-0599-37FA-A8A6-9F3106E626A4}"/>
                  </a:ext>
                </a:extLst>
              </p:cNvPr>
              <p:cNvSpPr>
                <a:spLocks noChangeArrowheads="1"/>
              </p:cNvSpPr>
              <p:nvPr/>
            </p:nvSpPr>
            <p:spPr bwMode="auto">
              <a:xfrm>
                <a:off x="4604" y="2886"/>
                <a:ext cx="862" cy="227"/>
              </a:xfrm>
              <a:prstGeom prst="roundRect">
                <a:avLst>
                  <a:gd name="adj" fmla="val 16667"/>
                </a:avLst>
              </a:prstGeom>
              <a:noFill/>
              <a:ln w="25400">
                <a:solidFill>
                  <a:srgbClr val="000080"/>
                </a:solidFill>
                <a:round/>
                <a:headEnd/>
                <a:tailEnd/>
              </a:ln>
            </p:spPr>
            <p:txBody>
              <a:bodyPr wrap="none" anchor="ctr"/>
              <a:lstStyle/>
              <a:p>
                <a:pPr fontAlgn="auto">
                  <a:spcBef>
                    <a:spcPts val="0"/>
                  </a:spcBef>
                  <a:spcAft>
                    <a:spcPts val="0"/>
                  </a:spcAft>
                </a:pPr>
                <a:endParaRPr lang="zh-CN" altLang="en-US">
                  <a:solidFill>
                    <a:srgbClr val="FFFFCC"/>
                  </a:solidFill>
                  <a:latin typeface="Arial Narrow"/>
                  <a:cs typeface="+mn-cs"/>
                </a:endParaRPr>
              </a:p>
            </p:txBody>
          </p:sp>
          <p:sp>
            <p:nvSpPr>
              <p:cNvPr id="646" name="Rectangle 96">
                <a:extLst>
                  <a:ext uri="{FF2B5EF4-FFF2-40B4-BE49-F238E27FC236}">
                    <a16:creationId xmlns:a16="http://schemas.microsoft.com/office/drawing/2014/main" id="{CCDBF23B-EF78-FB1D-9240-0DAD9EB442F8}"/>
                  </a:ext>
                </a:extLst>
              </p:cNvPr>
              <p:cNvSpPr>
                <a:spLocks noChangeArrowheads="1"/>
              </p:cNvSpPr>
              <p:nvPr/>
            </p:nvSpPr>
            <p:spPr bwMode="auto">
              <a:xfrm>
                <a:off x="4604" y="2843"/>
                <a:ext cx="1011" cy="308"/>
              </a:xfrm>
              <a:prstGeom prst="rect">
                <a:avLst/>
              </a:prstGeom>
              <a:noFill/>
              <a:ln w="9525">
                <a:noFill/>
                <a:miter lim="800000"/>
                <a:headEnd/>
                <a:tailEnd/>
              </a:ln>
            </p:spPr>
            <p:txBody>
              <a:bodyPr>
                <a:spAutoFit/>
              </a:bodyPr>
              <a:lstStyle/>
              <a:p>
                <a:pPr fontAlgn="auto">
                  <a:spcBef>
                    <a:spcPts val="0"/>
                  </a:spcBef>
                  <a:spcAft>
                    <a:spcPts val="0"/>
                  </a:spcAft>
                </a:pPr>
                <a:r>
                  <a:rPr lang="en-US" altLang="zh-CN" sz="2600">
                    <a:solidFill>
                      <a:srgbClr val="F20000"/>
                    </a:solidFill>
                    <a:latin typeface="Arial Narrow"/>
                    <a:cs typeface="+mn-cs"/>
                  </a:rPr>
                  <a:t>12 13 14</a:t>
                </a:r>
              </a:p>
            </p:txBody>
          </p:sp>
        </p:grpSp>
      </p:grpSp>
      <p:grpSp>
        <p:nvGrpSpPr>
          <p:cNvPr id="647" name="Group 97">
            <a:extLst>
              <a:ext uri="{FF2B5EF4-FFF2-40B4-BE49-F238E27FC236}">
                <a16:creationId xmlns:a16="http://schemas.microsoft.com/office/drawing/2014/main" id="{49A8D6BC-16F0-47D7-FC60-C272658D2FAD}"/>
              </a:ext>
            </a:extLst>
          </p:cNvPr>
          <p:cNvGrpSpPr>
            <a:grpSpLocks/>
          </p:cNvGrpSpPr>
          <p:nvPr/>
        </p:nvGrpSpPr>
        <p:grpSpPr bwMode="auto">
          <a:xfrm>
            <a:off x="4737100" y="4518025"/>
            <a:ext cx="2381250" cy="504825"/>
            <a:chOff x="3061" y="2840"/>
            <a:chExt cx="1500" cy="318"/>
          </a:xfrm>
        </p:grpSpPr>
        <p:sp>
          <p:nvSpPr>
            <p:cNvPr id="648" name="Rectangle 98">
              <a:extLst>
                <a:ext uri="{FF2B5EF4-FFF2-40B4-BE49-F238E27FC236}">
                  <a16:creationId xmlns:a16="http://schemas.microsoft.com/office/drawing/2014/main" id="{D5D88057-BFC3-D5AA-EAEF-27E2C4645279}"/>
                </a:ext>
              </a:extLst>
            </p:cNvPr>
            <p:cNvSpPr>
              <a:spLocks noChangeArrowheads="1"/>
            </p:cNvSpPr>
            <p:nvPr/>
          </p:nvSpPr>
          <p:spPr bwMode="auto">
            <a:xfrm>
              <a:off x="3061" y="2840"/>
              <a:ext cx="1225" cy="318"/>
            </a:xfrm>
            <a:prstGeom prst="rect">
              <a:avLst/>
            </a:prstGeom>
            <a:solidFill>
              <a:srgbClr val="FFFFFF"/>
            </a:solidFill>
            <a:ln w="9525">
              <a:noFill/>
              <a:miter lim="800000"/>
              <a:headEnd/>
              <a:tailEnd/>
            </a:ln>
          </p:spPr>
          <p:txBody>
            <a:bodyPr wrap="none" anchor="ctr"/>
            <a:lstStyle/>
            <a:p>
              <a:pPr fontAlgn="auto">
                <a:spcBef>
                  <a:spcPts val="0"/>
                </a:spcBef>
                <a:spcAft>
                  <a:spcPts val="0"/>
                </a:spcAft>
              </a:pPr>
              <a:endParaRPr lang="zh-CN" altLang="en-US">
                <a:solidFill>
                  <a:srgbClr val="FFFFCC"/>
                </a:solidFill>
                <a:latin typeface="Arial Narrow"/>
                <a:cs typeface="+mn-cs"/>
              </a:endParaRPr>
            </a:p>
          </p:txBody>
        </p:sp>
        <p:grpSp>
          <p:nvGrpSpPr>
            <p:cNvPr id="649" name="Group 99">
              <a:extLst>
                <a:ext uri="{FF2B5EF4-FFF2-40B4-BE49-F238E27FC236}">
                  <a16:creationId xmlns:a16="http://schemas.microsoft.com/office/drawing/2014/main" id="{77383F4B-51B8-E272-BD3F-A0A1D74CB356}"/>
                </a:ext>
              </a:extLst>
            </p:cNvPr>
            <p:cNvGrpSpPr>
              <a:grpSpLocks/>
            </p:cNvGrpSpPr>
            <p:nvPr/>
          </p:nvGrpSpPr>
          <p:grpSpPr bwMode="auto">
            <a:xfrm>
              <a:off x="3198" y="2840"/>
              <a:ext cx="1363" cy="308"/>
              <a:chOff x="4241" y="3022"/>
              <a:chExt cx="1363" cy="308"/>
            </a:xfrm>
          </p:grpSpPr>
          <p:sp>
            <p:nvSpPr>
              <p:cNvPr id="650" name="AutoShape 100">
                <a:extLst>
                  <a:ext uri="{FF2B5EF4-FFF2-40B4-BE49-F238E27FC236}">
                    <a16:creationId xmlns:a16="http://schemas.microsoft.com/office/drawing/2014/main" id="{45EF8F5F-3D85-920D-FC07-E0B14FE09D0B}"/>
                  </a:ext>
                </a:extLst>
              </p:cNvPr>
              <p:cNvSpPr>
                <a:spLocks noChangeArrowheads="1"/>
              </p:cNvSpPr>
              <p:nvPr/>
            </p:nvSpPr>
            <p:spPr bwMode="auto">
              <a:xfrm>
                <a:off x="4241" y="3067"/>
                <a:ext cx="1224" cy="227"/>
              </a:xfrm>
              <a:prstGeom prst="roundRect">
                <a:avLst>
                  <a:gd name="adj" fmla="val 16667"/>
                </a:avLst>
              </a:prstGeom>
              <a:noFill/>
              <a:ln w="25400">
                <a:solidFill>
                  <a:srgbClr val="000080"/>
                </a:solidFill>
                <a:round/>
                <a:headEnd/>
                <a:tailEnd/>
              </a:ln>
            </p:spPr>
            <p:txBody>
              <a:bodyPr wrap="none" anchor="ctr"/>
              <a:lstStyle/>
              <a:p>
                <a:pPr fontAlgn="auto">
                  <a:spcBef>
                    <a:spcPts val="0"/>
                  </a:spcBef>
                  <a:spcAft>
                    <a:spcPts val="0"/>
                  </a:spcAft>
                </a:pPr>
                <a:endParaRPr lang="zh-CN" altLang="en-US">
                  <a:solidFill>
                    <a:srgbClr val="FFFFCC"/>
                  </a:solidFill>
                  <a:latin typeface="Arial Narrow"/>
                  <a:cs typeface="+mn-cs"/>
                </a:endParaRPr>
              </a:p>
            </p:txBody>
          </p:sp>
          <p:sp>
            <p:nvSpPr>
              <p:cNvPr id="651" name="Rectangle 101">
                <a:extLst>
                  <a:ext uri="{FF2B5EF4-FFF2-40B4-BE49-F238E27FC236}">
                    <a16:creationId xmlns:a16="http://schemas.microsoft.com/office/drawing/2014/main" id="{BDB4366F-0D4C-1F07-C97A-4CAB17198074}"/>
                  </a:ext>
                </a:extLst>
              </p:cNvPr>
              <p:cNvSpPr>
                <a:spLocks noChangeArrowheads="1"/>
              </p:cNvSpPr>
              <p:nvPr/>
            </p:nvSpPr>
            <p:spPr bwMode="auto">
              <a:xfrm>
                <a:off x="4275" y="3022"/>
                <a:ext cx="1329" cy="308"/>
              </a:xfrm>
              <a:prstGeom prst="rect">
                <a:avLst/>
              </a:prstGeom>
              <a:noFill/>
              <a:ln w="9525">
                <a:noFill/>
                <a:miter lim="800000"/>
                <a:headEnd/>
                <a:tailEnd/>
              </a:ln>
            </p:spPr>
            <p:txBody>
              <a:bodyPr>
                <a:spAutoFit/>
              </a:bodyPr>
              <a:lstStyle/>
              <a:p>
                <a:pPr fontAlgn="auto">
                  <a:spcBef>
                    <a:spcPts val="0"/>
                  </a:spcBef>
                  <a:spcAft>
                    <a:spcPts val="0"/>
                  </a:spcAft>
                </a:pPr>
                <a:r>
                  <a:rPr lang="en-US" altLang="zh-CN" sz="2600">
                    <a:solidFill>
                      <a:srgbClr val="F20000"/>
                    </a:solidFill>
                    <a:latin typeface="Arial Narrow"/>
                    <a:cs typeface="+mn-cs"/>
                  </a:rPr>
                  <a:t>10 12 13 14</a:t>
                </a:r>
              </a:p>
            </p:txBody>
          </p:sp>
        </p:grpSp>
      </p:grpSp>
      <p:grpSp>
        <p:nvGrpSpPr>
          <p:cNvPr id="652" name="Group 102">
            <a:extLst>
              <a:ext uri="{FF2B5EF4-FFF2-40B4-BE49-F238E27FC236}">
                <a16:creationId xmlns:a16="http://schemas.microsoft.com/office/drawing/2014/main" id="{5CBB7727-CB2A-4179-8A8A-22428F46F3AA}"/>
              </a:ext>
            </a:extLst>
          </p:cNvPr>
          <p:cNvGrpSpPr>
            <a:grpSpLocks/>
          </p:cNvGrpSpPr>
          <p:nvPr/>
        </p:nvGrpSpPr>
        <p:grpSpPr bwMode="auto">
          <a:xfrm>
            <a:off x="2916238" y="5445125"/>
            <a:ext cx="2366962" cy="496888"/>
            <a:chOff x="521" y="3805"/>
            <a:chExt cx="1491" cy="313"/>
          </a:xfrm>
        </p:grpSpPr>
        <p:sp>
          <p:nvSpPr>
            <p:cNvPr id="653" name="AutoShape 103">
              <a:extLst>
                <a:ext uri="{FF2B5EF4-FFF2-40B4-BE49-F238E27FC236}">
                  <a16:creationId xmlns:a16="http://schemas.microsoft.com/office/drawing/2014/main" id="{89EF62EB-C739-9E6E-01B1-0EB3FB54EE8C}"/>
                </a:ext>
              </a:extLst>
            </p:cNvPr>
            <p:cNvSpPr>
              <a:spLocks noChangeArrowheads="1"/>
            </p:cNvSpPr>
            <p:nvPr/>
          </p:nvSpPr>
          <p:spPr bwMode="auto">
            <a:xfrm>
              <a:off x="521" y="3805"/>
              <a:ext cx="1315" cy="313"/>
            </a:xfrm>
            <a:prstGeom prst="wedgeRoundRectCallout">
              <a:avLst>
                <a:gd name="adj1" fmla="val 46653"/>
                <a:gd name="adj2" fmla="val -140417"/>
                <a:gd name="adj3" fmla="val 16667"/>
              </a:avLst>
            </a:prstGeom>
            <a:noFill/>
            <a:ln w="57150">
              <a:solidFill>
                <a:srgbClr val="33CCCC"/>
              </a:solidFill>
              <a:miter lim="800000"/>
              <a:headEnd/>
              <a:tailEnd/>
            </a:ln>
          </p:spPr>
          <p:txBody>
            <a:bodyPr anchor="ctr"/>
            <a:lstStyle/>
            <a:p>
              <a:pPr algn="ctr" fontAlgn="auto">
                <a:spcBef>
                  <a:spcPts val="0"/>
                </a:spcBef>
                <a:spcAft>
                  <a:spcPts val="0"/>
                </a:spcAft>
              </a:pPr>
              <a:endParaRPr lang="zh-CN" altLang="zh-CN" sz="4400">
                <a:solidFill>
                  <a:srgbClr val="FFFFCC"/>
                </a:solidFill>
                <a:latin typeface="Arial Narrow"/>
                <a:cs typeface="+mn-cs"/>
              </a:endParaRPr>
            </a:p>
          </p:txBody>
        </p:sp>
        <p:sp>
          <p:nvSpPr>
            <p:cNvPr id="654" name="Text Box 104">
              <a:extLst>
                <a:ext uri="{FF2B5EF4-FFF2-40B4-BE49-F238E27FC236}">
                  <a16:creationId xmlns:a16="http://schemas.microsoft.com/office/drawing/2014/main" id="{1AD525F7-D955-3C0A-CB55-27777A0EB5BA}"/>
                </a:ext>
              </a:extLst>
            </p:cNvPr>
            <p:cNvSpPr txBox="1">
              <a:spLocks noChangeArrowheads="1"/>
            </p:cNvSpPr>
            <p:nvPr/>
          </p:nvSpPr>
          <p:spPr bwMode="auto">
            <a:xfrm>
              <a:off x="553" y="3831"/>
              <a:ext cx="1459" cy="279"/>
            </a:xfrm>
            <a:prstGeom prst="rect">
              <a:avLst/>
            </a:prstGeom>
            <a:noFill/>
            <a:ln w="9525">
              <a:noFill/>
              <a:miter lim="800000"/>
              <a:headEnd/>
              <a:tailEnd/>
            </a:ln>
          </p:spPr>
          <p:txBody>
            <a:bodyPr>
              <a:spAutoFit/>
            </a:bodyPr>
            <a:lstStyle/>
            <a:p>
              <a:pPr fontAlgn="auto">
                <a:spcBef>
                  <a:spcPts val="0"/>
                </a:spcBef>
                <a:spcAft>
                  <a:spcPts val="0"/>
                </a:spcAft>
              </a:pPr>
              <a:r>
                <a:rPr lang="zh-CN" altLang="en-US" sz="2300">
                  <a:solidFill>
                    <a:srgbClr val="F20000"/>
                  </a:solidFill>
                  <a:latin typeface="Arial Narrow"/>
                  <a:ea typeface="幼圆" pitchFamily="49" charset="-122"/>
                  <a:cs typeface="+mn-cs"/>
                </a:rPr>
                <a:t>关键字个数</a:t>
              </a:r>
              <a:r>
                <a:rPr lang="en-US" altLang="zh-CN" sz="2300">
                  <a:solidFill>
                    <a:srgbClr val="F20000"/>
                  </a:solidFill>
                  <a:latin typeface="Arial Narrow"/>
                  <a:cs typeface="+mn-cs"/>
                </a:rPr>
                <a:t>&gt;3</a:t>
              </a:r>
            </a:p>
          </p:txBody>
        </p:sp>
      </p:grpSp>
      <p:sp>
        <p:nvSpPr>
          <p:cNvPr id="655" name="Oval 105">
            <a:extLst>
              <a:ext uri="{FF2B5EF4-FFF2-40B4-BE49-F238E27FC236}">
                <a16:creationId xmlns:a16="http://schemas.microsoft.com/office/drawing/2014/main" id="{E721475E-C17F-996F-2EEB-483A886B8B31}"/>
              </a:ext>
            </a:extLst>
          </p:cNvPr>
          <p:cNvSpPr>
            <a:spLocks noChangeArrowheads="1"/>
          </p:cNvSpPr>
          <p:nvPr/>
        </p:nvSpPr>
        <p:spPr bwMode="auto">
          <a:xfrm>
            <a:off x="5470525" y="4606925"/>
            <a:ext cx="431800" cy="338138"/>
          </a:xfrm>
          <a:prstGeom prst="ellipse">
            <a:avLst/>
          </a:prstGeom>
          <a:noFill/>
          <a:ln w="50800">
            <a:solidFill>
              <a:srgbClr val="33CCCC"/>
            </a:solidFill>
            <a:round/>
            <a:headEnd/>
            <a:tailEnd/>
          </a:ln>
        </p:spPr>
        <p:txBody>
          <a:bodyPr wrap="none" anchor="ctr"/>
          <a:lstStyle/>
          <a:p>
            <a:pPr fontAlgn="auto">
              <a:spcBef>
                <a:spcPts val="0"/>
              </a:spcBef>
              <a:spcAft>
                <a:spcPts val="0"/>
              </a:spcAft>
            </a:pPr>
            <a:endParaRPr lang="zh-CN" altLang="en-US">
              <a:solidFill>
                <a:srgbClr val="FFFFCC"/>
              </a:solidFill>
              <a:latin typeface="Arial Narrow"/>
              <a:cs typeface="+mn-cs"/>
            </a:endParaRPr>
          </a:p>
        </p:txBody>
      </p:sp>
      <p:grpSp>
        <p:nvGrpSpPr>
          <p:cNvPr id="656" name="Group 106">
            <a:extLst>
              <a:ext uri="{FF2B5EF4-FFF2-40B4-BE49-F238E27FC236}">
                <a16:creationId xmlns:a16="http://schemas.microsoft.com/office/drawing/2014/main" id="{50857208-96A6-8A72-C0DF-6124FEC62A1F}"/>
              </a:ext>
            </a:extLst>
          </p:cNvPr>
          <p:cNvGrpSpPr>
            <a:grpSpLocks/>
          </p:cNvGrpSpPr>
          <p:nvPr/>
        </p:nvGrpSpPr>
        <p:grpSpPr bwMode="auto">
          <a:xfrm>
            <a:off x="2322513" y="3479800"/>
            <a:ext cx="4773612" cy="2566988"/>
            <a:chOff x="1671" y="2205"/>
            <a:chExt cx="3007" cy="1617"/>
          </a:xfrm>
        </p:grpSpPr>
        <p:sp>
          <p:nvSpPr>
            <p:cNvPr id="657" name="Rectangle 107">
              <a:extLst>
                <a:ext uri="{FF2B5EF4-FFF2-40B4-BE49-F238E27FC236}">
                  <a16:creationId xmlns:a16="http://schemas.microsoft.com/office/drawing/2014/main" id="{9A5B280A-BF85-64D2-E54B-8387A8DD813C}"/>
                </a:ext>
              </a:extLst>
            </p:cNvPr>
            <p:cNvSpPr>
              <a:spLocks noChangeArrowheads="1"/>
            </p:cNvSpPr>
            <p:nvPr/>
          </p:nvSpPr>
          <p:spPr bwMode="auto">
            <a:xfrm>
              <a:off x="3136" y="2840"/>
              <a:ext cx="1542" cy="318"/>
            </a:xfrm>
            <a:prstGeom prst="rect">
              <a:avLst/>
            </a:prstGeom>
            <a:solidFill>
              <a:srgbClr val="FFFFFF"/>
            </a:solidFill>
            <a:ln w="9525">
              <a:noFill/>
              <a:miter lim="800000"/>
              <a:headEnd/>
              <a:tailEnd/>
            </a:ln>
          </p:spPr>
          <p:txBody>
            <a:bodyPr wrap="none" anchor="ctr"/>
            <a:lstStyle/>
            <a:p>
              <a:pPr fontAlgn="auto">
                <a:spcBef>
                  <a:spcPts val="0"/>
                </a:spcBef>
                <a:spcAft>
                  <a:spcPts val="0"/>
                </a:spcAft>
              </a:pPr>
              <a:endParaRPr lang="zh-CN" altLang="en-US">
                <a:solidFill>
                  <a:srgbClr val="FFFFCC"/>
                </a:solidFill>
                <a:latin typeface="Arial Narrow"/>
                <a:cs typeface="+mn-cs"/>
              </a:endParaRPr>
            </a:p>
          </p:txBody>
        </p:sp>
        <p:sp>
          <p:nvSpPr>
            <p:cNvPr id="658" name="Rectangle 108">
              <a:extLst>
                <a:ext uri="{FF2B5EF4-FFF2-40B4-BE49-F238E27FC236}">
                  <a16:creationId xmlns:a16="http://schemas.microsoft.com/office/drawing/2014/main" id="{ABEEC75C-775C-276C-C6DF-D81F6F9640C8}"/>
                </a:ext>
              </a:extLst>
            </p:cNvPr>
            <p:cNvSpPr>
              <a:spLocks noChangeArrowheads="1"/>
            </p:cNvSpPr>
            <p:nvPr/>
          </p:nvSpPr>
          <p:spPr bwMode="auto">
            <a:xfrm>
              <a:off x="1671" y="3142"/>
              <a:ext cx="1724" cy="680"/>
            </a:xfrm>
            <a:prstGeom prst="rect">
              <a:avLst/>
            </a:prstGeom>
            <a:solidFill>
              <a:srgbClr val="FFFFFF"/>
            </a:solidFill>
            <a:ln w="9525">
              <a:noFill/>
              <a:miter lim="800000"/>
              <a:headEnd/>
              <a:tailEnd/>
            </a:ln>
          </p:spPr>
          <p:txBody>
            <a:bodyPr wrap="none" anchor="ctr"/>
            <a:lstStyle/>
            <a:p>
              <a:pPr fontAlgn="auto">
                <a:spcBef>
                  <a:spcPts val="0"/>
                </a:spcBef>
                <a:spcAft>
                  <a:spcPts val="0"/>
                </a:spcAft>
              </a:pPr>
              <a:endParaRPr lang="zh-CN" altLang="en-US">
                <a:solidFill>
                  <a:srgbClr val="FFFFCC"/>
                </a:solidFill>
                <a:latin typeface="Arial Narrow"/>
                <a:cs typeface="+mn-cs"/>
              </a:endParaRPr>
            </a:p>
          </p:txBody>
        </p:sp>
        <p:sp>
          <p:nvSpPr>
            <p:cNvPr id="659" name="Rectangle 109">
              <a:extLst>
                <a:ext uri="{FF2B5EF4-FFF2-40B4-BE49-F238E27FC236}">
                  <a16:creationId xmlns:a16="http://schemas.microsoft.com/office/drawing/2014/main" id="{688EBE05-F263-4F1D-E11D-F3AD47D157CD}"/>
                </a:ext>
              </a:extLst>
            </p:cNvPr>
            <p:cNvSpPr>
              <a:spLocks noChangeArrowheads="1"/>
            </p:cNvSpPr>
            <p:nvPr/>
          </p:nvSpPr>
          <p:spPr bwMode="auto">
            <a:xfrm>
              <a:off x="2109" y="2205"/>
              <a:ext cx="1542" cy="635"/>
            </a:xfrm>
            <a:prstGeom prst="rect">
              <a:avLst/>
            </a:prstGeom>
            <a:solidFill>
              <a:srgbClr val="FFFFFF"/>
            </a:solidFill>
            <a:ln w="9525">
              <a:noFill/>
              <a:miter lim="800000"/>
              <a:headEnd/>
              <a:tailEnd/>
            </a:ln>
          </p:spPr>
          <p:txBody>
            <a:bodyPr wrap="none" anchor="ctr"/>
            <a:lstStyle/>
            <a:p>
              <a:pPr fontAlgn="auto">
                <a:spcBef>
                  <a:spcPts val="0"/>
                </a:spcBef>
                <a:spcAft>
                  <a:spcPts val="0"/>
                </a:spcAft>
              </a:pPr>
              <a:endParaRPr lang="zh-CN" altLang="en-US">
                <a:solidFill>
                  <a:srgbClr val="FFFFCC"/>
                </a:solidFill>
                <a:latin typeface="Arial Narrow"/>
                <a:cs typeface="+mn-cs"/>
              </a:endParaRPr>
            </a:p>
          </p:txBody>
        </p:sp>
        <p:sp>
          <p:nvSpPr>
            <p:cNvPr id="660" name="Line 110">
              <a:extLst>
                <a:ext uri="{FF2B5EF4-FFF2-40B4-BE49-F238E27FC236}">
                  <a16:creationId xmlns:a16="http://schemas.microsoft.com/office/drawing/2014/main" id="{53449CD5-E06B-DA03-E708-C84CFEC1C7F1}"/>
                </a:ext>
              </a:extLst>
            </p:cNvPr>
            <p:cNvSpPr>
              <a:spLocks noChangeShapeType="1"/>
            </p:cNvSpPr>
            <p:nvPr/>
          </p:nvSpPr>
          <p:spPr bwMode="auto">
            <a:xfrm>
              <a:off x="3379" y="2470"/>
              <a:ext cx="400" cy="378"/>
            </a:xfrm>
            <a:prstGeom prst="line">
              <a:avLst/>
            </a:prstGeom>
            <a:noFill/>
            <a:ln w="25400">
              <a:solidFill>
                <a:srgbClr val="000080"/>
              </a:solidFill>
              <a:round/>
              <a:headEnd/>
              <a:tailEnd type="triangle" w="med" len="med"/>
            </a:ln>
          </p:spPr>
          <p:txBody>
            <a:bodyPr wrap="none" anchor="ctr"/>
            <a:lstStyle/>
            <a:p>
              <a:pPr fontAlgn="auto">
                <a:spcBef>
                  <a:spcPts val="0"/>
                </a:spcBef>
                <a:spcAft>
                  <a:spcPts val="0"/>
                </a:spcAft>
              </a:pPr>
              <a:endParaRPr lang="zh-CN" altLang="en-US">
                <a:solidFill>
                  <a:srgbClr val="000000"/>
                </a:solidFill>
                <a:latin typeface="Arial Narrow"/>
                <a:cs typeface="+mn-cs"/>
              </a:endParaRPr>
            </a:p>
          </p:txBody>
        </p:sp>
        <p:grpSp>
          <p:nvGrpSpPr>
            <p:cNvPr id="661" name="Group 111">
              <a:extLst>
                <a:ext uri="{FF2B5EF4-FFF2-40B4-BE49-F238E27FC236}">
                  <a16:creationId xmlns:a16="http://schemas.microsoft.com/office/drawing/2014/main" id="{DE0831F5-5564-8B09-3D0B-C7C41C08D9B7}"/>
                </a:ext>
              </a:extLst>
            </p:cNvPr>
            <p:cNvGrpSpPr>
              <a:grpSpLocks/>
            </p:cNvGrpSpPr>
            <p:nvPr/>
          </p:nvGrpSpPr>
          <p:grpSpPr bwMode="auto">
            <a:xfrm>
              <a:off x="2608" y="2293"/>
              <a:ext cx="952" cy="308"/>
              <a:chOff x="2971" y="1526"/>
              <a:chExt cx="952" cy="308"/>
            </a:xfrm>
          </p:grpSpPr>
          <p:sp>
            <p:nvSpPr>
              <p:cNvPr id="671" name="AutoShape 112">
                <a:extLst>
                  <a:ext uri="{FF2B5EF4-FFF2-40B4-BE49-F238E27FC236}">
                    <a16:creationId xmlns:a16="http://schemas.microsoft.com/office/drawing/2014/main" id="{D9E9B067-D2FA-EB6C-AE6A-5FF4E11A653A}"/>
                  </a:ext>
                </a:extLst>
              </p:cNvPr>
              <p:cNvSpPr>
                <a:spLocks noChangeArrowheads="1"/>
              </p:cNvSpPr>
              <p:nvPr/>
            </p:nvSpPr>
            <p:spPr bwMode="auto">
              <a:xfrm>
                <a:off x="2971" y="1570"/>
                <a:ext cx="862" cy="227"/>
              </a:xfrm>
              <a:prstGeom prst="roundRect">
                <a:avLst>
                  <a:gd name="adj" fmla="val 16667"/>
                </a:avLst>
              </a:prstGeom>
              <a:noFill/>
              <a:ln w="25400">
                <a:solidFill>
                  <a:srgbClr val="000080"/>
                </a:solidFill>
                <a:round/>
                <a:headEnd/>
                <a:tailEnd/>
              </a:ln>
            </p:spPr>
            <p:txBody>
              <a:bodyPr wrap="none" anchor="ctr"/>
              <a:lstStyle/>
              <a:p>
                <a:pPr fontAlgn="auto">
                  <a:spcBef>
                    <a:spcPts val="0"/>
                  </a:spcBef>
                  <a:spcAft>
                    <a:spcPts val="0"/>
                  </a:spcAft>
                </a:pPr>
                <a:endParaRPr lang="zh-CN" altLang="en-US">
                  <a:solidFill>
                    <a:srgbClr val="FFFFCC"/>
                  </a:solidFill>
                  <a:latin typeface="Arial Narrow"/>
                  <a:cs typeface="+mn-cs"/>
                </a:endParaRPr>
              </a:p>
            </p:txBody>
          </p:sp>
          <p:sp>
            <p:nvSpPr>
              <p:cNvPr id="672" name="Rectangle 113">
                <a:extLst>
                  <a:ext uri="{FF2B5EF4-FFF2-40B4-BE49-F238E27FC236}">
                    <a16:creationId xmlns:a16="http://schemas.microsoft.com/office/drawing/2014/main" id="{5587A36A-A9F3-A842-CC3D-CBB5758431ED}"/>
                  </a:ext>
                </a:extLst>
              </p:cNvPr>
              <p:cNvSpPr>
                <a:spLocks noChangeArrowheads="1"/>
              </p:cNvSpPr>
              <p:nvPr/>
            </p:nvSpPr>
            <p:spPr bwMode="auto">
              <a:xfrm>
                <a:off x="3057" y="1526"/>
                <a:ext cx="866" cy="308"/>
              </a:xfrm>
              <a:prstGeom prst="rect">
                <a:avLst/>
              </a:prstGeom>
              <a:noFill/>
              <a:ln w="9525">
                <a:noFill/>
                <a:miter lim="800000"/>
                <a:headEnd/>
                <a:tailEnd/>
              </a:ln>
            </p:spPr>
            <p:txBody>
              <a:bodyPr>
                <a:spAutoFit/>
              </a:bodyPr>
              <a:lstStyle/>
              <a:p>
                <a:pPr fontAlgn="auto">
                  <a:spcBef>
                    <a:spcPts val="0"/>
                  </a:spcBef>
                  <a:spcAft>
                    <a:spcPts val="0"/>
                  </a:spcAft>
                </a:pPr>
                <a:r>
                  <a:rPr lang="en-US" altLang="zh-CN" sz="2600">
                    <a:solidFill>
                      <a:srgbClr val="F20000"/>
                    </a:solidFill>
                    <a:latin typeface="Arial Narrow"/>
                    <a:cs typeface="+mn-cs"/>
                  </a:rPr>
                  <a:t>6  9 12</a:t>
                </a:r>
              </a:p>
            </p:txBody>
          </p:sp>
        </p:grpSp>
        <p:sp>
          <p:nvSpPr>
            <p:cNvPr id="662" name="Line 114">
              <a:extLst>
                <a:ext uri="{FF2B5EF4-FFF2-40B4-BE49-F238E27FC236}">
                  <a16:creationId xmlns:a16="http://schemas.microsoft.com/office/drawing/2014/main" id="{19CA01EA-077C-2161-AE66-D568633AB162}"/>
                </a:ext>
              </a:extLst>
            </p:cNvPr>
            <p:cNvSpPr>
              <a:spLocks noChangeShapeType="1"/>
            </p:cNvSpPr>
            <p:nvPr/>
          </p:nvSpPr>
          <p:spPr bwMode="auto">
            <a:xfrm flipH="1">
              <a:off x="2835" y="2486"/>
              <a:ext cx="74" cy="362"/>
            </a:xfrm>
            <a:prstGeom prst="line">
              <a:avLst/>
            </a:prstGeom>
            <a:noFill/>
            <a:ln w="25400">
              <a:solidFill>
                <a:srgbClr val="000080"/>
              </a:solidFill>
              <a:round/>
              <a:headEnd/>
              <a:tailEnd type="triangle" w="med" len="med"/>
            </a:ln>
          </p:spPr>
          <p:txBody>
            <a:bodyPr wrap="none" anchor="ctr"/>
            <a:lstStyle/>
            <a:p>
              <a:pPr fontAlgn="auto">
                <a:spcBef>
                  <a:spcPts val="0"/>
                </a:spcBef>
                <a:spcAft>
                  <a:spcPts val="0"/>
                </a:spcAft>
              </a:pPr>
              <a:endParaRPr lang="zh-CN" altLang="en-US">
                <a:solidFill>
                  <a:srgbClr val="000000"/>
                </a:solidFill>
                <a:latin typeface="Arial Narrow"/>
                <a:cs typeface="+mn-cs"/>
              </a:endParaRPr>
            </a:p>
          </p:txBody>
        </p:sp>
        <p:sp>
          <p:nvSpPr>
            <p:cNvPr id="663" name="Line 115">
              <a:extLst>
                <a:ext uri="{FF2B5EF4-FFF2-40B4-BE49-F238E27FC236}">
                  <a16:creationId xmlns:a16="http://schemas.microsoft.com/office/drawing/2014/main" id="{760E2748-4863-FA32-FA66-4D4CD3ABA727}"/>
                </a:ext>
              </a:extLst>
            </p:cNvPr>
            <p:cNvSpPr>
              <a:spLocks noChangeShapeType="1"/>
            </p:cNvSpPr>
            <p:nvPr/>
          </p:nvSpPr>
          <p:spPr bwMode="auto">
            <a:xfrm flipH="1">
              <a:off x="2456" y="2478"/>
              <a:ext cx="272" cy="362"/>
            </a:xfrm>
            <a:prstGeom prst="line">
              <a:avLst/>
            </a:prstGeom>
            <a:noFill/>
            <a:ln w="25400">
              <a:solidFill>
                <a:srgbClr val="000080"/>
              </a:solidFill>
              <a:round/>
              <a:headEnd/>
              <a:tailEnd type="triangle" w="med" len="med"/>
            </a:ln>
          </p:spPr>
          <p:txBody>
            <a:bodyPr wrap="none" anchor="ctr"/>
            <a:lstStyle/>
            <a:p>
              <a:pPr fontAlgn="auto">
                <a:spcBef>
                  <a:spcPts val="0"/>
                </a:spcBef>
                <a:spcAft>
                  <a:spcPts val="0"/>
                </a:spcAft>
              </a:pPr>
              <a:endParaRPr lang="zh-CN" altLang="en-US">
                <a:solidFill>
                  <a:srgbClr val="000000"/>
                </a:solidFill>
                <a:latin typeface="Arial Narrow"/>
                <a:cs typeface="+mn-cs"/>
              </a:endParaRPr>
            </a:p>
          </p:txBody>
        </p:sp>
        <p:sp>
          <p:nvSpPr>
            <p:cNvPr id="664" name="Line 116">
              <a:extLst>
                <a:ext uri="{FF2B5EF4-FFF2-40B4-BE49-F238E27FC236}">
                  <a16:creationId xmlns:a16="http://schemas.microsoft.com/office/drawing/2014/main" id="{D158A72B-B783-64EA-CA49-5E73A149A00D}"/>
                </a:ext>
              </a:extLst>
            </p:cNvPr>
            <p:cNvSpPr>
              <a:spLocks noChangeShapeType="1"/>
            </p:cNvSpPr>
            <p:nvPr/>
          </p:nvSpPr>
          <p:spPr bwMode="auto">
            <a:xfrm>
              <a:off x="3099" y="2478"/>
              <a:ext cx="219" cy="362"/>
            </a:xfrm>
            <a:prstGeom prst="line">
              <a:avLst/>
            </a:prstGeom>
            <a:noFill/>
            <a:ln w="25400">
              <a:solidFill>
                <a:srgbClr val="000080"/>
              </a:solidFill>
              <a:round/>
              <a:headEnd/>
              <a:tailEnd type="triangle" w="med" len="med"/>
            </a:ln>
          </p:spPr>
          <p:txBody>
            <a:bodyPr wrap="none" anchor="ctr"/>
            <a:lstStyle/>
            <a:p>
              <a:pPr fontAlgn="auto">
                <a:spcBef>
                  <a:spcPts val="0"/>
                </a:spcBef>
                <a:spcAft>
                  <a:spcPts val="0"/>
                </a:spcAft>
              </a:pPr>
              <a:endParaRPr lang="zh-CN" altLang="en-US">
                <a:solidFill>
                  <a:srgbClr val="000000"/>
                </a:solidFill>
                <a:latin typeface="Arial Narrow"/>
                <a:cs typeface="+mn-cs"/>
              </a:endParaRPr>
            </a:p>
          </p:txBody>
        </p:sp>
        <p:grpSp>
          <p:nvGrpSpPr>
            <p:cNvPr id="665" name="Group 117">
              <a:extLst>
                <a:ext uri="{FF2B5EF4-FFF2-40B4-BE49-F238E27FC236}">
                  <a16:creationId xmlns:a16="http://schemas.microsoft.com/office/drawing/2014/main" id="{8AF0C018-DCE6-64FC-9956-0777B20D390F}"/>
                </a:ext>
              </a:extLst>
            </p:cNvPr>
            <p:cNvGrpSpPr>
              <a:grpSpLocks/>
            </p:cNvGrpSpPr>
            <p:nvPr/>
          </p:nvGrpSpPr>
          <p:grpSpPr bwMode="auto">
            <a:xfrm>
              <a:off x="3195" y="2832"/>
              <a:ext cx="325" cy="308"/>
              <a:chOff x="4822" y="3292"/>
              <a:chExt cx="325" cy="308"/>
            </a:xfrm>
          </p:grpSpPr>
          <p:sp>
            <p:nvSpPr>
              <p:cNvPr id="669" name="AutoShape 118">
                <a:extLst>
                  <a:ext uri="{FF2B5EF4-FFF2-40B4-BE49-F238E27FC236}">
                    <a16:creationId xmlns:a16="http://schemas.microsoft.com/office/drawing/2014/main" id="{CE1F4FFB-F59C-150E-3D5A-55B7CB500F37}"/>
                  </a:ext>
                </a:extLst>
              </p:cNvPr>
              <p:cNvSpPr>
                <a:spLocks noChangeArrowheads="1"/>
              </p:cNvSpPr>
              <p:nvPr/>
            </p:nvSpPr>
            <p:spPr bwMode="auto">
              <a:xfrm>
                <a:off x="4830" y="3339"/>
                <a:ext cx="317" cy="227"/>
              </a:xfrm>
              <a:prstGeom prst="roundRect">
                <a:avLst>
                  <a:gd name="adj" fmla="val 16667"/>
                </a:avLst>
              </a:prstGeom>
              <a:noFill/>
              <a:ln w="25400">
                <a:solidFill>
                  <a:srgbClr val="000080"/>
                </a:solidFill>
                <a:round/>
                <a:headEnd/>
                <a:tailEnd/>
              </a:ln>
            </p:spPr>
            <p:txBody>
              <a:bodyPr wrap="none" anchor="ctr"/>
              <a:lstStyle/>
              <a:p>
                <a:pPr fontAlgn="auto">
                  <a:spcBef>
                    <a:spcPts val="0"/>
                  </a:spcBef>
                  <a:spcAft>
                    <a:spcPts val="0"/>
                  </a:spcAft>
                </a:pPr>
                <a:endParaRPr lang="zh-CN" altLang="en-US">
                  <a:solidFill>
                    <a:srgbClr val="FFFFCC"/>
                  </a:solidFill>
                  <a:latin typeface="Arial Narrow"/>
                  <a:cs typeface="+mn-cs"/>
                </a:endParaRPr>
              </a:p>
            </p:txBody>
          </p:sp>
          <p:sp>
            <p:nvSpPr>
              <p:cNvPr id="670" name="Rectangle 119">
                <a:extLst>
                  <a:ext uri="{FF2B5EF4-FFF2-40B4-BE49-F238E27FC236}">
                    <a16:creationId xmlns:a16="http://schemas.microsoft.com/office/drawing/2014/main" id="{D0FFF9B1-43B3-A8EE-1DAB-3C349BB8FBFC}"/>
                  </a:ext>
                </a:extLst>
              </p:cNvPr>
              <p:cNvSpPr>
                <a:spLocks noChangeArrowheads="1"/>
              </p:cNvSpPr>
              <p:nvPr/>
            </p:nvSpPr>
            <p:spPr bwMode="auto">
              <a:xfrm>
                <a:off x="4822" y="3292"/>
                <a:ext cx="324" cy="308"/>
              </a:xfrm>
              <a:prstGeom prst="rect">
                <a:avLst/>
              </a:prstGeom>
              <a:noFill/>
              <a:ln w="9525">
                <a:noFill/>
                <a:miter lim="800000"/>
                <a:headEnd/>
                <a:tailEnd/>
              </a:ln>
            </p:spPr>
            <p:txBody>
              <a:bodyPr wrap="none">
                <a:spAutoFit/>
              </a:bodyPr>
              <a:lstStyle/>
              <a:p>
                <a:pPr algn="ctr" fontAlgn="auto">
                  <a:spcBef>
                    <a:spcPts val="0"/>
                  </a:spcBef>
                  <a:spcAft>
                    <a:spcPts val="0"/>
                  </a:spcAft>
                </a:pPr>
                <a:r>
                  <a:rPr lang="en-US" altLang="zh-CN" sz="2600">
                    <a:solidFill>
                      <a:srgbClr val="F20000"/>
                    </a:solidFill>
                    <a:latin typeface="Arial Narrow"/>
                    <a:cs typeface="+mn-cs"/>
                  </a:rPr>
                  <a:t>10</a:t>
                </a:r>
              </a:p>
            </p:txBody>
          </p:sp>
        </p:grpSp>
        <p:grpSp>
          <p:nvGrpSpPr>
            <p:cNvPr id="666" name="Group 120">
              <a:extLst>
                <a:ext uri="{FF2B5EF4-FFF2-40B4-BE49-F238E27FC236}">
                  <a16:creationId xmlns:a16="http://schemas.microsoft.com/office/drawing/2014/main" id="{F9061B50-BCAC-7AE6-C0A9-2619ADF40B64}"/>
                </a:ext>
              </a:extLst>
            </p:cNvPr>
            <p:cNvGrpSpPr>
              <a:grpSpLocks/>
            </p:cNvGrpSpPr>
            <p:nvPr/>
          </p:nvGrpSpPr>
          <p:grpSpPr bwMode="auto">
            <a:xfrm>
              <a:off x="3726" y="2840"/>
              <a:ext cx="655" cy="308"/>
              <a:chOff x="4756" y="3657"/>
              <a:chExt cx="655" cy="308"/>
            </a:xfrm>
          </p:grpSpPr>
          <p:sp>
            <p:nvSpPr>
              <p:cNvPr id="667" name="AutoShape 121">
                <a:extLst>
                  <a:ext uri="{FF2B5EF4-FFF2-40B4-BE49-F238E27FC236}">
                    <a16:creationId xmlns:a16="http://schemas.microsoft.com/office/drawing/2014/main" id="{BDFC4CDC-4127-979D-DBFF-D4540C0DDB8C}"/>
                  </a:ext>
                </a:extLst>
              </p:cNvPr>
              <p:cNvSpPr>
                <a:spLocks noChangeArrowheads="1"/>
              </p:cNvSpPr>
              <p:nvPr/>
            </p:nvSpPr>
            <p:spPr bwMode="auto">
              <a:xfrm>
                <a:off x="4785" y="3702"/>
                <a:ext cx="590" cy="227"/>
              </a:xfrm>
              <a:prstGeom prst="roundRect">
                <a:avLst>
                  <a:gd name="adj" fmla="val 16667"/>
                </a:avLst>
              </a:prstGeom>
              <a:noFill/>
              <a:ln w="25400">
                <a:solidFill>
                  <a:srgbClr val="000080"/>
                </a:solidFill>
                <a:round/>
                <a:headEnd/>
                <a:tailEnd/>
              </a:ln>
            </p:spPr>
            <p:txBody>
              <a:bodyPr wrap="none" anchor="ctr"/>
              <a:lstStyle/>
              <a:p>
                <a:pPr fontAlgn="auto">
                  <a:spcBef>
                    <a:spcPts val="0"/>
                  </a:spcBef>
                  <a:spcAft>
                    <a:spcPts val="0"/>
                  </a:spcAft>
                </a:pPr>
                <a:endParaRPr lang="zh-CN" altLang="en-US">
                  <a:solidFill>
                    <a:srgbClr val="FFFFCC"/>
                  </a:solidFill>
                  <a:latin typeface="Arial Narrow"/>
                  <a:cs typeface="+mn-cs"/>
                </a:endParaRPr>
              </a:p>
            </p:txBody>
          </p:sp>
          <p:sp>
            <p:nvSpPr>
              <p:cNvPr id="668" name="Rectangle 122">
                <a:extLst>
                  <a:ext uri="{FF2B5EF4-FFF2-40B4-BE49-F238E27FC236}">
                    <a16:creationId xmlns:a16="http://schemas.microsoft.com/office/drawing/2014/main" id="{ED6ADD9E-A73A-BEE4-D9F4-301BA9CB66F7}"/>
                  </a:ext>
                </a:extLst>
              </p:cNvPr>
              <p:cNvSpPr>
                <a:spLocks noChangeArrowheads="1"/>
              </p:cNvSpPr>
              <p:nvPr/>
            </p:nvSpPr>
            <p:spPr bwMode="auto">
              <a:xfrm>
                <a:off x="4756" y="3657"/>
                <a:ext cx="655" cy="308"/>
              </a:xfrm>
              <a:prstGeom prst="rect">
                <a:avLst/>
              </a:prstGeom>
              <a:noFill/>
              <a:ln w="9525">
                <a:noFill/>
                <a:miter lim="800000"/>
                <a:headEnd/>
                <a:tailEnd/>
              </a:ln>
            </p:spPr>
            <p:txBody>
              <a:bodyPr>
                <a:spAutoFit/>
              </a:bodyPr>
              <a:lstStyle/>
              <a:p>
                <a:pPr algn="ctr" fontAlgn="auto">
                  <a:spcBef>
                    <a:spcPts val="0"/>
                  </a:spcBef>
                  <a:spcAft>
                    <a:spcPts val="0"/>
                  </a:spcAft>
                </a:pPr>
                <a:r>
                  <a:rPr lang="en-US" altLang="zh-CN" sz="2600">
                    <a:solidFill>
                      <a:srgbClr val="F20000"/>
                    </a:solidFill>
                    <a:latin typeface="Arial Narrow"/>
                    <a:cs typeface="+mn-cs"/>
                  </a:rPr>
                  <a:t>13 14</a:t>
                </a:r>
              </a:p>
            </p:txBody>
          </p:sp>
        </p:grpSp>
      </p:grpSp>
      <p:grpSp>
        <p:nvGrpSpPr>
          <p:cNvPr id="673" name="Group 123">
            <a:extLst>
              <a:ext uri="{FF2B5EF4-FFF2-40B4-BE49-F238E27FC236}">
                <a16:creationId xmlns:a16="http://schemas.microsoft.com/office/drawing/2014/main" id="{82A37ACC-4278-F9BE-55F8-3BB94BD68563}"/>
              </a:ext>
            </a:extLst>
          </p:cNvPr>
          <p:cNvGrpSpPr>
            <a:grpSpLocks/>
          </p:cNvGrpSpPr>
          <p:nvPr/>
        </p:nvGrpSpPr>
        <p:grpSpPr bwMode="auto">
          <a:xfrm>
            <a:off x="2124075" y="4492625"/>
            <a:ext cx="1728788" cy="504825"/>
            <a:chOff x="1565" y="2840"/>
            <a:chExt cx="1089" cy="318"/>
          </a:xfrm>
        </p:grpSpPr>
        <p:sp>
          <p:nvSpPr>
            <p:cNvPr id="674" name="Rectangle 124">
              <a:extLst>
                <a:ext uri="{FF2B5EF4-FFF2-40B4-BE49-F238E27FC236}">
                  <a16:creationId xmlns:a16="http://schemas.microsoft.com/office/drawing/2014/main" id="{9BC8B325-96E2-6509-401A-EDDDF6927EF9}"/>
                </a:ext>
              </a:extLst>
            </p:cNvPr>
            <p:cNvSpPr>
              <a:spLocks noChangeArrowheads="1"/>
            </p:cNvSpPr>
            <p:nvPr/>
          </p:nvSpPr>
          <p:spPr bwMode="auto">
            <a:xfrm>
              <a:off x="1565" y="2840"/>
              <a:ext cx="1089" cy="318"/>
            </a:xfrm>
            <a:prstGeom prst="rect">
              <a:avLst/>
            </a:prstGeom>
            <a:solidFill>
              <a:srgbClr val="FFFFFF"/>
            </a:solidFill>
            <a:ln w="9525">
              <a:noFill/>
              <a:miter lim="800000"/>
              <a:headEnd/>
              <a:tailEnd/>
            </a:ln>
          </p:spPr>
          <p:txBody>
            <a:bodyPr wrap="none" anchor="ctr"/>
            <a:lstStyle/>
            <a:p>
              <a:pPr fontAlgn="auto">
                <a:spcBef>
                  <a:spcPts val="0"/>
                </a:spcBef>
                <a:spcAft>
                  <a:spcPts val="0"/>
                </a:spcAft>
              </a:pPr>
              <a:endParaRPr lang="zh-CN" altLang="en-US">
                <a:solidFill>
                  <a:srgbClr val="FFFFCC"/>
                </a:solidFill>
                <a:latin typeface="Arial Narrow"/>
                <a:cs typeface="+mn-cs"/>
              </a:endParaRPr>
            </a:p>
          </p:txBody>
        </p:sp>
        <p:grpSp>
          <p:nvGrpSpPr>
            <p:cNvPr id="675" name="Group 125">
              <a:extLst>
                <a:ext uri="{FF2B5EF4-FFF2-40B4-BE49-F238E27FC236}">
                  <a16:creationId xmlns:a16="http://schemas.microsoft.com/office/drawing/2014/main" id="{C2FBAAD7-C987-A7D7-25D2-4A1FCA2615CC}"/>
                </a:ext>
              </a:extLst>
            </p:cNvPr>
            <p:cNvGrpSpPr>
              <a:grpSpLocks/>
            </p:cNvGrpSpPr>
            <p:nvPr/>
          </p:nvGrpSpPr>
          <p:grpSpPr bwMode="auto">
            <a:xfrm>
              <a:off x="1679" y="2848"/>
              <a:ext cx="970" cy="308"/>
              <a:chOff x="4740" y="3294"/>
              <a:chExt cx="970" cy="308"/>
            </a:xfrm>
          </p:grpSpPr>
          <p:sp>
            <p:nvSpPr>
              <p:cNvPr id="676" name="Rectangle 126">
                <a:extLst>
                  <a:ext uri="{FF2B5EF4-FFF2-40B4-BE49-F238E27FC236}">
                    <a16:creationId xmlns:a16="http://schemas.microsoft.com/office/drawing/2014/main" id="{AFA83C18-2D75-F493-112B-269CF6DF4FB0}"/>
                  </a:ext>
                </a:extLst>
              </p:cNvPr>
              <p:cNvSpPr>
                <a:spLocks noChangeArrowheads="1"/>
              </p:cNvSpPr>
              <p:nvPr/>
            </p:nvSpPr>
            <p:spPr bwMode="auto">
              <a:xfrm>
                <a:off x="4833" y="3294"/>
                <a:ext cx="877" cy="308"/>
              </a:xfrm>
              <a:prstGeom prst="rect">
                <a:avLst/>
              </a:prstGeom>
              <a:noFill/>
              <a:ln w="9525">
                <a:noFill/>
                <a:miter lim="800000"/>
                <a:headEnd/>
                <a:tailEnd/>
              </a:ln>
            </p:spPr>
            <p:txBody>
              <a:bodyPr>
                <a:spAutoFit/>
              </a:bodyPr>
              <a:lstStyle/>
              <a:p>
                <a:pPr fontAlgn="auto">
                  <a:spcBef>
                    <a:spcPts val="0"/>
                  </a:spcBef>
                  <a:spcAft>
                    <a:spcPts val="0"/>
                  </a:spcAft>
                </a:pPr>
                <a:r>
                  <a:rPr lang="en-US" altLang="zh-CN" sz="2600">
                    <a:solidFill>
                      <a:srgbClr val="F20000"/>
                    </a:solidFill>
                    <a:latin typeface="Arial Narrow"/>
                    <a:cs typeface="+mn-cs"/>
                  </a:rPr>
                  <a:t>1  4  5</a:t>
                </a:r>
              </a:p>
            </p:txBody>
          </p:sp>
          <p:sp>
            <p:nvSpPr>
              <p:cNvPr id="677" name="AutoShape 127">
                <a:extLst>
                  <a:ext uri="{FF2B5EF4-FFF2-40B4-BE49-F238E27FC236}">
                    <a16:creationId xmlns:a16="http://schemas.microsoft.com/office/drawing/2014/main" id="{C88711D6-153F-F5D0-CED9-6DEDA2673BD9}"/>
                  </a:ext>
                </a:extLst>
              </p:cNvPr>
              <p:cNvSpPr>
                <a:spLocks noChangeArrowheads="1"/>
              </p:cNvSpPr>
              <p:nvPr/>
            </p:nvSpPr>
            <p:spPr bwMode="auto">
              <a:xfrm>
                <a:off x="4740" y="3339"/>
                <a:ext cx="862" cy="227"/>
              </a:xfrm>
              <a:prstGeom prst="roundRect">
                <a:avLst>
                  <a:gd name="adj" fmla="val 16667"/>
                </a:avLst>
              </a:prstGeom>
              <a:noFill/>
              <a:ln w="25400">
                <a:solidFill>
                  <a:srgbClr val="000080"/>
                </a:solidFill>
                <a:round/>
                <a:headEnd/>
                <a:tailEnd/>
              </a:ln>
            </p:spPr>
            <p:txBody>
              <a:bodyPr wrap="none" anchor="ctr"/>
              <a:lstStyle/>
              <a:p>
                <a:pPr fontAlgn="auto">
                  <a:spcBef>
                    <a:spcPts val="0"/>
                  </a:spcBef>
                  <a:spcAft>
                    <a:spcPts val="0"/>
                  </a:spcAft>
                </a:pPr>
                <a:endParaRPr lang="zh-CN" altLang="en-US">
                  <a:solidFill>
                    <a:srgbClr val="FFFFCC"/>
                  </a:solidFill>
                  <a:latin typeface="Arial Narrow"/>
                  <a:cs typeface="+mn-cs"/>
                </a:endParaRPr>
              </a:p>
            </p:txBody>
          </p:sp>
        </p:grpSp>
      </p:grpSp>
      <p:grpSp>
        <p:nvGrpSpPr>
          <p:cNvPr id="678" name="Group 128">
            <a:extLst>
              <a:ext uri="{FF2B5EF4-FFF2-40B4-BE49-F238E27FC236}">
                <a16:creationId xmlns:a16="http://schemas.microsoft.com/office/drawing/2014/main" id="{63ED2B39-7ED0-E3E5-F3AE-967BD3799736}"/>
              </a:ext>
            </a:extLst>
          </p:cNvPr>
          <p:cNvGrpSpPr>
            <a:grpSpLocks/>
          </p:cNvGrpSpPr>
          <p:nvPr/>
        </p:nvGrpSpPr>
        <p:grpSpPr bwMode="auto">
          <a:xfrm>
            <a:off x="1763713" y="4483100"/>
            <a:ext cx="2219325" cy="539750"/>
            <a:chOff x="1301" y="2840"/>
            <a:chExt cx="1398" cy="340"/>
          </a:xfrm>
        </p:grpSpPr>
        <p:sp>
          <p:nvSpPr>
            <p:cNvPr id="679" name="Rectangle 129">
              <a:extLst>
                <a:ext uri="{FF2B5EF4-FFF2-40B4-BE49-F238E27FC236}">
                  <a16:creationId xmlns:a16="http://schemas.microsoft.com/office/drawing/2014/main" id="{6DA3A282-8F4F-6213-773C-09B3A9AB2BD4}"/>
                </a:ext>
              </a:extLst>
            </p:cNvPr>
            <p:cNvSpPr>
              <a:spLocks noChangeArrowheads="1"/>
            </p:cNvSpPr>
            <p:nvPr/>
          </p:nvSpPr>
          <p:spPr bwMode="auto">
            <a:xfrm>
              <a:off x="1383" y="2862"/>
              <a:ext cx="1316" cy="318"/>
            </a:xfrm>
            <a:prstGeom prst="rect">
              <a:avLst/>
            </a:prstGeom>
            <a:solidFill>
              <a:srgbClr val="FFFFFF"/>
            </a:solidFill>
            <a:ln w="9525">
              <a:noFill/>
              <a:miter lim="800000"/>
              <a:headEnd/>
              <a:tailEnd/>
            </a:ln>
          </p:spPr>
          <p:txBody>
            <a:bodyPr wrap="none" anchor="ctr"/>
            <a:lstStyle/>
            <a:p>
              <a:pPr fontAlgn="auto">
                <a:spcBef>
                  <a:spcPts val="0"/>
                </a:spcBef>
                <a:spcAft>
                  <a:spcPts val="0"/>
                </a:spcAft>
              </a:pPr>
              <a:endParaRPr lang="zh-CN" altLang="en-US">
                <a:solidFill>
                  <a:srgbClr val="FFFFCC"/>
                </a:solidFill>
                <a:latin typeface="Arial Narrow"/>
                <a:cs typeface="+mn-cs"/>
              </a:endParaRPr>
            </a:p>
          </p:txBody>
        </p:sp>
        <p:grpSp>
          <p:nvGrpSpPr>
            <p:cNvPr id="680" name="Group 130">
              <a:extLst>
                <a:ext uri="{FF2B5EF4-FFF2-40B4-BE49-F238E27FC236}">
                  <a16:creationId xmlns:a16="http://schemas.microsoft.com/office/drawing/2014/main" id="{3FB9523B-9509-9A00-9943-270191F97469}"/>
                </a:ext>
              </a:extLst>
            </p:cNvPr>
            <p:cNvGrpSpPr>
              <a:grpSpLocks/>
            </p:cNvGrpSpPr>
            <p:nvPr/>
          </p:nvGrpSpPr>
          <p:grpSpPr bwMode="auto">
            <a:xfrm>
              <a:off x="1301" y="2840"/>
              <a:ext cx="1224" cy="308"/>
              <a:chOff x="113" y="2205"/>
              <a:chExt cx="1224" cy="308"/>
            </a:xfrm>
          </p:grpSpPr>
          <p:sp>
            <p:nvSpPr>
              <p:cNvPr id="681" name="AutoShape 131">
                <a:extLst>
                  <a:ext uri="{FF2B5EF4-FFF2-40B4-BE49-F238E27FC236}">
                    <a16:creationId xmlns:a16="http://schemas.microsoft.com/office/drawing/2014/main" id="{F3398BE7-C472-B03E-8BBA-E8B290EFB616}"/>
                  </a:ext>
                </a:extLst>
              </p:cNvPr>
              <p:cNvSpPr>
                <a:spLocks noChangeArrowheads="1"/>
              </p:cNvSpPr>
              <p:nvPr/>
            </p:nvSpPr>
            <p:spPr bwMode="auto">
              <a:xfrm>
                <a:off x="113" y="2251"/>
                <a:ext cx="1224" cy="227"/>
              </a:xfrm>
              <a:prstGeom prst="roundRect">
                <a:avLst>
                  <a:gd name="adj" fmla="val 16667"/>
                </a:avLst>
              </a:prstGeom>
              <a:noFill/>
              <a:ln w="25400">
                <a:solidFill>
                  <a:srgbClr val="000080"/>
                </a:solidFill>
                <a:round/>
                <a:headEnd/>
                <a:tailEnd/>
              </a:ln>
            </p:spPr>
            <p:txBody>
              <a:bodyPr wrap="none" anchor="ctr"/>
              <a:lstStyle/>
              <a:p>
                <a:pPr fontAlgn="auto">
                  <a:spcBef>
                    <a:spcPts val="0"/>
                  </a:spcBef>
                  <a:spcAft>
                    <a:spcPts val="0"/>
                  </a:spcAft>
                </a:pPr>
                <a:endParaRPr lang="zh-CN" altLang="en-US">
                  <a:solidFill>
                    <a:srgbClr val="FFFFCC"/>
                  </a:solidFill>
                  <a:latin typeface="Arial Narrow"/>
                  <a:cs typeface="+mn-cs"/>
                </a:endParaRPr>
              </a:p>
            </p:txBody>
          </p:sp>
          <p:sp>
            <p:nvSpPr>
              <p:cNvPr id="682" name="Rectangle 132">
                <a:extLst>
                  <a:ext uri="{FF2B5EF4-FFF2-40B4-BE49-F238E27FC236}">
                    <a16:creationId xmlns:a16="http://schemas.microsoft.com/office/drawing/2014/main" id="{A59358C6-5E30-DEA0-D0CD-51FEDB5A0E85}"/>
                  </a:ext>
                </a:extLst>
              </p:cNvPr>
              <p:cNvSpPr>
                <a:spLocks noChangeArrowheads="1"/>
              </p:cNvSpPr>
              <p:nvPr/>
            </p:nvSpPr>
            <p:spPr bwMode="auto">
              <a:xfrm>
                <a:off x="220" y="2205"/>
                <a:ext cx="1043" cy="308"/>
              </a:xfrm>
              <a:prstGeom prst="rect">
                <a:avLst/>
              </a:prstGeom>
              <a:noFill/>
              <a:ln w="9525">
                <a:noFill/>
                <a:miter lim="800000"/>
                <a:headEnd/>
                <a:tailEnd/>
              </a:ln>
            </p:spPr>
            <p:txBody>
              <a:bodyPr>
                <a:spAutoFit/>
              </a:bodyPr>
              <a:lstStyle/>
              <a:p>
                <a:pPr fontAlgn="auto">
                  <a:spcBef>
                    <a:spcPts val="0"/>
                  </a:spcBef>
                  <a:spcAft>
                    <a:spcPts val="0"/>
                  </a:spcAft>
                </a:pPr>
                <a:r>
                  <a:rPr lang="en-US" altLang="zh-CN" sz="2600">
                    <a:solidFill>
                      <a:srgbClr val="F20000"/>
                    </a:solidFill>
                    <a:latin typeface="Arial Narrow"/>
                    <a:cs typeface="+mn-cs"/>
                  </a:rPr>
                  <a:t>1   3  4   5</a:t>
                </a:r>
              </a:p>
            </p:txBody>
          </p:sp>
        </p:grpSp>
      </p:grpSp>
      <p:grpSp>
        <p:nvGrpSpPr>
          <p:cNvPr id="683" name="Group 133">
            <a:extLst>
              <a:ext uri="{FF2B5EF4-FFF2-40B4-BE49-F238E27FC236}">
                <a16:creationId xmlns:a16="http://schemas.microsoft.com/office/drawing/2014/main" id="{DEC11552-9BF2-88C4-D807-E3B73602EE99}"/>
              </a:ext>
            </a:extLst>
          </p:cNvPr>
          <p:cNvGrpSpPr>
            <a:grpSpLocks/>
          </p:cNvGrpSpPr>
          <p:nvPr/>
        </p:nvGrpSpPr>
        <p:grpSpPr bwMode="auto">
          <a:xfrm>
            <a:off x="539750" y="5373688"/>
            <a:ext cx="2366963" cy="496887"/>
            <a:chOff x="1843" y="3385"/>
            <a:chExt cx="1491" cy="313"/>
          </a:xfrm>
        </p:grpSpPr>
        <p:sp>
          <p:nvSpPr>
            <p:cNvPr id="684" name="AutoShape 134">
              <a:extLst>
                <a:ext uri="{FF2B5EF4-FFF2-40B4-BE49-F238E27FC236}">
                  <a16:creationId xmlns:a16="http://schemas.microsoft.com/office/drawing/2014/main" id="{9F8EE79B-DE5D-7FE2-2661-DA0E49F67047}"/>
                </a:ext>
              </a:extLst>
            </p:cNvPr>
            <p:cNvSpPr>
              <a:spLocks noChangeArrowheads="1"/>
            </p:cNvSpPr>
            <p:nvPr/>
          </p:nvSpPr>
          <p:spPr bwMode="auto">
            <a:xfrm>
              <a:off x="1843" y="3385"/>
              <a:ext cx="1315" cy="313"/>
            </a:xfrm>
            <a:prstGeom prst="wedgeRoundRectCallout">
              <a:avLst>
                <a:gd name="adj1" fmla="val 55171"/>
                <a:gd name="adj2" fmla="val -109745"/>
                <a:gd name="adj3" fmla="val 16667"/>
              </a:avLst>
            </a:prstGeom>
            <a:noFill/>
            <a:ln w="57150">
              <a:solidFill>
                <a:srgbClr val="33CCCC"/>
              </a:solidFill>
              <a:miter lim="800000"/>
              <a:headEnd/>
              <a:tailEnd/>
            </a:ln>
          </p:spPr>
          <p:txBody>
            <a:bodyPr anchor="ctr"/>
            <a:lstStyle/>
            <a:p>
              <a:pPr algn="ctr" fontAlgn="auto">
                <a:spcBef>
                  <a:spcPts val="0"/>
                </a:spcBef>
                <a:spcAft>
                  <a:spcPts val="0"/>
                </a:spcAft>
              </a:pPr>
              <a:endParaRPr lang="zh-CN" altLang="zh-CN" sz="4400">
                <a:solidFill>
                  <a:srgbClr val="FFFFCC"/>
                </a:solidFill>
                <a:latin typeface="Arial Narrow"/>
                <a:cs typeface="+mn-cs"/>
              </a:endParaRPr>
            </a:p>
          </p:txBody>
        </p:sp>
        <p:sp>
          <p:nvSpPr>
            <p:cNvPr id="685" name="Text Box 135">
              <a:extLst>
                <a:ext uri="{FF2B5EF4-FFF2-40B4-BE49-F238E27FC236}">
                  <a16:creationId xmlns:a16="http://schemas.microsoft.com/office/drawing/2014/main" id="{4B70F5D9-581E-BF01-23F1-98E4A95CFD5C}"/>
                </a:ext>
              </a:extLst>
            </p:cNvPr>
            <p:cNvSpPr txBox="1">
              <a:spLocks noChangeArrowheads="1"/>
            </p:cNvSpPr>
            <p:nvPr/>
          </p:nvSpPr>
          <p:spPr bwMode="auto">
            <a:xfrm>
              <a:off x="1875" y="3396"/>
              <a:ext cx="1459" cy="279"/>
            </a:xfrm>
            <a:prstGeom prst="rect">
              <a:avLst/>
            </a:prstGeom>
            <a:noFill/>
            <a:ln w="9525">
              <a:noFill/>
              <a:miter lim="800000"/>
              <a:headEnd/>
              <a:tailEnd/>
            </a:ln>
          </p:spPr>
          <p:txBody>
            <a:bodyPr>
              <a:spAutoFit/>
            </a:bodyPr>
            <a:lstStyle/>
            <a:p>
              <a:pPr fontAlgn="auto">
                <a:spcBef>
                  <a:spcPts val="0"/>
                </a:spcBef>
                <a:spcAft>
                  <a:spcPts val="0"/>
                </a:spcAft>
              </a:pPr>
              <a:r>
                <a:rPr lang="zh-CN" altLang="en-US" sz="2300">
                  <a:solidFill>
                    <a:srgbClr val="F20000"/>
                  </a:solidFill>
                  <a:latin typeface="Arial Narrow"/>
                  <a:ea typeface="幼圆" pitchFamily="49" charset="-122"/>
                  <a:cs typeface="+mn-cs"/>
                </a:rPr>
                <a:t>关键字个数</a:t>
              </a:r>
              <a:r>
                <a:rPr lang="en-US" altLang="zh-CN" sz="2300">
                  <a:solidFill>
                    <a:srgbClr val="F20000"/>
                  </a:solidFill>
                  <a:latin typeface="Arial Narrow"/>
                  <a:cs typeface="+mn-cs"/>
                </a:rPr>
                <a:t>&gt;3</a:t>
              </a:r>
            </a:p>
          </p:txBody>
        </p:sp>
      </p:grpSp>
      <p:sp>
        <p:nvSpPr>
          <p:cNvPr id="686" name="Oval 136">
            <a:extLst>
              <a:ext uri="{FF2B5EF4-FFF2-40B4-BE49-F238E27FC236}">
                <a16:creationId xmlns:a16="http://schemas.microsoft.com/office/drawing/2014/main" id="{CD8FF29B-C0D5-5AAE-0DAB-8922BD4D243A}"/>
              </a:ext>
            </a:extLst>
          </p:cNvPr>
          <p:cNvSpPr>
            <a:spLocks noChangeArrowheads="1"/>
          </p:cNvSpPr>
          <p:nvPr/>
        </p:nvSpPr>
        <p:spPr bwMode="auto">
          <a:xfrm>
            <a:off x="2314575" y="4568825"/>
            <a:ext cx="431800" cy="338138"/>
          </a:xfrm>
          <a:prstGeom prst="ellipse">
            <a:avLst/>
          </a:prstGeom>
          <a:noFill/>
          <a:ln w="50800">
            <a:solidFill>
              <a:srgbClr val="33CCCC"/>
            </a:solidFill>
            <a:round/>
            <a:headEnd/>
            <a:tailEnd/>
          </a:ln>
        </p:spPr>
        <p:txBody>
          <a:bodyPr wrap="none" anchor="ctr"/>
          <a:lstStyle/>
          <a:p>
            <a:pPr fontAlgn="auto">
              <a:spcBef>
                <a:spcPts val="0"/>
              </a:spcBef>
              <a:spcAft>
                <a:spcPts val="0"/>
              </a:spcAft>
            </a:pPr>
            <a:endParaRPr lang="zh-CN" altLang="en-US">
              <a:solidFill>
                <a:srgbClr val="FFFFCC"/>
              </a:solidFill>
              <a:latin typeface="Arial Narrow"/>
              <a:cs typeface="+mn-cs"/>
            </a:endParaRPr>
          </a:p>
        </p:txBody>
      </p:sp>
      <p:grpSp>
        <p:nvGrpSpPr>
          <p:cNvPr id="687" name="Group 137">
            <a:extLst>
              <a:ext uri="{FF2B5EF4-FFF2-40B4-BE49-F238E27FC236}">
                <a16:creationId xmlns:a16="http://schemas.microsoft.com/office/drawing/2014/main" id="{6C3F21C7-049C-1298-8557-0A7669DB376E}"/>
              </a:ext>
            </a:extLst>
          </p:cNvPr>
          <p:cNvGrpSpPr>
            <a:grpSpLocks/>
          </p:cNvGrpSpPr>
          <p:nvPr/>
        </p:nvGrpSpPr>
        <p:grpSpPr bwMode="auto">
          <a:xfrm>
            <a:off x="395288" y="3070225"/>
            <a:ext cx="5327650" cy="3060700"/>
            <a:chOff x="431" y="1932"/>
            <a:chExt cx="3356" cy="1928"/>
          </a:xfrm>
        </p:grpSpPr>
        <p:grpSp>
          <p:nvGrpSpPr>
            <p:cNvPr id="688" name="Group 138">
              <a:extLst>
                <a:ext uri="{FF2B5EF4-FFF2-40B4-BE49-F238E27FC236}">
                  <a16:creationId xmlns:a16="http://schemas.microsoft.com/office/drawing/2014/main" id="{68CCCFF6-B170-09FF-9177-973FD9D6C3F7}"/>
                </a:ext>
              </a:extLst>
            </p:cNvPr>
            <p:cNvGrpSpPr>
              <a:grpSpLocks/>
            </p:cNvGrpSpPr>
            <p:nvPr/>
          </p:nvGrpSpPr>
          <p:grpSpPr bwMode="auto">
            <a:xfrm>
              <a:off x="1028" y="1932"/>
              <a:ext cx="2759" cy="1234"/>
              <a:chOff x="1028" y="1932"/>
              <a:chExt cx="2759" cy="1234"/>
            </a:xfrm>
          </p:grpSpPr>
          <p:sp>
            <p:nvSpPr>
              <p:cNvPr id="690" name="Rectangle 139">
                <a:extLst>
                  <a:ext uri="{FF2B5EF4-FFF2-40B4-BE49-F238E27FC236}">
                    <a16:creationId xmlns:a16="http://schemas.microsoft.com/office/drawing/2014/main" id="{C347A9D5-2E12-201D-4E6A-38F90037094C}"/>
                  </a:ext>
                </a:extLst>
              </p:cNvPr>
              <p:cNvSpPr>
                <a:spLocks noChangeArrowheads="1"/>
              </p:cNvSpPr>
              <p:nvPr/>
            </p:nvSpPr>
            <p:spPr bwMode="auto">
              <a:xfrm>
                <a:off x="1028" y="2848"/>
                <a:ext cx="1542" cy="318"/>
              </a:xfrm>
              <a:prstGeom prst="rect">
                <a:avLst/>
              </a:prstGeom>
              <a:solidFill>
                <a:srgbClr val="FFFFFF"/>
              </a:solidFill>
              <a:ln w="9525">
                <a:noFill/>
                <a:miter lim="800000"/>
                <a:headEnd/>
                <a:tailEnd/>
              </a:ln>
            </p:spPr>
            <p:txBody>
              <a:bodyPr wrap="none" anchor="ctr"/>
              <a:lstStyle/>
              <a:p>
                <a:pPr fontAlgn="auto">
                  <a:spcBef>
                    <a:spcPts val="0"/>
                  </a:spcBef>
                  <a:spcAft>
                    <a:spcPts val="0"/>
                  </a:spcAft>
                </a:pPr>
                <a:endParaRPr lang="zh-CN" altLang="en-US">
                  <a:solidFill>
                    <a:srgbClr val="FFFFCC"/>
                  </a:solidFill>
                  <a:latin typeface="Arial Narrow"/>
                  <a:cs typeface="+mn-cs"/>
                </a:endParaRPr>
              </a:p>
            </p:txBody>
          </p:sp>
          <p:grpSp>
            <p:nvGrpSpPr>
              <p:cNvPr id="691" name="Group 140">
                <a:extLst>
                  <a:ext uri="{FF2B5EF4-FFF2-40B4-BE49-F238E27FC236}">
                    <a16:creationId xmlns:a16="http://schemas.microsoft.com/office/drawing/2014/main" id="{34A9235E-062D-79BD-ADB6-EA306D17E1D6}"/>
                  </a:ext>
                </a:extLst>
              </p:cNvPr>
              <p:cNvGrpSpPr>
                <a:grpSpLocks/>
              </p:cNvGrpSpPr>
              <p:nvPr/>
            </p:nvGrpSpPr>
            <p:grpSpPr bwMode="auto">
              <a:xfrm>
                <a:off x="1917" y="2845"/>
                <a:ext cx="771" cy="308"/>
                <a:chOff x="2835" y="1442"/>
                <a:chExt cx="771" cy="308"/>
              </a:xfrm>
            </p:grpSpPr>
            <p:sp>
              <p:nvSpPr>
                <p:cNvPr id="705" name="AutoShape 141">
                  <a:extLst>
                    <a:ext uri="{FF2B5EF4-FFF2-40B4-BE49-F238E27FC236}">
                      <a16:creationId xmlns:a16="http://schemas.microsoft.com/office/drawing/2014/main" id="{D1D3A9E5-0696-BCBA-676B-B579540821F5}"/>
                    </a:ext>
                  </a:extLst>
                </p:cNvPr>
                <p:cNvSpPr>
                  <a:spLocks noChangeArrowheads="1"/>
                </p:cNvSpPr>
                <p:nvPr/>
              </p:nvSpPr>
              <p:spPr bwMode="auto">
                <a:xfrm>
                  <a:off x="2835" y="1480"/>
                  <a:ext cx="590" cy="227"/>
                </a:xfrm>
                <a:prstGeom prst="roundRect">
                  <a:avLst>
                    <a:gd name="adj" fmla="val 16667"/>
                  </a:avLst>
                </a:prstGeom>
                <a:noFill/>
                <a:ln w="25400">
                  <a:solidFill>
                    <a:srgbClr val="000080"/>
                  </a:solidFill>
                  <a:round/>
                  <a:headEnd/>
                  <a:tailEnd/>
                </a:ln>
              </p:spPr>
              <p:txBody>
                <a:bodyPr wrap="none" anchor="ctr"/>
                <a:lstStyle/>
                <a:p>
                  <a:pPr fontAlgn="auto">
                    <a:spcBef>
                      <a:spcPts val="0"/>
                    </a:spcBef>
                    <a:spcAft>
                      <a:spcPts val="0"/>
                    </a:spcAft>
                  </a:pPr>
                  <a:endParaRPr lang="zh-CN" altLang="en-US">
                    <a:solidFill>
                      <a:srgbClr val="FFFFCC"/>
                    </a:solidFill>
                    <a:latin typeface="Arial Narrow"/>
                    <a:cs typeface="+mn-cs"/>
                  </a:endParaRPr>
                </a:p>
              </p:txBody>
            </p:sp>
            <p:sp>
              <p:nvSpPr>
                <p:cNvPr id="706" name="Rectangle 142">
                  <a:extLst>
                    <a:ext uri="{FF2B5EF4-FFF2-40B4-BE49-F238E27FC236}">
                      <a16:creationId xmlns:a16="http://schemas.microsoft.com/office/drawing/2014/main" id="{55D5B5F7-CBDA-5E64-4B0E-B988DA806033}"/>
                    </a:ext>
                  </a:extLst>
                </p:cNvPr>
                <p:cNvSpPr>
                  <a:spLocks noChangeArrowheads="1"/>
                </p:cNvSpPr>
                <p:nvPr/>
              </p:nvSpPr>
              <p:spPr bwMode="auto">
                <a:xfrm>
                  <a:off x="2909" y="1442"/>
                  <a:ext cx="697" cy="308"/>
                </a:xfrm>
                <a:prstGeom prst="rect">
                  <a:avLst/>
                </a:prstGeom>
                <a:noFill/>
                <a:ln w="9525">
                  <a:noFill/>
                  <a:miter lim="800000"/>
                  <a:headEnd/>
                  <a:tailEnd/>
                </a:ln>
              </p:spPr>
              <p:txBody>
                <a:bodyPr>
                  <a:spAutoFit/>
                </a:bodyPr>
                <a:lstStyle/>
                <a:p>
                  <a:pPr fontAlgn="auto">
                    <a:spcBef>
                      <a:spcPts val="0"/>
                    </a:spcBef>
                    <a:spcAft>
                      <a:spcPts val="0"/>
                    </a:spcAft>
                  </a:pPr>
                  <a:r>
                    <a:rPr lang="en-US" altLang="zh-CN" sz="2600">
                      <a:solidFill>
                        <a:srgbClr val="F20000"/>
                      </a:solidFill>
                      <a:latin typeface="Arial Narrow"/>
                      <a:cs typeface="+mn-cs"/>
                    </a:rPr>
                    <a:t>4  5</a:t>
                  </a:r>
                </a:p>
              </p:txBody>
            </p:sp>
          </p:grpSp>
          <p:grpSp>
            <p:nvGrpSpPr>
              <p:cNvPr id="692" name="Group 143">
                <a:extLst>
                  <a:ext uri="{FF2B5EF4-FFF2-40B4-BE49-F238E27FC236}">
                    <a16:creationId xmlns:a16="http://schemas.microsoft.com/office/drawing/2014/main" id="{9E432EDF-4F71-6192-2269-0609ADE197D7}"/>
                  </a:ext>
                </a:extLst>
              </p:cNvPr>
              <p:cNvGrpSpPr>
                <a:grpSpLocks/>
              </p:cNvGrpSpPr>
              <p:nvPr/>
            </p:nvGrpSpPr>
            <p:grpSpPr bwMode="auto">
              <a:xfrm>
                <a:off x="1384" y="2843"/>
                <a:ext cx="317" cy="308"/>
                <a:chOff x="612" y="2024"/>
                <a:chExt cx="317" cy="308"/>
              </a:xfrm>
            </p:grpSpPr>
            <p:sp>
              <p:nvSpPr>
                <p:cNvPr id="703" name="AutoShape 144">
                  <a:extLst>
                    <a:ext uri="{FF2B5EF4-FFF2-40B4-BE49-F238E27FC236}">
                      <a16:creationId xmlns:a16="http://schemas.microsoft.com/office/drawing/2014/main" id="{CC6FE007-C19A-8876-7C07-8146596B0E6D}"/>
                    </a:ext>
                  </a:extLst>
                </p:cNvPr>
                <p:cNvSpPr>
                  <a:spLocks noChangeArrowheads="1"/>
                </p:cNvSpPr>
                <p:nvPr/>
              </p:nvSpPr>
              <p:spPr bwMode="auto">
                <a:xfrm>
                  <a:off x="612" y="2069"/>
                  <a:ext cx="317" cy="227"/>
                </a:xfrm>
                <a:prstGeom prst="roundRect">
                  <a:avLst>
                    <a:gd name="adj" fmla="val 16667"/>
                  </a:avLst>
                </a:prstGeom>
                <a:noFill/>
                <a:ln w="25400">
                  <a:solidFill>
                    <a:srgbClr val="000080"/>
                  </a:solidFill>
                  <a:round/>
                  <a:headEnd/>
                  <a:tailEnd/>
                </a:ln>
              </p:spPr>
              <p:txBody>
                <a:bodyPr wrap="none" anchor="ctr"/>
                <a:lstStyle/>
                <a:p>
                  <a:pPr fontAlgn="auto">
                    <a:spcBef>
                      <a:spcPts val="0"/>
                    </a:spcBef>
                    <a:spcAft>
                      <a:spcPts val="0"/>
                    </a:spcAft>
                  </a:pPr>
                  <a:endParaRPr lang="zh-CN" altLang="en-US">
                    <a:solidFill>
                      <a:srgbClr val="FFFFCC"/>
                    </a:solidFill>
                    <a:latin typeface="Arial Narrow"/>
                    <a:cs typeface="+mn-cs"/>
                  </a:endParaRPr>
                </a:p>
              </p:txBody>
            </p:sp>
            <p:sp>
              <p:nvSpPr>
                <p:cNvPr id="704" name="Rectangle 145">
                  <a:extLst>
                    <a:ext uri="{FF2B5EF4-FFF2-40B4-BE49-F238E27FC236}">
                      <a16:creationId xmlns:a16="http://schemas.microsoft.com/office/drawing/2014/main" id="{1DCC5D1B-7E45-DE8D-CDBC-6D48BE1821A0}"/>
                    </a:ext>
                  </a:extLst>
                </p:cNvPr>
                <p:cNvSpPr>
                  <a:spLocks noChangeArrowheads="1"/>
                </p:cNvSpPr>
                <p:nvPr/>
              </p:nvSpPr>
              <p:spPr bwMode="auto">
                <a:xfrm>
                  <a:off x="665" y="2024"/>
                  <a:ext cx="220" cy="308"/>
                </a:xfrm>
                <a:prstGeom prst="rect">
                  <a:avLst/>
                </a:prstGeom>
                <a:noFill/>
                <a:ln w="9525">
                  <a:noFill/>
                  <a:miter lim="800000"/>
                  <a:headEnd/>
                  <a:tailEnd/>
                </a:ln>
              </p:spPr>
              <p:txBody>
                <a:bodyPr wrap="none">
                  <a:spAutoFit/>
                </a:bodyPr>
                <a:lstStyle/>
                <a:p>
                  <a:pPr algn="ctr" fontAlgn="auto">
                    <a:spcBef>
                      <a:spcPts val="0"/>
                    </a:spcBef>
                    <a:spcAft>
                      <a:spcPts val="0"/>
                    </a:spcAft>
                  </a:pPr>
                  <a:r>
                    <a:rPr lang="en-US" altLang="zh-CN" sz="2600">
                      <a:solidFill>
                        <a:srgbClr val="F20000"/>
                      </a:solidFill>
                      <a:latin typeface="Arial Narrow"/>
                      <a:cs typeface="+mn-cs"/>
                    </a:rPr>
                    <a:t>1</a:t>
                  </a:r>
                </a:p>
              </p:txBody>
            </p:sp>
          </p:grpSp>
          <p:sp>
            <p:nvSpPr>
              <p:cNvPr id="693" name="Rectangle 146">
                <a:extLst>
                  <a:ext uri="{FF2B5EF4-FFF2-40B4-BE49-F238E27FC236}">
                    <a16:creationId xmlns:a16="http://schemas.microsoft.com/office/drawing/2014/main" id="{D1D85557-3154-7C08-B54A-1E18E88099FE}"/>
                  </a:ext>
                </a:extLst>
              </p:cNvPr>
              <p:cNvSpPr>
                <a:spLocks noChangeArrowheads="1"/>
              </p:cNvSpPr>
              <p:nvPr/>
            </p:nvSpPr>
            <p:spPr bwMode="auto">
              <a:xfrm>
                <a:off x="2064" y="1932"/>
                <a:ext cx="1723" cy="908"/>
              </a:xfrm>
              <a:prstGeom prst="rect">
                <a:avLst/>
              </a:prstGeom>
              <a:solidFill>
                <a:srgbClr val="FFFFFF"/>
              </a:solidFill>
              <a:ln w="9525">
                <a:noFill/>
                <a:miter lim="800000"/>
                <a:headEnd/>
                <a:tailEnd/>
              </a:ln>
            </p:spPr>
            <p:txBody>
              <a:bodyPr wrap="none" anchor="ctr"/>
              <a:lstStyle/>
              <a:p>
                <a:pPr fontAlgn="auto">
                  <a:spcBef>
                    <a:spcPts val="0"/>
                  </a:spcBef>
                  <a:spcAft>
                    <a:spcPts val="0"/>
                  </a:spcAft>
                </a:pPr>
                <a:endParaRPr lang="zh-CN" altLang="en-US">
                  <a:solidFill>
                    <a:srgbClr val="FFFFCC"/>
                  </a:solidFill>
                  <a:latin typeface="Arial Narrow"/>
                  <a:cs typeface="+mn-cs"/>
                </a:endParaRPr>
              </a:p>
            </p:txBody>
          </p:sp>
          <p:grpSp>
            <p:nvGrpSpPr>
              <p:cNvPr id="694" name="Group 147">
                <a:extLst>
                  <a:ext uri="{FF2B5EF4-FFF2-40B4-BE49-F238E27FC236}">
                    <a16:creationId xmlns:a16="http://schemas.microsoft.com/office/drawing/2014/main" id="{93D6F54D-8D83-EFBB-80A8-0785F21E61A0}"/>
                  </a:ext>
                </a:extLst>
              </p:cNvPr>
              <p:cNvGrpSpPr>
                <a:grpSpLocks/>
              </p:cNvGrpSpPr>
              <p:nvPr/>
            </p:nvGrpSpPr>
            <p:grpSpPr bwMode="auto">
              <a:xfrm>
                <a:off x="1701" y="2298"/>
                <a:ext cx="2041" cy="580"/>
                <a:chOff x="1701" y="2306"/>
                <a:chExt cx="2041" cy="580"/>
              </a:xfrm>
            </p:grpSpPr>
            <p:grpSp>
              <p:nvGrpSpPr>
                <p:cNvPr id="695" name="Group 148">
                  <a:extLst>
                    <a:ext uri="{FF2B5EF4-FFF2-40B4-BE49-F238E27FC236}">
                      <a16:creationId xmlns:a16="http://schemas.microsoft.com/office/drawing/2014/main" id="{7585731E-AF80-8006-A870-DCE5DE66648D}"/>
                    </a:ext>
                  </a:extLst>
                </p:cNvPr>
                <p:cNvGrpSpPr>
                  <a:grpSpLocks/>
                </p:cNvGrpSpPr>
                <p:nvPr/>
              </p:nvGrpSpPr>
              <p:grpSpPr bwMode="auto">
                <a:xfrm>
                  <a:off x="2258" y="2306"/>
                  <a:ext cx="1393" cy="308"/>
                  <a:chOff x="2258" y="1483"/>
                  <a:chExt cx="1393" cy="308"/>
                </a:xfrm>
              </p:grpSpPr>
              <p:sp>
                <p:nvSpPr>
                  <p:cNvPr id="701" name="AutoShape 149">
                    <a:extLst>
                      <a:ext uri="{FF2B5EF4-FFF2-40B4-BE49-F238E27FC236}">
                        <a16:creationId xmlns:a16="http://schemas.microsoft.com/office/drawing/2014/main" id="{B26E417A-F4B6-3BB5-E8D9-DC78D62F928D}"/>
                      </a:ext>
                    </a:extLst>
                  </p:cNvPr>
                  <p:cNvSpPr>
                    <a:spLocks noChangeArrowheads="1"/>
                  </p:cNvSpPr>
                  <p:nvPr/>
                </p:nvSpPr>
                <p:spPr bwMode="auto">
                  <a:xfrm>
                    <a:off x="2258" y="1517"/>
                    <a:ext cx="1224" cy="227"/>
                  </a:xfrm>
                  <a:prstGeom prst="roundRect">
                    <a:avLst>
                      <a:gd name="adj" fmla="val 16667"/>
                    </a:avLst>
                  </a:prstGeom>
                  <a:noFill/>
                  <a:ln w="25400">
                    <a:solidFill>
                      <a:srgbClr val="000080"/>
                    </a:solidFill>
                    <a:round/>
                    <a:headEnd/>
                    <a:tailEnd/>
                  </a:ln>
                </p:spPr>
                <p:txBody>
                  <a:bodyPr wrap="none" anchor="ctr"/>
                  <a:lstStyle/>
                  <a:p>
                    <a:pPr fontAlgn="auto">
                      <a:spcBef>
                        <a:spcPts val="0"/>
                      </a:spcBef>
                      <a:spcAft>
                        <a:spcPts val="0"/>
                      </a:spcAft>
                    </a:pPr>
                    <a:endParaRPr lang="zh-CN" altLang="en-US">
                      <a:solidFill>
                        <a:srgbClr val="FFFFCC"/>
                      </a:solidFill>
                      <a:latin typeface="Arial Narrow"/>
                      <a:cs typeface="+mn-cs"/>
                    </a:endParaRPr>
                  </a:p>
                </p:txBody>
              </p:sp>
              <p:sp>
                <p:nvSpPr>
                  <p:cNvPr id="702" name="Rectangle 150">
                    <a:extLst>
                      <a:ext uri="{FF2B5EF4-FFF2-40B4-BE49-F238E27FC236}">
                        <a16:creationId xmlns:a16="http://schemas.microsoft.com/office/drawing/2014/main" id="{2B0EF4F7-B2D7-5A36-3D9D-7ED46BC70D49}"/>
                      </a:ext>
                    </a:extLst>
                  </p:cNvPr>
                  <p:cNvSpPr>
                    <a:spLocks noChangeArrowheads="1"/>
                  </p:cNvSpPr>
                  <p:nvPr/>
                </p:nvSpPr>
                <p:spPr bwMode="auto">
                  <a:xfrm>
                    <a:off x="2336" y="1483"/>
                    <a:ext cx="1315" cy="308"/>
                  </a:xfrm>
                  <a:prstGeom prst="rect">
                    <a:avLst/>
                  </a:prstGeom>
                  <a:noFill/>
                  <a:ln w="9525">
                    <a:noFill/>
                    <a:miter lim="800000"/>
                    <a:headEnd/>
                    <a:tailEnd/>
                  </a:ln>
                </p:spPr>
                <p:txBody>
                  <a:bodyPr>
                    <a:spAutoFit/>
                  </a:bodyPr>
                  <a:lstStyle/>
                  <a:p>
                    <a:pPr fontAlgn="auto">
                      <a:spcBef>
                        <a:spcPts val="0"/>
                      </a:spcBef>
                      <a:spcAft>
                        <a:spcPts val="0"/>
                      </a:spcAft>
                    </a:pPr>
                    <a:r>
                      <a:rPr lang="en-US" altLang="zh-CN" sz="2600">
                        <a:solidFill>
                          <a:srgbClr val="F20000"/>
                        </a:solidFill>
                        <a:latin typeface="Arial Narrow"/>
                        <a:cs typeface="+mn-cs"/>
                      </a:rPr>
                      <a:t>3   6   9  12</a:t>
                    </a:r>
                  </a:p>
                </p:txBody>
              </p:sp>
            </p:grpSp>
            <p:sp>
              <p:nvSpPr>
                <p:cNvPr id="696" name="Line 151">
                  <a:extLst>
                    <a:ext uri="{FF2B5EF4-FFF2-40B4-BE49-F238E27FC236}">
                      <a16:creationId xmlns:a16="http://schemas.microsoft.com/office/drawing/2014/main" id="{5A2002A7-CA73-5E32-DF3F-7DF1CA498F2D}"/>
                    </a:ext>
                  </a:extLst>
                </p:cNvPr>
                <p:cNvSpPr>
                  <a:spLocks noChangeShapeType="1"/>
                </p:cNvSpPr>
                <p:nvPr/>
              </p:nvSpPr>
              <p:spPr bwMode="auto">
                <a:xfrm flipH="1">
                  <a:off x="2835" y="2478"/>
                  <a:ext cx="45" cy="362"/>
                </a:xfrm>
                <a:prstGeom prst="line">
                  <a:avLst/>
                </a:prstGeom>
                <a:noFill/>
                <a:ln w="25400">
                  <a:solidFill>
                    <a:srgbClr val="000080"/>
                  </a:solidFill>
                  <a:round/>
                  <a:headEnd/>
                  <a:tailEnd type="triangle" w="med" len="med"/>
                </a:ln>
              </p:spPr>
              <p:txBody>
                <a:bodyPr wrap="none" anchor="ctr"/>
                <a:lstStyle/>
                <a:p>
                  <a:pPr fontAlgn="auto">
                    <a:spcBef>
                      <a:spcPts val="0"/>
                    </a:spcBef>
                    <a:spcAft>
                      <a:spcPts val="0"/>
                    </a:spcAft>
                  </a:pPr>
                  <a:endParaRPr lang="zh-CN" altLang="en-US">
                    <a:solidFill>
                      <a:srgbClr val="000000"/>
                    </a:solidFill>
                    <a:latin typeface="Arial Narrow"/>
                    <a:cs typeface="+mn-cs"/>
                  </a:endParaRPr>
                </a:p>
              </p:txBody>
            </p:sp>
            <p:sp>
              <p:nvSpPr>
                <p:cNvPr id="697" name="Line 152">
                  <a:extLst>
                    <a:ext uri="{FF2B5EF4-FFF2-40B4-BE49-F238E27FC236}">
                      <a16:creationId xmlns:a16="http://schemas.microsoft.com/office/drawing/2014/main" id="{EF58DC24-C9AA-2660-031B-E57EB02EADE8}"/>
                    </a:ext>
                  </a:extLst>
                </p:cNvPr>
                <p:cNvSpPr>
                  <a:spLocks noChangeShapeType="1"/>
                </p:cNvSpPr>
                <p:nvPr/>
              </p:nvSpPr>
              <p:spPr bwMode="auto">
                <a:xfrm>
                  <a:off x="3107" y="2478"/>
                  <a:ext cx="227" cy="362"/>
                </a:xfrm>
                <a:prstGeom prst="line">
                  <a:avLst/>
                </a:prstGeom>
                <a:noFill/>
                <a:ln w="25400">
                  <a:solidFill>
                    <a:srgbClr val="000080"/>
                  </a:solidFill>
                  <a:round/>
                  <a:headEnd/>
                  <a:tailEnd type="triangle" w="med" len="med"/>
                </a:ln>
              </p:spPr>
              <p:txBody>
                <a:bodyPr wrap="none" anchor="ctr"/>
                <a:lstStyle/>
                <a:p>
                  <a:pPr fontAlgn="auto">
                    <a:spcBef>
                      <a:spcPts val="0"/>
                    </a:spcBef>
                    <a:spcAft>
                      <a:spcPts val="0"/>
                    </a:spcAft>
                  </a:pPr>
                  <a:endParaRPr lang="zh-CN" altLang="en-US">
                    <a:solidFill>
                      <a:srgbClr val="000000"/>
                    </a:solidFill>
                    <a:latin typeface="Arial Narrow"/>
                    <a:cs typeface="+mn-cs"/>
                  </a:endParaRPr>
                </a:p>
              </p:txBody>
            </p:sp>
            <p:sp>
              <p:nvSpPr>
                <p:cNvPr id="698" name="Line 153">
                  <a:extLst>
                    <a:ext uri="{FF2B5EF4-FFF2-40B4-BE49-F238E27FC236}">
                      <a16:creationId xmlns:a16="http://schemas.microsoft.com/office/drawing/2014/main" id="{9E7E1FAF-5201-96C6-04B3-1EB4F80E2CA6}"/>
                    </a:ext>
                  </a:extLst>
                </p:cNvPr>
                <p:cNvSpPr>
                  <a:spLocks noChangeShapeType="1"/>
                </p:cNvSpPr>
                <p:nvPr/>
              </p:nvSpPr>
              <p:spPr bwMode="auto">
                <a:xfrm>
                  <a:off x="3379" y="2478"/>
                  <a:ext cx="363" cy="362"/>
                </a:xfrm>
                <a:prstGeom prst="line">
                  <a:avLst/>
                </a:prstGeom>
                <a:noFill/>
                <a:ln w="25400">
                  <a:solidFill>
                    <a:srgbClr val="000080"/>
                  </a:solidFill>
                  <a:round/>
                  <a:headEnd/>
                  <a:tailEnd type="triangle" w="med" len="med"/>
                </a:ln>
              </p:spPr>
              <p:txBody>
                <a:bodyPr wrap="none" anchor="ctr"/>
                <a:lstStyle/>
                <a:p>
                  <a:pPr fontAlgn="auto">
                    <a:spcBef>
                      <a:spcPts val="0"/>
                    </a:spcBef>
                    <a:spcAft>
                      <a:spcPts val="0"/>
                    </a:spcAft>
                  </a:pPr>
                  <a:endParaRPr lang="zh-CN" altLang="en-US">
                    <a:solidFill>
                      <a:srgbClr val="000000"/>
                    </a:solidFill>
                    <a:latin typeface="Arial Narrow"/>
                    <a:cs typeface="+mn-cs"/>
                  </a:endParaRPr>
                </a:p>
              </p:txBody>
            </p:sp>
            <p:sp>
              <p:nvSpPr>
                <p:cNvPr id="699" name="Line 154">
                  <a:extLst>
                    <a:ext uri="{FF2B5EF4-FFF2-40B4-BE49-F238E27FC236}">
                      <a16:creationId xmlns:a16="http://schemas.microsoft.com/office/drawing/2014/main" id="{EEE63909-BE33-BC7A-797A-5012CB13A8FF}"/>
                    </a:ext>
                  </a:extLst>
                </p:cNvPr>
                <p:cNvSpPr>
                  <a:spLocks noChangeShapeType="1"/>
                </p:cNvSpPr>
                <p:nvPr/>
              </p:nvSpPr>
              <p:spPr bwMode="auto">
                <a:xfrm flipH="1">
                  <a:off x="1701" y="2478"/>
                  <a:ext cx="635" cy="408"/>
                </a:xfrm>
                <a:prstGeom prst="line">
                  <a:avLst/>
                </a:prstGeom>
                <a:noFill/>
                <a:ln w="25400">
                  <a:solidFill>
                    <a:srgbClr val="000080"/>
                  </a:solidFill>
                  <a:round/>
                  <a:headEnd/>
                  <a:tailEnd type="triangle" w="med" len="med"/>
                </a:ln>
              </p:spPr>
              <p:txBody>
                <a:bodyPr wrap="none" anchor="ctr"/>
                <a:lstStyle/>
                <a:p>
                  <a:pPr fontAlgn="auto">
                    <a:spcBef>
                      <a:spcPts val="0"/>
                    </a:spcBef>
                    <a:spcAft>
                      <a:spcPts val="0"/>
                    </a:spcAft>
                  </a:pPr>
                  <a:endParaRPr lang="zh-CN" altLang="en-US">
                    <a:solidFill>
                      <a:srgbClr val="000000"/>
                    </a:solidFill>
                    <a:latin typeface="Arial Narrow"/>
                    <a:cs typeface="+mn-cs"/>
                  </a:endParaRPr>
                </a:p>
              </p:txBody>
            </p:sp>
            <p:sp>
              <p:nvSpPr>
                <p:cNvPr id="700" name="Line 155">
                  <a:extLst>
                    <a:ext uri="{FF2B5EF4-FFF2-40B4-BE49-F238E27FC236}">
                      <a16:creationId xmlns:a16="http://schemas.microsoft.com/office/drawing/2014/main" id="{D1C7EF90-CDD7-0B5F-F604-BEEE62D48562}"/>
                    </a:ext>
                  </a:extLst>
                </p:cNvPr>
                <p:cNvSpPr>
                  <a:spLocks noChangeShapeType="1"/>
                </p:cNvSpPr>
                <p:nvPr/>
              </p:nvSpPr>
              <p:spPr bwMode="auto">
                <a:xfrm flipH="1">
                  <a:off x="2335" y="2478"/>
                  <a:ext cx="227" cy="362"/>
                </a:xfrm>
                <a:prstGeom prst="line">
                  <a:avLst/>
                </a:prstGeom>
                <a:noFill/>
                <a:ln w="25400">
                  <a:solidFill>
                    <a:srgbClr val="000080"/>
                  </a:solidFill>
                  <a:round/>
                  <a:headEnd/>
                  <a:tailEnd type="triangle" w="med" len="med"/>
                </a:ln>
              </p:spPr>
              <p:txBody>
                <a:bodyPr wrap="none" anchor="ctr"/>
                <a:lstStyle/>
                <a:p>
                  <a:pPr fontAlgn="auto">
                    <a:spcBef>
                      <a:spcPts val="0"/>
                    </a:spcBef>
                    <a:spcAft>
                      <a:spcPts val="0"/>
                    </a:spcAft>
                  </a:pPr>
                  <a:endParaRPr lang="zh-CN" altLang="en-US">
                    <a:solidFill>
                      <a:srgbClr val="000000"/>
                    </a:solidFill>
                    <a:latin typeface="Arial Narrow"/>
                    <a:cs typeface="+mn-cs"/>
                  </a:endParaRPr>
                </a:p>
              </p:txBody>
            </p:sp>
          </p:grpSp>
        </p:grpSp>
        <p:sp>
          <p:nvSpPr>
            <p:cNvPr id="689" name="Rectangle 156">
              <a:extLst>
                <a:ext uri="{FF2B5EF4-FFF2-40B4-BE49-F238E27FC236}">
                  <a16:creationId xmlns:a16="http://schemas.microsoft.com/office/drawing/2014/main" id="{90497B59-CA38-53F5-7106-E4EBE64C0C9A}"/>
                </a:ext>
              </a:extLst>
            </p:cNvPr>
            <p:cNvSpPr>
              <a:spLocks noChangeArrowheads="1"/>
            </p:cNvSpPr>
            <p:nvPr/>
          </p:nvSpPr>
          <p:spPr bwMode="auto">
            <a:xfrm>
              <a:off x="431" y="3134"/>
              <a:ext cx="1587" cy="726"/>
            </a:xfrm>
            <a:prstGeom prst="rect">
              <a:avLst/>
            </a:prstGeom>
            <a:solidFill>
              <a:srgbClr val="FFFFFF"/>
            </a:solidFill>
            <a:ln w="9525">
              <a:noFill/>
              <a:miter lim="800000"/>
              <a:headEnd/>
              <a:tailEnd/>
            </a:ln>
          </p:spPr>
          <p:txBody>
            <a:bodyPr wrap="none" anchor="ctr"/>
            <a:lstStyle/>
            <a:p>
              <a:pPr fontAlgn="auto">
                <a:spcBef>
                  <a:spcPts val="0"/>
                </a:spcBef>
                <a:spcAft>
                  <a:spcPts val="0"/>
                </a:spcAft>
              </a:pPr>
              <a:endParaRPr lang="zh-CN" altLang="en-US">
                <a:solidFill>
                  <a:srgbClr val="FFFFCC"/>
                </a:solidFill>
                <a:latin typeface="Arial Narrow"/>
                <a:cs typeface="+mn-cs"/>
              </a:endParaRPr>
            </a:p>
          </p:txBody>
        </p:sp>
      </p:grpSp>
      <p:grpSp>
        <p:nvGrpSpPr>
          <p:cNvPr id="707" name="Group 157">
            <a:extLst>
              <a:ext uri="{FF2B5EF4-FFF2-40B4-BE49-F238E27FC236}">
                <a16:creationId xmlns:a16="http://schemas.microsoft.com/office/drawing/2014/main" id="{1F671DB2-62A5-4F32-78AC-586BF52C886F}"/>
              </a:ext>
            </a:extLst>
          </p:cNvPr>
          <p:cNvGrpSpPr>
            <a:grpSpLocks/>
          </p:cNvGrpSpPr>
          <p:nvPr/>
        </p:nvGrpSpPr>
        <p:grpSpPr bwMode="auto">
          <a:xfrm>
            <a:off x="1547813" y="2716213"/>
            <a:ext cx="2366962" cy="496887"/>
            <a:chOff x="1156" y="1162"/>
            <a:chExt cx="1491" cy="313"/>
          </a:xfrm>
        </p:grpSpPr>
        <p:sp>
          <p:nvSpPr>
            <p:cNvPr id="708" name="AutoShape 158">
              <a:extLst>
                <a:ext uri="{FF2B5EF4-FFF2-40B4-BE49-F238E27FC236}">
                  <a16:creationId xmlns:a16="http://schemas.microsoft.com/office/drawing/2014/main" id="{654CAD54-2032-D32C-6E1B-7EA1BFCCBB94}"/>
                </a:ext>
              </a:extLst>
            </p:cNvPr>
            <p:cNvSpPr>
              <a:spLocks noChangeArrowheads="1"/>
            </p:cNvSpPr>
            <p:nvPr/>
          </p:nvSpPr>
          <p:spPr bwMode="auto">
            <a:xfrm>
              <a:off x="1156" y="1162"/>
              <a:ext cx="1315" cy="313"/>
            </a:xfrm>
            <a:prstGeom prst="wedgeRoundRectCallout">
              <a:avLst>
                <a:gd name="adj1" fmla="val 43005"/>
                <a:gd name="adj2" fmla="val 120287"/>
                <a:gd name="adj3" fmla="val 16667"/>
              </a:avLst>
            </a:prstGeom>
            <a:noFill/>
            <a:ln w="57150">
              <a:solidFill>
                <a:srgbClr val="33CCCC"/>
              </a:solidFill>
              <a:miter lim="800000"/>
              <a:headEnd/>
              <a:tailEnd/>
            </a:ln>
          </p:spPr>
          <p:txBody>
            <a:bodyPr anchor="ctr"/>
            <a:lstStyle/>
            <a:p>
              <a:pPr algn="ctr" fontAlgn="auto">
                <a:spcBef>
                  <a:spcPts val="0"/>
                </a:spcBef>
                <a:spcAft>
                  <a:spcPts val="0"/>
                </a:spcAft>
              </a:pPr>
              <a:endParaRPr lang="zh-CN" altLang="zh-CN" sz="4400">
                <a:solidFill>
                  <a:srgbClr val="FFFFCC"/>
                </a:solidFill>
                <a:latin typeface="Arial Narrow"/>
                <a:cs typeface="+mn-cs"/>
              </a:endParaRPr>
            </a:p>
          </p:txBody>
        </p:sp>
        <p:sp>
          <p:nvSpPr>
            <p:cNvPr id="709" name="Text Box 159">
              <a:extLst>
                <a:ext uri="{FF2B5EF4-FFF2-40B4-BE49-F238E27FC236}">
                  <a16:creationId xmlns:a16="http://schemas.microsoft.com/office/drawing/2014/main" id="{857DC999-4D50-59F6-C5D7-4B8C05A7FF65}"/>
                </a:ext>
              </a:extLst>
            </p:cNvPr>
            <p:cNvSpPr txBox="1">
              <a:spLocks noChangeArrowheads="1"/>
            </p:cNvSpPr>
            <p:nvPr/>
          </p:nvSpPr>
          <p:spPr bwMode="auto">
            <a:xfrm>
              <a:off x="1188" y="1173"/>
              <a:ext cx="1459" cy="279"/>
            </a:xfrm>
            <a:prstGeom prst="rect">
              <a:avLst/>
            </a:prstGeom>
            <a:noFill/>
            <a:ln w="9525">
              <a:noFill/>
              <a:miter lim="800000"/>
              <a:headEnd/>
              <a:tailEnd/>
            </a:ln>
          </p:spPr>
          <p:txBody>
            <a:bodyPr>
              <a:spAutoFit/>
            </a:bodyPr>
            <a:lstStyle/>
            <a:p>
              <a:pPr fontAlgn="auto">
                <a:spcBef>
                  <a:spcPts val="0"/>
                </a:spcBef>
                <a:spcAft>
                  <a:spcPts val="0"/>
                </a:spcAft>
              </a:pPr>
              <a:r>
                <a:rPr lang="zh-CN" altLang="en-US" sz="2300">
                  <a:solidFill>
                    <a:srgbClr val="F20000"/>
                  </a:solidFill>
                  <a:latin typeface="Arial Narrow"/>
                  <a:ea typeface="幼圆" pitchFamily="49" charset="-122"/>
                  <a:cs typeface="+mn-cs"/>
                </a:rPr>
                <a:t>关键字个数</a:t>
              </a:r>
              <a:r>
                <a:rPr lang="en-US" altLang="zh-CN" sz="2300">
                  <a:solidFill>
                    <a:srgbClr val="F20000"/>
                  </a:solidFill>
                  <a:latin typeface="Arial Narrow"/>
                  <a:cs typeface="+mn-cs"/>
                </a:rPr>
                <a:t>&gt;3</a:t>
              </a:r>
            </a:p>
          </p:txBody>
        </p:sp>
      </p:grpSp>
      <p:sp>
        <p:nvSpPr>
          <p:cNvPr id="710" name="Oval 160">
            <a:extLst>
              <a:ext uri="{FF2B5EF4-FFF2-40B4-BE49-F238E27FC236}">
                <a16:creationId xmlns:a16="http://schemas.microsoft.com/office/drawing/2014/main" id="{E03538BE-53AF-3D61-DF2D-856AD89BFE99}"/>
              </a:ext>
            </a:extLst>
          </p:cNvPr>
          <p:cNvSpPr>
            <a:spLocks noChangeArrowheads="1"/>
          </p:cNvSpPr>
          <p:nvPr/>
        </p:nvSpPr>
        <p:spPr bwMode="auto">
          <a:xfrm>
            <a:off x="3817938" y="3716338"/>
            <a:ext cx="431800" cy="338137"/>
          </a:xfrm>
          <a:prstGeom prst="ellipse">
            <a:avLst/>
          </a:prstGeom>
          <a:noFill/>
          <a:ln w="50800">
            <a:solidFill>
              <a:srgbClr val="33CCCC"/>
            </a:solidFill>
            <a:round/>
            <a:headEnd/>
            <a:tailEnd/>
          </a:ln>
        </p:spPr>
        <p:txBody>
          <a:bodyPr wrap="none" anchor="ctr"/>
          <a:lstStyle/>
          <a:p>
            <a:pPr fontAlgn="auto">
              <a:spcBef>
                <a:spcPts val="0"/>
              </a:spcBef>
              <a:spcAft>
                <a:spcPts val="0"/>
              </a:spcAft>
            </a:pPr>
            <a:endParaRPr lang="zh-CN" altLang="en-US">
              <a:solidFill>
                <a:srgbClr val="FFFFCC"/>
              </a:solidFill>
              <a:latin typeface="Arial Narrow"/>
              <a:cs typeface="+mn-cs"/>
            </a:endParaRPr>
          </a:p>
        </p:txBody>
      </p:sp>
      <p:grpSp>
        <p:nvGrpSpPr>
          <p:cNvPr id="711" name="Group 161">
            <a:extLst>
              <a:ext uri="{FF2B5EF4-FFF2-40B4-BE49-F238E27FC236}">
                <a16:creationId xmlns:a16="http://schemas.microsoft.com/office/drawing/2014/main" id="{6DAC42DD-E2E1-E1B2-B1D7-64C09F44B862}"/>
              </a:ext>
            </a:extLst>
          </p:cNvPr>
          <p:cNvGrpSpPr>
            <a:grpSpLocks/>
          </p:cNvGrpSpPr>
          <p:nvPr/>
        </p:nvGrpSpPr>
        <p:grpSpPr bwMode="auto">
          <a:xfrm>
            <a:off x="1042988" y="2565400"/>
            <a:ext cx="4897437" cy="2016125"/>
            <a:chOff x="884" y="1616"/>
            <a:chExt cx="3085" cy="1270"/>
          </a:xfrm>
        </p:grpSpPr>
        <p:sp>
          <p:nvSpPr>
            <p:cNvPr id="712" name="Rectangle 162">
              <a:extLst>
                <a:ext uri="{FF2B5EF4-FFF2-40B4-BE49-F238E27FC236}">
                  <a16:creationId xmlns:a16="http://schemas.microsoft.com/office/drawing/2014/main" id="{2C9E1160-D817-C847-6BD8-F63834C7101E}"/>
                </a:ext>
              </a:extLst>
            </p:cNvPr>
            <p:cNvSpPr>
              <a:spLocks noChangeArrowheads="1"/>
            </p:cNvSpPr>
            <p:nvPr/>
          </p:nvSpPr>
          <p:spPr bwMode="auto">
            <a:xfrm>
              <a:off x="1701" y="2160"/>
              <a:ext cx="2268" cy="681"/>
            </a:xfrm>
            <a:prstGeom prst="rect">
              <a:avLst/>
            </a:prstGeom>
            <a:solidFill>
              <a:srgbClr val="FFFFFF"/>
            </a:solidFill>
            <a:ln w="9525">
              <a:noFill/>
              <a:miter lim="800000"/>
              <a:headEnd/>
              <a:tailEnd/>
            </a:ln>
          </p:spPr>
          <p:txBody>
            <a:bodyPr wrap="none" anchor="ctr"/>
            <a:lstStyle/>
            <a:p>
              <a:pPr fontAlgn="auto">
                <a:spcBef>
                  <a:spcPts val="0"/>
                </a:spcBef>
                <a:spcAft>
                  <a:spcPts val="0"/>
                </a:spcAft>
              </a:pPr>
              <a:endParaRPr lang="zh-CN" altLang="en-US">
                <a:solidFill>
                  <a:srgbClr val="FFFFCC"/>
                </a:solidFill>
                <a:latin typeface="Arial Narrow"/>
                <a:cs typeface="+mn-cs"/>
              </a:endParaRPr>
            </a:p>
          </p:txBody>
        </p:sp>
        <p:sp>
          <p:nvSpPr>
            <p:cNvPr id="713" name="Rectangle 163">
              <a:extLst>
                <a:ext uri="{FF2B5EF4-FFF2-40B4-BE49-F238E27FC236}">
                  <a16:creationId xmlns:a16="http://schemas.microsoft.com/office/drawing/2014/main" id="{38F8B30B-D67A-005D-E267-D5CAC08CCF16}"/>
                </a:ext>
              </a:extLst>
            </p:cNvPr>
            <p:cNvSpPr>
              <a:spLocks noChangeArrowheads="1"/>
            </p:cNvSpPr>
            <p:nvPr/>
          </p:nvSpPr>
          <p:spPr bwMode="auto">
            <a:xfrm>
              <a:off x="1693" y="2614"/>
              <a:ext cx="181" cy="272"/>
            </a:xfrm>
            <a:prstGeom prst="rect">
              <a:avLst/>
            </a:prstGeom>
            <a:solidFill>
              <a:srgbClr val="FFFFFF"/>
            </a:solidFill>
            <a:ln w="9525">
              <a:noFill/>
              <a:miter lim="800000"/>
              <a:headEnd/>
              <a:tailEnd/>
            </a:ln>
          </p:spPr>
          <p:txBody>
            <a:bodyPr wrap="none" anchor="ctr"/>
            <a:lstStyle/>
            <a:p>
              <a:pPr fontAlgn="auto">
                <a:spcBef>
                  <a:spcPts val="0"/>
                </a:spcBef>
                <a:spcAft>
                  <a:spcPts val="0"/>
                </a:spcAft>
              </a:pPr>
              <a:endParaRPr lang="zh-CN" altLang="en-US">
                <a:solidFill>
                  <a:srgbClr val="FFFFCC"/>
                </a:solidFill>
                <a:latin typeface="Arial Narrow"/>
                <a:cs typeface="+mn-cs"/>
              </a:endParaRPr>
            </a:p>
          </p:txBody>
        </p:sp>
        <p:sp>
          <p:nvSpPr>
            <p:cNvPr id="714" name="Rectangle 164">
              <a:extLst>
                <a:ext uri="{FF2B5EF4-FFF2-40B4-BE49-F238E27FC236}">
                  <a16:creationId xmlns:a16="http://schemas.microsoft.com/office/drawing/2014/main" id="{DF470ACB-8B53-A216-3EDC-C371185923C2}"/>
                </a:ext>
              </a:extLst>
            </p:cNvPr>
            <p:cNvSpPr>
              <a:spLocks noChangeArrowheads="1"/>
            </p:cNvSpPr>
            <p:nvPr/>
          </p:nvSpPr>
          <p:spPr bwMode="auto">
            <a:xfrm>
              <a:off x="884" y="1616"/>
              <a:ext cx="1860" cy="680"/>
            </a:xfrm>
            <a:prstGeom prst="rect">
              <a:avLst/>
            </a:prstGeom>
            <a:solidFill>
              <a:srgbClr val="FFFFFF"/>
            </a:solidFill>
            <a:ln w="9525">
              <a:noFill/>
              <a:miter lim="800000"/>
              <a:headEnd/>
              <a:tailEnd/>
            </a:ln>
          </p:spPr>
          <p:txBody>
            <a:bodyPr wrap="none" anchor="ctr"/>
            <a:lstStyle/>
            <a:p>
              <a:pPr fontAlgn="auto">
                <a:spcBef>
                  <a:spcPts val="0"/>
                </a:spcBef>
                <a:spcAft>
                  <a:spcPts val="0"/>
                </a:spcAft>
              </a:pPr>
              <a:endParaRPr lang="zh-CN" altLang="en-US">
                <a:solidFill>
                  <a:srgbClr val="FFFFCC"/>
                </a:solidFill>
                <a:latin typeface="Arial Narrow"/>
                <a:cs typeface="+mn-cs"/>
              </a:endParaRPr>
            </a:p>
          </p:txBody>
        </p:sp>
        <p:grpSp>
          <p:nvGrpSpPr>
            <p:cNvPr id="715" name="Group 165">
              <a:extLst>
                <a:ext uri="{FF2B5EF4-FFF2-40B4-BE49-F238E27FC236}">
                  <a16:creationId xmlns:a16="http://schemas.microsoft.com/office/drawing/2014/main" id="{B9F6CBD0-BCF6-9BED-6276-31EB153B0BE2}"/>
                </a:ext>
              </a:extLst>
            </p:cNvPr>
            <p:cNvGrpSpPr>
              <a:grpSpLocks/>
            </p:cNvGrpSpPr>
            <p:nvPr/>
          </p:nvGrpSpPr>
          <p:grpSpPr bwMode="auto">
            <a:xfrm>
              <a:off x="2518" y="1852"/>
              <a:ext cx="317" cy="308"/>
              <a:chOff x="567" y="1483"/>
              <a:chExt cx="317" cy="308"/>
            </a:xfrm>
          </p:grpSpPr>
          <p:sp>
            <p:nvSpPr>
              <p:cNvPr id="729" name="AutoShape 166">
                <a:extLst>
                  <a:ext uri="{FF2B5EF4-FFF2-40B4-BE49-F238E27FC236}">
                    <a16:creationId xmlns:a16="http://schemas.microsoft.com/office/drawing/2014/main" id="{A895A526-CED9-3BB4-8E4D-9D363952348A}"/>
                  </a:ext>
                </a:extLst>
              </p:cNvPr>
              <p:cNvSpPr>
                <a:spLocks noChangeArrowheads="1"/>
              </p:cNvSpPr>
              <p:nvPr/>
            </p:nvSpPr>
            <p:spPr bwMode="auto">
              <a:xfrm>
                <a:off x="567" y="1525"/>
                <a:ext cx="317" cy="227"/>
              </a:xfrm>
              <a:prstGeom prst="roundRect">
                <a:avLst>
                  <a:gd name="adj" fmla="val 16667"/>
                </a:avLst>
              </a:prstGeom>
              <a:noFill/>
              <a:ln w="25400">
                <a:solidFill>
                  <a:srgbClr val="000080"/>
                </a:solidFill>
                <a:round/>
                <a:headEnd/>
                <a:tailEnd/>
              </a:ln>
            </p:spPr>
            <p:txBody>
              <a:bodyPr wrap="none" anchor="ctr"/>
              <a:lstStyle/>
              <a:p>
                <a:pPr fontAlgn="auto">
                  <a:spcBef>
                    <a:spcPts val="0"/>
                  </a:spcBef>
                  <a:spcAft>
                    <a:spcPts val="0"/>
                  </a:spcAft>
                </a:pPr>
                <a:endParaRPr lang="zh-CN" altLang="en-US">
                  <a:solidFill>
                    <a:srgbClr val="FFFFCC"/>
                  </a:solidFill>
                  <a:latin typeface="Arial Narrow"/>
                  <a:cs typeface="+mn-cs"/>
                </a:endParaRPr>
              </a:p>
            </p:txBody>
          </p:sp>
          <p:sp>
            <p:nvSpPr>
              <p:cNvPr id="730" name="Rectangle 167">
                <a:extLst>
                  <a:ext uri="{FF2B5EF4-FFF2-40B4-BE49-F238E27FC236}">
                    <a16:creationId xmlns:a16="http://schemas.microsoft.com/office/drawing/2014/main" id="{0794AA9A-9208-AFDE-1620-58FAFA23F69D}"/>
                  </a:ext>
                </a:extLst>
              </p:cNvPr>
              <p:cNvSpPr>
                <a:spLocks noChangeArrowheads="1"/>
              </p:cNvSpPr>
              <p:nvPr/>
            </p:nvSpPr>
            <p:spPr bwMode="auto">
              <a:xfrm>
                <a:off x="619" y="1483"/>
                <a:ext cx="220" cy="308"/>
              </a:xfrm>
              <a:prstGeom prst="rect">
                <a:avLst/>
              </a:prstGeom>
              <a:noFill/>
              <a:ln w="9525">
                <a:noFill/>
                <a:miter lim="800000"/>
                <a:headEnd/>
                <a:tailEnd/>
              </a:ln>
            </p:spPr>
            <p:txBody>
              <a:bodyPr wrap="none">
                <a:spAutoFit/>
              </a:bodyPr>
              <a:lstStyle/>
              <a:p>
                <a:pPr algn="ctr" fontAlgn="auto">
                  <a:spcBef>
                    <a:spcPts val="0"/>
                  </a:spcBef>
                  <a:spcAft>
                    <a:spcPts val="0"/>
                  </a:spcAft>
                </a:pPr>
                <a:r>
                  <a:rPr lang="en-US" altLang="zh-CN" sz="2600">
                    <a:solidFill>
                      <a:srgbClr val="F20000"/>
                    </a:solidFill>
                    <a:latin typeface="Arial Narrow"/>
                    <a:cs typeface="+mn-cs"/>
                  </a:rPr>
                  <a:t>6</a:t>
                </a:r>
              </a:p>
            </p:txBody>
          </p:sp>
        </p:grpSp>
        <p:grpSp>
          <p:nvGrpSpPr>
            <p:cNvPr id="716" name="Group 168">
              <a:extLst>
                <a:ext uri="{FF2B5EF4-FFF2-40B4-BE49-F238E27FC236}">
                  <a16:creationId xmlns:a16="http://schemas.microsoft.com/office/drawing/2014/main" id="{A2D4D924-D344-3157-9520-E5920779EA41}"/>
                </a:ext>
              </a:extLst>
            </p:cNvPr>
            <p:cNvGrpSpPr>
              <a:grpSpLocks/>
            </p:cNvGrpSpPr>
            <p:nvPr/>
          </p:nvGrpSpPr>
          <p:grpSpPr bwMode="auto">
            <a:xfrm>
              <a:off x="3106" y="2311"/>
              <a:ext cx="817" cy="308"/>
              <a:chOff x="3560" y="1344"/>
              <a:chExt cx="817" cy="308"/>
            </a:xfrm>
          </p:grpSpPr>
          <p:sp>
            <p:nvSpPr>
              <p:cNvPr id="727" name="AutoShape 169">
                <a:extLst>
                  <a:ext uri="{FF2B5EF4-FFF2-40B4-BE49-F238E27FC236}">
                    <a16:creationId xmlns:a16="http://schemas.microsoft.com/office/drawing/2014/main" id="{D761F29D-A438-3762-6332-33E188B6F336}"/>
                  </a:ext>
                </a:extLst>
              </p:cNvPr>
              <p:cNvSpPr>
                <a:spLocks noChangeArrowheads="1"/>
              </p:cNvSpPr>
              <p:nvPr/>
            </p:nvSpPr>
            <p:spPr bwMode="auto">
              <a:xfrm>
                <a:off x="3560" y="1389"/>
                <a:ext cx="590" cy="227"/>
              </a:xfrm>
              <a:prstGeom prst="roundRect">
                <a:avLst>
                  <a:gd name="adj" fmla="val 16667"/>
                </a:avLst>
              </a:prstGeom>
              <a:noFill/>
              <a:ln w="25400">
                <a:solidFill>
                  <a:srgbClr val="000080"/>
                </a:solidFill>
                <a:round/>
                <a:headEnd/>
                <a:tailEnd/>
              </a:ln>
            </p:spPr>
            <p:txBody>
              <a:bodyPr wrap="none" anchor="ctr"/>
              <a:lstStyle/>
              <a:p>
                <a:pPr fontAlgn="auto">
                  <a:spcBef>
                    <a:spcPts val="0"/>
                  </a:spcBef>
                  <a:spcAft>
                    <a:spcPts val="0"/>
                  </a:spcAft>
                </a:pPr>
                <a:endParaRPr lang="zh-CN" altLang="en-US">
                  <a:solidFill>
                    <a:srgbClr val="FFFFCC"/>
                  </a:solidFill>
                  <a:latin typeface="Arial Narrow"/>
                  <a:cs typeface="+mn-cs"/>
                </a:endParaRPr>
              </a:p>
            </p:txBody>
          </p:sp>
          <p:sp>
            <p:nvSpPr>
              <p:cNvPr id="728" name="Rectangle 170">
                <a:extLst>
                  <a:ext uri="{FF2B5EF4-FFF2-40B4-BE49-F238E27FC236}">
                    <a16:creationId xmlns:a16="http://schemas.microsoft.com/office/drawing/2014/main" id="{091DE97B-7880-56E5-618C-CA0FA8293D01}"/>
                  </a:ext>
                </a:extLst>
              </p:cNvPr>
              <p:cNvSpPr>
                <a:spLocks noChangeArrowheads="1"/>
              </p:cNvSpPr>
              <p:nvPr/>
            </p:nvSpPr>
            <p:spPr bwMode="auto">
              <a:xfrm>
                <a:off x="3612" y="1344"/>
                <a:ext cx="765" cy="308"/>
              </a:xfrm>
              <a:prstGeom prst="rect">
                <a:avLst/>
              </a:prstGeom>
              <a:noFill/>
              <a:ln w="9525">
                <a:noFill/>
                <a:miter lim="800000"/>
                <a:headEnd/>
                <a:tailEnd/>
              </a:ln>
            </p:spPr>
            <p:txBody>
              <a:bodyPr>
                <a:spAutoFit/>
              </a:bodyPr>
              <a:lstStyle/>
              <a:p>
                <a:pPr fontAlgn="auto">
                  <a:spcBef>
                    <a:spcPts val="0"/>
                  </a:spcBef>
                  <a:spcAft>
                    <a:spcPts val="0"/>
                  </a:spcAft>
                </a:pPr>
                <a:r>
                  <a:rPr lang="en-US" altLang="zh-CN" sz="2600">
                    <a:solidFill>
                      <a:srgbClr val="F20000"/>
                    </a:solidFill>
                    <a:latin typeface="Arial Narrow"/>
                    <a:cs typeface="+mn-cs"/>
                  </a:rPr>
                  <a:t>9 12</a:t>
                </a:r>
              </a:p>
            </p:txBody>
          </p:sp>
        </p:grpSp>
        <p:grpSp>
          <p:nvGrpSpPr>
            <p:cNvPr id="717" name="Group 171">
              <a:extLst>
                <a:ext uri="{FF2B5EF4-FFF2-40B4-BE49-F238E27FC236}">
                  <a16:creationId xmlns:a16="http://schemas.microsoft.com/office/drawing/2014/main" id="{C029DB70-C599-0981-8AA6-978089EF4CC3}"/>
                </a:ext>
              </a:extLst>
            </p:cNvPr>
            <p:cNvGrpSpPr>
              <a:grpSpLocks/>
            </p:cNvGrpSpPr>
            <p:nvPr/>
          </p:nvGrpSpPr>
          <p:grpSpPr bwMode="auto">
            <a:xfrm>
              <a:off x="1746" y="2312"/>
              <a:ext cx="317" cy="308"/>
              <a:chOff x="567" y="1483"/>
              <a:chExt cx="317" cy="308"/>
            </a:xfrm>
          </p:grpSpPr>
          <p:sp>
            <p:nvSpPr>
              <p:cNvPr id="725" name="AutoShape 172">
                <a:extLst>
                  <a:ext uri="{FF2B5EF4-FFF2-40B4-BE49-F238E27FC236}">
                    <a16:creationId xmlns:a16="http://schemas.microsoft.com/office/drawing/2014/main" id="{55D67F5D-6D14-DDE8-6B8A-C6F0AC5681F8}"/>
                  </a:ext>
                </a:extLst>
              </p:cNvPr>
              <p:cNvSpPr>
                <a:spLocks noChangeArrowheads="1"/>
              </p:cNvSpPr>
              <p:nvPr/>
            </p:nvSpPr>
            <p:spPr bwMode="auto">
              <a:xfrm>
                <a:off x="567" y="1525"/>
                <a:ext cx="317" cy="227"/>
              </a:xfrm>
              <a:prstGeom prst="roundRect">
                <a:avLst>
                  <a:gd name="adj" fmla="val 16667"/>
                </a:avLst>
              </a:prstGeom>
              <a:noFill/>
              <a:ln w="25400">
                <a:solidFill>
                  <a:srgbClr val="000080"/>
                </a:solidFill>
                <a:round/>
                <a:headEnd/>
                <a:tailEnd/>
              </a:ln>
            </p:spPr>
            <p:txBody>
              <a:bodyPr wrap="none" anchor="ctr"/>
              <a:lstStyle/>
              <a:p>
                <a:pPr fontAlgn="auto">
                  <a:spcBef>
                    <a:spcPts val="0"/>
                  </a:spcBef>
                  <a:spcAft>
                    <a:spcPts val="0"/>
                  </a:spcAft>
                </a:pPr>
                <a:endParaRPr lang="zh-CN" altLang="en-US">
                  <a:solidFill>
                    <a:srgbClr val="FFFFCC"/>
                  </a:solidFill>
                  <a:latin typeface="Arial Narrow"/>
                  <a:cs typeface="+mn-cs"/>
                </a:endParaRPr>
              </a:p>
            </p:txBody>
          </p:sp>
          <p:sp>
            <p:nvSpPr>
              <p:cNvPr id="726" name="Rectangle 173">
                <a:extLst>
                  <a:ext uri="{FF2B5EF4-FFF2-40B4-BE49-F238E27FC236}">
                    <a16:creationId xmlns:a16="http://schemas.microsoft.com/office/drawing/2014/main" id="{B70B4F08-E0F5-E629-635C-A615A2D2D69D}"/>
                  </a:ext>
                </a:extLst>
              </p:cNvPr>
              <p:cNvSpPr>
                <a:spLocks noChangeArrowheads="1"/>
              </p:cNvSpPr>
              <p:nvPr/>
            </p:nvSpPr>
            <p:spPr bwMode="auto">
              <a:xfrm>
                <a:off x="619" y="1483"/>
                <a:ext cx="220" cy="308"/>
              </a:xfrm>
              <a:prstGeom prst="rect">
                <a:avLst/>
              </a:prstGeom>
              <a:noFill/>
              <a:ln w="9525">
                <a:noFill/>
                <a:miter lim="800000"/>
                <a:headEnd/>
                <a:tailEnd/>
              </a:ln>
            </p:spPr>
            <p:txBody>
              <a:bodyPr wrap="none">
                <a:spAutoFit/>
              </a:bodyPr>
              <a:lstStyle/>
              <a:p>
                <a:pPr algn="ctr" fontAlgn="auto">
                  <a:spcBef>
                    <a:spcPts val="0"/>
                  </a:spcBef>
                  <a:spcAft>
                    <a:spcPts val="0"/>
                  </a:spcAft>
                </a:pPr>
                <a:r>
                  <a:rPr lang="en-US" altLang="zh-CN" sz="2600">
                    <a:solidFill>
                      <a:srgbClr val="F20000"/>
                    </a:solidFill>
                    <a:latin typeface="Arial Narrow"/>
                    <a:cs typeface="+mn-cs"/>
                  </a:rPr>
                  <a:t>3</a:t>
                </a:r>
              </a:p>
            </p:txBody>
          </p:sp>
        </p:grpSp>
        <p:sp>
          <p:nvSpPr>
            <p:cNvPr id="718" name="Line 174">
              <a:extLst>
                <a:ext uri="{FF2B5EF4-FFF2-40B4-BE49-F238E27FC236}">
                  <a16:creationId xmlns:a16="http://schemas.microsoft.com/office/drawing/2014/main" id="{902EA07B-0D11-FEAC-6665-4CD8CED9E0E1}"/>
                </a:ext>
              </a:extLst>
            </p:cNvPr>
            <p:cNvSpPr>
              <a:spLocks noChangeShapeType="1"/>
            </p:cNvSpPr>
            <p:nvPr/>
          </p:nvSpPr>
          <p:spPr bwMode="auto">
            <a:xfrm flipH="1">
              <a:off x="2064" y="2069"/>
              <a:ext cx="498" cy="318"/>
            </a:xfrm>
            <a:prstGeom prst="line">
              <a:avLst/>
            </a:prstGeom>
            <a:noFill/>
            <a:ln w="25400">
              <a:solidFill>
                <a:srgbClr val="000080"/>
              </a:solidFill>
              <a:round/>
              <a:headEnd/>
              <a:tailEnd type="triangle" w="med" len="med"/>
            </a:ln>
          </p:spPr>
          <p:txBody>
            <a:bodyPr wrap="none" anchor="ctr"/>
            <a:lstStyle/>
            <a:p>
              <a:pPr fontAlgn="auto">
                <a:spcBef>
                  <a:spcPts val="0"/>
                </a:spcBef>
                <a:spcAft>
                  <a:spcPts val="0"/>
                </a:spcAft>
              </a:pPr>
              <a:endParaRPr lang="zh-CN" altLang="en-US">
                <a:solidFill>
                  <a:srgbClr val="000000"/>
                </a:solidFill>
                <a:latin typeface="Arial Narrow"/>
                <a:cs typeface="+mn-cs"/>
              </a:endParaRPr>
            </a:p>
          </p:txBody>
        </p:sp>
        <p:sp>
          <p:nvSpPr>
            <p:cNvPr id="719" name="Line 175">
              <a:extLst>
                <a:ext uri="{FF2B5EF4-FFF2-40B4-BE49-F238E27FC236}">
                  <a16:creationId xmlns:a16="http://schemas.microsoft.com/office/drawing/2014/main" id="{300FF55E-AAA5-B101-BE12-D3F52F98E876}"/>
                </a:ext>
              </a:extLst>
            </p:cNvPr>
            <p:cNvSpPr>
              <a:spLocks noChangeShapeType="1"/>
            </p:cNvSpPr>
            <p:nvPr/>
          </p:nvSpPr>
          <p:spPr bwMode="auto">
            <a:xfrm>
              <a:off x="2789" y="2069"/>
              <a:ext cx="363" cy="272"/>
            </a:xfrm>
            <a:prstGeom prst="line">
              <a:avLst/>
            </a:prstGeom>
            <a:noFill/>
            <a:ln w="25400">
              <a:solidFill>
                <a:srgbClr val="000080"/>
              </a:solidFill>
              <a:round/>
              <a:headEnd/>
              <a:tailEnd type="triangle" w="med" len="med"/>
            </a:ln>
          </p:spPr>
          <p:txBody>
            <a:bodyPr wrap="none" anchor="ctr"/>
            <a:lstStyle/>
            <a:p>
              <a:pPr fontAlgn="auto">
                <a:spcBef>
                  <a:spcPts val="0"/>
                </a:spcBef>
                <a:spcAft>
                  <a:spcPts val="0"/>
                </a:spcAft>
              </a:pPr>
              <a:endParaRPr lang="zh-CN" altLang="en-US">
                <a:solidFill>
                  <a:srgbClr val="000000"/>
                </a:solidFill>
                <a:latin typeface="Arial Narrow"/>
                <a:cs typeface="+mn-cs"/>
              </a:endParaRPr>
            </a:p>
          </p:txBody>
        </p:sp>
        <p:sp>
          <p:nvSpPr>
            <p:cNvPr id="720" name="Line 176">
              <a:extLst>
                <a:ext uri="{FF2B5EF4-FFF2-40B4-BE49-F238E27FC236}">
                  <a16:creationId xmlns:a16="http://schemas.microsoft.com/office/drawing/2014/main" id="{62F5AD4A-0D9F-FF16-3D21-14B192A4E4B4}"/>
                </a:ext>
              </a:extLst>
            </p:cNvPr>
            <p:cNvSpPr>
              <a:spLocks noChangeShapeType="1"/>
            </p:cNvSpPr>
            <p:nvPr/>
          </p:nvSpPr>
          <p:spPr bwMode="auto">
            <a:xfrm flipH="1">
              <a:off x="1565" y="2523"/>
              <a:ext cx="272" cy="363"/>
            </a:xfrm>
            <a:prstGeom prst="line">
              <a:avLst/>
            </a:prstGeom>
            <a:noFill/>
            <a:ln w="25400">
              <a:solidFill>
                <a:srgbClr val="000080"/>
              </a:solidFill>
              <a:round/>
              <a:headEnd/>
              <a:tailEnd type="triangle" w="med" len="med"/>
            </a:ln>
          </p:spPr>
          <p:txBody>
            <a:bodyPr wrap="none" anchor="ctr"/>
            <a:lstStyle/>
            <a:p>
              <a:pPr fontAlgn="auto">
                <a:spcBef>
                  <a:spcPts val="0"/>
                </a:spcBef>
                <a:spcAft>
                  <a:spcPts val="0"/>
                </a:spcAft>
              </a:pPr>
              <a:endParaRPr lang="zh-CN" altLang="en-US">
                <a:solidFill>
                  <a:srgbClr val="000000"/>
                </a:solidFill>
                <a:latin typeface="Arial Narrow"/>
                <a:cs typeface="+mn-cs"/>
              </a:endParaRPr>
            </a:p>
          </p:txBody>
        </p:sp>
        <p:sp>
          <p:nvSpPr>
            <p:cNvPr id="721" name="Line 177">
              <a:extLst>
                <a:ext uri="{FF2B5EF4-FFF2-40B4-BE49-F238E27FC236}">
                  <a16:creationId xmlns:a16="http://schemas.microsoft.com/office/drawing/2014/main" id="{B4C9FCC1-251C-8DA2-4007-D3B2E932A37B}"/>
                </a:ext>
              </a:extLst>
            </p:cNvPr>
            <p:cNvSpPr>
              <a:spLocks noChangeShapeType="1"/>
            </p:cNvSpPr>
            <p:nvPr/>
          </p:nvSpPr>
          <p:spPr bwMode="auto">
            <a:xfrm>
              <a:off x="1973" y="2523"/>
              <a:ext cx="181" cy="363"/>
            </a:xfrm>
            <a:prstGeom prst="line">
              <a:avLst/>
            </a:prstGeom>
            <a:noFill/>
            <a:ln w="25400">
              <a:solidFill>
                <a:srgbClr val="000080"/>
              </a:solidFill>
              <a:round/>
              <a:headEnd/>
              <a:tailEnd type="triangle" w="med" len="med"/>
            </a:ln>
          </p:spPr>
          <p:txBody>
            <a:bodyPr wrap="none" anchor="ctr"/>
            <a:lstStyle/>
            <a:p>
              <a:pPr fontAlgn="auto">
                <a:spcBef>
                  <a:spcPts val="0"/>
                </a:spcBef>
                <a:spcAft>
                  <a:spcPts val="0"/>
                </a:spcAft>
              </a:pPr>
              <a:endParaRPr lang="zh-CN" altLang="en-US">
                <a:solidFill>
                  <a:srgbClr val="000000"/>
                </a:solidFill>
                <a:latin typeface="Arial Narrow"/>
                <a:cs typeface="+mn-cs"/>
              </a:endParaRPr>
            </a:p>
          </p:txBody>
        </p:sp>
        <p:sp>
          <p:nvSpPr>
            <p:cNvPr id="722" name="Line 178">
              <a:extLst>
                <a:ext uri="{FF2B5EF4-FFF2-40B4-BE49-F238E27FC236}">
                  <a16:creationId xmlns:a16="http://schemas.microsoft.com/office/drawing/2014/main" id="{0EEE0929-723A-6216-7D52-D18AD3752F81}"/>
                </a:ext>
              </a:extLst>
            </p:cNvPr>
            <p:cNvSpPr>
              <a:spLocks noChangeShapeType="1"/>
            </p:cNvSpPr>
            <p:nvPr/>
          </p:nvSpPr>
          <p:spPr bwMode="auto">
            <a:xfrm flipH="1">
              <a:off x="2971" y="2523"/>
              <a:ext cx="227" cy="363"/>
            </a:xfrm>
            <a:prstGeom prst="line">
              <a:avLst/>
            </a:prstGeom>
            <a:noFill/>
            <a:ln w="25400">
              <a:solidFill>
                <a:srgbClr val="000080"/>
              </a:solidFill>
              <a:round/>
              <a:headEnd/>
              <a:tailEnd type="triangle" w="med" len="med"/>
            </a:ln>
          </p:spPr>
          <p:txBody>
            <a:bodyPr wrap="none" anchor="ctr"/>
            <a:lstStyle/>
            <a:p>
              <a:pPr fontAlgn="auto">
                <a:spcBef>
                  <a:spcPts val="0"/>
                </a:spcBef>
                <a:spcAft>
                  <a:spcPts val="0"/>
                </a:spcAft>
              </a:pPr>
              <a:endParaRPr lang="zh-CN" altLang="en-US">
                <a:solidFill>
                  <a:srgbClr val="000000"/>
                </a:solidFill>
                <a:latin typeface="Arial Narrow"/>
                <a:cs typeface="+mn-cs"/>
              </a:endParaRPr>
            </a:p>
          </p:txBody>
        </p:sp>
        <p:sp>
          <p:nvSpPr>
            <p:cNvPr id="723" name="Line 179">
              <a:extLst>
                <a:ext uri="{FF2B5EF4-FFF2-40B4-BE49-F238E27FC236}">
                  <a16:creationId xmlns:a16="http://schemas.microsoft.com/office/drawing/2014/main" id="{70E848EC-4C4E-A73C-F6FC-28863CAB1425}"/>
                </a:ext>
              </a:extLst>
            </p:cNvPr>
            <p:cNvSpPr>
              <a:spLocks noChangeShapeType="1"/>
            </p:cNvSpPr>
            <p:nvPr/>
          </p:nvSpPr>
          <p:spPr bwMode="auto">
            <a:xfrm>
              <a:off x="3379" y="2539"/>
              <a:ext cx="0" cy="333"/>
            </a:xfrm>
            <a:prstGeom prst="line">
              <a:avLst/>
            </a:prstGeom>
            <a:noFill/>
            <a:ln w="25400">
              <a:solidFill>
                <a:srgbClr val="000080"/>
              </a:solidFill>
              <a:round/>
              <a:headEnd/>
              <a:tailEnd type="triangle" w="med" len="med"/>
            </a:ln>
          </p:spPr>
          <p:txBody>
            <a:bodyPr wrap="none" anchor="ctr"/>
            <a:lstStyle/>
            <a:p>
              <a:pPr fontAlgn="auto">
                <a:spcBef>
                  <a:spcPts val="0"/>
                </a:spcBef>
                <a:spcAft>
                  <a:spcPts val="0"/>
                </a:spcAft>
              </a:pPr>
              <a:endParaRPr lang="zh-CN" altLang="en-US">
                <a:solidFill>
                  <a:srgbClr val="000000"/>
                </a:solidFill>
                <a:latin typeface="Arial Narrow"/>
                <a:cs typeface="+mn-cs"/>
              </a:endParaRPr>
            </a:p>
          </p:txBody>
        </p:sp>
        <p:sp>
          <p:nvSpPr>
            <p:cNvPr id="724" name="Line 180">
              <a:extLst>
                <a:ext uri="{FF2B5EF4-FFF2-40B4-BE49-F238E27FC236}">
                  <a16:creationId xmlns:a16="http://schemas.microsoft.com/office/drawing/2014/main" id="{9B415A35-2A6A-0685-498C-38C7CC2FC1EB}"/>
                </a:ext>
              </a:extLst>
            </p:cNvPr>
            <p:cNvSpPr>
              <a:spLocks noChangeShapeType="1"/>
            </p:cNvSpPr>
            <p:nvPr/>
          </p:nvSpPr>
          <p:spPr bwMode="auto">
            <a:xfrm>
              <a:off x="3606" y="2523"/>
              <a:ext cx="181" cy="336"/>
            </a:xfrm>
            <a:prstGeom prst="line">
              <a:avLst/>
            </a:prstGeom>
            <a:noFill/>
            <a:ln w="25400">
              <a:solidFill>
                <a:srgbClr val="000080"/>
              </a:solidFill>
              <a:round/>
              <a:headEnd/>
              <a:tailEnd type="triangle" w="med" len="med"/>
            </a:ln>
          </p:spPr>
          <p:txBody>
            <a:bodyPr wrap="none" anchor="ctr"/>
            <a:lstStyle/>
            <a:p>
              <a:pPr fontAlgn="auto">
                <a:spcBef>
                  <a:spcPts val="0"/>
                </a:spcBef>
                <a:spcAft>
                  <a:spcPts val="0"/>
                </a:spcAft>
              </a:pPr>
              <a:endParaRPr lang="zh-CN" altLang="en-US">
                <a:solidFill>
                  <a:srgbClr val="000000"/>
                </a:solidFill>
                <a:latin typeface="Arial Narrow"/>
                <a:cs typeface="+mn-cs"/>
              </a:endParaRPr>
            </a:p>
          </p:txBody>
        </p:sp>
      </p:grpSp>
      <p:grpSp>
        <p:nvGrpSpPr>
          <p:cNvPr id="731" name="Group 191">
            <a:extLst>
              <a:ext uri="{FF2B5EF4-FFF2-40B4-BE49-F238E27FC236}">
                <a16:creationId xmlns:a16="http://schemas.microsoft.com/office/drawing/2014/main" id="{C75AB268-E76A-A4DD-B8DD-3B66C667F510}"/>
              </a:ext>
            </a:extLst>
          </p:cNvPr>
          <p:cNvGrpSpPr>
            <a:grpSpLocks/>
          </p:cNvGrpSpPr>
          <p:nvPr/>
        </p:nvGrpSpPr>
        <p:grpSpPr bwMode="auto">
          <a:xfrm>
            <a:off x="628650" y="1700213"/>
            <a:ext cx="2024063" cy="503237"/>
            <a:chOff x="396" y="1149"/>
            <a:chExt cx="1275" cy="317"/>
          </a:xfrm>
        </p:grpSpPr>
        <p:sp>
          <p:nvSpPr>
            <p:cNvPr id="732" name="Freeform 192">
              <a:extLst>
                <a:ext uri="{FF2B5EF4-FFF2-40B4-BE49-F238E27FC236}">
                  <a16:creationId xmlns:a16="http://schemas.microsoft.com/office/drawing/2014/main" id="{8EB51570-32C2-45CB-A768-01F7A47F128B}"/>
                </a:ext>
              </a:extLst>
            </p:cNvPr>
            <p:cNvSpPr>
              <a:spLocks/>
            </p:cNvSpPr>
            <p:nvPr/>
          </p:nvSpPr>
          <p:spPr bwMode="auto">
            <a:xfrm>
              <a:off x="396" y="1149"/>
              <a:ext cx="942" cy="317"/>
            </a:xfrm>
            <a:custGeom>
              <a:avLst/>
              <a:gdLst>
                <a:gd name="T0" fmla="*/ 52 w 2121"/>
                <a:gd name="T1" fmla="*/ 110 h 905"/>
                <a:gd name="T2" fmla="*/ 7 w 2121"/>
                <a:gd name="T3" fmla="*/ 133 h 905"/>
                <a:gd name="T4" fmla="*/ 0 w 2121"/>
                <a:gd name="T5" fmla="*/ 150 h 905"/>
                <a:gd name="T6" fmla="*/ 13 w 2121"/>
                <a:gd name="T7" fmla="*/ 171 h 905"/>
                <a:gd name="T8" fmla="*/ 46 w 2121"/>
                <a:gd name="T9" fmla="*/ 186 h 905"/>
                <a:gd name="T10" fmla="*/ 26 w 2121"/>
                <a:gd name="T11" fmla="*/ 200 h 905"/>
                <a:gd name="T12" fmla="*/ 20 w 2121"/>
                <a:gd name="T13" fmla="*/ 215 h 905"/>
                <a:gd name="T14" fmla="*/ 26 w 2121"/>
                <a:gd name="T15" fmla="*/ 233 h 905"/>
                <a:gd name="T16" fmla="*/ 79 w 2121"/>
                <a:gd name="T17" fmla="*/ 256 h 905"/>
                <a:gd name="T18" fmla="*/ 115 w 2121"/>
                <a:gd name="T19" fmla="*/ 260 h 905"/>
                <a:gd name="T20" fmla="*/ 127 w 2121"/>
                <a:gd name="T21" fmla="*/ 260 h 905"/>
                <a:gd name="T22" fmla="*/ 154 w 2121"/>
                <a:gd name="T23" fmla="*/ 276 h 905"/>
                <a:gd name="T24" fmla="*/ 229 w 2121"/>
                <a:gd name="T25" fmla="*/ 294 h 905"/>
                <a:gd name="T26" fmla="*/ 317 w 2121"/>
                <a:gd name="T27" fmla="*/ 296 h 905"/>
                <a:gd name="T28" fmla="*/ 360 w 2121"/>
                <a:gd name="T29" fmla="*/ 287 h 905"/>
                <a:gd name="T30" fmla="*/ 412 w 2121"/>
                <a:gd name="T31" fmla="*/ 309 h 905"/>
                <a:gd name="T32" fmla="*/ 481 w 2121"/>
                <a:gd name="T33" fmla="*/ 317 h 905"/>
                <a:gd name="T34" fmla="*/ 526 w 2121"/>
                <a:gd name="T35" fmla="*/ 313 h 905"/>
                <a:gd name="T36" fmla="*/ 602 w 2121"/>
                <a:gd name="T37" fmla="*/ 289 h 905"/>
                <a:gd name="T38" fmla="*/ 621 w 2121"/>
                <a:gd name="T39" fmla="*/ 269 h 905"/>
                <a:gd name="T40" fmla="*/ 654 w 2121"/>
                <a:gd name="T41" fmla="*/ 276 h 905"/>
                <a:gd name="T42" fmla="*/ 716 w 2121"/>
                <a:gd name="T43" fmla="*/ 276 h 905"/>
                <a:gd name="T44" fmla="*/ 759 w 2121"/>
                <a:gd name="T45" fmla="*/ 268 h 905"/>
                <a:gd name="T46" fmla="*/ 795 w 2121"/>
                <a:gd name="T47" fmla="*/ 253 h 905"/>
                <a:gd name="T48" fmla="*/ 811 w 2121"/>
                <a:gd name="T49" fmla="*/ 232 h 905"/>
                <a:gd name="T50" fmla="*/ 814 w 2121"/>
                <a:gd name="T51" fmla="*/ 220 h 905"/>
                <a:gd name="T52" fmla="*/ 863 w 2121"/>
                <a:gd name="T53" fmla="*/ 212 h 905"/>
                <a:gd name="T54" fmla="*/ 906 w 2121"/>
                <a:gd name="T55" fmla="*/ 197 h 905"/>
                <a:gd name="T56" fmla="*/ 932 w 2121"/>
                <a:gd name="T57" fmla="*/ 177 h 905"/>
                <a:gd name="T58" fmla="*/ 942 w 2121"/>
                <a:gd name="T59" fmla="*/ 154 h 905"/>
                <a:gd name="T60" fmla="*/ 935 w 2121"/>
                <a:gd name="T61" fmla="*/ 131 h 905"/>
                <a:gd name="T62" fmla="*/ 912 w 2121"/>
                <a:gd name="T63" fmla="*/ 112 h 905"/>
                <a:gd name="T64" fmla="*/ 916 w 2121"/>
                <a:gd name="T65" fmla="*/ 102 h 905"/>
                <a:gd name="T66" fmla="*/ 912 w 2121"/>
                <a:gd name="T67" fmla="*/ 74 h 905"/>
                <a:gd name="T68" fmla="*/ 870 w 2121"/>
                <a:gd name="T69" fmla="*/ 48 h 905"/>
                <a:gd name="T70" fmla="*/ 834 w 2121"/>
                <a:gd name="T71" fmla="*/ 40 h 905"/>
                <a:gd name="T72" fmla="*/ 821 w 2121"/>
                <a:gd name="T73" fmla="*/ 23 h 905"/>
                <a:gd name="T74" fmla="*/ 768 w 2121"/>
                <a:gd name="T75" fmla="*/ 4 h 905"/>
                <a:gd name="T76" fmla="*/ 706 w 2121"/>
                <a:gd name="T77" fmla="*/ 2 h 905"/>
                <a:gd name="T78" fmla="*/ 667 w 2121"/>
                <a:gd name="T79" fmla="*/ 10 h 905"/>
                <a:gd name="T80" fmla="*/ 651 w 2121"/>
                <a:gd name="T81" fmla="*/ 16 h 905"/>
                <a:gd name="T82" fmla="*/ 618 w 2121"/>
                <a:gd name="T83" fmla="*/ 5 h 905"/>
                <a:gd name="T84" fmla="*/ 576 w 2121"/>
                <a:gd name="T85" fmla="*/ 0 h 905"/>
                <a:gd name="T86" fmla="*/ 526 w 2121"/>
                <a:gd name="T87" fmla="*/ 7 h 905"/>
                <a:gd name="T88" fmla="*/ 490 w 2121"/>
                <a:gd name="T89" fmla="*/ 25 h 905"/>
                <a:gd name="T90" fmla="*/ 471 w 2121"/>
                <a:gd name="T91" fmla="*/ 18 h 905"/>
                <a:gd name="T92" fmla="*/ 432 w 2121"/>
                <a:gd name="T93" fmla="*/ 12 h 905"/>
                <a:gd name="T94" fmla="*/ 379 w 2121"/>
                <a:gd name="T95" fmla="*/ 12 h 905"/>
                <a:gd name="T96" fmla="*/ 324 w 2121"/>
                <a:gd name="T97" fmla="*/ 26 h 905"/>
                <a:gd name="T98" fmla="*/ 304 w 2121"/>
                <a:gd name="T99" fmla="*/ 38 h 905"/>
                <a:gd name="T100" fmla="*/ 232 w 2121"/>
                <a:gd name="T101" fmla="*/ 30 h 905"/>
                <a:gd name="T102" fmla="*/ 173 w 2121"/>
                <a:gd name="T103" fmla="*/ 35 h 905"/>
                <a:gd name="T104" fmla="*/ 127 w 2121"/>
                <a:gd name="T105" fmla="*/ 49 h 905"/>
                <a:gd name="T106" fmla="*/ 95 w 2121"/>
                <a:gd name="T107" fmla="*/ 71 h 905"/>
                <a:gd name="T108" fmla="*/ 82 w 2121"/>
                <a:gd name="T109" fmla="*/ 97 h 905"/>
                <a:gd name="T110" fmla="*/ 85 w 2121"/>
                <a:gd name="T111" fmla="*/ 105 h 905"/>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2121" h="905">
                  <a:moveTo>
                    <a:pt x="191" y="300"/>
                  </a:moveTo>
                  <a:lnTo>
                    <a:pt x="118" y="314"/>
                  </a:lnTo>
                  <a:lnTo>
                    <a:pt x="51" y="342"/>
                  </a:lnTo>
                  <a:lnTo>
                    <a:pt x="15" y="380"/>
                  </a:lnTo>
                  <a:lnTo>
                    <a:pt x="7" y="403"/>
                  </a:lnTo>
                  <a:lnTo>
                    <a:pt x="0" y="427"/>
                  </a:lnTo>
                  <a:lnTo>
                    <a:pt x="7" y="460"/>
                  </a:lnTo>
                  <a:lnTo>
                    <a:pt x="29" y="488"/>
                  </a:lnTo>
                  <a:lnTo>
                    <a:pt x="59" y="511"/>
                  </a:lnTo>
                  <a:lnTo>
                    <a:pt x="103" y="530"/>
                  </a:lnTo>
                  <a:lnTo>
                    <a:pt x="59" y="572"/>
                  </a:lnTo>
                  <a:lnTo>
                    <a:pt x="51" y="591"/>
                  </a:lnTo>
                  <a:lnTo>
                    <a:pt x="44" y="614"/>
                  </a:lnTo>
                  <a:lnTo>
                    <a:pt x="51" y="638"/>
                  </a:lnTo>
                  <a:lnTo>
                    <a:pt x="59" y="666"/>
                  </a:lnTo>
                  <a:lnTo>
                    <a:pt x="110" y="703"/>
                  </a:lnTo>
                  <a:lnTo>
                    <a:pt x="177" y="731"/>
                  </a:lnTo>
                  <a:lnTo>
                    <a:pt x="213" y="736"/>
                  </a:lnTo>
                  <a:lnTo>
                    <a:pt x="258" y="741"/>
                  </a:lnTo>
                  <a:lnTo>
                    <a:pt x="272" y="741"/>
                  </a:lnTo>
                  <a:lnTo>
                    <a:pt x="287" y="741"/>
                  </a:lnTo>
                  <a:lnTo>
                    <a:pt x="346" y="788"/>
                  </a:lnTo>
                  <a:lnTo>
                    <a:pt x="427" y="820"/>
                  </a:lnTo>
                  <a:lnTo>
                    <a:pt x="515" y="839"/>
                  </a:lnTo>
                  <a:lnTo>
                    <a:pt x="611" y="848"/>
                  </a:lnTo>
                  <a:lnTo>
                    <a:pt x="714" y="844"/>
                  </a:lnTo>
                  <a:lnTo>
                    <a:pt x="810" y="820"/>
                  </a:lnTo>
                  <a:lnTo>
                    <a:pt x="861" y="853"/>
                  </a:lnTo>
                  <a:lnTo>
                    <a:pt x="928" y="881"/>
                  </a:lnTo>
                  <a:lnTo>
                    <a:pt x="1001" y="900"/>
                  </a:lnTo>
                  <a:lnTo>
                    <a:pt x="1082" y="905"/>
                  </a:lnTo>
                  <a:lnTo>
                    <a:pt x="1134" y="900"/>
                  </a:lnTo>
                  <a:lnTo>
                    <a:pt x="1185" y="895"/>
                  </a:lnTo>
                  <a:lnTo>
                    <a:pt x="1281" y="867"/>
                  </a:lnTo>
                  <a:lnTo>
                    <a:pt x="1355" y="825"/>
                  </a:lnTo>
                  <a:lnTo>
                    <a:pt x="1377" y="797"/>
                  </a:lnTo>
                  <a:lnTo>
                    <a:pt x="1399" y="769"/>
                  </a:lnTo>
                  <a:lnTo>
                    <a:pt x="1473" y="788"/>
                  </a:lnTo>
                  <a:lnTo>
                    <a:pt x="1554" y="792"/>
                  </a:lnTo>
                  <a:lnTo>
                    <a:pt x="1612" y="788"/>
                  </a:lnTo>
                  <a:lnTo>
                    <a:pt x="1664" y="778"/>
                  </a:lnTo>
                  <a:lnTo>
                    <a:pt x="1708" y="764"/>
                  </a:lnTo>
                  <a:lnTo>
                    <a:pt x="1752" y="745"/>
                  </a:lnTo>
                  <a:lnTo>
                    <a:pt x="1789" y="722"/>
                  </a:lnTo>
                  <a:lnTo>
                    <a:pt x="1811" y="694"/>
                  </a:lnTo>
                  <a:lnTo>
                    <a:pt x="1826" y="661"/>
                  </a:lnTo>
                  <a:lnTo>
                    <a:pt x="1833" y="628"/>
                  </a:lnTo>
                  <a:lnTo>
                    <a:pt x="1892" y="619"/>
                  </a:lnTo>
                  <a:lnTo>
                    <a:pt x="1944" y="605"/>
                  </a:lnTo>
                  <a:lnTo>
                    <a:pt x="1995" y="586"/>
                  </a:lnTo>
                  <a:lnTo>
                    <a:pt x="2040" y="563"/>
                  </a:lnTo>
                  <a:lnTo>
                    <a:pt x="2069" y="539"/>
                  </a:lnTo>
                  <a:lnTo>
                    <a:pt x="2098" y="506"/>
                  </a:lnTo>
                  <a:lnTo>
                    <a:pt x="2113" y="474"/>
                  </a:lnTo>
                  <a:lnTo>
                    <a:pt x="2121" y="441"/>
                  </a:lnTo>
                  <a:lnTo>
                    <a:pt x="2113" y="408"/>
                  </a:lnTo>
                  <a:lnTo>
                    <a:pt x="2106" y="375"/>
                  </a:lnTo>
                  <a:lnTo>
                    <a:pt x="2084" y="347"/>
                  </a:lnTo>
                  <a:lnTo>
                    <a:pt x="2054" y="319"/>
                  </a:lnTo>
                  <a:lnTo>
                    <a:pt x="2062" y="291"/>
                  </a:lnTo>
                  <a:lnTo>
                    <a:pt x="2069" y="263"/>
                  </a:lnTo>
                  <a:lnTo>
                    <a:pt x="2054" y="211"/>
                  </a:lnTo>
                  <a:lnTo>
                    <a:pt x="2017" y="169"/>
                  </a:lnTo>
                  <a:lnTo>
                    <a:pt x="1959" y="136"/>
                  </a:lnTo>
                  <a:lnTo>
                    <a:pt x="1878" y="113"/>
                  </a:lnTo>
                  <a:lnTo>
                    <a:pt x="1870" y="89"/>
                  </a:lnTo>
                  <a:lnTo>
                    <a:pt x="1848" y="66"/>
                  </a:lnTo>
                  <a:lnTo>
                    <a:pt x="1797" y="33"/>
                  </a:lnTo>
                  <a:lnTo>
                    <a:pt x="1730" y="10"/>
                  </a:lnTo>
                  <a:lnTo>
                    <a:pt x="1642" y="0"/>
                  </a:lnTo>
                  <a:lnTo>
                    <a:pt x="1590" y="5"/>
                  </a:lnTo>
                  <a:lnTo>
                    <a:pt x="1546" y="14"/>
                  </a:lnTo>
                  <a:lnTo>
                    <a:pt x="1502" y="29"/>
                  </a:lnTo>
                  <a:lnTo>
                    <a:pt x="1465" y="47"/>
                  </a:lnTo>
                  <a:lnTo>
                    <a:pt x="1428" y="29"/>
                  </a:lnTo>
                  <a:lnTo>
                    <a:pt x="1392" y="14"/>
                  </a:lnTo>
                  <a:lnTo>
                    <a:pt x="1347" y="5"/>
                  </a:lnTo>
                  <a:lnTo>
                    <a:pt x="1296" y="0"/>
                  </a:lnTo>
                  <a:lnTo>
                    <a:pt x="1237" y="5"/>
                  </a:lnTo>
                  <a:lnTo>
                    <a:pt x="1185" y="19"/>
                  </a:lnTo>
                  <a:lnTo>
                    <a:pt x="1141" y="43"/>
                  </a:lnTo>
                  <a:lnTo>
                    <a:pt x="1104" y="71"/>
                  </a:lnTo>
                  <a:lnTo>
                    <a:pt x="1060" y="52"/>
                  </a:lnTo>
                  <a:lnTo>
                    <a:pt x="1016" y="38"/>
                  </a:lnTo>
                  <a:lnTo>
                    <a:pt x="972" y="33"/>
                  </a:lnTo>
                  <a:lnTo>
                    <a:pt x="920" y="29"/>
                  </a:lnTo>
                  <a:lnTo>
                    <a:pt x="854" y="33"/>
                  </a:lnTo>
                  <a:lnTo>
                    <a:pt x="788" y="47"/>
                  </a:lnTo>
                  <a:lnTo>
                    <a:pt x="729" y="75"/>
                  </a:lnTo>
                  <a:lnTo>
                    <a:pt x="685" y="108"/>
                  </a:lnTo>
                  <a:lnTo>
                    <a:pt x="604" y="89"/>
                  </a:lnTo>
                  <a:lnTo>
                    <a:pt x="523" y="85"/>
                  </a:lnTo>
                  <a:lnTo>
                    <a:pt x="456" y="89"/>
                  </a:lnTo>
                  <a:lnTo>
                    <a:pt x="390" y="99"/>
                  </a:lnTo>
                  <a:lnTo>
                    <a:pt x="331" y="118"/>
                  </a:lnTo>
                  <a:lnTo>
                    <a:pt x="287" y="141"/>
                  </a:lnTo>
                  <a:lnTo>
                    <a:pt x="243" y="169"/>
                  </a:lnTo>
                  <a:lnTo>
                    <a:pt x="213" y="202"/>
                  </a:lnTo>
                  <a:lnTo>
                    <a:pt x="191" y="239"/>
                  </a:lnTo>
                  <a:lnTo>
                    <a:pt x="184" y="277"/>
                  </a:lnTo>
                  <a:lnTo>
                    <a:pt x="191" y="291"/>
                  </a:lnTo>
                  <a:lnTo>
                    <a:pt x="191" y="300"/>
                  </a:lnTo>
                  <a:close/>
                </a:path>
              </a:pathLst>
            </a:custGeom>
            <a:ln>
              <a:headEnd/>
              <a:tailEnd/>
            </a:ln>
          </p:spPr>
          <p:style>
            <a:lnRef idx="1">
              <a:schemeClr val="accent3"/>
            </a:lnRef>
            <a:fillRef idx="3">
              <a:schemeClr val="accent3"/>
            </a:fillRef>
            <a:effectRef idx="2">
              <a:schemeClr val="accent3"/>
            </a:effectRef>
            <a:fontRef idx="minor">
              <a:schemeClr val="lt1"/>
            </a:fontRef>
          </p:style>
          <p:txBody>
            <a:bodyPr/>
            <a:lstStyle/>
            <a:p>
              <a:pPr fontAlgn="auto">
                <a:spcBef>
                  <a:spcPts val="0"/>
                </a:spcBef>
                <a:spcAft>
                  <a:spcPts val="0"/>
                </a:spcAft>
              </a:pPr>
              <a:endParaRPr lang="zh-CN" altLang="en-US">
                <a:solidFill>
                  <a:srgbClr val="000000"/>
                </a:solidFill>
                <a:latin typeface="Arial Narrow"/>
                <a:cs typeface="+mn-cs"/>
              </a:endParaRPr>
            </a:p>
          </p:txBody>
        </p:sp>
        <p:sp>
          <p:nvSpPr>
            <p:cNvPr id="733" name="Rectangle 193">
              <a:extLst>
                <a:ext uri="{FF2B5EF4-FFF2-40B4-BE49-F238E27FC236}">
                  <a16:creationId xmlns:a16="http://schemas.microsoft.com/office/drawing/2014/main" id="{1E4E74A0-0627-0070-B6C0-81520EC14F9D}"/>
                </a:ext>
              </a:extLst>
            </p:cNvPr>
            <p:cNvSpPr>
              <a:spLocks noChangeArrowheads="1"/>
            </p:cNvSpPr>
            <p:nvPr/>
          </p:nvSpPr>
          <p:spPr bwMode="auto">
            <a:xfrm>
              <a:off x="446" y="1157"/>
              <a:ext cx="1225" cy="298"/>
            </a:xfrm>
            <a:prstGeom prst="rect">
              <a:avLst/>
            </a:prstGeom>
            <a:noFill/>
            <a:ln w="9525">
              <a:noFill/>
              <a:miter lim="800000"/>
              <a:headEnd/>
              <a:tailEnd/>
            </a:ln>
            <a:effectLst/>
          </p:spPr>
          <p:txBody>
            <a:bodyPr>
              <a:spAutoFit/>
            </a:bodyPr>
            <a:lstStyle/>
            <a:p>
              <a:pPr fontAlgn="auto">
                <a:spcBef>
                  <a:spcPts val="0"/>
                </a:spcBef>
                <a:spcAft>
                  <a:spcPts val="0"/>
                </a:spcAft>
              </a:pPr>
              <a:r>
                <a:rPr lang="en-US" altLang="zh-CN" sz="2500" dirty="0">
                  <a:solidFill>
                    <a:schemeClr val="bg1"/>
                  </a:solidFill>
                  <a:latin typeface="Arial Narrow"/>
                  <a:cs typeface="+mn-cs"/>
                </a:rPr>
                <a:t>4</a:t>
              </a:r>
              <a:r>
                <a:rPr lang="zh-CN" altLang="en-US" sz="2500" dirty="0">
                  <a:solidFill>
                    <a:schemeClr val="bg1"/>
                  </a:solidFill>
                  <a:latin typeface="Arial Narrow"/>
                  <a:ea typeface="幼圆" pitchFamily="49" charset="-122"/>
                  <a:cs typeface="+mn-cs"/>
                </a:rPr>
                <a:t>阶</a:t>
              </a:r>
              <a:r>
                <a:rPr lang="en-US" altLang="zh-CN" sz="2500" dirty="0">
                  <a:solidFill>
                    <a:schemeClr val="bg1"/>
                  </a:solidFill>
                  <a:latin typeface="Arial Narrow"/>
                  <a:cs typeface="+mn-cs"/>
                </a:rPr>
                <a:t>B-</a:t>
              </a:r>
              <a:r>
                <a:rPr lang="zh-CN" altLang="en-US" sz="2500" dirty="0">
                  <a:solidFill>
                    <a:schemeClr val="bg1"/>
                  </a:solidFill>
                  <a:latin typeface="Arial Narrow"/>
                  <a:ea typeface="幼圆" pitchFamily="49" charset="-122"/>
                  <a:cs typeface="+mn-cs"/>
                </a:rPr>
                <a:t>树</a:t>
              </a:r>
            </a:p>
          </p:txBody>
        </p:sp>
      </p:grpSp>
    </p:spTree>
    <p:extLst>
      <p:ext uri="{BB962C8B-B14F-4D97-AF65-F5344CB8AC3E}">
        <p14:creationId xmlns:p14="http://schemas.microsoft.com/office/powerpoint/2010/main" val="2651489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55"/>
                                        </p:tgtEl>
                                        <p:attrNameLst>
                                          <p:attrName>style.visibility</p:attrName>
                                        </p:attrNameLst>
                                      </p:cBhvr>
                                      <p:to>
                                        <p:strVal val="visible"/>
                                      </p:to>
                                    </p:set>
                                    <p:animEffect transition="in" filter="wipe(left)">
                                      <p:cBhvr>
                                        <p:cTn id="7" dur="500"/>
                                        <p:tgtEl>
                                          <p:spTgt spid="555"/>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556"/>
                                        </p:tgtEl>
                                        <p:attrNameLst>
                                          <p:attrName>style.visibility</p:attrName>
                                        </p:attrNameLst>
                                      </p:cBhvr>
                                      <p:to>
                                        <p:strVal val="visible"/>
                                      </p:to>
                                    </p:set>
                                    <p:animEffect transition="in" filter="slide(fromBottom)">
                                      <p:cBhvr>
                                        <p:cTn id="12" dur="500"/>
                                        <p:tgtEl>
                                          <p:spTgt spid="55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59"/>
                                        </p:tgtEl>
                                        <p:attrNameLst>
                                          <p:attrName>style.visibility</p:attrName>
                                        </p:attrNameLst>
                                      </p:cBhvr>
                                      <p:to>
                                        <p:strVal val="visible"/>
                                      </p:to>
                                    </p:set>
                                    <p:animEffect transition="in" filter="wipe(left)">
                                      <p:cBhvr>
                                        <p:cTn id="17" dur="500"/>
                                        <p:tgtEl>
                                          <p:spTgt spid="559"/>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37" fill="hold" nodeType="clickEffect">
                                  <p:stCondLst>
                                    <p:cond delay="0"/>
                                  </p:stCondLst>
                                  <p:childTnLst>
                                    <p:set>
                                      <p:cBhvr>
                                        <p:cTn id="21" dur="1" fill="hold">
                                          <p:stCondLst>
                                            <p:cond delay="0"/>
                                          </p:stCondLst>
                                        </p:cTn>
                                        <p:tgtEl>
                                          <p:spTgt spid="560"/>
                                        </p:tgtEl>
                                        <p:attrNameLst>
                                          <p:attrName>style.visibility</p:attrName>
                                        </p:attrNameLst>
                                      </p:cBhvr>
                                      <p:to>
                                        <p:strVal val="visible"/>
                                      </p:to>
                                    </p:set>
                                    <p:animEffect transition="in" filter="barn(outVertical)">
                                      <p:cBhvr>
                                        <p:cTn id="22" dur="500"/>
                                        <p:tgtEl>
                                          <p:spTgt spid="56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65"/>
                                        </p:tgtEl>
                                        <p:attrNameLst>
                                          <p:attrName>style.visibility</p:attrName>
                                        </p:attrNameLst>
                                      </p:cBhvr>
                                      <p:to>
                                        <p:strVal val="visible"/>
                                      </p:to>
                                    </p:set>
                                    <p:animEffect transition="in" filter="wipe(left)">
                                      <p:cBhvr>
                                        <p:cTn id="27" dur="500"/>
                                        <p:tgtEl>
                                          <p:spTgt spid="565"/>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37" fill="hold" nodeType="clickEffect">
                                  <p:stCondLst>
                                    <p:cond delay="0"/>
                                  </p:stCondLst>
                                  <p:childTnLst>
                                    <p:set>
                                      <p:cBhvr>
                                        <p:cTn id="31" dur="1" fill="hold">
                                          <p:stCondLst>
                                            <p:cond delay="0"/>
                                          </p:stCondLst>
                                        </p:cTn>
                                        <p:tgtEl>
                                          <p:spTgt spid="566"/>
                                        </p:tgtEl>
                                        <p:attrNameLst>
                                          <p:attrName>style.visibility</p:attrName>
                                        </p:attrNameLst>
                                      </p:cBhvr>
                                      <p:to>
                                        <p:strVal val="visible"/>
                                      </p:to>
                                    </p:set>
                                    <p:animEffect transition="in" filter="barn(outVertical)">
                                      <p:cBhvr>
                                        <p:cTn id="32" dur="500"/>
                                        <p:tgtEl>
                                          <p:spTgt spid="56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571"/>
                                        </p:tgtEl>
                                        <p:attrNameLst>
                                          <p:attrName>style.visibility</p:attrName>
                                        </p:attrNameLst>
                                      </p:cBhvr>
                                      <p:to>
                                        <p:strVal val="visible"/>
                                      </p:to>
                                    </p:set>
                                    <p:animEffect transition="in" filter="wipe(left)">
                                      <p:cBhvr>
                                        <p:cTn id="37" dur="500"/>
                                        <p:tgtEl>
                                          <p:spTgt spid="571"/>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37" fill="hold" nodeType="clickEffect">
                                  <p:stCondLst>
                                    <p:cond delay="0"/>
                                  </p:stCondLst>
                                  <p:childTnLst>
                                    <p:set>
                                      <p:cBhvr>
                                        <p:cTn id="41" dur="1" fill="hold">
                                          <p:stCondLst>
                                            <p:cond delay="0"/>
                                          </p:stCondLst>
                                        </p:cTn>
                                        <p:tgtEl>
                                          <p:spTgt spid="572"/>
                                        </p:tgtEl>
                                        <p:attrNameLst>
                                          <p:attrName>style.visibility</p:attrName>
                                        </p:attrNameLst>
                                      </p:cBhvr>
                                      <p:to>
                                        <p:strVal val="visible"/>
                                      </p:to>
                                    </p:set>
                                    <p:animEffect transition="in" filter="barn(outVertical)">
                                      <p:cBhvr>
                                        <p:cTn id="42" dur="500"/>
                                        <p:tgtEl>
                                          <p:spTgt spid="572"/>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577"/>
                                        </p:tgtEl>
                                        <p:attrNameLst>
                                          <p:attrName>style.visibility</p:attrName>
                                        </p:attrNameLst>
                                      </p:cBhvr>
                                      <p:to>
                                        <p:strVal val="visible"/>
                                      </p:to>
                                    </p:set>
                                    <p:animEffect transition="in" filter="wipe(left)">
                                      <p:cBhvr>
                                        <p:cTn id="47" dur="500"/>
                                        <p:tgtEl>
                                          <p:spTgt spid="577"/>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37" fill="hold" nodeType="clickEffect">
                                  <p:stCondLst>
                                    <p:cond delay="0"/>
                                  </p:stCondLst>
                                  <p:childTnLst>
                                    <p:set>
                                      <p:cBhvr>
                                        <p:cTn id="51" dur="1" fill="hold">
                                          <p:stCondLst>
                                            <p:cond delay="0"/>
                                          </p:stCondLst>
                                        </p:cTn>
                                        <p:tgtEl>
                                          <p:spTgt spid="580"/>
                                        </p:tgtEl>
                                        <p:attrNameLst>
                                          <p:attrName>style.visibility</p:attrName>
                                        </p:attrNameLst>
                                      </p:cBhvr>
                                      <p:to>
                                        <p:strVal val="visible"/>
                                      </p:to>
                                    </p:set>
                                    <p:animEffect transition="in" filter="barn(outVertical)">
                                      <p:cBhvr>
                                        <p:cTn id="52" dur="500"/>
                                        <p:tgtEl>
                                          <p:spTgt spid="580"/>
                                        </p:tgtEl>
                                      </p:cBhvr>
                                    </p:animEffect>
                                  </p:childTnLst>
                                </p:cTn>
                              </p:par>
                            </p:childTnLst>
                          </p:cTn>
                        </p:par>
                      </p:childTnLst>
                    </p:cTn>
                  </p:par>
                  <p:par>
                    <p:cTn id="53" fill="hold">
                      <p:stCondLst>
                        <p:cond delay="indefinite"/>
                      </p:stCondLst>
                      <p:childTnLst>
                        <p:par>
                          <p:cTn id="54" fill="hold">
                            <p:stCondLst>
                              <p:cond delay="0"/>
                            </p:stCondLst>
                            <p:childTnLst>
                              <p:par>
                                <p:cTn id="55" presetID="23" presetClass="entr" presetSubtype="288" fill="hold" grpId="0" nodeType="clickEffect">
                                  <p:stCondLst>
                                    <p:cond delay="0"/>
                                  </p:stCondLst>
                                  <p:childTnLst>
                                    <p:set>
                                      <p:cBhvr>
                                        <p:cTn id="56" dur="1" fill="hold">
                                          <p:stCondLst>
                                            <p:cond delay="0"/>
                                          </p:stCondLst>
                                        </p:cTn>
                                        <p:tgtEl>
                                          <p:spTgt spid="590"/>
                                        </p:tgtEl>
                                        <p:attrNameLst>
                                          <p:attrName>style.visibility</p:attrName>
                                        </p:attrNameLst>
                                      </p:cBhvr>
                                      <p:to>
                                        <p:strVal val="visible"/>
                                      </p:to>
                                    </p:set>
                                    <p:anim calcmode="lin" valueType="num">
                                      <p:cBhvr>
                                        <p:cTn id="57" dur="500" fill="hold"/>
                                        <p:tgtEl>
                                          <p:spTgt spid="590"/>
                                        </p:tgtEl>
                                        <p:attrNameLst>
                                          <p:attrName>ppt_w</p:attrName>
                                        </p:attrNameLst>
                                      </p:cBhvr>
                                      <p:tavLst>
                                        <p:tav tm="0">
                                          <p:val>
                                            <p:strVal val="4/3*#ppt_w"/>
                                          </p:val>
                                        </p:tav>
                                        <p:tav tm="100000">
                                          <p:val>
                                            <p:strVal val="#ppt_w"/>
                                          </p:val>
                                        </p:tav>
                                      </p:tavLst>
                                    </p:anim>
                                    <p:anim calcmode="lin" valueType="num">
                                      <p:cBhvr>
                                        <p:cTn id="58" dur="500" fill="hold"/>
                                        <p:tgtEl>
                                          <p:spTgt spid="590"/>
                                        </p:tgtEl>
                                        <p:attrNameLst>
                                          <p:attrName>ppt_h</p:attrName>
                                        </p:attrNameLst>
                                      </p:cBhvr>
                                      <p:tavLst>
                                        <p:tav tm="0">
                                          <p:val>
                                            <p:strVal val="4/3*#ppt_h"/>
                                          </p:val>
                                        </p:tav>
                                        <p:tav tm="100000">
                                          <p:val>
                                            <p:strVal val="#ppt_h"/>
                                          </p:val>
                                        </p:tav>
                                      </p:tavLst>
                                    </p:anim>
                                  </p:childTnLst>
                                </p:cTn>
                              </p:par>
                            </p:childTnLst>
                          </p:cTn>
                        </p:par>
                      </p:childTnLst>
                    </p:cTn>
                  </p:par>
                  <p:par>
                    <p:cTn id="59" fill="hold">
                      <p:stCondLst>
                        <p:cond delay="indefinite"/>
                      </p:stCondLst>
                      <p:childTnLst>
                        <p:par>
                          <p:cTn id="60" fill="hold">
                            <p:stCondLst>
                              <p:cond delay="0"/>
                            </p:stCondLst>
                            <p:childTnLst>
                              <p:par>
                                <p:cTn id="61" presetID="22" presetClass="entr" presetSubtype="4" fill="hold" nodeType="clickEffect">
                                  <p:stCondLst>
                                    <p:cond delay="0"/>
                                  </p:stCondLst>
                                  <p:childTnLst>
                                    <p:set>
                                      <p:cBhvr>
                                        <p:cTn id="62" dur="1" fill="hold">
                                          <p:stCondLst>
                                            <p:cond delay="0"/>
                                          </p:stCondLst>
                                        </p:cTn>
                                        <p:tgtEl>
                                          <p:spTgt spid="591"/>
                                        </p:tgtEl>
                                        <p:attrNameLst>
                                          <p:attrName>style.visibility</p:attrName>
                                        </p:attrNameLst>
                                      </p:cBhvr>
                                      <p:to>
                                        <p:strVal val="visible"/>
                                      </p:to>
                                    </p:set>
                                    <p:animEffect transition="in" filter="wipe(down)">
                                      <p:cBhvr>
                                        <p:cTn id="63" dur="500"/>
                                        <p:tgtEl>
                                          <p:spTgt spid="591"/>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grpId="0" nodeType="clickEffect">
                                  <p:stCondLst>
                                    <p:cond delay="0"/>
                                  </p:stCondLst>
                                  <p:childTnLst>
                                    <p:set>
                                      <p:cBhvr>
                                        <p:cTn id="67" dur="1" fill="hold">
                                          <p:stCondLst>
                                            <p:cond delay="0"/>
                                          </p:stCondLst>
                                        </p:cTn>
                                        <p:tgtEl>
                                          <p:spTgt spid="583"/>
                                        </p:tgtEl>
                                        <p:attrNameLst>
                                          <p:attrName>style.visibility</p:attrName>
                                        </p:attrNameLst>
                                      </p:cBhvr>
                                      <p:to>
                                        <p:strVal val="visible"/>
                                      </p:to>
                                    </p:set>
                                    <p:animEffect transition="in" filter="wipe(left)">
                                      <p:cBhvr>
                                        <p:cTn id="68" dur="500"/>
                                        <p:tgtEl>
                                          <p:spTgt spid="583"/>
                                        </p:tgtEl>
                                      </p:cBhvr>
                                    </p:animEffect>
                                  </p:childTnLst>
                                </p:cTn>
                              </p:par>
                            </p:childTnLst>
                          </p:cTn>
                        </p:par>
                      </p:childTnLst>
                    </p:cTn>
                  </p:par>
                  <p:par>
                    <p:cTn id="69" fill="hold">
                      <p:stCondLst>
                        <p:cond delay="indefinite"/>
                      </p:stCondLst>
                      <p:childTnLst>
                        <p:par>
                          <p:cTn id="70" fill="hold">
                            <p:stCondLst>
                              <p:cond delay="0"/>
                            </p:stCondLst>
                            <p:childTnLst>
                              <p:par>
                                <p:cTn id="71" presetID="16" presetClass="entr" presetSubtype="37" fill="hold" nodeType="clickEffect">
                                  <p:stCondLst>
                                    <p:cond delay="0"/>
                                  </p:stCondLst>
                                  <p:childTnLst>
                                    <p:set>
                                      <p:cBhvr>
                                        <p:cTn id="72" dur="1" fill="hold">
                                          <p:stCondLst>
                                            <p:cond delay="0"/>
                                          </p:stCondLst>
                                        </p:cTn>
                                        <p:tgtEl>
                                          <p:spTgt spid="606"/>
                                        </p:tgtEl>
                                        <p:attrNameLst>
                                          <p:attrName>style.visibility</p:attrName>
                                        </p:attrNameLst>
                                      </p:cBhvr>
                                      <p:to>
                                        <p:strVal val="visible"/>
                                      </p:to>
                                    </p:set>
                                    <p:animEffect transition="in" filter="barn(outVertical)">
                                      <p:cBhvr>
                                        <p:cTn id="73" dur="500"/>
                                        <p:tgtEl>
                                          <p:spTgt spid="606"/>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8" fill="hold" grpId="0" nodeType="clickEffect">
                                  <p:stCondLst>
                                    <p:cond delay="0"/>
                                  </p:stCondLst>
                                  <p:childTnLst>
                                    <p:set>
                                      <p:cBhvr>
                                        <p:cTn id="77" dur="1" fill="hold">
                                          <p:stCondLst>
                                            <p:cond delay="0"/>
                                          </p:stCondLst>
                                        </p:cTn>
                                        <p:tgtEl>
                                          <p:spTgt spid="584"/>
                                        </p:tgtEl>
                                        <p:attrNameLst>
                                          <p:attrName>style.visibility</p:attrName>
                                        </p:attrNameLst>
                                      </p:cBhvr>
                                      <p:to>
                                        <p:strVal val="visible"/>
                                      </p:to>
                                    </p:set>
                                    <p:animEffect transition="in" filter="wipe(left)">
                                      <p:cBhvr>
                                        <p:cTn id="78" dur="500"/>
                                        <p:tgtEl>
                                          <p:spTgt spid="584"/>
                                        </p:tgtEl>
                                      </p:cBhvr>
                                    </p:animEffect>
                                  </p:childTnLst>
                                </p:cTn>
                              </p:par>
                            </p:childTnLst>
                          </p:cTn>
                        </p:par>
                      </p:childTnLst>
                    </p:cTn>
                  </p:par>
                  <p:par>
                    <p:cTn id="79" fill="hold">
                      <p:stCondLst>
                        <p:cond delay="indefinite"/>
                      </p:stCondLst>
                      <p:childTnLst>
                        <p:par>
                          <p:cTn id="80" fill="hold">
                            <p:stCondLst>
                              <p:cond delay="0"/>
                            </p:stCondLst>
                            <p:childTnLst>
                              <p:par>
                                <p:cTn id="81" presetID="16" presetClass="entr" presetSubtype="37" fill="hold" nodeType="clickEffect">
                                  <p:stCondLst>
                                    <p:cond delay="0"/>
                                  </p:stCondLst>
                                  <p:childTnLst>
                                    <p:set>
                                      <p:cBhvr>
                                        <p:cTn id="82" dur="1" fill="hold">
                                          <p:stCondLst>
                                            <p:cond delay="0"/>
                                          </p:stCondLst>
                                        </p:cTn>
                                        <p:tgtEl>
                                          <p:spTgt spid="611"/>
                                        </p:tgtEl>
                                        <p:attrNameLst>
                                          <p:attrName>style.visibility</p:attrName>
                                        </p:attrNameLst>
                                      </p:cBhvr>
                                      <p:to>
                                        <p:strVal val="visible"/>
                                      </p:to>
                                    </p:set>
                                    <p:animEffect transition="in" filter="barn(outVertical)">
                                      <p:cBhvr>
                                        <p:cTn id="83" dur="500"/>
                                        <p:tgtEl>
                                          <p:spTgt spid="611"/>
                                        </p:tgtEl>
                                      </p:cBhvr>
                                    </p:animEffect>
                                  </p:childTnLst>
                                </p:cTn>
                              </p:par>
                            </p:childTnLst>
                          </p:cTn>
                        </p:par>
                      </p:childTnLst>
                    </p:cTn>
                  </p:par>
                  <p:par>
                    <p:cTn id="84" fill="hold">
                      <p:stCondLst>
                        <p:cond delay="indefinite"/>
                      </p:stCondLst>
                      <p:childTnLst>
                        <p:par>
                          <p:cTn id="85" fill="hold">
                            <p:stCondLst>
                              <p:cond delay="0"/>
                            </p:stCondLst>
                            <p:childTnLst>
                              <p:par>
                                <p:cTn id="86" presetID="22" presetClass="entr" presetSubtype="8" fill="hold" grpId="0" nodeType="clickEffect">
                                  <p:stCondLst>
                                    <p:cond delay="0"/>
                                  </p:stCondLst>
                                  <p:childTnLst>
                                    <p:set>
                                      <p:cBhvr>
                                        <p:cTn id="87" dur="1" fill="hold">
                                          <p:stCondLst>
                                            <p:cond delay="0"/>
                                          </p:stCondLst>
                                        </p:cTn>
                                        <p:tgtEl>
                                          <p:spTgt spid="585"/>
                                        </p:tgtEl>
                                        <p:attrNameLst>
                                          <p:attrName>style.visibility</p:attrName>
                                        </p:attrNameLst>
                                      </p:cBhvr>
                                      <p:to>
                                        <p:strVal val="visible"/>
                                      </p:to>
                                    </p:set>
                                    <p:animEffect transition="in" filter="wipe(left)">
                                      <p:cBhvr>
                                        <p:cTn id="88" dur="500"/>
                                        <p:tgtEl>
                                          <p:spTgt spid="585"/>
                                        </p:tgtEl>
                                      </p:cBhvr>
                                    </p:animEffect>
                                  </p:childTnLst>
                                </p:cTn>
                              </p:par>
                            </p:childTnLst>
                          </p:cTn>
                        </p:par>
                      </p:childTnLst>
                    </p:cTn>
                  </p:par>
                  <p:par>
                    <p:cTn id="89" fill="hold">
                      <p:stCondLst>
                        <p:cond delay="indefinite"/>
                      </p:stCondLst>
                      <p:childTnLst>
                        <p:par>
                          <p:cTn id="90" fill="hold">
                            <p:stCondLst>
                              <p:cond delay="0"/>
                            </p:stCondLst>
                            <p:childTnLst>
                              <p:par>
                                <p:cTn id="91" presetID="16" presetClass="entr" presetSubtype="37" fill="hold" nodeType="clickEffect">
                                  <p:stCondLst>
                                    <p:cond delay="0"/>
                                  </p:stCondLst>
                                  <p:childTnLst>
                                    <p:set>
                                      <p:cBhvr>
                                        <p:cTn id="92" dur="1" fill="hold">
                                          <p:stCondLst>
                                            <p:cond delay="0"/>
                                          </p:stCondLst>
                                        </p:cTn>
                                        <p:tgtEl>
                                          <p:spTgt spid="616"/>
                                        </p:tgtEl>
                                        <p:attrNameLst>
                                          <p:attrName>style.visibility</p:attrName>
                                        </p:attrNameLst>
                                      </p:cBhvr>
                                      <p:to>
                                        <p:strVal val="visible"/>
                                      </p:to>
                                    </p:set>
                                    <p:animEffect transition="in" filter="barn(outVertical)">
                                      <p:cBhvr>
                                        <p:cTn id="93" dur="500"/>
                                        <p:tgtEl>
                                          <p:spTgt spid="616"/>
                                        </p:tgtEl>
                                      </p:cBhvr>
                                    </p:animEffect>
                                  </p:childTnLst>
                                </p:cTn>
                              </p:par>
                            </p:childTnLst>
                          </p:cTn>
                        </p:par>
                      </p:childTnLst>
                    </p:cTn>
                  </p:par>
                  <p:par>
                    <p:cTn id="94" fill="hold">
                      <p:stCondLst>
                        <p:cond delay="indefinite"/>
                      </p:stCondLst>
                      <p:childTnLst>
                        <p:par>
                          <p:cTn id="95" fill="hold">
                            <p:stCondLst>
                              <p:cond delay="0"/>
                            </p:stCondLst>
                            <p:childTnLst>
                              <p:par>
                                <p:cTn id="96" presetID="22" presetClass="entr" presetSubtype="4" fill="hold" nodeType="clickEffect">
                                  <p:stCondLst>
                                    <p:cond delay="0"/>
                                  </p:stCondLst>
                                  <p:childTnLst>
                                    <p:set>
                                      <p:cBhvr>
                                        <p:cTn id="97" dur="1" fill="hold">
                                          <p:stCondLst>
                                            <p:cond delay="0"/>
                                          </p:stCondLst>
                                        </p:cTn>
                                        <p:tgtEl>
                                          <p:spTgt spid="621"/>
                                        </p:tgtEl>
                                        <p:attrNameLst>
                                          <p:attrName>style.visibility</p:attrName>
                                        </p:attrNameLst>
                                      </p:cBhvr>
                                      <p:to>
                                        <p:strVal val="visible"/>
                                      </p:to>
                                    </p:set>
                                    <p:animEffect transition="in" filter="wipe(down)">
                                      <p:cBhvr>
                                        <p:cTn id="98" dur="500"/>
                                        <p:tgtEl>
                                          <p:spTgt spid="621"/>
                                        </p:tgtEl>
                                      </p:cBhvr>
                                    </p:animEffect>
                                  </p:childTnLst>
                                </p:cTn>
                              </p:par>
                            </p:childTnLst>
                          </p:cTn>
                        </p:par>
                      </p:childTnLst>
                    </p:cTn>
                  </p:par>
                  <p:par>
                    <p:cTn id="99" fill="hold">
                      <p:stCondLst>
                        <p:cond delay="indefinite"/>
                      </p:stCondLst>
                      <p:childTnLst>
                        <p:par>
                          <p:cTn id="100" fill="hold">
                            <p:stCondLst>
                              <p:cond delay="0"/>
                            </p:stCondLst>
                            <p:childTnLst>
                              <p:par>
                                <p:cTn id="101" presetID="23" presetClass="entr" presetSubtype="288" fill="hold" grpId="0" nodeType="clickEffect">
                                  <p:stCondLst>
                                    <p:cond delay="0"/>
                                  </p:stCondLst>
                                  <p:childTnLst>
                                    <p:set>
                                      <p:cBhvr>
                                        <p:cTn id="102" dur="1" fill="hold">
                                          <p:stCondLst>
                                            <p:cond delay="0"/>
                                          </p:stCondLst>
                                        </p:cTn>
                                        <p:tgtEl>
                                          <p:spTgt spid="624"/>
                                        </p:tgtEl>
                                        <p:attrNameLst>
                                          <p:attrName>style.visibility</p:attrName>
                                        </p:attrNameLst>
                                      </p:cBhvr>
                                      <p:to>
                                        <p:strVal val="visible"/>
                                      </p:to>
                                    </p:set>
                                    <p:anim calcmode="lin" valueType="num">
                                      <p:cBhvr>
                                        <p:cTn id="103" dur="500" fill="hold"/>
                                        <p:tgtEl>
                                          <p:spTgt spid="624"/>
                                        </p:tgtEl>
                                        <p:attrNameLst>
                                          <p:attrName>ppt_w</p:attrName>
                                        </p:attrNameLst>
                                      </p:cBhvr>
                                      <p:tavLst>
                                        <p:tav tm="0">
                                          <p:val>
                                            <p:strVal val="4/3*#ppt_w"/>
                                          </p:val>
                                        </p:tav>
                                        <p:tav tm="100000">
                                          <p:val>
                                            <p:strVal val="#ppt_w"/>
                                          </p:val>
                                        </p:tav>
                                      </p:tavLst>
                                    </p:anim>
                                    <p:anim calcmode="lin" valueType="num">
                                      <p:cBhvr>
                                        <p:cTn id="104" dur="500" fill="hold"/>
                                        <p:tgtEl>
                                          <p:spTgt spid="624"/>
                                        </p:tgtEl>
                                        <p:attrNameLst>
                                          <p:attrName>ppt_h</p:attrName>
                                        </p:attrNameLst>
                                      </p:cBhvr>
                                      <p:tavLst>
                                        <p:tav tm="0">
                                          <p:val>
                                            <p:strVal val="4/3*#ppt_h"/>
                                          </p:val>
                                        </p:tav>
                                        <p:tav tm="100000">
                                          <p:val>
                                            <p:strVal val="#ppt_h"/>
                                          </p:val>
                                        </p:tav>
                                      </p:tavLst>
                                    </p:anim>
                                  </p:childTnLst>
                                </p:cTn>
                              </p:par>
                            </p:childTnLst>
                          </p:cTn>
                        </p:par>
                      </p:childTnLst>
                    </p:cTn>
                  </p:par>
                  <p:par>
                    <p:cTn id="105" fill="hold">
                      <p:stCondLst>
                        <p:cond delay="indefinite"/>
                      </p:stCondLst>
                      <p:childTnLst>
                        <p:par>
                          <p:cTn id="106" fill="hold">
                            <p:stCondLst>
                              <p:cond delay="0"/>
                            </p:stCondLst>
                            <p:childTnLst>
                              <p:par>
                                <p:cTn id="107" presetID="22" presetClass="entr" presetSubtype="4" fill="hold" nodeType="clickEffect">
                                  <p:stCondLst>
                                    <p:cond delay="0"/>
                                  </p:stCondLst>
                                  <p:childTnLst>
                                    <p:set>
                                      <p:cBhvr>
                                        <p:cTn id="108" dur="1" fill="hold">
                                          <p:stCondLst>
                                            <p:cond delay="0"/>
                                          </p:stCondLst>
                                        </p:cTn>
                                        <p:tgtEl>
                                          <p:spTgt spid="625"/>
                                        </p:tgtEl>
                                        <p:attrNameLst>
                                          <p:attrName>style.visibility</p:attrName>
                                        </p:attrNameLst>
                                      </p:cBhvr>
                                      <p:to>
                                        <p:strVal val="visible"/>
                                      </p:to>
                                    </p:set>
                                    <p:animEffect transition="in" filter="wipe(down)">
                                      <p:cBhvr>
                                        <p:cTn id="109" dur="500"/>
                                        <p:tgtEl>
                                          <p:spTgt spid="625"/>
                                        </p:tgtEl>
                                      </p:cBhvr>
                                    </p:animEffect>
                                  </p:childTnLst>
                                </p:cTn>
                              </p:par>
                            </p:childTnLst>
                          </p:cTn>
                        </p:par>
                      </p:childTnLst>
                    </p:cTn>
                  </p:par>
                  <p:par>
                    <p:cTn id="110" fill="hold">
                      <p:stCondLst>
                        <p:cond delay="indefinite"/>
                      </p:stCondLst>
                      <p:childTnLst>
                        <p:par>
                          <p:cTn id="111" fill="hold">
                            <p:stCondLst>
                              <p:cond delay="0"/>
                            </p:stCondLst>
                            <p:childTnLst>
                              <p:par>
                                <p:cTn id="112" presetID="22" presetClass="entr" presetSubtype="8" fill="hold" grpId="0" nodeType="clickEffect">
                                  <p:stCondLst>
                                    <p:cond delay="0"/>
                                  </p:stCondLst>
                                  <p:childTnLst>
                                    <p:set>
                                      <p:cBhvr>
                                        <p:cTn id="113" dur="1" fill="hold">
                                          <p:stCondLst>
                                            <p:cond delay="0"/>
                                          </p:stCondLst>
                                        </p:cTn>
                                        <p:tgtEl>
                                          <p:spTgt spid="586"/>
                                        </p:tgtEl>
                                        <p:attrNameLst>
                                          <p:attrName>style.visibility</p:attrName>
                                        </p:attrNameLst>
                                      </p:cBhvr>
                                      <p:to>
                                        <p:strVal val="visible"/>
                                      </p:to>
                                    </p:set>
                                    <p:animEffect transition="in" filter="wipe(left)">
                                      <p:cBhvr>
                                        <p:cTn id="114" dur="500"/>
                                        <p:tgtEl>
                                          <p:spTgt spid="586"/>
                                        </p:tgtEl>
                                      </p:cBhvr>
                                    </p:animEffect>
                                  </p:childTnLst>
                                </p:cTn>
                              </p:par>
                            </p:childTnLst>
                          </p:cTn>
                        </p:par>
                      </p:childTnLst>
                    </p:cTn>
                  </p:par>
                  <p:par>
                    <p:cTn id="115" fill="hold">
                      <p:stCondLst>
                        <p:cond delay="indefinite"/>
                      </p:stCondLst>
                      <p:childTnLst>
                        <p:par>
                          <p:cTn id="116" fill="hold">
                            <p:stCondLst>
                              <p:cond delay="0"/>
                            </p:stCondLst>
                            <p:childTnLst>
                              <p:par>
                                <p:cTn id="117" presetID="16" presetClass="entr" presetSubtype="37" fill="hold" nodeType="clickEffect">
                                  <p:stCondLst>
                                    <p:cond delay="0"/>
                                  </p:stCondLst>
                                  <p:childTnLst>
                                    <p:set>
                                      <p:cBhvr>
                                        <p:cTn id="118" dur="1" fill="hold">
                                          <p:stCondLst>
                                            <p:cond delay="0"/>
                                          </p:stCondLst>
                                        </p:cTn>
                                        <p:tgtEl>
                                          <p:spTgt spid="642"/>
                                        </p:tgtEl>
                                        <p:attrNameLst>
                                          <p:attrName>style.visibility</p:attrName>
                                        </p:attrNameLst>
                                      </p:cBhvr>
                                      <p:to>
                                        <p:strVal val="visible"/>
                                      </p:to>
                                    </p:set>
                                    <p:animEffect transition="in" filter="barn(outVertical)">
                                      <p:cBhvr>
                                        <p:cTn id="119" dur="500"/>
                                        <p:tgtEl>
                                          <p:spTgt spid="642"/>
                                        </p:tgtEl>
                                      </p:cBhvr>
                                    </p:animEffect>
                                  </p:childTnLst>
                                </p:cTn>
                              </p:par>
                            </p:childTnLst>
                          </p:cTn>
                        </p:par>
                      </p:childTnLst>
                    </p:cTn>
                  </p:par>
                  <p:par>
                    <p:cTn id="120" fill="hold">
                      <p:stCondLst>
                        <p:cond delay="indefinite"/>
                      </p:stCondLst>
                      <p:childTnLst>
                        <p:par>
                          <p:cTn id="121" fill="hold">
                            <p:stCondLst>
                              <p:cond delay="0"/>
                            </p:stCondLst>
                            <p:childTnLst>
                              <p:par>
                                <p:cTn id="122" presetID="22" presetClass="entr" presetSubtype="8" fill="hold" grpId="0" nodeType="clickEffect">
                                  <p:stCondLst>
                                    <p:cond delay="0"/>
                                  </p:stCondLst>
                                  <p:childTnLst>
                                    <p:set>
                                      <p:cBhvr>
                                        <p:cTn id="123" dur="1" fill="hold">
                                          <p:stCondLst>
                                            <p:cond delay="0"/>
                                          </p:stCondLst>
                                        </p:cTn>
                                        <p:tgtEl>
                                          <p:spTgt spid="587"/>
                                        </p:tgtEl>
                                        <p:attrNameLst>
                                          <p:attrName>style.visibility</p:attrName>
                                        </p:attrNameLst>
                                      </p:cBhvr>
                                      <p:to>
                                        <p:strVal val="visible"/>
                                      </p:to>
                                    </p:set>
                                    <p:animEffect transition="in" filter="wipe(left)">
                                      <p:cBhvr>
                                        <p:cTn id="124" dur="500"/>
                                        <p:tgtEl>
                                          <p:spTgt spid="587"/>
                                        </p:tgtEl>
                                      </p:cBhvr>
                                    </p:animEffect>
                                  </p:childTnLst>
                                </p:cTn>
                              </p:par>
                            </p:childTnLst>
                          </p:cTn>
                        </p:par>
                      </p:childTnLst>
                    </p:cTn>
                  </p:par>
                  <p:par>
                    <p:cTn id="125" fill="hold">
                      <p:stCondLst>
                        <p:cond delay="indefinite"/>
                      </p:stCondLst>
                      <p:childTnLst>
                        <p:par>
                          <p:cTn id="126" fill="hold">
                            <p:stCondLst>
                              <p:cond delay="0"/>
                            </p:stCondLst>
                            <p:childTnLst>
                              <p:par>
                                <p:cTn id="127" presetID="16" presetClass="entr" presetSubtype="37" fill="hold" nodeType="clickEffect">
                                  <p:stCondLst>
                                    <p:cond delay="0"/>
                                  </p:stCondLst>
                                  <p:childTnLst>
                                    <p:set>
                                      <p:cBhvr>
                                        <p:cTn id="128" dur="1" fill="hold">
                                          <p:stCondLst>
                                            <p:cond delay="0"/>
                                          </p:stCondLst>
                                        </p:cTn>
                                        <p:tgtEl>
                                          <p:spTgt spid="647"/>
                                        </p:tgtEl>
                                        <p:attrNameLst>
                                          <p:attrName>style.visibility</p:attrName>
                                        </p:attrNameLst>
                                      </p:cBhvr>
                                      <p:to>
                                        <p:strVal val="visible"/>
                                      </p:to>
                                    </p:set>
                                    <p:animEffect transition="in" filter="barn(outVertical)">
                                      <p:cBhvr>
                                        <p:cTn id="129" dur="500"/>
                                        <p:tgtEl>
                                          <p:spTgt spid="647"/>
                                        </p:tgtEl>
                                      </p:cBhvr>
                                    </p:animEffect>
                                  </p:childTnLst>
                                </p:cTn>
                              </p:par>
                            </p:childTnLst>
                          </p:cTn>
                        </p:par>
                      </p:childTnLst>
                    </p:cTn>
                  </p:par>
                  <p:par>
                    <p:cTn id="130" fill="hold">
                      <p:stCondLst>
                        <p:cond delay="indefinite"/>
                      </p:stCondLst>
                      <p:childTnLst>
                        <p:par>
                          <p:cTn id="131" fill="hold">
                            <p:stCondLst>
                              <p:cond delay="0"/>
                            </p:stCondLst>
                            <p:childTnLst>
                              <p:par>
                                <p:cTn id="132" presetID="22" presetClass="entr" presetSubtype="8" fill="hold" nodeType="clickEffect">
                                  <p:stCondLst>
                                    <p:cond delay="0"/>
                                  </p:stCondLst>
                                  <p:childTnLst>
                                    <p:set>
                                      <p:cBhvr>
                                        <p:cTn id="133" dur="1" fill="hold">
                                          <p:stCondLst>
                                            <p:cond delay="0"/>
                                          </p:stCondLst>
                                        </p:cTn>
                                        <p:tgtEl>
                                          <p:spTgt spid="652"/>
                                        </p:tgtEl>
                                        <p:attrNameLst>
                                          <p:attrName>style.visibility</p:attrName>
                                        </p:attrNameLst>
                                      </p:cBhvr>
                                      <p:to>
                                        <p:strVal val="visible"/>
                                      </p:to>
                                    </p:set>
                                    <p:animEffect transition="in" filter="wipe(left)">
                                      <p:cBhvr>
                                        <p:cTn id="134" dur="500"/>
                                        <p:tgtEl>
                                          <p:spTgt spid="652"/>
                                        </p:tgtEl>
                                      </p:cBhvr>
                                    </p:animEffect>
                                  </p:childTnLst>
                                </p:cTn>
                              </p:par>
                            </p:childTnLst>
                          </p:cTn>
                        </p:par>
                      </p:childTnLst>
                    </p:cTn>
                  </p:par>
                  <p:par>
                    <p:cTn id="135" fill="hold">
                      <p:stCondLst>
                        <p:cond delay="indefinite"/>
                      </p:stCondLst>
                      <p:childTnLst>
                        <p:par>
                          <p:cTn id="136" fill="hold">
                            <p:stCondLst>
                              <p:cond delay="0"/>
                            </p:stCondLst>
                            <p:childTnLst>
                              <p:par>
                                <p:cTn id="137" presetID="23" presetClass="entr" presetSubtype="288" fill="hold" grpId="0" nodeType="clickEffect">
                                  <p:stCondLst>
                                    <p:cond delay="0"/>
                                  </p:stCondLst>
                                  <p:childTnLst>
                                    <p:set>
                                      <p:cBhvr>
                                        <p:cTn id="138" dur="1" fill="hold">
                                          <p:stCondLst>
                                            <p:cond delay="0"/>
                                          </p:stCondLst>
                                        </p:cTn>
                                        <p:tgtEl>
                                          <p:spTgt spid="655"/>
                                        </p:tgtEl>
                                        <p:attrNameLst>
                                          <p:attrName>style.visibility</p:attrName>
                                        </p:attrNameLst>
                                      </p:cBhvr>
                                      <p:to>
                                        <p:strVal val="visible"/>
                                      </p:to>
                                    </p:set>
                                    <p:anim calcmode="lin" valueType="num">
                                      <p:cBhvr>
                                        <p:cTn id="139" dur="500" fill="hold"/>
                                        <p:tgtEl>
                                          <p:spTgt spid="655"/>
                                        </p:tgtEl>
                                        <p:attrNameLst>
                                          <p:attrName>ppt_w</p:attrName>
                                        </p:attrNameLst>
                                      </p:cBhvr>
                                      <p:tavLst>
                                        <p:tav tm="0">
                                          <p:val>
                                            <p:strVal val="4/3*#ppt_w"/>
                                          </p:val>
                                        </p:tav>
                                        <p:tav tm="100000">
                                          <p:val>
                                            <p:strVal val="#ppt_w"/>
                                          </p:val>
                                        </p:tav>
                                      </p:tavLst>
                                    </p:anim>
                                    <p:anim calcmode="lin" valueType="num">
                                      <p:cBhvr>
                                        <p:cTn id="140" dur="500" fill="hold"/>
                                        <p:tgtEl>
                                          <p:spTgt spid="655"/>
                                        </p:tgtEl>
                                        <p:attrNameLst>
                                          <p:attrName>ppt_h</p:attrName>
                                        </p:attrNameLst>
                                      </p:cBhvr>
                                      <p:tavLst>
                                        <p:tav tm="0">
                                          <p:val>
                                            <p:strVal val="4/3*#ppt_h"/>
                                          </p:val>
                                        </p:tav>
                                        <p:tav tm="100000">
                                          <p:val>
                                            <p:strVal val="#ppt_h"/>
                                          </p:val>
                                        </p:tav>
                                      </p:tavLst>
                                    </p:anim>
                                  </p:childTnLst>
                                </p:cTn>
                              </p:par>
                            </p:childTnLst>
                          </p:cTn>
                        </p:par>
                      </p:childTnLst>
                    </p:cTn>
                  </p:par>
                  <p:par>
                    <p:cTn id="141" fill="hold">
                      <p:stCondLst>
                        <p:cond delay="indefinite"/>
                      </p:stCondLst>
                      <p:childTnLst>
                        <p:par>
                          <p:cTn id="142" fill="hold">
                            <p:stCondLst>
                              <p:cond delay="0"/>
                            </p:stCondLst>
                            <p:childTnLst>
                              <p:par>
                                <p:cTn id="143" presetID="22" presetClass="entr" presetSubtype="4" fill="hold" nodeType="clickEffect">
                                  <p:stCondLst>
                                    <p:cond delay="0"/>
                                  </p:stCondLst>
                                  <p:childTnLst>
                                    <p:set>
                                      <p:cBhvr>
                                        <p:cTn id="144" dur="1" fill="hold">
                                          <p:stCondLst>
                                            <p:cond delay="0"/>
                                          </p:stCondLst>
                                        </p:cTn>
                                        <p:tgtEl>
                                          <p:spTgt spid="656"/>
                                        </p:tgtEl>
                                        <p:attrNameLst>
                                          <p:attrName>style.visibility</p:attrName>
                                        </p:attrNameLst>
                                      </p:cBhvr>
                                      <p:to>
                                        <p:strVal val="visible"/>
                                      </p:to>
                                    </p:set>
                                    <p:animEffect transition="in" filter="wipe(down)">
                                      <p:cBhvr>
                                        <p:cTn id="145" dur="500"/>
                                        <p:tgtEl>
                                          <p:spTgt spid="656"/>
                                        </p:tgtEl>
                                      </p:cBhvr>
                                    </p:animEffect>
                                  </p:childTnLst>
                                </p:cTn>
                              </p:par>
                            </p:childTnLst>
                          </p:cTn>
                        </p:par>
                      </p:childTnLst>
                    </p:cTn>
                  </p:par>
                  <p:par>
                    <p:cTn id="146" fill="hold">
                      <p:stCondLst>
                        <p:cond delay="indefinite"/>
                      </p:stCondLst>
                      <p:childTnLst>
                        <p:par>
                          <p:cTn id="147" fill="hold">
                            <p:stCondLst>
                              <p:cond delay="0"/>
                            </p:stCondLst>
                            <p:childTnLst>
                              <p:par>
                                <p:cTn id="148" presetID="22" presetClass="entr" presetSubtype="8" fill="hold" grpId="0" nodeType="clickEffect">
                                  <p:stCondLst>
                                    <p:cond delay="0"/>
                                  </p:stCondLst>
                                  <p:childTnLst>
                                    <p:set>
                                      <p:cBhvr>
                                        <p:cTn id="149" dur="1" fill="hold">
                                          <p:stCondLst>
                                            <p:cond delay="0"/>
                                          </p:stCondLst>
                                        </p:cTn>
                                        <p:tgtEl>
                                          <p:spTgt spid="588"/>
                                        </p:tgtEl>
                                        <p:attrNameLst>
                                          <p:attrName>style.visibility</p:attrName>
                                        </p:attrNameLst>
                                      </p:cBhvr>
                                      <p:to>
                                        <p:strVal val="visible"/>
                                      </p:to>
                                    </p:set>
                                    <p:animEffect transition="in" filter="wipe(left)">
                                      <p:cBhvr>
                                        <p:cTn id="150" dur="500"/>
                                        <p:tgtEl>
                                          <p:spTgt spid="588"/>
                                        </p:tgtEl>
                                      </p:cBhvr>
                                    </p:animEffect>
                                  </p:childTnLst>
                                </p:cTn>
                              </p:par>
                            </p:childTnLst>
                          </p:cTn>
                        </p:par>
                      </p:childTnLst>
                    </p:cTn>
                  </p:par>
                  <p:par>
                    <p:cTn id="151" fill="hold">
                      <p:stCondLst>
                        <p:cond delay="indefinite"/>
                      </p:stCondLst>
                      <p:childTnLst>
                        <p:par>
                          <p:cTn id="152" fill="hold">
                            <p:stCondLst>
                              <p:cond delay="0"/>
                            </p:stCondLst>
                            <p:childTnLst>
                              <p:par>
                                <p:cTn id="153" presetID="16" presetClass="entr" presetSubtype="37" fill="hold" nodeType="clickEffect">
                                  <p:stCondLst>
                                    <p:cond delay="0"/>
                                  </p:stCondLst>
                                  <p:childTnLst>
                                    <p:set>
                                      <p:cBhvr>
                                        <p:cTn id="154" dur="1" fill="hold">
                                          <p:stCondLst>
                                            <p:cond delay="0"/>
                                          </p:stCondLst>
                                        </p:cTn>
                                        <p:tgtEl>
                                          <p:spTgt spid="673"/>
                                        </p:tgtEl>
                                        <p:attrNameLst>
                                          <p:attrName>style.visibility</p:attrName>
                                        </p:attrNameLst>
                                      </p:cBhvr>
                                      <p:to>
                                        <p:strVal val="visible"/>
                                      </p:to>
                                    </p:set>
                                    <p:animEffect transition="in" filter="barn(outVertical)">
                                      <p:cBhvr>
                                        <p:cTn id="155" dur="500"/>
                                        <p:tgtEl>
                                          <p:spTgt spid="673"/>
                                        </p:tgtEl>
                                      </p:cBhvr>
                                    </p:animEffect>
                                  </p:childTnLst>
                                </p:cTn>
                              </p:par>
                            </p:childTnLst>
                          </p:cTn>
                        </p:par>
                      </p:childTnLst>
                    </p:cTn>
                  </p:par>
                  <p:par>
                    <p:cTn id="156" fill="hold">
                      <p:stCondLst>
                        <p:cond delay="indefinite"/>
                      </p:stCondLst>
                      <p:childTnLst>
                        <p:par>
                          <p:cTn id="157" fill="hold">
                            <p:stCondLst>
                              <p:cond delay="0"/>
                            </p:stCondLst>
                            <p:childTnLst>
                              <p:par>
                                <p:cTn id="158" presetID="22" presetClass="entr" presetSubtype="8" fill="hold" grpId="0" nodeType="clickEffect">
                                  <p:stCondLst>
                                    <p:cond delay="0"/>
                                  </p:stCondLst>
                                  <p:childTnLst>
                                    <p:set>
                                      <p:cBhvr>
                                        <p:cTn id="159" dur="1" fill="hold">
                                          <p:stCondLst>
                                            <p:cond delay="0"/>
                                          </p:stCondLst>
                                        </p:cTn>
                                        <p:tgtEl>
                                          <p:spTgt spid="589"/>
                                        </p:tgtEl>
                                        <p:attrNameLst>
                                          <p:attrName>style.visibility</p:attrName>
                                        </p:attrNameLst>
                                      </p:cBhvr>
                                      <p:to>
                                        <p:strVal val="visible"/>
                                      </p:to>
                                    </p:set>
                                    <p:animEffect transition="in" filter="wipe(left)">
                                      <p:cBhvr>
                                        <p:cTn id="160" dur="500"/>
                                        <p:tgtEl>
                                          <p:spTgt spid="589"/>
                                        </p:tgtEl>
                                      </p:cBhvr>
                                    </p:animEffect>
                                  </p:childTnLst>
                                </p:cTn>
                              </p:par>
                            </p:childTnLst>
                          </p:cTn>
                        </p:par>
                      </p:childTnLst>
                    </p:cTn>
                  </p:par>
                  <p:par>
                    <p:cTn id="161" fill="hold">
                      <p:stCondLst>
                        <p:cond delay="indefinite"/>
                      </p:stCondLst>
                      <p:childTnLst>
                        <p:par>
                          <p:cTn id="162" fill="hold">
                            <p:stCondLst>
                              <p:cond delay="0"/>
                            </p:stCondLst>
                            <p:childTnLst>
                              <p:par>
                                <p:cTn id="163" presetID="16" presetClass="entr" presetSubtype="37" fill="hold" nodeType="clickEffect">
                                  <p:stCondLst>
                                    <p:cond delay="0"/>
                                  </p:stCondLst>
                                  <p:childTnLst>
                                    <p:set>
                                      <p:cBhvr>
                                        <p:cTn id="164" dur="1" fill="hold">
                                          <p:stCondLst>
                                            <p:cond delay="0"/>
                                          </p:stCondLst>
                                        </p:cTn>
                                        <p:tgtEl>
                                          <p:spTgt spid="678"/>
                                        </p:tgtEl>
                                        <p:attrNameLst>
                                          <p:attrName>style.visibility</p:attrName>
                                        </p:attrNameLst>
                                      </p:cBhvr>
                                      <p:to>
                                        <p:strVal val="visible"/>
                                      </p:to>
                                    </p:set>
                                    <p:animEffect transition="in" filter="barn(outVertical)">
                                      <p:cBhvr>
                                        <p:cTn id="165" dur="500"/>
                                        <p:tgtEl>
                                          <p:spTgt spid="678"/>
                                        </p:tgtEl>
                                      </p:cBhvr>
                                    </p:animEffect>
                                  </p:childTnLst>
                                </p:cTn>
                              </p:par>
                            </p:childTnLst>
                          </p:cTn>
                        </p:par>
                      </p:childTnLst>
                    </p:cTn>
                  </p:par>
                  <p:par>
                    <p:cTn id="166" fill="hold">
                      <p:stCondLst>
                        <p:cond delay="indefinite"/>
                      </p:stCondLst>
                      <p:childTnLst>
                        <p:par>
                          <p:cTn id="167" fill="hold">
                            <p:stCondLst>
                              <p:cond delay="0"/>
                            </p:stCondLst>
                            <p:childTnLst>
                              <p:par>
                                <p:cTn id="168" presetID="22" presetClass="entr" presetSubtype="8" fill="hold" nodeType="clickEffect">
                                  <p:stCondLst>
                                    <p:cond delay="0"/>
                                  </p:stCondLst>
                                  <p:childTnLst>
                                    <p:set>
                                      <p:cBhvr>
                                        <p:cTn id="169" dur="1" fill="hold">
                                          <p:stCondLst>
                                            <p:cond delay="0"/>
                                          </p:stCondLst>
                                        </p:cTn>
                                        <p:tgtEl>
                                          <p:spTgt spid="683"/>
                                        </p:tgtEl>
                                        <p:attrNameLst>
                                          <p:attrName>style.visibility</p:attrName>
                                        </p:attrNameLst>
                                      </p:cBhvr>
                                      <p:to>
                                        <p:strVal val="visible"/>
                                      </p:to>
                                    </p:set>
                                    <p:animEffect transition="in" filter="wipe(left)">
                                      <p:cBhvr>
                                        <p:cTn id="170" dur="500"/>
                                        <p:tgtEl>
                                          <p:spTgt spid="683"/>
                                        </p:tgtEl>
                                      </p:cBhvr>
                                    </p:animEffect>
                                  </p:childTnLst>
                                </p:cTn>
                              </p:par>
                            </p:childTnLst>
                          </p:cTn>
                        </p:par>
                      </p:childTnLst>
                    </p:cTn>
                  </p:par>
                  <p:par>
                    <p:cTn id="171" fill="hold">
                      <p:stCondLst>
                        <p:cond delay="indefinite"/>
                      </p:stCondLst>
                      <p:childTnLst>
                        <p:par>
                          <p:cTn id="172" fill="hold">
                            <p:stCondLst>
                              <p:cond delay="0"/>
                            </p:stCondLst>
                            <p:childTnLst>
                              <p:par>
                                <p:cTn id="173" presetID="23" presetClass="entr" presetSubtype="288" fill="hold" grpId="0" nodeType="clickEffect">
                                  <p:stCondLst>
                                    <p:cond delay="0"/>
                                  </p:stCondLst>
                                  <p:childTnLst>
                                    <p:set>
                                      <p:cBhvr>
                                        <p:cTn id="174" dur="1" fill="hold">
                                          <p:stCondLst>
                                            <p:cond delay="0"/>
                                          </p:stCondLst>
                                        </p:cTn>
                                        <p:tgtEl>
                                          <p:spTgt spid="686"/>
                                        </p:tgtEl>
                                        <p:attrNameLst>
                                          <p:attrName>style.visibility</p:attrName>
                                        </p:attrNameLst>
                                      </p:cBhvr>
                                      <p:to>
                                        <p:strVal val="visible"/>
                                      </p:to>
                                    </p:set>
                                    <p:anim calcmode="lin" valueType="num">
                                      <p:cBhvr>
                                        <p:cTn id="175" dur="500" fill="hold"/>
                                        <p:tgtEl>
                                          <p:spTgt spid="686"/>
                                        </p:tgtEl>
                                        <p:attrNameLst>
                                          <p:attrName>ppt_w</p:attrName>
                                        </p:attrNameLst>
                                      </p:cBhvr>
                                      <p:tavLst>
                                        <p:tav tm="0">
                                          <p:val>
                                            <p:strVal val="4/3*#ppt_w"/>
                                          </p:val>
                                        </p:tav>
                                        <p:tav tm="100000">
                                          <p:val>
                                            <p:strVal val="#ppt_w"/>
                                          </p:val>
                                        </p:tav>
                                      </p:tavLst>
                                    </p:anim>
                                    <p:anim calcmode="lin" valueType="num">
                                      <p:cBhvr>
                                        <p:cTn id="176" dur="500" fill="hold"/>
                                        <p:tgtEl>
                                          <p:spTgt spid="686"/>
                                        </p:tgtEl>
                                        <p:attrNameLst>
                                          <p:attrName>ppt_h</p:attrName>
                                        </p:attrNameLst>
                                      </p:cBhvr>
                                      <p:tavLst>
                                        <p:tav tm="0">
                                          <p:val>
                                            <p:strVal val="4/3*#ppt_h"/>
                                          </p:val>
                                        </p:tav>
                                        <p:tav tm="100000">
                                          <p:val>
                                            <p:strVal val="#ppt_h"/>
                                          </p:val>
                                        </p:tav>
                                      </p:tavLst>
                                    </p:anim>
                                  </p:childTnLst>
                                </p:cTn>
                              </p:par>
                            </p:childTnLst>
                          </p:cTn>
                        </p:par>
                      </p:childTnLst>
                    </p:cTn>
                  </p:par>
                  <p:par>
                    <p:cTn id="177" fill="hold">
                      <p:stCondLst>
                        <p:cond delay="indefinite"/>
                      </p:stCondLst>
                      <p:childTnLst>
                        <p:par>
                          <p:cTn id="178" fill="hold">
                            <p:stCondLst>
                              <p:cond delay="0"/>
                            </p:stCondLst>
                            <p:childTnLst>
                              <p:par>
                                <p:cTn id="179" presetID="22" presetClass="entr" presetSubtype="1" fill="hold" nodeType="clickEffect">
                                  <p:stCondLst>
                                    <p:cond delay="0"/>
                                  </p:stCondLst>
                                  <p:childTnLst>
                                    <p:set>
                                      <p:cBhvr>
                                        <p:cTn id="180" dur="1" fill="hold">
                                          <p:stCondLst>
                                            <p:cond delay="0"/>
                                          </p:stCondLst>
                                        </p:cTn>
                                        <p:tgtEl>
                                          <p:spTgt spid="687"/>
                                        </p:tgtEl>
                                        <p:attrNameLst>
                                          <p:attrName>style.visibility</p:attrName>
                                        </p:attrNameLst>
                                      </p:cBhvr>
                                      <p:to>
                                        <p:strVal val="visible"/>
                                      </p:to>
                                    </p:set>
                                    <p:animEffect transition="in" filter="wipe(up)">
                                      <p:cBhvr>
                                        <p:cTn id="181" dur="500"/>
                                        <p:tgtEl>
                                          <p:spTgt spid="687"/>
                                        </p:tgtEl>
                                      </p:cBhvr>
                                    </p:animEffect>
                                  </p:childTnLst>
                                </p:cTn>
                              </p:par>
                            </p:childTnLst>
                          </p:cTn>
                        </p:par>
                      </p:childTnLst>
                    </p:cTn>
                  </p:par>
                  <p:par>
                    <p:cTn id="182" fill="hold">
                      <p:stCondLst>
                        <p:cond delay="indefinite"/>
                      </p:stCondLst>
                      <p:childTnLst>
                        <p:par>
                          <p:cTn id="183" fill="hold">
                            <p:stCondLst>
                              <p:cond delay="0"/>
                            </p:stCondLst>
                            <p:childTnLst>
                              <p:par>
                                <p:cTn id="184" presetID="22" presetClass="entr" presetSubtype="1" fill="hold" nodeType="clickEffect">
                                  <p:stCondLst>
                                    <p:cond delay="0"/>
                                  </p:stCondLst>
                                  <p:childTnLst>
                                    <p:set>
                                      <p:cBhvr>
                                        <p:cTn id="185" dur="1" fill="hold">
                                          <p:stCondLst>
                                            <p:cond delay="0"/>
                                          </p:stCondLst>
                                        </p:cTn>
                                        <p:tgtEl>
                                          <p:spTgt spid="707"/>
                                        </p:tgtEl>
                                        <p:attrNameLst>
                                          <p:attrName>style.visibility</p:attrName>
                                        </p:attrNameLst>
                                      </p:cBhvr>
                                      <p:to>
                                        <p:strVal val="visible"/>
                                      </p:to>
                                    </p:set>
                                    <p:animEffect transition="in" filter="wipe(up)">
                                      <p:cBhvr>
                                        <p:cTn id="186" dur="500"/>
                                        <p:tgtEl>
                                          <p:spTgt spid="707"/>
                                        </p:tgtEl>
                                      </p:cBhvr>
                                    </p:animEffect>
                                  </p:childTnLst>
                                </p:cTn>
                              </p:par>
                            </p:childTnLst>
                          </p:cTn>
                        </p:par>
                      </p:childTnLst>
                    </p:cTn>
                  </p:par>
                  <p:par>
                    <p:cTn id="187" fill="hold">
                      <p:stCondLst>
                        <p:cond delay="indefinite"/>
                      </p:stCondLst>
                      <p:childTnLst>
                        <p:par>
                          <p:cTn id="188" fill="hold">
                            <p:stCondLst>
                              <p:cond delay="0"/>
                            </p:stCondLst>
                            <p:childTnLst>
                              <p:par>
                                <p:cTn id="189" presetID="23" presetClass="entr" presetSubtype="288" fill="hold" grpId="0" nodeType="clickEffect">
                                  <p:stCondLst>
                                    <p:cond delay="0"/>
                                  </p:stCondLst>
                                  <p:childTnLst>
                                    <p:set>
                                      <p:cBhvr>
                                        <p:cTn id="190" dur="1" fill="hold">
                                          <p:stCondLst>
                                            <p:cond delay="0"/>
                                          </p:stCondLst>
                                        </p:cTn>
                                        <p:tgtEl>
                                          <p:spTgt spid="710"/>
                                        </p:tgtEl>
                                        <p:attrNameLst>
                                          <p:attrName>style.visibility</p:attrName>
                                        </p:attrNameLst>
                                      </p:cBhvr>
                                      <p:to>
                                        <p:strVal val="visible"/>
                                      </p:to>
                                    </p:set>
                                    <p:anim calcmode="lin" valueType="num">
                                      <p:cBhvr>
                                        <p:cTn id="191" dur="500" fill="hold"/>
                                        <p:tgtEl>
                                          <p:spTgt spid="710"/>
                                        </p:tgtEl>
                                        <p:attrNameLst>
                                          <p:attrName>ppt_w</p:attrName>
                                        </p:attrNameLst>
                                      </p:cBhvr>
                                      <p:tavLst>
                                        <p:tav tm="0">
                                          <p:val>
                                            <p:strVal val="4/3*#ppt_w"/>
                                          </p:val>
                                        </p:tav>
                                        <p:tav tm="100000">
                                          <p:val>
                                            <p:strVal val="#ppt_w"/>
                                          </p:val>
                                        </p:tav>
                                      </p:tavLst>
                                    </p:anim>
                                    <p:anim calcmode="lin" valueType="num">
                                      <p:cBhvr>
                                        <p:cTn id="192" dur="500" fill="hold"/>
                                        <p:tgtEl>
                                          <p:spTgt spid="710"/>
                                        </p:tgtEl>
                                        <p:attrNameLst>
                                          <p:attrName>ppt_h</p:attrName>
                                        </p:attrNameLst>
                                      </p:cBhvr>
                                      <p:tavLst>
                                        <p:tav tm="0">
                                          <p:val>
                                            <p:strVal val="4/3*#ppt_h"/>
                                          </p:val>
                                        </p:tav>
                                        <p:tav tm="100000">
                                          <p:val>
                                            <p:strVal val="#ppt_h"/>
                                          </p:val>
                                        </p:tav>
                                      </p:tavLst>
                                    </p:anim>
                                  </p:childTnLst>
                                </p:cTn>
                              </p:par>
                            </p:childTnLst>
                          </p:cTn>
                        </p:par>
                      </p:childTnLst>
                    </p:cTn>
                  </p:par>
                  <p:par>
                    <p:cTn id="193" fill="hold">
                      <p:stCondLst>
                        <p:cond delay="indefinite"/>
                      </p:stCondLst>
                      <p:childTnLst>
                        <p:par>
                          <p:cTn id="194" fill="hold">
                            <p:stCondLst>
                              <p:cond delay="0"/>
                            </p:stCondLst>
                            <p:childTnLst>
                              <p:par>
                                <p:cTn id="195" presetID="22" presetClass="entr" presetSubtype="1" fill="hold" nodeType="clickEffect">
                                  <p:stCondLst>
                                    <p:cond delay="0"/>
                                  </p:stCondLst>
                                  <p:childTnLst>
                                    <p:set>
                                      <p:cBhvr>
                                        <p:cTn id="196" dur="1" fill="hold">
                                          <p:stCondLst>
                                            <p:cond delay="0"/>
                                          </p:stCondLst>
                                        </p:cTn>
                                        <p:tgtEl>
                                          <p:spTgt spid="711"/>
                                        </p:tgtEl>
                                        <p:attrNameLst>
                                          <p:attrName>style.visibility</p:attrName>
                                        </p:attrNameLst>
                                      </p:cBhvr>
                                      <p:to>
                                        <p:strVal val="visible"/>
                                      </p:to>
                                    </p:set>
                                    <p:animEffect transition="in" filter="wipe(up)">
                                      <p:cBhvr>
                                        <p:cTn id="197" dur="500"/>
                                        <p:tgtEl>
                                          <p:spTgt spid="7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5" grpId="0" animBg="1"/>
      <p:bldP spid="559" grpId="0" animBg="1"/>
      <p:bldP spid="565" grpId="0" animBg="1"/>
      <p:bldP spid="571" grpId="0" animBg="1"/>
      <p:bldP spid="583" grpId="0" animBg="1"/>
      <p:bldP spid="584" grpId="0" animBg="1"/>
      <p:bldP spid="585" grpId="0" animBg="1"/>
      <p:bldP spid="586" grpId="0" animBg="1"/>
      <p:bldP spid="587" grpId="0" animBg="1"/>
      <p:bldP spid="588" grpId="0" animBg="1"/>
      <p:bldP spid="589" grpId="0" animBg="1"/>
      <p:bldP spid="590" grpId="0" animBg="1"/>
      <p:bldP spid="624" grpId="0" animBg="1"/>
      <p:bldP spid="655" grpId="0" animBg="1"/>
      <p:bldP spid="686" grpId="0" animBg="1"/>
      <p:bldP spid="710"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08EE487B-E169-A8BE-D745-BA371EEC6C49}"/>
              </a:ext>
            </a:extLst>
          </p:cNvPr>
          <p:cNvSpPr>
            <a:spLocks noGrp="1"/>
          </p:cNvSpPr>
          <p:nvPr>
            <p:ph type="dt" sz="half" idx="10"/>
          </p:nvPr>
        </p:nvSpPr>
        <p:spPr/>
        <p:txBody>
          <a:bodyPr/>
          <a:lstStyle/>
          <a:p>
            <a:pPr>
              <a:defRPr/>
            </a:pPr>
            <a:fld id="{72795A5C-ABA9-164F-9A37-0CFC1B48C772}" type="datetime1">
              <a:rPr lang="en-US" altLang="zh-CN" smtClean="0"/>
              <a:t>6/9/22</a:t>
            </a:fld>
            <a:endParaRPr lang="en-US" altLang="zh-CN" dirty="0"/>
          </a:p>
        </p:txBody>
      </p:sp>
      <p:sp>
        <p:nvSpPr>
          <p:cNvPr id="5" name="灯片编号占位符 4">
            <a:extLst>
              <a:ext uri="{FF2B5EF4-FFF2-40B4-BE49-F238E27FC236}">
                <a16:creationId xmlns:a16="http://schemas.microsoft.com/office/drawing/2014/main" id="{C828040E-D027-4D16-E3AC-BE3F8C58045E}"/>
              </a:ext>
            </a:extLst>
          </p:cNvPr>
          <p:cNvSpPr>
            <a:spLocks noGrp="1"/>
          </p:cNvSpPr>
          <p:nvPr>
            <p:ph type="sldNum" sz="quarter" idx="12"/>
          </p:nvPr>
        </p:nvSpPr>
        <p:spPr/>
        <p:txBody>
          <a:bodyPr/>
          <a:lstStyle/>
          <a:p>
            <a:pPr>
              <a:defRPr/>
            </a:pPr>
            <a:fld id="{4FF538FA-A287-4FBD-9703-6DB9C5344803}" type="slidenum">
              <a:rPr lang="zh-CN" altLang="en-US" smtClean="0"/>
              <a:t>58</a:t>
            </a:fld>
            <a:endParaRPr lang="en-US" altLang="zh-CN" dirty="0"/>
          </a:p>
        </p:txBody>
      </p:sp>
      <p:sp>
        <p:nvSpPr>
          <p:cNvPr id="6" name="Text Box 3">
            <a:extLst>
              <a:ext uri="{FF2B5EF4-FFF2-40B4-BE49-F238E27FC236}">
                <a16:creationId xmlns:a16="http://schemas.microsoft.com/office/drawing/2014/main" id="{0FF14368-1D9E-2BDC-3B0D-E88AB5035DD9}"/>
              </a:ext>
            </a:extLst>
          </p:cNvPr>
          <p:cNvSpPr txBox="1">
            <a:spLocks noChangeArrowheads="1"/>
          </p:cNvSpPr>
          <p:nvPr/>
        </p:nvSpPr>
        <p:spPr bwMode="auto">
          <a:xfrm>
            <a:off x="912813" y="1025525"/>
            <a:ext cx="6699250" cy="473075"/>
          </a:xfrm>
          <a:prstGeom prst="rect">
            <a:avLst/>
          </a:prstGeom>
          <a:noFill/>
          <a:ln w="12700" cap="sq">
            <a:noFill/>
            <a:miter lim="800000"/>
            <a:headEnd type="none" w="sm" len="sm"/>
            <a:tailEnd type="none" w="sm" len="sm"/>
          </a:ln>
        </p:spPr>
        <p:txBody>
          <a:bodyPr>
            <a:spAutoFit/>
          </a:bodyPr>
          <a:lstStyle/>
          <a:p>
            <a:r>
              <a:rPr lang="zh-CN" altLang="en-US" sz="2500">
                <a:solidFill>
                  <a:srgbClr val="000000"/>
                </a:solidFill>
                <a:latin typeface="幼圆" pitchFamily="49" charset="-122"/>
                <a:ea typeface="幼圆" pitchFamily="49" charset="-122"/>
              </a:rPr>
              <a:t>一个</a:t>
            </a:r>
            <a:r>
              <a:rPr lang="en-US" altLang="zh-CN" sz="2500">
                <a:solidFill>
                  <a:srgbClr val="000000"/>
                </a:solidFill>
                <a:ea typeface="幼圆" pitchFamily="49" charset="-122"/>
              </a:rPr>
              <a:t>m</a:t>
            </a:r>
            <a:r>
              <a:rPr lang="zh-CN" altLang="en-US" sz="2500">
                <a:solidFill>
                  <a:srgbClr val="000000"/>
                </a:solidFill>
                <a:latin typeface="幼圆" pitchFamily="49" charset="-122"/>
                <a:ea typeface="幼圆" pitchFamily="49" charset="-122"/>
              </a:rPr>
              <a:t>阶的</a:t>
            </a:r>
            <a:r>
              <a:rPr lang="en-US" altLang="zh-CN" sz="2500">
                <a:solidFill>
                  <a:srgbClr val="000000"/>
                </a:solidFill>
                <a:ea typeface="幼圆" pitchFamily="49" charset="-122"/>
              </a:rPr>
              <a:t>B+</a:t>
            </a:r>
            <a:r>
              <a:rPr lang="zh-CN" altLang="en-US" sz="2500">
                <a:solidFill>
                  <a:srgbClr val="000000"/>
                </a:solidFill>
                <a:latin typeface="幼圆" pitchFamily="49" charset="-122"/>
                <a:ea typeface="幼圆" pitchFamily="49" charset="-122"/>
              </a:rPr>
              <a:t>树为满足下列条件的</a:t>
            </a:r>
            <a:r>
              <a:rPr lang="en-US" altLang="zh-CN" sz="2500">
                <a:solidFill>
                  <a:srgbClr val="000000"/>
                </a:solidFill>
                <a:ea typeface="幼圆" pitchFamily="49" charset="-122"/>
              </a:rPr>
              <a:t>m</a:t>
            </a:r>
            <a:r>
              <a:rPr lang="zh-CN" altLang="en-US" sz="2500">
                <a:solidFill>
                  <a:srgbClr val="000000"/>
                </a:solidFill>
                <a:latin typeface="幼圆" pitchFamily="49" charset="-122"/>
                <a:ea typeface="幼圆" pitchFamily="49" charset="-122"/>
              </a:rPr>
              <a:t>叉树：</a:t>
            </a:r>
            <a:endParaRPr lang="zh-CN" altLang="en-US" sz="2500" b="0">
              <a:solidFill>
                <a:srgbClr val="000000"/>
              </a:solidFill>
              <a:latin typeface="幼圆" pitchFamily="49" charset="-122"/>
              <a:ea typeface="幼圆" pitchFamily="49" charset="-122"/>
            </a:endParaRPr>
          </a:p>
        </p:txBody>
      </p:sp>
      <p:grpSp>
        <p:nvGrpSpPr>
          <p:cNvPr id="7" name="Group 58">
            <a:extLst>
              <a:ext uri="{FF2B5EF4-FFF2-40B4-BE49-F238E27FC236}">
                <a16:creationId xmlns:a16="http://schemas.microsoft.com/office/drawing/2014/main" id="{BC681260-99C9-72FA-A223-9692AC9F26B1}"/>
              </a:ext>
            </a:extLst>
          </p:cNvPr>
          <p:cNvGrpSpPr>
            <a:grpSpLocks/>
          </p:cNvGrpSpPr>
          <p:nvPr/>
        </p:nvGrpSpPr>
        <p:grpSpPr bwMode="auto">
          <a:xfrm>
            <a:off x="1211263" y="1524000"/>
            <a:ext cx="7681912" cy="1555750"/>
            <a:chOff x="576" y="960"/>
            <a:chExt cx="4656" cy="980"/>
          </a:xfrm>
        </p:grpSpPr>
        <p:sp>
          <p:nvSpPr>
            <p:cNvPr id="8" name="Text Box 5">
              <a:extLst>
                <a:ext uri="{FF2B5EF4-FFF2-40B4-BE49-F238E27FC236}">
                  <a16:creationId xmlns:a16="http://schemas.microsoft.com/office/drawing/2014/main" id="{4B793C9A-D696-C50C-7CBA-78F38B151645}"/>
                </a:ext>
              </a:extLst>
            </p:cNvPr>
            <p:cNvSpPr txBox="1">
              <a:spLocks noChangeArrowheads="1"/>
            </p:cNvSpPr>
            <p:nvPr/>
          </p:nvSpPr>
          <p:spPr bwMode="auto">
            <a:xfrm>
              <a:off x="576" y="960"/>
              <a:ext cx="2974" cy="279"/>
            </a:xfrm>
            <a:prstGeom prst="rect">
              <a:avLst/>
            </a:prstGeom>
            <a:noFill/>
            <a:ln w="12700" cap="sq">
              <a:noFill/>
              <a:miter lim="800000"/>
              <a:headEnd type="none" w="sm" len="sm"/>
              <a:tailEnd type="none" w="sm" len="sm"/>
            </a:ln>
          </p:spPr>
          <p:txBody>
            <a:bodyPr wrap="none">
              <a:spAutoFit/>
            </a:bodyPr>
            <a:lstStyle/>
            <a:p>
              <a:r>
                <a:rPr lang="en-US" altLang="zh-CN" sz="2300">
                  <a:solidFill>
                    <a:srgbClr val="004488"/>
                  </a:solidFill>
                  <a:latin typeface="楷体_GB2312" pitchFamily="49" charset="-122"/>
                  <a:ea typeface="楷体_GB2312" pitchFamily="49" charset="-122"/>
                </a:rPr>
                <a:t>(</a:t>
              </a:r>
              <a:r>
                <a:rPr lang="en-US" altLang="zh-CN" sz="2300">
                  <a:solidFill>
                    <a:srgbClr val="004488"/>
                  </a:solidFill>
                  <a:ea typeface="楷体_GB2312" pitchFamily="49" charset="-122"/>
                </a:rPr>
                <a:t>1</a:t>
              </a:r>
              <a:r>
                <a:rPr lang="en-US" altLang="zh-CN" sz="2300">
                  <a:solidFill>
                    <a:srgbClr val="004488"/>
                  </a:solidFill>
                  <a:latin typeface="楷体_GB2312" pitchFamily="49" charset="-122"/>
                  <a:ea typeface="楷体_GB2312" pitchFamily="49" charset="-122"/>
                </a:rPr>
                <a:t>) </a:t>
              </a:r>
              <a:r>
                <a:rPr lang="zh-CN" altLang="en-US" sz="2300">
                  <a:solidFill>
                    <a:srgbClr val="004488"/>
                  </a:solidFill>
                  <a:latin typeface="幼圆" pitchFamily="49" charset="-122"/>
                  <a:ea typeface="幼圆" pitchFamily="49" charset="-122"/>
                </a:rPr>
                <a:t>每个分支结点最多有</a:t>
              </a:r>
              <a:r>
                <a:rPr lang="en-US" altLang="zh-CN" sz="2300">
                  <a:solidFill>
                    <a:srgbClr val="004488"/>
                  </a:solidFill>
                  <a:ea typeface="楷体_GB2312" pitchFamily="49" charset="-122"/>
                </a:rPr>
                <a:t>m </a:t>
              </a:r>
              <a:r>
                <a:rPr lang="zh-CN" altLang="en-US" sz="2300">
                  <a:solidFill>
                    <a:srgbClr val="004488"/>
                  </a:solidFill>
                  <a:latin typeface="幼圆" pitchFamily="49" charset="-122"/>
                  <a:ea typeface="幼圆" pitchFamily="49" charset="-122"/>
                </a:rPr>
                <a:t>棵子树；</a:t>
              </a:r>
              <a:endParaRPr lang="zh-CN" altLang="en-US" sz="2300" b="0">
                <a:solidFill>
                  <a:srgbClr val="004488"/>
                </a:solidFill>
                <a:latin typeface="幼圆" pitchFamily="49" charset="-122"/>
                <a:ea typeface="幼圆" pitchFamily="49" charset="-122"/>
              </a:endParaRPr>
            </a:p>
          </p:txBody>
        </p:sp>
        <p:sp>
          <p:nvSpPr>
            <p:cNvPr id="9" name="Text Box 6">
              <a:extLst>
                <a:ext uri="{FF2B5EF4-FFF2-40B4-BE49-F238E27FC236}">
                  <a16:creationId xmlns:a16="http://schemas.microsoft.com/office/drawing/2014/main" id="{B6AFD73C-B860-FAE8-D5EE-E45DBD1F85AD}"/>
                </a:ext>
              </a:extLst>
            </p:cNvPr>
            <p:cNvSpPr txBox="1">
              <a:spLocks noChangeArrowheads="1"/>
            </p:cNvSpPr>
            <p:nvPr/>
          </p:nvSpPr>
          <p:spPr bwMode="auto">
            <a:xfrm>
              <a:off x="576" y="1200"/>
              <a:ext cx="4440" cy="279"/>
            </a:xfrm>
            <a:prstGeom prst="rect">
              <a:avLst/>
            </a:prstGeom>
            <a:noFill/>
            <a:ln w="12700" cap="sq">
              <a:noFill/>
              <a:miter lim="800000"/>
              <a:headEnd type="none" w="sm" len="sm"/>
              <a:tailEnd type="none" w="sm" len="sm"/>
            </a:ln>
          </p:spPr>
          <p:txBody>
            <a:bodyPr>
              <a:spAutoFit/>
            </a:bodyPr>
            <a:lstStyle/>
            <a:p>
              <a:r>
                <a:rPr lang="en-US" altLang="zh-CN" sz="2300">
                  <a:solidFill>
                    <a:srgbClr val="004488"/>
                  </a:solidFill>
                  <a:latin typeface="楷体_GB2312" pitchFamily="49" charset="-122"/>
                  <a:ea typeface="楷体_GB2312" pitchFamily="49" charset="-122"/>
                </a:rPr>
                <a:t>(</a:t>
              </a:r>
              <a:r>
                <a:rPr lang="en-US" altLang="zh-CN" sz="2300">
                  <a:solidFill>
                    <a:srgbClr val="004488"/>
                  </a:solidFill>
                  <a:ea typeface="楷体_GB2312" pitchFamily="49" charset="-122"/>
                </a:rPr>
                <a:t>2</a:t>
              </a:r>
              <a:r>
                <a:rPr lang="en-US" altLang="zh-CN" sz="2300">
                  <a:solidFill>
                    <a:srgbClr val="004488"/>
                  </a:solidFill>
                  <a:latin typeface="楷体_GB2312" pitchFamily="49" charset="-122"/>
                  <a:ea typeface="楷体_GB2312" pitchFamily="49" charset="-122"/>
                </a:rPr>
                <a:t>) </a:t>
              </a:r>
              <a:r>
                <a:rPr lang="zh-CN" altLang="en-US" sz="2300">
                  <a:solidFill>
                    <a:srgbClr val="004488"/>
                  </a:solidFill>
                  <a:latin typeface="幼圆" pitchFamily="49" charset="-122"/>
                  <a:ea typeface="幼圆" pitchFamily="49" charset="-122"/>
                </a:rPr>
                <a:t>除根结点外，每个分支结点最少有</a:t>
              </a:r>
              <a:r>
                <a:rPr lang="zh-CN" altLang="en-US" sz="2300" b="0">
                  <a:solidFill>
                    <a:srgbClr val="004488"/>
                  </a:solidFill>
                  <a:latin typeface="楷体_GB2312" pitchFamily="49" charset="-122"/>
                  <a:ea typeface="楷体_GB2312" pitchFamily="49" charset="-122"/>
                  <a:sym typeface="Symbol" pitchFamily="18" charset="2"/>
                </a:rPr>
                <a:t></a:t>
              </a:r>
              <a:r>
                <a:rPr lang="en-US" altLang="zh-CN" sz="2300">
                  <a:solidFill>
                    <a:srgbClr val="004488"/>
                  </a:solidFill>
                  <a:ea typeface="楷体_GB2312" pitchFamily="49" charset="-122"/>
                </a:rPr>
                <a:t>m/2</a:t>
              </a:r>
              <a:r>
                <a:rPr lang="en-US" altLang="zh-CN" sz="2300" b="0">
                  <a:solidFill>
                    <a:srgbClr val="004488"/>
                  </a:solidFill>
                  <a:ea typeface="楷体_GB2312" pitchFamily="49" charset="-122"/>
                  <a:sym typeface="Symbol" pitchFamily="18" charset="2"/>
                </a:rPr>
                <a:t></a:t>
              </a:r>
              <a:r>
                <a:rPr lang="zh-CN" altLang="en-US" sz="2300">
                  <a:solidFill>
                    <a:srgbClr val="004488"/>
                  </a:solidFill>
                  <a:latin typeface="幼圆" pitchFamily="49" charset="-122"/>
                  <a:ea typeface="幼圆" pitchFamily="49" charset="-122"/>
                </a:rPr>
                <a:t>棵子树</a:t>
              </a:r>
              <a:r>
                <a:rPr lang="zh-CN" altLang="en-US" sz="2300">
                  <a:solidFill>
                    <a:srgbClr val="004488"/>
                  </a:solidFill>
                  <a:latin typeface="楷体_GB2312" pitchFamily="49" charset="-122"/>
                  <a:ea typeface="楷体_GB2312" pitchFamily="49" charset="-122"/>
                </a:rPr>
                <a:t>；</a:t>
              </a:r>
              <a:endParaRPr lang="zh-CN" altLang="en-US" sz="2300" b="0">
                <a:solidFill>
                  <a:srgbClr val="004488"/>
                </a:solidFill>
              </a:endParaRPr>
            </a:p>
          </p:txBody>
        </p:sp>
        <p:sp>
          <p:nvSpPr>
            <p:cNvPr id="10" name="Text Box 7">
              <a:extLst>
                <a:ext uri="{FF2B5EF4-FFF2-40B4-BE49-F238E27FC236}">
                  <a16:creationId xmlns:a16="http://schemas.microsoft.com/office/drawing/2014/main" id="{3596C17D-13E1-D4D3-BEA4-31C3BAC753CD}"/>
                </a:ext>
              </a:extLst>
            </p:cNvPr>
            <p:cNvSpPr txBox="1">
              <a:spLocks noChangeArrowheads="1"/>
            </p:cNvSpPr>
            <p:nvPr/>
          </p:nvSpPr>
          <p:spPr bwMode="auto">
            <a:xfrm>
              <a:off x="576" y="1440"/>
              <a:ext cx="4656" cy="500"/>
            </a:xfrm>
            <a:prstGeom prst="rect">
              <a:avLst/>
            </a:prstGeom>
            <a:noFill/>
            <a:ln w="12700" cap="sq">
              <a:noFill/>
              <a:miter lim="800000"/>
              <a:headEnd type="none" w="sm" len="sm"/>
              <a:tailEnd type="none" w="sm" len="sm"/>
            </a:ln>
          </p:spPr>
          <p:txBody>
            <a:bodyPr>
              <a:spAutoFit/>
            </a:bodyPr>
            <a:lstStyle/>
            <a:p>
              <a:r>
                <a:rPr lang="en-US" altLang="zh-CN" sz="2300">
                  <a:solidFill>
                    <a:srgbClr val="004488"/>
                  </a:solidFill>
                  <a:latin typeface="楷体_GB2312" pitchFamily="49" charset="-122"/>
                  <a:ea typeface="楷体_GB2312" pitchFamily="49" charset="-122"/>
                </a:rPr>
                <a:t>(</a:t>
              </a:r>
              <a:r>
                <a:rPr lang="en-US" altLang="zh-CN" sz="2300">
                  <a:solidFill>
                    <a:srgbClr val="004488"/>
                  </a:solidFill>
                  <a:ea typeface="楷体_GB2312" pitchFamily="49" charset="-122"/>
                </a:rPr>
                <a:t>3</a:t>
              </a:r>
              <a:r>
                <a:rPr lang="en-US" altLang="zh-CN" sz="2300">
                  <a:solidFill>
                    <a:srgbClr val="004488"/>
                  </a:solidFill>
                  <a:latin typeface="楷体_GB2312" pitchFamily="49" charset="-122"/>
                  <a:ea typeface="楷体_GB2312" pitchFamily="49" charset="-122"/>
                </a:rPr>
                <a:t>) </a:t>
              </a:r>
              <a:r>
                <a:rPr lang="zh-CN" altLang="en-US" sz="2300">
                  <a:solidFill>
                    <a:srgbClr val="004488"/>
                  </a:solidFill>
                  <a:latin typeface="幼圆" pitchFamily="49" charset="-122"/>
                  <a:ea typeface="幼圆" pitchFamily="49" charset="-122"/>
                </a:rPr>
                <a:t>根结点最少有两棵子树</a:t>
              </a:r>
              <a:r>
                <a:rPr lang="en-US" altLang="zh-CN" sz="2300">
                  <a:solidFill>
                    <a:srgbClr val="004488"/>
                  </a:solidFill>
                  <a:latin typeface="幼圆" pitchFamily="49" charset="-122"/>
                  <a:ea typeface="幼圆" pitchFamily="49" charset="-122"/>
                </a:rPr>
                <a:t>(</a:t>
              </a:r>
              <a:r>
                <a:rPr lang="zh-CN" altLang="en-US" sz="2300">
                  <a:solidFill>
                    <a:srgbClr val="004488"/>
                  </a:solidFill>
                  <a:latin typeface="幼圆" pitchFamily="49" charset="-122"/>
                  <a:ea typeface="幼圆" pitchFamily="49" charset="-122"/>
                </a:rPr>
                <a:t>除非根为叶结点结点</a:t>
              </a:r>
              <a:r>
                <a:rPr lang="en-US" altLang="zh-CN" sz="2300">
                  <a:solidFill>
                    <a:srgbClr val="004488"/>
                  </a:solidFill>
                  <a:latin typeface="幼圆" pitchFamily="49" charset="-122"/>
                  <a:ea typeface="幼圆" pitchFamily="49" charset="-122"/>
                </a:rPr>
                <a:t>,</a:t>
              </a:r>
              <a:r>
                <a:rPr lang="zh-CN" altLang="en-US" sz="2300">
                  <a:solidFill>
                    <a:srgbClr val="004488"/>
                  </a:solidFill>
                  <a:latin typeface="幼圆" pitchFamily="49" charset="-122"/>
                  <a:ea typeface="幼圆" pitchFamily="49" charset="-122"/>
                </a:rPr>
                <a:t>此</a:t>
              </a:r>
            </a:p>
            <a:p>
              <a:r>
                <a:rPr lang="zh-CN" altLang="en-US" sz="2300">
                  <a:solidFill>
                    <a:srgbClr val="004488"/>
                  </a:solidFill>
                  <a:latin typeface="幼圆" pitchFamily="49" charset="-122"/>
                  <a:ea typeface="幼圆" pitchFamily="49" charset="-122"/>
                </a:rPr>
                <a:t>    时</a:t>
              </a:r>
              <a:r>
                <a:rPr lang="en-US" altLang="zh-CN" sz="2300">
                  <a:solidFill>
                    <a:srgbClr val="004488"/>
                  </a:solidFill>
                  <a:ea typeface="楷体_GB2312" pitchFamily="49" charset="-122"/>
                </a:rPr>
                <a:t>B+</a:t>
              </a:r>
              <a:r>
                <a:rPr lang="zh-CN" altLang="zh-CN" sz="2300">
                  <a:solidFill>
                    <a:srgbClr val="004488"/>
                  </a:solidFill>
                  <a:latin typeface="幼圆" pitchFamily="49" charset="-122"/>
                  <a:ea typeface="幼圆" pitchFamily="49" charset="-122"/>
                </a:rPr>
                <a:t>树只有一个结点</a:t>
              </a:r>
              <a:r>
                <a:rPr lang="en-US" altLang="zh-CN" sz="2300">
                  <a:solidFill>
                    <a:srgbClr val="004488"/>
                  </a:solidFill>
                  <a:latin typeface="楷体_GB2312" pitchFamily="49" charset="-122"/>
                  <a:ea typeface="楷体_GB2312" pitchFamily="49" charset="-122"/>
                </a:rPr>
                <a:t>)</a:t>
              </a:r>
              <a:r>
                <a:rPr lang="zh-CN" altLang="en-US" sz="2300">
                  <a:solidFill>
                    <a:srgbClr val="004488"/>
                  </a:solidFill>
                  <a:latin typeface="楷体_GB2312" pitchFamily="49" charset="-122"/>
                  <a:ea typeface="楷体_GB2312" pitchFamily="49" charset="-122"/>
                </a:rPr>
                <a:t>；</a:t>
              </a:r>
              <a:endParaRPr lang="zh-CN" altLang="en-US" sz="2300" b="0">
                <a:solidFill>
                  <a:srgbClr val="004488"/>
                </a:solidFill>
              </a:endParaRPr>
            </a:p>
          </p:txBody>
        </p:sp>
      </p:grpSp>
      <p:sp>
        <p:nvSpPr>
          <p:cNvPr id="11" name="Text Box 8">
            <a:extLst>
              <a:ext uri="{FF2B5EF4-FFF2-40B4-BE49-F238E27FC236}">
                <a16:creationId xmlns:a16="http://schemas.microsoft.com/office/drawing/2014/main" id="{342E8431-A7C7-0C8A-3894-A0F3FCCB2F77}"/>
              </a:ext>
            </a:extLst>
          </p:cNvPr>
          <p:cNvSpPr txBox="1">
            <a:spLocks noChangeArrowheads="1"/>
          </p:cNvSpPr>
          <p:nvPr/>
        </p:nvSpPr>
        <p:spPr bwMode="auto">
          <a:xfrm>
            <a:off x="1223963" y="2971800"/>
            <a:ext cx="6445250" cy="442913"/>
          </a:xfrm>
          <a:prstGeom prst="rect">
            <a:avLst/>
          </a:prstGeom>
          <a:noFill/>
          <a:ln w="12700" cap="sq">
            <a:noFill/>
            <a:miter lim="800000"/>
            <a:headEnd type="none" w="sm" len="sm"/>
            <a:tailEnd type="none" w="sm" len="sm"/>
          </a:ln>
        </p:spPr>
        <p:txBody>
          <a:bodyPr>
            <a:spAutoFit/>
          </a:bodyPr>
          <a:lstStyle/>
          <a:p>
            <a:r>
              <a:rPr lang="en-US" altLang="zh-CN" sz="2300">
                <a:solidFill>
                  <a:srgbClr val="004488"/>
                </a:solidFill>
                <a:latin typeface="楷体_GB2312" pitchFamily="49" charset="-122"/>
                <a:ea typeface="楷体_GB2312" pitchFamily="49" charset="-122"/>
              </a:rPr>
              <a:t>(</a:t>
            </a:r>
            <a:r>
              <a:rPr lang="en-US" altLang="zh-CN" sz="2300">
                <a:solidFill>
                  <a:srgbClr val="004488"/>
                </a:solidFill>
                <a:ea typeface="楷体_GB2312" pitchFamily="49" charset="-122"/>
              </a:rPr>
              <a:t>4</a:t>
            </a:r>
            <a:r>
              <a:rPr lang="en-US" altLang="zh-CN" sz="2300">
                <a:solidFill>
                  <a:srgbClr val="004488"/>
                </a:solidFill>
                <a:latin typeface="楷体_GB2312" pitchFamily="49" charset="-122"/>
                <a:ea typeface="楷体_GB2312" pitchFamily="49" charset="-122"/>
              </a:rPr>
              <a:t>) </a:t>
            </a:r>
            <a:r>
              <a:rPr lang="zh-CN" altLang="en-US" sz="2300">
                <a:solidFill>
                  <a:srgbClr val="004488"/>
                </a:solidFill>
                <a:latin typeface="幼圆" pitchFamily="49" charset="-122"/>
                <a:ea typeface="幼圆" pitchFamily="49" charset="-122"/>
              </a:rPr>
              <a:t>具有</a:t>
            </a:r>
            <a:r>
              <a:rPr lang="en-US" altLang="zh-CN" sz="2300">
                <a:solidFill>
                  <a:srgbClr val="004488"/>
                </a:solidFill>
                <a:ea typeface="楷体_GB2312" pitchFamily="49" charset="-122"/>
              </a:rPr>
              <a:t>n </a:t>
            </a:r>
            <a:r>
              <a:rPr lang="zh-CN" altLang="en-US" sz="2300">
                <a:solidFill>
                  <a:srgbClr val="004488"/>
                </a:solidFill>
                <a:latin typeface="幼圆" pitchFamily="49" charset="-122"/>
                <a:ea typeface="幼圆" pitchFamily="49" charset="-122"/>
              </a:rPr>
              <a:t>棵子树的结点中一定有</a:t>
            </a:r>
            <a:r>
              <a:rPr lang="en-US" altLang="zh-CN" sz="2300">
                <a:solidFill>
                  <a:srgbClr val="004488"/>
                </a:solidFill>
                <a:ea typeface="楷体_GB2312" pitchFamily="49" charset="-122"/>
              </a:rPr>
              <a:t>n </a:t>
            </a:r>
            <a:r>
              <a:rPr lang="zh-CN" altLang="en-US" sz="2300">
                <a:solidFill>
                  <a:srgbClr val="004488"/>
                </a:solidFill>
                <a:latin typeface="幼圆" pitchFamily="49" charset="-122"/>
                <a:ea typeface="幼圆" pitchFamily="49" charset="-122"/>
              </a:rPr>
              <a:t>个关键字</a:t>
            </a:r>
            <a:r>
              <a:rPr lang="zh-CN" altLang="en-US" sz="2300">
                <a:solidFill>
                  <a:srgbClr val="004488"/>
                </a:solidFill>
                <a:latin typeface="楷体_GB2312" pitchFamily="49" charset="-122"/>
                <a:ea typeface="楷体_GB2312" pitchFamily="49" charset="-122"/>
              </a:rPr>
              <a:t>；</a:t>
            </a:r>
            <a:endParaRPr lang="zh-CN" altLang="en-US" sz="2300" b="0">
              <a:solidFill>
                <a:srgbClr val="004488"/>
              </a:solidFill>
            </a:endParaRPr>
          </a:p>
        </p:txBody>
      </p:sp>
      <p:sp>
        <p:nvSpPr>
          <p:cNvPr id="12" name="Text Box 9">
            <a:extLst>
              <a:ext uri="{FF2B5EF4-FFF2-40B4-BE49-F238E27FC236}">
                <a16:creationId xmlns:a16="http://schemas.microsoft.com/office/drawing/2014/main" id="{FE61FDCE-9C56-DDC7-21C9-B72A1FFE9B70}"/>
              </a:ext>
            </a:extLst>
          </p:cNvPr>
          <p:cNvSpPr txBox="1">
            <a:spLocks noChangeArrowheads="1"/>
          </p:cNvSpPr>
          <p:nvPr/>
        </p:nvSpPr>
        <p:spPr bwMode="auto">
          <a:xfrm>
            <a:off x="1204913" y="5281613"/>
            <a:ext cx="7399337" cy="1144587"/>
          </a:xfrm>
          <a:prstGeom prst="rect">
            <a:avLst/>
          </a:prstGeom>
          <a:noFill/>
          <a:ln w="12700" cap="sq">
            <a:noFill/>
            <a:miter lim="800000"/>
            <a:headEnd type="none" w="sm" len="sm"/>
            <a:tailEnd type="none" w="sm" len="sm"/>
          </a:ln>
        </p:spPr>
        <p:txBody>
          <a:bodyPr>
            <a:spAutoFit/>
          </a:bodyPr>
          <a:lstStyle/>
          <a:p>
            <a:r>
              <a:rPr lang="en-US" altLang="zh-CN" sz="2300" dirty="0">
                <a:solidFill>
                  <a:srgbClr val="004488"/>
                </a:solidFill>
                <a:latin typeface="楷体_GB2312" pitchFamily="49" charset="-122"/>
                <a:ea typeface="楷体_GB2312" pitchFamily="49" charset="-122"/>
              </a:rPr>
              <a:t>(</a:t>
            </a:r>
            <a:r>
              <a:rPr lang="en-US" altLang="zh-CN" sz="2300" dirty="0">
                <a:solidFill>
                  <a:srgbClr val="004488"/>
                </a:solidFill>
                <a:ea typeface="楷体_GB2312" pitchFamily="49" charset="-122"/>
              </a:rPr>
              <a:t>6</a:t>
            </a:r>
            <a:r>
              <a:rPr lang="en-US" altLang="zh-CN" sz="2300" dirty="0">
                <a:solidFill>
                  <a:srgbClr val="004488"/>
                </a:solidFill>
                <a:latin typeface="楷体_GB2312" pitchFamily="49" charset="-122"/>
                <a:ea typeface="楷体_GB2312" pitchFamily="49" charset="-122"/>
              </a:rPr>
              <a:t>) </a:t>
            </a:r>
            <a:r>
              <a:rPr lang="zh-CN" altLang="en-US" sz="2300" dirty="0">
                <a:solidFill>
                  <a:srgbClr val="004488"/>
                </a:solidFill>
                <a:latin typeface="幼圆" pitchFamily="49" charset="-122"/>
                <a:ea typeface="幼圆" pitchFamily="49" charset="-122"/>
              </a:rPr>
              <a:t>所有分支结点可以看成是索引的索引，结点中仅</a:t>
            </a:r>
          </a:p>
          <a:p>
            <a:r>
              <a:rPr lang="zh-CN" altLang="en-US" sz="2300" dirty="0">
                <a:solidFill>
                  <a:srgbClr val="004488"/>
                </a:solidFill>
                <a:latin typeface="幼圆" pitchFamily="49" charset="-122"/>
                <a:ea typeface="幼圆" pitchFamily="49" charset="-122"/>
              </a:rPr>
              <a:t>    包含它的各个孩子结点中最大</a:t>
            </a:r>
            <a:r>
              <a:rPr lang="en-US" altLang="zh-CN" sz="2300" dirty="0">
                <a:solidFill>
                  <a:srgbClr val="004488"/>
                </a:solidFill>
                <a:latin typeface="幼圆" pitchFamily="49" charset="-122"/>
                <a:ea typeface="幼圆" pitchFamily="49" charset="-122"/>
              </a:rPr>
              <a:t>(</a:t>
            </a:r>
            <a:r>
              <a:rPr lang="zh-CN" altLang="en-US" sz="2300" dirty="0">
                <a:solidFill>
                  <a:srgbClr val="004488"/>
                </a:solidFill>
                <a:latin typeface="幼圆" pitchFamily="49" charset="-122"/>
                <a:ea typeface="幼圆" pitchFamily="49" charset="-122"/>
              </a:rPr>
              <a:t>或最小</a:t>
            </a:r>
            <a:r>
              <a:rPr lang="en-US" altLang="zh-CN" sz="2300" dirty="0">
                <a:solidFill>
                  <a:srgbClr val="004488"/>
                </a:solidFill>
                <a:latin typeface="幼圆" pitchFamily="49" charset="-122"/>
                <a:ea typeface="幼圆" pitchFamily="49" charset="-122"/>
              </a:rPr>
              <a:t>)</a:t>
            </a:r>
            <a:r>
              <a:rPr lang="zh-CN" altLang="en-US" sz="2300" dirty="0">
                <a:solidFill>
                  <a:srgbClr val="004488"/>
                </a:solidFill>
                <a:latin typeface="幼圆" pitchFamily="49" charset="-122"/>
                <a:ea typeface="幼圆" pitchFamily="49" charset="-122"/>
              </a:rPr>
              <a:t>关键字值  </a:t>
            </a:r>
          </a:p>
          <a:p>
            <a:r>
              <a:rPr lang="zh-CN" altLang="en-US" sz="2300" dirty="0">
                <a:solidFill>
                  <a:srgbClr val="004488"/>
                </a:solidFill>
                <a:latin typeface="幼圆" pitchFamily="49" charset="-122"/>
                <a:ea typeface="幼圆" pitchFamily="49" charset="-122"/>
              </a:rPr>
              <a:t>    和指向孩子结点的指针。</a:t>
            </a:r>
            <a:endParaRPr lang="zh-CN" altLang="en-US" sz="2300" b="0" dirty="0">
              <a:solidFill>
                <a:srgbClr val="004488"/>
              </a:solidFill>
              <a:latin typeface="幼圆" pitchFamily="49" charset="-122"/>
              <a:ea typeface="幼圆" pitchFamily="49" charset="-122"/>
            </a:endParaRPr>
          </a:p>
        </p:txBody>
      </p:sp>
      <p:sp>
        <p:nvSpPr>
          <p:cNvPr id="14" name="Text Box 11">
            <a:extLst>
              <a:ext uri="{FF2B5EF4-FFF2-40B4-BE49-F238E27FC236}">
                <a16:creationId xmlns:a16="http://schemas.microsoft.com/office/drawing/2014/main" id="{002DE7D6-CBC0-2DC0-60BB-68D390D7BDD3}"/>
              </a:ext>
            </a:extLst>
          </p:cNvPr>
          <p:cNvSpPr txBox="1">
            <a:spLocks noChangeArrowheads="1"/>
          </p:cNvSpPr>
          <p:nvPr/>
        </p:nvSpPr>
        <p:spPr bwMode="auto">
          <a:xfrm>
            <a:off x="1211263" y="3335338"/>
            <a:ext cx="7089775" cy="1881187"/>
          </a:xfrm>
          <a:prstGeom prst="rect">
            <a:avLst/>
          </a:prstGeom>
          <a:noFill/>
          <a:ln w="12700" cap="sq">
            <a:noFill/>
            <a:miter lim="800000"/>
            <a:headEnd type="none" w="sm" len="sm"/>
            <a:tailEnd type="none" w="sm" len="sm"/>
          </a:ln>
        </p:spPr>
        <p:txBody>
          <a:bodyPr wrap="none">
            <a:spAutoFit/>
          </a:bodyPr>
          <a:lstStyle/>
          <a:p>
            <a:r>
              <a:rPr lang="en-US" altLang="zh-CN" sz="2300" dirty="0">
                <a:solidFill>
                  <a:srgbClr val="004488"/>
                </a:solidFill>
                <a:latin typeface="楷体_GB2312" pitchFamily="49" charset="-122"/>
                <a:ea typeface="楷体_GB2312" pitchFamily="49" charset="-122"/>
              </a:rPr>
              <a:t>(</a:t>
            </a:r>
            <a:r>
              <a:rPr lang="en-US" altLang="zh-CN" sz="2300" dirty="0">
                <a:solidFill>
                  <a:srgbClr val="004488"/>
                </a:solidFill>
                <a:ea typeface="楷体_GB2312" pitchFamily="49" charset="-122"/>
              </a:rPr>
              <a:t>5</a:t>
            </a:r>
            <a:r>
              <a:rPr lang="en-US" altLang="zh-CN" sz="2300" dirty="0">
                <a:solidFill>
                  <a:srgbClr val="004488"/>
                </a:solidFill>
                <a:latin typeface="楷体_GB2312" pitchFamily="49" charset="-122"/>
                <a:ea typeface="楷体_GB2312" pitchFamily="49" charset="-122"/>
              </a:rPr>
              <a:t>) </a:t>
            </a:r>
            <a:r>
              <a:rPr lang="zh-CN" altLang="en-US" sz="2300" dirty="0">
                <a:solidFill>
                  <a:srgbClr val="004488"/>
                </a:solidFill>
                <a:latin typeface="幼圆" pitchFamily="49" charset="-122"/>
                <a:ea typeface="幼圆" pitchFamily="49" charset="-122"/>
              </a:rPr>
              <a:t>叶结点中存放记录的关键字以及指向记录的指针</a:t>
            </a:r>
            <a:r>
              <a:rPr lang="en-US" altLang="zh-CN" sz="2300" dirty="0">
                <a:solidFill>
                  <a:srgbClr val="004488"/>
                </a:solidFill>
                <a:latin typeface="幼圆" pitchFamily="49" charset="-122"/>
                <a:ea typeface="幼圆" pitchFamily="49" charset="-122"/>
              </a:rPr>
              <a:t>,</a:t>
            </a:r>
          </a:p>
          <a:p>
            <a:r>
              <a:rPr lang="en-US" altLang="zh-CN" sz="2300" dirty="0">
                <a:solidFill>
                  <a:srgbClr val="004488"/>
                </a:solidFill>
                <a:latin typeface="幼圆" pitchFamily="49" charset="-122"/>
                <a:ea typeface="幼圆" pitchFamily="49" charset="-122"/>
              </a:rPr>
              <a:t>    </a:t>
            </a:r>
            <a:r>
              <a:rPr lang="zh-CN" altLang="en-US" sz="2300" dirty="0">
                <a:solidFill>
                  <a:srgbClr val="004488"/>
                </a:solidFill>
                <a:latin typeface="幼圆" pitchFamily="49" charset="-122"/>
                <a:ea typeface="幼圆" pitchFamily="49" charset="-122"/>
              </a:rPr>
              <a:t>或者数据分块后每块的最大关键字值及指向该块</a:t>
            </a:r>
          </a:p>
          <a:p>
            <a:r>
              <a:rPr lang="zh-CN" altLang="en-US" sz="2300" dirty="0">
                <a:solidFill>
                  <a:srgbClr val="004488"/>
                </a:solidFill>
                <a:latin typeface="幼圆" pitchFamily="49" charset="-122"/>
                <a:ea typeface="幼圆" pitchFamily="49" charset="-122"/>
              </a:rPr>
              <a:t>    的指针，并且叶结点按关键字值的大小顺序链接</a:t>
            </a:r>
          </a:p>
          <a:p>
            <a:r>
              <a:rPr lang="zh-CN" altLang="en-US" sz="2300" dirty="0">
                <a:solidFill>
                  <a:srgbClr val="004488"/>
                </a:solidFill>
                <a:latin typeface="幼圆" pitchFamily="49" charset="-122"/>
                <a:ea typeface="幼圆" pitchFamily="49" charset="-122"/>
              </a:rPr>
              <a:t>    成线性链表。</a:t>
            </a:r>
          </a:p>
          <a:p>
            <a:pPr>
              <a:spcBef>
                <a:spcPct val="10000"/>
              </a:spcBef>
              <a:spcAft>
                <a:spcPct val="5000"/>
              </a:spcAft>
            </a:pPr>
            <a:r>
              <a:rPr lang="zh-CN" altLang="en-US" sz="2200" dirty="0">
                <a:solidFill>
                  <a:srgbClr val="004488"/>
                </a:solidFill>
              </a:rPr>
              <a:t>          </a:t>
            </a:r>
            <a:r>
              <a:rPr lang="en-US" altLang="zh-CN" sz="2200" dirty="0">
                <a:solidFill>
                  <a:srgbClr val="004488"/>
                </a:solidFill>
              </a:rPr>
              <a:t>key</a:t>
            </a:r>
            <a:r>
              <a:rPr lang="en-US" altLang="zh-CN" sz="2200" baseline="-25000" dirty="0">
                <a:solidFill>
                  <a:srgbClr val="004488"/>
                </a:solidFill>
              </a:rPr>
              <a:t>1</a:t>
            </a:r>
            <a:r>
              <a:rPr lang="en-US" altLang="zh-CN" sz="2200" dirty="0">
                <a:solidFill>
                  <a:srgbClr val="004488"/>
                </a:solidFill>
              </a:rPr>
              <a:t>   p</a:t>
            </a:r>
            <a:r>
              <a:rPr lang="en-US" altLang="zh-CN" sz="2200" baseline="-25000" dirty="0">
                <a:solidFill>
                  <a:srgbClr val="004488"/>
                </a:solidFill>
              </a:rPr>
              <a:t>1</a:t>
            </a:r>
            <a:r>
              <a:rPr lang="en-US" altLang="zh-CN" sz="2200" dirty="0">
                <a:solidFill>
                  <a:srgbClr val="004488"/>
                </a:solidFill>
              </a:rPr>
              <a:t>   key</a:t>
            </a:r>
            <a:r>
              <a:rPr lang="en-US" altLang="zh-CN" sz="2200" baseline="-25000" dirty="0">
                <a:solidFill>
                  <a:srgbClr val="004488"/>
                </a:solidFill>
              </a:rPr>
              <a:t>2</a:t>
            </a:r>
            <a:r>
              <a:rPr lang="en-US" altLang="zh-CN" sz="2200" dirty="0">
                <a:solidFill>
                  <a:srgbClr val="004488"/>
                </a:solidFill>
              </a:rPr>
              <a:t>   p</a:t>
            </a:r>
            <a:r>
              <a:rPr lang="en-US" altLang="zh-CN" sz="2200" baseline="-25000" dirty="0">
                <a:solidFill>
                  <a:srgbClr val="004488"/>
                </a:solidFill>
              </a:rPr>
              <a:t>2</a:t>
            </a:r>
            <a:r>
              <a:rPr lang="en-US" altLang="zh-CN" sz="2200" dirty="0">
                <a:solidFill>
                  <a:srgbClr val="004488"/>
                </a:solidFill>
              </a:rPr>
              <a:t>   </a:t>
            </a:r>
            <a:r>
              <a:rPr lang="en-US" altLang="zh-CN" sz="2200" dirty="0">
                <a:solidFill>
                  <a:srgbClr val="004488"/>
                </a:solidFill>
                <a:cs typeface="Times New Roman" pitchFamily="18" charset="0"/>
              </a:rPr>
              <a:t>……  </a:t>
            </a:r>
            <a:r>
              <a:rPr lang="en-US" altLang="zh-CN" sz="2200" dirty="0" err="1">
                <a:solidFill>
                  <a:srgbClr val="004488"/>
                </a:solidFill>
                <a:cs typeface="Times New Roman" pitchFamily="18" charset="0"/>
              </a:rPr>
              <a:t>key</a:t>
            </a:r>
            <a:r>
              <a:rPr lang="en-US" altLang="zh-CN" sz="2200" baseline="-25000" dirty="0" err="1">
                <a:solidFill>
                  <a:srgbClr val="004488"/>
                </a:solidFill>
              </a:rPr>
              <a:t>n</a:t>
            </a:r>
            <a:r>
              <a:rPr lang="en-US" altLang="zh-CN" sz="2200" dirty="0">
                <a:solidFill>
                  <a:srgbClr val="004488"/>
                </a:solidFill>
                <a:cs typeface="Times New Roman" pitchFamily="18" charset="0"/>
              </a:rPr>
              <a:t>    </a:t>
            </a:r>
            <a:r>
              <a:rPr lang="en-US" altLang="zh-CN" sz="2200" dirty="0" err="1">
                <a:solidFill>
                  <a:srgbClr val="004488"/>
                </a:solidFill>
                <a:cs typeface="Times New Roman" pitchFamily="18" charset="0"/>
              </a:rPr>
              <a:t>p</a:t>
            </a:r>
            <a:r>
              <a:rPr lang="en-US" altLang="zh-CN" sz="2200" baseline="-25000" dirty="0" err="1">
                <a:solidFill>
                  <a:srgbClr val="004488"/>
                </a:solidFill>
              </a:rPr>
              <a:t>n</a:t>
            </a:r>
            <a:r>
              <a:rPr lang="en-US" altLang="zh-CN" sz="2200" b="0" baseline="-25000" dirty="0">
                <a:solidFill>
                  <a:srgbClr val="004488"/>
                </a:solidFill>
              </a:rPr>
              <a:t>   </a:t>
            </a:r>
          </a:p>
        </p:txBody>
      </p:sp>
      <p:grpSp>
        <p:nvGrpSpPr>
          <p:cNvPr id="19" name="Group 65">
            <a:extLst>
              <a:ext uri="{FF2B5EF4-FFF2-40B4-BE49-F238E27FC236}">
                <a16:creationId xmlns:a16="http://schemas.microsoft.com/office/drawing/2014/main" id="{7E95C8D9-B0C8-FE25-BAEF-DCD210F4C489}"/>
              </a:ext>
            </a:extLst>
          </p:cNvPr>
          <p:cNvGrpSpPr>
            <a:grpSpLocks/>
          </p:cNvGrpSpPr>
          <p:nvPr/>
        </p:nvGrpSpPr>
        <p:grpSpPr bwMode="auto">
          <a:xfrm>
            <a:off x="239713" y="1600200"/>
            <a:ext cx="819150" cy="1295400"/>
            <a:chOff x="60" y="1008"/>
            <a:chExt cx="516" cy="816"/>
          </a:xfrm>
        </p:grpSpPr>
        <p:sp>
          <p:nvSpPr>
            <p:cNvPr id="20" name="AutoShape 33">
              <a:extLst>
                <a:ext uri="{FF2B5EF4-FFF2-40B4-BE49-F238E27FC236}">
                  <a16:creationId xmlns:a16="http://schemas.microsoft.com/office/drawing/2014/main" id="{2E461CCE-18BD-1D13-7F5A-A10696F6CA98}"/>
                </a:ext>
              </a:extLst>
            </p:cNvPr>
            <p:cNvSpPr>
              <a:spLocks/>
            </p:cNvSpPr>
            <p:nvPr/>
          </p:nvSpPr>
          <p:spPr bwMode="auto">
            <a:xfrm>
              <a:off x="432" y="1008"/>
              <a:ext cx="144" cy="816"/>
            </a:xfrm>
            <a:prstGeom prst="leftBrace">
              <a:avLst>
                <a:gd name="adj1" fmla="val 47222"/>
                <a:gd name="adj2" fmla="val 50000"/>
              </a:avLst>
            </a:prstGeom>
            <a:noFill/>
            <a:ln w="34925" cap="sq">
              <a:solidFill>
                <a:srgbClr val="FF3300"/>
              </a:solidFill>
              <a:round/>
              <a:headEnd type="none" w="sm" len="sm"/>
              <a:tailEnd type="none" w="sm" len="sm"/>
            </a:ln>
          </p:spPr>
          <p:txBody>
            <a:bodyPr wrap="none" anchor="ctr"/>
            <a:lstStyle/>
            <a:p>
              <a:endParaRPr lang="zh-CN" altLang="en-US">
                <a:solidFill>
                  <a:srgbClr val="FFFFCC"/>
                </a:solidFill>
              </a:endParaRPr>
            </a:p>
          </p:txBody>
        </p:sp>
        <p:sp>
          <p:nvSpPr>
            <p:cNvPr id="21" name="Text Box 34">
              <a:extLst>
                <a:ext uri="{FF2B5EF4-FFF2-40B4-BE49-F238E27FC236}">
                  <a16:creationId xmlns:a16="http://schemas.microsoft.com/office/drawing/2014/main" id="{B4790839-59A9-5CC7-AD86-02AC971AB01F}"/>
                </a:ext>
              </a:extLst>
            </p:cNvPr>
            <p:cNvSpPr txBox="1">
              <a:spLocks noChangeArrowheads="1"/>
            </p:cNvSpPr>
            <p:nvPr/>
          </p:nvSpPr>
          <p:spPr bwMode="auto">
            <a:xfrm>
              <a:off x="60" y="1056"/>
              <a:ext cx="468" cy="622"/>
            </a:xfrm>
            <a:prstGeom prst="rect">
              <a:avLst/>
            </a:prstGeom>
            <a:noFill/>
            <a:ln w="12700" cap="sq">
              <a:noFill/>
              <a:miter lim="800000"/>
              <a:headEnd type="none" w="sm" len="sm"/>
              <a:tailEnd type="none" w="sm" len="sm"/>
            </a:ln>
            <a:effectLst>
              <a:outerShdw algn="ctr" rotWithShape="0">
                <a:srgbClr val="000000"/>
              </a:outerShdw>
            </a:effectLst>
          </p:spPr>
          <p:txBody>
            <a:bodyPr>
              <a:spAutoFit/>
            </a:bodyPr>
            <a:lstStyle/>
            <a:p>
              <a:pPr algn="ctr">
                <a:lnSpc>
                  <a:spcPct val="85000"/>
                </a:lnSpc>
              </a:pPr>
              <a:r>
                <a:rPr lang="zh-CN" altLang="en-US" sz="2300">
                  <a:solidFill>
                    <a:srgbClr val="FF3300"/>
                  </a:solidFill>
                  <a:latin typeface="黑体" pitchFamily="49" charset="-122"/>
                  <a:ea typeface="黑体" pitchFamily="49" charset="-122"/>
                </a:rPr>
                <a:t>同</a:t>
              </a:r>
            </a:p>
            <a:p>
              <a:pPr algn="ctr">
                <a:lnSpc>
                  <a:spcPct val="85000"/>
                </a:lnSpc>
              </a:pPr>
              <a:r>
                <a:rPr lang="en-US" altLang="zh-CN" sz="2300">
                  <a:solidFill>
                    <a:srgbClr val="FF3300"/>
                  </a:solidFill>
                  <a:ea typeface="黑体" pitchFamily="49" charset="-122"/>
                </a:rPr>
                <a:t>B</a:t>
              </a:r>
              <a:r>
                <a:rPr lang="en-US" altLang="zh-CN" sz="2300">
                  <a:solidFill>
                    <a:srgbClr val="FF3300"/>
                  </a:solidFill>
                  <a:latin typeface="黑体" pitchFamily="49" charset="-122"/>
                  <a:ea typeface="黑体" pitchFamily="49" charset="-122"/>
                </a:rPr>
                <a:t>-</a:t>
              </a:r>
            </a:p>
            <a:p>
              <a:pPr algn="ctr">
                <a:lnSpc>
                  <a:spcPct val="85000"/>
                </a:lnSpc>
              </a:pPr>
              <a:r>
                <a:rPr lang="zh-CN" altLang="en-US" sz="2300">
                  <a:solidFill>
                    <a:srgbClr val="FF3300"/>
                  </a:solidFill>
                  <a:latin typeface="黑体" pitchFamily="49" charset="-122"/>
                  <a:ea typeface="黑体" pitchFamily="49" charset="-122"/>
                </a:rPr>
                <a:t>树</a:t>
              </a:r>
            </a:p>
          </p:txBody>
        </p:sp>
      </p:grpSp>
      <p:grpSp>
        <p:nvGrpSpPr>
          <p:cNvPr id="22" name="Group 63">
            <a:extLst>
              <a:ext uri="{FF2B5EF4-FFF2-40B4-BE49-F238E27FC236}">
                <a16:creationId xmlns:a16="http://schemas.microsoft.com/office/drawing/2014/main" id="{E906C424-027C-BB90-5F96-4050081F42B9}"/>
              </a:ext>
            </a:extLst>
          </p:cNvPr>
          <p:cNvGrpSpPr>
            <a:grpSpLocks/>
          </p:cNvGrpSpPr>
          <p:nvPr/>
        </p:nvGrpSpPr>
        <p:grpSpPr bwMode="auto">
          <a:xfrm>
            <a:off x="626681" y="355108"/>
            <a:ext cx="3382963" cy="568325"/>
            <a:chOff x="218" y="277"/>
            <a:chExt cx="2131" cy="358"/>
          </a:xfrm>
        </p:grpSpPr>
        <p:sp>
          <p:nvSpPr>
            <p:cNvPr id="23" name="Oval 60">
              <a:extLst>
                <a:ext uri="{FF2B5EF4-FFF2-40B4-BE49-F238E27FC236}">
                  <a16:creationId xmlns:a16="http://schemas.microsoft.com/office/drawing/2014/main" id="{5BF7D691-DC23-05DD-0AB1-B25902109BE4}"/>
                </a:ext>
              </a:extLst>
            </p:cNvPr>
            <p:cNvSpPr>
              <a:spLocks noChangeArrowheads="1"/>
            </p:cNvSpPr>
            <p:nvPr/>
          </p:nvSpPr>
          <p:spPr bwMode="auto">
            <a:xfrm>
              <a:off x="218" y="277"/>
              <a:ext cx="2131" cy="358"/>
            </a:xfrm>
            <a:prstGeom prst="ellipse">
              <a:avLst/>
            </a:prstGeom>
            <a:solidFill>
              <a:schemeClr val="accent1">
                <a:lumMod val="20000"/>
                <a:lumOff val="80000"/>
              </a:schemeClr>
            </a:solidFill>
            <a:ln w="12700" cap="sq">
              <a:noFill/>
              <a:round/>
              <a:headEnd type="none" w="sm" len="sm"/>
              <a:tailEnd type="none" w="sm" len="sm"/>
            </a:ln>
            <a:effectLst>
              <a:outerShdw dist="63500" dir="2212194" algn="ctr" rotWithShape="0">
                <a:srgbClr val="969696"/>
              </a:outerShdw>
            </a:effectLst>
          </p:spPr>
          <p:txBody>
            <a:bodyPr wrap="none" anchor="ctr"/>
            <a:lstStyle/>
            <a:p>
              <a:endParaRPr lang="zh-CN" altLang="en-US">
                <a:solidFill>
                  <a:srgbClr val="FFFFCC"/>
                </a:solidFill>
              </a:endParaRPr>
            </a:p>
          </p:txBody>
        </p:sp>
        <p:sp>
          <p:nvSpPr>
            <p:cNvPr id="24" name="Text Box 62">
              <a:extLst>
                <a:ext uri="{FF2B5EF4-FFF2-40B4-BE49-F238E27FC236}">
                  <a16:creationId xmlns:a16="http://schemas.microsoft.com/office/drawing/2014/main" id="{2A9E4E64-33ED-6EF4-2E50-5E4DA99E67FB}"/>
                </a:ext>
              </a:extLst>
            </p:cNvPr>
            <p:cNvSpPr txBox="1">
              <a:spLocks noChangeArrowheads="1"/>
            </p:cNvSpPr>
            <p:nvPr/>
          </p:nvSpPr>
          <p:spPr bwMode="auto">
            <a:xfrm>
              <a:off x="362" y="288"/>
              <a:ext cx="1942" cy="346"/>
            </a:xfrm>
            <a:prstGeom prst="rect">
              <a:avLst/>
            </a:prstGeom>
            <a:noFill/>
            <a:ln w="12700" cap="sq">
              <a:noFill/>
              <a:miter lim="800000"/>
              <a:headEnd type="none" w="sm" len="sm"/>
              <a:tailEnd type="none" w="sm" len="sm"/>
            </a:ln>
            <a:effectLst/>
          </p:spPr>
          <p:txBody>
            <a:bodyPr>
              <a:spAutoFit/>
            </a:bodyPr>
            <a:lstStyle/>
            <a:p>
              <a:r>
                <a:rPr lang="zh-CN" altLang="en-US" sz="3000" dirty="0">
                  <a:solidFill>
                    <a:srgbClr val="7030A0"/>
                  </a:solidFill>
                  <a:latin typeface="黑体" pitchFamily="49" charset="-122"/>
                  <a:ea typeface="黑体" pitchFamily="49" charset="-122"/>
                </a:rPr>
                <a:t>四</a:t>
              </a:r>
              <a:r>
                <a:rPr lang="en-US" altLang="zh-CN" sz="3000" dirty="0">
                  <a:solidFill>
                    <a:srgbClr val="7030A0"/>
                  </a:solidFill>
                  <a:latin typeface="楷体_GB2312" pitchFamily="49" charset="-122"/>
                  <a:ea typeface="楷体_GB2312" pitchFamily="49" charset="-122"/>
                </a:rPr>
                <a:t>.</a:t>
              </a:r>
              <a:r>
                <a:rPr lang="en-US" altLang="zh-CN" sz="3000" dirty="0">
                  <a:solidFill>
                    <a:srgbClr val="7030A0"/>
                  </a:solidFill>
                  <a:ea typeface="楷体_GB2312" pitchFamily="49" charset="-122"/>
                </a:rPr>
                <a:t>B</a:t>
              </a:r>
              <a:r>
                <a:rPr lang="en-US" altLang="zh-CN" sz="3000" dirty="0">
                  <a:solidFill>
                    <a:srgbClr val="7030A0"/>
                  </a:solidFill>
                  <a:cs typeface="Times New Roman" pitchFamily="18" charset="0"/>
                </a:rPr>
                <a:t>+</a:t>
              </a:r>
              <a:r>
                <a:rPr lang="zh-CN" altLang="zh-CN" sz="3000" dirty="0">
                  <a:solidFill>
                    <a:srgbClr val="7030A0"/>
                  </a:solidFill>
                  <a:latin typeface="黑体" pitchFamily="49" charset="-122"/>
                  <a:ea typeface="黑体" pitchFamily="49" charset="-122"/>
                </a:rPr>
                <a:t>树的定义</a:t>
              </a:r>
              <a:endParaRPr lang="zh-CN" altLang="en-US" sz="3000" b="0" dirty="0">
                <a:solidFill>
                  <a:srgbClr val="7030A0"/>
                </a:solidFill>
                <a:latin typeface="黑体" pitchFamily="49" charset="-122"/>
                <a:ea typeface="黑体" pitchFamily="49" charset="-122"/>
              </a:endParaRPr>
            </a:p>
          </p:txBody>
        </p:sp>
      </p:grpSp>
      <p:grpSp>
        <p:nvGrpSpPr>
          <p:cNvPr id="25" name="Group 68">
            <a:extLst>
              <a:ext uri="{FF2B5EF4-FFF2-40B4-BE49-F238E27FC236}">
                <a16:creationId xmlns:a16="http://schemas.microsoft.com/office/drawing/2014/main" id="{E4D9A580-1F2D-8AAA-E3BA-2F04965A1E1A}"/>
              </a:ext>
            </a:extLst>
          </p:cNvPr>
          <p:cNvGrpSpPr>
            <a:grpSpLocks/>
          </p:cNvGrpSpPr>
          <p:nvPr/>
        </p:nvGrpSpPr>
        <p:grpSpPr bwMode="auto">
          <a:xfrm>
            <a:off x="1916113" y="3754438"/>
            <a:ext cx="6100762" cy="9525"/>
            <a:chOff x="1116" y="2365"/>
            <a:chExt cx="3843" cy="6"/>
          </a:xfrm>
        </p:grpSpPr>
        <p:sp>
          <p:nvSpPr>
            <p:cNvPr id="26" name="Line 66">
              <a:extLst>
                <a:ext uri="{FF2B5EF4-FFF2-40B4-BE49-F238E27FC236}">
                  <a16:creationId xmlns:a16="http://schemas.microsoft.com/office/drawing/2014/main" id="{AE0BB89F-860D-6E5C-4232-FD6178EA823F}"/>
                </a:ext>
              </a:extLst>
            </p:cNvPr>
            <p:cNvSpPr>
              <a:spLocks noChangeShapeType="1"/>
            </p:cNvSpPr>
            <p:nvPr/>
          </p:nvSpPr>
          <p:spPr bwMode="auto">
            <a:xfrm>
              <a:off x="1116" y="2371"/>
              <a:ext cx="499" cy="0"/>
            </a:xfrm>
            <a:prstGeom prst="line">
              <a:avLst/>
            </a:prstGeom>
            <a:noFill/>
            <a:ln w="50800" cap="sq">
              <a:solidFill>
                <a:srgbClr val="FF0000"/>
              </a:solidFill>
              <a:round/>
              <a:headEnd type="none" w="sm" len="sm"/>
              <a:tailEnd type="none" w="sm" len="sm"/>
            </a:ln>
          </p:spPr>
          <p:txBody>
            <a:bodyPr/>
            <a:lstStyle/>
            <a:p>
              <a:endParaRPr lang="zh-CN" altLang="en-US"/>
            </a:p>
          </p:txBody>
        </p:sp>
        <p:sp>
          <p:nvSpPr>
            <p:cNvPr id="27" name="Line 67">
              <a:extLst>
                <a:ext uri="{FF2B5EF4-FFF2-40B4-BE49-F238E27FC236}">
                  <a16:creationId xmlns:a16="http://schemas.microsoft.com/office/drawing/2014/main" id="{51F1262A-E7C6-9DCF-6CA3-30A3042047A5}"/>
                </a:ext>
              </a:extLst>
            </p:cNvPr>
            <p:cNvSpPr>
              <a:spLocks noChangeShapeType="1"/>
            </p:cNvSpPr>
            <p:nvPr/>
          </p:nvSpPr>
          <p:spPr bwMode="auto">
            <a:xfrm>
              <a:off x="3688" y="2365"/>
              <a:ext cx="1271" cy="0"/>
            </a:xfrm>
            <a:prstGeom prst="line">
              <a:avLst/>
            </a:prstGeom>
            <a:noFill/>
            <a:ln w="50800" cap="sq">
              <a:solidFill>
                <a:srgbClr val="FF0000"/>
              </a:solidFill>
              <a:round/>
              <a:headEnd type="none" w="sm" len="sm"/>
              <a:tailEnd type="none" w="sm" len="sm"/>
            </a:ln>
          </p:spPr>
          <p:txBody>
            <a:bodyPr/>
            <a:lstStyle/>
            <a:p>
              <a:endParaRPr lang="zh-CN" altLang="en-US"/>
            </a:p>
          </p:txBody>
        </p:sp>
      </p:grpSp>
    </p:spTree>
    <p:extLst>
      <p:ext uri="{BB962C8B-B14F-4D97-AF65-F5344CB8AC3E}">
        <p14:creationId xmlns:p14="http://schemas.microsoft.com/office/powerpoint/2010/main" val="1542235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righ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strips(downRight)">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42"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barn(outHorizontal)">
                                      <p:cBhvr>
                                        <p:cTn id="17" dur="500"/>
                                        <p:tgtEl>
                                          <p:spTgt spid="1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right)">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wipe(left)">
                                      <p:cBhvr>
                                        <p:cTn id="27" dur="500"/>
                                        <p:tgtEl>
                                          <p:spTgt spid="25"/>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12"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strips(downLeft)">
                                      <p:cBhvr>
                                        <p:cTn id="3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P spid="11" grpId="0" autoUpdateAnimBg="0"/>
      <p:bldP spid="12" grpId="0"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7DC2FB34-48B1-DC5F-3994-283A804C7421}"/>
              </a:ext>
            </a:extLst>
          </p:cNvPr>
          <p:cNvSpPr>
            <a:spLocks noGrp="1"/>
          </p:cNvSpPr>
          <p:nvPr>
            <p:ph type="dt" sz="half" idx="10"/>
          </p:nvPr>
        </p:nvSpPr>
        <p:spPr/>
        <p:txBody>
          <a:bodyPr/>
          <a:lstStyle/>
          <a:p>
            <a:pPr>
              <a:defRPr/>
            </a:pPr>
            <a:fld id="{72795A5C-ABA9-164F-9A37-0CFC1B48C772}" type="datetime1">
              <a:rPr lang="en-US" altLang="zh-CN" smtClean="0"/>
              <a:t>6/9/22</a:t>
            </a:fld>
            <a:endParaRPr lang="en-US" altLang="zh-CN" dirty="0"/>
          </a:p>
        </p:txBody>
      </p:sp>
      <p:sp>
        <p:nvSpPr>
          <p:cNvPr id="5" name="灯片编号占位符 4">
            <a:extLst>
              <a:ext uri="{FF2B5EF4-FFF2-40B4-BE49-F238E27FC236}">
                <a16:creationId xmlns:a16="http://schemas.microsoft.com/office/drawing/2014/main" id="{B79799CD-66D7-B970-0DDE-F063BBC7787E}"/>
              </a:ext>
            </a:extLst>
          </p:cNvPr>
          <p:cNvSpPr>
            <a:spLocks noGrp="1"/>
          </p:cNvSpPr>
          <p:nvPr>
            <p:ph type="sldNum" sz="quarter" idx="12"/>
          </p:nvPr>
        </p:nvSpPr>
        <p:spPr/>
        <p:txBody>
          <a:bodyPr/>
          <a:lstStyle/>
          <a:p>
            <a:pPr>
              <a:defRPr/>
            </a:pPr>
            <a:fld id="{4FF538FA-A287-4FBD-9703-6DB9C5344803}" type="slidenum">
              <a:rPr lang="zh-CN" altLang="en-US" smtClean="0"/>
              <a:t>59</a:t>
            </a:fld>
            <a:endParaRPr lang="en-US" altLang="zh-CN" dirty="0"/>
          </a:p>
        </p:txBody>
      </p:sp>
      <p:grpSp>
        <p:nvGrpSpPr>
          <p:cNvPr id="280" name="Group 202">
            <a:extLst>
              <a:ext uri="{FF2B5EF4-FFF2-40B4-BE49-F238E27FC236}">
                <a16:creationId xmlns:a16="http://schemas.microsoft.com/office/drawing/2014/main" id="{A3BBE34A-28F5-E0A8-AFB8-9154A87FD664}"/>
              </a:ext>
            </a:extLst>
          </p:cNvPr>
          <p:cNvGrpSpPr>
            <a:grpSpLocks/>
          </p:cNvGrpSpPr>
          <p:nvPr/>
        </p:nvGrpSpPr>
        <p:grpSpPr bwMode="auto">
          <a:xfrm>
            <a:off x="5908675" y="568325"/>
            <a:ext cx="2667000" cy="990600"/>
            <a:chOff x="3722" y="358"/>
            <a:chExt cx="1680" cy="624"/>
          </a:xfrm>
        </p:grpSpPr>
        <p:sp>
          <p:nvSpPr>
            <p:cNvPr id="281" name="Cloud">
              <a:extLst>
                <a:ext uri="{FF2B5EF4-FFF2-40B4-BE49-F238E27FC236}">
                  <a16:creationId xmlns:a16="http://schemas.microsoft.com/office/drawing/2014/main" id="{A150A6CC-EB80-530F-1954-EC4B2057B389}"/>
                </a:ext>
              </a:extLst>
            </p:cNvPr>
            <p:cNvSpPr>
              <a:spLocks noChangeAspect="1" noEditPoints="1" noChangeArrowheads="1"/>
            </p:cNvSpPr>
            <p:nvPr/>
          </p:nvSpPr>
          <p:spPr bwMode="auto">
            <a:xfrm>
              <a:off x="3722" y="358"/>
              <a:ext cx="1680" cy="624"/>
            </a:xfrm>
            <a:custGeom>
              <a:avLst/>
              <a:gdLst>
                <a:gd name="T0" fmla="*/ 0 w 21600"/>
                <a:gd name="T1" fmla="*/ 9 h 21600"/>
                <a:gd name="T2" fmla="*/ 65 w 21600"/>
                <a:gd name="T3" fmla="*/ 18 h 21600"/>
                <a:gd name="T4" fmla="*/ 131 w 21600"/>
                <a:gd name="T5" fmla="*/ 9 h 21600"/>
                <a:gd name="T6" fmla="*/ 65 w 21600"/>
                <a:gd name="T7" fmla="*/ 1 h 21600"/>
                <a:gd name="T8" fmla="*/ 0 60000 65536"/>
                <a:gd name="T9" fmla="*/ 0 60000 65536"/>
                <a:gd name="T10" fmla="*/ 0 60000 65536"/>
                <a:gd name="T11" fmla="*/ 0 60000 65536"/>
                <a:gd name="T12" fmla="*/ 2983 w 21600"/>
                <a:gd name="T13" fmla="*/ 3254 h 21600"/>
                <a:gd name="T14" fmla="*/ 17087 w 21600"/>
                <a:gd name="T15" fmla="*/ 17342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ln>
              <a:headEnd/>
              <a:tailEnd/>
            </a:ln>
          </p:spPr>
          <p:style>
            <a:lnRef idx="1">
              <a:schemeClr val="accent5"/>
            </a:lnRef>
            <a:fillRef idx="3">
              <a:schemeClr val="accent5"/>
            </a:fillRef>
            <a:effectRef idx="2">
              <a:schemeClr val="accent5"/>
            </a:effectRef>
            <a:fontRef idx="minor">
              <a:schemeClr val="lt1"/>
            </a:fontRef>
          </p:style>
          <p:txBody>
            <a:bodyPr/>
            <a:lstStyle/>
            <a:p>
              <a:pPr fontAlgn="auto">
                <a:spcBef>
                  <a:spcPts val="0"/>
                </a:spcBef>
                <a:spcAft>
                  <a:spcPts val="0"/>
                </a:spcAft>
              </a:pPr>
              <a:endParaRPr lang="zh-CN" altLang="en-US">
                <a:solidFill>
                  <a:srgbClr val="000000"/>
                </a:solidFill>
                <a:latin typeface="Arial Narrow"/>
                <a:cs typeface="+mn-cs"/>
              </a:endParaRPr>
            </a:p>
          </p:txBody>
        </p:sp>
        <p:sp>
          <p:nvSpPr>
            <p:cNvPr id="282" name="Text Box 4">
              <a:extLst>
                <a:ext uri="{FF2B5EF4-FFF2-40B4-BE49-F238E27FC236}">
                  <a16:creationId xmlns:a16="http://schemas.microsoft.com/office/drawing/2014/main" id="{B6B20F4A-C758-1445-BAD7-C3FA0055D9E6}"/>
                </a:ext>
              </a:extLst>
            </p:cNvPr>
            <p:cNvSpPr txBox="1">
              <a:spLocks noChangeArrowheads="1"/>
            </p:cNvSpPr>
            <p:nvPr/>
          </p:nvSpPr>
          <p:spPr bwMode="auto">
            <a:xfrm>
              <a:off x="3840" y="480"/>
              <a:ext cx="1488" cy="327"/>
            </a:xfrm>
            <a:prstGeom prst="rect">
              <a:avLst/>
            </a:prstGeom>
            <a:noFill/>
            <a:ln w="12700" cap="sq">
              <a:noFill/>
              <a:miter lim="800000"/>
              <a:headEnd type="none" w="sm" len="sm"/>
              <a:tailEnd type="none" w="sm" len="sm"/>
            </a:ln>
            <a:effectLst/>
          </p:spPr>
          <p:txBody>
            <a:bodyPr>
              <a:spAutoFit/>
            </a:bodyPr>
            <a:lstStyle/>
            <a:p>
              <a:pPr fontAlgn="auto">
                <a:spcBef>
                  <a:spcPts val="0"/>
                </a:spcBef>
                <a:spcAft>
                  <a:spcPts val="0"/>
                </a:spcAft>
              </a:pPr>
              <a:r>
                <a:rPr lang="zh-CN" altLang="en-US" sz="2800" dirty="0">
                  <a:solidFill>
                    <a:schemeClr val="bg1"/>
                  </a:solidFill>
                  <a:latin typeface="黑体" pitchFamily="49" charset="-122"/>
                  <a:ea typeface="黑体" pitchFamily="49" charset="-122"/>
                  <a:cs typeface="+mn-cs"/>
                </a:rPr>
                <a:t>一棵</a:t>
              </a:r>
              <a:r>
                <a:rPr lang="en-US" altLang="zh-CN" sz="2800" dirty="0">
                  <a:solidFill>
                    <a:schemeClr val="bg1"/>
                  </a:solidFill>
                  <a:latin typeface="Arial Narrow"/>
                  <a:ea typeface="黑体" pitchFamily="49" charset="-122"/>
                  <a:cs typeface="+mn-cs"/>
                </a:rPr>
                <a:t>3</a:t>
              </a:r>
              <a:r>
                <a:rPr lang="zh-CN" altLang="en-US" sz="2800" dirty="0">
                  <a:solidFill>
                    <a:schemeClr val="bg1"/>
                  </a:solidFill>
                  <a:latin typeface="黑体" pitchFamily="49" charset="-122"/>
                  <a:ea typeface="黑体" pitchFamily="49" charset="-122"/>
                  <a:cs typeface="+mn-cs"/>
                </a:rPr>
                <a:t>阶</a:t>
              </a:r>
              <a:r>
                <a:rPr lang="en-US" altLang="zh-CN" sz="2800" dirty="0">
                  <a:solidFill>
                    <a:schemeClr val="bg1"/>
                  </a:solidFill>
                  <a:latin typeface="Arial Narrow"/>
                  <a:ea typeface="黑体" pitchFamily="49" charset="-122"/>
                  <a:cs typeface="+mn-cs"/>
                </a:rPr>
                <a:t>B</a:t>
              </a:r>
              <a:r>
                <a:rPr lang="en-US" altLang="zh-CN" sz="2800" dirty="0">
                  <a:solidFill>
                    <a:schemeClr val="bg1"/>
                  </a:solidFill>
                  <a:latin typeface="黑体" pitchFamily="49" charset="-122"/>
                  <a:ea typeface="黑体" pitchFamily="49" charset="-122"/>
                  <a:cs typeface="+mn-cs"/>
                </a:rPr>
                <a:t>+</a:t>
              </a:r>
              <a:r>
                <a:rPr lang="zh-CN" altLang="en-US" sz="2800" dirty="0">
                  <a:solidFill>
                    <a:schemeClr val="bg1"/>
                  </a:solidFill>
                  <a:latin typeface="黑体" pitchFamily="49" charset="-122"/>
                  <a:ea typeface="黑体" pitchFamily="49" charset="-122"/>
                  <a:cs typeface="+mn-cs"/>
                </a:rPr>
                <a:t>树</a:t>
              </a:r>
            </a:p>
          </p:txBody>
        </p:sp>
      </p:grpSp>
      <p:grpSp>
        <p:nvGrpSpPr>
          <p:cNvPr id="283" name="Group 174">
            <a:extLst>
              <a:ext uri="{FF2B5EF4-FFF2-40B4-BE49-F238E27FC236}">
                <a16:creationId xmlns:a16="http://schemas.microsoft.com/office/drawing/2014/main" id="{0477523B-04FE-DBBD-6ADE-93632B784CC4}"/>
              </a:ext>
            </a:extLst>
          </p:cNvPr>
          <p:cNvGrpSpPr>
            <a:grpSpLocks/>
          </p:cNvGrpSpPr>
          <p:nvPr/>
        </p:nvGrpSpPr>
        <p:grpSpPr bwMode="auto">
          <a:xfrm>
            <a:off x="152400" y="1219200"/>
            <a:ext cx="8802688" cy="4073525"/>
            <a:chOff x="96" y="768"/>
            <a:chExt cx="5545" cy="2566"/>
          </a:xfrm>
        </p:grpSpPr>
        <p:grpSp>
          <p:nvGrpSpPr>
            <p:cNvPr id="284" name="Group 13">
              <a:extLst>
                <a:ext uri="{FF2B5EF4-FFF2-40B4-BE49-F238E27FC236}">
                  <a16:creationId xmlns:a16="http://schemas.microsoft.com/office/drawing/2014/main" id="{9ED8B8D2-B383-1DDE-BF74-5AB153301976}"/>
                </a:ext>
              </a:extLst>
            </p:cNvPr>
            <p:cNvGrpSpPr>
              <a:grpSpLocks/>
            </p:cNvGrpSpPr>
            <p:nvPr/>
          </p:nvGrpSpPr>
          <p:grpSpPr bwMode="auto">
            <a:xfrm>
              <a:off x="2544" y="1200"/>
              <a:ext cx="768" cy="192"/>
              <a:chOff x="960" y="2352"/>
              <a:chExt cx="768" cy="192"/>
            </a:xfrm>
          </p:grpSpPr>
          <p:sp>
            <p:nvSpPr>
              <p:cNvPr id="397" name="Rectangle 9">
                <a:extLst>
                  <a:ext uri="{FF2B5EF4-FFF2-40B4-BE49-F238E27FC236}">
                    <a16:creationId xmlns:a16="http://schemas.microsoft.com/office/drawing/2014/main" id="{EBFE04A0-17B0-4178-B0C4-CB215889B91B}"/>
                  </a:ext>
                </a:extLst>
              </p:cNvPr>
              <p:cNvSpPr>
                <a:spLocks noChangeArrowheads="1"/>
              </p:cNvSpPr>
              <p:nvPr/>
            </p:nvSpPr>
            <p:spPr bwMode="auto">
              <a:xfrm>
                <a:off x="1152" y="2352"/>
                <a:ext cx="192" cy="192"/>
              </a:xfrm>
              <a:prstGeom prst="rect">
                <a:avLst/>
              </a:prstGeom>
              <a:noFill/>
              <a:ln w="25400" cap="sq">
                <a:solidFill>
                  <a:srgbClr val="003300"/>
                </a:solidFill>
                <a:miter lim="800000"/>
                <a:headEnd type="none" w="sm" len="sm"/>
                <a:tailEnd type="none" w="sm" len="sm"/>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CC"/>
                  </a:solidFill>
                  <a:effectLst/>
                  <a:uLnTx/>
                  <a:uFillTx/>
                  <a:latin typeface="Arial Narrow"/>
                  <a:cs typeface="+mn-cs"/>
                </a:endParaRPr>
              </a:p>
            </p:txBody>
          </p:sp>
          <p:sp>
            <p:nvSpPr>
              <p:cNvPr id="398" name="Rectangle 10">
                <a:extLst>
                  <a:ext uri="{FF2B5EF4-FFF2-40B4-BE49-F238E27FC236}">
                    <a16:creationId xmlns:a16="http://schemas.microsoft.com/office/drawing/2014/main" id="{85C53C9E-A7FC-B61A-BB61-199DD4BE39E5}"/>
                  </a:ext>
                </a:extLst>
              </p:cNvPr>
              <p:cNvSpPr>
                <a:spLocks noChangeArrowheads="1"/>
              </p:cNvSpPr>
              <p:nvPr/>
            </p:nvSpPr>
            <p:spPr bwMode="auto">
              <a:xfrm>
                <a:off x="1344" y="2352"/>
                <a:ext cx="192" cy="192"/>
              </a:xfrm>
              <a:prstGeom prst="rect">
                <a:avLst/>
              </a:prstGeom>
              <a:noFill/>
              <a:ln w="25400" cap="sq">
                <a:solidFill>
                  <a:srgbClr val="003300"/>
                </a:solidFill>
                <a:miter lim="800000"/>
                <a:headEnd type="none" w="sm" len="sm"/>
                <a:tailEnd type="none" w="sm" len="sm"/>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CC"/>
                  </a:solidFill>
                  <a:effectLst/>
                  <a:uLnTx/>
                  <a:uFillTx/>
                  <a:latin typeface="Arial Narrow"/>
                  <a:cs typeface="+mn-cs"/>
                </a:endParaRPr>
              </a:p>
            </p:txBody>
          </p:sp>
          <p:sp>
            <p:nvSpPr>
              <p:cNvPr id="399" name="Rectangle 11">
                <a:extLst>
                  <a:ext uri="{FF2B5EF4-FFF2-40B4-BE49-F238E27FC236}">
                    <a16:creationId xmlns:a16="http://schemas.microsoft.com/office/drawing/2014/main" id="{AC42956E-A63F-A6EE-BE41-2D4A381ADD76}"/>
                  </a:ext>
                </a:extLst>
              </p:cNvPr>
              <p:cNvSpPr>
                <a:spLocks noChangeArrowheads="1"/>
              </p:cNvSpPr>
              <p:nvPr/>
            </p:nvSpPr>
            <p:spPr bwMode="auto">
              <a:xfrm>
                <a:off x="1536" y="2352"/>
                <a:ext cx="192" cy="192"/>
              </a:xfrm>
              <a:prstGeom prst="rect">
                <a:avLst/>
              </a:prstGeom>
              <a:noFill/>
              <a:ln w="25400" cap="sq">
                <a:solidFill>
                  <a:srgbClr val="003300"/>
                </a:solidFill>
                <a:miter lim="800000"/>
                <a:headEnd type="none" w="sm" len="sm"/>
                <a:tailEnd type="none" w="sm" len="sm"/>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CC"/>
                  </a:solidFill>
                  <a:effectLst/>
                  <a:uLnTx/>
                  <a:uFillTx/>
                  <a:latin typeface="Arial Narrow"/>
                  <a:cs typeface="+mn-cs"/>
                </a:endParaRPr>
              </a:p>
            </p:txBody>
          </p:sp>
          <p:sp>
            <p:nvSpPr>
              <p:cNvPr id="400" name="Rectangle 12">
                <a:extLst>
                  <a:ext uri="{FF2B5EF4-FFF2-40B4-BE49-F238E27FC236}">
                    <a16:creationId xmlns:a16="http://schemas.microsoft.com/office/drawing/2014/main" id="{E8342642-04B2-EC33-FF07-EA950B2A8741}"/>
                  </a:ext>
                </a:extLst>
              </p:cNvPr>
              <p:cNvSpPr>
                <a:spLocks noChangeArrowheads="1"/>
              </p:cNvSpPr>
              <p:nvPr/>
            </p:nvSpPr>
            <p:spPr bwMode="auto">
              <a:xfrm>
                <a:off x="960" y="2352"/>
                <a:ext cx="192" cy="192"/>
              </a:xfrm>
              <a:prstGeom prst="rect">
                <a:avLst/>
              </a:prstGeom>
              <a:noFill/>
              <a:ln w="25400" cap="sq">
                <a:solidFill>
                  <a:srgbClr val="003300"/>
                </a:solidFill>
                <a:miter lim="800000"/>
                <a:headEnd type="none" w="sm" len="sm"/>
                <a:tailEnd type="none" w="sm" len="sm"/>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CC"/>
                  </a:solidFill>
                  <a:effectLst/>
                  <a:uLnTx/>
                  <a:uFillTx/>
                  <a:latin typeface="Arial Narrow"/>
                  <a:cs typeface="+mn-cs"/>
                </a:endParaRPr>
              </a:p>
            </p:txBody>
          </p:sp>
        </p:grpSp>
        <p:grpSp>
          <p:nvGrpSpPr>
            <p:cNvPr id="285" name="Group 14">
              <a:extLst>
                <a:ext uri="{FF2B5EF4-FFF2-40B4-BE49-F238E27FC236}">
                  <a16:creationId xmlns:a16="http://schemas.microsoft.com/office/drawing/2014/main" id="{5D05F4C3-872A-2EBA-61CF-3A78572DD1D1}"/>
                </a:ext>
              </a:extLst>
            </p:cNvPr>
            <p:cNvGrpSpPr>
              <a:grpSpLocks/>
            </p:cNvGrpSpPr>
            <p:nvPr/>
          </p:nvGrpSpPr>
          <p:grpSpPr bwMode="auto">
            <a:xfrm>
              <a:off x="4032" y="1968"/>
              <a:ext cx="768" cy="192"/>
              <a:chOff x="960" y="2352"/>
              <a:chExt cx="768" cy="192"/>
            </a:xfrm>
          </p:grpSpPr>
          <p:sp>
            <p:nvSpPr>
              <p:cNvPr id="393" name="Rectangle 15">
                <a:extLst>
                  <a:ext uri="{FF2B5EF4-FFF2-40B4-BE49-F238E27FC236}">
                    <a16:creationId xmlns:a16="http://schemas.microsoft.com/office/drawing/2014/main" id="{CB9E6ADB-6861-6519-9D2C-4AFB2FA72547}"/>
                  </a:ext>
                </a:extLst>
              </p:cNvPr>
              <p:cNvSpPr>
                <a:spLocks noChangeArrowheads="1"/>
              </p:cNvSpPr>
              <p:nvPr/>
            </p:nvSpPr>
            <p:spPr bwMode="auto">
              <a:xfrm>
                <a:off x="1152" y="2352"/>
                <a:ext cx="192" cy="192"/>
              </a:xfrm>
              <a:prstGeom prst="rect">
                <a:avLst/>
              </a:prstGeom>
              <a:noFill/>
              <a:ln w="25400" cap="sq">
                <a:solidFill>
                  <a:srgbClr val="003300"/>
                </a:solidFill>
                <a:miter lim="800000"/>
                <a:headEnd type="none" w="sm" len="sm"/>
                <a:tailEnd type="none" w="sm" len="sm"/>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CC"/>
                  </a:solidFill>
                  <a:effectLst/>
                  <a:uLnTx/>
                  <a:uFillTx/>
                  <a:latin typeface="Arial Narrow"/>
                  <a:cs typeface="+mn-cs"/>
                </a:endParaRPr>
              </a:p>
            </p:txBody>
          </p:sp>
          <p:sp>
            <p:nvSpPr>
              <p:cNvPr id="394" name="Rectangle 16">
                <a:extLst>
                  <a:ext uri="{FF2B5EF4-FFF2-40B4-BE49-F238E27FC236}">
                    <a16:creationId xmlns:a16="http://schemas.microsoft.com/office/drawing/2014/main" id="{EEBE1997-627F-23F0-B298-484957BE77A0}"/>
                  </a:ext>
                </a:extLst>
              </p:cNvPr>
              <p:cNvSpPr>
                <a:spLocks noChangeArrowheads="1"/>
              </p:cNvSpPr>
              <p:nvPr/>
            </p:nvSpPr>
            <p:spPr bwMode="auto">
              <a:xfrm>
                <a:off x="1344" y="2352"/>
                <a:ext cx="192" cy="192"/>
              </a:xfrm>
              <a:prstGeom prst="rect">
                <a:avLst/>
              </a:prstGeom>
              <a:noFill/>
              <a:ln w="25400" cap="sq">
                <a:solidFill>
                  <a:srgbClr val="003300"/>
                </a:solidFill>
                <a:miter lim="800000"/>
                <a:headEnd type="none" w="sm" len="sm"/>
                <a:tailEnd type="none" w="sm" len="sm"/>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CC"/>
                  </a:solidFill>
                  <a:effectLst/>
                  <a:uLnTx/>
                  <a:uFillTx/>
                  <a:latin typeface="Arial Narrow"/>
                  <a:cs typeface="+mn-cs"/>
                </a:endParaRPr>
              </a:p>
            </p:txBody>
          </p:sp>
          <p:sp>
            <p:nvSpPr>
              <p:cNvPr id="395" name="Rectangle 17">
                <a:extLst>
                  <a:ext uri="{FF2B5EF4-FFF2-40B4-BE49-F238E27FC236}">
                    <a16:creationId xmlns:a16="http://schemas.microsoft.com/office/drawing/2014/main" id="{63EAB981-D4D9-C8FA-14B8-BA0860487AFE}"/>
                  </a:ext>
                </a:extLst>
              </p:cNvPr>
              <p:cNvSpPr>
                <a:spLocks noChangeArrowheads="1"/>
              </p:cNvSpPr>
              <p:nvPr/>
            </p:nvSpPr>
            <p:spPr bwMode="auto">
              <a:xfrm>
                <a:off x="1536" y="2352"/>
                <a:ext cx="192" cy="192"/>
              </a:xfrm>
              <a:prstGeom prst="rect">
                <a:avLst/>
              </a:prstGeom>
              <a:noFill/>
              <a:ln w="25400" cap="sq">
                <a:solidFill>
                  <a:srgbClr val="003300"/>
                </a:solidFill>
                <a:miter lim="800000"/>
                <a:headEnd type="none" w="sm" len="sm"/>
                <a:tailEnd type="none" w="sm" len="sm"/>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CC"/>
                  </a:solidFill>
                  <a:effectLst/>
                  <a:uLnTx/>
                  <a:uFillTx/>
                  <a:latin typeface="Arial Narrow"/>
                  <a:cs typeface="+mn-cs"/>
                </a:endParaRPr>
              </a:p>
            </p:txBody>
          </p:sp>
          <p:sp>
            <p:nvSpPr>
              <p:cNvPr id="396" name="Rectangle 18">
                <a:extLst>
                  <a:ext uri="{FF2B5EF4-FFF2-40B4-BE49-F238E27FC236}">
                    <a16:creationId xmlns:a16="http://schemas.microsoft.com/office/drawing/2014/main" id="{4ACE1DEE-51E9-089F-B895-C891FD97C91C}"/>
                  </a:ext>
                </a:extLst>
              </p:cNvPr>
              <p:cNvSpPr>
                <a:spLocks noChangeArrowheads="1"/>
              </p:cNvSpPr>
              <p:nvPr/>
            </p:nvSpPr>
            <p:spPr bwMode="auto">
              <a:xfrm>
                <a:off x="960" y="2352"/>
                <a:ext cx="192" cy="192"/>
              </a:xfrm>
              <a:prstGeom prst="rect">
                <a:avLst/>
              </a:prstGeom>
              <a:noFill/>
              <a:ln w="25400" cap="sq">
                <a:solidFill>
                  <a:srgbClr val="003300"/>
                </a:solidFill>
                <a:miter lim="800000"/>
                <a:headEnd type="none" w="sm" len="sm"/>
                <a:tailEnd type="none" w="sm" len="sm"/>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CC"/>
                  </a:solidFill>
                  <a:effectLst/>
                  <a:uLnTx/>
                  <a:uFillTx/>
                  <a:latin typeface="Arial Narrow"/>
                  <a:cs typeface="+mn-cs"/>
                </a:endParaRPr>
              </a:p>
            </p:txBody>
          </p:sp>
        </p:grpSp>
        <p:grpSp>
          <p:nvGrpSpPr>
            <p:cNvPr id="286" name="Group 27">
              <a:extLst>
                <a:ext uri="{FF2B5EF4-FFF2-40B4-BE49-F238E27FC236}">
                  <a16:creationId xmlns:a16="http://schemas.microsoft.com/office/drawing/2014/main" id="{B4A2660F-6137-EC53-2BDC-52E215B977B2}"/>
                </a:ext>
              </a:extLst>
            </p:cNvPr>
            <p:cNvGrpSpPr>
              <a:grpSpLocks/>
            </p:cNvGrpSpPr>
            <p:nvPr/>
          </p:nvGrpSpPr>
          <p:grpSpPr bwMode="auto">
            <a:xfrm>
              <a:off x="1008" y="1968"/>
              <a:ext cx="1152" cy="192"/>
              <a:chOff x="1104" y="1968"/>
              <a:chExt cx="1152" cy="192"/>
            </a:xfrm>
          </p:grpSpPr>
          <p:sp>
            <p:nvSpPr>
              <p:cNvPr id="387" name="Rectangle 20">
                <a:extLst>
                  <a:ext uri="{FF2B5EF4-FFF2-40B4-BE49-F238E27FC236}">
                    <a16:creationId xmlns:a16="http://schemas.microsoft.com/office/drawing/2014/main" id="{05F3DC48-ACB6-F130-7DCF-3A63F5069F24}"/>
                  </a:ext>
                </a:extLst>
              </p:cNvPr>
              <p:cNvSpPr>
                <a:spLocks noChangeArrowheads="1"/>
              </p:cNvSpPr>
              <p:nvPr/>
            </p:nvSpPr>
            <p:spPr bwMode="auto">
              <a:xfrm>
                <a:off x="1488" y="1968"/>
                <a:ext cx="192" cy="192"/>
              </a:xfrm>
              <a:prstGeom prst="rect">
                <a:avLst/>
              </a:prstGeom>
              <a:noFill/>
              <a:ln w="25400" cap="sq">
                <a:solidFill>
                  <a:srgbClr val="003300"/>
                </a:solidFill>
                <a:miter lim="800000"/>
                <a:headEnd type="none" w="sm" len="sm"/>
                <a:tailEnd type="none" w="sm" len="sm"/>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CC"/>
                  </a:solidFill>
                  <a:effectLst/>
                  <a:uLnTx/>
                  <a:uFillTx/>
                  <a:latin typeface="Arial Narrow"/>
                  <a:cs typeface="+mn-cs"/>
                </a:endParaRPr>
              </a:p>
            </p:txBody>
          </p:sp>
          <p:sp>
            <p:nvSpPr>
              <p:cNvPr id="388" name="Rectangle 21">
                <a:extLst>
                  <a:ext uri="{FF2B5EF4-FFF2-40B4-BE49-F238E27FC236}">
                    <a16:creationId xmlns:a16="http://schemas.microsoft.com/office/drawing/2014/main" id="{86573023-F909-C8FE-EA7B-8AA8213E672B}"/>
                  </a:ext>
                </a:extLst>
              </p:cNvPr>
              <p:cNvSpPr>
                <a:spLocks noChangeArrowheads="1"/>
              </p:cNvSpPr>
              <p:nvPr/>
            </p:nvSpPr>
            <p:spPr bwMode="auto">
              <a:xfrm>
                <a:off x="1680" y="1968"/>
                <a:ext cx="192" cy="192"/>
              </a:xfrm>
              <a:prstGeom prst="rect">
                <a:avLst/>
              </a:prstGeom>
              <a:noFill/>
              <a:ln w="25400" cap="sq">
                <a:solidFill>
                  <a:srgbClr val="003300"/>
                </a:solidFill>
                <a:miter lim="800000"/>
                <a:headEnd type="none" w="sm" len="sm"/>
                <a:tailEnd type="none" w="sm" len="sm"/>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CC"/>
                  </a:solidFill>
                  <a:effectLst/>
                  <a:uLnTx/>
                  <a:uFillTx/>
                  <a:latin typeface="Arial Narrow"/>
                  <a:cs typeface="+mn-cs"/>
                </a:endParaRPr>
              </a:p>
            </p:txBody>
          </p:sp>
          <p:sp>
            <p:nvSpPr>
              <p:cNvPr id="389" name="Rectangle 22">
                <a:extLst>
                  <a:ext uri="{FF2B5EF4-FFF2-40B4-BE49-F238E27FC236}">
                    <a16:creationId xmlns:a16="http://schemas.microsoft.com/office/drawing/2014/main" id="{0C113B42-32B5-39D2-8ABB-B66EC7CB3256}"/>
                  </a:ext>
                </a:extLst>
              </p:cNvPr>
              <p:cNvSpPr>
                <a:spLocks noChangeArrowheads="1"/>
              </p:cNvSpPr>
              <p:nvPr/>
            </p:nvSpPr>
            <p:spPr bwMode="auto">
              <a:xfrm>
                <a:off x="1872" y="1968"/>
                <a:ext cx="192" cy="192"/>
              </a:xfrm>
              <a:prstGeom prst="rect">
                <a:avLst/>
              </a:prstGeom>
              <a:noFill/>
              <a:ln w="25400" cap="sq">
                <a:solidFill>
                  <a:srgbClr val="003300"/>
                </a:solidFill>
                <a:miter lim="800000"/>
                <a:headEnd type="none" w="sm" len="sm"/>
                <a:tailEnd type="none" w="sm" len="sm"/>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CC"/>
                  </a:solidFill>
                  <a:effectLst/>
                  <a:uLnTx/>
                  <a:uFillTx/>
                  <a:latin typeface="Arial Narrow"/>
                  <a:cs typeface="+mn-cs"/>
                </a:endParaRPr>
              </a:p>
            </p:txBody>
          </p:sp>
          <p:sp>
            <p:nvSpPr>
              <p:cNvPr id="390" name="Rectangle 23">
                <a:extLst>
                  <a:ext uri="{FF2B5EF4-FFF2-40B4-BE49-F238E27FC236}">
                    <a16:creationId xmlns:a16="http://schemas.microsoft.com/office/drawing/2014/main" id="{07591C10-6F20-B4DE-6BDE-2ABCCCD6CD8C}"/>
                  </a:ext>
                </a:extLst>
              </p:cNvPr>
              <p:cNvSpPr>
                <a:spLocks noChangeArrowheads="1"/>
              </p:cNvSpPr>
              <p:nvPr/>
            </p:nvSpPr>
            <p:spPr bwMode="auto">
              <a:xfrm>
                <a:off x="1296" y="1968"/>
                <a:ext cx="192" cy="192"/>
              </a:xfrm>
              <a:prstGeom prst="rect">
                <a:avLst/>
              </a:prstGeom>
              <a:noFill/>
              <a:ln w="25400" cap="sq">
                <a:solidFill>
                  <a:srgbClr val="003300"/>
                </a:solidFill>
                <a:miter lim="800000"/>
                <a:headEnd type="none" w="sm" len="sm"/>
                <a:tailEnd type="none" w="sm" len="sm"/>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CC"/>
                  </a:solidFill>
                  <a:effectLst/>
                  <a:uLnTx/>
                  <a:uFillTx/>
                  <a:latin typeface="Arial Narrow"/>
                  <a:cs typeface="+mn-cs"/>
                </a:endParaRPr>
              </a:p>
            </p:txBody>
          </p:sp>
          <p:sp>
            <p:nvSpPr>
              <p:cNvPr id="391" name="Rectangle 25">
                <a:extLst>
                  <a:ext uri="{FF2B5EF4-FFF2-40B4-BE49-F238E27FC236}">
                    <a16:creationId xmlns:a16="http://schemas.microsoft.com/office/drawing/2014/main" id="{43A5C240-6224-5041-6443-603F7B31FD8A}"/>
                  </a:ext>
                </a:extLst>
              </p:cNvPr>
              <p:cNvSpPr>
                <a:spLocks noChangeArrowheads="1"/>
              </p:cNvSpPr>
              <p:nvPr/>
            </p:nvSpPr>
            <p:spPr bwMode="auto">
              <a:xfrm>
                <a:off x="2064" y="1968"/>
                <a:ext cx="192" cy="192"/>
              </a:xfrm>
              <a:prstGeom prst="rect">
                <a:avLst/>
              </a:prstGeom>
              <a:noFill/>
              <a:ln w="25400" cap="sq">
                <a:solidFill>
                  <a:srgbClr val="003300"/>
                </a:solidFill>
                <a:miter lim="800000"/>
                <a:headEnd type="none" w="sm" len="sm"/>
                <a:tailEnd type="none" w="sm" len="sm"/>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CC"/>
                  </a:solidFill>
                  <a:effectLst/>
                  <a:uLnTx/>
                  <a:uFillTx/>
                  <a:latin typeface="Arial Narrow"/>
                  <a:cs typeface="+mn-cs"/>
                </a:endParaRPr>
              </a:p>
            </p:txBody>
          </p:sp>
          <p:sp>
            <p:nvSpPr>
              <p:cNvPr id="392" name="Rectangle 26">
                <a:extLst>
                  <a:ext uri="{FF2B5EF4-FFF2-40B4-BE49-F238E27FC236}">
                    <a16:creationId xmlns:a16="http://schemas.microsoft.com/office/drawing/2014/main" id="{27E1D99E-023F-ACA8-F814-78D33306D9C3}"/>
                  </a:ext>
                </a:extLst>
              </p:cNvPr>
              <p:cNvSpPr>
                <a:spLocks noChangeArrowheads="1"/>
              </p:cNvSpPr>
              <p:nvPr/>
            </p:nvSpPr>
            <p:spPr bwMode="auto">
              <a:xfrm>
                <a:off x="1104" y="1968"/>
                <a:ext cx="192" cy="192"/>
              </a:xfrm>
              <a:prstGeom prst="rect">
                <a:avLst/>
              </a:prstGeom>
              <a:noFill/>
              <a:ln w="25400" cap="sq">
                <a:solidFill>
                  <a:srgbClr val="003300"/>
                </a:solidFill>
                <a:miter lim="800000"/>
                <a:headEnd type="none" w="sm" len="sm"/>
                <a:tailEnd type="none" w="sm" len="sm"/>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CC"/>
                  </a:solidFill>
                  <a:effectLst/>
                  <a:uLnTx/>
                  <a:uFillTx/>
                  <a:latin typeface="Arial Narrow"/>
                  <a:cs typeface="+mn-cs"/>
                </a:endParaRPr>
              </a:p>
            </p:txBody>
          </p:sp>
        </p:grpSp>
        <p:grpSp>
          <p:nvGrpSpPr>
            <p:cNvPr id="287" name="Group 28">
              <a:extLst>
                <a:ext uri="{FF2B5EF4-FFF2-40B4-BE49-F238E27FC236}">
                  <a16:creationId xmlns:a16="http://schemas.microsoft.com/office/drawing/2014/main" id="{5310604D-B20B-45F8-6307-76A64C986A96}"/>
                </a:ext>
              </a:extLst>
            </p:cNvPr>
            <p:cNvGrpSpPr>
              <a:grpSpLocks/>
            </p:cNvGrpSpPr>
            <p:nvPr/>
          </p:nvGrpSpPr>
          <p:grpSpPr bwMode="auto">
            <a:xfrm>
              <a:off x="1008" y="2688"/>
              <a:ext cx="1152" cy="192"/>
              <a:chOff x="1104" y="1968"/>
              <a:chExt cx="1152" cy="192"/>
            </a:xfrm>
          </p:grpSpPr>
          <p:sp>
            <p:nvSpPr>
              <p:cNvPr id="381" name="Rectangle 29">
                <a:extLst>
                  <a:ext uri="{FF2B5EF4-FFF2-40B4-BE49-F238E27FC236}">
                    <a16:creationId xmlns:a16="http://schemas.microsoft.com/office/drawing/2014/main" id="{624325F5-9098-8F35-B84E-6CD4A2432A8C}"/>
                  </a:ext>
                </a:extLst>
              </p:cNvPr>
              <p:cNvSpPr>
                <a:spLocks noChangeArrowheads="1"/>
              </p:cNvSpPr>
              <p:nvPr/>
            </p:nvSpPr>
            <p:spPr bwMode="auto">
              <a:xfrm>
                <a:off x="1488" y="1968"/>
                <a:ext cx="192" cy="192"/>
              </a:xfrm>
              <a:prstGeom prst="rect">
                <a:avLst/>
              </a:prstGeom>
              <a:noFill/>
              <a:ln w="25400" cap="sq">
                <a:solidFill>
                  <a:srgbClr val="003300"/>
                </a:solidFill>
                <a:miter lim="800000"/>
                <a:headEnd type="none" w="sm" len="sm"/>
                <a:tailEnd type="none" w="sm" len="sm"/>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CC"/>
                  </a:solidFill>
                  <a:effectLst/>
                  <a:uLnTx/>
                  <a:uFillTx/>
                  <a:latin typeface="Arial Narrow"/>
                  <a:cs typeface="+mn-cs"/>
                </a:endParaRPr>
              </a:p>
            </p:txBody>
          </p:sp>
          <p:sp>
            <p:nvSpPr>
              <p:cNvPr id="382" name="Rectangle 30">
                <a:extLst>
                  <a:ext uri="{FF2B5EF4-FFF2-40B4-BE49-F238E27FC236}">
                    <a16:creationId xmlns:a16="http://schemas.microsoft.com/office/drawing/2014/main" id="{E8ACC6BE-FD25-8600-4AA0-22B6208A8B20}"/>
                  </a:ext>
                </a:extLst>
              </p:cNvPr>
              <p:cNvSpPr>
                <a:spLocks noChangeArrowheads="1"/>
              </p:cNvSpPr>
              <p:nvPr/>
            </p:nvSpPr>
            <p:spPr bwMode="auto">
              <a:xfrm>
                <a:off x="1680" y="1968"/>
                <a:ext cx="192" cy="192"/>
              </a:xfrm>
              <a:prstGeom prst="rect">
                <a:avLst/>
              </a:prstGeom>
              <a:noFill/>
              <a:ln w="25400" cap="sq">
                <a:solidFill>
                  <a:srgbClr val="003300"/>
                </a:solidFill>
                <a:miter lim="800000"/>
                <a:headEnd type="none" w="sm" len="sm"/>
                <a:tailEnd type="none" w="sm" len="sm"/>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CC"/>
                  </a:solidFill>
                  <a:effectLst/>
                  <a:uLnTx/>
                  <a:uFillTx/>
                  <a:latin typeface="Arial Narrow"/>
                  <a:cs typeface="+mn-cs"/>
                </a:endParaRPr>
              </a:p>
            </p:txBody>
          </p:sp>
          <p:sp>
            <p:nvSpPr>
              <p:cNvPr id="383" name="Rectangle 31">
                <a:extLst>
                  <a:ext uri="{FF2B5EF4-FFF2-40B4-BE49-F238E27FC236}">
                    <a16:creationId xmlns:a16="http://schemas.microsoft.com/office/drawing/2014/main" id="{EAF7B33A-F97A-A3BC-E971-200E2608E1DE}"/>
                  </a:ext>
                </a:extLst>
              </p:cNvPr>
              <p:cNvSpPr>
                <a:spLocks noChangeArrowheads="1"/>
              </p:cNvSpPr>
              <p:nvPr/>
            </p:nvSpPr>
            <p:spPr bwMode="auto">
              <a:xfrm>
                <a:off x="1872" y="1968"/>
                <a:ext cx="192" cy="192"/>
              </a:xfrm>
              <a:prstGeom prst="rect">
                <a:avLst/>
              </a:prstGeom>
              <a:noFill/>
              <a:ln w="25400" cap="sq">
                <a:solidFill>
                  <a:srgbClr val="003300"/>
                </a:solidFill>
                <a:miter lim="800000"/>
                <a:headEnd type="none" w="sm" len="sm"/>
                <a:tailEnd type="none" w="sm" len="sm"/>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CC"/>
                  </a:solidFill>
                  <a:effectLst/>
                  <a:uLnTx/>
                  <a:uFillTx/>
                  <a:latin typeface="Arial Narrow"/>
                  <a:cs typeface="+mn-cs"/>
                </a:endParaRPr>
              </a:p>
            </p:txBody>
          </p:sp>
          <p:sp>
            <p:nvSpPr>
              <p:cNvPr id="384" name="Rectangle 32">
                <a:extLst>
                  <a:ext uri="{FF2B5EF4-FFF2-40B4-BE49-F238E27FC236}">
                    <a16:creationId xmlns:a16="http://schemas.microsoft.com/office/drawing/2014/main" id="{6C11AD5B-A997-79B2-3A9A-DED21CEA7702}"/>
                  </a:ext>
                </a:extLst>
              </p:cNvPr>
              <p:cNvSpPr>
                <a:spLocks noChangeArrowheads="1"/>
              </p:cNvSpPr>
              <p:nvPr/>
            </p:nvSpPr>
            <p:spPr bwMode="auto">
              <a:xfrm>
                <a:off x="1296" y="1968"/>
                <a:ext cx="192" cy="192"/>
              </a:xfrm>
              <a:prstGeom prst="rect">
                <a:avLst/>
              </a:prstGeom>
              <a:noFill/>
              <a:ln w="25400" cap="sq">
                <a:solidFill>
                  <a:srgbClr val="003300"/>
                </a:solidFill>
                <a:miter lim="800000"/>
                <a:headEnd type="none" w="sm" len="sm"/>
                <a:tailEnd type="none" w="sm" len="sm"/>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CC"/>
                  </a:solidFill>
                  <a:effectLst/>
                  <a:uLnTx/>
                  <a:uFillTx/>
                  <a:latin typeface="Arial Narrow"/>
                  <a:cs typeface="+mn-cs"/>
                </a:endParaRPr>
              </a:p>
            </p:txBody>
          </p:sp>
          <p:sp>
            <p:nvSpPr>
              <p:cNvPr id="385" name="Rectangle 33">
                <a:extLst>
                  <a:ext uri="{FF2B5EF4-FFF2-40B4-BE49-F238E27FC236}">
                    <a16:creationId xmlns:a16="http://schemas.microsoft.com/office/drawing/2014/main" id="{14B8E3F8-A122-013D-F6CF-8450D7934A55}"/>
                  </a:ext>
                </a:extLst>
              </p:cNvPr>
              <p:cNvSpPr>
                <a:spLocks noChangeArrowheads="1"/>
              </p:cNvSpPr>
              <p:nvPr/>
            </p:nvSpPr>
            <p:spPr bwMode="auto">
              <a:xfrm>
                <a:off x="2064" y="1968"/>
                <a:ext cx="192" cy="192"/>
              </a:xfrm>
              <a:prstGeom prst="rect">
                <a:avLst/>
              </a:prstGeom>
              <a:noFill/>
              <a:ln w="25400" cap="sq">
                <a:solidFill>
                  <a:srgbClr val="003300"/>
                </a:solidFill>
                <a:miter lim="800000"/>
                <a:headEnd type="none" w="sm" len="sm"/>
                <a:tailEnd type="none" w="sm" len="sm"/>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CC"/>
                  </a:solidFill>
                  <a:effectLst/>
                  <a:uLnTx/>
                  <a:uFillTx/>
                  <a:latin typeface="Arial Narrow"/>
                  <a:cs typeface="+mn-cs"/>
                </a:endParaRPr>
              </a:p>
            </p:txBody>
          </p:sp>
          <p:sp>
            <p:nvSpPr>
              <p:cNvPr id="386" name="Rectangle 34">
                <a:extLst>
                  <a:ext uri="{FF2B5EF4-FFF2-40B4-BE49-F238E27FC236}">
                    <a16:creationId xmlns:a16="http://schemas.microsoft.com/office/drawing/2014/main" id="{C74A48A5-5B0F-4742-6272-449417AA35DD}"/>
                  </a:ext>
                </a:extLst>
              </p:cNvPr>
              <p:cNvSpPr>
                <a:spLocks noChangeArrowheads="1"/>
              </p:cNvSpPr>
              <p:nvPr/>
            </p:nvSpPr>
            <p:spPr bwMode="auto">
              <a:xfrm>
                <a:off x="1104" y="1968"/>
                <a:ext cx="192" cy="192"/>
              </a:xfrm>
              <a:prstGeom prst="rect">
                <a:avLst/>
              </a:prstGeom>
              <a:noFill/>
              <a:ln w="25400" cap="sq">
                <a:solidFill>
                  <a:srgbClr val="003300"/>
                </a:solidFill>
                <a:miter lim="800000"/>
                <a:headEnd type="none" w="sm" len="sm"/>
                <a:tailEnd type="none" w="sm" len="sm"/>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CC"/>
                  </a:solidFill>
                  <a:effectLst/>
                  <a:uLnTx/>
                  <a:uFillTx/>
                  <a:latin typeface="Arial Narrow"/>
                  <a:cs typeface="+mn-cs"/>
                </a:endParaRPr>
              </a:p>
            </p:txBody>
          </p:sp>
        </p:grpSp>
        <p:grpSp>
          <p:nvGrpSpPr>
            <p:cNvPr id="288" name="Group 35">
              <a:extLst>
                <a:ext uri="{FF2B5EF4-FFF2-40B4-BE49-F238E27FC236}">
                  <a16:creationId xmlns:a16="http://schemas.microsoft.com/office/drawing/2014/main" id="{0DCB01A1-6075-E21E-5862-53E0FEF6541B}"/>
                </a:ext>
              </a:extLst>
            </p:cNvPr>
            <p:cNvGrpSpPr>
              <a:grpSpLocks/>
            </p:cNvGrpSpPr>
            <p:nvPr/>
          </p:nvGrpSpPr>
          <p:grpSpPr bwMode="auto">
            <a:xfrm>
              <a:off x="2282" y="2688"/>
              <a:ext cx="1152" cy="192"/>
              <a:chOff x="1104" y="1968"/>
              <a:chExt cx="1152" cy="192"/>
            </a:xfrm>
          </p:grpSpPr>
          <p:sp>
            <p:nvSpPr>
              <p:cNvPr id="375" name="Rectangle 36">
                <a:extLst>
                  <a:ext uri="{FF2B5EF4-FFF2-40B4-BE49-F238E27FC236}">
                    <a16:creationId xmlns:a16="http://schemas.microsoft.com/office/drawing/2014/main" id="{473C415B-9A40-7A14-868C-1486DECCC120}"/>
                  </a:ext>
                </a:extLst>
              </p:cNvPr>
              <p:cNvSpPr>
                <a:spLocks noChangeArrowheads="1"/>
              </p:cNvSpPr>
              <p:nvPr/>
            </p:nvSpPr>
            <p:spPr bwMode="auto">
              <a:xfrm>
                <a:off x="1488" y="1968"/>
                <a:ext cx="192" cy="192"/>
              </a:xfrm>
              <a:prstGeom prst="rect">
                <a:avLst/>
              </a:prstGeom>
              <a:noFill/>
              <a:ln w="25400" cap="sq">
                <a:solidFill>
                  <a:srgbClr val="003300"/>
                </a:solidFill>
                <a:miter lim="800000"/>
                <a:headEnd type="none" w="sm" len="sm"/>
                <a:tailEnd type="none" w="sm" len="sm"/>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CC"/>
                  </a:solidFill>
                  <a:effectLst/>
                  <a:uLnTx/>
                  <a:uFillTx/>
                  <a:latin typeface="Arial Narrow"/>
                  <a:cs typeface="+mn-cs"/>
                </a:endParaRPr>
              </a:p>
            </p:txBody>
          </p:sp>
          <p:sp>
            <p:nvSpPr>
              <p:cNvPr id="376" name="Rectangle 37">
                <a:extLst>
                  <a:ext uri="{FF2B5EF4-FFF2-40B4-BE49-F238E27FC236}">
                    <a16:creationId xmlns:a16="http://schemas.microsoft.com/office/drawing/2014/main" id="{CC42DE3A-22E4-35BA-8F2D-03DC2909025E}"/>
                  </a:ext>
                </a:extLst>
              </p:cNvPr>
              <p:cNvSpPr>
                <a:spLocks noChangeArrowheads="1"/>
              </p:cNvSpPr>
              <p:nvPr/>
            </p:nvSpPr>
            <p:spPr bwMode="auto">
              <a:xfrm>
                <a:off x="1680" y="1968"/>
                <a:ext cx="192" cy="192"/>
              </a:xfrm>
              <a:prstGeom prst="rect">
                <a:avLst/>
              </a:prstGeom>
              <a:noFill/>
              <a:ln w="25400" cap="sq">
                <a:solidFill>
                  <a:srgbClr val="003300"/>
                </a:solidFill>
                <a:miter lim="800000"/>
                <a:headEnd type="none" w="sm" len="sm"/>
                <a:tailEnd type="none" w="sm" len="sm"/>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CC"/>
                  </a:solidFill>
                  <a:effectLst/>
                  <a:uLnTx/>
                  <a:uFillTx/>
                  <a:latin typeface="Arial Narrow"/>
                  <a:cs typeface="+mn-cs"/>
                </a:endParaRPr>
              </a:p>
            </p:txBody>
          </p:sp>
          <p:sp>
            <p:nvSpPr>
              <p:cNvPr id="377" name="Rectangle 38">
                <a:extLst>
                  <a:ext uri="{FF2B5EF4-FFF2-40B4-BE49-F238E27FC236}">
                    <a16:creationId xmlns:a16="http://schemas.microsoft.com/office/drawing/2014/main" id="{039C5A90-073A-14EE-0B22-9726AF10C56D}"/>
                  </a:ext>
                </a:extLst>
              </p:cNvPr>
              <p:cNvSpPr>
                <a:spLocks noChangeArrowheads="1"/>
              </p:cNvSpPr>
              <p:nvPr/>
            </p:nvSpPr>
            <p:spPr bwMode="auto">
              <a:xfrm>
                <a:off x="1872" y="1968"/>
                <a:ext cx="192" cy="192"/>
              </a:xfrm>
              <a:prstGeom prst="rect">
                <a:avLst/>
              </a:prstGeom>
              <a:noFill/>
              <a:ln w="25400" cap="sq">
                <a:solidFill>
                  <a:srgbClr val="003300"/>
                </a:solidFill>
                <a:miter lim="800000"/>
                <a:headEnd type="none" w="sm" len="sm"/>
                <a:tailEnd type="none" w="sm" len="sm"/>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CC"/>
                  </a:solidFill>
                  <a:effectLst/>
                  <a:uLnTx/>
                  <a:uFillTx/>
                  <a:latin typeface="Arial Narrow"/>
                  <a:cs typeface="+mn-cs"/>
                </a:endParaRPr>
              </a:p>
            </p:txBody>
          </p:sp>
          <p:sp>
            <p:nvSpPr>
              <p:cNvPr id="378" name="Rectangle 39">
                <a:extLst>
                  <a:ext uri="{FF2B5EF4-FFF2-40B4-BE49-F238E27FC236}">
                    <a16:creationId xmlns:a16="http://schemas.microsoft.com/office/drawing/2014/main" id="{1CDFA588-A490-4086-5D5C-9B6FA18A806E}"/>
                  </a:ext>
                </a:extLst>
              </p:cNvPr>
              <p:cNvSpPr>
                <a:spLocks noChangeArrowheads="1"/>
              </p:cNvSpPr>
              <p:nvPr/>
            </p:nvSpPr>
            <p:spPr bwMode="auto">
              <a:xfrm>
                <a:off x="1296" y="1968"/>
                <a:ext cx="192" cy="192"/>
              </a:xfrm>
              <a:prstGeom prst="rect">
                <a:avLst/>
              </a:prstGeom>
              <a:noFill/>
              <a:ln w="25400" cap="sq">
                <a:solidFill>
                  <a:srgbClr val="003300"/>
                </a:solidFill>
                <a:miter lim="800000"/>
                <a:headEnd type="none" w="sm" len="sm"/>
                <a:tailEnd type="none" w="sm" len="sm"/>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CC"/>
                  </a:solidFill>
                  <a:effectLst/>
                  <a:uLnTx/>
                  <a:uFillTx/>
                  <a:latin typeface="Arial Narrow"/>
                  <a:cs typeface="+mn-cs"/>
                </a:endParaRPr>
              </a:p>
            </p:txBody>
          </p:sp>
          <p:sp>
            <p:nvSpPr>
              <p:cNvPr id="379" name="Rectangle 40">
                <a:extLst>
                  <a:ext uri="{FF2B5EF4-FFF2-40B4-BE49-F238E27FC236}">
                    <a16:creationId xmlns:a16="http://schemas.microsoft.com/office/drawing/2014/main" id="{4AF86DE7-2EFF-988B-A1D7-F6837C9153AE}"/>
                  </a:ext>
                </a:extLst>
              </p:cNvPr>
              <p:cNvSpPr>
                <a:spLocks noChangeArrowheads="1"/>
              </p:cNvSpPr>
              <p:nvPr/>
            </p:nvSpPr>
            <p:spPr bwMode="auto">
              <a:xfrm>
                <a:off x="2064" y="1968"/>
                <a:ext cx="192" cy="192"/>
              </a:xfrm>
              <a:prstGeom prst="rect">
                <a:avLst/>
              </a:prstGeom>
              <a:noFill/>
              <a:ln w="25400" cap="sq">
                <a:solidFill>
                  <a:srgbClr val="003300"/>
                </a:solidFill>
                <a:miter lim="800000"/>
                <a:headEnd type="none" w="sm" len="sm"/>
                <a:tailEnd type="none" w="sm" len="sm"/>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CC"/>
                  </a:solidFill>
                  <a:effectLst/>
                  <a:uLnTx/>
                  <a:uFillTx/>
                  <a:latin typeface="Arial Narrow"/>
                  <a:cs typeface="+mn-cs"/>
                </a:endParaRPr>
              </a:p>
            </p:txBody>
          </p:sp>
          <p:sp>
            <p:nvSpPr>
              <p:cNvPr id="380" name="Rectangle 41">
                <a:extLst>
                  <a:ext uri="{FF2B5EF4-FFF2-40B4-BE49-F238E27FC236}">
                    <a16:creationId xmlns:a16="http://schemas.microsoft.com/office/drawing/2014/main" id="{CE3E1612-A235-3B8F-0279-0EF6C5A95D49}"/>
                  </a:ext>
                </a:extLst>
              </p:cNvPr>
              <p:cNvSpPr>
                <a:spLocks noChangeArrowheads="1"/>
              </p:cNvSpPr>
              <p:nvPr/>
            </p:nvSpPr>
            <p:spPr bwMode="auto">
              <a:xfrm>
                <a:off x="1104" y="1968"/>
                <a:ext cx="192" cy="192"/>
              </a:xfrm>
              <a:prstGeom prst="rect">
                <a:avLst/>
              </a:prstGeom>
              <a:noFill/>
              <a:ln w="25400" cap="sq">
                <a:solidFill>
                  <a:srgbClr val="003300"/>
                </a:solidFill>
                <a:miter lim="800000"/>
                <a:headEnd type="none" w="sm" len="sm"/>
                <a:tailEnd type="none" w="sm" len="sm"/>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CC"/>
                  </a:solidFill>
                  <a:effectLst/>
                  <a:uLnTx/>
                  <a:uFillTx/>
                  <a:latin typeface="Arial Narrow"/>
                  <a:cs typeface="+mn-cs"/>
                </a:endParaRPr>
              </a:p>
            </p:txBody>
          </p:sp>
        </p:grpSp>
        <p:grpSp>
          <p:nvGrpSpPr>
            <p:cNvPr id="289" name="Group 42">
              <a:extLst>
                <a:ext uri="{FF2B5EF4-FFF2-40B4-BE49-F238E27FC236}">
                  <a16:creationId xmlns:a16="http://schemas.microsoft.com/office/drawing/2014/main" id="{5FF51667-44DD-B3DE-FC85-0013FAD2954E}"/>
                </a:ext>
              </a:extLst>
            </p:cNvPr>
            <p:cNvGrpSpPr>
              <a:grpSpLocks/>
            </p:cNvGrpSpPr>
            <p:nvPr/>
          </p:nvGrpSpPr>
          <p:grpSpPr bwMode="auto">
            <a:xfrm>
              <a:off x="3578" y="2688"/>
              <a:ext cx="1152" cy="192"/>
              <a:chOff x="1104" y="1968"/>
              <a:chExt cx="1152" cy="192"/>
            </a:xfrm>
          </p:grpSpPr>
          <p:sp>
            <p:nvSpPr>
              <p:cNvPr id="369" name="Rectangle 43">
                <a:extLst>
                  <a:ext uri="{FF2B5EF4-FFF2-40B4-BE49-F238E27FC236}">
                    <a16:creationId xmlns:a16="http://schemas.microsoft.com/office/drawing/2014/main" id="{414847D2-5E80-0FC3-49F5-CD58B8AFA4B2}"/>
                  </a:ext>
                </a:extLst>
              </p:cNvPr>
              <p:cNvSpPr>
                <a:spLocks noChangeArrowheads="1"/>
              </p:cNvSpPr>
              <p:nvPr/>
            </p:nvSpPr>
            <p:spPr bwMode="auto">
              <a:xfrm>
                <a:off x="1488" y="1968"/>
                <a:ext cx="192" cy="192"/>
              </a:xfrm>
              <a:prstGeom prst="rect">
                <a:avLst/>
              </a:prstGeom>
              <a:noFill/>
              <a:ln w="25400" cap="sq">
                <a:solidFill>
                  <a:srgbClr val="003300"/>
                </a:solidFill>
                <a:miter lim="800000"/>
                <a:headEnd type="none" w="sm" len="sm"/>
                <a:tailEnd type="none" w="sm" len="sm"/>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CC"/>
                  </a:solidFill>
                  <a:effectLst/>
                  <a:uLnTx/>
                  <a:uFillTx/>
                  <a:latin typeface="Arial Narrow"/>
                  <a:cs typeface="+mn-cs"/>
                </a:endParaRPr>
              </a:p>
            </p:txBody>
          </p:sp>
          <p:sp>
            <p:nvSpPr>
              <p:cNvPr id="370" name="Rectangle 44">
                <a:extLst>
                  <a:ext uri="{FF2B5EF4-FFF2-40B4-BE49-F238E27FC236}">
                    <a16:creationId xmlns:a16="http://schemas.microsoft.com/office/drawing/2014/main" id="{F8F755AE-85F6-F40B-0176-E4C517E2C3AC}"/>
                  </a:ext>
                </a:extLst>
              </p:cNvPr>
              <p:cNvSpPr>
                <a:spLocks noChangeArrowheads="1"/>
              </p:cNvSpPr>
              <p:nvPr/>
            </p:nvSpPr>
            <p:spPr bwMode="auto">
              <a:xfrm>
                <a:off x="1680" y="1968"/>
                <a:ext cx="192" cy="192"/>
              </a:xfrm>
              <a:prstGeom prst="rect">
                <a:avLst/>
              </a:prstGeom>
              <a:noFill/>
              <a:ln w="25400" cap="sq">
                <a:solidFill>
                  <a:srgbClr val="003300"/>
                </a:solidFill>
                <a:miter lim="800000"/>
                <a:headEnd type="none" w="sm" len="sm"/>
                <a:tailEnd type="none" w="sm" len="sm"/>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CC"/>
                  </a:solidFill>
                  <a:effectLst/>
                  <a:uLnTx/>
                  <a:uFillTx/>
                  <a:latin typeface="Arial Narrow"/>
                  <a:cs typeface="+mn-cs"/>
                </a:endParaRPr>
              </a:p>
            </p:txBody>
          </p:sp>
          <p:sp>
            <p:nvSpPr>
              <p:cNvPr id="371" name="Rectangle 45">
                <a:extLst>
                  <a:ext uri="{FF2B5EF4-FFF2-40B4-BE49-F238E27FC236}">
                    <a16:creationId xmlns:a16="http://schemas.microsoft.com/office/drawing/2014/main" id="{DDD5493E-0E88-CE97-56E0-7760BFF7183A}"/>
                  </a:ext>
                </a:extLst>
              </p:cNvPr>
              <p:cNvSpPr>
                <a:spLocks noChangeArrowheads="1"/>
              </p:cNvSpPr>
              <p:nvPr/>
            </p:nvSpPr>
            <p:spPr bwMode="auto">
              <a:xfrm>
                <a:off x="1872" y="1968"/>
                <a:ext cx="192" cy="192"/>
              </a:xfrm>
              <a:prstGeom prst="rect">
                <a:avLst/>
              </a:prstGeom>
              <a:noFill/>
              <a:ln w="25400" cap="sq">
                <a:solidFill>
                  <a:srgbClr val="003300"/>
                </a:solidFill>
                <a:miter lim="800000"/>
                <a:headEnd type="none" w="sm" len="sm"/>
                <a:tailEnd type="none" w="sm" len="sm"/>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CC"/>
                  </a:solidFill>
                  <a:effectLst/>
                  <a:uLnTx/>
                  <a:uFillTx/>
                  <a:latin typeface="Arial Narrow"/>
                  <a:cs typeface="+mn-cs"/>
                </a:endParaRPr>
              </a:p>
            </p:txBody>
          </p:sp>
          <p:sp>
            <p:nvSpPr>
              <p:cNvPr id="372" name="Rectangle 46">
                <a:extLst>
                  <a:ext uri="{FF2B5EF4-FFF2-40B4-BE49-F238E27FC236}">
                    <a16:creationId xmlns:a16="http://schemas.microsoft.com/office/drawing/2014/main" id="{EBE263F8-16C6-EA93-BCA8-8A4606346DB5}"/>
                  </a:ext>
                </a:extLst>
              </p:cNvPr>
              <p:cNvSpPr>
                <a:spLocks noChangeArrowheads="1"/>
              </p:cNvSpPr>
              <p:nvPr/>
            </p:nvSpPr>
            <p:spPr bwMode="auto">
              <a:xfrm>
                <a:off x="1296" y="1968"/>
                <a:ext cx="192" cy="192"/>
              </a:xfrm>
              <a:prstGeom prst="rect">
                <a:avLst/>
              </a:prstGeom>
              <a:noFill/>
              <a:ln w="25400" cap="sq">
                <a:solidFill>
                  <a:srgbClr val="003300"/>
                </a:solidFill>
                <a:miter lim="800000"/>
                <a:headEnd type="none" w="sm" len="sm"/>
                <a:tailEnd type="none" w="sm" len="sm"/>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CC"/>
                  </a:solidFill>
                  <a:effectLst/>
                  <a:uLnTx/>
                  <a:uFillTx/>
                  <a:latin typeface="Arial Narrow"/>
                  <a:cs typeface="+mn-cs"/>
                </a:endParaRPr>
              </a:p>
            </p:txBody>
          </p:sp>
          <p:sp>
            <p:nvSpPr>
              <p:cNvPr id="373" name="Rectangle 47">
                <a:extLst>
                  <a:ext uri="{FF2B5EF4-FFF2-40B4-BE49-F238E27FC236}">
                    <a16:creationId xmlns:a16="http://schemas.microsoft.com/office/drawing/2014/main" id="{34C6EA16-3B72-C634-CC02-1DFE77FC1F28}"/>
                  </a:ext>
                </a:extLst>
              </p:cNvPr>
              <p:cNvSpPr>
                <a:spLocks noChangeArrowheads="1"/>
              </p:cNvSpPr>
              <p:nvPr/>
            </p:nvSpPr>
            <p:spPr bwMode="auto">
              <a:xfrm>
                <a:off x="2064" y="1968"/>
                <a:ext cx="192" cy="192"/>
              </a:xfrm>
              <a:prstGeom prst="rect">
                <a:avLst/>
              </a:prstGeom>
              <a:noFill/>
              <a:ln w="25400" cap="sq">
                <a:solidFill>
                  <a:srgbClr val="003300"/>
                </a:solidFill>
                <a:miter lim="800000"/>
                <a:headEnd type="none" w="sm" len="sm"/>
                <a:tailEnd type="none" w="sm" len="sm"/>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CC"/>
                  </a:solidFill>
                  <a:effectLst/>
                  <a:uLnTx/>
                  <a:uFillTx/>
                  <a:latin typeface="Arial Narrow"/>
                  <a:cs typeface="+mn-cs"/>
                </a:endParaRPr>
              </a:p>
            </p:txBody>
          </p:sp>
          <p:sp>
            <p:nvSpPr>
              <p:cNvPr id="374" name="Rectangle 48">
                <a:extLst>
                  <a:ext uri="{FF2B5EF4-FFF2-40B4-BE49-F238E27FC236}">
                    <a16:creationId xmlns:a16="http://schemas.microsoft.com/office/drawing/2014/main" id="{E0DEB724-12C1-A652-40C0-C5531912CA69}"/>
                  </a:ext>
                </a:extLst>
              </p:cNvPr>
              <p:cNvSpPr>
                <a:spLocks noChangeArrowheads="1"/>
              </p:cNvSpPr>
              <p:nvPr/>
            </p:nvSpPr>
            <p:spPr bwMode="auto">
              <a:xfrm>
                <a:off x="1104" y="1968"/>
                <a:ext cx="192" cy="192"/>
              </a:xfrm>
              <a:prstGeom prst="rect">
                <a:avLst/>
              </a:prstGeom>
              <a:noFill/>
              <a:ln w="25400" cap="sq">
                <a:solidFill>
                  <a:srgbClr val="003300"/>
                </a:solidFill>
                <a:miter lim="800000"/>
                <a:headEnd type="none" w="sm" len="sm"/>
                <a:tailEnd type="none" w="sm" len="sm"/>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CC"/>
                  </a:solidFill>
                  <a:effectLst/>
                  <a:uLnTx/>
                  <a:uFillTx/>
                  <a:latin typeface="Arial Narrow"/>
                  <a:cs typeface="+mn-cs"/>
                </a:endParaRPr>
              </a:p>
            </p:txBody>
          </p:sp>
        </p:grpSp>
        <p:grpSp>
          <p:nvGrpSpPr>
            <p:cNvPr id="290" name="Group 49">
              <a:extLst>
                <a:ext uri="{FF2B5EF4-FFF2-40B4-BE49-F238E27FC236}">
                  <a16:creationId xmlns:a16="http://schemas.microsoft.com/office/drawing/2014/main" id="{6C30C1E7-9E61-7ED6-D992-3B23D9DD7E05}"/>
                </a:ext>
              </a:extLst>
            </p:cNvPr>
            <p:cNvGrpSpPr>
              <a:grpSpLocks/>
            </p:cNvGrpSpPr>
            <p:nvPr/>
          </p:nvGrpSpPr>
          <p:grpSpPr bwMode="auto">
            <a:xfrm>
              <a:off x="122" y="2688"/>
              <a:ext cx="768" cy="192"/>
              <a:chOff x="960" y="2352"/>
              <a:chExt cx="768" cy="192"/>
            </a:xfrm>
          </p:grpSpPr>
          <p:sp>
            <p:nvSpPr>
              <p:cNvPr id="365" name="Rectangle 50">
                <a:extLst>
                  <a:ext uri="{FF2B5EF4-FFF2-40B4-BE49-F238E27FC236}">
                    <a16:creationId xmlns:a16="http://schemas.microsoft.com/office/drawing/2014/main" id="{3D3A090F-3BDE-F2EB-0045-DCB5D94DA242}"/>
                  </a:ext>
                </a:extLst>
              </p:cNvPr>
              <p:cNvSpPr>
                <a:spLocks noChangeArrowheads="1"/>
              </p:cNvSpPr>
              <p:nvPr/>
            </p:nvSpPr>
            <p:spPr bwMode="auto">
              <a:xfrm>
                <a:off x="1152" y="2352"/>
                <a:ext cx="192" cy="192"/>
              </a:xfrm>
              <a:prstGeom prst="rect">
                <a:avLst/>
              </a:prstGeom>
              <a:noFill/>
              <a:ln w="25400" cap="sq">
                <a:solidFill>
                  <a:srgbClr val="003300"/>
                </a:solidFill>
                <a:miter lim="800000"/>
                <a:headEnd type="none" w="sm" len="sm"/>
                <a:tailEnd type="none" w="sm" len="sm"/>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CC"/>
                  </a:solidFill>
                  <a:effectLst/>
                  <a:uLnTx/>
                  <a:uFillTx/>
                  <a:latin typeface="Arial Narrow"/>
                  <a:cs typeface="+mn-cs"/>
                </a:endParaRPr>
              </a:p>
            </p:txBody>
          </p:sp>
          <p:sp>
            <p:nvSpPr>
              <p:cNvPr id="366" name="Rectangle 51">
                <a:extLst>
                  <a:ext uri="{FF2B5EF4-FFF2-40B4-BE49-F238E27FC236}">
                    <a16:creationId xmlns:a16="http://schemas.microsoft.com/office/drawing/2014/main" id="{8A8E540B-F950-9818-C4C4-7E5827FF6F7F}"/>
                  </a:ext>
                </a:extLst>
              </p:cNvPr>
              <p:cNvSpPr>
                <a:spLocks noChangeArrowheads="1"/>
              </p:cNvSpPr>
              <p:nvPr/>
            </p:nvSpPr>
            <p:spPr bwMode="auto">
              <a:xfrm>
                <a:off x="1344" y="2352"/>
                <a:ext cx="192" cy="192"/>
              </a:xfrm>
              <a:prstGeom prst="rect">
                <a:avLst/>
              </a:prstGeom>
              <a:noFill/>
              <a:ln w="25400" cap="sq">
                <a:solidFill>
                  <a:srgbClr val="003300"/>
                </a:solidFill>
                <a:miter lim="800000"/>
                <a:headEnd type="none" w="sm" len="sm"/>
                <a:tailEnd type="none" w="sm" len="sm"/>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CC"/>
                  </a:solidFill>
                  <a:effectLst/>
                  <a:uLnTx/>
                  <a:uFillTx/>
                  <a:latin typeface="Arial Narrow"/>
                  <a:cs typeface="+mn-cs"/>
                </a:endParaRPr>
              </a:p>
            </p:txBody>
          </p:sp>
          <p:sp>
            <p:nvSpPr>
              <p:cNvPr id="367" name="Rectangle 52">
                <a:extLst>
                  <a:ext uri="{FF2B5EF4-FFF2-40B4-BE49-F238E27FC236}">
                    <a16:creationId xmlns:a16="http://schemas.microsoft.com/office/drawing/2014/main" id="{581E0886-3E8B-425C-55D8-17ADE7DC29E3}"/>
                  </a:ext>
                </a:extLst>
              </p:cNvPr>
              <p:cNvSpPr>
                <a:spLocks noChangeArrowheads="1"/>
              </p:cNvSpPr>
              <p:nvPr/>
            </p:nvSpPr>
            <p:spPr bwMode="auto">
              <a:xfrm>
                <a:off x="1536" y="2352"/>
                <a:ext cx="192" cy="192"/>
              </a:xfrm>
              <a:prstGeom prst="rect">
                <a:avLst/>
              </a:prstGeom>
              <a:noFill/>
              <a:ln w="25400" cap="sq">
                <a:solidFill>
                  <a:srgbClr val="003300"/>
                </a:solidFill>
                <a:miter lim="800000"/>
                <a:headEnd type="none" w="sm" len="sm"/>
                <a:tailEnd type="none" w="sm" len="sm"/>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CC"/>
                  </a:solidFill>
                  <a:effectLst/>
                  <a:uLnTx/>
                  <a:uFillTx/>
                  <a:latin typeface="Arial Narrow"/>
                  <a:cs typeface="+mn-cs"/>
                </a:endParaRPr>
              </a:p>
            </p:txBody>
          </p:sp>
          <p:sp>
            <p:nvSpPr>
              <p:cNvPr id="368" name="Rectangle 53">
                <a:extLst>
                  <a:ext uri="{FF2B5EF4-FFF2-40B4-BE49-F238E27FC236}">
                    <a16:creationId xmlns:a16="http://schemas.microsoft.com/office/drawing/2014/main" id="{63CC1CA9-3E2C-8396-2885-11F32D94621A}"/>
                  </a:ext>
                </a:extLst>
              </p:cNvPr>
              <p:cNvSpPr>
                <a:spLocks noChangeArrowheads="1"/>
              </p:cNvSpPr>
              <p:nvPr/>
            </p:nvSpPr>
            <p:spPr bwMode="auto">
              <a:xfrm>
                <a:off x="960" y="2352"/>
                <a:ext cx="192" cy="192"/>
              </a:xfrm>
              <a:prstGeom prst="rect">
                <a:avLst/>
              </a:prstGeom>
              <a:noFill/>
              <a:ln w="25400" cap="sq">
                <a:solidFill>
                  <a:srgbClr val="003300"/>
                </a:solidFill>
                <a:miter lim="800000"/>
                <a:headEnd type="none" w="sm" len="sm"/>
                <a:tailEnd type="none" w="sm" len="sm"/>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CC"/>
                  </a:solidFill>
                  <a:effectLst/>
                  <a:uLnTx/>
                  <a:uFillTx/>
                  <a:latin typeface="Arial Narrow"/>
                  <a:cs typeface="+mn-cs"/>
                </a:endParaRPr>
              </a:p>
            </p:txBody>
          </p:sp>
        </p:grpSp>
        <p:grpSp>
          <p:nvGrpSpPr>
            <p:cNvPr id="291" name="Group 54">
              <a:extLst>
                <a:ext uri="{FF2B5EF4-FFF2-40B4-BE49-F238E27FC236}">
                  <a16:creationId xmlns:a16="http://schemas.microsoft.com/office/drawing/2014/main" id="{BB933EBD-AE87-BE3D-8137-B7E875DCE905}"/>
                </a:ext>
              </a:extLst>
            </p:cNvPr>
            <p:cNvGrpSpPr>
              <a:grpSpLocks/>
            </p:cNvGrpSpPr>
            <p:nvPr/>
          </p:nvGrpSpPr>
          <p:grpSpPr bwMode="auto">
            <a:xfrm>
              <a:off x="4848" y="2688"/>
              <a:ext cx="768" cy="192"/>
              <a:chOff x="960" y="2352"/>
              <a:chExt cx="768" cy="192"/>
            </a:xfrm>
          </p:grpSpPr>
          <p:sp>
            <p:nvSpPr>
              <p:cNvPr id="361" name="Rectangle 55">
                <a:extLst>
                  <a:ext uri="{FF2B5EF4-FFF2-40B4-BE49-F238E27FC236}">
                    <a16:creationId xmlns:a16="http://schemas.microsoft.com/office/drawing/2014/main" id="{E197ED16-8CBB-362C-494C-D8D9F41D608A}"/>
                  </a:ext>
                </a:extLst>
              </p:cNvPr>
              <p:cNvSpPr>
                <a:spLocks noChangeArrowheads="1"/>
              </p:cNvSpPr>
              <p:nvPr/>
            </p:nvSpPr>
            <p:spPr bwMode="auto">
              <a:xfrm>
                <a:off x="1152" y="2352"/>
                <a:ext cx="192" cy="192"/>
              </a:xfrm>
              <a:prstGeom prst="rect">
                <a:avLst/>
              </a:prstGeom>
              <a:noFill/>
              <a:ln w="25400" cap="sq">
                <a:solidFill>
                  <a:srgbClr val="003300"/>
                </a:solidFill>
                <a:miter lim="800000"/>
                <a:headEnd type="none" w="sm" len="sm"/>
                <a:tailEnd type="none" w="sm" len="sm"/>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CC"/>
                  </a:solidFill>
                  <a:effectLst/>
                  <a:uLnTx/>
                  <a:uFillTx/>
                  <a:latin typeface="Arial Narrow"/>
                  <a:cs typeface="+mn-cs"/>
                </a:endParaRPr>
              </a:p>
            </p:txBody>
          </p:sp>
          <p:sp>
            <p:nvSpPr>
              <p:cNvPr id="362" name="Rectangle 56">
                <a:extLst>
                  <a:ext uri="{FF2B5EF4-FFF2-40B4-BE49-F238E27FC236}">
                    <a16:creationId xmlns:a16="http://schemas.microsoft.com/office/drawing/2014/main" id="{209C0D3F-5772-0E9E-538C-44B19D303E29}"/>
                  </a:ext>
                </a:extLst>
              </p:cNvPr>
              <p:cNvSpPr>
                <a:spLocks noChangeArrowheads="1"/>
              </p:cNvSpPr>
              <p:nvPr/>
            </p:nvSpPr>
            <p:spPr bwMode="auto">
              <a:xfrm>
                <a:off x="1344" y="2352"/>
                <a:ext cx="192" cy="192"/>
              </a:xfrm>
              <a:prstGeom prst="rect">
                <a:avLst/>
              </a:prstGeom>
              <a:noFill/>
              <a:ln w="25400" cap="sq">
                <a:solidFill>
                  <a:srgbClr val="003300"/>
                </a:solidFill>
                <a:miter lim="800000"/>
                <a:headEnd type="none" w="sm" len="sm"/>
                <a:tailEnd type="none" w="sm" len="sm"/>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CC"/>
                  </a:solidFill>
                  <a:effectLst/>
                  <a:uLnTx/>
                  <a:uFillTx/>
                  <a:latin typeface="Arial Narrow"/>
                  <a:cs typeface="+mn-cs"/>
                </a:endParaRPr>
              </a:p>
            </p:txBody>
          </p:sp>
          <p:sp>
            <p:nvSpPr>
              <p:cNvPr id="363" name="Rectangle 57">
                <a:extLst>
                  <a:ext uri="{FF2B5EF4-FFF2-40B4-BE49-F238E27FC236}">
                    <a16:creationId xmlns:a16="http://schemas.microsoft.com/office/drawing/2014/main" id="{8FAF10C4-FC69-FF61-A353-8DDF78559C26}"/>
                  </a:ext>
                </a:extLst>
              </p:cNvPr>
              <p:cNvSpPr>
                <a:spLocks noChangeArrowheads="1"/>
              </p:cNvSpPr>
              <p:nvPr/>
            </p:nvSpPr>
            <p:spPr bwMode="auto">
              <a:xfrm>
                <a:off x="1536" y="2352"/>
                <a:ext cx="192" cy="192"/>
              </a:xfrm>
              <a:prstGeom prst="rect">
                <a:avLst/>
              </a:prstGeom>
              <a:noFill/>
              <a:ln w="25400" cap="sq">
                <a:solidFill>
                  <a:srgbClr val="003300"/>
                </a:solidFill>
                <a:miter lim="800000"/>
                <a:headEnd type="none" w="sm" len="sm"/>
                <a:tailEnd type="none" w="sm" len="sm"/>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CC"/>
                  </a:solidFill>
                  <a:effectLst/>
                  <a:uLnTx/>
                  <a:uFillTx/>
                  <a:latin typeface="Arial Narrow"/>
                  <a:cs typeface="+mn-cs"/>
                </a:endParaRPr>
              </a:p>
            </p:txBody>
          </p:sp>
          <p:sp>
            <p:nvSpPr>
              <p:cNvPr id="364" name="Rectangle 58">
                <a:extLst>
                  <a:ext uri="{FF2B5EF4-FFF2-40B4-BE49-F238E27FC236}">
                    <a16:creationId xmlns:a16="http://schemas.microsoft.com/office/drawing/2014/main" id="{90CAF747-4B41-89DC-BDE4-B861207BD2D1}"/>
                  </a:ext>
                </a:extLst>
              </p:cNvPr>
              <p:cNvSpPr>
                <a:spLocks noChangeArrowheads="1"/>
              </p:cNvSpPr>
              <p:nvPr/>
            </p:nvSpPr>
            <p:spPr bwMode="auto">
              <a:xfrm>
                <a:off x="960" y="2352"/>
                <a:ext cx="192" cy="192"/>
              </a:xfrm>
              <a:prstGeom prst="rect">
                <a:avLst/>
              </a:prstGeom>
              <a:noFill/>
              <a:ln w="25400" cap="sq">
                <a:solidFill>
                  <a:srgbClr val="003300"/>
                </a:solidFill>
                <a:miter lim="800000"/>
                <a:headEnd type="none" w="sm" len="sm"/>
                <a:tailEnd type="none" w="sm" len="sm"/>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CC"/>
                  </a:solidFill>
                  <a:effectLst/>
                  <a:uLnTx/>
                  <a:uFillTx/>
                  <a:latin typeface="Arial Narrow"/>
                  <a:cs typeface="+mn-cs"/>
                </a:endParaRPr>
              </a:p>
            </p:txBody>
          </p:sp>
        </p:grpSp>
        <p:grpSp>
          <p:nvGrpSpPr>
            <p:cNvPr id="292" name="Group 74">
              <a:extLst>
                <a:ext uri="{FF2B5EF4-FFF2-40B4-BE49-F238E27FC236}">
                  <a16:creationId xmlns:a16="http://schemas.microsoft.com/office/drawing/2014/main" id="{F80A91A1-85CC-D83F-D06B-E69311AE01D9}"/>
                </a:ext>
              </a:extLst>
            </p:cNvPr>
            <p:cNvGrpSpPr>
              <a:grpSpLocks/>
            </p:cNvGrpSpPr>
            <p:nvPr/>
          </p:nvGrpSpPr>
          <p:grpSpPr bwMode="auto">
            <a:xfrm>
              <a:off x="299" y="2784"/>
              <a:ext cx="228" cy="550"/>
              <a:chOff x="299" y="2784"/>
              <a:chExt cx="228" cy="550"/>
            </a:xfrm>
          </p:grpSpPr>
          <p:sp>
            <p:nvSpPr>
              <p:cNvPr id="358" name="Rectangle 63">
                <a:extLst>
                  <a:ext uri="{FF2B5EF4-FFF2-40B4-BE49-F238E27FC236}">
                    <a16:creationId xmlns:a16="http://schemas.microsoft.com/office/drawing/2014/main" id="{EF461389-2089-3FFB-E2CA-39F85E3C6937}"/>
                  </a:ext>
                </a:extLst>
              </p:cNvPr>
              <p:cNvSpPr>
                <a:spLocks noChangeArrowheads="1"/>
              </p:cNvSpPr>
              <p:nvPr/>
            </p:nvSpPr>
            <p:spPr bwMode="auto">
              <a:xfrm>
                <a:off x="336" y="3072"/>
                <a:ext cx="144" cy="192"/>
              </a:xfrm>
              <a:prstGeom prst="rect">
                <a:avLst/>
              </a:prstGeom>
              <a:noFill/>
              <a:ln w="25400">
                <a:solidFill>
                  <a:srgbClr val="003300"/>
                </a:solidFill>
                <a:prstDash val="dash"/>
                <a:miter lim="800000"/>
                <a:headEnd type="none" w="sm" len="sm"/>
                <a:tailEnd type="none" w="sm" len="sm"/>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CC"/>
                  </a:solidFill>
                  <a:effectLst/>
                  <a:uLnTx/>
                  <a:uFillTx/>
                  <a:latin typeface="Arial Narrow"/>
                  <a:cs typeface="+mn-cs"/>
                </a:endParaRPr>
              </a:p>
            </p:txBody>
          </p:sp>
          <p:sp>
            <p:nvSpPr>
              <p:cNvPr id="359" name="Line 65">
                <a:extLst>
                  <a:ext uri="{FF2B5EF4-FFF2-40B4-BE49-F238E27FC236}">
                    <a16:creationId xmlns:a16="http://schemas.microsoft.com/office/drawing/2014/main" id="{40A98078-53FC-F4CA-F5FF-E81434A58E0C}"/>
                  </a:ext>
                </a:extLst>
              </p:cNvPr>
              <p:cNvSpPr>
                <a:spLocks noChangeShapeType="1"/>
              </p:cNvSpPr>
              <p:nvPr/>
            </p:nvSpPr>
            <p:spPr bwMode="auto">
              <a:xfrm>
                <a:off x="406" y="2784"/>
                <a:ext cx="0" cy="288"/>
              </a:xfrm>
              <a:prstGeom prst="line">
                <a:avLst/>
              </a:prstGeom>
              <a:noFill/>
              <a:ln w="25400">
                <a:solidFill>
                  <a:srgbClr val="003300"/>
                </a:solidFill>
                <a:prstDash val="dash"/>
                <a:round/>
                <a:headEnd type="none" w="sm" len="sm"/>
                <a:tailEnd type="triangle" w="sm" len="sm"/>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Narrow"/>
                  <a:cs typeface="+mn-cs"/>
                </a:endParaRPr>
              </a:p>
            </p:txBody>
          </p:sp>
          <p:sp>
            <p:nvSpPr>
              <p:cNvPr id="360" name="Text Box 73">
                <a:extLst>
                  <a:ext uri="{FF2B5EF4-FFF2-40B4-BE49-F238E27FC236}">
                    <a16:creationId xmlns:a16="http://schemas.microsoft.com/office/drawing/2014/main" id="{3C89B786-79D7-440F-D20C-80F04B2D5B9C}"/>
                  </a:ext>
                </a:extLst>
              </p:cNvPr>
              <p:cNvSpPr txBox="1">
                <a:spLocks noChangeArrowheads="1"/>
              </p:cNvSpPr>
              <p:nvPr/>
            </p:nvSpPr>
            <p:spPr bwMode="auto">
              <a:xfrm>
                <a:off x="299" y="3046"/>
                <a:ext cx="228" cy="288"/>
              </a:xfrm>
              <a:prstGeom prst="rect">
                <a:avLst/>
              </a:prstGeom>
              <a:noFill/>
              <a:ln w="12700" cap="sq">
                <a:noFill/>
                <a:miter lim="800000"/>
                <a:headEnd type="none" w="sm" len="sm"/>
                <a:tailEnd type="none" w="sm" len="sm"/>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a:ln>
                      <a:noFill/>
                    </a:ln>
                    <a:solidFill>
                      <a:srgbClr val="000000"/>
                    </a:solidFill>
                    <a:effectLst/>
                    <a:uLnTx/>
                    <a:uFillTx/>
                    <a:latin typeface="Arial Narrow"/>
                    <a:cs typeface="+mn-cs"/>
                  </a:rPr>
                  <a:t>^</a:t>
                </a:r>
              </a:p>
            </p:txBody>
          </p:sp>
        </p:grpSp>
        <p:grpSp>
          <p:nvGrpSpPr>
            <p:cNvPr id="293" name="Group 75">
              <a:extLst>
                <a:ext uri="{FF2B5EF4-FFF2-40B4-BE49-F238E27FC236}">
                  <a16:creationId xmlns:a16="http://schemas.microsoft.com/office/drawing/2014/main" id="{41110E35-C3C8-FC63-CA26-2B23F84E2DDD}"/>
                </a:ext>
              </a:extLst>
            </p:cNvPr>
            <p:cNvGrpSpPr>
              <a:grpSpLocks/>
            </p:cNvGrpSpPr>
            <p:nvPr/>
          </p:nvGrpSpPr>
          <p:grpSpPr bwMode="auto">
            <a:xfrm>
              <a:off x="684" y="2784"/>
              <a:ext cx="228" cy="550"/>
              <a:chOff x="299" y="2784"/>
              <a:chExt cx="228" cy="550"/>
            </a:xfrm>
          </p:grpSpPr>
          <p:sp>
            <p:nvSpPr>
              <p:cNvPr id="355" name="Rectangle 76">
                <a:extLst>
                  <a:ext uri="{FF2B5EF4-FFF2-40B4-BE49-F238E27FC236}">
                    <a16:creationId xmlns:a16="http://schemas.microsoft.com/office/drawing/2014/main" id="{B25C8C79-E58A-0E86-2978-DEBD4BAF67A8}"/>
                  </a:ext>
                </a:extLst>
              </p:cNvPr>
              <p:cNvSpPr>
                <a:spLocks noChangeArrowheads="1"/>
              </p:cNvSpPr>
              <p:nvPr/>
            </p:nvSpPr>
            <p:spPr bwMode="auto">
              <a:xfrm>
                <a:off x="336" y="3072"/>
                <a:ext cx="144" cy="192"/>
              </a:xfrm>
              <a:prstGeom prst="rect">
                <a:avLst/>
              </a:prstGeom>
              <a:noFill/>
              <a:ln w="25400">
                <a:solidFill>
                  <a:srgbClr val="003300"/>
                </a:solidFill>
                <a:prstDash val="dash"/>
                <a:miter lim="800000"/>
                <a:headEnd type="none" w="sm" len="sm"/>
                <a:tailEnd type="none" w="sm" len="sm"/>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CC"/>
                  </a:solidFill>
                  <a:effectLst/>
                  <a:uLnTx/>
                  <a:uFillTx/>
                  <a:latin typeface="Arial Narrow"/>
                  <a:cs typeface="+mn-cs"/>
                </a:endParaRPr>
              </a:p>
            </p:txBody>
          </p:sp>
          <p:sp>
            <p:nvSpPr>
              <p:cNvPr id="356" name="Line 77">
                <a:extLst>
                  <a:ext uri="{FF2B5EF4-FFF2-40B4-BE49-F238E27FC236}">
                    <a16:creationId xmlns:a16="http://schemas.microsoft.com/office/drawing/2014/main" id="{FF34E5DC-2D40-B7E8-DB5D-D9F5EE34F198}"/>
                  </a:ext>
                </a:extLst>
              </p:cNvPr>
              <p:cNvSpPr>
                <a:spLocks noChangeShapeType="1"/>
              </p:cNvSpPr>
              <p:nvPr/>
            </p:nvSpPr>
            <p:spPr bwMode="auto">
              <a:xfrm>
                <a:off x="406" y="2784"/>
                <a:ext cx="0" cy="288"/>
              </a:xfrm>
              <a:prstGeom prst="line">
                <a:avLst/>
              </a:prstGeom>
              <a:noFill/>
              <a:ln w="25400">
                <a:solidFill>
                  <a:srgbClr val="003300"/>
                </a:solidFill>
                <a:prstDash val="dash"/>
                <a:round/>
                <a:headEnd type="none" w="sm" len="sm"/>
                <a:tailEnd type="triangle" w="sm" len="sm"/>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Narrow"/>
                  <a:cs typeface="+mn-cs"/>
                </a:endParaRPr>
              </a:p>
            </p:txBody>
          </p:sp>
          <p:sp>
            <p:nvSpPr>
              <p:cNvPr id="357" name="Text Box 78">
                <a:extLst>
                  <a:ext uri="{FF2B5EF4-FFF2-40B4-BE49-F238E27FC236}">
                    <a16:creationId xmlns:a16="http://schemas.microsoft.com/office/drawing/2014/main" id="{36CAEBD0-F303-1169-1BFA-1B29972A4227}"/>
                  </a:ext>
                </a:extLst>
              </p:cNvPr>
              <p:cNvSpPr txBox="1">
                <a:spLocks noChangeArrowheads="1"/>
              </p:cNvSpPr>
              <p:nvPr/>
            </p:nvSpPr>
            <p:spPr bwMode="auto">
              <a:xfrm>
                <a:off x="299" y="3046"/>
                <a:ext cx="228" cy="288"/>
              </a:xfrm>
              <a:prstGeom prst="rect">
                <a:avLst/>
              </a:prstGeom>
              <a:noFill/>
              <a:ln w="12700" cap="sq">
                <a:noFill/>
                <a:miter lim="800000"/>
                <a:headEnd type="none" w="sm" len="sm"/>
                <a:tailEnd type="none" w="sm" len="sm"/>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a:ln>
                      <a:noFill/>
                    </a:ln>
                    <a:solidFill>
                      <a:srgbClr val="000000"/>
                    </a:solidFill>
                    <a:effectLst/>
                    <a:uLnTx/>
                    <a:uFillTx/>
                    <a:latin typeface="Arial Narrow"/>
                    <a:cs typeface="+mn-cs"/>
                  </a:rPr>
                  <a:t>^</a:t>
                </a:r>
              </a:p>
            </p:txBody>
          </p:sp>
        </p:grpSp>
        <p:grpSp>
          <p:nvGrpSpPr>
            <p:cNvPr id="294" name="Group 79">
              <a:extLst>
                <a:ext uri="{FF2B5EF4-FFF2-40B4-BE49-F238E27FC236}">
                  <a16:creationId xmlns:a16="http://schemas.microsoft.com/office/drawing/2014/main" id="{4C791820-1489-3296-4BC1-599F4D81DD5F}"/>
                </a:ext>
              </a:extLst>
            </p:cNvPr>
            <p:cNvGrpSpPr>
              <a:grpSpLocks/>
            </p:cNvGrpSpPr>
            <p:nvPr/>
          </p:nvGrpSpPr>
          <p:grpSpPr bwMode="auto">
            <a:xfrm>
              <a:off x="1190" y="2784"/>
              <a:ext cx="228" cy="550"/>
              <a:chOff x="299" y="2784"/>
              <a:chExt cx="228" cy="550"/>
            </a:xfrm>
          </p:grpSpPr>
          <p:sp>
            <p:nvSpPr>
              <p:cNvPr id="352" name="Rectangle 80">
                <a:extLst>
                  <a:ext uri="{FF2B5EF4-FFF2-40B4-BE49-F238E27FC236}">
                    <a16:creationId xmlns:a16="http://schemas.microsoft.com/office/drawing/2014/main" id="{AF109C5A-0A25-85BD-D98C-69746F13FCED}"/>
                  </a:ext>
                </a:extLst>
              </p:cNvPr>
              <p:cNvSpPr>
                <a:spLocks noChangeArrowheads="1"/>
              </p:cNvSpPr>
              <p:nvPr/>
            </p:nvSpPr>
            <p:spPr bwMode="auto">
              <a:xfrm>
                <a:off x="336" y="3072"/>
                <a:ext cx="144" cy="192"/>
              </a:xfrm>
              <a:prstGeom prst="rect">
                <a:avLst/>
              </a:prstGeom>
              <a:noFill/>
              <a:ln w="25400">
                <a:solidFill>
                  <a:srgbClr val="003300"/>
                </a:solidFill>
                <a:prstDash val="dash"/>
                <a:miter lim="800000"/>
                <a:headEnd type="none" w="sm" len="sm"/>
                <a:tailEnd type="none" w="sm" len="sm"/>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CC"/>
                  </a:solidFill>
                  <a:effectLst/>
                  <a:uLnTx/>
                  <a:uFillTx/>
                  <a:latin typeface="Arial Narrow"/>
                  <a:cs typeface="+mn-cs"/>
                </a:endParaRPr>
              </a:p>
            </p:txBody>
          </p:sp>
          <p:sp>
            <p:nvSpPr>
              <p:cNvPr id="353" name="Line 81">
                <a:extLst>
                  <a:ext uri="{FF2B5EF4-FFF2-40B4-BE49-F238E27FC236}">
                    <a16:creationId xmlns:a16="http://schemas.microsoft.com/office/drawing/2014/main" id="{EB85A31A-7B6B-EC65-F13B-A96590103D90}"/>
                  </a:ext>
                </a:extLst>
              </p:cNvPr>
              <p:cNvSpPr>
                <a:spLocks noChangeShapeType="1"/>
              </p:cNvSpPr>
              <p:nvPr/>
            </p:nvSpPr>
            <p:spPr bwMode="auto">
              <a:xfrm>
                <a:off x="406" y="2784"/>
                <a:ext cx="0" cy="288"/>
              </a:xfrm>
              <a:prstGeom prst="line">
                <a:avLst/>
              </a:prstGeom>
              <a:noFill/>
              <a:ln w="25400">
                <a:solidFill>
                  <a:srgbClr val="003300"/>
                </a:solidFill>
                <a:prstDash val="dash"/>
                <a:round/>
                <a:headEnd type="none" w="sm" len="sm"/>
                <a:tailEnd type="triangle" w="sm" len="sm"/>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Narrow"/>
                  <a:cs typeface="+mn-cs"/>
                </a:endParaRPr>
              </a:p>
            </p:txBody>
          </p:sp>
          <p:sp>
            <p:nvSpPr>
              <p:cNvPr id="354" name="Text Box 82">
                <a:extLst>
                  <a:ext uri="{FF2B5EF4-FFF2-40B4-BE49-F238E27FC236}">
                    <a16:creationId xmlns:a16="http://schemas.microsoft.com/office/drawing/2014/main" id="{9F83D0F5-2CAF-363E-D118-3FCABCAB2101}"/>
                  </a:ext>
                </a:extLst>
              </p:cNvPr>
              <p:cNvSpPr txBox="1">
                <a:spLocks noChangeArrowheads="1"/>
              </p:cNvSpPr>
              <p:nvPr/>
            </p:nvSpPr>
            <p:spPr bwMode="auto">
              <a:xfrm>
                <a:off x="299" y="3046"/>
                <a:ext cx="228" cy="288"/>
              </a:xfrm>
              <a:prstGeom prst="rect">
                <a:avLst/>
              </a:prstGeom>
              <a:noFill/>
              <a:ln w="12700" cap="sq">
                <a:noFill/>
                <a:miter lim="800000"/>
                <a:headEnd type="none" w="sm" len="sm"/>
                <a:tailEnd type="none" w="sm" len="sm"/>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a:ln>
                      <a:noFill/>
                    </a:ln>
                    <a:solidFill>
                      <a:srgbClr val="000000"/>
                    </a:solidFill>
                    <a:effectLst/>
                    <a:uLnTx/>
                    <a:uFillTx/>
                    <a:latin typeface="Arial Narrow"/>
                    <a:cs typeface="+mn-cs"/>
                  </a:rPr>
                  <a:t>^</a:t>
                </a:r>
              </a:p>
            </p:txBody>
          </p:sp>
        </p:grpSp>
        <p:grpSp>
          <p:nvGrpSpPr>
            <p:cNvPr id="295" name="Group 83">
              <a:extLst>
                <a:ext uri="{FF2B5EF4-FFF2-40B4-BE49-F238E27FC236}">
                  <a16:creationId xmlns:a16="http://schemas.microsoft.com/office/drawing/2014/main" id="{AAA9AD1D-0492-DAA6-977E-7EA6DC65A883}"/>
                </a:ext>
              </a:extLst>
            </p:cNvPr>
            <p:cNvGrpSpPr>
              <a:grpSpLocks/>
            </p:cNvGrpSpPr>
            <p:nvPr/>
          </p:nvGrpSpPr>
          <p:grpSpPr bwMode="auto">
            <a:xfrm>
              <a:off x="1563" y="2784"/>
              <a:ext cx="228" cy="550"/>
              <a:chOff x="299" y="2784"/>
              <a:chExt cx="228" cy="550"/>
            </a:xfrm>
          </p:grpSpPr>
          <p:sp>
            <p:nvSpPr>
              <p:cNvPr id="349" name="Rectangle 84">
                <a:extLst>
                  <a:ext uri="{FF2B5EF4-FFF2-40B4-BE49-F238E27FC236}">
                    <a16:creationId xmlns:a16="http://schemas.microsoft.com/office/drawing/2014/main" id="{F81F0188-2511-9378-9739-94014C1A44C5}"/>
                  </a:ext>
                </a:extLst>
              </p:cNvPr>
              <p:cNvSpPr>
                <a:spLocks noChangeArrowheads="1"/>
              </p:cNvSpPr>
              <p:nvPr/>
            </p:nvSpPr>
            <p:spPr bwMode="auto">
              <a:xfrm>
                <a:off x="336" y="3072"/>
                <a:ext cx="144" cy="192"/>
              </a:xfrm>
              <a:prstGeom prst="rect">
                <a:avLst/>
              </a:prstGeom>
              <a:noFill/>
              <a:ln w="25400">
                <a:solidFill>
                  <a:srgbClr val="003300"/>
                </a:solidFill>
                <a:prstDash val="dash"/>
                <a:miter lim="800000"/>
                <a:headEnd type="none" w="sm" len="sm"/>
                <a:tailEnd type="none" w="sm" len="sm"/>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CC"/>
                  </a:solidFill>
                  <a:effectLst/>
                  <a:uLnTx/>
                  <a:uFillTx/>
                  <a:latin typeface="Arial Narrow"/>
                  <a:cs typeface="+mn-cs"/>
                </a:endParaRPr>
              </a:p>
            </p:txBody>
          </p:sp>
          <p:sp>
            <p:nvSpPr>
              <p:cNvPr id="350" name="Line 85">
                <a:extLst>
                  <a:ext uri="{FF2B5EF4-FFF2-40B4-BE49-F238E27FC236}">
                    <a16:creationId xmlns:a16="http://schemas.microsoft.com/office/drawing/2014/main" id="{19BC8865-B3A5-6750-32CE-19BF32EB7988}"/>
                  </a:ext>
                </a:extLst>
              </p:cNvPr>
              <p:cNvSpPr>
                <a:spLocks noChangeShapeType="1"/>
              </p:cNvSpPr>
              <p:nvPr/>
            </p:nvSpPr>
            <p:spPr bwMode="auto">
              <a:xfrm>
                <a:off x="406" y="2784"/>
                <a:ext cx="0" cy="288"/>
              </a:xfrm>
              <a:prstGeom prst="line">
                <a:avLst/>
              </a:prstGeom>
              <a:noFill/>
              <a:ln w="25400">
                <a:solidFill>
                  <a:srgbClr val="003300"/>
                </a:solidFill>
                <a:prstDash val="dash"/>
                <a:round/>
                <a:headEnd type="none" w="sm" len="sm"/>
                <a:tailEnd type="triangle" w="sm" len="sm"/>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Narrow"/>
                  <a:cs typeface="+mn-cs"/>
                </a:endParaRPr>
              </a:p>
            </p:txBody>
          </p:sp>
          <p:sp>
            <p:nvSpPr>
              <p:cNvPr id="351" name="Text Box 86">
                <a:extLst>
                  <a:ext uri="{FF2B5EF4-FFF2-40B4-BE49-F238E27FC236}">
                    <a16:creationId xmlns:a16="http://schemas.microsoft.com/office/drawing/2014/main" id="{C14F65A0-2545-C41D-9112-2C5CF499852C}"/>
                  </a:ext>
                </a:extLst>
              </p:cNvPr>
              <p:cNvSpPr txBox="1">
                <a:spLocks noChangeArrowheads="1"/>
              </p:cNvSpPr>
              <p:nvPr/>
            </p:nvSpPr>
            <p:spPr bwMode="auto">
              <a:xfrm>
                <a:off x="299" y="3046"/>
                <a:ext cx="228" cy="288"/>
              </a:xfrm>
              <a:prstGeom prst="rect">
                <a:avLst/>
              </a:prstGeom>
              <a:noFill/>
              <a:ln w="12700" cap="sq">
                <a:noFill/>
                <a:miter lim="800000"/>
                <a:headEnd type="none" w="sm" len="sm"/>
                <a:tailEnd type="none" w="sm" len="sm"/>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a:ln>
                      <a:noFill/>
                    </a:ln>
                    <a:solidFill>
                      <a:srgbClr val="000000"/>
                    </a:solidFill>
                    <a:effectLst/>
                    <a:uLnTx/>
                    <a:uFillTx/>
                    <a:latin typeface="Arial Narrow"/>
                    <a:cs typeface="+mn-cs"/>
                  </a:rPr>
                  <a:t>^</a:t>
                </a:r>
              </a:p>
            </p:txBody>
          </p:sp>
        </p:grpSp>
        <p:grpSp>
          <p:nvGrpSpPr>
            <p:cNvPr id="296" name="Group 87">
              <a:extLst>
                <a:ext uri="{FF2B5EF4-FFF2-40B4-BE49-F238E27FC236}">
                  <a16:creationId xmlns:a16="http://schemas.microsoft.com/office/drawing/2014/main" id="{ACAAF52B-9BAC-6D2F-1F5E-1B21BF726FDC}"/>
                </a:ext>
              </a:extLst>
            </p:cNvPr>
            <p:cNvGrpSpPr>
              <a:grpSpLocks/>
            </p:cNvGrpSpPr>
            <p:nvPr/>
          </p:nvGrpSpPr>
          <p:grpSpPr bwMode="auto">
            <a:xfrm>
              <a:off x="1958" y="2784"/>
              <a:ext cx="228" cy="550"/>
              <a:chOff x="299" y="2784"/>
              <a:chExt cx="228" cy="550"/>
            </a:xfrm>
          </p:grpSpPr>
          <p:sp>
            <p:nvSpPr>
              <p:cNvPr id="346" name="Rectangle 88">
                <a:extLst>
                  <a:ext uri="{FF2B5EF4-FFF2-40B4-BE49-F238E27FC236}">
                    <a16:creationId xmlns:a16="http://schemas.microsoft.com/office/drawing/2014/main" id="{4B697EC0-2266-9C17-7BEF-F5C38C90B096}"/>
                  </a:ext>
                </a:extLst>
              </p:cNvPr>
              <p:cNvSpPr>
                <a:spLocks noChangeArrowheads="1"/>
              </p:cNvSpPr>
              <p:nvPr/>
            </p:nvSpPr>
            <p:spPr bwMode="auto">
              <a:xfrm>
                <a:off x="336" y="3072"/>
                <a:ext cx="144" cy="192"/>
              </a:xfrm>
              <a:prstGeom prst="rect">
                <a:avLst/>
              </a:prstGeom>
              <a:noFill/>
              <a:ln w="25400">
                <a:solidFill>
                  <a:srgbClr val="003300"/>
                </a:solidFill>
                <a:prstDash val="dash"/>
                <a:miter lim="800000"/>
                <a:headEnd type="none" w="sm" len="sm"/>
                <a:tailEnd type="none" w="sm" len="sm"/>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CC"/>
                  </a:solidFill>
                  <a:effectLst/>
                  <a:uLnTx/>
                  <a:uFillTx/>
                  <a:latin typeface="Arial Narrow"/>
                  <a:cs typeface="+mn-cs"/>
                </a:endParaRPr>
              </a:p>
            </p:txBody>
          </p:sp>
          <p:sp>
            <p:nvSpPr>
              <p:cNvPr id="347" name="Line 89">
                <a:extLst>
                  <a:ext uri="{FF2B5EF4-FFF2-40B4-BE49-F238E27FC236}">
                    <a16:creationId xmlns:a16="http://schemas.microsoft.com/office/drawing/2014/main" id="{239A84F0-5861-EF47-F312-0A4516A33461}"/>
                  </a:ext>
                </a:extLst>
              </p:cNvPr>
              <p:cNvSpPr>
                <a:spLocks noChangeShapeType="1"/>
              </p:cNvSpPr>
              <p:nvPr/>
            </p:nvSpPr>
            <p:spPr bwMode="auto">
              <a:xfrm>
                <a:off x="406" y="2784"/>
                <a:ext cx="0" cy="288"/>
              </a:xfrm>
              <a:prstGeom prst="line">
                <a:avLst/>
              </a:prstGeom>
              <a:noFill/>
              <a:ln w="25400">
                <a:solidFill>
                  <a:srgbClr val="003300"/>
                </a:solidFill>
                <a:prstDash val="dash"/>
                <a:round/>
                <a:headEnd type="none" w="sm" len="sm"/>
                <a:tailEnd type="triangle" w="sm" len="sm"/>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Narrow"/>
                  <a:cs typeface="+mn-cs"/>
                </a:endParaRPr>
              </a:p>
            </p:txBody>
          </p:sp>
          <p:sp>
            <p:nvSpPr>
              <p:cNvPr id="348" name="Text Box 90">
                <a:extLst>
                  <a:ext uri="{FF2B5EF4-FFF2-40B4-BE49-F238E27FC236}">
                    <a16:creationId xmlns:a16="http://schemas.microsoft.com/office/drawing/2014/main" id="{C240C95E-0A9A-8FCE-4199-7DB43CB51FB7}"/>
                  </a:ext>
                </a:extLst>
              </p:cNvPr>
              <p:cNvSpPr txBox="1">
                <a:spLocks noChangeArrowheads="1"/>
              </p:cNvSpPr>
              <p:nvPr/>
            </p:nvSpPr>
            <p:spPr bwMode="auto">
              <a:xfrm>
                <a:off x="299" y="3046"/>
                <a:ext cx="228" cy="288"/>
              </a:xfrm>
              <a:prstGeom prst="rect">
                <a:avLst/>
              </a:prstGeom>
              <a:noFill/>
              <a:ln w="12700" cap="sq">
                <a:noFill/>
                <a:miter lim="800000"/>
                <a:headEnd type="none" w="sm" len="sm"/>
                <a:tailEnd type="none" w="sm" len="sm"/>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a:ln>
                      <a:noFill/>
                    </a:ln>
                    <a:solidFill>
                      <a:srgbClr val="000000"/>
                    </a:solidFill>
                    <a:effectLst/>
                    <a:uLnTx/>
                    <a:uFillTx/>
                    <a:latin typeface="Arial Narrow"/>
                    <a:cs typeface="+mn-cs"/>
                  </a:rPr>
                  <a:t>^</a:t>
                </a:r>
              </a:p>
            </p:txBody>
          </p:sp>
        </p:grpSp>
        <p:grpSp>
          <p:nvGrpSpPr>
            <p:cNvPr id="297" name="Group 91">
              <a:extLst>
                <a:ext uri="{FF2B5EF4-FFF2-40B4-BE49-F238E27FC236}">
                  <a16:creationId xmlns:a16="http://schemas.microsoft.com/office/drawing/2014/main" id="{5A5F05E3-D59E-7E12-58EB-E8FC82305954}"/>
                </a:ext>
              </a:extLst>
            </p:cNvPr>
            <p:cNvGrpSpPr>
              <a:grpSpLocks/>
            </p:cNvGrpSpPr>
            <p:nvPr/>
          </p:nvGrpSpPr>
          <p:grpSpPr bwMode="auto">
            <a:xfrm>
              <a:off x="2471" y="2784"/>
              <a:ext cx="228" cy="550"/>
              <a:chOff x="299" y="2784"/>
              <a:chExt cx="228" cy="550"/>
            </a:xfrm>
          </p:grpSpPr>
          <p:sp>
            <p:nvSpPr>
              <p:cNvPr id="343" name="Rectangle 92">
                <a:extLst>
                  <a:ext uri="{FF2B5EF4-FFF2-40B4-BE49-F238E27FC236}">
                    <a16:creationId xmlns:a16="http://schemas.microsoft.com/office/drawing/2014/main" id="{AAC5CF77-A843-95FA-F34E-0EC1990F6DCE}"/>
                  </a:ext>
                </a:extLst>
              </p:cNvPr>
              <p:cNvSpPr>
                <a:spLocks noChangeArrowheads="1"/>
              </p:cNvSpPr>
              <p:nvPr/>
            </p:nvSpPr>
            <p:spPr bwMode="auto">
              <a:xfrm>
                <a:off x="336" y="3072"/>
                <a:ext cx="144" cy="192"/>
              </a:xfrm>
              <a:prstGeom prst="rect">
                <a:avLst/>
              </a:prstGeom>
              <a:noFill/>
              <a:ln w="25400">
                <a:solidFill>
                  <a:srgbClr val="003300"/>
                </a:solidFill>
                <a:prstDash val="dash"/>
                <a:miter lim="800000"/>
                <a:headEnd type="none" w="sm" len="sm"/>
                <a:tailEnd type="none" w="sm" len="sm"/>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CC"/>
                  </a:solidFill>
                  <a:effectLst/>
                  <a:uLnTx/>
                  <a:uFillTx/>
                  <a:latin typeface="Arial Narrow"/>
                  <a:cs typeface="+mn-cs"/>
                </a:endParaRPr>
              </a:p>
            </p:txBody>
          </p:sp>
          <p:sp>
            <p:nvSpPr>
              <p:cNvPr id="344" name="Line 93">
                <a:extLst>
                  <a:ext uri="{FF2B5EF4-FFF2-40B4-BE49-F238E27FC236}">
                    <a16:creationId xmlns:a16="http://schemas.microsoft.com/office/drawing/2014/main" id="{395BA4C4-C3EB-FED3-ECB3-B4B7B72DE48E}"/>
                  </a:ext>
                </a:extLst>
              </p:cNvPr>
              <p:cNvSpPr>
                <a:spLocks noChangeShapeType="1"/>
              </p:cNvSpPr>
              <p:nvPr/>
            </p:nvSpPr>
            <p:spPr bwMode="auto">
              <a:xfrm>
                <a:off x="406" y="2784"/>
                <a:ext cx="0" cy="288"/>
              </a:xfrm>
              <a:prstGeom prst="line">
                <a:avLst/>
              </a:prstGeom>
              <a:noFill/>
              <a:ln w="25400">
                <a:solidFill>
                  <a:srgbClr val="003300"/>
                </a:solidFill>
                <a:prstDash val="dash"/>
                <a:round/>
                <a:headEnd type="none" w="sm" len="sm"/>
                <a:tailEnd type="triangle" w="sm" len="sm"/>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Narrow"/>
                  <a:cs typeface="+mn-cs"/>
                </a:endParaRPr>
              </a:p>
            </p:txBody>
          </p:sp>
          <p:sp>
            <p:nvSpPr>
              <p:cNvPr id="345" name="Text Box 94">
                <a:extLst>
                  <a:ext uri="{FF2B5EF4-FFF2-40B4-BE49-F238E27FC236}">
                    <a16:creationId xmlns:a16="http://schemas.microsoft.com/office/drawing/2014/main" id="{275D312F-D7A8-B2D6-71D2-2717A9410AC8}"/>
                  </a:ext>
                </a:extLst>
              </p:cNvPr>
              <p:cNvSpPr txBox="1">
                <a:spLocks noChangeArrowheads="1"/>
              </p:cNvSpPr>
              <p:nvPr/>
            </p:nvSpPr>
            <p:spPr bwMode="auto">
              <a:xfrm>
                <a:off x="299" y="3046"/>
                <a:ext cx="228" cy="288"/>
              </a:xfrm>
              <a:prstGeom prst="rect">
                <a:avLst/>
              </a:prstGeom>
              <a:noFill/>
              <a:ln w="12700" cap="sq">
                <a:noFill/>
                <a:miter lim="800000"/>
                <a:headEnd type="none" w="sm" len="sm"/>
                <a:tailEnd type="none" w="sm" len="sm"/>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a:ln>
                      <a:noFill/>
                    </a:ln>
                    <a:solidFill>
                      <a:srgbClr val="000000"/>
                    </a:solidFill>
                    <a:effectLst/>
                    <a:uLnTx/>
                    <a:uFillTx/>
                    <a:latin typeface="Arial Narrow"/>
                    <a:cs typeface="+mn-cs"/>
                  </a:rPr>
                  <a:t>^</a:t>
                </a:r>
              </a:p>
            </p:txBody>
          </p:sp>
        </p:grpSp>
        <p:grpSp>
          <p:nvGrpSpPr>
            <p:cNvPr id="298" name="Group 95">
              <a:extLst>
                <a:ext uri="{FF2B5EF4-FFF2-40B4-BE49-F238E27FC236}">
                  <a16:creationId xmlns:a16="http://schemas.microsoft.com/office/drawing/2014/main" id="{06D96225-02C3-A44F-DF0F-22699D0FC5A4}"/>
                </a:ext>
              </a:extLst>
            </p:cNvPr>
            <p:cNvGrpSpPr>
              <a:grpSpLocks/>
            </p:cNvGrpSpPr>
            <p:nvPr/>
          </p:nvGrpSpPr>
          <p:grpSpPr bwMode="auto">
            <a:xfrm>
              <a:off x="2854" y="2784"/>
              <a:ext cx="228" cy="550"/>
              <a:chOff x="299" y="2784"/>
              <a:chExt cx="228" cy="550"/>
            </a:xfrm>
          </p:grpSpPr>
          <p:sp>
            <p:nvSpPr>
              <p:cNvPr id="340" name="Rectangle 96">
                <a:extLst>
                  <a:ext uri="{FF2B5EF4-FFF2-40B4-BE49-F238E27FC236}">
                    <a16:creationId xmlns:a16="http://schemas.microsoft.com/office/drawing/2014/main" id="{AF2551A7-6B24-3478-14ED-43BE20AE7868}"/>
                  </a:ext>
                </a:extLst>
              </p:cNvPr>
              <p:cNvSpPr>
                <a:spLocks noChangeArrowheads="1"/>
              </p:cNvSpPr>
              <p:nvPr/>
            </p:nvSpPr>
            <p:spPr bwMode="auto">
              <a:xfrm>
                <a:off x="336" y="3072"/>
                <a:ext cx="144" cy="192"/>
              </a:xfrm>
              <a:prstGeom prst="rect">
                <a:avLst/>
              </a:prstGeom>
              <a:noFill/>
              <a:ln w="25400">
                <a:solidFill>
                  <a:srgbClr val="003300"/>
                </a:solidFill>
                <a:prstDash val="dash"/>
                <a:miter lim="800000"/>
                <a:headEnd type="none" w="sm" len="sm"/>
                <a:tailEnd type="none" w="sm" len="sm"/>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CC"/>
                  </a:solidFill>
                  <a:effectLst/>
                  <a:uLnTx/>
                  <a:uFillTx/>
                  <a:latin typeface="Arial Narrow"/>
                  <a:cs typeface="+mn-cs"/>
                </a:endParaRPr>
              </a:p>
            </p:txBody>
          </p:sp>
          <p:sp>
            <p:nvSpPr>
              <p:cNvPr id="341" name="Line 97">
                <a:extLst>
                  <a:ext uri="{FF2B5EF4-FFF2-40B4-BE49-F238E27FC236}">
                    <a16:creationId xmlns:a16="http://schemas.microsoft.com/office/drawing/2014/main" id="{87705DC3-A894-F786-640C-7791ABD9F7E2}"/>
                  </a:ext>
                </a:extLst>
              </p:cNvPr>
              <p:cNvSpPr>
                <a:spLocks noChangeShapeType="1"/>
              </p:cNvSpPr>
              <p:nvPr/>
            </p:nvSpPr>
            <p:spPr bwMode="auto">
              <a:xfrm>
                <a:off x="406" y="2784"/>
                <a:ext cx="0" cy="288"/>
              </a:xfrm>
              <a:prstGeom prst="line">
                <a:avLst/>
              </a:prstGeom>
              <a:noFill/>
              <a:ln w="25400">
                <a:solidFill>
                  <a:srgbClr val="003300"/>
                </a:solidFill>
                <a:prstDash val="dash"/>
                <a:round/>
                <a:headEnd type="none" w="sm" len="sm"/>
                <a:tailEnd type="triangle" w="sm" len="sm"/>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Narrow"/>
                  <a:cs typeface="+mn-cs"/>
                </a:endParaRPr>
              </a:p>
            </p:txBody>
          </p:sp>
          <p:sp>
            <p:nvSpPr>
              <p:cNvPr id="342" name="Text Box 98">
                <a:extLst>
                  <a:ext uri="{FF2B5EF4-FFF2-40B4-BE49-F238E27FC236}">
                    <a16:creationId xmlns:a16="http://schemas.microsoft.com/office/drawing/2014/main" id="{B815767B-6EEC-CB00-A960-86ADA3FE5DE4}"/>
                  </a:ext>
                </a:extLst>
              </p:cNvPr>
              <p:cNvSpPr txBox="1">
                <a:spLocks noChangeArrowheads="1"/>
              </p:cNvSpPr>
              <p:nvPr/>
            </p:nvSpPr>
            <p:spPr bwMode="auto">
              <a:xfrm>
                <a:off x="299" y="3046"/>
                <a:ext cx="228" cy="288"/>
              </a:xfrm>
              <a:prstGeom prst="rect">
                <a:avLst/>
              </a:prstGeom>
              <a:noFill/>
              <a:ln w="12700" cap="sq">
                <a:noFill/>
                <a:miter lim="800000"/>
                <a:headEnd type="none" w="sm" len="sm"/>
                <a:tailEnd type="none" w="sm" len="sm"/>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a:ln>
                      <a:noFill/>
                    </a:ln>
                    <a:solidFill>
                      <a:srgbClr val="000000"/>
                    </a:solidFill>
                    <a:effectLst/>
                    <a:uLnTx/>
                    <a:uFillTx/>
                    <a:latin typeface="Arial Narrow"/>
                    <a:cs typeface="+mn-cs"/>
                  </a:rPr>
                  <a:t>^</a:t>
                </a:r>
              </a:p>
            </p:txBody>
          </p:sp>
        </p:grpSp>
        <p:grpSp>
          <p:nvGrpSpPr>
            <p:cNvPr id="299" name="Group 99">
              <a:extLst>
                <a:ext uri="{FF2B5EF4-FFF2-40B4-BE49-F238E27FC236}">
                  <a16:creationId xmlns:a16="http://schemas.microsoft.com/office/drawing/2014/main" id="{A3543CC6-2B2C-56F7-8CB1-F542D66AB777}"/>
                </a:ext>
              </a:extLst>
            </p:cNvPr>
            <p:cNvGrpSpPr>
              <a:grpSpLocks/>
            </p:cNvGrpSpPr>
            <p:nvPr/>
          </p:nvGrpSpPr>
          <p:grpSpPr bwMode="auto">
            <a:xfrm>
              <a:off x="3227" y="2784"/>
              <a:ext cx="228" cy="550"/>
              <a:chOff x="299" y="2784"/>
              <a:chExt cx="228" cy="550"/>
            </a:xfrm>
          </p:grpSpPr>
          <p:sp>
            <p:nvSpPr>
              <p:cNvPr id="337" name="Rectangle 100">
                <a:extLst>
                  <a:ext uri="{FF2B5EF4-FFF2-40B4-BE49-F238E27FC236}">
                    <a16:creationId xmlns:a16="http://schemas.microsoft.com/office/drawing/2014/main" id="{0578349D-98C4-B327-E578-1206961F149C}"/>
                  </a:ext>
                </a:extLst>
              </p:cNvPr>
              <p:cNvSpPr>
                <a:spLocks noChangeArrowheads="1"/>
              </p:cNvSpPr>
              <p:nvPr/>
            </p:nvSpPr>
            <p:spPr bwMode="auto">
              <a:xfrm>
                <a:off x="336" y="3072"/>
                <a:ext cx="144" cy="192"/>
              </a:xfrm>
              <a:prstGeom prst="rect">
                <a:avLst/>
              </a:prstGeom>
              <a:noFill/>
              <a:ln w="25400">
                <a:solidFill>
                  <a:srgbClr val="003300"/>
                </a:solidFill>
                <a:prstDash val="dash"/>
                <a:miter lim="800000"/>
                <a:headEnd type="none" w="sm" len="sm"/>
                <a:tailEnd type="none" w="sm" len="sm"/>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CC"/>
                  </a:solidFill>
                  <a:effectLst/>
                  <a:uLnTx/>
                  <a:uFillTx/>
                  <a:latin typeface="Arial Narrow"/>
                  <a:cs typeface="+mn-cs"/>
                </a:endParaRPr>
              </a:p>
            </p:txBody>
          </p:sp>
          <p:sp>
            <p:nvSpPr>
              <p:cNvPr id="338" name="Line 101">
                <a:extLst>
                  <a:ext uri="{FF2B5EF4-FFF2-40B4-BE49-F238E27FC236}">
                    <a16:creationId xmlns:a16="http://schemas.microsoft.com/office/drawing/2014/main" id="{47E84AE4-E5B4-0192-5E99-73BD8DB22253}"/>
                  </a:ext>
                </a:extLst>
              </p:cNvPr>
              <p:cNvSpPr>
                <a:spLocks noChangeShapeType="1"/>
              </p:cNvSpPr>
              <p:nvPr/>
            </p:nvSpPr>
            <p:spPr bwMode="auto">
              <a:xfrm>
                <a:off x="406" y="2784"/>
                <a:ext cx="0" cy="288"/>
              </a:xfrm>
              <a:prstGeom prst="line">
                <a:avLst/>
              </a:prstGeom>
              <a:noFill/>
              <a:ln w="25400">
                <a:solidFill>
                  <a:srgbClr val="003300"/>
                </a:solidFill>
                <a:prstDash val="dash"/>
                <a:round/>
                <a:headEnd type="none" w="sm" len="sm"/>
                <a:tailEnd type="triangle" w="sm" len="sm"/>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Narrow"/>
                  <a:cs typeface="+mn-cs"/>
                </a:endParaRPr>
              </a:p>
            </p:txBody>
          </p:sp>
          <p:sp>
            <p:nvSpPr>
              <p:cNvPr id="339" name="Text Box 102">
                <a:extLst>
                  <a:ext uri="{FF2B5EF4-FFF2-40B4-BE49-F238E27FC236}">
                    <a16:creationId xmlns:a16="http://schemas.microsoft.com/office/drawing/2014/main" id="{829FB477-5F48-8BA2-6BE6-E2E25624A8B5}"/>
                  </a:ext>
                </a:extLst>
              </p:cNvPr>
              <p:cNvSpPr txBox="1">
                <a:spLocks noChangeArrowheads="1"/>
              </p:cNvSpPr>
              <p:nvPr/>
            </p:nvSpPr>
            <p:spPr bwMode="auto">
              <a:xfrm>
                <a:off x="299" y="3046"/>
                <a:ext cx="228" cy="288"/>
              </a:xfrm>
              <a:prstGeom prst="rect">
                <a:avLst/>
              </a:prstGeom>
              <a:noFill/>
              <a:ln w="12700" cap="sq">
                <a:noFill/>
                <a:miter lim="800000"/>
                <a:headEnd type="none" w="sm" len="sm"/>
                <a:tailEnd type="none" w="sm" len="sm"/>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a:ln>
                      <a:noFill/>
                    </a:ln>
                    <a:solidFill>
                      <a:srgbClr val="000000"/>
                    </a:solidFill>
                    <a:effectLst/>
                    <a:uLnTx/>
                    <a:uFillTx/>
                    <a:latin typeface="Arial Narrow"/>
                    <a:cs typeface="+mn-cs"/>
                  </a:rPr>
                  <a:t>^</a:t>
                </a:r>
              </a:p>
            </p:txBody>
          </p:sp>
        </p:grpSp>
        <p:grpSp>
          <p:nvGrpSpPr>
            <p:cNvPr id="300" name="Group 103">
              <a:extLst>
                <a:ext uri="{FF2B5EF4-FFF2-40B4-BE49-F238E27FC236}">
                  <a16:creationId xmlns:a16="http://schemas.microsoft.com/office/drawing/2014/main" id="{EFE0E10D-FF0D-5007-C3B5-C4B0E8C816BC}"/>
                </a:ext>
              </a:extLst>
            </p:cNvPr>
            <p:cNvGrpSpPr>
              <a:grpSpLocks/>
            </p:cNvGrpSpPr>
            <p:nvPr/>
          </p:nvGrpSpPr>
          <p:grpSpPr bwMode="auto">
            <a:xfrm>
              <a:off x="3755" y="2784"/>
              <a:ext cx="228" cy="550"/>
              <a:chOff x="299" y="2784"/>
              <a:chExt cx="228" cy="550"/>
            </a:xfrm>
          </p:grpSpPr>
          <p:sp>
            <p:nvSpPr>
              <p:cNvPr id="334" name="Rectangle 104">
                <a:extLst>
                  <a:ext uri="{FF2B5EF4-FFF2-40B4-BE49-F238E27FC236}">
                    <a16:creationId xmlns:a16="http://schemas.microsoft.com/office/drawing/2014/main" id="{F6DB63F7-6851-BF96-B488-EABD53C904FA}"/>
                  </a:ext>
                </a:extLst>
              </p:cNvPr>
              <p:cNvSpPr>
                <a:spLocks noChangeArrowheads="1"/>
              </p:cNvSpPr>
              <p:nvPr/>
            </p:nvSpPr>
            <p:spPr bwMode="auto">
              <a:xfrm>
                <a:off x="336" y="3072"/>
                <a:ext cx="144" cy="192"/>
              </a:xfrm>
              <a:prstGeom prst="rect">
                <a:avLst/>
              </a:prstGeom>
              <a:noFill/>
              <a:ln w="25400">
                <a:solidFill>
                  <a:srgbClr val="003300"/>
                </a:solidFill>
                <a:prstDash val="dash"/>
                <a:miter lim="800000"/>
                <a:headEnd type="none" w="sm" len="sm"/>
                <a:tailEnd type="none" w="sm" len="sm"/>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CC"/>
                  </a:solidFill>
                  <a:effectLst/>
                  <a:uLnTx/>
                  <a:uFillTx/>
                  <a:latin typeface="Arial Narrow"/>
                  <a:cs typeface="+mn-cs"/>
                </a:endParaRPr>
              </a:p>
            </p:txBody>
          </p:sp>
          <p:sp>
            <p:nvSpPr>
              <p:cNvPr id="335" name="Line 105">
                <a:extLst>
                  <a:ext uri="{FF2B5EF4-FFF2-40B4-BE49-F238E27FC236}">
                    <a16:creationId xmlns:a16="http://schemas.microsoft.com/office/drawing/2014/main" id="{F4773D93-3589-1F01-612B-08D11408312F}"/>
                  </a:ext>
                </a:extLst>
              </p:cNvPr>
              <p:cNvSpPr>
                <a:spLocks noChangeShapeType="1"/>
              </p:cNvSpPr>
              <p:nvPr/>
            </p:nvSpPr>
            <p:spPr bwMode="auto">
              <a:xfrm>
                <a:off x="406" y="2784"/>
                <a:ext cx="0" cy="288"/>
              </a:xfrm>
              <a:prstGeom prst="line">
                <a:avLst/>
              </a:prstGeom>
              <a:noFill/>
              <a:ln w="25400">
                <a:solidFill>
                  <a:srgbClr val="003300"/>
                </a:solidFill>
                <a:prstDash val="dash"/>
                <a:round/>
                <a:headEnd type="none" w="sm" len="sm"/>
                <a:tailEnd type="triangle" w="sm" len="sm"/>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Narrow"/>
                  <a:cs typeface="+mn-cs"/>
                </a:endParaRPr>
              </a:p>
            </p:txBody>
          </p:sp>
          <p:sp>
            <p:nvSpPr>
              <p:cNvPr id="336" name="Text Box 106">
                <a:extLst>
                  <a:ext uri="{FF2B5EF4-FFF2-40B4-BE49-F238E27FC236}">
                    <a16:creationId xmlns:a16="http://schemas.microsoft.com/office/drawing/2014/main" id="{0B944DD2-0B7C-4A53-9EB7-1D23302BADAD}"/>
                  </a:ext>
                </a:extLst>
              </p:cNvPr>
              <p:cNvSpPr txBox="1">
                <a:spLocks noChangeArrowheads="1"/>
              </p:cNvSpPr>
              <p:nvPr/>
            </p:nvSpPr>
            <p:spPr bwMode="auto">
              <a:xfrm>
                <a:off x="299" y="3046"/>
                <a:ext cx="228" cy="288"/>
              </a:xfrm>
              <a:prstGeom prst="rect">
                <a:avLst/>
              </a:prstGeom>
              <a:noFill/>
              <a:ln w="12700" cap="sq">
                <a:noFill/>
                <a:miter lim="800000"/>
                <a:headEnd type="none" w="sm" len="sm"/>
                <a:tailEnd type="none" w="sm" len="sm"/>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a:ln>
                      <a:noFill/>
                    </a:ln>
                    <a:solidFill>
                      <a:srgbClr val="000000"/>
                    </a:solidFill>
                    <a:effectLst/>
                    <a:uLnTx/>
                    <a:uFillTx/>
                    <a:latin typeface="Arial Narrow"/>
                    <a:cs typeface="+mn-cs"/>
                  </a:rPr>
                  <a:t>^</a:t>
                </a:r>
              </a:p>
            </p:txBody>
          </p:sp>
        </p:grpSp>
        <p:grpSp>
          <p:nvGrpSpPr>
            <p:cNvPr id="301" name="Group 107">
              <a:extLst>
                <a:ext uri="{FF2B5EF4-FFF2-40B4-BE49-F238E27FC236}">
                  <a16:creationId xmlns:a16="http://schemas.microsoft.com/office/drawing/2014/main" id="{10FFE213-0D94-C9EC-9EB2-50C38BEAF1CA}"/>
                </a:ext>
              </a:extLst>
            </p:cNvPr>
            <p:cNvGrpSpPr>
              <a:grpSpLocks/>
            </p:cNvGrpSpPr>
            <p:nvPr/>
          </p:nvGrpSpPr>
          <p:grpSpPr bwMode="auto">
            <a:xfrm>
              <a:off x="4151" y="2784"/>
              <a:ext cx="228" cy="550"/>
              <a:chOff x="299" y="2784"/>
              <a:chExt cx="228" cy="550"/>
            </a:xfrm>
          </p:grpSpPr>
          <p:sp>
            <p:nvSpPr>
              <p:cNvPr id="331" name="Rectangle 108">
                <a:extLst>
                  <a:ext uri="{FF2B5EF4-FFF2-40B4-BE49-F238E27FC236}">
                    <a16:creationId xmlns:a16="http://schemas.microsoft.com/office/drawing/2014/main" id="{9A113190-72F0-7724-1358-E583457581D7}"/>
                  </a:ext>
                </a:extLst>
              </p:cNvPr>
              <p:cNvSpPr>
                <a:spLocks noChangeArrowheads="1"/>
              </p:cNvSpPr>
              <p:nvPr/>
            </p:nvSpPr>
            <p:spPr bwMode="auto">
              <a:xfrm>
                <a:off x="336" y="3072"/>
                <a:ext cx="144" cy="192"/>
              </a:xfrm>
              <a:prstGeom prst="rect">
                <a:avLst/>
              </a:prstGeom>
              <a:noFill/>
              <a:ln w="25400">
                <a:solidFill>
                  <a:srgbClr val="003300"/>
                </a:solidFill>
                <a:prstDash val="dash"/>
                <a:miter lim="800000"/>
                <a:headEnd type="none" w="sm" len="sm"/>
                <a:tailEnd type="none" w="sm" len="sm"/>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CC"/>
                  </a:solidFill>
                  <a:effectLst/>
                  <a:uLnTx/>
                  <a:uFillTx/>
                  <a:latin typeface="Arial Narrow"/>
                  <a:cs typeface="+mn-cs"/>
                </a:endParaRPr>
              </a:p>
            </p:txBody>
          </p:sp>
          <p:sp>
            <p:nvSpPr>
              <p:cNvPr id="332" name="Line 109">
                <a:extLst>
                  <a:ext uri="{FF2B5EF4-FFF2-40B4-BE49-F238E27FC236}">
                    <a16:creationId xmlns:a16="http://schemas.microsoft.com/office/drawing/2014/main" id="{57B950F6-76F3-6D01-ABC5-4FF6BEB3CDAD}"/>
                  </a:ext>
                </a:extLst>
              </p:cNvPr>
              <p:cNvSpPr>
                <a:spLocks noChangeShapeType="1"/>
              </p:cNvSpPr>
              <p:nvPr/>
            </p:nvSpPr>
            <p:spPr bwMode="auto">
              <a:xfrm>
                <a:off x="406" y="2784"/>
                <a:ext cx="0" cy="288"/>
              </a:xfrm>
              <a:prstGeom prst="line">
                <a:avLst/>
              </a:prstGeom>
              <a:noFill/>
              <a:ln w="25400">
                <a:solidFill>
                  <a:srgbClr val="003300"/>
                </a:solidFill>
                <a:prstDash val="dash"/>
                <a:round/>
                <a:headEnd type="none" w="sm" len="sm"/>
                <a:tailEnd type="triangle" w="sm" len="sm"/>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Narrow"/>
                  <a:cs typeface="+mn-cs"/>
                </a:endParaRPr>
              </a:p>
            </p:txBody>
          </p:sp>
          <p:sp>
            <p:nvSpPr>
              <p:cNvPr id="333" name="Text Box 110">
                <a:extLst>
                  <a:ext uri="{FF2B5EF4-FFF2-40B4-BE49-F238E27FC236}">
                    <a16:creationId xmlns:a16="http://schemas.microsoft.com/office/drawing/2014/main" id="{B0F70B05-8C45-EC87-068C-A78792F44293}"/>
                  </a:ext>
                </a:extLst>
              </p:cNvPr>
              <p:cNvSpPr txBox="1">
                <a:spLocks noChangeArrowheads="1"/>
              </p:cNvSpPr>
              <p:nvPr/>
            </p:nvSpPr>
            <p:spPr bwMode="auto">
              <a:xfrm>
                <a:off x="299" y="3046"/>
                <a:ext cx="228" cy="288"/>
              </a:xfrm>
              <a:prstGeom prst="rect">
                <a:avLst/>
              </a:prstGeom>
              <a:noFill/>
              <a:ln w="12700" cap="sq">
                <a:noFill/>
                <a:miter lim="800000"/>
                <a:headEnd type="none" w="sm" len="sm"/>
                <a:tailEnd type="none" w="sm" len="sm"/>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a:ln>
                      <a:noFill/>
                    </a:ln>
                    <a:solidFill>
                      <a:srgbClr val="000000"/>
                    </a:solidFill>
                    <a:effectLst/>
                    <a:uLnTx/>
                    <a:uFillTx/>
                    <a:latin typeface="Arial Narrow"/>
                    <a:cs typeface="+mn-cs"/>
                  </a:rPr>
                  <a:t>^</a:t>
                </a:r>
              </a:p>
            </p:txBody>
          </p:sp>
        </p:grpSp>
        <p:grpSp>
          <p:nvGrpSpPr>
            <p:cNvPr id="302" name="Group 111">
              <a:extLst>
                <a:ext uri="{FF2B5EF4-FFF2-40B4-BE49-F238E27FC236}">
                  <a16:creationId xmlns:a16="http://schemas.microsoft.com/office/drawing/2014/main" id="{BBB4E6E5-111E-9C13-13A7-B91778A7AEDD}"/>
                </a:ext>
              </a:extLst>
            </p:cNvPr>
            <p:cNvGrpSpPr>
              <a:grpSpLocks/>
            </p:cNvGrpSpPr>
            <p:nvPr/>
          </p:nvGrpSpPr>
          <p:grpSpPr bwMode="auto">
            <a:xfrm>
              <a:off x="4538" y="2784"/>
              <a:ext cx="228" cy="550"/>
              <a:chOff x="299" y="2784"/>
              <a:chExt cx="228" cy="550"/>
            </a:xfrm>
          </p:grpSpPr>
          <p:sp>
            <p:nvSpPr>
              <p:cNvPr id="328" name="Rectangle 112">
                <a:extLst>
                  <a:ext uri="{FF2B5EF4-FFF2-40B4-BE49-F238E27FC236}">
                    <a16:creationId xmlns:a16="http://schemas.microsoft.com/office/drawing/2014/main" id="{647A1DB8-C3A9-C789-0211-69193F5D149B}"/>
                  </a:ext>
                </a:extLst>
              </p:cNvPr>
              <p:cNvSpPr>
                <a:spLocks noChangeArrowheads="1"/>
              </p:cNvSpPr>
              <p:nvPr/>
            </p:nvSpPr>
            <p:spPr bwMode="auto">
              <a:xfrm>
                <a:off x="336" y="3072"/>
                <a:ext cx="144" cy="192"/>
              </a:xfrm>
              <a:prstGeom prst="rect">
                <a:avLst/>
              </a:prstGeom>
              <a:noFill/>
              <a:ln w="25400">
                <a:solidFill>
                  <a:srgbClr val="003300"/>
                </a:solidFill>
                <a:prstDash val="dash"/>
                <a:miter lim="800000"/>
                <a:headEnd type="none" w="sm" len="sm"/>
                <a:tailEnd type="none" w="sm" len="sm"/>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CC"/>
                  </a:solidFill>
                  <a:effectLst/>
                  <a:uLnTx/>
                  <a:uFillTx/>
                  <a:latin typeface="Arial Narrow"/>
                  <a:cs typeface="+mn-cs"/>
                </a:endParaRPr>
              </a:p>
            </p:txBody>
          </p:sp>
          <p:sp>
            <p:nvSpPr>
              <p:cNvPr id="329" name="Line 113">
                <a:extLst>
                  <a:ext uri="{FF2B5EF4-FFF2-40B4-BE49-F238E27FC236}">
                    <a16:creationId xmlns:a16="http://schemas.microsoft.com/office/drawing/2014/main" id="{522ADF98-119C-1403-21E0-BCA678844A58}"/>
                  </a:ext>
                </a:extLst>
              </p:cNvPr>
              <p:cNvSpPr>
                <a:spLocks noChangeShapeType="1"/>
              </p:cNvSpPr>
              <p:nvPr/>
            </p:nvSpPr>
            <p:spPr bwMode="auto">
              <a:xfrm>
                <a:off x="406" y="2784"/>
                <a:ext cx="0" cy="288"/>
              </a:xfrm>
              <a:prstGeom prst="line">
                <a:avLst/>
              </a:prstGeom>
              <a:noFill/>
              <a:ln w="25400">
                <a:solidFill>
                  <a:srgbClr val="003300"/>
                </a:solidFill>
                <a:prstDash val="dash"/>
                <a:round/>
                <a:headEnd type="none" w="sm" len="sm"/>
                <a:tailEnd type="triangle" w="sm" len="sm"/>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Narrow"/>
                  <a:cs typeface="+mn-cs"/>
                </a:endParaRPr>
              </a:p>
            </p:txBody>
          </p:sp>
          <p:sp>
            <p:nvSpPr>
              <p:cNvPr id="330" name="Text Box 114">
                <a:extLst>
                  <a:ext uri="{FF2B5EF4-FFF2-40B4-BE49-F238E27FC236}">
                    <a16:creationId xmlns:a16="http://schemas.microsoft.com/office/drawing/2014/main" id="{87A8A009-CD38-9581-BE7A-9B79F091E16B}"/>
                  </a:ext>
                </a:extLst>
              </p:cNvPr>
              <p:cNvSpPr txBox="1">
                <a:spLocks noChangeArrowheads="1"/>
              </p:cNvSpPr>
              <p:nvPr/>
            </p:nvSpPr>
            <p:spPr bwMode="auto">
              <a:xfrm>
                <a:off x="299" y="3046"/>
                <a:ext cx="228" cy="288"/>
              </a:xfrm>
              <a:prstGeom prst="rect">
                <a:avLst/>
              </a:prstGeom>
              <a:noFill/>
              <a:ln w="12700" cap="sq">
                <a:noFill/>
                <a:miter lim="800000"/>
                <a:headEnd type="none" w="sm" len="sm"/>
                <a:tailEnd type="none" w="sm" len="sm"/>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a:ln>
                      <a:noFill/>
                    </a:ln>
                    <a:solidFill>
                      <a:srgbClr val="000000"/>
                    </a:solidFill>
                    <a:effectLst/>
                    <a:uLnTx/>
                    <a:uFillTx/>
                    <a:latin typeface="Arial Narrow"/>
                    <a:cs typeface="+mn-cs"/>
                  </a:rPr>
                  <a:t>^</a:t>
                </a:r>
              </a:p>
            </p:txBody>
          </p:sp>
        </p:grpSp>
        <p:grpSp>
          <p:nvGrpSpPr>
            <p:cNvPr id="303" name="Group 115">
              <a:extLst>
                <a:ext uri="{FF2B5EF4-FFF2-40B4-BE49-F238E27FC236}">
                  <a16:creationId xmlns:a16="http://schemas.microsoft.com/office/drawing/2014/main" id="{68614B39-14AA-4F07-D2B6-28110E96107C}"/>
                </a:ext>
              </a:extLst>
            </p:cNvPr>
            <p:cNvGrpSpPr>
              <a:grpSpLocks/>
            </p:cNvGrpSpPr>
            <p:nvPr/>
          </p:nvGrpSpPr>
          <p:grpSpPr bwMode="auto">
            <a:xfrm>
              <a:off x="5037" y="2784"/>
              <a:ext cx="228" cy="550"/>
              <a:chOff x="299" y="2784"/>
              <a:chExt cx="228" cy="550"/>
            </a:xfrm>
          </p:grpSpPr>
          <p:sp>
            <p:nvSpPr>
              <p:cNvPr id="325" name="Rectangle 116">
                <a:extLst>
                  <a:ext uri="{FF2B5EF4-FFF2-40B4-BE49-F238E27FC236}">
                    <a16:creationId xmlns:a16="http://schemas.microsoft.com/office/drawing/2014/main" id="{E97398CA-00FE-B9F6-AAAB-30D36148C34A}"/>
                  </a:ext>
                </a:extLst>
              </p:cNvPr>
              <p:cNvSpPr>
                <a:spLocks noChangeArrowheads="1"/>
              </p:cNvSpPr>
              <p:nvPr/>
            </p:nvSpPr>
            <p:spPr bwMode="auto">
              <a:xfrm>
                <a:off x="336" y="3072"/>
                <a:ext cx="144" cy="192"/>
              </a:xfrm>
              <a:prstGeom prst="rect">
                <a:avLst/>
              </a:prstGeom>
              <a:noFill/>
              <a:ln w="25400">
                <a:solidFill>
                  <a:srgbClr val="003300"/>
                </a:solidFill>
                <a:prstDash val="dash"/>
                <a:miter lim="800000"/>
                <a:headEnd type="none" w="sm" len="sm"/>
                <a:tailEnd type="none" w="sm" len="sm"/>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CC"/>
                  </a:solidFill>
                  <a:effectLst/>
                  <a:uLnTx/>
                  <a:uFillTx/>
                  <a:latin typeface="Arial Narrow"/>
                  <a:cs typeface="+mn-cs"/>
                </a:endParaRPr>
              </a:p>
            </p:txBody>
          </p:sp>
          <p:sp>
            <p:nvSpPr>
              <p:cNvPr id="326" name="Line 117">
                <a:extLst>
                  <a:ext uri="{FF2B5EF4-FFF2-40B4-BE49-F238E27FC236}">
                    <a16:creationId xmlns:a16="http://schemas.microsoft.com/office/drawing/2014/main" id="{58C5E2FB-DBC4-B9A9-3257-70E7D4E9098E}"/>
                  </a:ext>
                </a:extLst>
              </p:cNvPr>
              <p:cNvSpPr>
                <a:spLocks noChangeShapeType="1"/>
              </p:cNvSpPr>
              <p:nvPr/>
            </p:nvSpPr>
            <p:spPr bwMode="auto">
              <a:xfrm>
                <a:off x="406" y="2784"/>
                <a:ext cx="0" cy="288"/>
              </a:xfrm>
              <a:prstGeom prst="line">
                <a:avLst/>
              </a:prstGeom>
              <a:noFill/>
              <a:ln w="25400">
                <a:solidFill>
                  <a:srgbClr val="003300"/>
                </a:solidFill>
                <a:prstDash val="dash"/>
                <a:round/>
                <a:headEnd type="none" w="sm" len="sm"/>
                <a:tailEnd type="triangle" w="sm" len="sm"/>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Narrow"/>
                  <a:cs typeface="+mn-cs"/>
                </a:endParaRPr>
              </a:p>
            </p:txBody>
          </p:sp>
          <p:sp>
            <p:nvSpPr>
              <p:cNvPr id="327" name="Text Box 118">
                <a:extLst>
                  <a:ext uri="{FF2B5EF4-FFF2-40B4-BE49-F238E27FC236}">
                    <a16:creationId xmlns:a16="http://schemas.microsoft.com/office/drawing/2014/main" id="{CD30F236-1D74-8D3A-9D64-CE0468C212AB}"/>
                  </a:ext>
                </a:extLst>
              </p:cNvPr>
              <p:cNvSpPr txBox="1">
                <a:spLocks noChangeArrowheads="1"/>
              </p:cNvSpPr>
              <p:nvPr/>
            </p:nvSpPr>
            <p:spPr bwMode="auto">
              <a:xfrm>
                <a:off x="299" y="3046"/>
                <a:ext cx="228" cy="288"/>
              </a:xfrm>
              <a:prstGeom prst="rect">
                <a:avLst/>
              </a:prstGeom>
              <a:noFill/>
              <a:ln w="12700" cap="sq">
                <a:noFill/>
                <a:miter lim="800000"/>
                <a:headEnd type="none" w="sm" len="sm"/>
                <a:tailEnd type="none" w="sm" len="sm"/>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a:ln>
                      <a:noFill/>
                    </a:ln>
                    <a:solidFill>
                      <a:srgbClr val="000000"/>
                    </a:solidFill>
                    <a:effectLst/>
                    <a:uLnTx/>
                    <a:uFillTx/>
                    <a:latin typeface="Arial Narrow"/>
                    <a:cs typeface="+mn-cs"/>
                  </a:rPr>
                  <a:t>^</a:t>
                </a:r>
              </a:p>
            </p:txBody>
          </p:sp>
        </p:grpSp>
        <p:grpSp>
          <p:nvGrpSpPr>
            <p:cNvPr id="304" name="Group 119">
              <a:extLst>
                <a:ext uri="{FF2B5EF4-FFF2-40B4-BE49-F238E27FC236}">
                  <a16:creationId xmlns:a16="http://schemas.microsoft.com/office/drawing/2014/main" id="{CC70CB4A-0D1F-3440-D6F9-D91094493B3D}"/>
                </a:ext>
              </a:extLst>
            </p:cNvPr>
            <p:cNvGrpSpPr>
              <a:grpSpLocks/>
            </p:cNvGrpSpPr>
            <p:nvPr/>
          </p:nvGrpSpPr>
          <p:grpSpPr bwMode="auto">
            <a:xfrm>
              <a:off x="5413" y="2784"/>
              <a:ext cx="228" cy="550"/>
              <a:chOff x="299" y="2784"/>
              <a:chExt cx="228" cy="550"/>
            </a:xfrm>
          </p:grpSpPr>
          <p:sp>
            <p:nvSpPr>
              <p:cNvPr id="322" name="Rectangle 120">
                <a:extLst>
                  <a:ext uri="{FF2B5EF4-FFF2-40B4-BE49-F238E27FC236}">
                    <a16:creationId xmlns:a16="http://schemas.microsoft.com/office/drawing/2014/main" id="{83F954C1-695A-7F0E-DFEE-F8F8CDD4A9DF}"/>
                  </a:ext>
                </a:extLst>
              </p:cNvPr>
              <p:cNvSpPr>
                <a:spLocks noChangeArrowheads="1"/>
              </p:cNvSpPr>
              <p:nvPr/>
            </p:nvSpPr>
            <p:spPr bwMode="auto">
              <a:xfrm>
                <a:off x="336" y="3072"/>
                <a:ext cx="144" cy="192"/>
              </a:xfrm>
              <a:prstGeom prst="rect">
                <a:avLst/>
              </a:prstGeom>
              <a:noFill/>
              <a:ln w="25400">
                <a:solidFill>
                  <a:srgbClr val="003300"/>
                </a:solidFill>
                <a:prstDash val="dash"/>
                <a:miter lim="800000"/>
                <a:headEnd type="none" w="sm" len="sm"/>
                <a:tailEnd type="none" w="sm" len="sm"/>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CC"/>
                  </a:solidFill>
                  <a:effectLst/>
                  <a:uLnTx/>
                  <a:uFillTx/>
                  <a:latin typeface="Arial Narrow"/>
                  <a:cs typeface="+mn-cs"/>
                </a:endParaRPr>
              </a:p>
            </p:txBody>
          </p:sp>
          <p:sp>
            <p:nvSpPr>
              <p:cNvPr id="323" name="Line 121">
                <a:extLst>
                  <a:ext uri="{FF2B5EF4-FFF2-40B4-BE49-F238E27FC236}">
                    <a16:creationId xmlns:a16="http://schemas.microsoft.com/office/drawing/2014/main" id="{9D815F47-B2A8-A1AC-36AA-054D936E4158}"/>
                  </a:ext>
                </a:extLst>
              </p:cNvPr>
              <p:cNvSpPr>
                <a:spLocks noChangeShapeType="1"/>
              </p:cNvSpPr>
              <p:nvPr/>
            </p:nvSpPr>
            <p:spPr bwMode="auto">
              <a:xfrm>
                <a:off x="406" y="2784"/>
                <a:ext cx="0" cy="288"/>
              </a:xfrm>
              <a:prstGeom prst="line">
                <a:avLst/>
              </a:prstGeom>
              <a:noFill/>
              <a:ln w="25400">
                <a:solidFill>
                  <a:srgbClr val="003300"/>
                </a:solidFill>
                <a:prstDash val="dash"/>
                <a:round/>
                <a:headEnd type="none" w="sm" len="sm"/>
                <a:tailEnd type="triangle" w="sm" len="sm"/>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Narrow"/>
                  <a:cs typeface="+mn-cs"/>
                </a:endParaRPr>
              </a:p>
            </p:txBody>
          </p:sp>
          <p:sp>
            <p:nvSpPr>
              <p:cNvPr id="324" name="Text Box 122">
                <a:extLst>
                  <a:ext uri="{FF2B5EF4-FFF2-40B4-BE49-F238E27FC236}">
                    <a16:creationId xmlns:a16="http://schemas.microsoft.com/office/drawing/2014/main" id="{04F5C7AD-097E-C0AE-2720-701549564B50}"/>
                  </a:ext>
                </a:extLst>
              </p:cNvPr>
              <p:cNvSpPr txBox="1">
                <a:spLocks noChangeArrowheads="1"/>
              </p:cNvSpPr>
              <p:nvPr/>
            </p:nvSpPr>
            <p:spPr bwMode="auto">
              <a:xfrm>
                <a:off x="299" y="3046"/>
                <a:ext cx="228" cy="288"/>
              </a:xfrm>
              <a:prstGeom prst="rect">
                <a:avLst/>
              </a:prstGeom>
              <a:noFill/>
              <a:ln w="12700" cap="sq">
                <a:noFill/>
                <a:miter lim="800000"/>
                <a:headEnd type="none" w="sm" len="sm"/>
                <a:tailEnd type="none" w="sm" len="sm"/>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a:ln>
                      <a:noFill/>
                    </a:ln>
                    <a:solidFill>
                      <a:srgbClr val="000000"/>
                    </a:solidFill>
                    <a:effectLst/>
                    <a:uLnTx/>
                    <a:uFillTx/>
                    <a:latin typeface="Arial Narrow"/>
                    <a:cs typeface="+mn-cs"/>
                  </a:rPr>
                  <a:t>^</a:t>
                </a:r>
              </a:p>
            </p:txBody>
          </p:sp>
        </p:grpSp>
        <p:sp>
          <p:nvSpPr>
            <p:cNvPr id="305" name="Line 123">
              <a:extLst>
                <a:ext uri="{FF2B5EF4-FFF2-40B4-BE49-F238E27FC236}">
                  <a16:creationId xmlns:a16="http://schemas.microsoft.com/office/drawing/2014/main" id="{E6237CFE-3B49-A1C6-8671-951EF5991EBB}"/>
                </a:ext>
              </a:extLst>
            </p:cNvPr>
            <p:cNvSpPr>
              <a:spLocks noChangeShapeType="1"/>
            </p:cNvSpPr>
            <p:nvPr/>
          </p:nvSpPr>
          <p:spPr bwMode="auto">
            <a:xfrm flipH="1">
              <a:off x="2112" y="1296"/>
              <a:ext cx="720" cy="672"/>
            </a:xfrm>
            <a:prstGeom prst="line">
              <a:avLst/>
            </a:prstGeom>
            <a:noFill/>
            <a:ln w="25400" cap="sq">
              <a:solidFill>
                <a:srgbClr val="800000"/>
              </a:solidFill>
              <a:round/>
              <a:headEnd type="none" w="sm" len="sm"/>
              <a:tailEnd type="triangle" w="sm" len="sm"/>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Narrow"/>
                <a:cs typeface="+mn-cs"/>
              </a:endParaRPr>
            </a:p>
          </p:txBody>
        </p:sp>
        <p:sp>
          <p:nvSpPr>
            <p:cNvPr id="306" name="Line 124">
              <a:extLst>
                <a:ext uri="{FF2B5EF4-FFF2-40B4-BE49-F238E27FC236}">
                  <a16:creationId xmlns:a16="http://schemas.microsoft.com/office/drawing/2014/main" id="{C50A1D0D-3528-0BC0-EF20-6F423A5EC00C}"/>
                </a:ext>
              </a:extLst>
            </p:cNvPr>
            <p:cNvSpPr>
              <a:spLocks noChangeShapeType="1"/>
            </p:cNvSpPr>
            <p:nvPr/>
          </p:nvSpPr>
          <p:spPr bwMode="auto">
            <a:xfrm>
              <a:off x="3216" y="1296"/>
              <a:ext cx="816" cy="624"/>
            </a:xfrm>
            <a:prstGeom prst="line">
              <a:avLst/>
            </a:prstGeom>
            <a:noFill/>
            <a:ln w="25400" cap="sq">
              <a:solidFill>
                <a:srgbClr val="800000"/>
              </a:solidFill>
              <a:round/>
              <a:headEnd type="none" w="sm" len="sm"/>
              <a:tailEnd type="triangle" w="sm" len="sm"/>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Narrow"/>
                <a:cs typeface="+mn-cs"/>
              </a:endParaRPr>
            </a:p>
          </p:txBody>
        </p:sp>
        <p:sp>
          <p:nvSpPr>
            <p:cNvPr id="307" name="Line 125">
              <a:extLst>
                <a:ext uri="{FF2B5EF4-FFF2-40B4-BE49-F238E27FC236}">
                  <a16:creationId xmlns:a16="http://schemas.microsoft.com/office/drawing/2014/main" id="{F736ADA7-FEDF-4392-5A98-719BBCBB8589}"/>
                </a:ext>
              </a:extLst>
            </p:cNvPr>
            <p:cNvSpPr>
              <a:spLocks noChangeShapeType="1"/>
            </p:cNvSpPr>
            <p:nvPr/>
          </p:nvSpPr>
          <p:spPr bwMode="auto">
            <a:xfrm flipH="1">
              <a:off x="624" y="2064"/>
              <a:ext cx="720" cy="576"/>
            </a:xfrm>
            <a:prstGeom prst="line">
              <a:avLst/>
            </a:prstGeom>
            <a:noFill/>
            <a:ln w="25400" cap="sq">
              <a:solidFill>
                <a:srgbClr val="800000"/>
              </a:solidFill>
              <a:round/>
              <a:headEnd type="none" w="sm" len="sm"/>
              <a:tailEnd type="triangle" w="sm" len="sm"/>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Narrow"/>
                <a:cs typeface="+mn-cs"/>
              </a:endParaRPr>
            </a:p>
          </p:txBody>
        </p:sp>
        <p:sp>
          <p:nvSpPr>
            <p:cNvPr id="308" name="Line 126">
              <a:extLst>
                <a:ext uri="{FF2B5EF4-FFF2-40B4-BE49-F238E27FC236}">
                  <a16:creationId xmlns:a16="http://schemas.microsoft.com/office/drawing/2014/main" id="{DD10616C-924E-B992-6842-5A989DAEC4B8}"/>
                </a:ext>
              </a:extLst>
            </p:cNvPr>
            <p:cNvSpPr>
              <a:spLocks noChangeShapeType="1"/>
            </p:cNvSpPr>
            <p:nvPr/>
          </p:nvSpPr>
          <p:spPr bwMode="auto">
            <a:xfrm>
              <a:off x="1680" y="2064"/>
              <a:ext cx="0" cy="576"/>
            </a:xfrm>
            <a:prstGeom prst="line">
              <a:avLst/>
            </a:prstGeom>
            <a:noFill/>
            <a:ln w="25400" cap="sq">
              <a:solidFill>
                <a:srgbClr val="800000"/>
              </a:solidFill>
              <a:round/>
              <a:headEnd type="none" w="sm" len="sm"/>
              <a:tailEnd type="triangle" w="sm" len="sm"/>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Narrow"/>
                <a:cs typeface="+mn-cs"/>
              </a:endParaRPr>
            </a:p>
          </p:txBody>
        </p:sp>
        <p:sp>
          <p:nvSpPr>
            <p:cNvPr id="309" name="Line 127">
              <a:extLst>
                <a:ext uri="{FF2B5EF4-FFF2-40B4-BE49-F238E27FC236}">
                  <a16:creationId xmlns:a16="http://schemas.microsoft.com/office/drawing/2014/main" id="{F0961FDD-7979-62CC-7CDC-5247FF73489A}"/>
                </a:ext>
              </a:extLst>
            </p:cNvPr>
            <p:cNvSpPr>
              <a:spLocks noChangeShapeType="1"/>
            </p:cNvSpPr>
            <p:nvPr/>
          </p:nvSpPr>
          <p:spPr bwMode="auto">
            <a:xfrm>
              <a:off x="2064" y="2112"/>
              <a:ext cx="624" cy="528"/>
            </a:xfrm>
            <a:prstGeom prst="line">
              <a:avLst/>
            </a:prstGeom>
            <a:noFill/>
            <a:ln w="25400" cap="sq">
              <a:solidFill>
                <a:srgbClr val="800000"/>
              </a:solidFill>
              <a:round/>
              <a:headEnd type="none" w="sm" len="sm"/>
              <a:tailEnd type="triangle" w="sm" len="sm"/>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Narrow"/>
                <a:cs typeface="+mn-cs"/>
              </a:endParaRPr>
            </a:p>
          </p:txBody>
        </p:sp>
        <p:sp>
          <p:nvSpPr>
            <p:cNvPr id="310" name="Line 128">
              <a:extLst>
                <a:ext uri="{FF2B5EF4-FFF2-40B4-BE49-F238E27FC236}">
                  <a16:creationId xmlns:a16="http://schemas.microsoft.com/office/drawing/2014/main" id="{B22DE246-184F-2027-8C07-C305E8A9D9A7}"/>
                </a:ext>
              </a:extLst>
            </p:cNvPr>
            <p:cNvSpPr>
              <a:spLocks noChangeShapeType="1"/>
            </p:cNvSpPr>
            <p:nvPr/>
          </p:nvSpPr>
          <p:spPr bwMode="auto">
            <a:xfrm flipH="1">
              <a:off x="3696" y="2112"/>
              <a:ext cx="624" cy="528"/>
            </a:xfrm>
            <a:prstGeom prst="line">
              <a:avLst/>
            </a:prstGeom>
            <a:noFill/>
            <a:ln w="25400" cap="sq">
              <a:solidFill>
                <a:srgbClr val="800000"/>
              </a:solidFill>
              <a:round/>
              <a:headEnd type="none" w="sm" len="sm"/>
              <a:tailEnd type="triangle" w="sm" len="sm"/>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Narrow"/>
                <a:cs typeface="+mn-cs"/>
              </a:endParaRPr>
            </a:p>
          </p:txBody>
        </p:sp>
        <p:sp>
          <p:nvSpPr>
            <p:cNvPr id="311" name="Line 129">
              <a:extLst>
                <a:ext uri="{FF2B5EF4-FFF2-40B4-BE49-F238E27FC236}">
                  <a16:creationId xmlns:a16="http://schemas.microsoft.com/office/drawing/2014/main" id="{E0EC6E65-32F3-F947-3188-DE0694E865E9}"/>
                </a:ext>
              </a:extLst>
            </p:cNvPr>
            <p:cNvSpPr>
              <a:spLocks noChangeShapeType="1"/>
            </p:cNvSpPr>
            <p:nvPr/>
          </p:nvSpPr>
          <p:spPr bwMode="auto">
            <a:xfrm>
              <a:off x="4704" y="2112"/>
              <a:ext cx="480" cy="528"/>
            </a:xfrm>
            <a:prstGeom prst="line">
              <a:avLst/>
            </a:prstGeom>
            <a:noFill/>
            <a:ln w="25400" cap="sq">
              <a:solidFill>
                <a:srgbClr val="800000"/>
              </a:solidFill>
              <a:round/>
              <a:headEnd type="none" w="sm" len="sm"/>
              <a:tailEnd type="triangle" w="sm" len="sm"/>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Narrow"/>
                <a:cs typeface="+mn-cs"/>
              </a:endParaRPr>
            </a:p>
          </p:txBody>
        </p:sp>
        <p:sp>
          <p:nvSpPr>
            <p:cNvPr id="312" name="Text Box 130">
              <a:extLst>
                <a:ext uri="{FF2B5EF4-FFF2-40B4-BE49-F238E27FC236}">
                  <a16:creationId xmlns:a16="http://schemas.microsoft.com/office/drawing/2014/main" id="{F91241BD-0BDF-1DDB-635B-6E6650E239E0}"/>
                </a:ext>
              </a:extLst>
            </p:cNvPr>
            <p:cNvSpPr txBox="1">
              <a:spLocks noChangeArrowheads="1"/>
            </p:cNvSpPr>
            <p:nvPr/>
          </p:nvSpPr>
          <p:spPr bwMode="auto">
            <a:xfrm>
              <a:off x="2112" y="768"/>
              <a:ext cx="233" cy="269"/>
            </a:xfrm>
            <a:prstGeom prst="rect">
              <a:avLst/>
            </a:prstGeom>
            <a:noFill/>
            <a:ln w="12700" cap="sq">
              <a:noFill/>
              <a:miter lim="800000"/>
              <a:headEnd type="none" w="sm" len="sm"/>
              <a:tailEnd type="none" w="sm" len="sm"/>
            </a:ln>
            <a:effec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200" b="0" i="0" u="none" strike="noStrike" kern="0" cap="none" spc="0" normalizeH="0" baseline="0" noProof="0" dirty="0">
                  <a:ln>
                    <a:noFill/>
                  </a:ln>
                  <a:solidFill>
                    <a:srgbClr val="FF3300"/>
                  </a:solidFill>
                  <a:effectLst/>
                  <a:uLnTx/>
                  <a:uFillTx/>
                  <a:latin typeface="Arial Narrow"/>
                  <a:cs typeface="+mn-cs"/>
                </a:rPr>
                <a:t>T</a:t>
              </a:r>
            </a:p>
          </p:txBody>
        </p:sp>
        <p:sp>
          <p:nvSpPr>
            <p:cNvPr id="313" name="Line 131">
              <a:extLst>
                <a:ext uri="{FF2B5EF4-FFF2-40B4-BE49-F238E27FC236}">
                  <a16:creationId xmlns:a16="http://schemas.microsoft.com/office/drawing/2014/main" id="{277DE163-D865-30EF-72B2-6B77E2B5E16B}"/>
                </a:ext>
              </a:extLst>
            </p:cNvPr>
            <p:cNvSpPr>
              <a:spLocks noChangeShapeType="1"/>
            </p:cNvSpPr>
            <p:nvPr/>
          </p:nvSpPr>
          <p:spPr bwMode="auto">
            <a:xfrm>
              <a:off x="2304" y="960"/>
              <a:ext cx="240" cy="192"/>
            </a:xfrm>
            <a:prstGeom prst="line">
              <a:avLst/>
            </a:prstGeom>
            <a:noFill/>
            <a:ln w="25400" cap="sq">
              <a:solidFill>
                <a:srgbClr val="FF0000"/>
              </a:solidFill>
              <a:round/>
              <a:headEnd type="none" w="sm" len="sm"/>
              <a:tailEnd type="triangle" w="sm" len="sm"/>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Narrow"/>
                <a:cs typeface="+mn-cs"/>
              </a:endParaRPr>
            </a:p>
          </p:txBody>
        </p:sp>
        <p:sp>
          <p:nvSpPr>
            <p:cNvPr id="314" name="Text Box 132">
              <a:extLst>
                <a:ext uri="{FF2B5EF4-FFF2-40B4-BE49-F238E27FC236}">
                  <a16:creationId xmlns:a16="http://schemas.microsoft.com/office/drawing/2014/main" id="{8838CF60-F5F7-8AA5-A8C9-395EF522F404}"/>
                </a:ext>
              </a:extLst>
            </p:cNvPr>
            <p:cNvSpPr txBox="1">
              <a:spLocks noChangeArrowheads="1"/>
            </p:cNvSpPr>
            <p:nvPr/>
          </p:nvSpPr>
          <p:spPr bwMode="auto">
            <a:xfrm>
              <a:off x="2507" y="1178"/>
              <a:ext cx="656" cy="231"/>
            </a:xfrm>
            <a:prstGeom prst="rect">
              <a:avLst/>
            </a:prstGeom>
            <a:noFill/>
            <a:ln w="12700" cap="sq">
              <a:noFill/>
              <a:miter lim="800000"/>
              <a:headEnd type="none" w="sm" len="sm"/>
              <a:tailEnd type="none" w="sm" len="sm"/>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rgbClr val="000099"/>
                  </a:solidFill>
                  <a:effectLst/>
                  <a:uLnTx/>
                  <a:uFillTx/>
                  <a:latin typeface="Arial Narrow"/>
                  <a:cs typeface="+mn-cs"/>
                </a:rPr>
                <a:t>60        99</a:t>
              </a:r>
            </a:p>
          </p:txBody>
        </p:sp>
        <p:sp>
          <p:nvSpPr>
            <p:cNvPr id="315" name="Text Box 133">
              <a:extLst>
                <a:ext uri="{FF2B5EF4-FFF2-40B4-BE49-F238E27FC236}">
                  <a16:creationId xmlns:a16="http://schemas.microsoft.com/office/drawing/2014/main" id="{0E26EEF2-9741-EF74-9930-1EF3D60E98BE}"/>
                </a:ext>
              </a:extLst>
            </p:cNvPr>
            <p:cNvSpPr txBox="1">
              <a:spLocks noChangeArrowheads="1"/>
            </p:cNvSpPr>
            <p:nvPr/>
          </p:nvSpPr>
          <p:spPr bwMode="auto">
            <a:xfrm>
              <a:off x="4014" y="1933"/>
              <a:ext cx="649" cy="233"/>
            </a:xfrm>
            <a:prstGeom prst="rect">
              <a:avLst/>
            </a:prstGeom>
            <a:noFill/>
            <a:ln w="12700" cap="sq">
              <a:noFill/>
              <a:miter lim="800000"/>
              <a:headEnd type="none" w="sm" len="sm"/>
              <a:tailEnd type="none" w="sm" len="sm"/>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rgbClr val="000099"/>
                  </a:solidFill>
                  <a:effectLst/>
                  <a:uLnTx/>
                  <a:uFillTx/>
                  <a:latin typeface="Arial Narrow"/>
                  <a:cs typeface="+mn-cs"/>
                </a:rPr>
                <a:t>85        99</a:t>
              </a:r>
            </a:p>
          </p:txBody>
        </p:sp>
        <p:sp>
          <p:nvSpPr>
            <p:cNvPr id="316" name="Text Box 134">
              <a:extLst>
                <a:ext uri="{FF2B5EF4-FFF2-40B4-BE49-F238E27FC236}">
                  <a16:creationId xmlns:a16="http://schemas.microsoft.com/office/drawing/2014/main" id="{AFDEC054-35EF-D4DA-54E7-042FD368D502}"/>
                </a:ext>
              </a:extLst>
            </p:cNvPr>
            <p:cNvSpPr txBox="1">
              <a:spLocks noChangeArrowheads="1"/>
            </p:cNvSpPr>
            <p:nvPr/>
          </p:nvSpPr>
          <p:spPr bwMode="auto">
            <a:xfrm>
              <a:off x="96" y="2675"/>
              <a:ext cx="656" cy="231"/>
            </a:xfrm>
            <a:prstGeom prst="rect">
              <a:avLst/>
            </a:prstGeom>
            <a:noFill/>
            <a:ln w="12700" cap="sq">
              <a:noFill/>
              <a:miter lim="800000"/>
              <a:headEnd type="none" w="sm" len="sm"/>
              <a:tailEnd type="none" w="sm" len="sm"/>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a:ln>
                    <a:noFill/>
                  </a:ln>
                  <a:solidFill>
                    <a:srgbClr val="000099"/>
                  </a:solidFill>
                  <a:effectLst/>
                  <a:uLnTx/>
                  <a:uFillTx/>
                  <a:latin typeface="Arial Narrow"/>
                  <a:cs typeface="+mn-cs"/>
                </a:rPr>
                <a:t>10       20</a:t>
              </a:r>
            </a:p>
          </p:txBody>
        </p:sp>
        <p:sp>
          <p:nvSpPr>
            <p:cNvPr id="317" name="Text Box 135">
              <a:extLst>
                <a:ext uri="{FF2B5EF4-FFF2-40B4-BE49-F238E27FC236}">
                  <a16:creationId xmlns:a16="http://schemas.microsoft.com/office/drawing/2014/main" id="{C81C7971-82CF-B3B0-D009-3C91C347FCA5}"/>
                </a:ext>
              </a:extLst>
            </p:cNvPr>
            <p:cNvSpPr txBox="1">
              <a:spLocks noChangeArrowheads="1"/>
            </p:cNvSpPr>
            <p:nvPr/>
          </p:nvSpPr>
          <p:spPr bwMode="auto">
            <a:xfrm>
              <a:off x="4816" y="2688"/>
              <a:ext cx="656" cy="231"/>
            </a:xfrm>
            <a:prstGeom prst="rect">
              <a:avLst/>
            </a:prstGeom>
            <a:noFill/>
            <a:ln w="12700" cap="sq">
              <a:noFill/>
              <a:miter lim="800000"/>
              <a:headEnd type="none" w="sm" len="sm"/>
              <a:tailEnd type="none" w="sm" len="sm"/>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rgbClr val="000099"/>
                  </a:solidFill>
                  <a:effectLst/>
                  <a:uLnTx/>
                  <a:uFillTx/>
                  <a:latin typeface="Arial Narrow"/>
                  <a:cs typeface="+mn-cs"/>
                </a:rPr>
                <a:t>92        99</a:t>
              </a:r>
            </a:p>
          </p:txBody>
        </p:sp>
        <p:sp>
          <p:nvSpPr>
            <p:cNvPr id="318" name="Text Box 136">
              <a:extLst>
                <a:ext uri="{FF2B5EF4-FFF2-40B4-BE49-F238E27FC236}">
                  <a16:creationId xmlns:a16="http://schemas.microsoft.com/office/drawing/2014/main" id="{D5B1042E-FA99-7765-F56F-07368D0C5790}"/>
                </a:ext>
              </a:extLst>
            </p:cNvPr>
            <p:cNvSpPr txBox="1">
              <a:spLocks noChangeArrowheads="1"/>
            </p:cNvSpPr>
            <p:nvPr/>
          </p:nvSpPr>
          <p:spPr bwMode="auto">
            <a:xfrm>
              <a:off x="1020" y="1933"/>
              <a:ext cx="1016" cy="231"/>
            </a:xfrm>
            <a:prstGeom prst="rect">
              <a:avLst/>
            </a:prstGeom>
            <a:noFill/>
            <a:ln w="12700" cap="sq">
              <a:noFill/>
              <a:miter lim="800000"/>
              <a:headEnd type="none" w="sm" len="sm"/>
              <a:tailEnd type="none" w="sm" len="sm"/>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rgbClr val="000099"/>
                  </a:solidFill>
                  <a:effectLst/>
                  <a:uLnTx/>
                  <a:uFillTx/>
                  <a:latin typeface="Arial Narrow"/>
                  <a:cs typeface="+mn-cs"/>
                </a:rPr>
                <a:t>20       41       60</a:t>
              </a:r>
            </a:p>
          </p:txBody>
        </p:sp>
        <p:sp>
          <p:nvSpPr>
            <p:cNvPr id="319" name="Text Box 137">
              <a:extLst>
                <a:ext uri="{FF2B5EF4-FFF2-40B4-BE49-F238E27FC236}">
                  <a16:creationId xmlns:a16="http://schemas.microsoft.com/office/drawing/2014/main" id="{02BDFFCA-8F30-7E5D-5E1A-438FCC676B9A}"/>
                </a:ext>
              </a:extLst>
            </p:cNvPr>
            <p:cNvSpPr txBox="1">
              <a:spLocks noChangeArrowheads="1"/>
            </p:cNvSpPr>
            <p:nvPr/>
          </p:nvSpPr>
          <p:spPr bwMode="auto">
            <a:xfrm>
              <a:off x="986" y="2675"/>
              <a:ext cx="1016" cy="231"/>
            </a:xfrm>
            <a:prstGeom prst="rect">
              <a:avLst/>
            </a:prstGeom>
            <a:noFill/>
            <a:ln w="12700" cap="sq">
              <a:noFill/>
              <a:miter lim="800000"/>
              <a:headEnd type="none" w="sm" len="sm"/>
              <a:tailEnd type="none" w="sm" len="sm"/>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rgbClr val="000099"/>
                  </a:solidFill>
                  <a:effectLst/>
                  <a:uLnTx/>
                  <a:uFillTx/>
                  <a:latin typeface="Arial Narrow"/>
                  <a:cs typeface="+mn-cs"/>
                </a:rPr>
                <a:t>27        36       41</a:t>
              </a:r>
            </a:p>
          </p:txBody>
        </p:sp>
        <p:sp>
          <p:nvSpPr>
            <p:cNvPr id="320" name="Text Box 138">
              <a:extLst>
                <a:ext uri="{FF2B5EF4-FFF2-40B4-BE49-F238E27FC236}">
                  <a16:creationId xmlns:a16="http://schemas.microsoft.com/office/drawing/2014/main" id="{A949DE68-A541-B48E-17DB-13A1E347209B}"/>
                </a:ext>
              </a:extLst>
            </p:cNvPr>
            <p:cNvSpPr txBox="1">
              <a:spLocks noChangeArrowheads="1"/>
            </p:cNvSpPr>
            <p:nvPr/>
          </p:nvSpPr>
          <p:spPr bwMode="auto">
            <a:xfrm>
              <a:off x="2256" y="2678"/>
              <a:ext cx="1016" cy="231"/>
            </a:xfrm>
            <a:prstGeom prst="rect">
              <a:avLst/>
            </a:prstGeom>
            <a:noFill/>
            <a:ln w="12700" cap="sq">
              <a:noFill/>
              <a:miter lim="800000"/>
              <a:headEnd type="none" w="sm" len="sm"/>
              <a:tailEnd type="none" w="sm" len="sm"/>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rgbClr val="000099"/>
                  </a:solidFill>
                  <a:effectLst/>
                  <a:uLnTx/>
                  <a:uFillTx/>
                  <a:latin typeface="Arial Narrow"/>
                  <a:cs typeface="+mn-cs"/>
                </a:rPr>
                <a:t>46        51       60</a:t>
              </a:r>
            </a:p>
          </p:txBody>
        </p:sp>
        <p:sp>
          <p:nvSpPr>
            <p:cNvPr id="321" name="Text Box 139">
              <a:extLst>
                <a:ext uri="{FF2B5EF4-FFF2-40B4-BE49-F238E27FC236}">
                  <a16:creationId xmlns:a16="http://schemas.microsoft.com/office/drawing/2014/main" id="{B162FB89-EF95-79DB-5BFB-EEAF48E168FE}"/>
                </a:ext>
              </a:extLst>
            </p:cNvPr>
            <p:cNvSpPr txBox="1">
              <a:spLocks noChangeArrowheads="1"/>
            </p:cNvSpPr>
            <p:nvPr/>
          </p:nvSpPr>
          <p:spPr bwMode="auto">
            <a:xfrm>
              <a:off x="3555" y="2675"/>
              <a:ext cx="1016" cy="231"/>
            </a:xfrm>
            <a:prstGeom prst="rect">
              <a:avLst/>
            </a:prstGeom>
            <a:noFill/>
            <a:ln w="12700" cap="sq">
              <a:noFill/>
              <a:miter lim="800000"/>
              <a:headEnd type="none" w="sm" len="sm"/>
              <a:tailEnd type="none" w="sm" len="sm"/>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rgbClr val="000099"/>
                  </a:solidFill>
                  <a:effectLst/>
                  <a:uLnTx/>
                  <a:uFillTx/>
                  <a:latin typeface="Arial Narrow"/>
                  <a:cs typeface="+mn-cs"/>
                </a:rPr>
                <a:t>65        79       85</a:t>
              </a:r>
            </a:p>
          </p:txBody>
        </p:sp>
      </p:grpSp>
      <p:grpSp>
        <p:nvGrpSpPr>
          <p:cNvPr id="401" name="Group 188">
            <a:extLst>
              <a:ext uri="{FF2B5EF4-FFF2-40B4-BE49-F238E27FC236}">
                <a16:creationId xmlns:a16="http://schemas.microsoft.com/office/drawing/2014/main" id="{C873DA1B-2621-F79F-95A1-DA84C5DB01C2}"/>
              </a:ext>
            </a:extLst>
          </p:cNvPr>
          <p:cNvGrpSpPr>
            <a:grpSpLocks/>
          </p:cNvGrpSpPr>
          <p:nvPr/>
        </p:nvGrpSpPr>
        <p:grpSpPr bwMode="auto">
          <a:xfrm>
            <a:off x="1219200" y="5791200"/>
            <a:ext cx="5357813" cy="609600"/>
            <a:chOff x="768" y="3648"/>
            <a:chExt cx="3375" cy="384"/>
          </a:xfrm>
        </p:grpSpPr>
        <p:sp>
          <p:nvSpPr>
            <p:cNvPr id="402" name="AutoShape 142">
              <a:extLst>
                <a:ext uri="{FF2B5EF4-FFF2-40B4-BE49-F238E27FC236}">
                  <a16:creationId xmlns:a16="http://schemas.microsoft.com/office/drawing/2014/main" id="{1439E004-D553-F820-CE35-A6B2A4CEF2C0}"/>
                </a:ext>
              </a:extLst>
            </p:cNvPr>
            <p:cNvSpPr>
              <a:spLocks noChangeArrowheads="1"/>
            </p:cNvSpPr>
            <p:nvPr/>
          </p:nvSpPr>
          <p:spPr bwMode="auto">
            <a:xfrm>
              <a:off x="768" y="3648"/>
              <a:ext cx="3264" cy="384"/>
            </a:xfrm>
            <a:prstGeom prst="wedgeRectCallout">
              <a:avLst>
                <a:gd name="adj1" fmla="val 43690"/>
                <a:gd name="adj2" fmla="val -244009"/>
              </a:avLst>
            </a:prstGeom>
            <a:noFill/>
            <a:ln w="50800" cap="sq">
              <a:solidFill>
                <a:schemeClr val="accent1"/>
              </a:solidFill>
              <a:miter lim="800000"/>
              <a:headEnd type="none" w="sm" len="sm"/>
              <a:tailEnd type="none" w="sm" len="sm"/>
            </a:ln>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a:ln>
                  <a:noFill/>
                </a:ln>
                <a:solidFill>
                  <a:srgbClr val="FFFFCC"/>
                </a:solidFill>
                <a:effectLst/>
                <a:uLnTx/>
                <a:uFillTx/>
                <a:latin typeface="Arial Narrow"/>
                <a:cs typeface="+mn-cs"/>
              </a:endParaRPr>
            </a:p>
          </p:txBody>
        </p:sp>
        <p:sp>
          <p:nvSpPr>
            <p:cNvPr id="403" name="Text Box 143">
              <a:extLst>
                <a:ext uri="{FF2B5EF4-FFF2-40B4-BE49-F238E27FC236}">
                  <a16:creationId xmlns:a16="http://schemas.microsoft.com/office/drawing/2014/main" id="{80A20051-7768-741C-6B50-4AAB02F30CFE}"/>
                </a:ext>
              </a:extLst>
            </p:cNvPr>
            <p:cNvSpPr txBox="1">
              <a:spLocks noChangeArrowheads="1"/>
            </p:cNvSpPr>
            <p:nvPr/>
          </p:nvSpPr>
          <p:spPr bwMode="auto">
            <a:xfrm>
              <a:off x="805" y="3679"/>
              <a:ext cx="3338" cy="291"/>
            </a:xfrm>
            <a:prstGeom prst="rect">
              <a:avLst/>
            </a:prstGeom>
            <a:noFill/>
            <a:ln w="12700" cap="sq">
              <a:noFill/>
              <a:miter lim="800000"/>
              <a:headEnd type="none" w="sm" len="sm"/>
              <a:tailEnd type="none" w="sm" len="sm"/>
            </a:ln>
            <a:effectLst>
              <a:outerShdw dist="12700" algn="ctr" rotWithShape="0">
                <a:srgbClr val="FFFFFF"/>
              </a:outerShdw>
            </a:effectLst>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400" b="0" i="0" u="none" strike="noStrike" kern="0" cap="none" spc="0" normalizeH="0" baseline="0" noProof="0" dirty="0">
                  <a:ln>
                    <a:noFill/>
                  </a:ln>
                  <a:solidFill>
                    <a:srgbClr val="7030A0"/>
                  </a:solidFill>
                  <a:effectLst/>
                  <a:uLnTx/>
                  <a:uFillTx/>
                  <a:latin typeface="Arial Narrow"/>
                  <a:ea typeface="幼圆" pitchFamily="49" charset="-122"/>
                  <a:cs typeface="+mn-cs"/>
                </a:rPr>
                <a:t>只有叶结点含有指向相应记录的指针</a:t>
              </a:r>
            </a:p>
          </p:txBody>
        </p:sp>
      </p:grpSp>
      <p:grpSp>
        <p:nvGrpSpPr>
          <p:cNvPr id="404" name="Group 194">
            <a:extLst>
              <a:ext uri="{FF2B5EF4-FFF2-40B4-BE49-F238E27FC236}">
                <a16:creationId xmlns:a16="http://schemas.microsoft.com/office/drawing/2014/main" id="{80D1A875-62DD-220D-5C9C-5185F0399C96}"/>
              </a:ext>
            </a:extLst>
          </p:cNvPr>
          <p:cNvGrpSpPr>
            <a:grpSpLocks/>
          </p:cNvGrpSpPr>
          <p:nvPr/>
        </p:nvGrpSpPr>
        <p:grpSpPr bwMode="auto">
          <a:xfrm>
            <a:off x="527050" y="1143000"/>
            <a:ext cx="2676525" cy="620713"/>
            <a:chOff x="332" y="757"/>
            <a:chExt cx="1686" cy="391"/>
          </a:xfrm>
        </p:grpSpPr>
        <p:sp>
          <p:nvSpPr>
            <p:cNvPr id="405" name="AutoShape 183">
              <a:extLst>
                <a:ext uri="{FF2B5EF4-FFF2-40B4-BE49-F238E27FC236}">
                  <a16:creationId xmlns:a16="http://schemas.microsoft.com/office/drawing/2014/main" id="{B8EA0073-1D46-23A1-1D19-839726028968}"/>
                </a:ext>
              </a:extLst>
            </p:cNvPr>
            <p:cNvSpPr>
              <a:spLocks noChangeArrowheads="1"/>
            </p:cNvSpPr>
            <p:nvPr/>
          </p:nvSpPr>
          <p:spPr bwMode="auto">
            <a:xfrm>
              <a:off x="340" y="757"/>
              <a:ext cx="1008" cy="384"/>
            </a:xfrm>
            <a:prstGeom prst="wedgeRectCallout">
              <a:avLst>
                <a:gd name="adj1" fmla="val -50199"/>
                <a:gd name="adj2" fmla="val 304426"/>
              </a:avLst>
            </a:prstGeom>
            <a:noFill/>
            <a:ln w="57150" cap="sq">
              <a:solidFill>
                <a:schemeClr val="accent1"/>
              </a:solidFill>
              <a:miter lim="800000"/>
              <a:headEnd type="none" w="sm" len="sm"/>
              <a:tailEnd type="none" w="sm" len="sm"/>
            </a:ln>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a:ln>
                  <a:noFill/>
                </a:ln>
                <a:solidFill>
                  <a:srgbClr val="FFFFCC"/>
                </a:solidFill>
                <a:effectLst/>
                <a:uLnTx/>
                <a:uFillTx/>
                <a:latin typeface="Arial Narrow"/>
                <a:cs typeface="+mn-cs"/>
              </a:endParaRPr>
            </a:p>
          </p:txBody>
        </p:sp>
        <p:sp>
          <p:nvSpPr>
            <p:cNvPr id="406" name="AutoShape 184">
              <a:extLst>
                <a:ext uri="{FF2B5EF4-FFF2-40B4-BE49-F238E27FC236}">
                  <a16:creationId xmlns:a16="http://schemas.microsoft.com/office/drawing/2014/main" id="{F409E30D-CB60-BBA0-01EC-745F851AE192}"/>
                </a:ext>
              </a:extLst>
            </p:cNvPr>
            <p:cNvSpPr>
              <a:spLocks noChangeArrowheads="1"/>
            </p:cNvSpPr>
            <p:nvPr/>
          </p:nvSpPr>
          <p:spPr bwMode="auto">
            <a:xfrm rot="16688047" flipV="1">
              <a:off x="1515" y="623"/>
              <a:ext cx="240" cy="766"/>
            </a:xfrm>
            <a:prstGeom prst="triangle">
              <a:avLst>
                <a:gd name="adj" fmla="val 100000"/>
              </a:avLst>
            </a:prstGeom>
            <a:noFill/>
            <a:ln w="57150" cap="sq">
              <a:solidFill>
                <a:schemeClr val="accent1"/>
              </a:solidFill>
              <a:miter lim="800000"/>
              <a:headEnd type="none" w="sm" len="sm"/>
              <a:tailEnd type="none" w="sm" len="sm"/>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CC"/>
                </a:solidFill>
                <a:effectLst/>
                <a:uLnTx/>
                <a:uFillTx/>
                <a:latin typeface="Arial Narrow"/>
                <a:cs typeface="+mn-cs"/>
              </a:endParaRPr>
            </a:p>
          </p:txBody>
        </p:sp>
        <p:sp>
          <p:nvSpPr>
            <p:cNvPr id="407" name="Rectangle 189">
              <a:extLst>
                <a:ext uri="{FF2B5EF4-FFF2-40B4-BE49-F238E27FC236}">
                  <a16:creationId xmlns:a16="http://schemas.microsoft.com/office/drawing/2014/main" id="{38FD56CC-11B2-28B1-7A39-8E1A47B50726}"/>
                </a:ext>
              </a:extLst>
            </p:cNvPr>
            <p:cNvSpPr>
              <a:spLocks noChangeArrowheads="1"/>
            </p:cNvSpPr>
            <p:nvPr/>
          </p:nvSpPr>
          <p:spPr bwMode="auto">
            <a:xfrm>
              <a:off x="1138" y="806"/>
              <a:ext cx="192" cy="288"/>
            </a:xfrm>
            <a:prstGeom prst="rect">
              <a:avLst/>
            </a:prstGeom>
            <a:solidFill>
              <a:srgbClr val="FFFFFF"/>
            </a:solidFill>
            <a:ln w="12700" cap="sq">
              <a:noFill/>
              <a:miter lim="800000"/>
              <a:headEnd type="none" w="sm" len="sm"/>
              <a:tailEnd type="none" w="sm" len="sm"/>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CC"/>
                </a:solidFill>
                <a:effectLst/>
                <a:uLnTx/>
                <a:uFillTx/>
                <a:latin typeface="Arial Narrow"/>
                <a:cs typeface="+mn-cs"/>
              </a:endParaRPr>
            </a:p>
          </p:txBody>
        </p:sp>
        <p:sp>
          <p:nvSpPr>
            <p:cNvPr id="408" name="AutoShape 191">
              <a:extLst>
                <a:ext uri="{FF2B5EF4-FFF2-40B4-BE49-F238E27FC236}">
                  <a16:creationId xmlns:a16="http://schemas.microsoft.com/office/drawing/2014/main" id="{9B0FBAD9-607D-F302-712F-845A08C9D690}"/>
                </a:ext>
              </a:extLst>
            </p:cNvPr>
            <p:cNvSpPr>
              <a:spLocks noChangeArrowheads="1"/>
            </p:cNvSpPr>
            <p:nvPr/>
          </p:nvSpPr>
          <p:spPr bwMode="auto">
            <a:xfrm rot="16688047" flipV="1">
              <a:off x="1257" y="814"/>
              <a:ext cx="284" cy="384"/>
            </a:xfrm>
            <a:prstGeom prst="triangle">
              <a:avLst>
                <a:gd name="adj" fmla="val 100000"/>
              </a:avLst>
            </a:prstGeom>
            <a:solidFill>
              <a:srgbClr val="FFFFFF"/>
            </a:solidFill>
            <a:ln w="57150" cap="sq">
              <a:noFill/>
              <a:miter lim="800000"/>
              <a:headEnd type="none" w="sm" len="sm"/>
              <a:tailEnd type="none" w="sm" len="sm"/>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CC"/>
                </a:solidFill>
                <a:effectLst/>
                <a:uLnTx/>
                <a:uFillTx/>
                <a:latin typeface="Arial Narrow"/>
                <a:cs typeface="+mn-cs"/>
              </a:endParaRPr>
            </a:p>
          </p:txBody>
        </p:sp>
        <p:sp>
          <p:nvSpPr>
            <p:cNvPr id="409" name="Text Box 192">
              <a:extLst>
                <a:ext uri="{FF2B5EF4-FFF2-40B4-BE49-F238E27FC236}">
                  <a16:creationId xmlns:a16="http://schemas.microsoft.com/office/drawing/2014/main" id="{A8D13EFF-DA5D-D811-F1E7-9648B3C76FF3}"/>
                </a:ext>
              </a:extLst>
            </p:cNvPr>
            <p:cNvSpPr txBox="1">
              <a:spLocks noChangeArrowheads="1"/>
            </p:cNvSpPr>
            <p:nvPr/>
          </p:nvSpPr>
          <p:spPr bwMode="auto">
            <a:xfrm>
              <a:off x="332" y="767"/>
              <a:ext cx="1052" cy="317"/>
            </a:xfrm>
            <a:prstGeom prst="rect">
              <a:avLst/>
            </a:prstGeom>
            <a:noFill/>
            <a:ln w="12700" cap="sq">
              <a:noFill/>
              <a:miter lim="800000"/>
              <a:headEnd type="none" w="sm" len="sm"/>
              <a:tailEnd type="none" w="sm" len="sm"/>
            </a:ln>
            <a:effectLst/>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700" b="0" u="none" strike="noStrike" kern="0" cap="none" spc="0" normalizeH="0" baseline="0" noProof="0" dirty="0">
                  <a:ln>
                    <a:noFill/>
                  </a:ln>
                  <a:solidFill>
                    <a:srgbClr val="7030A0"/>
                  </a:solidFill>
                  <a:effectLst/>
                  <a:uLnTx/>
                  <a:uFillTx/>
                  <a:latin typeface="Arial Narrow"/>
                  <a:ea typeface="黑体" pitchFamily="49" charset="-122"/>
                  <a:cs typeface="+mn-cs"/>
                </a:rPr>
                <a:t>两个入口</a:t>
              </a:r>
            </a:p>
          </p:txBody>
        </p:sp>
      </p:grpSp>
      <p:grpSp>
        <p:nvGrpSpPr>
          <p:cNvPr id="410" name="Group 195">
            <a:extLst>
              <a:ext uri="{FF2B5EF4-FFF2-40B4-BE49-F238E27FC236}">
                <a16:creationId xmlns:a16="http://schemas.microsoft.com/office/drawing/2014/main" id="{A90BC0F7-F4A9-EBD6-0ECC-87F069DCBF5E}"/>
              </a:ext>
            </a:extLst>
          </p:cNvPr>
          <p:cNvGrpSpPr>
            <a:grpSpLocks/>
          </p:cNvGrpSpPr>
          <p:nvPr/>
        </p:nvGrpSpPr>
        <p:grpSpPr bwMode="auto">
          <a:xfrm>
            <a:off x="179388" y="3581400"/>
            <a:ext cx="7499350" cy="838200"/>
            <a:chOff x="113" y="2256"/>
            <a:chExt cx="4724" cy="528"/>
          </a:xfrm>
        </p:grpSpPr>
        <p:sp>
          <p:nvSpPr>
            <p:cNvPr id="411" name="Text Box 196">
              <a:extLst>
                <a:ext uri="{FF2B5EF4-FFF2-40B4-BE49-F238E27FC236}">
                  <a16:creationId xmlns:a16="http://schemas.microsoft.com/office/drawing/2014/main" id="{C5110576-651C-9F43-1ACB-A7C55ECB6CB9}"/>
                </a:ext>
              </a:extLst>
            </p:cNvPr>
            <p:cNvSpPr txBox="1">
              <a:spLocks noChangeArrowheads="1"/>
            </p:cNvSpPr>
            <p:nvPr/>
          </p:nvSpPr>
          <p:spPr bwMode="auto">
            <a:xfrm>
              <a:off x="113" y="2256"/>
              <a:ext cx="463" cy="269"/>
            </a:xfrm>
            <a:prstGeom prst="rect">
              <a:avLst/>
            </a:prstGeom>
            <a:noFill/>
            <a:ln w="12700" cap="sq">
              <a:noFill/>
              <a:miter lim="800000"/>
              <a:headEnd type="none" w="sm" len="sm"/>
              <a:tailEnd type="none" w="sm" len="sm"/>
            </a:ln>
          </p:spPr>
          <p:txBody>
            <a:bodyPr>
              <a:spAutoFit/>
            </a:bodyPr>
            <a:lstStyle/>
            <a:p>
              <a:pPr fontAlgn="auto">
                <a:spcBef>
                  <a:spcPts val="0"/>
                </a:spcBef>
                <a:spcAft>
                  <a:spcPts val="0"/>
                </a:spcAft>
              </a:pPr>
              <a:r>
                <a:rPr lang="en-US" altLang="zh-CN" sz="2200">
                  <a:solidFill>
                    <a:srgbClr val="FF3300"/>
                  </a:solidFill>
                  <a:latin typeface="Arial Narrow"/>
                  <a:cs typeface="+mn-cs"/>
                </a:rPr>
                <a:t>list</a:t>
              </a:r>
            </a:p>
          </p:txBody>
        </p:sp>
        <p:sp>
          <p:nvSpPr>
            <p:cNvPr id="412" name="Line 197">
              <a:extLst>
                <a:ext uri="{FF2B5EF4-FFF2-40B4-BE49-F238E27FC236}">
                  <a16:creationId xmlns:a16="http://schemas.microsoft.com/office/drawing/2014/main" id="{07F59081-21B2-02A8-3C09-11BF5060667A}"/>
                </a:ext>
              </a:extLst>
            </p:cNvPr>
            <p:cNvSpPr>
              <a:spLocks noChangeShapeType="1"/>
            </p:cNvSpPr>
            <p:nvPr/>
          </p:nvSpPr>
          <p:spPr bwMode="auto">
            <a:xfrm flipH="1">
              <a:off x="144" y="2496"/>
              <a:ext cx="96" cy="192"/>
            </a:xfrm>
            <a:prstGeom prst="line">
              <a:avLst/>
            </a:prstGeom>
            <a:noFill/>
            <a:ln w="31750" cap="sq">
              <a:solidFill>
                <a:srgbClr val="FF0000"/>
              </a:solidFill>
              <a:round/>
              <a:headEnd type="none" w="sm" len="sm"/>
              <a:tailEnd type="triangle" w="sm" len="lg"/>
            </a:ln>
          </p:spPr>
          <p:txBody>
            <a:bodyPr/>
            <a:lstStyle/>
            <a:p>
              <a:pPr fontAlgn="auto">
                <a:spcBef>
                  <a:spcPts val="0"/>
                </a:spcBef>
                <a:spcAft>
                  <a:spcPts val="0"/>
                </a:spcAft>
              </a:pPr>
              <a:endParaRPr lang="zh-CN" altLang="en-US">
                <a:solidFill>
                  <a:srgbClr val="000000"/>
                </a:solidFill>
                <a:latin typeface="Arial Narrow"/>
                <a:cs typeface="+mn-cs"/>
              </a:endParaRPr>
            </a:p>
          </p:txBody>
        </p:sp>
        <p:sp>
          <p:nvSpPr>
            <p:cNvPr id="413" name="Line 198">
              <a:extLst>
                <a:ext uri="{FF2B5EF4-FFF2-40B4-BE49-F238E27FC236}">
                  <a16:creationId xmlns:a16="http://schemas.microsoft.com/office/drawing/2014/main" id="{AD90E046-6085-9C2D-FB81-02EAD92A64FD}"/>
                </a:ext>
              </a:extLst>
            </p:cNvPr>
            <p:cNvSpPr>
              <a:spLocks noChangeShapeType="1"/>
            </p:cNvSpPr>
            <p:nvPr/>
          </p:nvSpPr>
          <p:spPr bwMode="auto">
            <a:xfrm>
              <a:off x="816" y="2784"/>
              <a:ext cx="192" cy="0"/>
            </a:xfrm>
            <a:prstGeom prst="line">
              <a:avLst/>
            </a:prstGeom>
            <a:noFill/>
            <a:ln w="34925" cap="sq">
              <a:solidFill>
                <a:srgbClr val="FF0000"/>
              </a:solidFill>
              <a:round/>
              <a:headEnd type="none" w="sm" len="sm"/>
              <a:tailEnd type="triangle" w="sm" len="lg"/>
            </a:ln>
          </p:spPr>
          <p:txBody>
            <a:bodyPr/>
            <a:lstStyle/>
            <a:p>
              <a:pPr fontAlgn="auto">
                <a:spcBef>
                  <a:spcPts val="0"/>
                </a:spcBef>
                <a:spcAft>
                  <a:spcPts val="0"/>
                </a:spcAft>
              </a:pPr>
              <a:endParaRPr lang="zh-CN" altLang="en-US">
                <a:solidFill>
                  <a:srgbClr val="000000"/>
                </a:solidFill>
                <a:latin typeface="Arial Narrow"/>
                <a:cs typeface="+mn-cs"/>
              </a:endParaRPr>
            </a:p>
          </p:txBody>
        </p:sp>
        <p:sp>
          <p:nvSpPr>
            <p:cNvPr id="414" name="Line 199">
              <a:extLst>
                <a:ext uri="{FF2B5EF4-FFF2-40B4-BE49-F238E27FC236}">
                  <a16:creationId xmlns:a16="http://schemas.microsoft.com/office/drawing/2014/main" id="{ECFCF08B-910E-302C-DF9C-E7FED64C415D}"/>
                </a:ext>
              </a:extLst>
            </p:cNvPr>
            <p:cNvSpPr>
              <a:spLocks noChangeShapeType="1"/>
            </p:cNvSpPr>
            <p:nvPr/>
          </p:nvSpPr>
          <p:spPr bwMode="auto">
            <a:xfrm>
              <a:off x="2090" y="2784"/>
              <a:ext cx="192" cy="0"/>
            </a:xfrm>
            <a:prstGeom prst="line">
              <a:avLst/>
            </a:prstGeom>
            <a:noFill/>
            <a:ln w="34925" cap="sq">
              <a:solidFill>
                <a:srgbClr val="FF0000"/>
              </a:solidFill>
              <a:round/>
              <a:headEnd type="none" w="sm" len="sm"/>
              <a:tailEnd type="triangle" w="sm" len="lg"/>
            </a:ln>
          </p:spPr>
          <p:txBody>
            <a:bodyPr/>
            <a:lstStyle/>
            <a:p>
              <a:pPr fontAlgn="auto">
                <a:spcBef>
                  <a:spcPts val="0"/>
                </a:spcBef>
                <a:spcAft>
                  <a:spcPts val="0"/>
                </a:spcAft>
              </a:pPr>
              <a:endParaRPr lang="zh-CN" altLang="en-US">
                <a:solidFill>
                  <a:srgbClr val="000000"/>
                </a:solidFill>
                <a:latin typeface="Arial Narrow"/>
                <a:cs typeface="+mn-cs"/>
              </a:endParaRPr>
            </a:p>
          </p:txBody>
        </p:sp>
        <p:sp>
          <p:nvSpPr>
            <p:cNvPr id="415" name="Line 200">
              <a:extLst>
                <a:ext uri="{FF2B5EF4-FFF2-40B4-BE49-F238E27FC236}">
                  <a16:creationId xmlns:a16="http://schemas.microsoft.com/office/drawing/2014/main" id="{EE013423-BD6B-521F-3376-1DD1040B9F0F}"/>
                </a:ext>
              </a:extLst>
            </p:cNvPr>
            <p:cNvSpPr>
              <a:spLocks noChangeShapeType="1"/>
            </p:cNvSpPr>
            <p:nvPr/>
          </p:nvSpPr>
          <p:spPr bwMode="auto">
            <a:xfrm>
              <a:off x="3360" y="2784"/>
              <a:ext cx="192" cy="0"/>
            </a:xfrm>
            <a:prstGeom prst="line">
              <a:avLst/>
            </a:prstGeom>
            <a:noFill/>
            <a:ln w="34925" cap="sq">
              <a:solidFill>
                <a:srgbClr val="FF0000"/>
              </a:solidFill>
              <a:round/>
              <a:headEnd type="none" w="sm" len="sm"/>
              <a:tailEnd type="triangle" w="sm" len="lg"/>
            </a:ln>
          </p:spPr>
          <p:txBody>
            <a:bodyPr/>
            <a:lstStyle/>
            <a:p>
              <a:pPr fontAlgn="auto">
                <a:spcBef>
                  <a:spcPts val="0"/>
                </a:spcBef>
                <a:spcAft>
                  <a:spcPts val="0"/>
                </a:spcAft>
              </a:pPr>
              <a:endParaRPr lang="zh-CN" altLang="en-US">
                <a:solidFill>
                  <a:srgbClr val="000000"/>
                </a:solidFill>
                <a:latin typeface="Arial Narrow"/>
                <a:cs typeface="+mn-cs"/>
              </a:endParaRPr>
            </a:p>
          </p:txBody>
        </p:sp>
        <p:sp>
          <p:nvSpPr>
            <p:cNvPr id="416" name="Line 201">
              <a:extLst>
                <a:ext uri="{FF2B5EF4-FFF2-40B4-BE49-F238E27FC236}">
                  <a16:creationId xmlns:a16="http://schemas.microsoft.com/office/drawing/2014/main" id="{62C99F78-63FA-A96D-E100-B90EBD38E019}"/>
                </a:ext>
              </a:extLst>
            </p:cNvPr>
            <p:cNvSpPr>
              <a:spLocks noChangeShapeType="1"/>
            </p:cNvSpPr>
            <p:nvPr/>
          </p:nvSpPr>
          <p:spPr bwMode="auto">
            <a:xfrm>
              <a:off x="4645" y="2784"/>
              <a:ext cx="192" cy="0"/>
            </a:xfrm>
            <a:prstGeom prst="line">
              <a:avLst/>
            </a:prstGeom>
            <a:noFill/>
            <a:ln w="34925" cap="sq">
              <a:solidFill>
                <a:srgbClr val="FF0000"/>
              </a:solidFill>
              <a:round/>
              <a:headEnd type="none" w="sm" len="sm"/>
              <a:tailEnd type="triangle" w="sm" len="lg"/>
            </a:ln>
          </p:spPr>
          <p:txBody>
            <a:bodyPr/>
            <a:lstStyle/>
            <a:p>
              <a:pPr fontAlgn="auto">
                <a:spcBef>
                  <a:spcPts val="0"/>
                </a:spcBef>
                <a:spcAft>
                  <a:spcPts val="0"/>
                </a:spcAft>
              </a:pPr>
              <a:endParaRPr lang="zh-CN" altLang="en-US">
                <a:solidFill>
                  <a:srgbClr val="000000"/>
                </a:solidFill>
                <a:latin typeface="Arial Narrow"/>
                <a:cs typeface="+mn-cs"/>
              </a:endParaRPr>
            </a:p>
          </p:txBody>
        </p:sp>
      </p:grpSp>
    </p:spTree>
    <p:extLst>
      <p:ext uri="{BB962C8B-B14F-4D97-AF65-F5344CB8AC3E}">
        <p14:creationId xmlns:p14="http://schemas.microsoft.com/office/powerpoint/2010/main" val="1390906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528" fill="hold" nodeType="clickEffect">
                                  <p:stCondLst>
                                    <p:cond delay="0"/>
                                  </p:stCondLst>
                                  <p:childTnLst>
                                    <p:set>
                                      <p:cBhvr>
                                        <p:cTn id="6" dur="1" fill="hold">
                                          <p:stCondLst>
                                            <p:cond delay="0"/>
                                          </p:stCondLst>
                                        </p:cTn>
                                        <p:tgtEl>
                                          <p:spTgt spid="283"/>
                                        </p:tgtEl>
                                        <p:attrNameLst>
                                          <p:attrName>style.visibility</p:attrName>
                                        </p:attrNameLst>
                                      </p:cBhvr>
                                      <p:to>
                                        <p:strVal val="visible"/>
                                      </p:to>
                                    </p:set>
                                    <p:anim calcmode="lin" valueType="num">
                                      <p:cBhvr>
                                        <p:cTn id="7" dur="500" fill="hold"/>
                                        <p:tgtEl>
                                          <p:spTgt spid="283"/>
                                        </p:tgtEl>
                                        <p:attrNameLst>
                                          <p:attrName>ppt_w</p:attrName>
                                        </p:attrNameLst>
                                      </p:cBhvr>
                                      <p:tavLst>
                                        <p:tav tm="0">
                                          <p:val>
                                            <p:fltVal val="0"/>
                                          </p:val>
                                        </p:tav>
                                        <p:tav tm="100000">
                                          <p:val>
                                            <p:strVal val="#ppt_w"/>
                                          </p:val>
                                        </p:tav>
                                      </p:tavLst>
                                    </p:anim>
                                    <p:anim calcmode="lin" valueType="num">
                                      <p:cBhvr>
                                        <p:cTn id="8" dur="500" fill="hold"/>
                                        <p:tgtEl>
                                          <p:spTgt spid="283"/>
                                        </p:tgtEl>
                                        <p:attrNameLst>
                                          <p:attrName>ppt_h</p:attrName>
                                        </p:attrNameLst>
                                      </p:cBhvr>
                                      <p:tavLst>
                                        <p:tav tm="0">
                                          <p:val>
                                            <p:fltVal val="0"/>
                                          </p:val>
                                        </p:tav>
                                        <p:tav tm="100000">
                                          <p:val>
                                            <p:strVal val="#ppt_h"/>
                                          </p:val>
                                        </p:tav>
                                      </p:tavLst>
                                    </p:anim>
                                    <p:anim calcmode="lin" valueType="num">
                                      <p:cBhvr>
                                        <p:cTn id="9" dur="500" fill="hold"/>
                                        <p:tgtEl>
                                          <p:spTgt spid="283"/>
                                        </p:tgtEl>
                                        <p:attrNameLst>
                                          <p:attrName>ppt_x</p:attrName>
                                        </p:attrNameLst>
                                      </p:cBhvr>
                                      <p:tavLst>
                                        <p:tav tm="0">
                                          <p:val>
                                            <p:fltVal val="0.5"/>
                                          </p:val>
                                        </p:tav>
                                        <p:tav tm="100000">
                                          <p:val>
                                            <p:strVal val="#ppt_x"/>
                                          </p:val>
                                        </p:tav>
                                      </p:tavLst>
                                    </p:anim>
                                    <p:anim calcmode="lin" valueType="num">
                                      <p:cBhvr>
                                        <p:cTn id="10" dur="500" fill="hold"/>
                                        <p:tgtEl>
                                          <p:spTgt spid="283"/>
                                        </p:tgtEl>
                                        <p:attrNameLst>
                                          <p:attrName>ppt_y</p:attrName>
                                        </p:attrNameLst>
                                      </p:cBhvr>
                                      <p:tavLst>
                                        <p:tav tm="0">
                                          <p:val>
                                            <p:fltVal val="0.5"/>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401"/>
                                        </p:tgtEl>
                                        <p:attrNameLst>
                                          <p:attrName>style.visibility</p:attrName>
                                        </p:attrNameLst>
                                      </p:cBhvr>
                                      <p:to>
                                        <p:strVal val="visible"/>
                                      </p:to>
                                    </p:set>
                                    <p:animEffect transition="in" filter="wipe(down)">
                                      <p:cBhvr>
                                        <p:cTn id="15" dur="500"/>
                                        <p:tgtEl>
                                          <p:spTgt spid="401"/>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410"/>
                                        </p:tgtEl>
                                        <p:attrNameLst>
                                          <p:attrName>style.visibility</p:attrName>
                                        </p:attrNameLst>
                                      </p:cBhvr>
                                      <p:to>
                                        <p:strVal val="visible"/>
                                      </p:to>
                                    </p:set>
                                    <p:animEffect transition="in" filter="wipe(left)">
                                      <p:cBhvr>
                                        <p:cTn id="20" dur="1000"/>
                                        <p:tgtEl>
                                          <p:spTgt spid="410"/>
                                        </p:tgtEl>
                                      </p:cBhvr>
                                    </p:animEffect>
                                  </p:childTnLst>
                                </p:cTn>
                              </p:par>
                            </p:childTnLst>
                          </p:cTn>
                        </p:par>
                      </p:childTnLst>
                    </p:cTn>
                  </p:par>
                  <p:par>
                    <p:cTn id="21" fill="hold">
                      <p:stCondLst>
                        <p:cond delay="indefinite"/>
                      </p:stCondLst>
                      <p:childTnLst>
                        <p:par>
                          <p:cTn id="22" fill="hold">
                            <p:stCondLst>
                              <p:cond delay="0"/>
                            </p:stCondLst>
                            <p:childTnLst>
                              <p:par>
                                <p:cTn id="23" presetID="18" presetClass="entr" presetSubtype="6" fill="hold" nodeType="clickEffect">
                                  <p:stCondLst>
                                    <p:cond delay="0"/>
                                  </p:stCondLst>
                                  <p:childTnLst>
                                    <p:set>
                                      <p:cBhvr>
                                        <p:cTn id="24" dur="1" fill="hold">
                                          <p:stCondLst>
                                            <p:cond delay="0"/>
                                          </p:stCondLst>
                                        </p:cTn>
                                        <p:tgtEl>
                                          <p:spTgt spid="404"/>
                                        </p:tgtEl>
                                        <p:attrNameLst>
                                          <p:attrName>style.visibility</p:attrName>
                                        </p:attrNameLst>
                                      </p:cBhvr>
                                      <p:to>
                                        <p:strVal val="visible"/>
                                      </p:to>
                                    </p:set>
                                    <p:animEffect transition="in" filter="strips(downRight)">
                                      <p:cBhvr>
                                        <p:cTn id="25" dur="1000"/>
                                        <p:tgtEl>
                                          <p:spTgt spid="4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CE0C70B7-7DA6-280D-055F-201687E68FD8}"/>
              </a:ext>
            </a:extLst>
          </p:cNvPr>
          <p:cNvSpPr>
            <a:spLocks noGrp="1"/>
          </p:cNvSpPr>
          <p:nvPr>
            <p:ph type="dt" sz="half" idx="10"/>
          </p:nvPr>
        </p:nvSpPr>
        <p:spPr/>
        <p:txBody>
          <a:bodyPr/>
          <a:lstStyle/>
          <a:p>
            <a:pPr>
              <a:defRPr/>
            </a:pPr>
            <a:fld id="{72795A5C-ABA9-164F-9A37-0CFC1B48C772}" type="datetime1">
              <a:rPr lang="en-US" altLang="zh-CN" smtClean="0"/>
              <a:t>6/9/22</a:t>
            </a:fld>
            <a:endParaRPr lang="en-US" altLang="zh-CN" dirty="0"/>
          </a:p>
        </p:txBody>
      </p:sp>
      <p:sp>
        <p:nvSpPr>
          <p:cNvPr id="5" name="灯片编号占位符 4">
            <a:extLst>
              <a:ext uri="{FF2B5EF4-FFF2-40B4-BE49-F238E27FC236}">
                <a16:creationId xmlns:a16="http://schemas.microsoft.com/office/drawing/2014/main" id="{A3FC362E-C619-53E7-6FEC-C7A72CC707CC}"/>
              </a:ext>
            </a:extLst>
          </p:cNvPr>
          <p:cNvSpPr>
            <a:spLocks noGrp="1"/>
          </p:cNvSpPr>
          <p:nvPr>
            <p:ph type="sldNum" sz="quarter" idx="12"/>
          </p:nvPr>
        </p:nvSpPr>
        <p:spPr/>
        <p:txBody>
          <a:bodyPr/>
          <a:lstStyle/>
          <a:p>
            <a:pPr>
              <a:defRPr/>
            </a:pPr>
            <a:fld id="{4FF538FA-A287-4FBD-9703-6DB9C5344803}" type="slidenum">
              <a:rPr lang="zh-CN" altLang="en-US" smtClean="0"/>
              <a:t>6</a:t>
            </a:fld>
            <a:endParaRPr lang="en-US" altLang="zh-CN" dirty="0"/>
          </a:p>
        </p:txBody>
      </p:sp>
      <p:sp>
        <p:nvSpPr>
          <p:cNvPr id="6" name="Text Box 2">
            <a:extLst>
              <a:ext uri="{FF2B5EF4-FFF2-40B4-BE49-F238E27FC236}">
                <a16:creationId xmlns:a16="http://schemas.microsoft.com/office/drawing/2014/main" id="{EBA7395B-37FB-9046-D692-326D6F3372B3}"/>
              </a:ext>
            </a:extLst>
          </p:cNvPr>
          <p:cNvSpPr txBox="1">
            <a:spLocks noChangeArrowheads="1"/>
          </p:cNvSpPr>
          <p:nvPr/>
        </p:nvSpPr>
        <p:spPr bwMode="auto">
          <a:xfrm>
            <a:off x="2133600" y="1066800"/>
            <a:ext cx="2943225" cy="549275"/>
          </a:xfrm>
          <a:prstGeom prst="rect">
            <a:avLst/>
          </a:prstGeom>
          <a:noFill/>
          <a:ln w="12700" cap="sq">
            <a:noFill/>
            <a:miter lim="800000"/>
            <a:headEnd type="none" w="sm" len="sm"/>
            <a:tailEnd type="none" w="sm" len="sm"/>
          </a:ln>
          <a:effectLst/>
        </p:spPr>
        <p:txBody>
          <a:bodyPr>
            <a:spAutoFit/>
          </a:bodyPr>
          <a:lstStyle/>
          <a:p>
            <a:r>
              <a:rPr lang="zh-CN" altLang="en-US" sz="3000" dirty="0">
                <a:solidFill>
                  <a:srgbClr val="7030A0"/>
                </a:solidFill>
                <a:ea typeface="幼圆" pitchFamily="49" charset="-122"/>
              </a:rPr>
              <a:t>商品清单</a:t>
            </a:r>
          </a:p>
        </p:txBody>
      </p:sp>
      <p:grpSp>
        <p:nvGrpSpPr>
          <p:cNvPr id="7" name="Group 6">
            <a:extLst>
              <a:ext uri="{FF2B5EF4-FFF2-40B4-BE49-F238E27FC236}">
                <a16:creationId xmlns:a16="http://schemas.microsoft.com/office/drawing/2014/main" id="{9D4D07F5-396C-500F-7CD9-0EC8E01780F5}"/>
              </a:ext>
            </a:extLst>
          </p:cNvPr>
          <p:cNvGrpSpPr>
            <a:grpSpLocks/>
          </p:cNvGrpSpPr>
          <p:nvPr/>
        </p:nvGrpSpPr>
        <p:grpSpPr bwMode="auto">
          <a:xfrm>
            <a:off x="609600" y="762000"/>
            <a:ext cx="1336675" cy="701675"/>
            <a:chOff x="384" y="480"/>
            <a:chExt cx="842" cy="442"/>
          </a:xfrm>
        </p:grpSpPr>
        <p:sp>
          <p:nvSpPr>
            <p:cNvPr id="8" name="Oval 4">
              <a:extLst>
                <a:ext uri="{FF2B5EF4-FFF2-40B4-BE49-F238E27FC236}">
                  <a16:creationId xmlns:a16="http://schemas.microsoft.com/office/drawing/2014/main" id="{2791035F-EDB4-DABC-E765-86E5DAAD6636}"/>
                </a:ext>
              </a:extLst>
            </p:cNvPr>
            <p:cNvSpPr>
              <a:spLocks noChangeArrowheads="1"/>
            </p:cNvSpPr>
            <p:nvPr/>
          </p:nvSpPr>
          <p:spPr bwMode="auto">
            <a:xfrm>
              <a:off x="384" y="528"/>
              <a:ext cx="816" cy="384"/>
            </a:xfrm>
            <a:prstGeom prst="ellipse">
              <a:avLst/>
            </a:prstGeom>
            <a:ln>
              <a:headEnd type="none" w="sm" len="sm"/>
              <a:tailEnd type="none" w="sm" len="sm"/>
            </a:ln>
          </p:spPr>
          <p:style>
            <a:lnRef idx="1">
              <a:schemeClr val="accent5"/>
            </a:lnRef>
            <a:fillRef idx="3">
              <a:schemeClr val="accent5"/>
            </a:fillRef>
            <a:effectRef idx="2">
              <a:schemeClr val="accent5"/>
            </a:effectRef>
            <a:fontRef idx="minor">
              <a:schemeClr val="lt1"/>
            </a:fontRef>
          </p:style>
          <p:txBody>
            <a:bodyPr wrap="none" anchor="ctr"/>
            <a:lstStyle/>
            <a:p>
              <a:endParaRPr lang="zh-CN" altLang="en-US"/>
            </a:p>
          </p:txBody>
        </p:sp>
        <p:sp>
          <p:nvSpPr>
            <p:cNvPr id="9" name="Text Box 5">
              <a:extLst>
                <a:ext uri="{FF2B5EF4-FFF2-40B4-BE49-F238E27FC236}">
                  <a16:creationId xmlns:a16="http://schemas.microsoft.com/office/drawing/2014/main" id="{09177A6C-264D-85A7-C313-416E5960E571}"/>
                </a:ext>
              </a:extLst>
            </p:cNvPr>
            <p:cNvSpPr txBox="1">
              <a:spLocks noChangeArrowheads="1"/>
            </p:cNvSpPr>
            <p:nvPr/>
          </p:nvSpPr>
          <p:spPr bwMode="auto">
            <a:xfrm>
              <a:off x="458" y="480"/>
              <a:ext cx="768" cy="442"/>
            </a:xfrm>
            <a:prstGeom prst="rect">
              <a:avLst/>
            </a:prstGeom>
            <a:noFill/>
            <a:ln w="12700" cap="sq">
              <a:noFill/>
              <a:miter lim="800000"/>
              <a:headEnd type="none" w="sm" len="sm"/>
              <a:tailEnd type="none" w="sm" len="sm"/>
            </a:ln>
            <a:effectLst/>
          </p:spPr>
          <p:txBody>
            <a:bodyPr>
              <a:spAutoFit/>
            </a:bodyPr>
            <a:lstStyle/>
            <a:p>
              <a:r>
                <a:rPr lang="zh-CN" altLang="en-US" sz="4000" i="1" dirty="0">
                  <a:solidFill>
                    <a:schemeClr val="bg1"/>
                  </a:solidFill>
                  <a:latin typeface="黑体" pitchFamily="49" charset="-122"/>
                  <a:ea typeface="黑体" pitchFamily="49" charset="-122"/>
                </a:rPr>
                <a:t>例</a:t>
              </a:r>
              <a:r>
                <a:rPr lang="en-US" altLang="zh-CN" sz="4000" i="1" dirty="0">
                  <a:solidFill>
                    <a:schemeClr val="bg1"/>
                  </a:solidFill>
                  <a:latin typeface="黑体" pitchFamily="49" charset="-122"/>
                  <a:ea typeface="黑体" pitchFamily="49" charset="-122"/>
                </a:rPr>
                <a:t>2</a:t>
              </a:r>
            </a:p>
          </p:txBody>
        </p:sp>
      </p:grpSp>
      <p:grpSp>
        <p:nvGrpSpPr>
          <p:cNvPr id="10" name="Group 24">
            <a:extLst>
              <a:ext uri="{FF2B5EF4-FFF2-40B4-BE49-F238E27FC236}">
                <a16:creationId xmlns:a16="http://schemas.microsoft.com/office/drawing/2014/main" id="{3A4ACBBD-B93E-E1B6-E26D-BC00B4B84609}"/>
              </a:ext>
            </a:extLst>
          </p:cNvPr>
          <p:cNvGrpSpPr>
            <a:grpSpLocks/>
          </p:cNvGrpSpPr>
          <p:nvPr/>
        </p:nvGrpSpPr>
        <p:grpSpPr bwMode="auto">
          <a:xfrm>
            <a:off x="2438400" y="1884363"/>
            <a:ext cx="5608637" cy="3373437"/>
            <a:chOff x="835" y="1379"/>
            <a:chExt cx="3533" cy="2125"/>
          </a:xfrm>
        </p:grpSpPr>
        <p:sp>
          <p:nvSpPr>
            <p:cNvPr id="11" name="Line 7">
              <a:extLst>
                <a:ext uri="{FF2B5EF4-FFF2-40B4-BE49-F238E27FC236}">
                  <a16:creationId xmlns:a16="http://schemas.microsoft.com/office/drawing/2014/main" id="{5800F835-8915-162B-1A43-C9E6BBAECC54}"/>
                </a:ext>
              </a:extLst>
            </p:cNvPr>
            <p:cNvSpPr>
              <a:spLocks noChangeShapeType="1"/>
            </p:cNvSpPr>
            <p:nvPr/>
          </p:nvSpPr>
          <p:spPr bwMode="auto">
            <a:xfrm>
              <a:off x="864" y="1680"/>
              <a:ext cx="3504" cy="0"/>
            </a:xfrm>
            <a:prstGeom prst="line">
              <a:avLst/>
            </a:prstGeom>
            <a:noFill/>
            <a:ln w="41275" cap="sq">
              <a:solidFill>
                <a:srgbClr val="003366"/>
              </a:solidFill>
              <a:round/>
              <a:headEnd type="none" w="sm" len="sm"/>
              <a:tailEnd type="none" w="sm" len="sm"/>
            </a:ln>
          </p:spPr>
          <p:txBody>
            <a:bodyPr/>
            <a:lstStyle/>
            <a:p>
              <a:pPr>
                <a:lnSpc>
                  <a:spcPct val="150000"/>
                </a:lnSpc>
              </a:pPr>
              <a:endParaRPr lang="zh-CN" altLang="en-US" sz="1200"/>
            </a:p>
          </p:txBody>
        </p:sp>
        <p:sp>
          <p:nvSpPr>
            <p:cNvPr id="12" name="Line 9">
              <a:extLst>
                <a:ext uri="{FF2B5EF4-FFF2-40B4-BE49-F238E27FC236}">
                  <a16:creationId xmlns:a16="http://schemas.microsoft.com/office/drawing/2014/main" id="{472AC4A2-E144-E492-A452-5ACAA9215160}"/>
                </a:ext>
              </a:extLst>
            </p:cNvPr>
            <p:cNvSpPr>
              <a:spLocks noChangeShapeType="1"/>
            </p:cNvSpPr>
            <p:nvPr/>
          </p:nvSpPr>
          <p:spPr bwMode="auto">
            <a:xfrm>
              <a:off x="4368" y="1684"/>
              <a:ext cx="0" cy="1820"/>
            </a:xfrm>
            <a:prstGeom prst="line">
              <a:avLst/>
            </a:prstGeom>
            <a:noFill/>
            <a:ln w="38100" cap="sq">
              <a:solidFill>
                <a:srgbClr val="003366"/>
              </a:solidFill>
              <a:round/>
              <a:headEnd type="none" w="sm" len="sm"/>
              <a:tailEnd type="none" w="sm" len="sm"/>
            </a:ln>
          </p:spPr>
          <p:txBody>
            <a:bodyPr/>
            <a:lstStyle/>
            <a:p>
              <a:pPr>
                <a:lnSpc>
                  <a:spcPct val="150000"/>
                </a:lnSpc>
              </a:pPr>
              <a:endParaRPr lang="zh-CN" altLang="en-US" sz="1200"/>
            </a:p>
          </p:txBody>
        </p:sp>
        <p:sp>
          <p:nvSpPr>
            <p:cNvPr id="13" name="Line 10">
              <a:extLst>
                <a:ext uri="{FF2B5EF4-FFF2-40B4-BE49-F238E27FC236}">
                  <a16:creationId xmlns:a16="http://schemas.microsoft.com/office/drawing/2014/main" id="{EE55910D-CC60-2CC1-D517-84A241F65DBA}"/>
                </a:ext>
              </a:extLst>
            </p:cNvPr>
            <p:cNvSpPr>
              <a:spLocks noChangeShapeType="1"/>
            </p:cNvSpPr>
            <p:nvPr/>
          </p:nvSpPr>
          <p:spPr bwMode="auto">
            <a:xfrm>
              <a:off x="853" y="1953"/>
              <a:ext cx="3504" cy="0"/>
            </a:xfrm>
            <a:prstGeom prst="line">
              <a:avLst/>
            </a:prstGeom>
            <a:noFill/>
            <a:ln w="25400" cap="sq">
              <a:solidFill>
                <a:srgbClr val="003366"/>
              </a:solidFill>
              <a:round/>
              <a:headEnd type="none" w="sm" len="sm"/>
              <a:tailEnd type="none" w="sm" len="sm"/>
            </a:ln>
          </p:spPr>
          <p:txBody>
            <a:bodyPr/>
            <a:lstStyle/>
            <a:p>
              <a:pPr>
                <a:lnSpc>
                  <a:spcPct val="150000"/>
                </a:lnSpc>
              </a:pPr>
              <a:endParaRPr lang="zh-CN" altLang="en-US" sz="1200"/>
            </a:p>
          </p:txBody>
        </p:sp>
        <p:sp>
          <p:nvSpPr>
            <p:cNvPr id="14" name="Line 11">
              <a:extLst>
                <a:ext uri="{FF2B5EF4-FFF2-40B4-BE49-F238E27FC236}">
                  <a16:creationId xmlns:a16="http://schemas.microsoft.com/office/drawing/2014/main" id="{F65F6281-3D30-E51D-8C58-E0DF835D88EC}"/>
                </a:ext>
              </a:extLst>
            </p:cNvPr>
            <p:cNvSpPr>
              <a:spLocks noChangeShapeType="1"/>
            </p:cNvSpPr>
            <p:nvPr/>
          </p:nvSpPr>
          <p:spPr bwMode="auto">
            <a:xfrm>
              <a:off x="853" y="2219"/>
              <a:ext cx="3504" cy="0"/>
            </a:xfrm>
            <a:prstGeom prst="line">
              <a:avLst/>
            </a:prstGeom>
            <a:noFill/>
            <a:ln w="25400" cap="sq">
              <a:solidFill>
                <a:srgbClr val="003366"/>
              </a:solidFill>
              <a:round/>
              <a:headEnd type="none" w="sm" len="sm"/>
              <a:tailEnd type="none" w="sm" len="sm"/>
            </a:ln>
          </p:spPr>
          <p:txBody>
            <a:bodyPr/>
            <a:lstStyle/>
            <a:p>
              <a:pPr>
                <a:lnSpc>
                  <a:spcPct val="150000"/>
                </a:lnSpc>
              </a:pPr>
              <a:endParaRPr lang="zh-CN" altLang="en-US" sz="1200"/>
            </a:p>
          </p:txBody>
        </p:sp>
        <p:sp>
          <p:nvSpPr>
            <p:cNvPr id="15" name="Line 12">
              <a:extLst>
                <a:ext uri="{FF2B5EF4-FFF2-40B4-BE49-F238E27FC236}">
                  <a16:creationId xmlns:a16="http://schemas.microsoft.com/office/drawing/2014/main" id="{C9FDDA6A-4C0C-3DA6-F991-5D2B2751E2A0}"/>
                </a:ext>
              </a:extLst>
            </p:cNvPr>
            <p:cNvSpPr>
              <a:spLocks noChangeShapeType="1"/>
            </p:cNvSpPr>
            <p:nvPr/>
          </p:nvSpPr>
          <p:spPr bwMode="auto">
            <a:xfrm>
              <a:off x="853" y="2474"/>
              <a:ext cx="3504" cy="0"/>
            </a:xfrm>
            <a:prstGeom prst="line">
              <a:avLst/>
            </a:prstGeom>
            <a:noFill/>
            <a:ln w="25400" cap="sq">
              <a:solidFill>
                <a:srgbClr val="003366"/>
              </a:solidFill>
              <a:round/>
              <a:headEnd type="none" w="sm" len="sm"/>
              <a:tailEnd type="none" w="sm" len="sm"/>
            </a:ln>
          </p:spPr>
          <p:txBody>
            <a:bodyPr/>
            <a:lstStyle/>
            <a:p>
              <a:pPr>
                <a:lnSpc>
                  <a:spcPct val="150000"/>
                </a:lnSpc>
              </a:pPr>
              <a:endParaRPr lang="zh-CN" altLang="en-US" sz="1200"/>
            </a:p>
          </p:txBody>
        </p:sp>
        <p:sp>
          <p:nvSpPr>
            <p:cNvPr id="16" name="Line 13">
              <a:extLst>
                <a:ext uri="{FF2B5EF4-FFF2-40B4-BE49-F238E27FC236}">
                  <a16:creationId xmlns:a16="http://schemas.microsoft.com/office/drawing/2014/main" id="{67E3BD08-9BB3-B36C-08BF-943E3A5E7B08}"/>
                </a:ext>
              </a:extLst>
            </p:cNvPr>
            <p:cNvSpPr>
              <a:spLocks noChangeShapeType="1"/>
            </p:cNvSpPr>
            <p:nvPr/>
          </p:nvSpPr>
          <p:spPr bwMode="auto">
            <a:xfrm>
              <a:off x="853" y="2747"/>
              <a:ext cx="3504" cy="0"/>
            </a:xfrm>
            <a:prstGeom prst="line">
              <a:avLst/>
            </a:prstGeom>
            <a:noFill/>
            <a:ln w="25400" cap="sq">
              <a:solidFill>
                <a:srgbClr val="003366"/>
              </a:solidFill>
              <a:round/>
              <a:headEnd type="none" w="sm" len="sm"/>
              <a:tailEnd type="none" w="sm" len="sm"/>
            </a:ln>
          </p:spPr>
          <p:txBody>
            <a:bodyPr/>
            <a:lstStyle/>
            <a:p>
              <a:pPr>
                <a:lnSpc>
                  <a:spcPct val="150000"/>
                </a:lnSpc>
              </a:pPr>
              <a:endParaRPr lang="zh-CN" altLang="en-US" sz="1200"/>
            </a:p>
          </p:txBody>
        </p:sp>
        <p:sp>
          <p:nvSpPr>
            <p:cNvPr id="17" name="Line 14">
              <a:extLst>
                <a:ext uri="{FF2B5EF4-FFF2-40B4-BE49-F238E27FC236}">
                  <a16:creationId xmlns:a16="http://schemas.microsoft.com/office/drawing/2014/main" id="{5B672190-09A8-1DA5-188A-70DAC0EF4CDD}"/>
                </a:ext>
              </a:extLst>
            </p:cNvPr>
            <p:cNvSpPr>
              <a:spLocks noChangeShapeType="1"/>
            </p:cNvSpPr>
            <p:nvPr/>
          </p:nvSpPr>
          <p:spPr bwMode="auto">
            <a:xfrm>
              <a:off x="853" y="3002"/>
              <a:ext cx="3504" cy="0"/>
            </a:xfrm>
            <a:prstGeom prst="line">
              <a:avLst/>
            </a:prstGeom>
            <a:noFill/>
            <a:ln w="25400" cap="sq">
              <a:solidFill>
                <a:srgbClr val="003366"/>
              </a:solidFill>
              <a:round/>
              <a:headEnd type="none" w="sm" len="sm"/>
              <a:tailEnd type="none" w="sm" len="sm"/>
            </a:ln>
          </p:spPr>
          <p:txBody>
            <a:bodyPr/>
            <a:lstStyle/>
            <a:p>
              <a:pPr>
                <a:lnSpc>
                  <a:spcPct val="150000"/>
                </a:lnSpc>
              </a:pPr>
              <a:endParaRPr lang="zh-CN" altLang="en-US" sz="1200"/>
            </a:p>
          </p:txBody>
        </p:sp>
        <p:sp>
          <p:nvSpPr>
            <p:cNvPr id="18" name="Line 15">
              <a:extLst>
                <a:ext uri="{FF2B5EF4-FFF2-40B4-BE49-F238E27FC236}">
                  <a16:creationId xmlns:a16="http://schemas.microsoft.com/office/drawing/2014/main" id="{0227AE86-CBCF-3A71-81AC-B4006466DF67}"/>
                </a:ext>
              </a:extLst>
            </p:cNvPr>
            <p:cNvSpPr>
              <a:spLocks noChangeShapeType="1"/>
            </p:cNvSpPr>
            <p:nvPr/>
          </p:nvSpPr>
          <p:spPr bwMode="auto">
            <a:xfrm>
              <a:off x="853" y="3253"/>
              <a:ext cx="3504" cy="0"/>
            </a:xfrm>
            <a:prstGeom prst="line">
              <a:avLst/>
            </a:prstGeom>
            <a:noFill/>
            <a:ln w="25400" cap="sq">
              <a:solidFill>
                <a:srgbClr val="003366"/>
              </a:solidFill>
              <a:round/>
              <a:headEnd type="none" w="sm" len="sm"/>
              <a:tailEnd type="none" w="sm" len="sm"/>
            </a:ln>
          </p:spPr>
          <p:txBody>
            <a:bodyPr/>
            <a:lstStyle/>
            <a:p>
              <a:pPr>
                <a:lnSpc>
                  <a:spcPct val="150000"/>
                </a:lnSpc>
              </a:pPr>
              <a:endParaRPr lang="zh-CN" altLang="en-US" sz="1200"/>
            </a:p>
          </p:txBody>
        </p:sp>
        <p:sp>
          <p:nvSpPr>
            <p:cNvPr id="19" name="Line 16">
              <a:extLst>
                <a:ext uri="{FF2B5EF4-FFF2-40B4-BE49-F238E27FC236}">
                  <a16:creationId xmlns:a16="http://schemas.microsoft.com/office/drawing/2014/main" id="{ED795131-0073-BBE5-5C38-7993410A74C9}"/>
                </a:ext>
              </a:extLst>
            </p:cNvPr>
            <p:cNvSpPr>
              <a:spLocks noChangeShapeType="1"/>
            </p:cNvSpPr>
            <p:nvPr/>
          </p:nvSpPr>
          <p:spPr bwMode="auto">
            <a:xfrm>
              <a:off x="853" y="3504"/>
              <a:ext cx="3504" cy="0"/>
            </a:xfrm>
            <a:prstGeom prst="line">
              <a:avLst/>
            </a:prstGeom>
            <a:noFill/>
            <a:ln w="25400" cap="sq">
              <a:solidFill>
                <a:srgbClr val="003366"/>
              </a:solidFill>
              <a:round/>
              <a:headEnd type="none" w="sm" len="sm"/>
              <a:tailEnd type="none" w="sm" len="sm"/>
            </a:ln>
          </p:spPr>
          <p:txBody>
            <a:bodyPr/>
            <a:lstStyle/>
            <a:p>
              <a:pPr>
                <a:lnSpc>
                  <a:spcPct val="150000"/>
                </a:lnSpc>
              </a:pPr>
              <a:endParaRPr lang="zh-CN" altLang="en-US" sz="1200"/>
            </a:p>
          </p:txBody>
        </p:sp>
        <p:sp>
          <p:nvSpPr>
            <p:cNvPr id="20" name="Line 17">
              <a:extLst>
                <a:ext uri="{FF2B5EF4-FFF2-40B4-BE49-F238E27FC236}">
                  <a16:creationId xmlns:a16="http://schemas.microsoft.com/office/drawing/2014/main" id="{821D32F6-0848-E173-D517-4F75394530AD}"/>
                </a:ext>
              </a:extLst>
            </p:cNvPr>
            <p:cNvSpPr>
              <a:spLocks noChangeShapeType="1"/>
            </p:cNvSpPr>
            <p:nvPr/>
          </p:nvSpPr>
          <p:spPr bwMode="auto">
            <a:xfrm>
              <a:off x="838" y="1680"/>
              <a:ext cx="0" cy="1820"/>
            </a:xfrm>
            <a:prstGeom prst="line">
              <a:avLst/>
            </a:prstGeom>
            <a:noFill/>
            <a:ln w="38100" cap="sq">
              <a:solidFill>
                <a:srgbClr val="003366"/>
              </a:solidFill>
              <a:round/>
              <a:headEnd type="none" w="sm" len="sm"/>
              <a:tailEnd type="none" w="sm" len="sm"/>
            </a:ln>
          </p:spPr>
          <p:txBody>
            <a:bodyPr/>
            <a:lstStyle/>
            <a:p>
              <a:pPr>
                <a:lnSpc>
                  <a:spcPct val="150000"/>
                </a:lnSpc>
              </a:pPr>
              <a:endParaRPr lang="zh-CN" altLang="en-US" sz="1200"/>
            </a:p>
          </p:txBody>
        </p:sp>
        <p:sp>
          <p:nvSpPr>
            <p:cNvPr id="21" name="Line 18">
              <a:extLst>
                <a:ext uri="{FF2B5EF4-FFF2-40B4-BE49-F238E27FC236}">
                  <a16:creationId xmlns:a16="http://schemas.microsoft.com/office/drawing/2014/main" id="{B1D3194B-8579-048F-EA14-E41634429240}"/>
                </a:ext>
              </a:extLst>
            </p:cNvPr>
            <p:cNvSpPr>
              <a:spLocks noChangeShapeType="1"/>
            </p:cNvSpPr>
            <p:nvPr/>
          </p:nvSpPr>
          <p:spPr bwMode="auto">
            <a:xfrm>
              <a:off x="1462" y="1680"/>
              <a:ext cx="0" cy="1820"/>
            </a:xfrm>
            <a:prstGeom prst="line">
              <a:avLst/>
            </a:prstGeom>
            <a:noFill/>
            <a:ln w="25400" cap="sq">
              <a:solidFill>
                <a:srgbClr val="003366"/>
              </a:solidFill>
              <a:round/>
              <a:headEnd type="none" w="sm" len="sm"/>
              <a:tailEnd type="none" w="sm" len="sm"/>
            </a:ln>
          </p:spPr>
          <p:txBody>
            <a:bodyPr/>
            <a:lstStyle/>
            <a:p>
              <a:pPr>
                <a:lnSpc>
                  <a:spcPct val="150000"/>
                </a:lnSpc>
              </a:pPr>
              <a:endParaRPr lang="zh-CN" altLang="en-US" sz="1200"/>
            </a:p>
          </p:txBody>
        </p:sp>
        <p:sp>
          <p:nvSpPr>
            <p:cNvPr id="22" name="Line 19">
              <a:extLst>
                <a:ext uri="{FF2B5EF4-FFF2-40B4-BE49-F238E27FC236}">
                  <a16:creationId xmlns:a16="http://schemas.microsoft.com/office/drawing/2014/main" id="{D7E0EAF8-67CE-5A02-9384-1B5892373225}"/>
                </a:ext>
              </a:extLst>
            </p:cNvPr>
            <p:cNvSpPr>
              <a:spLocks noChangeShapeType="1"/>
            </p:cNvSpPr>
            <p:nvPr/>
          </p:nvSpPr>
          <p:spPr bwMode="auto">
            <a:xfrm>
              <a:off x="2112" y="1680"/>
              <a:ext cx="0" cy="1820"/>
            </a:xfrm>
            <a:prstGeom prst="line">
              <a:avLst/>
            </a:prstGeom>
            <a:noFill/>
            <a:ln w="25400" cap="sq">
              <a:solidFill>
                <a:srgbClr val="003366"/>
              </a:solidFill>
              <a:round/>
              <a:headEnd type="none" w="sm" len="sm"/>
              <a:tailEnd type="none" w="sm" len="sm"/>
            </a:ln>
          </p:spPr>
          <p:txBody>
            <a:bodyPr/>
            <a:lstStyle/>
            <a:p>
              <a:pPr>
                <a:lnSpc>
                  <a:spcPct val="150000"/>
                </a:lnSpc>
              </a:pPr>
              <a:endParaRPr lang="zh-CN" altLang="en-US" sz="1200"/>
            </a:p>
          </p:txBody>
        </p:sp>
        <p:sp>
          <p:nvSpPr>
            <p:cNvPr id="23" name="Line 20">
              <a:extLst>
                <a:ext uri="{FF2B5EF4-FFF2-40B4-BE49-F238E27FC236}">
                  <a16:creationId xmlns:a16="http://schemas.microsoft.com/office/drawing/2014/main" id="{2EBCA0E6-1C18-694C-D619-C4413CF9AD82}"/>
                </a:ext>
              </a:extLst>
            </p:cNvPr>
            <p:cNvSpPr>
              <a:spLocks noChangeShapeType="1"/>
            </p:cNvSpPr>
            <p:nvPr/>
          </p:nvSpPr>
          <p:spPr bwMode="auto">
            <a:xfrm>
              <a:off x="2754" y="1684"/>
              <a:ext cx="0" cy="1820"/>
            </a:xfrm>
            <a:prstGeom prst="line">
              <a:avLst/>
            </a:prstGeom>
            <a:noFill/>
            <a:ln w="25400" cap="sq">
              <a:solidFill>
                <a:srgbClr val="003366"/>
              </a:solidFill>
              <a:round/>
              <a:headEnd type="none" w="sm" len="sm"/>
              <a:tailEnd type="none" w="sm" len="sm"/>
            </a:ln>
          </p:spPr>
          <p:txBody>
            <a:bodyPr/>
            <a:lstStyle/>
            <a:p>
              <a:pPr>
                <a:lnSpc>
                  <a:spcPct val="150000"/>
                </a:lnSpc>
              </a:pPr>
              <a:endParaRPr lang="zh-CN" altLang="en-US" sz="1200"/>
            </a:p>
          </p:txBody>
        </p:sp>
        <p:sp>
          <p:nvSpPr>
            <p:cNvPr id="24" name="Line 21">
              <a:extLst>
                <a:ext uri="{FF2B5EF4-FFF2-40B4-BE49-F238E27FC236}">
                  <a16:creationId xmlns:a16="http://schemas.microsoft.com/office/drawing/2014/main" id="{29BD6C37-59B6-CA85-5378-4BFB4993697B}"/>
                </a:ext>
              </a:extLst>
            </p:cNvPr>
            <p:cNvSpPr>
              <a:spLocks noChangeShapeType="1"/>
            </p:cNvSpPr>
            <p:nvPr/>
          </p:nvSpPr>
          <p:spPr bwMode="auto">
            <a:xfrm>
              <a:off x="3456" y="1680"/>
              <a:ext cx="0" cy="1820"/>
            </a:xfrm>
            <a:prstGeom prst="line">
              <a:avLst/>
            </a:prstGeom>
            <a:noFill/>
            <a:ln w="25400" cap="sq">
              <a:solidFill>
                <a:srgbClr val="003366"/>
              </a:solidFill>
              <a:round/>
              <a:headEnd type="none" w="sm" len="sm"/>
              <a:tailEnd type="none" w="sm" len="sm"/>
            </a:ln>
          </p:spPr>
          <p:txBody>
            <a:bodyPr/>
            <a:lstStyle/>
            <a:p>
              <a:pPr>
                <a:lnSpc>
                  <a:spcPct val="150000"/>
                </a:lnSpc>
              </a:pPr>
              <a:endParaRPr lang="zh-CN" altLang="en-US" sz="1200"/>
            </a:p>
          </p:txBody>
        </p:sp>
        <p:sp>
          <p:nvSpPr>
            <p:cNvPr id="25" name="Text Box 22">
              <a:extLst>
                <a:ext uri="{FF2B5EF4-FFF2-40B4-BE49-F238E27FC236}">
                  <a16:creationId xmlns:a16="http://schemas.microsoft.com/office/drawing/2014/main" id="{1A89F33C-049C-030E-D65A-728E8EB07234}"/>
                </a:ext>
              </a:extLst>
            </p:cNvPr>
            <p:cNvSpPr txBox="1">
              <a:spLocks noChangeArrowheads="1"/>
            </p:cNvSpPr>
            <p:nvPr/>
          </p:nvSpPr>
          <p:spPr bwMode="auto">
            <a:xfrm>
              <a:off x="838" y="1379"/>
              <a:ext cx="3485" cy="304"/>
            </a:xfrm>
            <a:prstGeom prst="rect">
              <a:avLst/>
            </a:prstGeom>
            <a:noFill/>
            <a:ln w="12700" cap="sq">
              <a:noFill/>
              <a:miter lim="800000"/>
              <a:headEnd type="none" w="sm" len="sm"/>
              <a:tailEnd type="none" w="sm" len="sm"/>
            </a:ln>
          </p:spPr>
          <p:txBody>
            <a:bodyPr wrap="none">
              <a:spAutoFit/>
            </a:bodyPr>
            <a:lstStyle/>
            <a:p>
              <a:pPr>
                <a:lnSpc>
                  <a:spcPct val="150000"/>
                </a:lnSpc>
              </a:pPr>
              <a:r>
                <a:rPr lang="zh-CN" altLang="en-US" sz="2000" dirty="0">
                  <a:solidFill>
                    <a:schemeClr val="accent2"/>
                  </a:solidFill>
                  <a:latin typeface="黑体" pitchFamily="49" charset="-122"/>
                  <a:ea typeface="黑体" pitchFamily="49" charset="-122"/>
                </a:rPr>
                <a:t>编 号   名 称  库存数量 入库时间  其 他</a:t>
              </a:r>
              <a:r>
                <a:rPr lang="zh-CN" altLang="en-US" b="0" dirty="0">
                  <a:solidFill>
                    <a:schemeClr val="accent2"/>
                  </a:solidFill>
                  <a:latin typeface="黑体" pitchFamily="49" charset="-122"/>
                  <a:ea typeface="黑体" pitchFamily="49" charset="-122"/>
                </a:rPr>
                <a:t>   </a:t>
              </a:r>
            </a:p>
          </p:txBody>
        </p:sp>
        <p:sp>
          <p:nvSpPr>
            <p:cNvPr id="26" name="Rectangle 23">
              <a:extLst>
                <a:ext uri="{FF2B5EF4-FFF2-40B4-BE49-F238E27FC236}">
                  <a16:creationId xmlns:a16="http://schemas.microsoft.com/office/drawing/2014/main" id="{07F1D6E8-FF29-F5E6-2044-C610A43DD448}"/>
                </a:ext>
              </a:extLst>
            </p:cNvPr>
            <p:cNvSpPr>
              <a:spLocks noChangeArrowheads="1"/>
            </p:cNvSpPr>
            <p:nvPr/>
          </p:nvSpPr>
          <p:spPr bwMode="auto">
            <a:xfrm>
              <a:off x="835" y="1704"/>
              <a:ext cx="3400" cy="1656"/>
            </a:xfrm>
            <a:prstGeom prst="rect">
              <a:avLst/>
            </a:prstGeom>
            <a:noFill/>
            <a:ln w="12700" cap="sq">
              <a:noFill/>
              <a:miter lim="800000"/>
              <a:headEnd type="none" w="sm" len="sm"/>
              <a:tailEnd type="none" w="sm" len="sm"/>
            </a:ln>
          </p:spPr>
          <p:txBody>
            <a:bodyPr>
              <a:spAutoFit/>
            </a:bodyPr>
            <a:lstStyle/>
            <a:p>
              <a:pPr>
                <a:lnSpc>
                  <a:spcPct val="150000"/>
                </a:lnSpc>
              </a:pPr>
              <a:r>
                <a:rPr lang="en-US" altLang="zh-CN" sz="1600" dirty="0">
                  <a:solidFill>
                    <a:srgbClr val="000084"/>
                  </a:solidFill>
                  <a:sym typeface="Symbol" pitchFamily="18" charset="2"/>
                </a:rPr>
                <a:t>010020    </a:t>
              </a:r>
              <a:r>
                <a:rPr lang="zh-CN" altLang="en-US" sz="1600" dirty="0">
                  <a:solidFill>
                    <a:srgbClr val="000084"/>
                  </a:solidFill>
                  <a:ea typeface="幼圆" pitchFamily="49" charset="-122"/>
                  <a:sym typeface="Symbol" pitchFamily="18" charset="2"/>
                </a:rPr>
                <a:t>电视机</a:t>
              </a:r>
              <a:r>
                <a:rPr lang="zh-CN" altLang="en-US" sz="1600" dirty="0">
                  <a:solidFill>
                    <a:srgbClr val="000084"/>
                  </a:solidFill>
                  <a:sym typeface="Symbol" pitchFamily="18" charset="2"/>
                </a:rPr>
                <a:t>     </a:t>
              </a:r>
              <a:r>
                <a:rPr lang="en-US" altLang="zh-CN" sz="1600" dirty="0">
                  <a:solidFill>
                    <a:srgbClr val="000084"/>
                  </a:solidFill>
                  <a:sym typeface="Symbol" pitchFamily="18" charset="2"/>
                </a:rPr>
                <a:t>300        2005.7           </a:t>
              </a:r>
            </a:p>
            <a:p>
              <a:pPr>
                <a:lnSpc>
                  <a:spcPct val="150000"/>
                </a:lnSpc>
              </a:pPr>
              <a:r>
                <a:rPr lang="en-US" altLang="zh-CN" sz="1600" dirty="0">
                  <a:solidFill>
                    <a:srgbClr val="000084"/>
                  </a:solidFill>
                  <a:sym typeface="Symbol" pitchFamily="18" charset="2"/>
                </a:rPr>
                <a:t>010021    </a:t>
              </a:r>
              <a:r>
                <a:rPr lang="zh-CN" altLang="en-US" sz="1600" dirty="0">
                  <a:solidFill>
                    <a:srgbClr val="000084"/>
                  </a:solidFill>
                  <a:ea typeface="幼圆" pitchFamily="49" charset="-122"/>
                  <a:sym typeface="Symbol" pitchFamily="18" charset="2"/>
                </a:rPr>
                <a:t>洗衣机</a:t>
              </a:r>
              <a:r>
                <a:rPr lang="zh-CN" altLang="en-US" sz="1600" dirty="0">
                  <a:solidFill>
                    <a:srgbClr val="000084"/>
                  </a:solidFill>
                  <a:sym typeface="Symbol" pitchFamily="18" charset="2"/>
                </a:rPr>
                <a:t>     </a:t>
              </a:r>
              <a:r>
                <a:rPr lang="en-US" altLang="zh-CN" sz="1600" dirty="0">
                  <a:solidFill>
                    <a:srgbClr val="000084"/>
                  </a:solidFill>
                  <a:sym typeface="Symbol" pitchFamily="18" charset="2"/>
                </a:rPr>
                <a:t>100        2006.1           </a:t>
              </a:r>
            </a:p>
            <a:p>
              <a:pPr>
                <a:lnSpc>
                  <a:spcPct val="150000"/>
                </a:lnSpc>
              </a:pPr>
              <a:r>
                <a:rPr lang="en-US" altLang="zh-CN" sz="1600" dirty="0">
                  <a:solidFill>
                    <a:srgbClr val="000084"/>
                  </a:solidFill>
                  <a:sym typeface="Symbol" pitchFamily="18" charset="2"/>
                </a:rPr>
                <a:t>010023    </a:t>
              </a:r>
              <a:r>
                <a:rPr lang="zh-CN" altLang="en-US" sz="1600" dirty="0">
                  <a:solidFill>
                    <a:srgbClr val="000084"/>
                  </a:solidFill>
                  <a:ea typeface="幼圆" pitchFamily="49" charset="-122"/>
                  <a:sym typeface="Symbol" pitchFamily="18" charset="2"/>
                </a:rPr>
                <a:t>空调机</a:t>
              </a:r>
              <a:r>
                <a:rPr lang="zh-CN" altLang="en-US" sz="1600" dirty="0">
                  <a:solidFill>
                    <a:srgbClr val="000084"/>
                  </a:solidFill>
                  <a:sym typeface="Symbol" pitchFamily="18" charset="2"/>
                </a:rPr>
                <a:t>       </a:t>
              </a:r>
              <a:r>
                <a:rPr lang="en-US" altLang="zh-CN" sz="1600" dirty="0">
                  <a:solidFill>
                    <a:srgbClr val="000084"/>
                  </a:solidFill>
                  <a:sym typeface="Symbol" pitchFamily="18" charset="2"/>
                </a:rPr>
                <a:t>50        2006.5           </a:t>
              </a:r>
            </a:p>
            <a:p>
              <a:pPr>
                <a:lnSpc>
                  <a:spcPct val="150000"/>
                </a:lnSpc>
              </a:pPr>
              <a:r>
                <a:rPr lang="en-US" altLang="zh-CN" sz="1600" dirty="0">
                  <a:solidFill>
                    <a:srgbClr val="000084"/>
                  </a:solidFill>
                  <a:sym typeface="Symbol" pitchFamily="18" charset="2"/>
                </a:rPr>
                <a:t>010025    </a:t>
              </a:r>
              <a:r>
                <a:rPr lang="zh-CN" altLang="en-US" sz="1600" dirty="0">
                  <a:solidFill>
                    <a:srgbClr val="000084"/>
                  </a:solidFill>
                  <a:ea typeface="幼圆" pitchFamily="49" charset="-122"/>
                  <a:sym typeface="Symbol" pitchFamily="18" charset="2"/>
                </a:rPr>
                <a:t>电冰箱</a:t>
              </a:r>
              <a:r>
                <a:rPr lang="zh-CN" altLang="en-US" sz="1600" dirty="0">
                  <a:solidFill>
                    <a:srgbClr val="000084"/>
                  </a:solidFill>
                  <a:sym typeface="Symbol" pitchFamily="18" charset="2"/>
                </a:rPr>
                <a:t>       </a:t>
              </a:r>
              <a:r>
                <a:rPr lang="en-US" altLang="zh-CN" sz="1600" dirty="0">
                  <a:solidFill>
                    <a:srgbClr val="000084"/>
                  </a:solidFill>
                  <a:sym typeface="Symbol" pitchFamily="18" charset="2"/>
                </a:rPr>
                <a:t>30        2006.9           </a:t>
              </a:r>
            </a:p>
            <a:p>
              <a:pPr>
                <a:lnSpc>
                  <a:spcPct val="150000"/>
                </a:lnSpc>
              </a:pPr>
              <a:r>
                <a:rPr lang="en-US" altLang="zh-CN" sz="1600" dirty="0">
                  <a:solidFill>
                    <a:srgbClr val="000084"/>
                  </a:solidFill>
                  <a:sym typeface="Symbol" pitchFamily="18" charset="2"/>
                </a:rPr>
                <a:t>                                                     </a:t>
              </a:r>
            </a:p>
            <a:p>
              <a:pPr>
                <a:lnSpc>
                  <a:spcPct val="150000"/>
                </a:lnSpc>
              </a:pPr>
              <a:r>
                <a:rPr lang="en-US" altLang="zh-CN" sz="1600" dirty="0">
                  <a:solidFill>
                    <a:srgbClr val="000084"/>
                  </a:solidFill>
                  <a:sym typeface="Symbol" pitchFamily="18" charset="2"/>
                </a:rPr>
                <a:t>                                                     </a:t>
              </a:r>
            </a:p>
            <a:p>
              <a:pPr>
                <a:lnSpc>
                  <a:spcPct val="150000"/>
                </a:lnSpc>
              </a:pPr>
              <a:r>
                <a:rPr lang="en-US" altLang="zh-CN" sz="1600" dirty="0">
                  <a:solidFill>
                    <a:srgbClr val="000084"/>
                  </a:solidFill>
                  <a:sym typeface="Symbol" pitchFamily="18" charset="2"/>
                </a:rPr>
                <a:t>                                                     </a:t>
              </a:r>
            </a:p>
          </p:txBody>
        </p:sp>
      </p:grpSp>
    </p:spTree>
    <p:extLst>
      <p:ext uri="{BB962C8B-B14F-4D97-AF65-F5344CB8AC3E}">
        <p14:creationId xmlns:p14="http://schemas.microsoft.com/office/powerpoint/2010/main" val="4021233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lide(from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ox(out)">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70581334-20CF-D67B-640A-DCE11FFA1D25}"/>
              </a:ext>
            </a:extLst>
          </p:cNvPr>
          <p:cNvSpPr>
            <a:spLocks noGrp="1"/>
          </p:cNvSpPr>
          <p:nvPr>
            <p:ph type="dt" sz="half" idx="10"/>
          </p:nvPr>
        </p:nvSpPr>
        <p:spPr/>
        <p:txBody>
          <a:bodyPr/>
          <a:lstStyle/>
          <a:p>
            <a:pPr>
              <a:defRPr/>
            </a:pPr>
            <a:fld id="{72795A5C-ABA9-164F-9A37-0CFC1B48C772}" type="datetime1">
              <a:rPr lang="en-US" altLang="zh-CN" smtClean="0"/>
              <a:t>6/9/22</a:t>
            </a:fld>
            <a:endParaRPr lang="en-US" altLang="zh-CN" dirty="0"/>
          </a:p>
        </p:txBody>
      </p:sp>
      <p:sp>
        <p:nvSpPr>
          <p:cNvPr id="5" name="灯片编号占位符 4">
            <a:extLst>
              <a:ext uri="{FF2B5EF4-FFF2-40B4-BE49-F238E27FC236}">
                <a16:creationId xmlns:a16="http://schemas.microsoft.com/office/drawing/2014/main" id="{1E0959D6-B610-91C5-426D-B3145CA438A6}"/>
              </a:ext>
            </a:extLst>
          </p:cNvPr>
          <p:cNvSpPr>
            <a:spLocks noGrp="1"/>
          </p:cNvSpPr>
          <p:nvPr>
            <p:ph type="sldNum" sz="quarter" idx="12"/>
          </p:nvPr>
        </p:nvSpPr>
        <p:spPr/>
        <p:txBody>
          <a:bodyPr/>
          <a:lstStyle/>
          <a:p>
            <a:pPr>
              <a:defRPr/>
            </a:pPr>
            <a:fld id="{4FF538FA-A287-4FBD-9703-6DB9C5344803}" type="slidenum">
              <a:rPr lang="zh-CN" altLang="en-US" smtClean="0"/>
              <a:t>60</a:t>
            </a:fld>
            <a:endParaRPr lang="en-US" altLang="zh-CN" dirty="0"/>
          </a:p>
        </p:txBody>
      </p:sp>
      <p:grpSp>
        <p:nvGrpSpPr>
          <p:cNvPr id="166" name="Group 135">
            <a:extLst>
              <a:ext uri="{FF2B5EF4-FFF2-40B4-BE49-F238E27FC236}">
                <a16:creationId xmlns:a16="http://schemas.microsoft.com/office/drawing/2014/main" id="{0335873E-1389-3459-5511-15722F3AF419}"/>
              </a:ext>
            </a:extLst>
          </p:cNvPr>
          <p:cNvGrpSpPr>
            <a:grpSpLocks/>
          </p:cNvGrpSpPr>
          <p:nvPr/>
        </p:nvGrpSpPr>
        <p:grpSpPr bwMode="auto">
          <a:xfrm>
            <a:off x="422275" y="228600"/>
            <a:ext cx="8340725" cy="2865438"/>
            <a:chOff x="266" y="192"/>
            <a:chExt cx="5254" cy="1805"/>
          </a:xfrm>
        </p:grpSpPr>
        <p:grpSp>
          <p:nvGrpSpPr>
            <p:cNvPr id="167" name="Group 66">
              <a:extLst>
                <a:ext uri="{FF2B5EF4-FFF2-40B4-BE49-F238E27FC236}">
                  <a16:creationId xmlns:a16="http://schemas.microsoft.com/office/drawing/2014/main" id="{C5881D73-9E65-BE9B-7222-A8336FB6D8CF}"/>
                </a:ext>
              </a:extLst>
            </p:cNvPr>
            <p:cNvGrpSpPr>
              <a:grpSpLocks/>
            </p:cNvGrpSpPr>
            <p:nvPr/>
          </p:nvGrpSpPr>
          <p:grpSpPr bwMode="auto">
            <a:xfrm>
              <a:off x="266" y="200"/>
              <a:ext cx="2436" cy="1458"/>
              <a:chOff x="362" y="314"/>
              <a:chExt cx="2436" cy="1458"/>
            </a:xfrm>
          </p:grpSpPr>
          <p:grpSp>
            <p:nvGrpSpPr>
              <p:cNvPr id="226" name="Group 11">
                <a:extLst>
                  <a:ext uri="{FF2B5EF4-FFF2-40B4-BE49-F238E27FC236}">
                    <a16:creationId xmlns:a16="http://schemas.microsoft.com/office/drawing/2014/main" id="{9455C351-208B-7ADA-8BEF-B4DD2E6E55CF}"/>
                  </a:ext>
                </a:extLst>
              </p:cNvPr>
              <p:cNvGrpSpPr>
                <a:grpSpLocks/>
              </p:cNvGrpSpPr>
              <p:nvPr/>
            </p:nvGrpSpPr>
            <p:grpSpPr bwMode="auto">
              <a:xfrm>
                <a:off x="1248" y="576"/>
                <a:ext cx="576" cy="144"/>
                <a:chOff x="1584" y="1440"/>
                <a:chExt cx="576" cy="144"/>
              </a:xfrm>
            </p:grpSpPr>
            <p:sp>
              <p:nvSpPr>
                <p:cNvPr id="279" name="Rectangle 6">
                  <a:extLst>
                    <a:ext uri="{FF2B5EF4-FFF2-40B4-BE49-F238E27FC236}">
                      <a16:creationId xmlns:a16="http://schemas.microsoft.com/office/drawing/2014/main" id="{61512B28-2D5E-8B58-157B-4DA3744B67EB}"/>
                    </a:ext>
                  </a:extLst>
                </p:cNvPr>
                <p:cNvSpPr>
                  <a:spLocks noChangeArrowheads="1"/>
                </p:cNvSpPr>
                <p:nvPr/>
              </p:nvSpPr>
              <p:spPr bwMode="auto">
                <a:xfrm>
                  <a:off x="1584" y="1440"/>
                  <a:ext cx="144" cy="144"/>
                </a:xfrm>
                <a:prstGeom prst="rect">
                  <a:avLst/>
                </a:prstGeom>
                <a:noFill/>
                <a:ln w="22225" cap="sq">
                  <a:solidFill>
                    <a:srgbClr val="000080"/>
                  </a:solidFill>
                  <a:miter lim="800000"/>
                  <a:headEnd type="none" w="sm" len="sm"/>
                  <a:tailEnd type="none" w="sm" len="sm"/>
                </a:ln>
              </p:spPr>
              <p:txBody>
                <a:bodyPr wrap="none" anchor="ctr"/>
                <a:lstStyle/>
                <a:p>
                  <a:pPr fontAlgn="auto">
                    <a:spcBef>
                      <a:spcPts val="0"/>
                    </a:spcBef>
                    <a:spcAft>
                      <a:spcPts val="0"/>
                    </a:spcAft>
                  </a:pPr>
                  <a:endParaRPr lang="zh-CN" altLang="en-US">
                    <a:solidFill>
                      <a:srgbClr val="FFFFCC"/>
                    </a:solidFill>
                    <a:latin typeface="Arial Narrow"/>
                    <a:cs typeface="+mn-cs"/>
                  </a:endParaRPr>
                </a:p>
              </p:txBody>
            </p:sp>
            <p:sp>
              <p:nvSpPr>
                <p:cNvPr id="280" name="Rectangle 8">
                  <a:extLst>
                    <a:ext uri="{FF2B5EF4-FFF2-40B4-BE49-F238E27FC236}">
                      <a16:creationId xmlns:a16="http://schemas.microsoft.com/office/drawing/2014/main" id="{C0461907-B5CB-F46D-E2F4-1DD7FA3E3CB6}"/>
                    </a:ext>
                  </a:extLst>
                </p:cNvPr>
                <p:cNvSpPr>
                  <a:spLocks noChangeArrowheads="1"/>
                </p:cNvSpPr>
                <p:nvPr/>
              </p:nvSpPr>
              <p:spPr bwMode="auto">
                <a:xfrm>
                  <a:off x="1728" y="1440"/>
                  <a:ext cx="144" cy="144"/>
                </a:xfrm>
                <a:prstGeom prst="rect">
                  <a:avLst/>
                </a:prstGeom>
                <a:noFill/>
                <a:ln w="22225" cap="sq">
                  <a:solidFill>
                    <a:srgbClr val="000080"/>
                  </a:solidFill>
                  <a:miter lim="800000"/>
                  <a:headEnd type="none" w="sm" len="sm"/>
                  <a:tailEnd type="none" w="sm" len="sm"/>
                </a:ln>
              </p:spPr>
              <p:txBody>
                <a:bodyPr wrap="none" anchor="ctr"/>
                <a:lstStyle/>
                <a:p>
                  <a:pPr fontAlgn="auto">
                    <a:spcBef>
                      <a:spcPts val="0"/>
                    </a:spcBef>
                    <a:spcAft>
                      <a:spcPts val="0"/>
                    </a:spcAft>
                  </a:pPr>
                  <a:endParaRPr lang="zh-CN" altLang="en-US">
                    <a:solidFill>
                      <a:srgbClr val="FFFFCC"/>
                    </a:solidFill>
                    <a:latin typeface="Arial Narrow"/>
                    <a:cs typeface="+mn-cs"/>
                  </a:endParaRPr>
                </a:p>
              </p:txBody>
            </p:sp>
            <p:sp>
              <p:nvSpPr>
                <p:cNvPr id="281" name="Rectangle 9">
                  <a:extLst>
                    <a:ext uri="{FF2B5EF4-FFF2-40B4-BE49-F238E27FC236}">
                      <a16:creationId xmlns:a16="http://schemas.microsoft.com/office/drawing/2014/main" id="{3E5B3EE4-C255-9C35-D772-434AECB3BFB1}"/>
                    </a:ext>
                  </a:extLst>
                </p:cNvPr>
                <p:cNvSpPr>
                  <a:spLocks noChangeArrowheads="1"/>
                </p:cNvSpPr>
                <p:nvPr/>
              </p:nvSpPr>
              <p:spPr bwMode="auto">
                <a:xfrm>
                  <a:off x="1872" y="1440"/>
                  <a:ext cx="144" cy="144"/>
                </a:xfrm>
                <a:prstGeom prst="rect">
                  <a:avLst/>
                </a:prstGeom>
                <a:noFill/>
                <a:ln w="22225" cap="sq">
                  <a:solidFill>
                    <a:srgbClr val="000080"/>
                  </a:solidFill>
                  <a:miter lim="800000"/>
                  <a:headEnd type="none" w="sm" len="sm"/>
                  <a:tailEnd type="none" w="sm" len="sm"/>
                </a:ln>
              </p:spPr>
              <p:txBody>
                <a:bodyPr wrap="none" anchor="ctr"/>
                <a:lstStyle/>
                <a:p>
                  <a:pPr fontAlgn="auto">
                    <a:spcBef>
                      <a:spcPts val="0"/>
                    </a:spcBef>
                    <a:spcAft>
                      <a:spcPts val="0"/>
                    </a:spcAft>
                  </a:pPr>
                  <a:endParaRPr lang="zh-CN" altLang="en-US">
                    <a:solidFill>
                      <a:srgbClr val="FFFFCC"/>
                    </a:solidFill>
                    <a:latin typeface="Arial Narrow"/>
                    <a:cs typeface="+mn-cs"/>
                  </a:endParaRPr>
                </a:p>
              </p:txBody>
            </p:sp>
            <p:sp>
              <p:nvSpPr>
                <p:cNvPr id="282" name="Rectangle 10">
                  <a:extLst>
                    <a:ext uri="{FF2B5EF4-FFF2-40B4-BE49-F238E27FC236}">
                      <a16:creationId xmlns:a16="http://schemas.microsoft.com/office/drawing/2014/main" id="{0D5FC422-E403-AD87-BF4B-4E7740574792}"/>
                    </a:ext>
                  </a:extLst>
                </p:cNvPr>
                <p:cNvSpPr>
                  <a:spLocks noChangeArrowheads="1"/>
                </p:cNvSpPr>
                <p:nvPr/>
              </p:nvSpPr>
              <p:spPr bwMode="auto">
                <a:xfrm>
                  <a:off x="2016" y="1440"/>
                  <a:ext cx="144" cy="144"/>
                </a:xfrm>
                <a:prstGeom prst="rect">
                  <a:avLst/>
                </a:prstGeom>
                <a:noFill/>
                <a:ln w="22225" cap="sq">
                  <a:solidFill>
                    <a:srgbClr val="000080"/>
                  </a:solidFill>
                  <a:miter lim="800000"/>
                  <a:headEnd type="none" w="sm" len="sm"/>
                  <a:tailEnd type="none" w="sm" len="sm"/>
                </a:ln>
              </p:spPr>
              <p:txBody>
                <a:bodyPr wrap="none" anchor="ctr"/>
                <a:lstStyle/>
                <a:p>
                  <a:pPr fontAlgn="auto">
                    <a:spcBef>
                      <a:spcPts val="0"/>
                    </a:spcBef>
                    <a:spcAft>
                      <a:spcPts val="0"/>
                    </a:spcAft>
                  </a:pPr>
                  <a:endParaRPr lang="zh-CN" altLang="en-US">
                    <a:solidFill>
                      <a:srgbClr val="FFFFCC"/>
                    </a:solidFill>
                    <a:latin typeface="Arial Narrow"/>
                    <a:cs typeface="+mn-cs"/>
                  </a:endParaRPr>
                </a:p>
              </p:txBody>
            </p:sp>
          </p:grpSp>
          <p:grpSp>
            <p:nvGrpSpPr>
              <p:cNvPr id="227" name="Group 17">
                <a:extLst>
                  <a:ext uri="{FF2B5EF4-FFF2-40B4-BE49-F238E27FC236}">
                    <a16:creationId xmlns:a16="http://schemas.microsoft.com/office/drawing/2014/main" id="{B9414EB5-2A80-3977-CD05-CA109B9901A7}"/>
                  </a:ext>
                </a:extLst>
              </p:cNvPr>
              <p:cNvGrpSpPr>
                <a:grpSpLocks/>
              </p:cNvGrpSpPr>
              <p:nvPr/>
            </p:nvGrpSpPr>
            <p:grpSpPr bwMode="auto">
              <a:xfrm>
                <a:off x="384" y="1584"/>
                <a:ext cx="576" cy="144"/>
                <a:chOff x="1584" y="1440"/>
                <a:chExt cx="576" cy="144"/>
              </a:xfrm>
            </p:grpSpPr>
            <p:sp>
              <p:nvSpPr>
                <p:cNvPr id="275" name="Rectangle 18">
                  <a:extLst>
                    <a:ext uri="{FF2B5EF4-FFF2-40B4-BE49-F238E27FC236}">
                      <a16:creationId xmlns:a16="http://schemas.microsoft.com/office/drawing/2014/main" id="{EB283DD8-C58E-04D0-E25C-AD01E73C2F5D}"/>
                    </a:ext>
                  </a:extLst>
                </p:cNvPr>
                <p:cNvSpPr>
                  <a:spLocks noChangeArrowheads="1"/>
                </p:cNvSpPr>
                <p:nvPr/>
              </p:nvSpPr>
              <p:spPr bwMode="auto">
                <a:xfrm>
                  <a:off x="1584" y="1440"/>
                  <a:ext cx="144" cy="144"/>
                </a:xfrm>
                <a:prstGeom prst="rect">
                  <a:avLst/>
                </a:prstGeom>
                <a:noFill/>
                <a:ln w="22225" cap="sq">
                  <a:solidFill>
                    <a:srgbClr val="000080"/>
                  </a:solidFill>
                  <a:miter lim="800000"/>
                  <a:headEnd type="none" w="sm" len="sm"/>
                  <a:tailEnd type="none" w="sm" len="sm"/>
                </a:ln>
              </p:spPr>
              <p:txBody>
                <a:bodyPr wrap="none" anchor="ctr"/>
                <a:lstStyle/>
                <a:p>
                  <a:pPr fontAlgn="auto">
                    <a:spcBef>
                      <a:spcPts val="0"/>
                    </a:spcBef>
                    <a:spcAft>
                      <a:spcPts val="0"/>
                    </a:spcAft>
                  </a:pPr>
                  <a:endParaRPr lang="zh-CN" altLang="en-US">
                    <a:solidFill>
                      <a:srgbClr val="FFFFCC"/>
                    </a:solidFill>
                    <a:latin typeface="Arial Narrow"/>
                    <a:cs typeface="+mn-cs"/>
                  </a:endParaRPr>
                </a:p>
              </p:txBody>
            </p:sp>
            <p:sp>
              <p:nvSpPr>
                <p:cNvPr id="276" name="Rectangle 19">
                  <a:extLst>
                    <a:ext uri="{FF2B5EF4-FFF2-40B4-BE49-F238E27FC236}">
                      <a16:creationId xmlns:a16="http://schemas.microsoft.com/office/drawing/2014/main" id="{87954045-E5A8-BFC1-DBEC-9ADCA542E357}"/>
                    </a:ext>
                  </a:extLst>
                </p:cNvPr>
                <p:cNvSpPr>
                  <a:spLocks noChangeArrowheads="1"/>
                </p:cNvSpPr>
                <p:nvPr/>
              </p:nvSpPr>
              <p:spPr bwMode="auto">
                <a:xfrm>
                  <a:off x="1728" y="1440"/>
                  <a:ext cx="144" cy="144"/>
                </a:xfrm>
                <a:prstGeom prst="rect">
                  <a:avLst/>
                </a:prstGeom>
                <a:noFill/>
                <a:ln w="22225" cap="sq">
                  <a:solidFill>
                    <a:srgbClr val="000080"/>
                  </a:solidFill>
                  <a:miter lim="800000"/>
                  <a:headEnd type="none" w="sm" len="sm"/>
                  <a:tailEnd type="none" w="sm" len="sm"/>
                </a:ln>
              </p:spPr>
              <p:txBody>
                <a:bodyPr wrap="none" anchor="ctr"/>
                <a:lstStyle/>
                <a:p>
                  <a:pPr fontAlgn="auto">
                    <a:spcBef>
                      <a:spcPts val="0"/>
                    </a:spcBef>
                    <a:spcAft>
                      <a:spcPts val="0"/>
                    </a:spcAft>
                  </a:pPr>
                  <a:endParaRPr lang="zh-CN" altLang="en-US">
                    <a:solidFill>
                      <a:srgbClr val="FFFFCC"/>
                    </a:solidFill>
                    <a:latin typeface="Arial Narrow"/>
                    <a:cs typeface="+mn-cs"/>
                  </a:endParaRPr>
                </a:p>
              </p:txBody>
            </p:sp>
            <p:sp>
              <p:nvSpPr>
                <p:cNvPr id="277" name="Rectangle 20">
                  <a:extLst>
                    <a:ext uri="{FF2B5EF4-FFF2-40B4-BE49-F238E27FC236}">
                      <a16:creationId xmlns:a16="http://schemas.microsoft.com/office/drawing/2014/main" id="{0B247BC4-64B0-3662-2E36-F1594C5AAC8D}"/>
                    </a:ext>
                  </a:extLst>
                </p:cNvPr>
                <p:cNvSpPr>
                  <a:spLocks noChangeArrowheads="1"/>
                </p:cNvSpPr>
                <p:nvPr/>
              </p:nvSpPr>
              <p:spPr bwMode="auto">
                <a:xfrm>
                  <a:off x="1872" y="1440"/>
                  <a:ext cx="144" cy="144"/>
                </a:xfrm>
                <a:prstGeom prst="rect">
                  <a:avLst/>
                </a:prstGeom>
                <a:noFill/>
                <a:ln w="22225" cap="sq">
                  <a:solidFill>
                    <a:srgbClr val="000080"/>
                  </a:solidFill>
                  <a:miter lim="800000"/>
                  <a:headEnd type="none" w="sm" len="sm"/>
                  <a:tailEnd type="none" w="sm" len="sm"/>
                </a:ln>
              </p:spPr>
              <p:txBody>
                <a:bodyPr wrap="none" anchor="ctr"/>
                <a:lstStyle/>
                <a:p>
                  <a:pPr fontAlgn="auto">
                    <a:spcBef>
                      <a:spcPts val="0"/>
                    </a:spcBef>
                    <a:spcAft>
                      <a:spcPts val="0"/>
                    </a:spcAft>
                  </a:pPr>
                  <a:endParaRPr lang="zh-CN" altLang="en-US">
                    <a:solidFill>
                      <a:srgbClr val="FFFFCC"/>
                    </a:solidFill>
                    <a:latin typeface="Arial Narrow"/>
                    <a:cs typeface="+mn-cs"/>
                  </a:endParaRPr>
                </a:p>
              </p:txBody>
            </p:sp>
            <p:sp>
              <p:nvSpPr>
                <p:cNvPr id="278" name="Rectangle 21">
                  <a:extLst>
                    <a:ext uri="{FF2B5EF4-FFF2-40B4-BE49-F238E27FC236}">
                      <a16:creationId xmlns:a16="http://schemas.microsoft.com/office/drawing/2014/main" id="{4AADB559-B239-FD3C-6C54-A74A8C6BAD66}"/>
                    </a:ext>
                  </a:extLst>
                </p:cNvPr>
                <p:cNvSpPr>
                  <a:spLocks noChangeArrowheads="1"/>
                </p:cNvSpPr>
                <p:nvPr/>
              </p:nvSpPr>
              <p:spPr bwMode="auto">
                <a:xfrm>
                  <a:off x="2016" y="1440"/>
                  <a:ext cx="144" cy="144"/>
                </a:xfrm>
                <a:prstGeom prst="rect">
                  <a:avLst/>
                </a:prstGeom>
                <a:noFill/>
                <a:ln w="22225" cap="sq">
                  <a:solidFill>
                    <a:srgbClr val="000080"/>
                  </a:solidFill>
                  <a:miter lim="800000"/>
                  <a:headEnd type="none" w="sm" len="sm"/>
                  <a:tailEnd type="none" w="sm" len="sm"/>
                </a:ln>
              </p:spPr>
              <p:txBody>
                <a:bodyPr wrap="none" anchor="ctr"/>
                <a:lstStyle/>
                <a:p>
                  <a:pPr fontAlgn="auto">
                    <a:spcBef>
                      <a:spcPts val="0"/>
                    </a:spcBef>
                    <a:spcAft>
                      <a:spcPts val="0"/>
                    </a:spcAft>
                  </a:pPr>
                  <a:endParaRPr lang="zh-CN" altLang="en-US">
                    <a:solidFill>
                      <a:srgbClr val="FFFFCC"/>
                    </a:solidFill>
                    <a:latin typeface="Arial Narrow"/>
                    <a:cs typeface="+mn-cs"/>
                  </a:endParaRPr>
                </a:p>
              </p:txBody>
            </p:sp>
          </p:grpSp>
          <p:grpSp>
            <p:nvGrpSpPr>
              <p:cNvPr id="228" name="Group 24">
                <a:extLst>
                  <a:ext uri="{FF2B5EF4-FFF2-40B4-BE49-F238E27FC236}">
                    <a16:creationId xmlns:a16="http://schemas.microsoft.com/office/drawing/2014/main" id="{3DEC23BB-1CE9-E0EE-CA7D-3DB4940BA13E}"/>
                  </a:ext>
                </a:extLst>
              </p:cNvPr>
              <p:cNvGrpSpPr>
                <a:grpSpLocks/>
              </p:cNvGrpSpPr>
              <p:nvPr/>
            </p:nvGrpSpPr>
            <p:grpSpPr bwMode="auto">
              <a:xfrm>
                <a:off x="576" y="960"/>
                <a:ext cx="864" cy="144"/>
                <a:chOff x="528" y="960"/>
                <a:chExt cx="864" cy="144"/>
              </a:xfrm>
            </p:grpSpPr>
            <p:sp>
              <p:nvSpPr>
                <p:cNvPr id="269" name="Rectangle 13">
                  <a:extLst>
                    <a:ext uri="{FF2B5EF4-FFF2-40B4-BE49-F238E27FC236}">
                      <a16:creationId xmlns:a16="http://schemas.microsoft.com/office/drawing/2014/main" id="{0B5DB1C3-A96C-5E53-1089-354AAC0C4630}"/>
                    </a:ext>
                  </a:extLst>
                </p:cNvPr>
                <p:cNvSpPr>
                  <a:spLocks noChangeArrowheads="1"/>
                </p:cNvSpPr>
                <p:nvPr/>
              </p:nvSpPr>
              <p:spPr bwMode="auto">
                <a:xfrm>
                  <a:off x="672" y="960"/>
                  <a:ext cx="144" cy="144"/>
                </a:xfrm>
                <a:prstGeom prst="rect">
                  <a:avLst/>
                </a:prstGeom>
                <a:noFill/>
                <a:ln w="22225" cap="sq">
                  <a:solidFill>
                    <a:srgbClr val="000080"/>
                  </a:solidFill>
                  <a:miter lim="800000"/>
                  <a:headEnd type="none" w="sm" len="sm"/>
                  <a:tailEnd type="none" w="sm" len="sm"/>
                </a:ln>
              </p:spPr>
              <p:txBody>
                <a:bodyPr wrap="none" anchor="ctr"/>
                <a:lstStyle/>
                <a:p>
                  <a:pPr fontAlgn="auto">
                    <a:spcBef>
                      <a:spcPts val="0"/>
                    </a:spcBef>
                    <a:spcAft>
                      <a:spcPts val="0"/>
                    </a:spcAft>
                  </a:pPr>
                  <a:endParaRPr lang="zh-CN" altLang="en-US">
                    <a:solidFill>
                      <a:srgbClr val="FFFFCC"/>
                    </a:solidFill>
                    <a:latin typeface="Arial Narrow"/>
                    <a:cs typeface="+mn-cs"/>
                  </a:endParaRPr>
                </a:p>
              </p:txBody>
            </p:sp>
            <p:sp>
              <p:nvSpPr>
                <p:cNvPr id="270" name="Rectangle 14">
                  <a:extLst>
                    <a:ext uri="{FF2B5EF4-FFF2-40B4-BE49-F238E27FC236}">
                      <a16:creationId xmlns:a16="http://schemas.microsoft.com/office/drawing/2014/main" id="{6E43FE12-814E-5E58-5FBD-B17C3A855F57}"/>
                    </a:ext>
                  </a:extLst>
                </p:cNvPr>
                <p:cNvSpPr>
                  <a:spLocks noChangeArrowheads="1"/>
                </p:cNvSpPr>
                <p:nvPr/>
              </p:nvSpPr>
              <p:spPr bwMode="auto">
                <a:xfrm>
                  <a:off x="816" y="960"/>
                  <a:ext cx="144" cy="144"/>
                </a:xfrm>
                <a:prstGeom prst="rect">
                  <a:avLst/>
                </a:prstGeom>
                <a:noFill/>
                <a:ln w="22225" cap="sq">
                  <a:solidFill>
                    <a:srgbClr val="000080"/>
                  </a:solidFill>
                  <a:miter lim="800000"/>
                  <a:headEnd type="none" w="sm" len="sm"/>
                  <a:tailEnd type="none" w="sm" len="sm"/>
                </a:ln>
              </p:spPr>
              <p:txBody>
                <a:bodyPr wrap="none" anchor="ctr"/>
                <a:lstStyle/>
                <a:p>
                  <a:pPr fontAlgn="auto">
                    <a:spcBef>
                      <a:spcPts val="0"/>
                    </a:spcBef>
                    <a:spcAft>
                      <a:spcPts val="0"/>
                    </a:spcAft>
                  </a:pPr>
                  <a:endParaRPr lang="zh-CN" altLang="en-US">
                    <a:solidFill>
                      <a:srgbClr val="FFFFCC"/>
                    </a:solidFill>
                    <a:latin typeface="Arial Narrow"/>
                    <a:cs typeface="+mn-cs"/>
                  </a:endParaRPr>
                </a:p>
              </p:txBody>
            </p:sp>
            <p:sp>
              <p:nvSpPr>
                <p:cNvPr id="271" name="Rectangle 15">
                  <a:extLst>
                    <a:ext uri="{FF2B5EF4-FFF2-40B4-BE49-F238E27FC236}">
                      <a16:creationId xmlns:a16="http://schemas.microsoft.com/office/drawing/2014/main" id="{87DF4C21-98FE-C21A-091C-0EC59EE1234D}"/>
                    </a:ext>
                  </a:extLst>
                </p:cNvPr>
                <p:cNvSpPr>
                  <a:spLocks noChangeArrowheads="1"/>
                </p:cNvSpPr>
                <p:nvPr/>
              </p:nvSpPr>
              <p:spPr bwMode="auto">
                <a:xfrm>
                  <a:off x="960" y="960"/>
                  <a:ext cx="144" cy="144"/>
                </a:xfrm>
                <a:prstGeom prst="rect">
                  <a:avLst/>
                </a:prstGeom>
                <a:noFill/>
                <a:ln w="22225" cap="sq">
                  <a:solidFill>
                    <a:srgbClr val="000080"/>
                  </a:solidFill>
                  <a:miter lim="800000"/>
                  <a:headEnd type="none" w="sm" len="sm"/>
                  <a:tailEnd type="none" w="sm" len="sm"/>
                </a:ln>
              </p:spPr>
              <p:txBody>
                <a:bodyPr wrap="none" anchor="ctr"/>
                <a:lstStyle/>
                <a:p>
                  <a:pPr fontAlgn="auto">
                    <a:spcBef>
                      <a:spcPts val="0"/>
                    </a:spcBef>
                    <a:spcAft>
                      <a:spcPts val="0"/>
                    </a:spcAft>
                  </a:pPr>
                  <a:endParaRPr lang="zh-CN" altLang="en-US">
                    <a:solidFill>
                      <a:srgbClr val="FFFFCC"/>
                    </a:solidFill>
                    <a:latin typeface="Arial Narrow"/>
                    <a:cs typeface="+mn-cs"/>
                  </a:endParaRPr>
                </a:p>
              </p:txBody>
            </p:sp>
            <p:sp>
              <p:nvSpPr>
                <p:cNvPr id="272" name="Rectangle 16">
                  <a:extLst>
                    <a:ext uri="{FF2B5EF4-FFF2-40B4-BE49-F238E27FC236}">
                      <a16:creationId xmlns:a16="http://schemas.microsoft.com/office/drawing/2014/main" id="{E787FDE0-D16D-80E9-F144-F8A5960F23D0}"/>
                    </a:ext>
                  </a:extLst>
                </p:cNvPr>
                <p:cNvSpPr>
                  <a:spLocks noChangeArrowheads="1"/>
                </p:cNvSpPr>
                <p:nvPr/>
              </p:nvSpPr>
              <p:spPr bwMode="auto">
                <a:xfrm>
                  <a:off x="1104" y="960"/>
                  <a:ext cx="144" cy="144"/>
                </a:xfrm>
                <a:prstGeom prst="rect">
                  <a:avLst/>
                </a:prstGeom>
                <a:noFill/>
                <a:ln w="22225" cap="sq">
                  <a:solidFill>
                    <a:srgbClr val="000080"/>
                  </a:solidFill>
                  <a:miter lim="800000"/>
                  <a:headEnd type="none" w="sm" len="sm"/>
                  <a:tailEnd type="none" w="sm" len="sm"/>
                </a:ln>
              </p:spPr>
              <p:txBody>
                <a:bodyPr wrap="none" anchor="ctr"/>
                <a:lstStyle/>
                <a:p>
                  <a:pPr fontAlgn="auto">
                    <a:spcBef>
                      <a:spcPts val="0"/>
                    </a:spcBef>
                    <a:spcAft>
                      <a:spcPts val="0"/>
                    </a:spcAft>
                  </a:pPr>
                  <a:endParaRPr lang="zh-CN" altLang="en-US">
                    <a:solidFill>
                      <a:srgbClr val="FFFFCC"/>
                    </a:solidFill>
                    <a:latin typeface="Arial Narrow"/>
                    <a:cs typeface="+mn-cs"/>
                  </a:endParaRPr>
                </a:p>
              </p:txBody>
            </p:sp>
            <p:sp>
              <p:nvSpPr>
                <p:cNvPr id="273" name="Rectangle 22">
                  <a:extLst>
                    <a:ext uri="{FF2B5EF4-FFF2-40B4-BE49-F238E27FC236}">
                      <a16:creationId xmlns:a16="http://schemas.microsoft.com/office/drawing/2014/main" id="{CF128F09-087D-E25E-9FF3-19CA0A8259C5}"/>
                    </a:ext>
                  </a:extLst>
                </p:cNvPr>
                <p:cNvSpPr>
                  <a:spLocks noChangeArrowheads="1"/>
                </p:cNvSpPr>
                <p:nvPr/>
              </p:nvSpPr>
              <p:spPr bwMode="auto">
                <a:xfrm>
                  <a:off x="1248" y="960"/>
                  <a:ext cx="144" cy="144"/>
                </a:xfrm>
                <a:prstGeom prst="rect">
                  <a:avLst/>
                </a:prstGeom>
                <a:noFill/>
                <a:ln w="22225" cap="sq">
                  <a:solidFill>
                    <a:srgbClr val="000080"/>
                  </a:solidFill>
                  <a:miter lim="800000"/>
                  <a:headEnd type="none" w="sm" len="sm"/>
                  <a:tailEnd type="none" w="sm" len="sm"/>
                </a:ln>
              </p:spPr>
              <p:txBody>
                <a:bodyPr wrap="none" anchor="ctr"/>
                <a:lstStyle/>
                <a:p>
                  <a:pPr fontAlgn="auto">
                    <a:spcBef>
                      <a:spcPts val="0"/>
                    </a:spcBef>
                    <a:spcAft>
                      <a:spcPts val="0"/>
                    </a:spcAft>
                  </a:pPr>
                  <a:endParaRPr lang="zh-CN" altLang="en-US">
                    <a:solidFill>
                      <a:srgbClr val="FFFFCC"/>
                    </a:solidFill>
                    <a:latin typeface="Arial Narrow"/>
                    <a:cs typeface="+mn-cs"/>
                  </a:endParaRPr>
                </a:p>
              </p:txBody>
            </p:sp>
            <p:sp>
              <p:nvSpPr>
                <p:cNvPr id="274" name="Rectangle 23">
                  <a:extLst>
                    <a:ext uri="{FF2B5EF4-FFF2-40B4-BE49-F238E27FC236}">
                      <a16:creationId xmlns:a16="http://schemas.microsoft.com/office/drawing/2014/main" id="{C43DFA32-D094-04A3-9D3E-FB992D913641}"/>
                    </a:ext>
                  </a:extLst>
                </p:cNvPr>
                <p:cNvSpPr>
                  <a:spLocks noChangeArrowheads="1"/>
                </p:cNvSpPr>
                <p:nvPr/>
              </p:nvSpPr>
              <p:spPr bwMode="auto">
                <a:xfrm>
                  <a:off x="528" y="960"/>
                  <a:ext cx="144" cy="144"/>
                </a:xfrm>
                <a:prstGeom prst="rect">
                  <a:avLst/>
                </a:prstGeom>
                <a:noFill/>
                <a:ln w="22225" cap="sq">
                  <a:solidFill>
                    <a:srgbClr val="000080"/>
                  </a:solidFill>
                  <a:miter lim="800000"/>
                  <a:headEnd type="none" w="sm" len="sm"/>
                  <a:tailEnd type="none" w="sm" len="sm"/>
                </a:ln>
              </p:spPr>
              <p:txBody>
                <a:bodyPr wrap="none" anchor="ctr"/>
                <a:lstStyle/>
                <a:p>
                  <a:pPr fontAlgn="auto">
                    <a:spcBef>
                      <a:spcPts val="0"/>
                    </a:spcBef>
                    <a:spcAft>
                      <a:spcPts val="0"/>
                    </a:spcAft>
                  </a:pPr>
                  <a:endParaRPr lang="zh-CN" altLang="en-US">
                    <a:solidFill>
                      <a:srgbClr val="FFFFCC"/>
                    </a:solidFill>
                    <a:latin typeface="Arial Narrow"/>
                    <a:cs typeface="+mn-cs"/>
                  </a:endParaRPr>
                </a:p>
              </p:txBody>
            </p:sp>
          </p:grpSp>
          <p:grpSp>
            <p:nvGrpSpPr>
              <p:cNvPr id="229" name="Group 25">
                <a:extLst>
                  <a:ext uri="{FF2B5EF4-FFF2-40B4-BE49-F238E27FC236}">
                    <a16:creationId xmlns:a16="http://schemas.microsoft.com/office/drawing/2014/main" id="{55F0DFF8-BCE0-E906-FA8E-2B8D911C1C66}"/>
                  </a:ext>
                </a:extLst>
              </p:cNvPr>
              <p:cNvGrpSpPr>
                <a:grpSpLocks/>
              </p:cNvGrpSpPr>
              <p:nvPr/>
            </p:nvGrpSpPr>
            <p:grpSpPr bwMode="auto">
              <a:xfrm>
                <a:off x="1632" y="960"/>
                <a:ext cx="864" cy="144"/>
                <a:chOff x="528" y="960"/>
                <a:chExt cx="864" cy="144"/>
              </a:xfrm>
            </p:grpSpPr>
            <p:sp>
              <p:nvSpPr>
                <p:cNvPr id="263" name="Rectangle 26">
                  <a:extLst>
                    <a:ext uri="{FF2B5EF4-FFF2-40B4-BE49-F238E27FC236}">
                      <a16:creationId xmlns:a16="http://schemas.microsoft.com/office/drawing/2014/main" id="{16FAC28E-297E-54ED-55D0-E37327795EE7}"/>
                    </a:ext>
                  </a:extLst>
                </p:cNvPr>
                <p:cNvSpPr>
                  <a:spLocks noChangeArrowheads="1"/>
                </p:cNvSpPr>
                <p:nvPr/>
              </p:nvSpPr>
              <p:spPr bwMode="auto">
                <a:xfrm>
                  <a:off x="672" y="960"/>
                  <a:ext cx="144" cy="144"/>
                </a:xfrm>
                <a:prstGeom prst="rect">
                  <a:avLst/>
                </a:prstGeom>
                <a:noFill/>
                <a:ln w="22225" cap="sq">
                  <a:solidFill>
                    <a:srgbClr val="000080"/>
                  </a:solidFill>
                  <a:miter lim="800000"/>
                  <a:headEnd type="none" w="sm" len="sm"/>
                  <a:tailEnd type="none" w="sm" len="sm"/>
                </a:ln>
              </p:spPr>
              <p:txBody>
                <a:bodyPr wrap="none" anchor="ctr"/>
                <a:lstStyle/>
                <a:p>
                  <a:pPr fontAlgn="auto">
                    <a:spcBef>
                      <a:spcPts val="0"/>
                    </a:spcBef>
                    <a:spcAft>
                      <a:spcPts val="0"/>
                    </a:spcAft>
                  </a:pPr>
                  <a:endParaRPr lang="zh-CN" altLang="en-US">
                    <a:solidFill>
                      <a:srgbClr val="FFFFCC"/>
                    </a:solidFill>
                    <a:latin typeface="Arial Narrow"/>
                    <a:cs typeface="+mn-cs"/>
                  </a:endParaRPr>
                </a:p>
              </p:txBody>
            </p:sp>
            <p:sp>
              <p:nvSpPr>
                <p:cNvPr id="264" name="Rectangle 27">
                  <a:extLst>
                    <a:ext uri="{FF2B5EF4-FFF2-40B4-BE49-F238E27FC236}">
                      <a16:creationId xmlns:a16="http://schemas.microsoft.com/office/drawing/2014/main" id="{33B5D7E9-0B9B-FAE9-CBE3-1C31E527485A}"/>
                    </a:ext>
                  </a:extLst>
                </p:cNvPr>
                <p:cNvSpPr>
                  <a:spLocks noChangeArrowheads="1"/>
                </p:cNvSpPr>
                <p:nvPr/>
              </p:nvSpPr>
              <p:spPr bwMode="auto">
                <a:xfrm>
                  <a:off x="816" y="960"/>
                  <a:ext cx="144" cy="144"/>
                </a:xfrm>
                <a:prstGeom prst="rect">
                  <a:avLst/>
                </a:prstGeom>
                <a:noFill/>
                <a:ln w="22225" cap="sq">
                  <a:solidFill>
                    <a:srgbClr val="000080"/>
                  </a:solidFill>
                  <a:miter lim="800000"/>
                  <a:headEnd type="none" w="sm" len="sm"/>
                  <a:tailEnd type="none" w="sm" len="sm"/>
                </a:ln>
              </p:spPr>
              <p:txBody>
                <a:bodyPr wrap="none" anchor="ctr"/>
                <a:lstStyle/>
                <a:p>
                  <a:pPr fontAlgn="auto">
                    <a:spcBef>
                      <a:spcPts val="0"/>
                    </a:spcBef>
                    <a:spcAft>
                      <a:spcPts val="0"/>
                    </a:spcAft>
                  </a:pPr>
                  <a:endParaRPr lang="zh-CN" altLang="en-US">
                    <a:solidFill>
                      <a:srgbClr val="FFFFCC"/>
                    </a:solidFill>
                    <a:latin typeface="Arial Narrow"/>
                    <a:cs typeface="+mn-cs"/>
                  </a:endParaRPr>
                </a:p>
              </p:txBody>
            </p:sp>
            <p:sp>
              <p:nvSpPr>
                <p:cNvPr id="265" name="Rectangle 28">
                  <a:extLst>
                    <a:ext uri="{FF2B5EF4-FFF2-40B4-BE49-F238E27FC236}">
                      <a16:creationId xmlns:a16="http://schemas.microsoft.com/office/drawing/2014/main" id="{8D3A78C1-2BC8-2EC1-5D80-EACE4CCF1FA0}"/>
                    </a:ext>
                  </a:extLst>
                </p:cNvPr>
                <p:cNvSpPr>
                  <a:spLocks noChangeArrowheads="1"/>
                </p:cNvSpPr>
                <p:nvPr/>
              </p:nvSpPr>
              <p:spPr bwMode="auto">
                <a:xfrm>
                  <a:off x="960" y="960"/>
                  <a:ext cx="144" cy="144"/>
                </a:xfrm>
                <a:prstGeom prst="rect">
                  <a:avLst/>
                </a:prstGeom>
                <a:noFill/>
                <a:ln w="22225" cap="sq">
                  <a:solidFill>
                    <a:srgbClr val="000080"/>
                  </a:solidFill>
                  <a:miter lim="800000"/>
                  <a:headEnd type="none" w="sm" len="sm"/>
                  <a:tailEnd type="none" w="sm" len="sm"/>
                </a:ln>
              </p:spPr>
              <p:txBody>
                <a:bodyPr wrap="none" anchor="ctr"/>
                <a:lstStyle/>
                <a:p>
                  <a:pPr fontAlgn="auto">
                    <a:spcBef>
                      <a:spcPts val="0"/>
                    </a:spcBef>
                    <a:spcAft>
                      <a:spcPts val="0"/>
                    </a:spcAft>
                  </a:pPr>
                  <a:endParaRPr lang="zh-CN" altLang="en-US">
                    <a:solidFill>
                      <a:srgbClr val="FFFFCC"/>
                    </a:solidFill>
                    <a:latin typeface="Arial Narrow"/>
                    <a:cs typeface="+mn-cs"/>
                  </a:endParaRPr>
                </a:p>
              </p:txBody>
            </p:sp>
            <p:sp>
              <p:nvSpPr>
                <p:cNvPr id="266" name="Rectangle 29">
                  <a:extLst>
                    <a:ext uri="{FF2B5EF4-FFF2-40B4-BE49-F238E27FC236}">
                      <a16:creationId xmlns:a16="http://schemas.microsoft.com/office/drawing/2014/main" id="{1D93562F-59A5-CE1D-4702-69CF19943147}"/>
                    </a:ext>
                  </a:extLst>
                </p:cNvPr>
                <p:cNvSpPr>
                  <a:spLocks noChangeArrowheads="1"/>
                </p:cNvSpPr>
                <p:nvPr/>
              </p:nvSpPr>
              <p:spPr bwMode="auto">
                <a:xfrm>
                  <a:off x="1104" y="960"/>
                  <a:ext cx="144" cy="144"/>
                </a:xfrm>
                <a:prstGeom prst="rect">
                  <a:avLst/>
                </a:prstGeom>
                <a:noFill/>
                <a:ln w="22225" cap="sq">
                  <a:solidFill>
                    <a:srgbClr val="000080"/>
                  </a:solidFill>
                  <a:miter lim="800000"/>
                  <a:headEnd type="none" w="sm" len="sm"/>
                  <a:tailEnd type="none" w="sm" len="sm"/>
                </a:ln>
              </p:spPr>
              <p:txBody>
                <a:bodyPr wrap="none" anchor="ctr"/>
                <a:lstStyle/>
                <a:p>
                  <a:pPr fontAlgn="auto">
                    <a:spcBef>
                      <a:spcPts val="0"/>
                    </a:spcBef>
                    <a:spcAft>
                      <a:spcPts val="0"/>
                    </a:spcAft>
                  </a:pPr>
                  <a:endParaRPr lang="zh-CN" altLang="en-US">
                    <a:solidFill>
                      <a:srgbClr val="FFFFCC"/>
                    </a:solidFill>
                    <a:latin typeface="Arial Narrow"/>
                    <a:cs typeface="+mn-cs"/>
                  </a:endParaRPr>
                </a:p>
              </p:txBody>
            </p:sp>
            <p:sp>
              <p:nvSpPr>
                <p:cNvPr id="267" name="Rectangle 30">
                  <a:extLst>
                    <a:ext uri="{FF2B5EF4-FFF2-40B4-BE49-F238E27FC236}">
                      <a16:creationId xmlns:a16="http://schemas.microsoft.com/office/drawing/2014/main" id="{BE6C5E19-4A14-E81B-F53E-1EA9B1211B70}"/>
                    </a:ext>
                  </a:extLst>
                </p:cNvPr>
                <p:cNvSpPr>
                  <a:spLocks noChangeArrowheads="1"/>
                </p:cNvSpPr>
                <p:nvPr/>
              </p:nvSpPr>
              <p:spPr bwMode="auto">
                <a:xfrm>
                  <a:off x="1248" y="960"/>
                  <a:ext cx="144" cy="144"/>
                </a:xfrm>
                <a:prstGeom prst="rect">
                  <a:avLst/>
                </a:prstGeom>
                <a:noFill/>
                <a:ln w="22225" cap="sq">
                  <a:solidFill>
                    <a:srgbClr val="000080"/>
                  </a:solidFill>
                  <a:miter lim="800000"/>
                  <a:headEnd type="none" w="sm" len="sm"/>
                  <a:tailEnd type="none" w="sm" len="sm"/>
                </a:ln>
              </p:spPr>
              <p:txBody>
                <a:bodyPr wrap="none" anchor="ctr"/>
                <a:lstStyle/>
                <a:p>
                  <a:pPr fontAlgn="auto">
                    <a:spcBef>
                      <a:spcPts val="0"/>
                    </a:spcBef>
                    <a:spcAft>
                      <a:spcPts val="0"/>
                    </a:spcAft>
                  </a:pPr>
                  <a:endParaRPr lang="zh-CN" altLang="en-US">
                    <a:solidFill>
                      <a:srgbClr val="FFFFCC"/>
                    </a:solidFill>
                    <a:latin typeface="Arial Narrow"/>
                    <a:cs typeface="+mn-cs"/>
                  </a:endParaRPr>
                </a:p>
              </p:txBody>
            </p:sp>
            <p:sp>
              <p:nvSpPr>
                <p:cNvPr id="268" name="Rectangle 31">
                  <a:extLst>
                    <a:ext uri="{FF2B5EF4-FFF2-40B4-BE49-F238E27FC236}">
                      <a16:creationId xmlns:a16="http://schemas.microsoft.com/office/drawing/2014/main" id="{C72E49E6-FC9E-BF8F-C8BB-78791B510205}"/>
                    </a:ext>
                  </a:extLst>
                </p:cNvPr>
                <p:cNvSpPr>
                  <a:spLocks noChangeArrowheads="1"/>
                </p:cNvSpPr>
                <p:nvPr/>
              </p:nvSpPr>
              <p:spPr bwMode="auto">
                <a:xfrm>
                  <a:off x="528" y="960"/>
                  <a:ext cx="144" cy="144"/>
                </a:xfrm>
                <a:prstGeom prst="rect">
                  <a:avLst/>
                </a:prstGeom>
                <a:noFill/>
                <a:ln w="22225" cap="sq">
                  <a:solidFill>
                    <a:srgbClr val="000080"/>
                  </a:solidFill>
                  <a:miter lim="800000"/>
                  <a:headEnd type="none" w="sm" len="sm"/>
                  <a:tailEnd type="none" w="sm" len="sm"/>
                </a:ln>
              </p:spPr>
              <p:txBody>
                <a:bodyPr wrap="none" anchor="ctr"/>
                <a:lstStyle/>
                <a:p>
                  <a:pPr fontAlgn="auto">
                    <a:spcBef>
                      <a:spcPts val="0"/>
                    </a:spcBef>
                    <a:spcAft>
                      <a:spcPts val="0"/>
                    </a:spcAft>
                  </a:pPr>
                  <a:endParaRPr lang="zh-CN" altLang="en-US">
                    <a:solidFill>
                      <a:srgbClr val="FFFFCC"/>
                    </a:solidFill>
                    <a:latin typeface="Arial Narrow"/>
                    <a:cs typeface="+mn-cs"/>
                  </a:endParaRPr>
                </a:p>
              </p:txBody>
            </p:sp>
          </p:grpSp>
          <p:grpSp>
            <p:nvGrpSpPr>
              <p:cNvPr id="230" name="Group 32">
                <a:extLst>
                  <a:ext uri="{FF2B5EF4-FFF2-40B4-BE49-F238E27FC236}">
                    <a16:creationId xmlns:a16="http://schemas.microsoft.com/office/drawing/2014/main" id="{E0A93EB8-9384-084B-78B6-EE710B1FBED8}"/>
                  </a:ext>
                </a:extLst>
              </p:cNvPr>
              <p:cNvGrpSpPr>
                <a:grpSpLocks/>
              </p:cNvGrpSpPr>
              <p:nvPr/>
            </p:nvGrpSpPr>
            <p:grpSpPr bwMode="auto">
              <a:xfrm>
                <a:off x="1296" y="1584"/>
                <a:ext cx="864" cy="144"/>
                <a:chOff x="528" y="960"/>
                <a:chExt cx="864" cy="144"/>
              </a:xfrm>
            </p:grpSpPr>
            <p:sp>
              <p:nvSpPr>
                <p:cNvPr id="257" name="Rectangle 33">
                  <a:extLst>
                    <a:ext uri="{FF2B5EF4-FFF2-40B4-BE49-F238E27FC236}">
                      <a16:creationId xmlns:a16="http://schemas.microsoft.com/office/drawing/2014/main" id="{C49E0A9D-2846-F79D-34C8-5CBD8F4ED91E}"/>
                    </a:ext>
                  </a:extLst>
                </p:cNvPr>
                <p:cNvSpPr>
                  <a:spLocks noChangeArrowheads="1"/>
                </p:cNvSpPr>
                <p:nvPr/>
              </p:nvSpPr>
              <p:spPr bwMode="auto">
                <a:xfrm>
                  <a:off x="672" y="960"/>
                  <a:ext cx="144" cy="144"/>
                </a:xfrm>
                <a:prstGeom prst="rect">
                  <a:avLst/>
                </a:prstGeom>
                <a:noFill/>
                <a:ln w="22225" cap="sq">
                  <a:solidFill>
                    <a:srgbClr val="000080"/>
                  </a:solidFill>
                  <a:miter lim="800000"/>
                  <a:headEnd type="none" w="sm" len="sm"/>
                  <a:tailEnd type="none" w="sm" len="sm"/>
                </a:ln>
              </p:spPr>
              <p:txBody>
                <a:bodyPr wrap="none" anchor="ctr"/>
                <a:lstStyle/>
                <a:p>
                  <a:pPr fontAlgn="auto">
                    <a:spcBef>
                      <a:spcPts val="0"/>
                    </a:spcBef>
                    <a:spcAft>
                      <a:spcPts val="0"/>
                    </a:spcAft>
                  </a:pPr>
                  <a:endParaRPr lang="zh-CN" altLang="en-US">
                    <a:solidFill>
                      <a:srgbClr val="FFFFCC"/>
                    </a:solidFill>
                    <a:latin typeface="Arial Narrow"/>
                    <a:cs typeface="+mn-cs"/>
                  </a:endParaRPr>
                </a:p>
              </p:txBody>
            </p:sp>
            <p:sp>
              <p:nvSpPr>
                <p:cNvPr id="258" name="Rectangle 34">
                  <a:extLst>
                    <a:ext uri="{FF2B5EF4-FFF2-40B4-BE49-F238E27FC236}">
                      <a16:creationId xmlns:a16="http://schemas.microsoft.com/office/drawing/2014/main" id="{56167AB2-EF30-FBC2-1C9D-5272BA16E652}"/>
                    </a:ext>
                  </a:extLst>
                </p:cNvPr>
                <p:cNvSpPr>
                  <a:spLocks noChangeArrowheads="1"/>
                </p:cNvSpPr>
                <p:nvPr/>
              </p:nvSpPr>
              <p:spPr bwMode="auto">
                <a:xfrm>
                  <a:off x="816" y="960"/>
                  <a:ext cx="144" cy="144"/>
                </a:xfrm>
                <a:prstGeom prst="rect">
                  <a:avLst/>
                </a:prstGeom>
                <a:noFill/>
                <a:ln w="22225" cap="sq">
                  <a:solidFill>
                    <a:srgbClr val="000080"/>
                  </a:solidFill>
                  <a:miter lim="800000"/>
                  <a:headEnd type="none" w="sm" len="sm"/>
                  <a:tailEnd type="none" w="sm" len="sm"/>
                </a:ln>
              </p:spPr>
              <p:txBody>
                <a:bodyPr wrap="none" anchor="ctr"/>
                <a:lstStyle/>
                <a:p>
                  <a:pPr fontAlgn="auto">
                    <a:spcBef>
                      <a:spcPts val="0"/>
                    </a:spcBef>
                    <a:spcAft>
                      <a:spcPts val="0"/>
                    </a:spcAft>
                  </a:pPr>
                  <a:endParaRPr lang="zh-CN" altLang="en-US">
                    <a:solidFill>
                      <a:srgbClr val="FFFFCC"/>
                    </a:solidFill>
                    <a:latin typeface="Arial Narrow"/>
                    <a:cs typeface="+mn-cs"/>
                  </a:endParaRPr>
                </a:p>
              </p:txBody>
            </p:sp>
            <p:sp>
              <p:nvSpPr>
                <p:cNvPr id="259" name="Rectangle 35">
                  <a:extLst>
                    <a:ext uri="{FF2B5EF4-FFF2-40B4-BE49-F238E27FC236}">
                      <a16:creationId xmlns:a16="http://schemas.microsoft.com/office/drawing/2014/main" id="{17450CD7-2D67-7E1C-471C-EBDFB4190D26}"/>
                    </a:ext>
                  </a:extLst>
                </p:cNvPr>
                <p:cNvSpPr>
                  <a:spLocks noChangeArrowheads="1"/>
                </p:cNvSpPr>
                <p:nvPr/>
              </p:nvSpPr>
              <p:spPr bwMode="auto">
                <a:xfrm>
                  <a:off x="960" y="960"/>
                  <a:ext cx="144" cy="144"/>
                </a:xfrm>
                <a:prstGeom prst="rect">
                  <a:avLst/>
                </a:prstGeom>
                <a:noFill/>
                <a:ln w="22225" cap="sq">
                  <a:solidFill>
                    <a:srgbClr val="000080"/>
                  </a:solidFill>
                  <a:miter lim="800000"/>
                  <a:headEnd type="none" w="sm" len="sm"/>
                  <a:tailEnd type="none" w="sm" len="sm"/>
                </a:ln>
              </p:spPr>
              <p:txBody>
                <a:bodyPr wrap="none" anchor="ctr"/>
                <a:lstStyle/>
                <a:p>
                  <a:pPr fontAlgn="auto">
                    <a:spcBef>
                      <a:spcPts val="0"/>
                    </a:spcBef>
                    <a:spcAft>
                      <a:spcPts val="0"/>
                    </a:spcAft>
                  </a:pPr>
                  <a:endParaRPr lang="zh-CN" altLang="en-US">
                    <a:solidFill>
                      <a:srgbClr val="FFFFCC"/>
                    </a:solidFill>
                    <a:latin typeface="Arial Narrow"/>
                    <a:cs typeface="+mn-cs"/>
                  </a:endParaRPr>
                </a:p>
              </p:txBody>
            </p:sp>
            <p:sp>
              <p:nvSpPr>
                <p:cNvPr id="260" name="Rectangle 36">
                  <a:extLst>
                    <a:ext uri="{FF2B5EF4-FFF2-40B4-BE49-F238E27FC236}">
                      <a16:creationId xmlns:a16="http://schemas.microsoft.com/office/drawing/2014/main" id="{26522C5A-56B7-FFF7-ADDF-F837E8A46BFA}"/>
                    </a:ext>
                  </a:extLst>
                </p:cNvPr>
                <p:cNvSpPr>
                  <a:spLocks noChangeArrowheads="1"/>
                </p:cNvSpPr>
                <p:nvPr/>
              </p:nvSpPr>
              <p:spPr bwMode="auto">
                <a:xfrm>
                  <a:off x="1104" y="960"/>
                  <a:ext cx="144" cy="144"/>
                </a:xfrm>
                <a:prstGeom prst="rect">
                  <a:avLst/>
                </a:prstGeom>
                <a:noFill/>
                <a:ln w="22225" cap="sq">
                  <a:solidFill>
                    <a:srgbClr val="000080"/>
                  </a:solidFill>
                  <a:miter lim="800000"/>
                  <a:headEnd type="none" w="sm" len="sm"/>
                  <a:tailEnd type="none" w="sm" len="sm"/>
                </a:ln>
              </p:spPr>
              <p:txBody>
                <a:bodyPr wrap="none" anchor="ctr"/>
                <a:lstStyle/>
                <a:p>
                  <a:pPr fontAlgn="auto">
                    <a:spcBef>
                      <a:spcPts val="0"/>
                    </a:spcBef>
                    <a:spcAft>
                      <a:spcPts val="0"/>
                    </a:spcAft>
                  </a:pPr>
                  <a:endParaRPr lang="zh-CN" altLang="en-US">
                    <a:solidFill>
                      <a:srgbClr val="FFFFCC"/>
                    </a:solidFill>
                    <a:latin typeface="Arial Narrow"/>
                    <a:cs typeface="+mn-cs"/>
                  </a:endParaRPr>
                </a:p>
              </p:txBody>
            </p:sp>
            <p:sp>
              <p:nvSpPr>
                <p:cNvPr id="261" name="Rectangle 37">
                  <a:extLst>
                    <a:ext uri="{FF2B5EF4-FFF2-40B4-BE49-F238E27FC236}">
                      <a16:creationId xmlns:a16="http://schemas.microsoft.com/office/drawing/2014/main" id="{494E738B-B403-5F11-592D-56B59FB68799}"/>
                    </a:ext>
                  </a:extLst>
                </p:cNvPr>
                <p:cNvSpPr>
                  <a:spLocks noChangeArrowheads="1"/>
                </p:cNvSpPr>
                <p:nvPr/>
              </p:nvSpPr>
              <p:spPr bwMode="auto">
                <a:xfrm>
                  <a:off x="1248" y="960"/>
                  <a:ext cx="144" cy="144"/>
                </a:xfrm>
                <a:prstGeom prst="rect">
                  <a:avLst/>
                </a:prstGeom>
                <a:noFill/>
                <a:ln w="22225" cap="sq">
                  <a:solidFill>
                    <a:srgbClr val="000080"/>
                  </a:solidFill>
                  <a:miter lim="800000"/>
                  <a:headEnd type="none" w="sm" len="sm"/>
                  <a:tailEnd type="none" w="sm" len="sm"/>
                </a:ln>
              </p:spPr>
              <p:txBody>
                <a:bodyPr wrap="none" anchor="ctr"/>
                <a:lstStyle/>
                <a:p>
                  <a:pPr fontAlgn="auto">
                    <a:spcBef>
                      <a:spcPts val="0"/>
                    </a:spcBef>
                    <a:spcAft>
                      <a:spcPts val="0"/>
                    </a:spcAft>
                  </a:pPr>
                  <a:endParaRPr lang="zh-CN" altLang="en-US">
                    <a:solidFill>
                      <a:srgbClr val="FFFFCC"/>
                    </a:solidFill>
                    <a:latin typeface="Arial Narrow"/>
                    <a:cs typeface="+mn-cs"/>
                  </a:endParaRPr>
                </a:p>
              </p:txBody>
            </p:sp>
            <p:sp>
              <p:nvSpPr>
                <p:cNvPr id="262" name="Rectangle 38">
                  <a:extLst>
                    <a:ext uri="{FF2B5EF4-FFF2-40B4-BE49-F238E27FC236}">
                      <a16:creationId xmlns:a16="http://schemas.microsoft.com/office/drawing/2014/main" id="{C84A7989-53DA-BAE2-C130-C5BF9A0105B5}"/>
                    </a:ext>
                  </a:extLst>
                </p:cNvPr>
                <p:cNvSpPr>
                  <a:spLocks noChangeArrowheads="1"/>
                </p:cNvSpPr>
                <p:nvPr/>
              </p:nvSpPr>
              <p:spPr bwMode="auto">
                <a:xfrm>
                  <a:off x="528" y="960"/>
                  <a:ext cx="144" cy="144"/>
                </a:xfrm>
                <a:prstGeom prst="rect">
                  <a:avLst/>
                </a:prstGeom>
                <a:noFill/>
                <a:ln w="22225" cap="sq">
                  <a:solidFill>
                    <a:srgbClr val="000080"/>
                  </a:solidFill>
                  <a:miter lim="800000"/>
                  <a:headEnd type="none" w="sm" len="sm"/>
                  <a:tailEnd type="none" w="sm" len="sm"/>
                </a:ln>
              </p:spPr>
              <p:txBody>
                <a:bodyPr wrap="none" anchor="ctr"/>
                <a:lstStyle/>
                <a:p>
                  <a:pPr fontAlgn="auto">
                    <a:spcBef>
                      <a:spcPts val="0"/>
                    </a:spcBef>
                    <a:spcAft>
                      <a:spcPts val="0"/>
                    </a:spcAft>
                  </a:pPr>
                  <a:endParaRPr lang="zh-CN" altLang="en-US">
                    <a:solidFill>
                      <a:srgbClr val="FFFFCC"/>
                    </a:solidFill>
                    <a:latin typeface="Arial Narrow"/>
                    <a:cs typeface="+mn-cs"/>
                  </a:endParaRPr>
                </a:p>
              </p:txBody>
            </p:sp>
          </p:grpSp>
          <p:grpSp>
            <p:nvGrpSpPr>
              <p:cNvPr id="231" name="Group 40">
                <a:extLst>
                  <a:ext uri="{FF2B5EF4-FFF2-40B4-BE49-F238E27FC236}">
                    <a16:creationId xmlns:a16="http://schemas.microsoft.com/office/drawing/2014/main" id="{F3A41783-BDB7-BA6D-EE8C-E05D45C7D489}"/>
                  </a:ext>
                </a:extLst>
              </p:cNvPr>
              <p:cNvGrpSpPr>
                <a:grpSpLocks/>
              </p:cNvGrpSpPr>
              <p:nvPr/>
            </p:nvGrpSpPr>
            <p:grpSpPr bwMode="auto">
              <a:xfrm>
                <a:off x="2222" y="1584"/>
                <a:ext cx="576" cy="144"/>
                <a:chOff x="1584" y="1440"/>
                <a:chExt cx="576" cy="144"/>
              </a:xfrm>
            </p:grpSpPr>
            <p:sp>
              <p:nvSpPr>
                <p:cNvPr id="253" name="Rectangle 41">
                  <a:extLst>
                    <a:ext uri="{FF2B5EF4-FFF2-40B4-BE49-F238E27FC236}">
                      <a16:creationId xmlns:a16="http://schemas.microsoft.com/office/drawing/2014/main" id="{78799AD6-F632-1290-EE5F-EE805E1FD9B2}"/>
                    </a:ext>
                  </a:extLst>
                </p:cNvPr>
                <p:cNvSpPr>
                  <a:spLocks noChangeArrowheads="1"/>
                </p:cNvSpPr>
                <p:nvPr/>
              </p:nvSpPr>
              <p:spPr bwMode="auto">
                <a:xfrm>
                  <a:off x="1584" y="1440"/>
                  <a:ext cx="144" cy="144"/>
                </a:xfrm>
                <a:prstGeom prst="rect">
                  <a:avLst/>
                </a:prstGeom>
                <a:noFill/>
                <a:ln w="22225" cap="sq">
                  <a:solidFill>
                    <a:srgbClr val="000080"/>
                  </a:solidFill>
                  <a:miter lim="800000"/>
                  <a:headEnd type="none" w="sm" len="sm"/>
                  <a:tailEnd type="none" w="sm" len="sm"/>
                </a:ln>
              </p:spPr>
              <p:txBody>
                <a:bodyPr wrap="none" anchor="ctr"/>
                <a:lstStyle/>
                <a:p>
                  <a:pPr fontAlgn="auto">
                    <a:spcBef>
                      <a:spcPts val="0"/>
                    </a:spcBef>
                    <a:spcAft>
                      <a:spcPts val="0"/>
                    </a:spcAft>
                  </a:pPr>
                  <a:endParaRPr lang="zh-CN" altLang="en-US">
                    <a:solidFill>
                      <a:srgbClr val="FFFFCC"/>
                    </a:solidFill>
                    <a:latin typeface="Arial Narrow"/>
                    <a:cs typeface="+mn-cs"/>
                  </a:endParaRPr>
                </a:p>
              </p:txBody>
            </p:sp>
            <p:sp>
              <p:nvSpPr>
                <p:cNvPr id="254" name="Rectangle 42">
                  <a:extLst>
                    <a:ext uri="{FF2B5EF4-FFF2-40B4-BE49-F238E27FC236}">
                      <a16:creationId xmlns:a16="http://schemas.microsoft.com/office/drawing/2014/main" id="{35661336-8751-5F20-4E18-9968F47CE07F}"/>
                    </a:ext>
                  </a:extLst>
                </p:cNvPr>
                <p:cNvSpPr>
                  <a:spLocks noChangeArrowheads="1"/>
                </p:cNvSpPr>
                <p:nvPr/>
              </p:nvSpPr>
              <p:spPr bwMode="auto">
                <a:xfrm>
                  <a:off x="1728" y="1440"/>
                  <a:ext cx="144" cy="144"/>
                </a:xfrm>
                <a:prstGeom prst="rect">
                  <a:avLst/>
                </a:prstGeom>
                <a:noFill/>
                <a:ln w="22225" cap="sq">
                  <a:solidFill>
                    <a:srgbClr val="000080"/>
                  </a:solidFill>
                  <a:miter lim="800000"/>
                  <a:headEnd type="none" w="sm" len="sm"/>
                  <a:tailEnd type="none" w="sm" len="sm"/>
                </a:ln>
              </p:spPr>
              <p:txBody>
                <a:bodyPr wrap="none" anchor="ctr"/>
                <a:lstStyle/>
                <a:p>
                  <a:pPr fontAlgn="auto">
                    <a:spcBef>
                      <a:spcPts val="0"/>
                    </a:spcBef>
                    <a:spcAft>
                      <a:spcPts val="0"/>
                    </a:spcAft>
                  </a:pPr>
                  <a:endParaRPr lang="zh-CN" altLang="en-US">
                    <a:solidFill>
                      <a:srgbClr val="FFFFCC"/>
                    </a:solidFill>
                    <a:latin typeface="Arial Narrow"/>
                    <a:cs typeface="+mn-cs"/>
                  </a:endParaRPr>
                </a:p>
              </p:txBody>
            </p:sp>
            <p:sp>
              <p:nvSpPr>
                <p:cNvPr id="255" name="Rectangle 43">
                  <a:extLst>
                    <a:ext uri="{FF2B5EF4-FFF2-40B4-BE49-F238E27FC236}">
                      <a16:creationId xmlns:a16="http://schemas.microsoft.com/office/drawing/2014/main" id="{085F869A-18DF-28E8-F70F-57D8063C9CD5}"/>
                    </a:ext>
                  </a:extLst>
                </p:cNvPr>
                <p:cNvSpPr>
                  <a:spLocks noChangeArrowheads="1"/>
                </p:cNvSpPr>
                <p:nvPr/>
              </p:nvSpPr>
              <p:spPr bwMode="auto">
                <a:xfrm>
                  <a:off x="1872" y="1440"/>
                  <a:ext cx="144" cy="144"/>
                </a:xfrm>
                <a:prstGeom prst="rect">
                  <a:avLst/>
                </a:prstGeom>
                <a:noFill/>
                <a:ln w="22225" cap="sq">
                  <a:solidFill>
                    <a:srgbClr val="000080"/>
                  </a:solidFill>
                  <a:miter lim="800000"/>
                  <a:headEnd type="none" w="sm" len="sm"/>
                  <a:tailEnd type="none" w="sm" len="sm"/>
                </a:ln>
              </p:spPr>
              <p:txBody>
                <a:bodyPr wrap="none" anchor="ctr"/>
                <a:lstStyle/>
                <a:p>
                  <a:pPr fontAlgn="auto">
                    <a:spcBef>
                      <a:spcPts val="0"/>
                    </a:spcBef>
                    <a:spcAft>
                      <a:spcPts val="0"/>
                    </a:spcAft>
                  </a:pPr>
                  <a:endParaRPr lang="zh-CN" altLang="en-US">
                    <a:solidFill>
                      <a:srgbClr val="FFFFCC"/>
                    </a:solidFill>
                    <a:latin typeface="Arial Narrow"/>
                    <a:cs typeface="+mn-cs"/>
                  </a:endParaRPr>
                </a:p>
              </p:txBody>
            </p:sp>
            <p:sp>
              <p:nvSpPr>
                <p:cNvPr id="256" name="Rectangle 44">
                  <a:extLst>
                    <a:ext uri="{FF2B5EF4-FFF2-40B4-BE49-F238E27FC236}">
                      <a16:creationId xmlns:a16="http://schemas.microsoft.com/office/drawing/2014/main" id="{B5D02F3A-C3DB-43C5-E151-5FBC84C273A7}"/>
                    </a:ext>
                  </a:extLst>
                </p:cNvPr>
                <p:cNvSpPr>
                  <a:spLocks noChangeArrowheads="1"/>
                </p:cNvSpPr>
                <p:nvPr/>
              </p:nvSpPr>
              <p:spPr bwMode="auto">
                <a:xfrm>
                  <a:off x="2016" y="1440"/>
                  <a:ext cx="144" cy="144"/>
                </a:xfrm>
                <a:prstGeom prst="rect">
                  <a:avLst/>
                </a:prstGeom>
                <a:noFill/>
                <a:ln w="22225" cap="sq">
                  <a:solidFill>
                    <a:srgbClr val="000080"/>
                  </a:solidFill>
                  <a:miter lim="800000"/>
                  <a:headEnd type="none" w="sm" len="sm"/>
                  <a:tailEnd type="none" w="sm" len="sm"/>
                </a:ln>
              </p:spPr>
              <p:txBody>
                <a:bodyPr wrap="none" anchor="ctr"/>
                <a:lstStyle/>
                <a:p>
                  <a:pPr fontAlgn="auto">
                    <a:spcBef>
                      <a:spcPts val="0"/>
                    </a:spcBef>
                    <a:spcAft>
                      <a:spcPts val="0"/>
                    </a:spcAft>
                  </a:pPr>
                  <a:endParaRPr lang="zh-CN" altLang="en-US">
                    <a:solidFill>
                      <a:srgbClr val="FFFFCC"/>
                    </a:solidFill>
                    <a:latin typeface="Arial Narrow"/>
                    <a:cs typeface="+mn-cs"/>
                  </a:endParaRPr>
                </a:p>
              </p:txBody>
            </p:sp>
          </p:grpSp>
          <p:sp>
            <p:nvSpPr>
              <p:cNvPr id="232" name="Line 45">
                <a:extLst>
                  <a:ext uri="{FF2B5EF4-FFF2-40B4-BE49-F238E27FC236}">
                    <a16:creationId xmlns:a16="http://schemas.microsoft.com/office/drawing/2014/main" id="{AAD20DD2-397D-D494-0513-0FC7A288E0EA}"/>
                  </a:ext>
                </a:extLst>
              </p:cNvPr>
              <p:cNvSpPr>
                <a:spLocks noChangeShapeType="1"/>
              </p:cNvSpPr>
              <p:nvPr/>
            </p:nvSpPr>
            <p:spPr bwMode="auto">
              <a:xfrm flipH="1">
                <a:off x="1152" y="672"/>
                <a:ext cx="336" cy="288"/>
              </a:xfrm>
              <a:prstGeom prst="line">
                <a:avLst/>
              </a:prstGeom>
              <a:noFill/>
              <a:ln w="15875" cap="sq">
                <a:solidFill>
                  <a:srgbClr val="003366"/>
                </a:solidFill>
                <a:round/>
                <a:headEnd type="none" w="sm" len="sm"/>
                <a:tailEnd type="stealth" w="med" len="lg"/>
              </a:ln>
            </p:spPr>
            <p:txBody>
              <a:bodyPr/>
              <a:lstStyle/>
              <a:p>
                <a:pPr fontAlgn="auto">
                  <a:spcBef>
                    <a:spcPts val="0"/>
                  </a:spcBef>
                  <a:spcAft>
                    <a:spcPts val="0"/>
                  </a:spcAft>
                </a:pPr>
                <a:endParaRPr lang="zh-CN" altLang="en-US">
                  <a:solidFill>
                    <a:srgbClr val="000000"/>
                  </a:solidFill>
                  <a:latin typeface="Arial Narrow"/>
                  <a:cs typeface="+mn-cs"/>
                </a:endParaRPr>
              </a:p>
            </p:txBody>
          </p:sp>
          <p:sp>
            <p:nvSpPr>
              <p:cNvPr id="233" name="Line 46">
                <a:extLst>
                  <a:ext uri="{FF2B5EF4-FFF2-40B4-BE49-F238E27FC236}">
                    <a16:creationId xmlns:a16="http://schemas.microsoft.com/office/drawing/2014/main" id="{8675FECE-C0AD-08FF-4EF9-43E50661CE1E}"/>
                  </a:ext>
                </a:extLst>
              </p:cNvPr>
              <p:cNvSpPr>
                <a:spLocks noChangeShapeType="1"/>
              </p:cNvSpPr>
              <p:nvPr/>
            </p:nvSpPr>
            <p:spPr bwMode="auto">
              <a:xfrm>
                <a:off x="1728" y="672"/>
                <a:ext cx="288" cy="288"/>
              </a:xfrm>
              <a:prstGeom prst="line">
                <a:avLst/>
              </a:prstGeom>
              <a:noFill/>
              <a:ln w="15875" cap="sq">
                <a:solidFill>
                  <a:srgbClr val="003366"/>
                </a:solidFill>
                <a:round/>
                <a:headEnd type="none" w="sm" len="sm"/>
                <a:tailEnd type="stealth" w="med" len="lg"/>
              </a:ln>
            </p:spPr>
            <p:txBody>
              <a:bodyPr/>
              <a:lstStyle/>
              <a:p>
                <a:pPr fontAlgn="auto">
                  <a:spcBef>
                    <a:spcPts val="0"/>
                  </a:spcBef>
                  <a:spcAft>
                    <a:spcPts val="0"/>
                  </a:spcAft>
                </a:pPr>
                <a:endParaRPr lang="zh-CN" altLang="en-US">
                  <a:solidFill>
                    <a:srgbClr val="000000"/>
                  </a:solidFill>
                  <a:latin typeface="Arial Narrow"/>
                  <a:cs typeface="+mn-cs"/>
                </a:endParaRPr>
              </a:p>
            </p:txBody>
          </p:sp>
          <p:sp>
            <p:nvSpPr>
              <p:cNvPr id="234" name="Line 47">
                <a:extLst>
                  <a:ext uri="{FF2B5EF4-FFF2-40B4-BE49-F238E27FC236}">
                    <a16:creationId xmlns:a16="http://schemas.microsoft.com/office/drawing/2014/main" id="{76707805-1CDE-716F-6DE7-647CD237C8D2}"/>
                  </a:ext>
                </a:extLst>
              </p:cNvPr>
              <p:cNvSpPr>
                <a:spLocks noChangeShapeType="1"/>
              </p:cNvSpPr>
              <p:nvPr/>
            </p:nvSpPr>
            <p:spPr bwMode="auto">
              <a:xfrm flipH="1">
                <a:off x="683" y="1030"/>
                <a:ext cx="144" cy="240"/>
              </a:xfrm>
              <a:prstGeom prst="line">
                <a:avLst/>
              </a:prstGeom>
              <a:noFill/>
              <a:ln w="15875" cap="sq">
                <a:solidFill>
                  <a:srgbClr val="003366"/>
                </a:solidFill>
                <a:round/>
                <a:headEnd type="none" w="sm" len="sm"/>
                <a:tailEnd type="triangle" w="sm" len="lg"/>
              </a:ln>
            </p:spPr>
            <p:txBody>
              <a:bodyPr/>
              <a:lstStyle/>
              <a:p>
                <a:pPr fontAlgn="auto">
                  <a:spcBef>
                    <a:spcPts val="0"/>
                  </a:spcBef>
                  <a:spcAft>
                    <a:spcPts val="0"/>
                  </a:spcAft>
                </a:pPr>
                <a:endParaRPr lang="zh-CN" altLang="en-US">
                  <a:solidFill>
                    <a:srgbClr val="000000"/>
                  </a:solidFill>
                  <a:latin typeface="Arial Narrow"/>
                  <a:cs typeface="+mn-cs"/>
                </a:endParaRPr>
              </a:p>
            </p:txBody>
          </p:sp>
          <p:sp>
            <p:nvSpPr>
              <p:cNvPr id="235" name="Line 48">
                <a:extLst>
                  <a:ext uri="{FF2B5EF4-FFF2-40B4-BE49-F238E27FC236}">
                    <a16:creationId xmlns:a16="http://schemas.microsoft.com/office/drawing/2014/main" id="{DA59FCFE-19FC-70E1-BE2F-0754FFF6DE94}"/>
                  </a:ext>
                </a:extLst>
              </p:cNvPr>
              <p:cNvSpPr>
                <a:spLocks noChangeShapeType="1"/>
              </p:cNvSpPr>
              <p:nvPr/>
            </p:nvSpPr>
            <p:spPr bwMode="auto">
              <a:xfrm>
                <a:off x="1344" y="1041"/>
                <a:ext cx="144" cy="192"/>
              </a:xfrm>
              <a:prstGeom prst="line">
                <a:avLst/>
              </a:prstGeom>
              <a:noFill/>
              <a:ln w="15875" cap="sq">
                <a:solidFill>
                  <a:srgbClr val="003366"/>
                </a:solidFill>
                <a:round/>
                <a:headEnd type="none" w="sm" len="sm"/>
                <a:tailEnd type="stealth" w="sm" len="lg"/>
              </a:ln>
            </p:spPr>
            <p:txBody>
              <a:bodyPr/>
              <a:lstStyle/>
              <a:p>
                <a:pPr fontAlgn="auto">
                  <a:spcBef>
                    <a:spcPts val="0"/>
                  </a:spcBef>
                  <a:spcAft>
                    <a:spcPts val="0"/>
                  </a:spcAft>
                </a:pPr>
                <a:endParaRPr lang="zh-CN" altLang="en-US">
                  <a:solidFill>
                    <a:srgbClr val="000000"/>
                  </a:solidFill>
                  <a:latin typeface="Arial Narrow"/>
                  <a:cs typeface="+mn-cs"/>
                </a:endParaRPr>
              </a:p>
            </p:txBody>
          </p:sp>
          <p:sp>
            <p:nvSpPr>
              <p:cNvPr id="236" name="Line 49">
                <a:extLst>
                  <a:ext uri="{FF2B5EF4-FFF2-40B4-BE49-F238E27FC236}">
                    <a16:creationId xmlns:a16="http://schemas.microsoft.com/office/drawing/2014/main" id="{7D356873-6FAD-67BF-9D12-311C2895C7FE}"/>
                  </a:ext>
                </a:extLst>
              </p:cNvPr>
              <p:cNvSpPr>
                <a:spLocks noChangeShapeType="1"/>
              </p:cNvSpPr>
              <p:nvPr/>
            </p:nvSpPr>
            <p:spPr bwMode="auto">
              <a:xfrm>
                <a:off x="1056" y="1008"/>
                <a:ext cx="96" cy="240"/>
              </a:xfrm>
              <a:prstGeom prst="line">
                <a:avLst/>
              </a:prstGeom>
              <a:noFill/>
              <a:ln w="15875" cap="sq">
                <a:solidFill>
                  <a:srgbClr val="003366"/>
                </a:solidFill>
                <a:round/>
                <a:headEnd type="none" w="sm" len="sm"/>
                <a:tailEnd type="stealth" w="sm" len="lg"/>
              </a:ln>
            </p:spPr>
            <p:txBody>
              <a:bodyPr/>
              <a:lstStyle/>
              <a:p>
                <a:pPr fontAlgn="auto">
                  <a:spcBef>
                    <a:spcPts val="0"/>
                  </a:spcBef>
                  <a:spcAft>
                    <a:spcPts val="0"/>
                  </a:spcAft>
                </a:pPr>
                <a:endParaRPr lang="zh-CN" altLang="en-US">
                  <a:solidFill>
                    <a:srgbClr val="000000"/>
                  </a:solidFill>
                  <a:latin typeface="Arial Narrow"/>
                  <a:cs typeface="+mn-cs"/>
                </a:endParaRPr>
              </a:p>
            </p:txBody>
          </p:sp>
          <p:sp>
            <p:nvSpPr>
              <p:cNvPr id="237" name="Line 50">
                <a:extLst>
                  <a:ext uri="{FF2B5EF4-FFF2-40B4-BE49-F238E27FC236}">
                    <a16:creationId xmlns:a16="http://schemas.microsoft.com/office/drawing/2014/main" id="{722F636C-A450-9A48-8651-060EC69E8FEE}"/>
                  </a:ext>
                </a:extLst>
              </p:cNvPr>
              <p:cNvSpPr>
                <a:spLocks noChangeShapeType="1"/>
              </p:cNvSpPr>
              <p:nvPr/>
            </p:nvSpPr>
            <p:spPr bwMode="auto">
              <a:xfrm>
                <a:off x="2411" y="1034"/>
                <a:ext cx="144" cy="192"/>
              </a:xfrm>
              <a:prstGeom prst="line">
                <a:avLst/>
              </a:prstGeom>
              <a:noFill/>
              <a:ln w="15875" cap="sq">
                <a:solidFill>
                  <a:srgbClr val="003366"/>
                </a:solidFill>
                <a:round/>
                <a:headEnd type="none" w="sm" len="sm"/>
                <a:tailEnd type="stealth" w="sm" len="lg"/>
              </a:ln>
            </p:spPr>
            <p:txBody>
              <a:bodyPr/>
              <a:lstStyle/>
              <a:p>
                <a:pPr fontAlgn="auto">
                  <a:spcBef>
                    <a:spcPts val="0"/>
                  </a:spcBef>
                  <a:spcAft>
                    <a:spcPts val="0"/>
                  </a:spcAft>
                </a:pPr>
                <a:endParaRPr lang="zh-CN" altLang="en-US">
                  <a:solidFill>
                    <a:srgbClr val="000000"/>
                  </a:solidFill>
                  <a:latin typeface="Arial Narrow"/>
                  <a:cs typeface="+mn-cs"/>
                </a:endParaRPr>
              </a:p>
            </p:txBody>
          </p:sp>
          <p:sp>
            <p:nvSpPr>
              <p:cNvPr id="238" name="Line 51">
                <a:extLst>
                  <a:ext uri="{FF2B5EF4-FFF2-40B4-BE49-F238E27FC236}">
                    <a16:creationId xmlns:a16="http://schemas.microsoft.com/office/drawing/2014/main" id="{81AD8118-DFE9-E143-8D8A-9247D9B97A78}"/>
                  </a:ext>
                </a:extLst>
              </p:cNvPr>
              <p:cNvSpPr>
                <a:spLocks noChangeShapeType="1"/>
              </p:cNvSpPr>
              <p:nvPr/>
            </p:nvSpPr>
            <p:spPr bwMode="auto">
              <a:xfrm>
                <a:off x="2123" y="1041"/>
                <a:ext cx="96" cy="240"/>
              </a:xfrm>
              <a:prstGeom prst="line">
                <a:avLst/>
              </a:prstGeom>
              <a:noFill/>
              <a:ln w="15875" cap="sq">
                <a:solidFill>
                  <a:srgbClr val="003366"/>
                </a:solidFill>
                <a:round/>
                <a:headEnd type="none" w="sm" len="sm"/>
                <a:tailEnd type="stealth" w="sm" len="lg"/>
              </a:ln>
            </p:spPr>
            <p:txBody>
              <a:bodyPr/>
              <a:lstStyle/>
              <a:p>
                <a:pPr fontAlgn="auto">
                  <a:spcBef>
                    <a:spcPts val="0"/>
                  </a:spcBef>
                  <a:spcAft>
                    <a:spcPts val="0"/>
                  </a:spcAft>
                </a:pPr>
                <a:endParaRPr lang="zh-CN" altLang="en-US">
                  <a:solidFill>
                    <a:srgbClr val="000000"/>
                  </a:solidFill>
                  <a:latin typeface="Arial Narrow"/>
                  <a:cs typeface="+mn-cs"/>
                </a:endParaRPr>
              </a:p>
            </p:txBody>
          </p:sp>
          <p:sp>
            <p:nvSpPr>
              <p:cNvPr id="239" name="Line 52">
                <a:extLst>
                  <a:ext uri="{FF2B5EF4-FFF2-40B4-BE49-F238E27FC236}">
                    <a16:creationId xmlns:a16="http://schemas.microsoft.com/office/drawing/2014/main" id="{4D77DA10-4D5D-569B-9F4D-5A93F33ABB45}"/>
                  </a:ext>
                </a:extLst>
              </p:cNvPr>
              <p:cNvSpPr>
                <a:spLocks noChangeShapeType="1"/>
              </p:cNvSpPr>
              <p:nvPr/>
            </p:nvSpPr>
            <p:spPr bwMode="auto">
              <a:xfrm flipH="1">
                <a:off x="1728" y="1030"/>
                <a:ext cx="144" cy="240"/>
              </a:xfrm>
              <a:prstGeom prst="line">
                <a:avLst/>
              </a:prstGeom>
              <a:noFill/>
              <a:ln w="15875" cap="sq">
                <a:solidFill>
                  <a:srgbClr val="003366"/>
                </a:solidFill>
                <a:round/>
                <a:headEnd type="none" w="sm" len="sm"/>
                <a:tailEnd type="stealth" w="sm" len="lg"/>
              </a:ln>
            </p:spPr>
            <p:txBody>
              <a:bodyPr/>
              <a:lstStyle/>
              <a:p>
                <a:pPr fontAlgn="auto">
                  <a:spcBef>
                    <a:spcPts val="0"/>
                  </a:spcBef>
                  <a:spcAft>
                    <a:spcPts val="0"/>
                  </a:spcAft>
                </a:pPr>
                <a:endParaRPr lang="zh-CN" altLang="en-US">
                  <a:solidFill>
                    <a:srgbClr val="000000"/>
                  </a:solidFill>
                  <a:latin typeface="Arial Narrow"/>
                  <a:cs typeface="+mn-cs"/>
                </a:endParaRPr>
              </a:p>
            </p:txBody>
          </p:sp>
          <p:sp>
            <p:nvSpPr>
              <p:cNvPr id="240" name="Text Box 53">
                <a:extLst>
                  <a:ext uri="{FF2B5EF4-FFF2-40B4-BE49-F238E27FC236}">
                    <a16:creationId xmlns:a16="http://schemas.microsoft.com/office/drawing/2014/main" id="{15CE846F-F902-9389-9E0E-0E6D3BC3D9FF}"/>
                  </a:ext>
                </a:extLst>
              </p:cNvPr>
              <p:cNvSpPr txBox="1">
                <a:spLocks noChangeArrowheads="1"/>
              </p:cNvSpPr>
              <p:nvPr/>
            </p:nvSpPr>
            <p:spPr bwMode="auto">
              <a:xfrm>
                <a:off x="1233" y="550"/>
                <a:ext cx="180" cy="212"/>
              </a:xfrm>
              <a:prstGeom prst="rect">
                <a:avLst/>
              </a:prstGeom>
              <a:noFill/>
              <a:ln w="12700" cap="sq">
                <a:noFill/>
                <a:miter lim="800000"/>
                <a:headEnd type="none" w="sm" len="sm"/>
                <a:tailEnd type="none" w="sm" len="sm"/>
              </a:ln>
            </p:spPr>
            <p:txBody>
              <a:bodyPr wrap="none">
                <a:spAutoFit/>
              </a:bodyPr>
              <a:lstStyle/>
              <a:p>
                <a:pPr fontAlgn="auto">
                  <a:spcBef>
                    <a:spcPts val="0"/>
                  </a:spcBef>
                  <a:spcAft>
                    <a:spcPts val="0"/>
                  </a:spcAft>
                </a:pPr>
                <a:r>
                  <a:rPr lang="en-US" altLang="zh-CN" sz="1600">
                    <a:solidFill>
                      <a:srgbClr val="CC0066"/>
                    </a:solidFill>
                    <a:latin typeface="Arial Narrow"/>
                    <a:cs typeface="+mn-cs"/>
                  </a:rPr>
                  <a:t>1</a:t>
                </a:r>
              </a:p>
            </p:txBody>
          </p:sp>
          <p:sp>
            <p:nvSpPr>
              <p:cNvPr id="241" name="Text Box 54">
                <a:extLst>
                  <a:ext uri="{FF2B5EF4-FFF2-40B4-BE49-F238E27FC236}">
                    <a16:creationId xmlns:a16="http://schemas.microsoft.com/office/drawing/2014/main" id="{E08A6B73-3930-75AE-35DC-70034BCD3723}"/>
                  </a:ext>
                </a:extLst>
              </p:cNvPr>
              <p:cNvSpPr txBox="1">
                <a:spLocks noChangeArrowheads="1"/>
              </p:cNvSpPr>
              <p:nvPr/>
            </p:nvSpPr>
            <p:spPr bwMode="auto">
              <a:xfrm>
                <a:off x="565" y="936"/>
                <a:ext cx="180" cy="212"/>
              </a:xfrm>
              <a:prstGeom prst="rect">
                <a:avLst/>
              </a:prstGeom>
              <a:noFill/>
              <a:ln w="12700" cap="sq">
                <a:noFill/>
                <a:miter lim="800000"/>
                <a:headEnd type="none" w="sm" len="sm"/>
                <a:tailEnd type="none" w="sm" len="sm"/>
              </a:ln>
            </p:spPr>
            <p:txBody>
              <a:bodyPr wrap="none">
                <a:spAutoFit/>
              </a:bodyPr>
              <a:lstStyle/>
              <a:p>
                <a:pPr fontAlgn="auto">
                  <a:spcBef>
                    <a:spcPts val="0"/>
                  </a:spcBef>
                  <a:spcAft>
                    <a:spcPts val="0"/>
                  </a:spcAft>
                </a:pPr>
                <a:r>
                  <a:rPr lang="en-US" altLang="zh-CN" sz="1600">
                    <a:solidFill>
                      <a:srgbClr val="CC0066"/>
                    </a:solidFill>
                    <a:latin typeface="Arial Narrow"/>
                    <a:cs typeface="+mn-cs"/>
                  </a:rPr>
                  <a:t>2</a:t>
                </a:r>
              </a:p>
            </p:txBody>
          </p:sp>
          <p:sp>
            <p:nvSpPr>
              <p:cNvPr id="242" name="Text Box 55">
                <a:extLst>
                  <a:ext uri="{FF2B5EF4-FFF2-40B4-BE49-F238E27FC236}">
                    <a16:creationId xmlns:a16="http://schemas.microsoft.com/office/drawing/2014/main" id="{F35B6BFD-1C4C-8B18-5285-D680ACC0624B}"/>
                  </a:ext>
                </a:extLst>
              </p:cNvPr>
              <p:cNvSpPr txBox="1">
                <a:spLocks noChangeArrowheads="1"/>
              </p:cNvSpPr>
              <p:nvPr/>
            </p:nvSpPr>
            <p:spPr bwMode="auto">
              <a:xfrm>
                <a:off x="1618" y="927"/>
                <a:ext cx="180" cy="212"/>
              </a:xfrm>
              <a:prstGeom prst="rect">
                <a:avLst/>
              </a:prstGeom>
              <a:noFill/>
              <a:ln w="12700" cap="sq">
                <a:noFill/>
                <a:miter lim="800000"/>
                <a:headEnd type="none" w="sm" len="sm"/>
                <a:tailEnd type="none" w="sm" len="sm"/>
              </a:ln>
            </p:spPr>
            <p:txBody>
              <a:bodyPr wrap="none">
                <a:spAutoFit/>
              </a:bodyPr>
              <a:lstStyle/>
              <a:p>
                <a:pPr fontAlgn="auto">
                  <a:spcBef>
                    <a:spcPts val="0"/>
                  </a:spcBef>
                  <a:spcAft>
                    <a:spcPts val="0"/>
                  </a:spcAft>
                </a:pPr>
                <a:r>
                  <a:rPr lang="en-US" altLang="zh-CN" sz="1600">
                    <a:solidFill>
                      <a:srgbClr val="CC0066"/>
                    </a:solidFill>
                    <a:latin typeface="Arial Narrow"/>
                    <a:cs typeface="+mn-cs"/>
                  </a:rPr>
                  <a:t>2</a:t>
                </a:r>
              </a:p>
            </p:txBody>
          </p:sp>
          <p:sp>
            <p:nvSpPr>
              <p:cNvPr id="243" name="Text Box 56">
                <a:extLst>
                  <a:ext uri="{FF2B5EF4-FFF2-40B4-BE49-F238E27FC236}">
                    <a16:creationId xmlns:a16="http://schemas.microsoft.com/office/drawing/2014/main" id="{A4921B37-EB0E-7035-8524-5E449D37C74F}"/>
                  </a:ext>
                </a:extLst>
              </p:cNvPr>
              <p:cNvSpPr txBox="1">
                <a:spLocks noChangeArrowheads="1"/>
              </p:cNvSpPr>
              <p:nvPr/>
            </p:nvSpPr>
            <p:spPr bwMode="auto">
              <a:xfrm>
                <a:off x="1286" y="1560"/>
                <a:ext cx="180" cy="212"/>
              </a:xfrm>
              <a:prstGeom prst="rect">
                <a:avLst/>
              </a:prstGeom>
              <a:noFill/>
              <a:ln w="12700" cap="sq">
                <a:noFill/>
                <a:miter lim="800000"/>
                <a:headEnd type="none" w="sm" len="sm"/>
                <a:tailEnd type="none" w="sm" len="sm"/>
              </a:ln>
            </p:spPr>
            <p:txBody>
              <a:bodyPr wrap="none">
                <a:spAutoFit/>
              </a:bodyPr>
              <a:lstStyle/>
              <a:p>
                <a:pPr fontAlgn="auto">
                  <a:spcBef>
                    <a:spcPts val="0"/>
                  </a:spcBef>
                  <a:spcAft>
                    <a:spcPts val="0"/>
                  </a:spcAft>
                </a:pPr>
                <a:r>
                  <a:rPr lang="en-US" altLang="zh-CN" sz="1600">
                    <a:solidFill>
                      <a:srgbClr val="CC0066"/>
                    </a:solidFill>
                    <a:latin typeface="Arial Narrow"/>
                    <a:cs typeface="+mn-cs"/>
                  </a:rPr>
                  <a:t>3</a:t>
                </a:r>
              </a:p>
            </p:txBody>
          </p:sp>
          <p:sp>
            <p:nvSpPr>
              <p:cNvPr id="244" name="Text Box 57">
                <a:extLst>
                  <a:ext uri="{FF2B5EF4-FFF2-40B4-BE49-F238E27FC236}">
                    <a16:creationId xmlns:a16="http://schemas.microsoft.com/office/drawing/2014/main" id="{95691518-D658-2496-8884-F06304954C85}"/>
                  </a:ext>
                </a:extLst>
              </p:cNvPr>
              <p:cNvSpPr txBox="1">
                <a:spLocks noChangeArrowheads="1"/>
              </p:cNvSpPr>
              <p:nvPr/>
            </p:nvSpPr>
            <p:spPr bwMode="auto">
              <a:xfrm>
                <a:off x="362" y="1553"/>
                <a:ext cx="180" cy="212"/>
              </a:xfrm>
              <a:prstGeom prst="rect">
                <a:avLst/>
              </a:prstGeom>
              <a:noFill/>
              <a:ln w="12700" cap="sq">
                <a:noFill/>
                <a:miter lim="800000"/>
                <a:headEnd type="none" w="sm" len="sm"/>
                <a:tailEnd type="none" w="sm" len="sm"/>
              </a:ln>
            </p:spPr>
            <p:txBody>
              <a:bodyPr wrap="none">
                <a:spAutoFit/>
              </a:bodyPr>
              <a:lstStyle/>
              <a:p>
                <a:pPr fontAlgn="auto">
                  <a:spcBef>
                    <a:spcPts val="0"/>
                  </a:spcBef>
                  <a:spcAft>
                    <a:spcPts val="0"/>
                  </a:spcAft>
                </a:pPr>
                <a:r>
                  <a:rPr lang="en-US" altLang="zh-CN" sz="1600">
                    <a:solidFill>
                      <a:srgbClr val="CC0066"/>
                    </a:solidFill>
                    <a:latin typeface="Arial Narrow"/>
                    <a:cs typeface="+mn-cs"/>
                  </a:rPr>
                  <a:t>2</a:t>
                </a:r>
              </a:p>
            </p:txBody>
          </p:sp>
          <p:sp>
            <p:nvSpPr>
              <p:cNvPr id="245" name="Text Box 58">
                <a:extLst>
                  <a:ext uri="{FF2B5EF4-FFF2-40B4-BE49-F238E27FC236}">
                    <a16:creationId xmlns:a16="http://schemas.microsoft.com/office/drawing/2014/main" id="{828EF902-41EE-305F-CF55-24DF494285D8}"/>
                  </a:ext>
                </a:extLst>
              </p:cNvPr>
              <p:cNvSpPr txBox="1">
                <a:spLocks noChangeArrowheads="1"/>
              </p:cNvSpPr>
              <p:nvPr/>
            </p:nvSpPr>
            <p:spPr bwMode="auto">
              <a:xfrm>
                <a:off x="2208" y="1560"/>
                <a:ext cx="180" cy="212"/>
              </a:xfrm>
              <a:prstGeom prst="rect">
                <a:avLst/>
              </a:prstGeom>
              <a:noFill/>
              <a:ln w="12700" cap="sq">
                <a:noFill/>
                <a:miter lim="800000"/>
                <a:headEnd type="none" w="sm" len="sm"/>
                <a:tailEnd type="none" w="sm" len="sm"/>
              </a:ln>
            </p:spPr>
            <p:txBody>
              <a:bodyPr wrap="none">
                <a:spAutoFit/>
              </a:bodyPr>
              <a:lstStyle/>
              <a:p>
                <a:pPr fontAlgn="auto">
                  <a:spcBef>
                    <a:spcPts val="0"/>
                  </a:spcBef>
                  <a:spcAft>
                    <a:spcPts val="0"/>
                  </a:spcAft>
                </a:pPr>
                <a:r>
                  <a:rPr lang="en-US" altLang="zh-CN" sz="1600">
                    <a:solidFill>
                      <a:srgbClr val="CC0066"/>
                    </a:solidFill>
                    <a:latin typeface="Arial Narrow"/>
                    <a:cs typeface="+mn-cs"/>
                  </a:rPr>
                  <a:t>2</a:t>
                </a:r>
              </a:p>
            </p:txBody>
          </p:sp>
          <p:sp>
            <p:nvSpPr>
              <p:cNvPr id="246" name="Line 59">
                <a:extLst>
                  <a:ext uri="{FF2B5EF4-FFF2-40B4-BE49-F238E27FC236}">
                    <a16:creationId xmlns:a16="http://schemas.microsoft.com/office/drawing/2014/main" id="{86CB3184-4181-9812-7B3D-F0D5484583E4}"/>
                  </a:ext>
                </a:extLst>
              </p:cNvPr>
              <p:cNvSpPr>
                <a:spLocks noChangeShapeType="1"/>
              </p:cNvSpPr>
              <p:nvPr/>
            </p:nvSpPr>
            <p:spPr bwMode="auto">
              <a:xfrm flipH="1">
                <a:off x="491" y="1418"/>
                <a:ext cx="96" cy="181"/>
              </a:xfrm>
              <a:prstGeom prst="line">
                <a:avLst/>
              </a:prstGeom>
              <a:noFill/>
              <a:ln w="15875" cap="sq">
                <a:solidFill>
                  <a:srgbClr val="003366"/>
                </a:solidFill>
                <a:round/>
                <a:headEnd type="none" w="sm" len="sm"/>
                <a:tailEnd type="stealth" w="sm" len="lg"/>
              </a:ln>
            </p:spPr>
            <p:txBody>
              <a:bodyPr/>
              <a:lstStyle/>
              <a:p>
                <a:pPr fontAlgn="auto">
                  <a:spcBef>
                    <a:spcPts val="0"/>
                  </a:spcBef>
                  <a:spcAft>
                    <a:spcPts val="0"/>
                  </a:spcAft>
                </a:pPr>
                <a:endParaRPr lang="zh-CN" altLang="en-US">
                  <a:solidFill>
                    <a:srgbClr val="000000"/>
                  </a:solidFill>
                  <a:latin typeface="Arial Narrow"/>
                  <a:cs typeface="+mn-cs"/>
                </a:endParaRPr>
              </a:p>
            </p:txBody>
          </p:sp>
          <p:sp>
            <p:nvSpPr>
              <p:cNvPr id="247" name="Text Box 60">
                <a:extLst>
                  <a:ext uri="{FF2B5EF4-FFF2-40B4-BE49-F238E27FC236}">
                    <a16:creationId xmlns:a16="http://schemas.microsoft.com/office/drawing/2014/main" id="{676CB6E7-FB1E-E676-F7E4-10C97FC95B66}"/>
                  </a:ext>
                </a:extLst>
              </p:cNvPr>
              <p:cNvSpPr txBox="1">
                <a:spLocks noChangeArrowheads="1"/>
              </p:cNvSpPr>
              <p:nvPr/>
            </p:nvSpPr>
            <p:spPr bwMode="auto">
              <a:xfrm>
                <a:off x="938" y="314"/>
                <a:ext cx="233" cy="269"/>
              </a:xfrm>
              <a:prstGeom prst="rect">
                <a:avLst/>
              </a:prstGeom>
              <a:noFill/>
              <a:ln w="12700" cap="sq">
                <a:noFill/>
                <a:miter lim="800000"/>
                <a:headEnd type="none" w="sm" len="sm"/>
                <a:tailEnd type="none" w="sm" len="sm"/>
              </a:ln>
            </p:spPr>
            <p:txBody>
              <a:bodyPr wrap="none">
                <a:spAutoFit/>
              </a:bodyPr>
              <a:lstStyle/>
              <a:p>
                <a:pPr fontAlgn="auto">
                  <a:spcBef>
                    <a:spcPts val="0"/>
                  </a:spcBef>
                  <a:spcAft>
                    <a:spcPts val="0"/>
                  </a:spcAft>
                </a:pPr>
                <a:r>
                  <a:rPr lang="en-US" altLang="zh-CN" sz="2200">
                    <a:solidFill>
                      <a:srgbClr val="FF3300"/>
                    </a:solidFill>
                    <a:latin typeface="Arial Narrow"/>
                    <a:cs typeface="+mn-cs"/>
                  </a:rPr>
                  <a:t>T</a:t>
                </a:r>
              </a:p>
            </p:txBody>
          </p:sp>
          <p:sp>
            <p:nvSpPr>
              <p:cNvPr id="248" name="Line 61">
                <a:extLst>
                  <a:ext uri="{FF2B5EF4-FFF2-40B4-BE49-F238E27FC236}">
                    <a16:creationId xmlns:a16="http://schemas.microsoft.com/office/drawing/2014/main" id="{96E9B21A-5136-5B36-DCD6-565E7F4030F9}"/>
                  </a:ext>
                </a:extLst>
              </p:cNvPr>
              <p:cNvSpPr>
                <a:spLocks noChangeShapeType="1"/>
              </p:cNvSpPr>
              <p:nvPr/>
            </p:nvSpPr>
            <p:spPr bwMode="auto">
              <a:xfrm>
                <a:off x="1119" y="447"/>
                <a:ext cx="129" cy="129"/>
              </a:xfrm>
              <a:prstGeom prst="line">
                <a:avLst/>
              </a:prstGeom>
              <a:noFill/>
              <a:ln w="15875" cap="sq">
                <a:solidFill>
                  <a:srgbClr val="FF3300"/>
                </a:solidFill>
                <a:round/>
                <a:headEnd type="none" w="sm" len="sm"/>
                <a:tailEnd type="stealth" w="sm" len="lg"/>
              </a:ln>
            </p:spPr>
            <p:txBody>
              <a:bodyPr/>
              <a:lstStyle/>
              <a:p>
                <a:pPr fontAlgn="auto">
                  <a:spcBef>
                    <a:spcPts val="0"/>
                  </a:spcBef>
                  <a:spcAft>
                    <a:spcPts val="0"/>
                  </a:spcAft>
                </a:pPr>
                <a:endParaRPr lang="zh-CN" altLang="en-US">
                  <a:solidFill>
                    <a:srgbClr val="000000"/>
                  </a:solidFill>
                  <a:latin typeface="Arial Narrow"/>
                  <a:cs typeface="+mn-cs"/>
                </a:endParaRPr>
              </a:p>
            </p:txBody>
          </p:sp>
          <p:sp>
            <p:nvSpPr>
              <p:cNvPr id="249" name="Line 62">
                <a:extLst>
                  <a:ext uri="{FF2B5EF4-FFF2-40B4-BE49-F238E27FC236}">
                    <a16:creationId xmlns:a16="http://schemas.microsoft.com/office/drawing/2014/main" id="{9EE6CBE3-F097-C23D-5BD1-66B1B925AA2D}"/>
                  </a:ext>
                </a:extLst>
              </p:cNvPr>
              <p:cNvSpPr>
                <a:spLocks noChangeShapeType="1"/>
              </p:cNvSpPr>
              <p:nvPr/>
            </p:nvSpPr>
            <p:spPr bwMode="auto">
              <a:xfrm flipH="1">
                <a:off x="1414" y="1440"/>
                <a:ext cx="122" cy="137"/>
              </a:xfrm>
              <a:prstGeom prst="line">
                <a:avLst/>
              </a:prstGeom>
              <a:noFill/>
              <a:ln w="15875" cap="sq">
                <a:solidFill>
                  <a:srgbClr val="003366"/>
                </a:solidFill>
                <a:round/>
                <a:headEnd type="none" w="sm" len="sm"/>
                <a:tailEnd type="stealth" w="sm" len="lg"/>
              </a:ln>
            </p:spPr>
            <p:txBody>
              <a:bodyPr/>
              <a:lstStyle/>
              <a:p>
                <a:pPr fontAlgn="auto">
                  <a:spcBef>
                    <a:spcPts val="0"/>
                  </a:spcBef>
                  <a:spcAft>
                    <a:spcPts val="0"/>
                  </a:spcAft>
                </a:pPr>
                <a:endParaRPr lang="zh-CN" altLang="en-US">
                  <a:solidFill>
                    <a:srgbClr val="000000"/>
                  </a:solidFill>
                  <a:latin typeface="Arial Narrow"/>
                  <a:cs typeface="+mn-cs"/>
                </a:endParaRPr>
              </a:p>
            </p:txBody>
          </p:sp>
          <p:sp>
            <p:nvSpPr>
              <p:cNvPr id="250" name="Line 63">
                <a:extLst>
                  <a:ext uri="{FF2B5EF4-FFF2-40B4-BE49-F238E27FC236}">
                    <a16:creationId xmlns:a16="http://schemas.microsoft.com/office/drawing/2014/main" id="{8E843F19-8C50-7E43-D88E-72C8A3468FD6}"/>
                  </a:ext>
                </a:extLst>
              </p:cNvPr>
              <p:cNvSpPr>
                <a:spLocks noChangeShapeType="1"/>
              </p:cNvSpPr>
              <p:nvPr/>
            </p:nvSpPr>
            <p:spPr bwMode="auto">
              <a:xfrm>
                <a:off x="2270" y="1440"/>
                <a:ext cx="96" cy="133"/>
              </a:xfrm>
              <a:prstGeom prst="line">
                <a:avLst/>
              </a:prstGeom>
              <a:noFill/>
              <a:ln w="15875" cap="sq">
                <a:solidFill>
                  <a:srgbClr val="003366"/>
                </a:solidFill>
                <a:round/>
                <a:headEnd type="none" w="sm" len="sm"/>
                <a:tailEnd type="stealth" w="sm" len="lg"/>
              </a:ln>
            </p:spPr>
            <p:txBody>
              <a:bodyPr/>
              <a:lstStyle/>
              <a:p>
                <a:pPr fontAlgn="auto">
                  <a:spcBef>
                    <a:spcPts val="0"/>
                  </a:spcBef>
                  <a:spcAft>
                    <a:spcPts val="0"/>
                  </a:spcAft>
                </a:pPr>
                <a:endParaRPr lang="zh-CN" altLang="en-US">
                  <a:solidFill>
                    <a:srgbClr val="000000"/>
                  </a:solidFill>
                  <a:latin typeface="Arial Narrow"/>
                  <a:cs typeface="+mn-cs"/>
                </a:endParaRPr>
              </a:p>
            </p:txBody>
          </p:sp>
          <p:sp>
            <p:nvSpPr>
              <p:cNvPr id="251" name="Text Box 64">
                <a:extLst>
                  <a:ext uri="{FF2B5EF4-FFF2-40B4-BE49-F238E27FC236}">
                    <a16:creationId xmlns:a16="http://schemas.microsoft.com/office/drawing/2014/main" id="{F9B6148F-AC4B-D21D-5648-B791E85D75E7}"/>
                  </a:ext>
                </a:extLst>
              </p:cNvPr>
              <p:cNvSpPr txBox="1">
                <a:spLocks noChangeArrowheads="1"/>
              </p:cNvSpPr>
              <p:nvPr/>
            </p:nvSpPr>
            <p:spPr bwMode="auto">
              <a:xfrm>
                <a:off x="1115" y="1138"/>
                <a:ext cx="452" cy="288"/>
              </a:xfrm>
              <a:prstGeom prst="rect">
                <a:avLst/>
              </a:prstGeom>
              <a:noFill/>
              <a:ln w="12700" cap="sq">
                <a:noFill/>
                <a:miter lim="800000"/>
                <a:headEnd type="none" w="sm" len="sm"/>
                <a:tailEnd type="none" w="sm" len="sm"/>
              </a:ln>
            </p:spPr>
            <p:txBody>
              <a:bodyPr wrap="none">
                <a:spAutoFit/>
              </a:bodyPr>
              <a:lstStyle/>
              <a:p>
                <a:pPr fontAlgn="auto">
                  <a:spcBef>
                    <a:spcPts val="0"/>
                  </a:spcBef>
                  <a:spcAft>
                    <a:spcPts val="0"/>
                  </a:spcAft>
                </a:pPr>
                <a:r>
                  <a:rPr lang="en-US" altLang="zh-CN">
                    <a:solidFill>
                      <a:srgbClr val="000000"/>
                    </a:solidFill>
                    <a:latin typeface="Arial Narrow"/>
                    <a:cs typeface="+mn-cs"/>
                  </a:rPr>
                  <a:t>…...</a:t>
                </a:r>
              </a:p>
            </p:txBody>
          </p:sp>
          <p:sp>
            <p:nvSpPr>
              <p:cNvPr id="252" name="Text Box 65">
                <a:extLst>
                  <a:ext uri="{FF2B5EF4-FFF2-40B4-BE49-F238E27FC236}">
                    <a16:creationId xmlns:a16="http://schemas.microsoft.com/office/drawing/2014/main" id="{F6DD3FAF-7EBE-1905-BF84-5757589202FA}"/>
                  </a:ext>
                </a:extLst>
              </p:cNvPr>
              <p:cNvSpPr txBox="1">
                <a:spLocks noChangeArrowheads="1"/>
              </p:cNvSpPr>
              <p:nvPr/>
            </p:nvSpPr>
            <p:spPr bwMode="auto">
              <a:xfrm>
                <a:off x="978" y="1466"/>
                <a:ext cx="308" cy="288"/>
              </a:xfrm>
              <a:prstGeom prst="rect">
                <a:avLst/>
              </a:prstGeom>
              <a:noFill/>
              <a:ln w="12700" cap="sq">
                <a:noFill/>
                <a:miter lim="800000"/>
                <a:headEnd type="none" w="sm" len="sm"/>
                <a:tailEnd type="none" w="sm" len="sm"/>
              </a:ln>
            </p:spPr>
            <p:txBody>
              <a:bodyPr wrap="none">
                <a:spAutoFit/>
              </a:bodyPr>
              <a:lstStyle/>
              <a:p>
                <a:pPr fontAlgn="auto">
                  <a:spcBef>
                    <a:spcPts val="0"/>
                  </a:spcBef>
                  <a:spcAft>
                    <a:spcPts val="0"/>
                  </a:spcAft>
                </a:pPr>
                <a:r>
                  <a:rPr lang="en-US" altLang="zh-CN">
                    <a:solidFill>
                      <a:srgbClr val="000000"/>
                    </a:solidFill>
                    <a:latin typeface="Arial Narrow"/>
                    <a:cs typeface="+mn-cs"/>
                  </a:rPr>
                  <a:t>…</a:t>
                </a:r>
              </a:p>
            </p:txBody>
          </p:sp>
        </p:grpSp>
        <p:grpSp>
          <p:nvGrpSpPr>
            <p:cNvPr id="168" name="Group 68">
              <a:extLst>
                <a:ext uri="{FF2B5EF4-FFF2-40B4-BE49-F238E27FC236}">
                  <a16:creationId xmlns:a16="http://schemas.microsoft.com/office/drawing/2014/main" id="{EBA763E7-B09A-BEA1-8731-285739A8BA65}"/>
                </a:ext>
              </a:extLst>
            </p:cNvPr>
            <p:cNvGrpSpPr>
              <a:grpSpLocks/>
            </p:cNvGrpSpPr>
            <p:nvPr/>
          </p:nvGrpSpPr>
          <p:grpSpPr bwMode="auto">
            <a:xfrm>
              <a:off x="3970" y="454"/>
              <a:ext cx="576" cy="144"/>
              <a:chOff x="1584" y="1440"/>
              <a:chExt cx="576" cy="144"/>
            </a:xfrm>
          </p:grpSpPr>
          <p:sp>
            <p:nvSpPr>
              <p:cNvPr id="222" name="Rectangle 69">
                <a:extLst>
                  <a:ext uri="{FF2B5EF4-FFF2-40B4-BE49-F238E27FC236}">
                    <a16:creationId xmlns:a16="http://schemas.microsoft.com/office/drawing/2014/main" id="{01D4116F-C881-918A-5402-5F7592392775}"/>
                  </a:ext>
                </a:extLst>
              </p:cNvPr>
              <p:cNvSpPr>
                <a:spLocks noChangeArrowheads="1"/>
              </p:cNvSpPr>
              <p:nvPr/>
            </p:nvSpPr>
            <p:spPr bwMode="auto">
              <a:xfrm>
                <a:off x="1584" y="1440"/>
                <a:ext cx="144" cy="144"/>
              </a:xfrm>
              <a:prstGeom prst="rect">
                <a:avLst/>
              </a:prstGeom>
              <a:noFill/>
              <a:ln w="22225" cap="sq">
                <a:solidFill>
                  <a:srgbClr val="000080"/>
                </a:solidFill>
                <a:miter lim="800000"/>
                <a:headEnd type="none" w="sm" len="sm"/>
                <a:tailEnd type="none" w="sm" len="sm"/>
              </a:ln>
            </p:spPr>
            <p:txBody>
              <a:bodyPr wrap="none" anchor="ctr"/>
              <a:lstStyle/>
              <a:p>
                <a:pPr fontAlgn="auto">
                  <a:spcBef>
                    <a:spcPts val="0"/>
                  </a:spcBef>
                  <a:spcAft>
                    <a:spcPts val="0"/>
                  </a:spcAft>
                </a:pPr>
                <a:endParaRPr lang="zh-CN" altLang="en-US">
                  <a:solidFill>
                    <a:srgbClr val="FFFFCC"/>
                  </a:solidFill>
                  <a:latin typeface="Arial Narrow"/>
                  <a:cs typeface="+mn-cs"/>
                </a:endParaRPr>
              </a:p>
            </p:txBody>
          </p:sp>
          <p:sp>
            <p:nvSpPr>
              <p:cNvPr id="223" name="Rectangle 70">
                <a:extLst>
                  <a:ext uri="{FF2B5EF4-FFF2-40B4-BE49-F238E27FC236}">
                    <a16:creationId xmlns:a16="http://schemas.microsoft.com/office/drawing/2014/main" id="{1CC4CAF3-CA71-B724-CE89-78C18BB2F4DA}"/>
                  </a:ext>
                </a:extLst>
              </p:cNvPr>
              <p:cNvSpPr>
                <a:spLocks noChangeArrowheads="1"/>
              </p:cNvSpPr>
              <p:nvPr/>
            </p:nvSpPr>
            <p:spPr bwMode="auto">
              <a:xfrm>
                <a:off x="1728" y="1440"/>
                <a:ext cx="144" cy="144"/>
              </a:xfrm>
              <a:prstGeom prst="rect">
                <a:avLst/>
              </a:prstGeom>
              <a:noFill/>
              <a:ln w="22225" cap="sq">
                <a:solidFill>
                  <a:srgbClr val="000080"/>
                </a:solidFill>
                <a:miter lim="800000"/>
                <a:headEnd type="none" w="sm" len="sm"/>
                <a:tailEnd type="none" w="sm" len="sm"/>
              </a:ln>
            </p:spPr>
            <p:txBody>
              <a:bodyPr wrap="none" anchor="ctr"/>
              <a:lstStyle/>
              <a:p>
                <a:pPr fontAlgn="auto">
                  <a:spcBef>
                    <a:spcPts val="0"/>
                  </a:spcBef>
                  <a:spcAft>
                    <a:spcPts val="0"/>
                  </a:spcAft>
                </a:pPr>
                <a:endParaRPr lang="zh-CN" altLang="en-US">
                  <a:solidFill>
                    <a:srgbClr val="FFFFCC"/>
                  </a:solidFill>
                  <a:latin typeface="Arial Narrow"/>
                  <a:cs typeface="+mn-cs"/>
                </a:endParaRPr>
              </a:p>
            </p:txBody>
          </p:sp>
          <p:sp>
            <p:nvSpPr>
              <p:cNvPr id="224" name="Rectangle 71">
                <a:extLst>
                  <a:ext uri="{FF2B5EF4-FFF2-40B4-BE49-F238E27FC236}">
                    <a16:creationId xmlns:a16="http://schemas.microsoft.com/office/drawing/2014/main" id="{BE603F52-F1D6-D026-D69C-D36EBFA01549}"/>
                  </a:ext>
                </a:extLst>
              </p:cNvPr>
              <p:cNvSpPr>
                <a:spLocks noChangeArrowheads="1"/>
              </p:cNvSpPr>
              <p:nvPr/>
            </p:nvSpPr>
            <p:spPr bwMode="auto">
              <a:xfrm>
                <a:off x="1872" y="1440"/>
                <a:ext cx="144" cy="144"/>
              </a:xfrm>
              <a:prstGeom prst="rect">
                <a:avLst/>
              </a:prstGeom>
              <a:noFill/>
              <a:ln w="22225" cap="sq">
                <a:solidFill>
                  <a:srgbClr val="000080"/>
                </a:solidFill>
                <a:miter lim="800000"/>
                <a:headEnd type="none" w="sm" len="sm"/>
                <a:tailEnd type="none" w="sm" len="sm"/>
              </a:ln>
            </p:spPr>
            <p:txBody>
              <a:bodyPr wrap="none" anchor="ctr"/>
              <a:lstStyle/>
              <a:p>
                <a:pPr fontAlgn="auto">
                  <a:spcBef>
                    <a:spcPts val="0"/>
                  </a:spcBef>
                  <a:spcAft>
                    <a:spcPts val="0"/>
                  </a:spcAft>
                </a:pPr>
                <a:endParaRPr lang="zh-CN" altLang="en-US">
                  <a:solidFill>
                    <a:srgbClr val="FFFFCC"/>
                  </a:solidFill>
                  <a:latin typeface="Arial Narrow"/>
                  <a:cs typeface="+mn-cs"/>
                </a:endParaRPr>
              </a:p>
            </p:txBody>
          </p:sp>
          <p:sp>
            <p:nvSpPr>
              <p:cNvPr id="225" name="Rectangle 72">
                <a:extLst>
                  <a:ext uri="{FF2B5EF4-FFF2-40B4-BE49-F238E27FC236}">
                    <a16:creationId xmlns:a16="http://schemas.microsoft.com/office/drawing/2014/main" id="{F933C539-B88B-37D6-9EB7-3904A2BECD63}"/>
                  </a:ext>
                </a:extLst>
              </p:cNvPr>
              <p:cNvSpPr>
                <a:spLocks noChangeArrowheads="1"/>
              </p:cNvSpPr>
              <p:nvPr/>
            </p:nvSpPr>
            <p:spPr bwMode="auto">
              <a:xfrm>
                <a:off x="2016" y="1440"/>
                <a:ext cx="144" cy="144"/>
              </a:xfrm>
              <a:prstGeom prst="rect">
                <a:avLst/>
              </a:prstGeom>
              <a:noFill/>
              <a:ln w="22225" cap="sq">
                <a:solidFill>
                  <a:srgbClr val="000080"/>
                </a:solidFill>
                <a:miter lim="800000"/>
                <a:headEnd type="none" w="sm" len="sm"/>
                <a:tailEnd type="none" w="sm" len="sm"/>
              </a:ln>
            </p:spPr>
            <p:txBody>
              <a:bodyPr wrap="none" anchor="ctr"/>
              <a:lstStyle/>
              <a:p>
                <a:pPr fontAlgn="auto">
                  <a:spcBef>
                    <a:spcPts val="0"/>
                  </a:spcBef>
                  <a:spcAft>
                    <a:spcPts val="0"/>
                  </a:spcAft>
                </a:pPr>
                <a:endParaRPr lang="zh-CN" altLang="en-US">
                  <a:solidFill>
                    <a:srgbClr val="FFFFCC"/>
                  </a:solidFill>
                  <a:latin typeface="Arial Narrow"/>
                  <a:cs typeface="+mn-cs"/>
                </a:endParaRPr>
              </a:p>
            </p:txBody>
          </p:sp>
        </p:grpSp>
        <p:grpSp>
          <p:nvGrpSpPr>
            <p:cNvPr id="169" name="Group 73">
              <a:extLst>
                <a:ext uri="{FF2B5EF4-FFF2-40B4-BE49-F238E27FC236}">
                  <a16:creationId xmlns:a16="http://schemas.microsoft.com/office/drawing/2014/main" id="{AE44A590-5D2B-B79E-02E4-DC2FA0EFE08C}"/>
                </a:ext>
              </a:extLst>
            </p:cNvPr>
            <p:cNvGrpSpPr>
              <a:grpSpLocks/>
            </p:cNvGrpSpPr>
            <p:nvPr/>
          </p:nvGrpSpPr>
          <p:grpSpPr bwMode="auto">
            <a:xfrm>
              <a:off x="3013" y="1462"/>
              <a:ext cx="576" cy="144"/>
              <a:chOff x="1584" y="1440"/>
              <a:chExt cx="576" cy="144"/>
            </a:xfrm>
          </p:grpSpPr>
          <p:sp>
            <p:nvSpPr>
              <p:cNvPr id="218" name="Rectangle 74">
                <a:extLst>
                  <a:ext uri="{FF2B5EF4-FFF2-40B4-BE49-F238E27FC236}">
                    <a16:creationId xmlns:a16="http://schemas.microsoft.com/office/drawing/2014/main" id="{F2D5C2C3-E579-878F-22A1-2E1D2017B414}"/>
                  </a:ext>
                </a:extLst>
              </p:cNvPr>
              <p:cNvSpPr>
                <a:spLocks noChangeArrowheads="1"/>
              </p:cNvSpPr>
              <p:nvPr/>
            </p:nvSpPr>
            <p:spPr bwMode="auto">
              <a:xfrm>
                <a:off x="1584" y="1440"/>
                <a:ext cx="144" cy="144"/>
              </a:xfrm>
              <a:prstGeom prst="rect">
                <a:avLst/>
              </a:prstGeom>
              <a:noFill/>
              <a:ln w="22225" cap="sq">
                <a:solidFill>
                  <a:srgbClr val="000080"/>
                </a:solidFill>
                <a:miter lim="800000"/>
                <a:headEnd type="none" w="sm" len="sm"/>
                <a:tailEnd type="none" w="sm" len="sm"/>
              </a:ln>
            </p:spPr>
            <p:txBody>
              <a:bodyPr wrap="none" anchor="ctr"/>
              <a:lstStyle/>
              <a:p>
                <a:pPr fontAlgn="auto">
                  <a:spcBef>
                    <a:spcPts val="0"/>
                  </a:spcBef>
                  <a:spcAft>
                    <a:spcPts val="0"/>
                  </a:spcAft>
                </a:pPr>
                <a:endParaRPr lang="zh-CN" altLang="en-US">
                  <a:solidFill>
                    <a:srgbClr val="FFFFCC"/>
                  </a:solidFill>
                  <a:latin typeface="Arial Narrow"/>
                  <a:cs typeface="+mn-cs"/>
                </a:endParaRPr>
              </a:p>
            </p:txBody>
          </p:sp>
          <p:sp>
            <p:nvSpPr>
              <p:cNvPr id="219" name="Rectangle 75">
                <a:extLst>
                  <a:ext uri="{FF2B5EF4-FFF2-40B4-BE49-F238E27FC236}">
                    <a16:creationId xmlns:a16="http://schemas.microsoft.com/office/drawing/2014/main" id="{C31393FE-3CD6-1C23-F416-502FC22B68FD}"/>
                  </a:ext>
                </a:extLst>
              </p:cNvPr>
              <p:cNvSpPr>
                <a:spLocks noChangeArrowheads="1"/>
              </p:cNvSpPr>
              <p:nvPr/>
            </p:nvSpPr>
            <p:spPr bwMode="auto">
              <a:xfrm>
                <a:off x="1728" y="1440"/>
                <a:ext cx="144" cy="144"/>
              </a:xfrm>
              <a:prstGeom prst="rect">
                <a:avLst/>
              </a:prstGeom>
              <a:noFill/>
              <a:ln w="22225" cap="sq">
                <a:solidFill>
                  <a:srgbClr val="000080"/>
                </a:solidFill>
                <a:miter lim="800000"/>
                <a:headEnd type="none" w="sm" len="sm"/>
                <a:tailEnd type="none" w="sm" len="sm"/>
              </a:ln>
            </p:spPr>
            <p:txBody>
              <a:bodyPr wrap="none" anchor="ctr"/>
              <a:lstStyle/>
              <a:p>
                <a:pPr fontAlgn="auto">
                  <a:spcBef>
                    <a:spcPts val="0"/>
                  </a:spcBef>
                  <a:spcAft>
                    <a:spcPts val="0"/>
                  </a:spcAft>
                </a:pPr>
                <a:endParaRPr lang="zh-CN" altLang="en-US">
                  <a:solidFill>
                    <a:srgbClr val="FFFFCC"/>
                  </a:solidFill>
                  <a:latin typeface="Arial Narrow"/>
                  <a:cs typeface="+mn-cs"/>
                </a:endParaRPr>
              </a:p>
            </p:txBody>
          </p:sp>
          <p:sp>
            <p:nvSpPr>
              <p:cNvPr id="220" name="Rectangle 76">
                <a:extLst>
                  <a:ext uri="{FF2B5EF4-FFF2-40B4-BE49-F238E27FC236}">
                    <a16:creationId xmlns:a16="http://schemas.microsoft.com/office/drawing/2014/main" id="{6C54454B-578D-6637-FA06-483A9A6F9CE7}"/>
                  </a:ext>
                </a:extLst>
              </p:cNvPr>
              <p:cNvSpPr>
                <a:spLocks noChangeArrowheads="1"/>
              </p:cNvSpPr>
              <p:nvPr/>
            </p:nvSpPr>
            <p:spPr bwMode="auto">
              <a:xfrm>
                <a:off x="1872" y="1440"/>
                <a:ext cx="144" cy="144"/>
              </a:xfrm>
              <a:prstGeom prst="rect">
                <a:avLst/>
              </a:prstGeom>
              <a:noFill/>
              <a:ln w="22225" cap="sq">
                <a:solidFill>
                  <a:srgbClr val="000080"/>
                </a:solidFill>
                <a:miter lim="800000"/>
                <a:headEnd type="none" w="sm" len="sm"/>
                <a:tailEnd type="none" w="sm" len="sm"/>
              </a:ln>
            </p:spPr>
            <p:txBody>
              <a:bodyPr wrap="none" anchor="ctr"/>
              <a:lstStyle/>
              <a:p>
                <a:pPr fontAlgn="auto">
                  <a:spcBef>
                    <a:spcPts val="0"/>
                  </a:spcBef>
                  <a:spcAft>
                    <a:spcPts val="0"/>
                  </a:spcAft>
                </a:pPr>
                <a:endParaRPr lang="zh-CN" altLang="en-US">
                  <a:solidFill>
                    <a:srgbClr val="FFFFCC"/>
                  </a:solidFill>
                  <a:latin typeface="Arial Narrow"/>
                  <a:cs typeface="+mn-cs"/>
                </a:endParaRPr>
              </a:p>
            </p:txBody>
          </p:sp>
          <p:sp>
            <p:nvSpPr>
              <p:cNvPr id="221" name="Rectangle 77">
                <a:extLst>
                  <a:ext uri="{FF2B5EF4-FFF2-40B4-BE49-F238E27FC236}">
                    <a16:creationId xmlns:a16="http://schemas.microsoft.com/office/drawing/2014/main" id="{BFFF3968-2649-00B3-8EE2-45C4B87AB838}"/>
                  </a:ext>
                </a:extLst>
              </p:cNvPr>
              <p:cNvSpPr>
                <a:spLocks noChangeArrowheads="1"/>
              </p:cNvSpPr>
              <p:nvPr/>
            </p:nvSpPr>
            <p:spPr bwMode="auto">
              <a:xfrm>
                <a:off x="2016" y="1440"/>
                <a:ext cx="144" cy="144"/>
              </a:xfrm>
              <a:prstGeom prst="rect">
                <a:avLst/>
              </a:prstGeom>
              <a:noFill/>
              <a:ln w="22225" cap="sq">
                <a:solidFill>
                  <a:srgbClr val="000080"/>
                </a:solidFill>
                <a:miter lim="800000"/>
                <a:headEnd type="none" w="sm" len="sm"/>
                <a:tailEnd type="none" w="sm" len="sm"/>
              </a:ln>
            </p:spPr>
            <p:txBody>
              <a:bodyPr wrap="none" anchor="ctr"/>
              <a:lstStyle/>
              <a:p>
                <a:pPr fontAlgn="auto">
                  <a:spcBef>
                    <a:spcPts val="0"/>
                  </a:spcBef>
                  <a:spcAft>
                    <a:spcPts val="0"/>
                  </a:spcAft>
                </a:pPr>
                <a:endParaRPr lang="zh-CN" altLang="en-US">
                  <a:solidFill>
                    <a:srgbClr val="FFFFCC"/>
                  </a:solidFill>
                  <a:latin typeface="Arial Narrow"/>
                  <a:cs typeface="+mn-cs"/>
                </a:endParaRPr>
              </a:p>
            </p:txBody>
          </p:sp>
        </p:grpSp>
        <p:grpSp>
          <p:nvGrpSpPr>
            <p:cNvPr id="170" name="Group 78">
              <a:extLst>
                <a:ext uri="{FF2B5EF4-FFF2-40B4-BE49-F238E27FC236}">
                  <a16:creationId xmlns:a16="http://schemas.microsoft.com/office/drawing/2014/main" id="{83B082DD-C56D-BC69-AD37-0B36F3966F9A}"/>
                </a:ext>
              </a:extLst>
            </p:cNvPr>
            <p:cNvGrpSpPr>
              <a:grpSpLocks/>
            </p:cNvGrpSpPr>
            <p:nvPr/>
          </p:nvGrpSpPr>
          <p:grpSpPr bwMode="auto">
            <a:xfrm>
              <a:off x="3298" y="838"/>
              <a:ext cx="864" cy="144"/>
              <a:chOff x="528" y="960"/>
              <a:chExt cx="864" cy="144"/>
            </a:xfrm>
          </p:grpSpPr>
          <p:sp>
            <p:nvSpPr>
              <p:cNvPr id="212" name="Rectangle 79">
                <a:extLst>
                  <a:ext uri="{FF2B5EF4-FFF2-40B4-BE49-F238E27FC236}">
                    <a16:creationId xmlns:a16="http://schemas.microsoft.com/office/drawing/2014/main" id="{B42F8EF4-042F-5D1A-48C2-F87F9FEEFE92}"/>
                  </a:ext>
                </a:extLst>
              </p:cNvPr>
              <p:cNvSpPr>
                <a:spLocks noChangeArrowheads="1"/>
              </p:cNvSpPr>
              <p:nvPr/>
            </p:nvSpPr>
            <p:spPr bwMode="auto">
              <a:xfrm>
                <a:off x="672" y="960"/>
                <a:ext cx="144" cy="144"/>
              </a:xfrm>
              <a:prstGeom prst="rect">
                <a:avLst/>
              </a:prstGeom>
              <a:noFill/>
              <a:ln w="22225" cap="sq">
                <a:solidFill>
                  <a:srgbClr val="000080"/>
                </a:solidFill>
                <a:miter lim="800000"/>
                <a:headEnd type="none" w="sm" len="sm"/>
                <a:tailEnd type="none" w="sm" len="sm"/>
              </a:ln>
            </p:spPr>
            <p:txBody>
              <a:bodyPr wrap="none" anchor="ctr"/>
              <a:lstStyle/>
              <a:p>
                <a:pPr fontAlgn="auto">
                  <a:spcBef>
                    <a:spcPts val="0"/>
                  </a:spcBef>
                  <a:spcAft>
                    <a:spcPts val="0"/>
                  </a:spcAft>
                </a:pPr>
                <a:endParaRPr lang="zh-CN" altLang="en-US">
                  <a:solidFill>
                    <a:srgbClr val="FFFFCC"/>
                  </a:solidFill>
                  <a:latin typeface="Arial Narrow"/>
                  <a:cs typeface="+mn-cs"/>
                </a:endParaRPr>
              </a:p>
            </p:txBody>
          </p:sp>
          <p:sp>
            <p:nvSpPr>
              <p:cNvPr id="213" name="Rectangle 80">
                <a:extLst>
                  <a:ext uri="{FF2B5EF4-FFF2-40B4-BE49-F238E27FC236}">
                    <a16:creationId xmlns:a16="http://schemas.microsoft.com/office/drawing/2014/main" id="{61BC268D-F07F-1534-A97B-77A1B9F8E6EA}"/>
                  </a:ext>
                </a:extLst>
              </p:cNvPr>
              <p:cNvSpPr>
                <a:spLocks noChangeArrowheads="1"/>
              </p:cNvSpPr>
              <p:nvPr/>
            </p:nvSpPr>
            <p:spPr bwMode="auto">
              <a:xfrm>
                <a:off x="816" y="960"/>
                <a:ext cx="144" cy="144"/>
              </a:xfrm>
              <a:prstGeom prst="rect">
                <a:avLst/>
              </a:prstGeom>
              <a:noFill/>
              <a:ln w="22225" cap="sq">
                <a:solidFill>
                  <a:srgbClr val="000080"/>
                </a:solidFill>
                <a:miter lim="800000"/>
                <a:headEnd type="none" w="sm" len="sm"/>
                <a:tailEnd type="none" w="sm" len="sm"/>
              </a:ln>
            </p:spPr>
            <p:txBody>
              <a:bodyPr wrap="none" anchor="ctr"/>
              <a:lstStyle/>
              <a:p>
                <a:pPr fontAlgn="auto">
                  <a:spcBef>
                    <a:spcPts val="0"/>
                  </a:spcBef>
                  <a:spcAft>
                    <a:spcPts val="0"/>
                  </a:spcAft>
                </a:pPr>
                <a:endParaRPr lang="zh-CN" altLang="en-US">
                  <a:solidFill>
                    <a:srgbClr val="FFFFCC"/>
                  </a:solidFill>
                  <a:latin typeface="Arial Narrow"/>
                  <a:cs typeface="+mn-cs"/>
                </a:endParaRPr>
              </a:p>
            </p:txBody>
          </p:sp>
          <p:sp>
            <p:nvSpPr>
              <p:cNvPr id="214" name="Rectangle 81">
                <a:extLst>
                  <a:ext uri="{FF2B5EF4-FFF2-40B4-BE49-F238E27FC236}">
                    <a16:creationId xmlns:a16="http://schemas.microsoft.com/office/drawing/2014/main" id="{BB040BDE-52A7-68B0-420F-4DACCCEA6AA6}"/>
                  </a:ext>
                </a:extLst>
              </p:cNvPr>
              <p:cNvSpPr>
                <a:spLocks noChangeArrowheads="1"/>
              </p:cNvSpPr>
              <p:nvPr/>
            </p:nvSpPr>
            <p:spPr bwMode="auto">
              <a:xfrm>
                <a:off x="960" y="960"/>
                <a:ext cx="144" cy="144"/>
              </a:xfrm>
              <a:prstGeom prst="rect">
                <a:avLst/>
              </a:prstGeom>
              <a:noFill/>
              <a:ln w="22225" cap="sq">
                <a:solidFill>
                  <a:srgbClr val="000080"/>
                </a:solidFill>
                <a:miter lim="800000"/>
                <a:headEnd type="none" w="sm" len="sm"/>
                <a:tailEnd type="none" w="sm" len="sm"/>
              </a:ln>
            </p:spPr>
            <p:txBody>
              <a:bodyPr wrap="none" anchor="ctr"/>
              <a:lstStyle/>
              <a:p>
                <a:pPr fontAlgn="auto">
                  <a:spcBef>
                    <a:spcPts val="0"/>
                  </a:spcBef>
                  <a:spcAft>
                    <a:spcPts val="0"/>
                  </a:spcAft>
                </a:pPr>
                <a:endParaRPr lang="zh-CN" altLang="en-US">
                  <a:solidFill>
                    <a:srgbClr val="FFFFCC"/>
                  </a:solidFill>
                  <a:latin typeface="Arial Narrow"/>
                  <a:cs typeface="+mn-cs"/>
                </a:endParaRPr>
              </a:p>
            </p:txBody>
          </p:sp>
          <p:sp>
            <p:nvSpPr>
              <p:cNvPr id="215" name="Rectangle 82">
                <a:extLst>
                  <a:ext uri="{FF2B5EF4-FFF2-40B4-BE49-F238E27FC236}">
                    <a16:creationId xmlns:a16="http://schemas.microsoft.com/office/drawing/2014/main" id="{647340FD-D610-D7FE-77B1-0F06C424C8EC}"/>
                  </a:ext>
                </a:extLst>
              </p:cNvPr>
              <p:cNvSpPr>
                <a:spLocks noChangeArrowheads="1"/>
              </p:cNvSpPr>
              <p:nvPr/>
            </p:nvSpPr>
            <p:spPr bwMode="auto">
              <a:xfrm>
                <a:off x="1104" y="960"/>
                <a:ext cx="144" cy="144"/>
              </a:xfrm>
              <a:prstGeom prst="rect">
                <a:avLst/>
              </a:prstGeom>
              <a:noFill/>
              <a:ln w="22225" cap="sq">
                <a:solidFill>
                  <a:srgbClr val="000080"/>
                </a:solidFill>
                <a:miter lim="800000"/>
                <a:headEnd type="none" w="sm" len="sm"/>
                <a:tailEnd type="none" w="sm" len="sm"/>
              </a:ln>
            </p:spPr>
            <p:txBody>
              <a:bodyPr wrap="none" anchor="ctr"/>
              <a:lstStyle/>
              <a:p>
                <a:pPr fontAlgn="auto">
                  <a:spcBef>
                    <a:spcPts val="0"/>
                  </a:spcBef>
                  <a:spcAft>
                    <a:spcPts val="0"/>
                  </a:spcAft>
                </a:pPr>
                <a:endParaRPr lang="zh-CN" altLang="en-US">
                  <a:solidFill>
                    <a:srgbClr val="FFFFCC"/>
                  </a:solidFill>
                  <a:latin typeface="Arial Narrow"/>
                  <a:cs typeface="+mn-cs"/>
                </a:endParaRPr>
              </a:p>
            </p:txBody>
          </p:sp>
          <p:sp>
            <p:nvSpPr>
              <p:cNvPr id="216" name="Rectangle 83">
                <a:extLst>
                  <a:ext uri="{FF2B5EF4-FFF2-40B4-BE49-F238E27FC236}">
                    <a16:creationId xmlns:a16="http://schemas.microsoft.com/office/drawing/2014/main" id="{1842204C-78D5-881B-40EA-61B6374044D8}"/>
                  </a:ext>
                </a:extLst>
              </p:cNvPr>
              <p:cNvSpPr>
                <a:spLocks noChangeArrowheads="1"/>
              </p:cNvSpPr>
              <p:nvPr/>
            </p:nvSpPr>
            <p:spPr bwMode="auto">
              <a:xfrm>
                <a:off x="1248" y="960"/>
                <a:ext cx="144" cy="144"/>
              </a:xfrm>
              <a:prstGeom prst="rect">
                <a:avLst/>
              </a:prstGeom>
              <a:noFill/>
              <a:ln w="22225" cap="sq">
                <a:solidFill>
                  <a:srgbClr val="000080"/>
                </a:solidFill>
                <a:miter lim="800000"/>
                <a:headEnd type="none" w="sm" len="sm"/>
                <a:tailEnd type="none" w="sm" len="sm"/>
              </a:ln>
            </p:spPr>
            <p:txBody>
              <a:bodyPr wrap="none" anchor="ctr"/>
              <a:lstStyle/>
              <a:p>
                <a:pPr fontAlgn="auto">
                  <a:spcBef>
                    <a:spcPts val="0"/>
                  </a:spcBef>
                  <a:spcAft>
                    <a:spcPts val="0"/>
                  </a:spcAft>
                </a:pPr>
                <a:endParaRPr lang="zh-CN" altLang="en-US">
                  <a:solidFill>
                    <a:srgbClr val="FFFFCC"/>
                  </a:solidFill>
                  <a:latin typeface="Arial Narrow"/>
                  <a:cs typeface="+mn-cs"/>
                </a:endParaRPr>
              </a:p>
            </p:txBody>
          </p:sp>
          <p:sp>
            <p:nvSpPr>
              <p:cNvPr id="217" name="Rectangle 84">
                <a:extLst>
                  <a:ext uri="{FF2B5EF4-FFF2-40B4-BE49-F238E27FC236}">
                    <a16:creationId xmlns:a16="http://schemas.microsoft.com/office/drawing/2014/main" id="{F5A4D6D2-627B-DD48-990C-93D4EC7395AD}"/>
                  </a:ext>
                </a:extLst>
              </p:cNvPr>
              <p:cNvSpPr>
                <a:spLocks noChangeArrowheads="1"/>
              </p:cNvSpPr>
              <p:nvPr/>
            </p:nvSpPr>
            <p:spPr bwMode="auto">
              <a:xfrm>
                <a:off x="528" y="960"/>
                <a:ext cx="144" cy="144"/>
              </a:xfrm>
              <a:prstGeom prst="rect">
                <a:avLst/>
              </a:prstGeom>
              <a:noFill/>
              <a:ln w="22225" cap="sq">
                <a:solidFill>
                  <a:srgbClr val="000080"/>
                </a:solidFill>
                <a:miter lim="800000"/>
                <a:headEnd type="none" w="sm" len="sm"/>
                <a:tailEnd type="none" w="sm" len="sm"/>
              </a:ln>
            </p:spPr>
            <p:txBody>
              <a:bodyPr wrap="none" anchor="ctr"/>
              <a:lstStyle/>
              <a:p>
                <a:pPr fontAlgn="auto">
                  <a:spcBef>
                    <a:spcPts val="0"/>
                  </a:spcBef>
                  <a:spcAft>
                    <a:spcPts val="0"/>
                  </a:spcAft>
                </a:pPr>
                <a:endParaRPr lang="zh-CN" altLang="en-US">
                  <a:solidFill>
                    <a:srgbClr val="FFFFCC"/>
                  </a:solidFill>
                  <a:latin typeface="Arial Narrow"/>
                  <a:cs typeface="+mn-cs"/>
                </a:endParaRPr>
              </a:p>
            </p:txBody>
          </p:sp>
        </p:grpSp>
        <p:grpSp>
          <p:nvGrpSpPr>
            <p:cNvPr id="171" name="Group 85">
              <a:extLst>
                <a:ext uri="{FF2B5EF4-FFF2-40B4-BE49-F238E27FC236}">
                  <a16:creationId xmlns:a16="http://schemas.microsoft.com/office/drawing/2014/main" id="{8DC6AD7F-48B3-7C9D-7070-3EE37DFAA3AD}"/>
                </a:ext>
              </a:extLst>
            </p:cNvPr>
            <p:cNvGrpSpPr>
              <a:grpSpLocks/>
            </p:cNvGrpSpPr>
            <p:nvPr/>
          </p:nvGrpSpPr>
          <p:grpSpPr bwMode="auto">
            <a:xfrm>
              <a:off x="4354" y="838"/>
              <a:ext cx="864" cy="144"/>
              <a:chOff x="528" y="960"/>
              <a:chExt cx="864" cy="144"/>
            </a:xfrm>
          </p:grpSpPr>
          <p:sp>
            <p:nvSpPr>
              <p:cNvPr id="206" name="Rectangle 86">
                <a:extLst>
                  <a:ext uri="{FF2B5EF4-FFF2-40B4-BE49-F238E27FC236}">
                    <a16:creationId xmlns:a16="http://schemas.microsoft.com/office/drawing/2014/main" id="{DB57002E-1173-C55C-84DD-B2F78F36D9B8}"/>
                  </a:ext>
                </a:extLst>
              </p:cNvPr>
              <p:cNvSpPr>
                <a:spLocks noChangeArrowheads="1"/>
              </p:cNvSpPr>
              <p:nvPr/>
            </p:nvSpPr>
            <p:spPr bwMode="auto">
              <a:xfrm>
                <a:off x="672" y="960"/>
                <a:ext cx="144" cy="144"/>
              </a:xfrm>
              <a:prstGeom prst="rect">
                <a:avLst/>
              </a:prstGeom>
              <a:noFill/>
              <a:ln w="22225" cap="sq">
                <a:solidFill>
                  <a:srgbClr val="000080"/>
                </a:solidFill>
                <a:miter lim="800000"/>
                <a:headEnd type="none" w="sm" len="sm"/>
                <a:tailEnd type="none" w="sm" len="sm"/>
              </a:ln>
            </p:spPr>
            <p:txBody>
              <a:bodyPr wrap="none" anchor="ctr"/>
              <a:lstStyle/>
              <a:p>
                <a:pPr fontAlgn="auto">
                  <a:spcBef>
                    <a:spcPts val="0"/>
                  </a:spcBef>
                  <a:spcAft>
                    <a:spcPts val="0"/>
                  </a:spcAft>
                </a:pPr>
                <a:endParaRPr lang="zh-CN" altLang="en-US">
                  <a:solidFill>
                    <a:srgbClr val="FFFFCC"/>
                  </a:solidFill>
                  <a:latin typeface="Arial Narrow"/>
                  <a:cs typeface="+mn-cs"/>
                </a:endParaRPr>
              </a:p>
            </p:txBody>
          </p:sp>
          <p:sp>
            <p:nvSpPr>
              <p:cNvPr id="207" name="Rectangle 87">
                <a:extLst>
                  <a:ext uri="{FF2B5EF4-FFF2-40B4-BE49-F238E27FC236}">
                    <a16:creationId xmlns:a16="http://schemas.microsoft.com/office/drawing/2014/main" id="{F381FC79-4790-871F-AAAF-BDE52F2224E2}"/>
                  </a:ext>
                </a:extLst>
              </p:cNvPr>
              <p:cNvSpPr>
                <a:spLocks noChangeArrowheads="1"/>
              </p:cNvSpPr>
              <p:nvPr/>
            </p:nvSpPr>
            <p:spPr bwMode="auto">
              <a:xfrm>
                <a:off x="816" y="960"/>
                <a:ext cx="144" cy="144"/>
              </a:xfrm>
              <a:prstGeom prst="rect">
                <a:avLst/>
              </a:prstGeom>
              <a:noFill/>
              <a:ln w="22225" cap="sq">
                <a:solidFill>
                  <a:srgbClr val="000080"/>
                </a:solidFill>
                <a:miter lim="800000"/>
                <a:headEnd type="none" w="sm" len="sm"/>
                <a:tailEnd type="none" w="sm" len="sm"/>
              </a:ln>
            </p:spPr>
            <p:txBody>
              <a:bodyPr wrap="none" anchor="ctr"/>
              <a:lstStyle/>
              <a:p>
                <a:pPr fontAlgn="auto">
                  <a:spcBef>
                    <a:spcPts val="0"/>
                  </a:spcBef>
                  <a:spcAft>
                    <a:spcPts val="0"/>
                  </a:spcAft>
                </a:pPr>
                <a:endParaRPr lang="zh-CN" altLang="en-US">
                  <a:solidFill>
                    <a:srgbClr val="FFFFCC"/>
                  </a:solidFill>
                  <a:latin typeface="Arial Narrow"/>
                  <a:cs typeface="+mn-cs"/>
                </a:endParaRPr>
              </a:p>
            </p:txBody>
          </p:sp>
          <p:sp>
            <p:nvSpPr>
              <p:cNvPr id="208" name="Rectangle 88">
                <a:extLst>
                  <a:ext uri="{FF2B5EF4-FFF2-40B4-BE49-F238E27FC236}">
                    <a16:creationId xmlns:a16="http://schemas.microsoft.com/office/drawing/2014/main" id="{1D738614-EF7E-8C0E-1D86-651F3652C79A}"/>
                  </a:ext>
                </a:extLst>
              </p:cNvPr>
              <p:cNvSpPr>
                <a:spLocks noChangeArrowheads="1"/>
              </p:cNvSpPr>
              <p:nvPr/>
            </p:nvSpPr>
            <p:spPr bwMode="auto">
              <a:xfrm>
                <a:off x="960" y="960"/>
                <a:ext cx="144" cy="144"/>
              </a:xfrm>
              <a:prstGeom prst="rect">
                <a:avLst/>
              </a:prstGeom>
              <a:noFill/>
              <a:ln w="22225" cap="sq">
                <a:solidFill>
                  <a:srgbClr val="000080"/>
                </a:solidFill>
                <a:miter lim="800000"/>
                <a:headEnd type="none" w="sm" len="sm"/>
                <a:tailEnd type="none" w="sm" len="sm"/>
              </a:ln>
            </p:spPr>
            <p:txBody>
              <a:bodyPr wrap="none" anchor="ctr"/>
              <a:lstStyle/>
              <a:p>
                <a:pPr fontAlgn="auto">
                  <a:spcBef>
                    <a:spcPts val="0"/>
                  </a:spcBef>
                  <a:spcAft>
                    <a:spcPts val="0"/>
                  </a:spcAft>
                </a:pPr>
                <a:endParaRPr lang="zh-CN" altLang="en-US">
                  <a:solidFill>
                    <a:srgbClr val="FFFFCC"/>
                  </a:solidFill>
                  <a:latin typeface="Arial Narrow"/>
                  <a:cs typeface="+mn-cs"/>
                </a:endParaRPr>
              </a:p>
            </p:txBody>
          </p:sp>
          <p:sp>
            <p:nvSpPr>
              <p:cNvPr id="209" name="Rectangle 89">
                <a:extLst>
                  <a:ext uri="{FF2B5EF4-FFF2-40B4-BE49-F238E27FC236}">
                    <a16:creationId xmlns:a16="http://schemas.microsoft.com/office/drawing/2014/main" id="{9F0666C5-733C-1584-4189-4184A3614B66}"/>
                  </a:ext>
                </a:extLst>
              </p:cNvPr>
              <p:cNvSpPr>
                <a:spLocks noChangeArrowheads="1"/>
              </p:cNvSpPr>
              <p:nvPr/>
            </p:nvSpPr>
            <p:spPr bwMode="auto">
              <a:xfrm>
                <a:off x="1104" y="960"/>
                <a:ext cx="144" cy="144"/>
              </a:xfrm>
              <a:prstGeom prst="rect">
                <a:avLst/>
              </a:prstGeom>
              <a:noFill/>
              <a:ln w="22225" cap="sq">
                <a:solidFill>
                  <a:srgbClr val="000080"/>
                </a:solidFill>
                <a:miter lim="800000"/>
                <a:headEnd type="none" w="sm" len="sm"/>
                <a:tailEnd type="none" w="sm" len="sm"/>
              </a:ln>
            </p:spPr>
            <p:txBody>
              <a:bodyPr wrap="none" anchor="ctr"/>
              <a:lstStyle/>
              <a:p>
                <a:pPr fontAlgn="auto">
                  <a:spcBef>
                    <a:spcPts val="0"/>
                  </a:spcBef>
                  <a:spcAft>
                    <a:spcPts val="0"/>
                  </a:spcAft>
                </a:pPr>
                <a:endParaRPr lang="zh-CN" altLang="en-US">
                  <a:solidFill>
                    <a:srgbClr val="FFFFCC"/>
                  </a:solidFill>
                  <a:latin typeface="Arial Narrow"/>
                  <a:cs typeface="+mn-cs"/>
                </a:endParaRPr>
              </a:p>
            </p:txBody>
          </p:sp>
          <p:sp>
            <p:nvSpPr>
              <p:cNvPr id="210" name="Rectangle 90">
                <a:extLst>
                  <a:ext uri="{FF2B5EF4-FFF2-40B4-BE49-F238E27FC236}">
                    <a16:creationId xmlns:a16="http://schemas.microsoft.com/office/drawing/2014/main" id="{E3077764-02D1-6593-3A10-8445C756A82D}"/>
                  </a:ext>
                </a:extLst>
              </p:cNvPr>
              <p:cNvSpPr>
                <a:spLocks noChangeArrowheads="1"/>
              </p:cNvSpPr>
              <p:nvPr/>
            </p:nvSpPr>
            <p:spPr bwMode="auto">
              <a:xfrm>
                <a:off x="1248" y="960"/>
                <a:ext cx="144" cy="144"/>
              </a:xfrm>
              <a:prstGeom prst="rect">
                <a:avLst/>
              </a:prstGeom>
              <a:noFill/>
              <a:ln w="22225" cap="sq">
                <a:solidFill>
                  <a:srgbClr val="000080"/>
                </a:solidFill>
                <a:miter lim="800000"/>
                <a:headEnd type="none" w="sm" len="sm"/>
                <a:tailEnd type="none" w="sm" len="sm"/>
              </a:ln>
            </p:spPr>
            <p:txBody>
              <a:bodyPr wrap="none" anchor="ctr"/>
              <a:lstStyle/>
              <a:p>
                <a:pPr fontAlgn="auto">
                  <a:spcBef>
                    <a:spcPts val="0"/>
                  </a:spcBef>
                  <a:spcAft>
                    <a:spcPts val="0"/>
                  </a:spcAft>
                </a:pPr>
                <a:endParaRPr lang="zh-CN" altLang="en-US">
                  <a:solidFill>
                    <a:srgbClr val="FFFFCC"/>
                  </a:solidFill>
                  <a:latin typeface="Arial Narrow"/>
                  <a:cs typeface="+mn-cs"/>
                </a:endParaRPr>
              </a:p>
            </p:txBody>
          </p:sp>
          <p:sp>
            <p:nvSpPr>
              <p:cNvPr id="211" name="Rectangle 91">
                <a:extLst>
                  <a:ext uri="{FF2B5EF4-FFF2-40B4-BE49-F238E27FC236}">
                    <a16:creationId xmlns:a16="http://schemas.microsoft.com/office/drawing/2014/main" id="{CE94EEF8-1592-8AFF-458B-2B9C0D8526B0}"/>
                  </a:ext>
                </a:extLst>
              </p:cNvPr>
              <p:cNvSpPr>
                <a:spLocks noChangeArrowheads="1"/>
              </p:cNvSpPr>
              <p:nvPr/>
            </p:nvSpPr>
            <p:spPr bwMode="auto">
              <a:xfrm>
                <a:off x="528" y="960"/>
                <a:ext cx="144" cy="144"/>
              </a:xfrm>
              <a:prstGeom prst="rect">
                <a:avLst/>
              </a:prstGeom>
              <a:noFill/>
              <a:ln w="22225" cap="sq">
                <a:solidFill>
                  <a:srgbClr val="000080"/>
                </a:solidFill>
                <a:miter lim="800000"/>
                <a:headEnd type="none" w="sm" len="sm"/>
                <a:tailEnd type="none" w="sm" len="sm"/>
              </a:ln>
            </p:spPr>
            <p:txBody>
              <a:bodyPr wrap="none" anchor="ctr"/>
              <a:lstStyle/>
              <a:p>
                <a:pPr fontAlgn="auto">
                  <a:spcBef>
                    <a:spcPts val="0"/>
                  </a:spcBef>
                  <a:spcAft>
                    <a:spcPts val="0"/>
                  </a:spcAft>
                </a:pPr>
                <a:endParaRPr lang="zh-CN" altLang="en-US">
                  <a:solidFill>
                    <a:srgbClr val="FFFFCC"/>
                  </a:solidFill>
                  <a:latin typeface="Arial Narrow"/>
                  <a:cs typeface="+mn-cs"/>
                </a:endParaRPr>
              </a:p>
            </p:txBody>
          </p:sp>
        </p:grpSp>
        <p:grpSp>
          <p:nvGrpSpPr>
            <p:cNvPr id="172" name="Group 92">
              <a:extLst>
                <a:ext uri="{FF2B5EF4-FFF2-40B4-BE49-F238E27FC236}">
                  <a16:creationId xmlns:a16="http://schemas.microsoft.com/office/drawing/2014/main" id="{57C08EFC-BDAA-DB67-2CD7-AA19A5DEDF0E}"/>
                </a:ext>
              </a:extLst>
            </p:cNvPr>
            <p:cNvGrpSpPr>
              <a:grpSpLocks/>
            </p:cNvGrpSpPr>
            <p:nvPr/>
          </p:nvGrpSpPr>
          <p:grpSpPr bwMode="auto">
            <a:xfrm>
              <a:off x="4018" y="1462"/>
              <a:ext cx="864" cy="144"/>
              <a:chOff x="528" y="960"/>
              <a:chExt cx="864" cy="144"/>
            </a:xfrm>
          </p:grpSpPr>
          <p:sp>
            <p:nvSpPr>
              <p:cNvPr id="200" name="Rectangle 93">
                <a:extLst>
                  <a:ext uri="{FF2B5EF4-FFF2-40B4-BE49-F238E27FC236}">
                    <a16:creationId xmlns:a16="http://schemas.microsoft.com/office/drawing/2014/main" id="{3E78B496-17C4-EE17-432C-4B88C70C0FF7}"/>
                  </a:ext>
                </a:extLst>
              </p:cNvPr>
              <p:cNvSpPr>
                <a:spLocks noChangeArrowheads="1"/>
              </p:cNvSpPr>
              <p:nvPr/>
            </p:nvSpPr>
            <p:spPr bwMode="auto">
              <a:xfrm>
                <a:off x="672" y="960"/>
                <a:ext cx="144" cy="144"/>
              </a:xfrm>
              <a:prstGeom prst="rect">
                <a:avLst/>
              </a:prstGeom>
              <a:noFill/>
              <a:ln w="22225" cap="sq">
                <a:solidFill>
                  <a:srgbClr val="000080"/>
                </a:solidFill>
                <a:miter lim="800000"/>
                <a:headEnd type="none" w="sm" len="sm"/>
                <a:tailEnd type="none" w="sm" len="sm"/>
              </a:ln>
            </p:spPr>
            <p:txBody>
              <a:bodyPr wrap="none" anchor="ctr"/>
              <a:lstStyle/>
              <a:p>
                <a:pPr fontAlgn="auto">
                  <a:spcBef>
                    <a:spcPts val="0"/>
                  </a:spcBef>
                  <a:spcAft>
                    <a:spcPts val="0"/>
                  </a:spcAft>
                </a:pPr>
                <a:endParaRPr lang="zh-CN" altLang="en-US">
                  <a:solidFill>
                    <a:srgbClr val="FFFFCC"/>
                  </a:solidFill>
                  <a:latin typeface="Arial Narrow"/>
                  <a:cs typeface="+mn-cs"/>
                </a:endParaRPr>
              </a:p>
            </p:txBody>
          </p:sp>
          <p:sp>
            <p:nvSpPr>
              <p:cNvPr id="201" name="Rectangle 94">
                <a:extLst>
                  <a:ext uri="{FF2B5EF4-FFF2-40B4-BE49-F238E27FC236}">
                    <a16:creationId xmlns:a16="http://schemas.microsoft.com/office/drawing/2014/main" id="{2EC669A3-1C7D-1D44-7466-3E12A7EFB3D3}"/>
                  </a:ext>
                </a:extLst>
              </p:cNvPr>
              <p:cNvSpPr>
                <a:spLocks noChangeArrowheads="1"/>
              </p:cNvSpPr>
              <p:nvPr/>
            </p:nvSpPr>
            <p:spPr bwMode="auto">
              <a:xfrm>
                <a:off x="816" y="960"/>
                <a:ext cx="144" cy="144"/>
              </a:xfrm>
              <a:prstGeom prst="rect">
                <a:avLst/>
              </a:prstGeom>
              <a:noFill/>
              <a:ln w="22225" cap="sq">
                <a:solidFill>
                  <a:srgbClr val="000080"/>
                </a:solidFill>
                <a:miter lim="800000"/>
                <a:headEnd type="none" w="sm" len="sm"/>
                <a:tailEnd type="none" w="sm" len="sm"/>
              </a:ln>
            </p:spPr>
            <p:txBody>
              <a:bodyPr wrap="none" anchor="ctr"/>
              <a:lstStyle/>
              <a:p>
                <a:pPr fontAlgn="auto">
                  <a:spcBef>
                    <a:spcPts val="0"/>
                  </a:spcBef>
                  <a:spcAft>
                    <a:spcPts val="0"/>
                  </a:spcAft>
                </a:pPr>
                <a:endParaRPr lang="zh-CN" altLang="en-US">
                  <a:solidFill>
                    <a:srgbClr val="FFFFCC"/>
                  </a:solidFill>
                  <a:latin typeface="Arial Narrow"/>
                  <a:cs typeface="+mn-cs"/>
                </a:endParaRPr>
              </a:p>
            </p:txBody>
          </p:sp>
          <p:sp>
            <p:nvSpPr>
              <p:cNvPr id="202" name="Rectangle 95">
                <a:extLst>
                  <a:ext uri="{FF2B5EF4-FFF2-40B4-BE49-F238E27FC236}">
                    <a16:creationId xmlns:a16="http://schemas.microsoft.com/office/drawing/2014/main" id="{845999B4-C34E-0FF3-2338-301C5CE6556C}"/>
                  </a:ext>
                </a:extLst>
              </p:cNvPr>
              <p:cNvSpPr>
                <a:spLocks noChangeArrowheads="1"/>
              </p:cNvSpPr>
              <p:nvPr/>
            </p:nvSpPr>
            <p:spPr bwMode="auto">
              <a:xfrm>
                <a:off x="960" y="960"/>
                <a:ext cx="144" cy="144"/>
              </a:xfrm>
              <a:prstGeom prst="rect">
                <a:avLst/>
              </a:prstGeom>
              <a:noFill/>
              <a:ln w="22225" cap="sq">
                <a:solidFill>
                  <a:srgbClr val="000080"/>
                </a:solidFill>
                <a:miter lim="800000"/>
                <a:headEnd type="none" w="sm" len="sm"/>
                <a:tailEnd type="none" w="sm" len="sm"/>
              </a:ln>
            </p:spPr>
            <p:txBody>
              <a:bodyPr wrap="none" anchor="ctr"/>
              <a:lstStyle/>
              <a:p>
                <a:pPr fontAlgn="auto">
                  <a:spcBef>
                    <a:spcPts val="0"/>
                  </a:spcBef>
                  <a:spcAft>
                    <a:spcPts val="0"/>
                  </a:spcAft>
                </a:pPr>
                <a:endParaRPr lang="zh-CN" altLang="en-US">
                  <a:solidFill>
                    <a:srgbClr val="FFFFCC"/>
                  </a:solidFill>
                  <a:latin typeface="Arial Narrow"/>
                  <a:cs typeface="+mn-cs"/>
                </a:endParaRPr>
              </a:p>
            </p:txBody>
          </p:sp>
          <p:sp>
            <p:nvSpPr>
              <p:cNvPr id="203" name="Rectangle 96">
                <a:extLst>
                  <a:ext uri="{FF2B5EF4-FFF2-40B4-BE49-F238E27FC236}">
                    <a16:creationId xmlns:a16="http://schemas.microsoft.com/office/drawing/2014/main" id="{C08CB92A-4244-D587-1EC7-B1A10C953B9A}"/>
                  </a:ext>
                </a:extLst>
              </p:cNvPr>
              <p:cNvSpPr>
                <a:spLocks noChangeArrowheads="1"/>
              </p:cNvSpPr>
              <p:nvPr/>
            </p:nvSpPr>
            <p:spPr bwMode="auto">
              <a:xfrm>
                <a:off x="1104" y="960"/>
                <a:ext cx="144" cy="144"/>
              </a:xfrm>
              <a:prstGeom prst="rect">
                <a:avLst/>
              </a:prstGeom>
              <a:noFill/>
              <a:ln w="22225" cap="sq">
                <a:solidFill>
                  <a:srgbClr val="000080"/>
                </a:solidFill>
                <a:miter lim="800000"/>
                <a:headEnd type="none" w="sm" len="sm"/>
                <a:tailEnd type="none" w="sm" len="sm"/>
              </a:ln>
            </p:spPr>
            <p:txBody>
              <a:bodyPr wrap="none" anchor="ctr"/>
              <a:lstStyle/>
              <a:p>
                <a:pPr fontAlgn="auto">
                  <a:spcBef>
                    <a:spcPts val="0"/>
                  </a:spcBef>
                  <a:spcAft>
                    <a:spcPts val="0"/>
                  </a:spcAft>
                </a:pPr>
                <a:endParaRPr lang="zh-CN" altLang="en-US">
                  <a:solidFill>
                    <a:srgbClr val="FFFFCC"/>
                  </a:solidFill>
                  <a:latin typeface="Arial Narrow"/>
                  <a:cs typeface="+mn-cs"/>
                </a:endParaRPr>
              </a:p>
            </p:txBody>
          </p:sp>
          <p:sp>
            <p:nvSpPr>
              <p:cNvPr id="204" name="Rectangle 97">
                <a:extLst>
                  <a:ext uri="{FF2B5EF4-FFF2-40B4-BE49-F238E27FC236}">
                    <a16:creationId xmlns:a16="http://schemas.microsoft.com/office/drawing/2014/main" id="{DD67D894-7C4C-96E1-93E0-3AD1D8309365}"/>
                  </a:ext>
                </a:extLst>
              </p:cNvPr>
              <p:cNvSpPr>
                <a:spLocks noChangeArrowheads="1"/>
              </p:cNvSpPr>
              <p:nvPr/>
            </p:nvSpPr>
            <p:spPr bwMode="auto">
              <a:xfrm>
                <a:off x="1248" y="960"/>
                <a:ext cx="144" cy="144"/>
              </a:xfrm>
              <a:prstGeom prst="rect">
                <a:avLst/>
              </a:prstGeom>
              <a:noFill/>
              <a:ln w="22225" cap="sq">
                <a:solidFill>
                  <a:srgbClr val="000080"/>
                </a:solidFill>
                <a:miter lim="800000"/>
                <a:headEnd type="none" w="sm" len="sm"/>
                <a:tailEnd type="none" w="sm" len="sm"/>
              </a:ln>
            </p:spPr>
            <p:txBody>
              <a:bodyPr wrap="none" anchor="ctr"/>
              <a:lstStyle/>
              <a:p>
                <a:pPr fontAlgn="auto">
                  <a:spcBef>
                    <a:spcPts val="0"/>
                  </a:spcBef>
                  <a:spcAft>
                    <a:spcPts val="0"/>
                  </a:spcAft>
                </a:pPr>
                <a:endParaRPr lang="zh-CN" altLang="en-US">
                  <a:solidFill>
                    <a:srgbClr val="FFFFCC"/>
                  </a:solidFill>
                  <a:latin typeface="Arial Narrow"/>
                  <a:cs typeface="+mn-cs"/>
                </a:endParaRPr>
              </a:p>
            </p:txBody>
          </p:sp>
          <p:sp>
            <p:nvSpPr>
              <p:cNvPr id="205" name="Rectangle 98">
                <a:extLst>
                  <a:ext uri="{FF2B5EF4-FFF2-40B4-BE49-F238E27FC236}">
                    <a16:creationId xmlns:a16="http://schemas.microsoft.com/office/drawing/2014/main" id="{74C4AB25-7AA8-AF5B-9047-CD6F15708D0F}"/>
                  </a:ext>
                </a:extLst>
              </p:cNvPr>
              <p:cNvSpPr>
                <a:spLocks noChangeArrowheads="1"/>
              </p:cNvSpPr>
              <p:nvPr/>
            </p:nvSpPr>
            <p:spPr bwMode="auto">
              <a:xfrm>
                <a:off x="528" y="960"/>
                <a:ext cx="144" cy="144"/>
              </a:xfrm>
              <a:prstGeom prst="rect">
                <a:avLst/>
              </a:prstGeom>
              <a:noFill/>
              <a:ln w="22225" cap="sq">
                <a:solidFill>
                  <a:srgbClr val="000080"/>
                </a:solidFill>
                <a:miter lim="800000"/>
                <a:headEnd type="none" w="sm" len="sm"/>
                <a:tailEnd type="none" w="sm" len="sm"/>
              </a:ln>
            </p:spPr>
            <p:txBody>
              <a:bodyPr wrap="none" anchor="ctr"/>
              <a:lstStyle/>
              <a:p>
                <a:pPr fontAlgn="auto">
                  <a:spcBef>
                    <a:spcPts val="0"/>
                  </a:spcBef>
                  <a:spcAft>
                    <a:spcPts val="0"/>
                  </a:spcAft>
                </a:pPr>
                <a:endParaRPr lang="zh-CN" altLang="en-US">
                  <a:solidFill>
                    <a:srgbClr val="FFFFCC"/>
                  </a:solidFill>
                  <a:latin typeface="Arial Narrow"/>
                  <a:cs typeface="+mn-cs"/>
                </a:endParaRPr>
              </a:p>
            </p:txBody>
          </p:sp>
        </p:grpSp>
        <p:grpSp>
          <p:nvGrpSpPr>
            <p:cNvPr id="173" name="Group 99">
              <a:extLst>
                <a:ext uri="{FF2B5EF4-FFF2-40B4-BE49-F238E27FC236}">
                  <a16:creationId xmlns:a16="http://schemas.microsoft.com/office/drawing/2014/main" id="{098F130F-B0DD-2E19-DFD7-D2B97B80935B}"/>
                </a:ext>
              </a:extLst>
            </p:cNvPr>
            <p:cNvGrpSpPr>
              <a:grpSpLocks/>
            </p:cNvGrpSpPr>
            <p:nvPr/>
          </p:nvGrpSpPr>
          <p:grpSpPr bwMode="auto">
            <a:xfrm>
              <a:off x="4944" y="1462"/>
              <a:ext cx="576" cy="144"/>
              <a:chOff x="1584" y="1440"/>
              <a:chExt cx="576" cy="144"/>
            </a:xfrm>
          </p:grpSpPr>
          <p:sp>
            <p:nvSpPr>
              <p:cNvPr id="196" name="Rectangle 100">
                <a:extLst>
                  <a:ext uri="{FF2B5EF4-FFF2-40B4-BE49-F238E27FC236}">
                    <a16:creationId xmlns:a16="http://schemas.microsoft.com/office/drawing/2014/main" id="{284980A2-C2CF-D68E-E968-983622E6E3BB}"/>
                  </a:ext>
                </a:extLst>
              </p:cNvPr>
              <p:cNvSpPr>
                <a:spLocks noChangeArrowheads="1"/>
              </p:cNvSpPr>
              <p:nvPr/>
            </p:nvSpPr>
            <p:spPr bwMode="auto">
              <a:xfrm>
                <a:off x="1584" y="1440"/>
                <a:ext cx="144" cy="144"/>
              </a:xfrm>
              <a:prstGeom prst="rect">
                <a:avLst/>
              </a:prstGeom>
              <a:noFill/>
              <a:ln w="22225" cap="sq">
                <a:solidFill>
                  <a:srgbClr val="000080"/>
                </a:solidFill>
                <a:miter lim="800000"/>
                <a:headEnd type="none" w="sm" len="sm"/>
                <a:tailEnd type="none" w="sm" len="sm"/>
              </a:ln>
            </p:spPr>
            <p:txBody>
              <a:bodyPr wrap="none" anchor="ctr"/>
              <a:lstStyle/>
              <a:p>
                <a:pPr fontAlgn="auto">
                  <a:spcBef>
                    <a:spcPts val="0"/>
                  </a:spcBef>
                  <a:spcAft>
                    <a:spcPts val="0"/>
                  </a:spcAft>
                </a:pPr>
                <a:endParaRPr lang="zh-CN" altLang="en-US">
                  <a:solidFill>
                    <a:srgbClr val="FFFFCC"/>
                  </a:solidFill>
                  <a:latin typeface="Arial Narrow"/>
                  <a:cs typeface="+mn-cs"/>
                </a:endParaRPr>
              </a:p>
            </p:txBody>
          </p:sp>
          <p:sp>
            <p:nvSpPr>
              <p:cNvPr id="197" name="Rectangle 101">
                <a:extLst>
                  <a:ext uri="{FF2B5EF4-FFF2-40B4-BE49-F238E27FC236}">
                    <a16:creationId xmlns:a16="http://schemas.microsoft.com/office/drawing/2014/main" id="{57759068-D8AF-BF61-A935-C3CE31A2EB90}"/>
                  </a:ext>
                </a:extLst>
              </p:cNvPr>
              <p:cNvSpPr>
                <a:spLocks noChangeArrowheads="1"/>
              </p:cNvSpPr>
              <p:nvPr/>
            </p:nvSpPr>
            <p:spPr bwMode="auto">
              <a:xfrm>
                <a:off x="1728" y="1440"/>
                <a:ext cx="144" cy="144"/>
              </a:xfrm>
              <a:prstGeom prst="rect">
                <a:avLst/>
              </a:prstGeom>
              <a:noFill/>
              <a:ln w="22225" cap="sq">
                <a:solidFill>
                  <a:srgbClr val="000080"/>
                </a:solidFill>
                <a:miter lim="800000"/>
                <a:headEnd type="none" w="sm" len="sm"/>
                <a:tailEnd type="none" w="sm" len="sm"/>
              </a:ln>
            </p:spPr>
            <p:txBody>
              <a:bodyPr wrap="none" anchor="ctr"/>
              <a:lstStyle/>
              <a:p>
                <a:pPr fontAlgn="auto">
                  <a:spcBef>
                    <a:spcPts val="0"/>
                  </a:spcBef>
                  <a:spcAft>
                    <a:spcPts val="0"/>
                  </a:spcAft>
                </a:pPr>
                <a:endParaRPr lang="zh-CN" altLang="en-US">
                  <a:solidFill>
                    <a:srgbClr val="FFFFCC"/>
                  </a:solidFill>
                  <a:latin typeface="Arial Narrow"/>
                  <a:cs typeface="+mn-cs"/>
                </a:endParaRPr>
              </a:p>
            </p:txBody>
          </p:sp>
          <p:sp>
            <p:nvSpPr>
              <p:cNvPr id="198" name="Rectangle 102">
                <a:extLst>
                  <a:ext uri="{FF2B5EF4-FFF2-40B4-BE49-F238E27FC236}">
                    <a16:creationId xmlns:a16="http://schemas.microsoft.com/office/drawing/2014/main" id="{C668C916-C18B-B1CD-3C00-17611D343B7D}"/>
                  </a:ext>
                </a:extLst>
              </p:cNvPr>
              <p:cNvSpPr>
                <a:spLocks noChangeArrowheads="1"/>
              </p:cNvSpPr>
              <p:nvPr/>
            </p:nvSpPr>
            <p:spPr bwMode="auto">
              <a:xfrm>
                <a:off x="1872" y="1440"/>
                <a:ext cx="144" cy="144"/>
              </a:xfrm>
              <a:prstGeom prst="rect">
                <a:avLst/>
              </a:prstGeom>
              <a:noFill/>
              <a:ln w="22225" cap="sq">
                <a:solidFill>
                  <a:srgbClr val="000080"/>
                </a:solidFill>
                <a:miter lim="800000"/>
                <a:headEnd type="none" w="sm" len="sm"/>
                <a:tailEnd type="none" w="sm" len="sm"/>
              </a:ln>
            </p:spPr>
            <p:txBody>
              <a:bodyPr wrap="none" anchor="ctr"/>
              <a:lstStyle/>
              <a:p>
                <a:pPr fontAlgn="auto">
                  <a:spcBef>
                    <a:spcPts val="0"/>
                  </a:spcBef>
                  <a:spcAft>
                    <a:spcPts val="0"/>
                  </a:spcAft>
                </a:pPr>
                <a:endParaRPr lang="zh-CN" altLang="en-US">
                  <a:solidFill>
                    <a:srgbClr val="FFFFCC"/>
                  </a:solidFill>
                  <a:latin typeface="Arial Narrow"/>
                  <a:cs typeface="+mn-cs"/>
                </a:endParaRPr>
              </a:p>
            </p:txBody>
          </p:sp>
          <p:sp>
            <p:nvSpPr>
              <p:cNvPr id="199" name="Rectangle 103">
                <a:extLst>
                  <a:ext uri="{FF2B5EF4-FFF2-40B4-BE49-F238E27FC236}">
                    <a16:creationId xmlns:a16="http://schemas.microsoft.com/office/drawing/2014/main" id="{6AD1A13A-61FC-B7E8-5D8B-B0F583140325}"/>
                  </a:ext>
                </a:extLst>
              </p:cNvPr>
              <p:cNvSpPr>
                <a:spLocks noChangeArrowheads="1"/>
              </p:cNvSpPr>
              <p:nvPr/>
            </p:nvSpPr>
            <p:spPr bwMode="auto">
              <a:xfrm>
                <a:off x="2016" y="1440"/>
                <a:ext cx="144" cy="144"/>
              </a:xfrm>
              <a:prstGeom prst="rect">
                <a:avLst/>
              </a:prstGeom>
              <a:noFill/>
              <a:ln w="22225" cap="sq">
                <a:solidFill>
                  <a:srgbClr val="000080"/>
                </a:solidFill>
                <a:miter lim="800000"/>
                <a:headEnd type="none" w="sm" len="sm"/>
                <a:tailEnd type="none" w="sm" len="sm"/>
              </a:ln>
            </p:spPr>
            <p:txBody>
              <a:bodyPr wrap="none" anchor="ctr"/>
              <a:lstStyle/>
              <a:p>
                <a:pPr fontAlgn="auto">
                  <a:spcBef>
                    <a:spcPts val="0"/>
                  </a:spcBef>
                  <a:spcAft>
                    <a:spcPts val="0"/>
                  </a:spcAft>
                </a:pPr>
                <a:endParaRPr lang="zh-CN" altLang="en-US">
                  <a:solidFill>
                    <a:srgbClr val="FFFFCC"/>
                  </a:solidFill>
                  <a:latin typeface="Arial Narrow"/>
                  <a:cs typeface="+mn-cs"/>
                </a:endParaRPr>
              </a:p>
            </p:txBody>
          </p:sp>
        </p:grpSp>
        <p:sp>
          <p:nvSpPr>
            <p:cNvPr id="174" name="Line 104">
              <a:extLst>
                <a:ext uri="{FF2B5EF4-FFF2-40B4-BE49-F238E27FC236}">
                  <a16:creationId xmlns:a16="http://schemas.microsoft.com/office/drawing/2014/main" id="{D127F1E5-48F4-18D7-8EB8-1ED698CC310F}"/>
                </a:ext>
              </a:extLst>
            </p:cNvPr>
            <p:cNvSpPr>
              <a:spLocks noChangeShapeType="1"/>
            </p:cNvSpPr>
            <p:nvPr/>
          </p:nvSpPr>
          <p:spPr bwMode="auto">
            <a:xfrm flipH="1">
              <a:off x="3874" y="550"/>
              <a:ext cx="336" cy="288"/>
            </a:xfrm>
            <a:prstGeom prst="line">
              <a:avLst/>
            </a:prstGeom>
            <a:noFill/>
            <a:ln w="15875" cap="sq">
              <a:solidFill>
                <a:srgbClr val="003366"/>
              </a:solidFill>
              <a:round/>
              <a:headEnd type="none" w="sm" len="sm"/>
              <a:tailEnd type="stealth" w="med" len="lg"/>
            </a:ln>
          </p:spPr>
          <p:txBody>
            <a:bodyPr/>
            <a:lstStyle/>
            <a:p>
              <a:pPr fontAlgn="auto">
                <a:spcBef>
                  <a:spcPts val="0"/>
                </a:spcBef>
                <a:spcAft>
                  <a:spcPts val="0"/>
                </a:spcAft>
              </a:pPr>
              <a:endParaRPr lang="zh-CN" altLang="en-US">
                <a:solidFill>
                  <a:srgbClr val="000000"/>
                </a:solidFill>
                <a:latin typeface="Arial Narrow"/>
                <a:cs typeface="+mn-cs"/>
              </a:endParaRPr>
            </a:p>
          </p:txBody>
        </p:sp>
        <p:sp>
          <p:nvSpPr>
            <p:cNvPr id="175" name="Line 105">
              <a:extLst>
                <a:ext uri="{FF2B5EF4-FFF2-40B4-BE49-F238E27FC236}">
                  <a16:creationId xmlns:a16="http://schemas.microsoft.com/office/drawing/2014/main" id="{656DE807-4B28-7A93-C4AD-17A3646B879F}"/>
                </a:ext>
              </a:extLst>
            </p:cNvPr>
            <p:cNvSpPr>
              <a:spLocks noChangeShapeType="1"/>
            </p:cNvSpPr>
            <p:nvPr/>
          </p:nvSpPr>
          <p:spPr bwMode="auto">
            <a:xfrm>
              <a:off x="4450" y="550"/>
              <a:ext cx="288" cy="288"/>
            </a:xfrm>
            <a:prstGeom prst="line">
              <a:avLst/>
            </a:prstGeom>
            <a:noFill/>
            <a:ln w="15875" cap="sq">
              <a:solidFill>
                <a:srgbClr val="003366"/>
              </a:solidFill>
              <a:round/>
              <a:headEnd type="none" w="sm" len="sm"/>
              <a:tailEnd type="stealth" w="med" len="lg"/>
            </a:ln>
          </p:spPr>
          <p:txBody>
            <a:bodyPr/>
            <a:lstStyle/>
            <a:p>
              <a:pPr fontAlgn="auto">
                <a:spcBef>
                  <a:spcPts val="0"/>
                </a:spcBef>
                <a:spcAft>
                  <a:spcPts val="0"/>
                </a:spcAft>
              </a:pPr>
              <a:endParaRPr lang="zh-CN" altLang="en-US">
                <a:solidFill>
                  <a:srgbClr val="000000"/>
                </a:solidFill>
                <a:latin typeface="Arial Narrow"/>
                <a:cs typeface="+mn-cs"/>
              </a:endParaRPr>
            </a:p>
          </p:txBody>
        </p:sp>
        <p:sp>
          <p:nvSpPr>
            <p:cNvPr id="176" name="Line 106">
              <a:extLst>
                <a:ext uri="{FF2B5EF4-FFF2-40B4-BE49-F238E27FC236}">
                  <a16:creationId xmlns:a16="http://schemas.microsoft.com/office/drawing/2014/main" id="{D0155BDE-0DAF-909F-3C4C-7A2442C58893}"/>
                </a:ext>
              </a:extLst>
            </p:cNvPr>
            <p:cNvSpPr>
              <a:spLocks noChangeShapeType="1"/>
            </p:cNvSpPr>
            <p:nvPr/>
          </p:nvSpPr>
          <p:spPr bwMode="auto">
            <a:xfrm flipH="1">
              <a:off x="3405" y="908"/>
              <a:ext cx="144" cy="240"/>
            </a:xfrm>
            <a:prstGeom prst="line">
              <a:avLst/>
            </a:prstGeom>
            <a:noFill/>
            <a:ln w="15875" cap="sq">
              <a:solidFill>
                <a:srgbClr val="003366"/>
              </a:solidFill>
              <a:round/>
              <a:headEnd type="none" w="sm" len="sm"/>
              <a:tailEnd type="triangle" w="sm" len="lg"/>
            </a:ln>
          </p:spPr>
          <p:txBody>
            <a:bodyPr/>
            <a:lstStyle/>
            <a:p>
              <a:pPr fontAlgn="auto">
                <a:spcBef>
                  <a:spcPts val="0"/>
                </a:spcBef>
                <a:spcAft>
                  <a:spcPts val="0"/>
                </a:spcAft>
              </a:pPr>
              <a:endParaRPr lang="zh-CN" altLang="en-US">
                <a:solidFill>
                  <a:srgbClr val="000000"/>
                </a:solidFill>
                <a:latin typeface="Arial Narrow"/>
                <a:cs typeface="+mn-cs"/>
              </a:endParaRPr>
            </a:p>
          </p:txBody>
        </p:sp>
        <p:sp>
          <p:nvSpPr>
            <p:cNvPr id="177" name="Line 107">
              <a:extLst>
                <a:ext uri="{FF2B5EF4-FFF2-40B4-BE49-F238E27FC236}">
                  <a16:creationId xmlns:a16="http://schemas.microsoft.com/office/drawing/2014/main" id="{F8C4B14F-3D2E-0F2D-9096-9376F94312C5}"/>
                </a:ext>
              </a:extLst>
            </p:cNvPr>
            <p:cNvSpPr>
              <a:spLocks noChangeShapeType="1"/>
            </p:cNvSpPr>
            <p:nvPr/>
          </p:nvSpPr>
          <p:spPr bwMode="auto">
            <a:xfrm>
              <a:off x="4066" y="919"/>
              <a:ext cx="144" cy="192"/>
            </a:xfrm>
            <a:prstGeom prst="line">
              <a:avLst/>
            </a:prstGeom>
            <a:noFill/>
            <a:ln w="15875" cap="sq">
              <a:solidFill>
                <a:srgbClr val="003366"/>
              </a:solidFill>
              <a:round/>
              <a:headEnd type="none" w="sm" len="sm"/>
              <a:tailEnd type="stealth" w="sm" len="lg"/>
            </a:ln>
          </p:spPr>
          <p:txBody>
            <a:bodyPr/>
            <a:lstStyle/>
            <a:p>
              <a:pPr fontAlgn="auto">
                <a:spcBef>
                  <a:spcPts val="0"/>
                </a:spcBef>
                <a:spcAft>
                  <a:spcPts val="0"/>
                </a:spcAft>
              </a:pPr>
              <a:endParaRPr lang="zh-CN" altLang="en-US">
                <a:solidFill>
                  <a:srgbClr val="000000"/>
                </a:solidFill>
                <a:latin typeface="Arial Narrow"/>
                <a:cs typeface="+mn-cs"/>
              </a:endParaRPr>
            </a:p>
          </p:txBody>
        </p:sp>
        <p:sp>
          <p:nvSpPr>
            <p:cNvPr id="178" name="Line 108">
              <a:extLst>
                <a:ext uri="{FF2B5EF4-FFF2-40B4-BE49-F238E27FC236}">
                  <a16:creationId xmlns:a16="http://schemas.microsoft.com/office/drawing/2014/main" id="{9224BED4-EABC-8AB7-08E0-FCF0029F541C}"/>
                </a:ext>
              </a:extLst>
            </p:cNvPr>
            <p:cNvSpPr>
              <a:spLocks noChangeShapeType="1"/>
            </p:cNvSpPr>
            <p:nvPr/>
          </p:nvSpPr>
          <p:spPr bwMode="auto">
            <a:xfrm>
              <a:off x="3778" y="886"/>
              <a:ext cx="96" cy="240"/>
            </a:xfrm>
            <a:prstGeom prst="line">
              <a:avLst/>
            </a:prstGeom>
            <a:noFill/>
            <a:ln w="15875" cap="sq">
              <a:solidFill>
                <a:srgbClr val="003366"/>
              </a:solidFill>
              <a:round/>
              <a:headEnd type="none" w="sm" len="sm"/>
              <a:tailEnd type="stealth" w="sm" len="lg"/>
            </a:ln>
          </p:spPr>
          <p:txBody>
            <a:bodyPr/>
            <a:lstStyle/>
            <a:p>
              <a:pPr fontAlgn="auto">
                <a:spcBef>
                  <a:spcPts val="0"/>
                </a:spcBef>
                <a:spcAft>
                  <a:spcPts val="0"/>
                </a:spcAft>
              </a:pPr>
              <a:endParaRPr lang="zh-CN" altLang="en-US">
                <a:solidFill>
                  <a:srgbClr val="000000"/>
                </a:solidFill>
                <a:latin typeface="Arial Narrow"/>
                <a:cs typeface="+mn-cs"/>
              </a:endParaRPr>
            </a:p>
          </p:txBody>
        </p:sp>
        <p:sp>
          <p:nvSpPr>
            <p:cNvPr id="179" name="Line 109">
              <a:extLst>
                <a:ext uri="{FF2B5EF4-FFF2-40B4-BE49-F238E27FC236}">
                  <a16:creationId xmlns:a16="http://schemas.microsoft.com/office/drawing/2014/main" id="{F90368C2-6B7E-264C-C12D-EADE8ED2291E}"/>
                </a:ext>
              </a:extLst>
            </p:cNvPr>
            <p:cNvSpPr>
              <a:spLocks noChangeShapeType="1"/>
            </p:cNvSpPr>
            <p:nvPr/>
          </p:nvSpPr>
          <p:spPr bwMode="auto">
            <a:xfrm>
              <a:off x="5133" y="912"/>
              <a:ext cx="144" cy="192"/>
            </a:xfrm>
            <a:prstGeom prst="line">
              <a:avLst/>
            </a:prstGeom>
            <a:noFill/>
            <a:ln w="15875" cap="sq">
              <a:solidFill>
                <a:srgbClr val="003366"/>
              </a:solidFill>
              <a:round/>
              <a:headEnd type="none" w="sm" len="sm"/>
              <a:tailEnd type="stealth" w="sm" len="lg"/>
            </a:ln>
          </p:spPr>
          <p:txBody>
            <a:bodyPr/>
            <a:lstStyle/>
            <a:p>
              <a:pPr fontAlgn="auto">
                <a:spcBef>
                  <a:spcPts val="0"/>
                </a:spcBef>
                <a:spcAft>
                  <a:spcPts val="0"/>
                </a:spcAft>
              </a:pPr>
              <a:endParaRPr lang="zh-CN" altLang="en-US">
                <a:solidFill>
                  <a:srgbClr val="000000"/>
                </a:solidFill>
                <a:latin typeface="Arial Narrow"/>
                <a:cs typeface="+mn-cs"/>
              </a:endParaRPr>
            </a:p>
          </p:txBody>
        </p:sp>
        <p:sp>
          <p:nvSpPr>
            <p:cNvPr id="180" name="Line 110">
              <a:extLst>
                <a:ext uri="{FF2B5EF4-FFF2-40B4-BE49-F238E27FC236}">
                  <a16:creationId xmlns:a16="http://schemas.microsoft.com/office/drawing/2014/main" id="{3E226623-6833-3605-CC72-0F8C66681C44}"/>
                </a:ext>
              </a:extLst>
            </p:cNvPr>
            <p:cNvSpPr>
              <a:spLocks noChangeShapeType="1"/>
            </p:cNvSpPr>
            <p:nvPr/>
          </p:nvSpPr>
          <p:spPr bwMode="auto">
            <a:xfrm>
              <a:off x="4845" y="919"/>
              <a:ext cx="96" cy="240"/>
            </a:xfrm>
            <a:prstGeom prst="line">
              <a:avLst/>
            </a:prstGeom>
            <a:noFill/>
            <a:ln w="15875" cap="sq">
              <a:solidFill>
                <a:srgbClr val="003366"/>
              </a:solidFill>
              <a:round/>
              <a:headEnd type="none" w="sm" len="sm"/>
              <a:tailEnd type="stealth" w="sm" len="lg"/>
            </a:ln>
          </p:spPr>
          <p:txBody>
            <a:bodyPr/>
            <a:lstStyle/>
            <a:p>
              <a:pPr fontAlgn="auto">
                <a:spcBef>
                  <a:spcPts val="0"/>
                </a:spcBef>
                <a:spcAft>
                  <a:spcPts val="0"/>
                </a:spcAft>
              </a:pPr>
              <a:endParaRPr lang="zh-CN" altLang="en-US">
                <a:solidFill>
                  <a:srgbClr val="000000"/>
                </a:solidFill>
                <a:latin typeface="Arial Narrow"/>
                <a:cs typeface="+mn-cs"/>
              </a:endParaRPr>
            </a:p>
          </p:txBody>
        </p:sp>
        <p:sp>
          <p:nvSpPr>
            <p:cNvPr id="181" name="Line 111">
              <a:extLst>
                <a:ext uri="{FF2B5EF4-FFF2-40B4-BE49-F238E27FC236}">
                  <a16:creationId xmlns:a16="http://schemas.microsoft.com/office/drawing/2014/main" id="{773E3A1B-FB5E-40FA-AEC8-10643E01B97F}"/>
                </a:ext>
              </a:extLst>
            </p:cNvPr>
            <p:cNvSpPr>
              <a:spLocks noChangeShapeType="1"/>
            </p:cNvSpPr>
            <p:nvPr/>
          </p:nvSpPr>
          <p:spPr bwMode="auto">
            <a:xfrm flipH="1">
              <a:off x="4450" y="908"/>
              <a:ext cx="144" cy="240"/>
            </a:xfrm>
            <a:prstGeom prst="line">
              <a:avLst/>
            </a:prstGeom>
            <a:noFill/>
            <a:ln w="15875" cap="sq">
              <a:solidFill>
                <a:srgbClr val="003366"/>
              </a:solidFill>
              <a:round/>
              <a:headEnd type="none" w="sm" len="sm"/>
              <a:tailEnd type="stealth" w="sm" len="lg"/>
            </a:ln>
          </p:spPr>
          <p:txBody>
            <a:bodyPr/>
            <a:lstStyle/>
            <a:p>
              <a:pPr fontAlgn="auto">
                <a:spcBef>
                  <a:spcPts val="0"/>
                </a:spcBef>
                <a:spcAft>
                  <a:spcPts val="0"/>
                </a:spcAft>
              </a:pPr>
              <a:endParaRPr lang="zh-CN" altLang="en-US">
                <a:solidFill>
                  <a:srgbClr val="000000"/>
                </a:solidFill>
                <a:latin typeface="Arial Narrow"/>
                <a:cs typeface="+mn-cs"/>
              </a:endParaRPr>
            </a:p>
          </p:txBody>
        </p:sp>
        <p:sp>
          <p:nvSpPr>
            <p:cNvPr id="182" name="Line 118">
              <a:extLst>
                <a:ext uri="{FF2B5EF4-FFF2-40B4-BE49-F238E27FC236}">
                  <a16:creationId xmlns:a16="http://schemas.microsoft.com/office/drawing/2014/main" id="{B8CD5125-0D36-FF5C-3570-F4A43146D0CB}"/>
                </a:ext>
              </a:extLst>
            </p:cNvPr>
            <p:cNvSpPr>
              <a:spLocks noChangeShapeType="1"/>
            </p:cNvSpPr>
            <p:nvPr/>
          </p:nvSpPr>
          <p:spPr bwMode="auto">
            <a:xfrm flipH="1">
              <a:off x="3213" y="1296"/>
              <a:ext cx="96" cy="181"/>
            </a:xfrm>
            <a:prstGeom prst="line">
              <a:avLst/>
            </a:prstGeom>
            <a:noFill/>
            <a:ln w="15875" cap="sq">
              <a:solidFill>
                <a:srgbClr val="003366"/>
              </a:solidFill>
              <a:round/>
              <a:headEnd type="none" w="sm" len="sm"/>
              <a:tailEnd type="stealth" w="sm" len="lg"/>
            </a:ln>
          </p:spPr>
          <p:txBody>
            <a:bodyPr/>
            <a:lstStyle/>
            <a:p>
              <a:pPr fontAlgn="auto">
                <a:spcBef>
                  <a:spcPts val="0"/>
                </a:spcBef>
                <a:spcAft>
                  <a:spcPts val="0"/>
                </a:spcAft>
              </a:pPr>
              <a:endParaRPr lang="zh-CN" altLang="en-US">
                <a:solidFill>
                  <a:srgbClr val="000000"/>
                </a:solidFill>
                <a:latin typeface="Arial Narrow"/>
                <a:cs typeface="+mn-cs"/>
              </a:endParaRPr>
            </a:p>
          </p:txBody>
        </p:sp>
        <p:sp>
          <p:nvSpPr>
            <p:cNvPr id="183" name="Text Box 119">
              <a:extLst>
                <a:ext uri="{FF2B5EF4-FFF2-40B4-BE49-F238E27FC236}">
                  <a16:creationId xmlns:a16="http://schemas.microsoft.com/office/drawing/2014/main" id="{CC8E0D7E-F069-37BC-E926-7DF1571DEDD5}"/>
                </a:ext>
              </a:extLst>
            </p:cNvPr>
            <p:cNvSpPr txBox="1">
              <a:spLocks noChangeArrowheads="1"/>
            </p:cNvSpPr>
            <p:nvPr/>
          </p:nvSpPr>
          <p:spPr bwMode="auto">
            <a:xfrm>
              <a:off x="3660" y="192"/>
              <a:ext cx="233" cy="269"/>
            </a:xfrm>
            <a:prstGeom prst="rect">
              <a:avLst/>
            </a:prstGeom>
            <a:noFill/>
            <a:ln w="12700" cap="sq">
              <a:noFill/>
              <a:miter lim="800000"/>
              <a:headEnd type="none" w="sm" len="sm"/>
              <a:tailEnd type="none" w="sm" len="sm"/>
            </a:ln>
          </p:spPr>
          <p:txBody>
            <a:bodyPr wrap="none">
              <a:spAutoFit/>
            </a:bodyPr>
            <a:lstStyle/>
            <a:p>
              <a:pPr fontAlgn="auto">
                <a:spcBef>
                  <a:spcPts val="0"/>
                </a:spcBef>
                <a:spcAft>
                  <a:spcPts val="0"/>
                </a:spcAft>
              </a:pPr>
              <a:r>
                <a:rPr lang="en-US" altLang="zh-CN" sz="2200">
                  <a:solidFill>
                    <a:srgbClr val="FF3300"/>
                  </a:solidFill>
                  <a:latin typeface="Arial Narrow"/>
                  <a:cs typeface="+mn-cs"/>
                </a:rPr>
                <a:t>T</a:t>
              </a:r>
            </a:p>
          </p:txBody>
        </p:sp>
        <p:sp>
          <p:nvSpPr>
            <p:cNvPr id="184" name="Line 120">
              <a:extLst>
                <a:ext uri="{FF2B5EF4-FFF2-40B4-BE49-F238E27FC236}">
                  <a16:creationId xmlns:a16="http://schemas.microsoft.com/office/drawing/2014/main" id="{10549D21-C4C0-5F68-FA23-0025589F0E32}"/>
                </a:ext>
              </a:extLst>
            </p:cNvPr>
            <p:cNvSpPr>
              <a:spLocks noChangeShapeType="1"/>
            </p:cNvSpPr>
            <p:nvPr/>
          </p:nvSpPr>
          <p:spPr bwMode="auto">
            <a:xfrm>
              <a:off x="3841" y="325"/>
              <a:ext cx="129" cy="129"/>
            </a:xfrm>
            <a:prstGeom prst="line">
              <a:avLst/>
            </a:prstGeom>
            <a:noFill/>
            <a:ln w="15875" cap="sq">
              <a:solidFill>
                <a:srgbClr val="FF3300"/>
              </a:solidFill>
              <a:round/>
              <a:headEnd type="none" w="sm" len="sm"/>
              <a:tailEnd type="stealth" w="sm" len="lg"/>
            </a:ln>
          </p:spPr>
          <p:txBody>
            <a:bodyPr/>
            <a:lstStyle/>
            <a:p>
              <a:pPr fontAlgn="auto">
                <a:spcBef>
                  <a:spcPts val="0"/>
                </a:spcBef>
                <a:spcAft>
                  <a:spcPts val="0"/>
                </a:spcAft>
              </a:pPr>
              <a:endParaRPr lang="zh-CN" altLang="en-US">
                <a:solidFill>
                  <a:srgbClr val="000000"/>
                </a:solidFill>
                <a:latin typeface="Arial Narrow"/>
                <a:cs typeface="+mn-cs"/>
              </a:endParaRPr>
            </a:p>
          </p:txBody>
        </p:sp>
        <p:sp>
          <p:nvSpPr>
            <p:cNvPr id="185" name="Line 121">
              <a:extLst>
                <a:ext uri="{FF2B5EF4-FFF2-40B4-BE49-F238E27FC236}">
                  <a16:creationId xmlns:a16="http://schemas.microsoft.com/office/drawing/2014/main" id="{F07D4668-DB2F-6628-11A7-EBE950EA1FBE}"/>
                </a:ext>
              </a:extLst>
            </p:cNvPr>
            <p:cNvSpPr>
              <a:spLocks noChangeShapeType="1"/>
            </p:cNvSpPr>
            <p:nvPr/>
          </p:nvSpPr>
          <p:spPr bwMode="auto">
            <a:xfrm flipH="1">
              <a:off x="4136" y="1318"/>
              <a:ext cx="122" cy="137"/>
            </a:xfrm>
            <a:prstGeom prst="line">
              <a:avLst/>
            </a:prstGeom>
            <a:noFill/>
            <a:ln w="15875" cap="sq">
              <a:solidFill>
                <a:srgbClr val="003366"/>
              </a:solidFill>
              <a:round/>
              <a:headEnd type="none" w="sm" len="sm"/>
              <a:tailEnd type="stealth" w="sm" len="lg"/>
            </a:ln>
          </p:spPr>
          <p:txBody>
            <a:bodyPr/>
            <a:lstStyle/>
            <a:p>
              <a:pPr fontAlgn="auto">
                <a:spcBef>
                  <a:spcPts val="0"/>
                </a:spcBef>
                <a:spcAft>
                  <a:spcPts val="0"/>
                </a:spcAft>
              </a:pPr>
              <a:endParaRPr lang="zh-CN" altLang="en-US">
                <a:solidFill>
                  <a:srgbClr val="000000"/>
                </a:solidFill>
                <a:latin typeface="Arial Narrow"/>
                <a:cs typeface="+mn-cs"/>
              </a:endParaRPr>
            </a:p>
          </p:txBody>
        </p:sp>
        <p:sp>
          <p:nvSpPr>
            <p:cNvPr id="186" name="Line 122">
              <a:extLst>
                <a:ext uri="{FF2B5EF4-FFF2-40B4-BE49-F238E27FC236}">
                  <a16:creationId xmlns:a16="http://schemas.microsoft.com/office/drawing/2014/main" id="{993AC174-253B-B23D-F315-D117D16B02B5}"/>
                </a:ext>
              </a:extLst>
            </p:cNvPr>
            <p:cNvSpPr>
              <a:spLocks noChangeShapeType="1"/>
            </p:cNvSpPr>
            <p:nvPr/>
          </p:nvSpPr>
          <p:spPr bwMode="auto">
            <a:xfrm>
              <a:off x="4992" y="1318"/>
              <a:ext cx="96" cy="133"/>
            </a:xfrm>
            <a:prstGeom prst="line">
              <a:avLst/>
            </a:prstGeom>
            <a:noFill/>
            <a:ln w="15875" cap="sq">
              <a:solidFill>
                <a:srgbClr val="003366"/>
              </a:solidFill>
              <a:round/>
              <a:headEnd type="none" w="sm" len="sm"/>
              <a:tailEnd type="stealth" w="sm" len="lg"/>
            </a:ln>
          </p:spPr>
          <p:txBody>
            <a:bodyPr/>
            <a:lstStyle/>
            <a:p>
              <a:pPr fontAlgn="auto">
                <a:spcBef>
                  <a:spcPts val="0"/>
                </a:spcBef>
                <a:spcAft>
                  <a:spcPts val="0"/>
                </a:spcAft>
              </a:pPr>
              <a:endParaRPr lang="zh-CN" altLang="en-US">
                <a:solidFill>
                  <a:srgbClr val="000000"/>
                </a:solidFill>
                <a:latin typeface="Arial Narrow"/>
                <a:cs typeface="+mn-cs"/>
              </a:endParaRPr>
            </a:p>
          </p:txBody>
        </p:sp>
        <p:sp>
          <p:nvSpPr>
            <p:cNvPr id="187" name="Text Box 123">
              <a:extLst>
                <a:ext uri="{FF2B5EF4-FFF2-40B4-BE49-F238E27FC236}">
                  <a16:creationId xmlns:a16="http://schemas.microsoft.com/office/drawing/2014/main" id="{1CA9B9E7-EBA9-BD2A-80A3-1214C5F117CA}"/>
                </a:ext>
              </a:extLst>
            </p:cNvPr>
            <p:cNvSpPr txBox="1">
              <a:spLocks noChangeArrowheads="1"/>
            </p:cNvSpPr>
            <p:nvPr/>
          </p:nvSpPr>
          <p:spPr bwMode="auto">
            <a:xfrm>
              <a:off x="3837" y="1016"/>
              <a:ext cx="452" cy="288"/>
            </a:xfrm>
            <a:prstGeom prst="rect">
              <a:avLst/>
            </a:prstGeom>
            <a:noFill/>
            <a:ln w="12700" cap="sq">
              <a:noFill/>
              <a:miter lim="800000"/>
              <a:headEnd type="none" w="sm" len="sm"/>
              <a:tailEnd type="none" w="sm" len="sm"/>
            </a:ln>
          </p:spPr>
          <p:txBody>
            <a:bodyPr wrap="none">
              <a:spAutoFit/>
            </a:bodyPr>
            <a:lstStyle/>
            <a:p>
              <a:pPr fontAlgn="auto">
                <a:spcBef>
                  <a:spcPts val="0"/>
                </a:spcBef>
                <a:spcAft>
                  <a:spcPts val="0"/>
                </a:spcAft>
              </a:pPr>
              <a:r>
                <a:rPr lang="en-US" altLang="zh-CN">
                  <a:solidFill>
                    <a:srgbClr val="000000"/>
                  </a:solidFill>
                  <a:latin typeface="Arial Narrow"/>
                  <a:cs typeface="+mn-cs"/>
                </a:rPr>
                <a:t>…...</a:t>
              </a:r>
            </a:p>
          </p:txBody>
        </p:sp>
        <p:sp>
          <p:nvSpPr>
            <p:cNvPr id="188" name="Text Box 126">
              <a:extLst>
                <a:ext uri="{FF2B5EF4-FFF2-40B4-BE49-F238E27FC236}">
                  <a16:creationId xmlns:a16="http://schemas.microsoft.com/office/drawing/2014/main" id="{0F14A374-E199-1C86-9DDE-AD1B3C3433B5}"/>
                </a:ext>
              </a:extLst>
            </p:cNvPr>
            <p:cNvSpPr txBox="1">
              <a:spLocks noChangeArrowheads="1"/>
            </p:cNvSpPr>
            <p:nvPr/>
          </p:nvSpPr>
          <p:spPr bwMode="auto">
            <a:xfrm>
              <a:off x="960" y="1728"/>
              <a:ext cx="816" cy="269"/>
            </a:xfrm>
            <a:prstGeom prst="rect">
              <a:avLst/>
            </a:prstGeom>
            <a:noFill/>
            <a:ln w="12700" cap="sq">
              <a:noFill/>
              <a:miter lim="800000"/>
              <a:headEnd type="none" w="sm" len="sm"/>
              <a:tailEnd type="none" w="sm" len="sm"/>
            </a:ln>
          </p:spPr>
          <p:txBody>
            <a:bodyPr>
              <a:spAutoFit/>
            </a:bodyPr>
            <a:lstStyle/>
            <a:p>
              <a:pPr fontAlgn="auto">
                <a:spcBef>
                  <a:spcPts val="0"/>
                </a:spcBef>
                <a:spcAft>
                  <a:spcPts val="0"/>
                </a:spcAft>
              </a:pPr>
              <a:r>
                <a:rPr lang="en-US" altLang="zh-CN" sz="2200">
                  <a:solidFill>
                    <a:srgbClr val="008000"/>
                  </a:solidFill>
                  <a:latin typeface="Arial Narrow"/>
                  <a:ea typeface="黑体" pitchFamily="49" charset="-122"/>
                  <a:cs typeface="+mn-cs"/>
                </a:rPr>
                <a:t>4</a:t>
              </a:r>
              <a:r>
                <a:rPr lang="zh-CN" altLang="en-US" sz="2200">
                  <a:solidFill>
                    <a:srgbClr val="008000"/>
                  </a:solidFill>
                  <a:latin typeface="黑体" pitchFamily="49" charset="-122"/>
                  <a:ea typeface="黑体" pitchFamily="49" charset="-122"/>
                  <a:cs typeface="+mn-cs"/>
                </a:rPr>
                <a:t>阶</a:t>
              </a:r>
              <a:r>
                <a:rPr lang="en-US" altLang="zh-CN" sz="2200">
                  <a:solidFill>
                    <a:srgbClr val="008000"/>
                  </a:solidFill>
                  <a:latin typeface="Arial Narrow"/>
                  <a:ea typeface="黑体" pitchFamily="49" charset="-122"/>
                  <a:cs typeface="+mn-cs"/>
                </a:rPr>
                <a:t>B-</a:t>
              </a:r>
              <a:r>
                <a:rPr lang="zh-CN" altLang="en-US" sz="2200">
                  <a:solidFill>
                    <a:srgbClr val="008000"/>
                  </a:solidFill>
                  <a:latin typeface="黑体" pitchFamily="49" charset="-122"/>
                  <a:ea typeface="黑体" pitchFamily="49" charset="-122"/>
                  <a:cs typeface="+mn-cs"/>
                </a:rPr>
                <a:t>树</a:t>
              </a:r>
            </a:p>
          </p:txBody>
        </p:sp>
        <p:sp>
          <p:nvSpPr>
            <p:cNvPr id="189" name="Text Box 128">
              <a:extLst>
                <a:ext uri="{FF2B5EF4-FFF2-40B4-BE49-F238E27FC236}">
                  <a16:creationId xmlns:a16="http://schemas.microsoft.com/office/drawing/2014/main" id="{3296D95E-D256-B98B-4625-6DC1608023CA}"/>
                </a:ext>
              </a:extLst>
            </p:cNvPr>
            <p:cNvSpPr txBox="1">
              <a:spLocks noChangeArrowheads="1"/>
            </p:cNvSpPr>
            <p:nvPr/>
          </p:nvSpPr>
          <p:spPr bwMode="auto">
            <a:xfrm>
              <a:off x="3888" y="1728"/>
              <a:ext cx="816" cy="269"/>
            </a:xfrm>
            <a:prstGeom prst="rect">
              <a:avLst/>
            </a:prstGeom>
            <a:noFill/>
            <a:ln w="12700" cap="sq">
              <a:noFill/>
              <a:miter lim="800000"/>
              <a:headEnd type="none" w="sm" len="sm"/>
              <a:tailEnd type="none" w="sm" len="sm"/>
            </a:ln>
          </p:spPr>
          <p:txBody>
            <a:bodyPr>
              <a:spAutoFit/>
            </a:bodyPr>
            <a:lstStyle/>
            <a:p>
              <a:pPr fontAlgn="auto">
                <a:spcBef>
                  <a:spcPts val="0"/>
                </a:spcBef>
                <a:spcAft>
                  <a:spcPts val="0"/>
                </a:spcAft>
              </a:pPr>
              <a:r>
                <a:rPr lang="en-US" altLang="zh-CN" sz="2200">
                  <a:solidFill>
                    <a:srgbClr val="008000"/>
                  </a:solidFill>
                  <a:latin typeface="Arial Narrow"/>
                  <a:ea typeface="黑体" pitchFamily="49" charset="-122"/>
                  <a:cs typeface="+mn-cs"/>
                </a:rPr>
                <a:t>3</a:t>
              </a:r>
              <a:r>
                <a:rPr lang="zh-CN" altLang="en-US" sz="2200">
                  <a:solidFill>
                    <a:srgbClr val="008000"/>
                  </a:solidFill>
                  <a:latin typeface="黑体" pitchFamily="49" charset="-122"/>
                  <a:ea typeface="黑体" pitchFamily="49" charset="-122"/>
                  <a:cs typeface="+mn-cs"/>
                </a:rPr>
                <a:t>阶</a:t>
              </a:r>
              <a:r>
                <a:rPr lang="en-US" altLang="zh-CN" sz="2200">
                  <a:solidFill>
                    <a:srgbClr val="008000"/>
                  </a:solidFill>
                  <a:latin typeface="Arial Narrow"/>
                  <a:ea typeface="黑体" pitchFamily="49" charset="-122"/>
                  <a:cs typeface="+mn-cs"/>
                </a:rPr>
                <a:t>B+</a:t>
              </a:r>
              <a:r>
                <a:rPr lang="zh-CN" altLang="en-US" sz="2200">
                  <a:solidFill>
                    <a:srgbClr val="008000"/>
                  </a:solidFill>
                  <a:latin typeface="黑体" pitchFamily="49" charset="-122"/>
                  <a:ea typeface="黑体" pitchFamily="49" charset="-122"/>
                  <a:cs typeface="+mn-cs"/>
                </a:rPr>
                <a:t>树</a:t>
              </a:r>
            </a:p>
          </p:txBody>
        </p:sp>
        <p:sp>
          <p:nvSpPr>
            <p:cNvPr id="190" name="Line 129">
              <a:extLst>
                <a:ext uri="{FF2B5EF4-FFF2-40B4-BE49-F238E27FC236}">
                  <a16:creationId xmlns:a16="http://schemas.microsoft.com/office/drawing/2014/main" id="{99F8354B-A582-60EF-C6B0-3E75C20D10DB}"/>
                </a:ext>
              </a:extLst>
            </p:cNvPr>
            <p:cNvSpPr>
              <a:spLocks noChangeShapeType="1"/>
            </p:cNvSpPr>
            <p:nvPr/>
          </p:nvSpPr>
          <p:spPr bwMode="auto">
            <a:xfrm>
              <a:off x="3541" y="1547"/>
              <a:ext cx="144" cy="0"/>
            </a:xfrm>
            <a:prstGeom prst="line">
              <a:avLst/>
            </a:prstGeom>
            <a:noFill/>
            <a:ln w="15875" cap="sq">
              <a:solidFill>
                <a:srgbClr val="FF3300"/>
              </a:solidFill>
              <a:round/>
              <a:headEnd type="none" w="sm" len="sm"/>
              <a:tailEnd type="triangle" w="sm" len="sm"/>
            </a:ln>
          </p:spPr>
          <p:txBody>
            <a:bodyPr/>
            <a:lstStyle/>
            <a:p>
              <a:pPr fontAlgn="auto">
                <a:spcBef>
                  <a:spcPts val="0"/>
                </a:spcBef>
                <a:spcAft>
                  <a:spcPts val="0"/>
                </a:spcAft>
              </a:pPr>
              <a:endParaRPr lang="zh-CN" altLang="en-US">
                <a:solidFill>
                  <a:srgbClr val="000000"/>
                </a:solidFill>
                <a:latin typeface="Arial Narrow"/>
                <a:cs typeface="+mn-cs"/>
              </a:endParaRPr>
            </a:p>
          </p:txBody>
        </p:sp>
        <p:sp>
          <p:nvSpPr>
            <p:cNvPr id="191" name="Line 130">
              <a:extLst>
                <a:ext uri="{FF2B5EF4-FFF2-40B4-BE49-F238E27FC236}">
                  <a16:creationId xmlns:a16="http://schemas.microsoft.com/office/drawing/2014/main" id="{CE7CF62A-C5C6-D7DD-161B-B29567C435A8}"/>
                </a:ext>
              </a:extLst>
            </p:cNvPr>
            <p:cNvSpPr>
              <a:spLocks noChangeShapeType="1"/>
            </p:cNvSpPr>
            <p:nvPr/>
          </p:nvSpPr>
          <p:spPr bwMode="auto">
            <a:xfrm>
              <a:off x="3866" y="1547"/>
              <a:ext cx="144" cy="0"/>
            </a:xfrm>
            <a:prstGeom prst="line">
              <a:avLst/>
            </a:prstGeom>
            <a:noFill/>
            <a:ln w="15875" cap="sq">
              <a:solidFill>
                <a:srgbClr val="FF3300"/>
              </a:solidFill>
              <a:round/>
              <a:headEnd type="none" w="sm" len="sm"/>
              <a:tailEnd type="triangle" w="sm" len="sm"/>
            </a:ln>
          </p:spPr>
          <p:txBody>
            <a:bodyPr/>
            <a:lstStyle/>
            <a:p>
              <a:pPr fontAlgn="auto">
                <a:spcBef>
                  <a:spcPts val="0"/>
                </a:spcBef>
                <a:spcAft>
                  <a:spcPts val="0"/>
                </a:spcAft>
              </a:pPr>
              <a:endParaRPr lang="zh-CN" altLang="en-US">
                <a:solidFill>
                  <a:srgbClr val="000000"/>
                </a:solidFill>
                <a:latin typeface="Arial Narrow"/>
                <a:cs typeface="+mn-cs"/>
              </a:endParaRPr>
            </a:p>
          </p:txBody>
        </p:sp>
        <p:sp>
          <p:nvSpPr>
            <p:cNvPr id="192" name="Line 131">
              <a:extLst>
                <a:ext uri="{FF2B5EF4-FFF2-40B4-BE49-F238E27FC236}">
                  <a16:creationId xmlns:a16="http://schemas.microsoft.com/office/drawing/2014/main" id="{BE44CDEE-CABE-1A9F-DC95-21B3AD4E5EAA}"/>
                </a:ext>
              </a:extLst>
            </p:cNvPr>
            <p:cNvSpPr>
              <a:spLocks noChangeShapeType="1"/>
            </p:cNvSpPr>
            <p:nvPr/>
          </p:nvSpPr>
          <p:spPr bwMode="auto">
            <a:xfrm>
              <a:off x="4800" y="1547"/>
              <a:ext cx="144" cy="0"/>
            </a:xfrm>
            <a:prstGeom prst="line">
              <a:avLst/>
            </a:prstGeom>
            <a:noFill/>
            <a:ln w="15875" cap="sq">
              <a:solidFill>
                <a:srgbClr val="FF3300"/>
              </a:solidFill>
              <a:round/>
              <a:headEnd type="none" w="sm" len="sm"/>
              <a:tailEnd type="triangle" w="sm" len="sm"/>
            </a:ln>
          </p:spPr>
          <p:txBody>
            <a:bodyPr/>
            <a:lstStyle/>
            <a:p>
              <a:pPr fontAlgn="auto">
                <a:spcBef>
                  <a:spcPts val="0"/>
                </a:spcBef>
                <a:spcAft>
                  <a:spcPts val="0"/>
                </a:spcAft>
              </a:pPr>
              <a:endParaRPr lang="zh-CN" altLang="en-US">
                <a:solidFill>
                  <a:srgbClr val="000000"/>
                </a:solidFill>
                <a:latin typeface="Arial Narrow"/>
                <a:cs typeface="+mn-cs"/>
              </a:endParaRPr>
            </a:p>
          </p:txBody>
        </p:sp>
        <p:sp>
          <p:nvSpPr>
            <p:cNvPr id="193" name="Line 132">
              <a:extLst>
                <a:ext uri="{FF2B5EF4-FFF2-40B4-BE49-F238E27FC236}">
                  <a16:creationId xmlns:a16="http://schemas.microsoft.com/office/drawing/2014/main" id="{E0DB08CF-25D5-E072-061E-FE11E72C357B}"/>
                </a:ext>
              </a:extLst>
            </p:cNvPr>
            <p:cNvSpPr>
              <a:spLocks noChangeShapeType="1"/>
            </p:cNvSpPr>
            <p:nvPr/>
          </p:nvSpPr>
          <p:spPr bwMode="auto">
            <a:xfrm>
              <a:off x="2987" y="1344"/>
              <a:ext cx="129" cy="129"/>
            </a:xfrm>
            <a:prstGeom prst="line">
              <a:avLst/>
            </a:prstGeom>
            <a:noFill/>
            <a:ln w="15875" cap="sq">
              <a:solidFill>
                <a:srgbClr val="FF3300"/>
              </a:solidFill>
              <a:round/>
              <a:headEnd type="none" w="sm" len="sm"/>
              <a:tailEnd type="stealth" w="sm" len="lg"/>
            </a:ln>
          </p:spPr>
          <p:txBody>
            <a:bodyPr/>
            <a:lstStyle/>
            <a:p>
              <a:pPr fontAlgn="auto">
                <a:spcBef>
                  <a:spcPts val="0"/>
                </a:spcBef>
                <a:spcAft>
                  <a:spcPts val="0"/>
                </a:spcAft>
              </a:pPr>
              <a:endParaRPr lang="zh-CN" altLang="en-US">
                <a:solidFill>
                  <a:srgbClr val="000000"/>
                </a:solidFill>
                <a:latin typeface="Arial Narrow"/>
                <a:cs typeface="+mn-cs"/>
              </a:endParaRPr>
            </a:p>
          </p:txBody>
        </p:sp>
        <p:sp>
          <p:nvSpPr>
            <p:cNvPr id="194" name="Text Box 133">
              <a:extLst>
                <a:ext uri="{FF2B5EF4-FFF2-40B4-BE49-F238E27FC236}">
                  <a16:creationId xmlns:a16="http://schemas.microsoft.com/office/drawing/2014/main" id="{B5590314-A14E-D344-D0D7-2F9B3C37CA32}"/>
                </a:ext>
              </a:extLst>
            </p:cNvPr>
            <p:cNvSpPr txBox="1">
              <a:spLocks noChangeArrowheads="1"/>
            </p:cNvSpPr>
            <p:nvPr/>
          </p:nvSpPr>
          <p:spPr bwMode="auto">
            <a:xfrm>
              <a:off x="2832" y="1159"/>
              <a:ext cx="319" cy="250"/>
            </a:xfrm>
            <a:prstGeom prst="rect">
              <a:avLst/>
            </a:prstGeom>
            <a:noFill/>
            <a:ln w="12700" cap="sq">
              <a:noFill/>
              <a:miter lim="800000"/>
              <a:headEnd type="none" w="sm" len="sm"/>
              <a:tailEnd type="none" w="sm" len="sm"/>
            </a:ln>
          </p:spPr>
          <p:txBody>
            <a:bodyPr wrap="none">
              <a:spAutoFit/>
            </a:bodyPr>
            <a:lstStyle/>
            <a:p>
              <a:pPr fontAlgn="auto">
                <a:spcBef>
                  <a:spcPts val="0"/>
                </a:spcBef>
                <a:spcAft>
                  <a:spcPts val="0"/>
                </a:spcAft>
              </a:pPr>
              <a:r>
                <a:rPr lang="en-US" altLang="zh-CN" sz="2000">
                  <a:solidFill>
                    <a:srgbClr val="FF3300"/>
                  </a:solidFill>
                  <a:latin typeface="Arial Narrow"/>
                  <a:cs typeface="+mn-cs"/>
                </a:rPr>
                <a:t>list</a:t>
              </a:r>
            </a:p>
          </p:txBody>
        </p:sp>
        <p:sp>
          <p:nvSpPr>
            <p:cNvPr id="195" name="Rectangle 134">
              <a:extLst>
                <a:ext uri="{FF2B5EF4-FFF2-40B4-BE49-F238E27FC236}">
                  <a16:creationId xmlns:a16="http://schemas.microsoft.com/office/drawing/2014/main" id="{937B584B-A828-FEFC-D0B3-680B3A810AF8}"/>
                </a:ext>
              </a:extLst>
            </p:cNvPr>
            <p:cNvSpPr>
              <a:spLocks noChangeArrowheads="1"/>
            </p:cNvSpPr>
            <p:nvPr/>
          </p:nvSpPr>
          <p:spPr bwMode="auto">
            <a:xfrm>
              <a:off x="3644" y="1366"/>
              <a:ext cx="292" cy="269"/>
            </a:xfrm>
            <a:prstGeom prst="rect">
              <a:avLst/>
            </a:prstGeom>
            <a:noFill/>
            <a:ln w="12700" cap="sq">
              <a:noFill/>
              <a:miter lim="800000"/>
              <a:headEnd type="none" w="sm" len="sm"/>
              <a:tailEnd type="none" w="sm" len="sm"/>
            </a:ln>
          </p:spPr>
          <p:txBody>
            <a:bodyPr wrap="none">
              <a:spAutoFit/>
            </a:bodyPr>
            <a:lstStyle/>
            <a:p>
              <a:pPr fontAlgn="auto">
                <a:spcBef>
                  <a:spcPts val="0"/>
                </a:spcBef>
                <a:spcAft>
                  <a:spcPts val="0"/>
                </a:spcAft>
              </a:pPr>
              <a:r>
                <a:rPr lang="en-US" altLang="zh-CN" sz="2200">
                  <a:solidFill>
                    <a:srgbClr val="FF3300"/>
                  </a:solidFill>
                  <a:latin typeface="Arial Narrow"/>
                  <a:cs typeface="+mn-cs"/>
                </a:rPr>
                <a:t>…</a:t>
              </a:r>
            </a:p>
          </p:txBody>
        </p:sp>
      </p:grpSp>
      <p:sp>
        <p:nvSpPr>
          <p:cNvPr id="283" name="Text Box 136">
            <a:extLst>
              <a:ext uri="{FF2B5EF4-FFF2-40B4-BE49-F238E27FC236}">
                <a16:creationId xmlns:a16="http://schemas.microsoft.com/office/drawing/2014/main" id="{C7F8B24B-814E-1A8D-808F-D74F20184929}"/>
              </a:ext>
            </a:extLst>
          </p:cNvPr>
          <p:cNvSpPr txBox="1">
            <a:spLocks noChangeArrowheads="1"/>
          </p:cNvSpPr>
          <p:nvPr/>
        </p:nvSpPr>
        <p:spPr bwMode="auto">
          <a:xfrm>
            <a:off x="381000" y="4244975"/>
            <a:ext cx="8763000" cy="427038"/>
          </a:xfrm>
          <a:prstGeom prst="rect">
            <a:avLst/>
          </a:prstGeom>
          <a:noFill/>
          <a:ln w="12700" cap="sq">
            <a:noFill/>
            <a:miter lim="800000"/>
            <a:headEnd type="none" w="sm" len="sm"/>
            <a:tailEnd type="none" w="sm" len="sm"/>
          </a:ln>
        </p:spPr>
        <p:txBody>
          <a:bodyPr>
            <a:spAutoFit/>
          </a:bodyPr>
          <a:lstStyle/>
          <a:p>
            <a:pPr fontAlgn="auto">
              <a:spcBef>
                <a:spcPts val="0"/>
              </a:spcBef>
              <a:spcAft>
                <a:spcPts val="0"/>
              </a:spcAft>
            </a:pPr>
            <a:r>
              <a:rPr lang="en-US" altLang="zh-CN" sz="2200">
                <a:solidFill>
                  <a:srgbClr val="002C84"/>
                </a:solidFill>
                <a:latin typeface="Arial Narrow"/>
                <a:ea typeface="幼圆" pitchFamily="49" charset="-122"/>
                <a:cs typeface="+mn-cs"/>
              </a:rPr>
              <a:t>1</a:t>
            </a:r>
            <a:r>
              <a:rPr lang="en-US" altLang="zh-CN" sz="2200">
                <a:solidFill>
                  <a:srgbClr val="002C84"/>
                </a:solidFill>
                <a:latin typeface="幼圆" pitchFamily="49" charset="-122"/>
                <a:ea typeface="幼圆" pitchFamily="49" charset="-122"/>
                <a:cs typeface="+mn-cs"/>
              </a:rPr>
              <a:t>.</a:t>
            </a:r>
            <a:r>
              <a:rPr lang="en-US" altLang="zh-CN" sz="2200">
                <a:solidFill>
                  <a:srgbClr val="002C84"/>
                </a:solidFill>
                <a:latin typeface="Arial Narrow"/>
                <a:ea typeface="幼圆" pitchFamily="49" charset="-122"/>
                <a:cs typeface="+mn-cs"/>
              </a:rPr>
              <a:t>B-</a:t>
            </a:r>
            <a:r>
              <a:rPr lang="zh-CN" altLang="en-US" sz="2200">
                <a:solidFill>
                  <a:srgbClr val="002C84"/>
                </a:solidFill>
                <a:latin typeface="幼圆" pitchFamily="49" charset="-122"/>
                <a:ea typeface="幼圆" pitchFamily="49" charset="-122"/>
                <a:cs typeface="+mn-cs"/>
              </a:rPr>
              <a:t>树的每个分支结点中含有该结点中关键字值的个数</a:t>
            </a:r>
            <a:r>
              <a:rPr lang="en-US" altLang="zh-CN" sz="2200">
                <a:solidFill>
                  <a:srgbClr val="002C84"/>
                </a:solidFill>
                <a:latin typeface="幼圆" pitchFamily="49" charset="-122"/>
                <a:ea typeface="幼圆" pitchFamily="49" charset="-122"/>
                <a:cs typeface="+mn-cs"/>
              </a:rPr>
              <a:t>,</a:t>
            </a:r>
            <a:r>
              <a:rPr lang="en-US" altLang="zh-CN" sz="2200">
                <a:solidFill>
                  <a:srgbClr val="002C84"/>
                </a:solidFill>
                <a:latin typeface="Arial Narrow"/>
                <a:ea typeface="幼圆" pitchFamily="49" charset="-122"/>
                <a:cs typeface="+mn-cs"/>
              </a:rPr>
              <a:t>B+</a:t>
            </a:r>
            <a:r>
              <a:rPr lang="zh-CN" altLang="en-US" sz="2200">
                <a:solidFill>
                  <a:srgbClr val="002C84"/>
                </a:solidFill>
                <a:latin typeface="Arial Narrow"/>
                <a:ea typeface="幼圆" pitchFamily="49" charset="-122"/>
                <a:cs typeface="+mn-cs"/>
              </a:rPr>
              <a:t>树</a:t>
            </a:r>
            <a:r>
              <a:rPr lang="zh-CN" altLang="en-US" sz="2200">
                <a:solidFill>
                  <a:srgbClr val="002C84"/>
                </a:solidFill>
                <a:latin typeface="幼圆" pitchFamily="49" charset="-122"/>
                <a:ea typeface="幼圆" pitchFamily="49" charset="-122"/>
                <a:cs typeface="+mn-cs"/>
              </a:rPr>
              <a:t>没有；</a:t>
            </a:r>
          </a:p>
        </p:txBody>
      </p:sp>
      <p:sp>
        <p:nvSpPr>
          <p:cNvPr id="284" name="Text Box 137">
            <a:extLst>
              <a:ext uri="{FF2B5EF4-FFF2-40B4-BE49-F238E27FC236}">
                <a16:creationId xmlns:a16="http://schemas.microsoft.com/office/drawing/2014/main" id="{84F55398-A75E-2179-E8E5-D8580BCB10E7}"/>
              </a:ext>
            </a:extLst>
          </p:cNvPr>
          <p:cNvSpPr txBox="1">
            <a:spLocks noChangeArrowheads="1"/>
          </p:cNvSpPr>
          <p:nvPr/>
        </p:nvSpPr>
        <p:spPr bwMode="auto">
          <a:xfrm>
            <a:off x="374650" y="4654550"/>
            <a:ext cx="8464550" cy="376238"/>
          </a:xfrm>
          <a:prstGeom prst="rect">
            <a:avLst/>
          </a:prstGeom>
          <a:noFill/>
          <a:ln w="12700" cap="sq">
            <a:noFill/>
            <a:miter lim="800000"/>
            <a:headEnd type="none" w="sm" len="sm"/>
            <a:tailEnd type="none" w="sm" len="sm"/>
          </a:ln>
        </p:spPr>
        <p:txBody>
          <a:bodyPr>
            <a:spAutoFit/>
          </a:bodyPr>
          <a:lstStyle/>
          <a:p>
            <a:pPr marL="457200" indent="-457200" fontAlgn="auto">
              <a:lnSpc>
                <a:spcPct val="85000"/>
              </a:lnSpc>
              <a:spcBef>
                <a:spcPts val="0"/>
              </a:spcBef>
              <a:spcAft>
                <a:spcPts val="0"/>
              </a:spcAft>
            </a:pPr>
            <a:r>
              <a:rPr lang="en-US" altLang="zh-CN" sz="2200">
                <a:solidFill>
                  <a:srgbClr val="002C84"/>
                </a:solidFill>
                <a:latin typeface="Arial Narrow"/>
                <a:ea typeface="幼圆" pitchFamily="49" charset="-122"/>
                <a:cs typeface="+mn-cs"/>
              </a:rPr>
              <a:t>2. B-</a:t>
            </a:r>
            <a:r>
              <a:rPr lang="zh-CN" altLang="en-US" sz="2200">
                <a:solidFill>
                  <a:srgbClr val="002C84"/>
                </a:solidFill>
                <a:latin typeface="幼圆" pitchFamily="49" charset="-122"/>
                <a:ea typeface="幼圆" pitchFamily="49" charset="-122"/>
                <a:cs typeface="+mn-cs"/>
              </a:rPr>
              <a:t>树的每个分支结点中含有指向关键字值对应记录的指针</a:t>
            </a:r>
            <a:r>
              <a:rPr lang="en-US" altLang="zh-CN" sz="2200">
                <a:solidFill>
                  <a:srgbClr val="002C84"/>
                </a:solidFill>
                <a:latin typeface="幼圆" pitchFamily="49" charset="-122"/>
                <a:ea typeface="幼圆" pitchFamily="49" charset="-122"/>
                <a:cs typeface="+mn-cs"/>
              </a:rPr>
              <a:t>,</a:t>
            </a:r>
            <a:r>
              <a:rPr lang="en-US" altLang="zh-CN" sz="2200">
                <a:solidFill>
                  <a:srgbClr val="002C84"/>
                </a:solidFill>
                <a:latin typeface="Arial Narrow"/>
                <a:ea typeface="幼圆" pitchFamily="49" charset="-122"/>
                <a:cs typeface="+mn-cs"/>
              </a:rPr>
              <a:t> </a:t>
            </a:r>
            <a:endParaRPr lang="en-US" altLang="zh-CN" sz="2200">
              <a:solidFill>
                <a:srgbClr val="002C84"/>
              </a:solidFill>
              <a:latin typeface="幼圆" pitchFamily="49" charset="-122"/>
              <a:ea typeface="幼圆" pitchFamily="49" charset="-122"/>
              <a:cs typeface="+mn-cs"/>
            </a:endParaRPr>
          </a:p>
        </p:txBody>
      </p:sp>
      <p:grpSp>
        <p:nvGrpSpPr>
          <p:cNvPr id="285" name="Group 153">
            <a:extLst>
              <a:ext uri="{FF2B5EF4-FFF2-40B4-BE49-F238E27FC236}">
                <a16:creationId xmlns:a16="http://schemas.microsoft.com/office/drawing/2014/main" id="{39201F8D-A23C-FB19-0648-44E988F2400C}"/>
              </a:ext>
            </a:extLst>
          </p:cNvPr>
          <p:cNvGrpSpPr>
            <a:grpSpLocks/>
          </p:cNvGrpSpPr>
          <p:nvPr/>
        </p:nvGrpSpPr>
        <p:grpSpPr bwMode="auto">
          <a:xfrm>
            <a:off x="899592" y="764704"/>
            <a:ext cx="3352800" cy="1939925"/>
            <a:chOff x="432" y="539"/>
            <a:chExt cx="2112" cy="1222"/>
          </a:xfrm>
        </p:grpSpPr>
        <p:sp>
          <p:nvSpPr>
            <p:cNvPr id="286" name="Line 154">
              <a:extLst>
                <a:ext uri="{FF2B5EF4-FFF2-40B4-BE49-F238E27FC236}">
                  <a16:creationId xmlns:a16="http://schemas.microsoft.com/office/drawing/2014/main" id="{C24E94D5-1C24-FA9D-777B-5293A2B7D9B6}"/>
                </a:ext>
              </a:extLst>
            </p:cNvPr>
            <p:cNvSpPr>
              <a:spLocks noChangeShapeType="1"/>
            </p:cNvSpPr>
            <p:nvPr/>
          </p:nvSpPr>
          <p:spPr bwMode="auto">
            <a:xfrm>
              <a:off x="2544" y="1569"/>
              <a:ext cx="0" cy="192"/>
            </a:xfrm>
            <a:prstGeom prst="line">
              <a:avLst/>
            </a:prstGeom>
            <a:noFill/>
            <a:ln w="31750" cap="sq">
              <a:solidFill>
                <a:srgbClr val="FF3300"/>
              </a:solidFill>
              <a:round/>
              <a:headEnd type="none" w="sm" len="sm"/>
              <a:tailEnd type="stealth" w="med" len="lg"/>
            </a:ln>
          </p:spPr>
          <p:txBody>
            <a:bodyPr/>
            <a:lstStyle/>
            <a:p>
              <a:pPr fontAlgn="auto">
                <a:spcBef>
                  <a:spcPts val="0"/>
                </a:spcBef>
                <a:spcAft>
                  <a:spcPts val="0"/>
                </a:spcAft>
              </a:pPr>
              <a:endParaRPr lang="zh-CN" altLang="en-US">
                <a:solidFill>
                  <a:srgbClr val="000000"/>
                </a:solidFill>
                <a:latin typeface="Arial Narrow"/>
                <a:cs typeface="+mn-cs"/>
              </a:endParaRPr>
            </a:p>
          </p:txBody>
        </p:sp>
        <p:sp>
          <p:nvSpPr>
            <p:cNvPr id="287" name="Line 155">
              <a:extLst>
                <a:ext uri="{FF2B5EF4-FFF2-40B4-BE49-F238E27FC236}">
                  <a16:creationId xmlns:a16="http://schemas.microsoft.com/office/drawing/2014/main" id="{0109DD17-5739-D959-0F7B-FC0DDF6EF435}"/>
                </a:ext>
              </a:extLst>
            </p:cNvPr>
            <p:cNvSpPr>
              <a:spLocks noChangeShapeType="1"/>
            </p:cNvSpPr>
            <p:nvPr/>
          </p:nvSpPr>
          <p:spPr bwMode="auto">
            <a:xfrm>
              <a:off x="2304" y="1562"/>
              <a:ext cx="0" cy="192"/>
            </a:xfrm>
            <a:prstGeom prst="line">
              <a:avLst/>
            </a:prstGeom>
            <a:noFill/>
            <a:ln w="31750" cap="sq">
              <a:solidFill>
                <a:srgbClr val="FF3300"/>
              </a:solidFill>
              <a:round/>
              <a:headEnd type="none" w="sm" len="sm"/>
              <a:tailEnd type="stealth" w="med" len="lg"/>
            </a:ln>
          </p:spPr>
          <p:txBody>
            <a:bodyPr/>
            <a:lstStyle/>
            <a:p>
              <a:pPr fontAlgn="auto">
                <a:spcBef>
                  <a:spcPts val="0"/>
                </a:spcBef>
                <a:spcAft>
                  <a:spcPts val="0"/>
                </a:spcAft>
              </a:pPr>
              <a:endParaRPr lang="zh-CN" altLang="en-US">
                <a:solidFill>
                  <a:srgbClr val="000000"/>
                </a:solidFill>
                <a:latin typeface="Arial Narrow"/>
                <a:cs typeface="+mn-cs"/>
              </a:endParaRPr>
            </a:p>
          </p:txBody>
        </p:sp>
        <p:sp>
          <p:nvSpPr>
            <p:cNvPr id="288" name="Line 156">
              <a:extLst>
                <a:ext uri="{FF2B5EF4-FFF2-40B4-BE49-F238E27FC236}">
                  <a16:creationId xmlns:a16="http://schemas.microsoft.com/office/drawing/2014/main" id="{FF6D94CE-6185-3B78-DACB-500F04B0D946}"/>
                </a:ext>
              </a:extLst>
            </p:cNvPr>
            <p:cNvSpPr>
              <a:spLocks noChangeShapeType="1"/>
            </p:cNvSpPr>
            <p:nvPr/>
          </p:nvSpPr>
          <p:spPr bwMode="auto">
            <a:xfrm>
              <a:off x="1920" y="1558"/>
              <a:ext cx="0" cy="192"/>
            </a:xfrm>
            <a:prstGeom prst="line">
              <a:avLst/>
            </a:prstGeom>
            <a:noFill/>
            <a:ln w="31750" cap="sq">
              <a:solidFill>
                <a:srgbClr val="FF3300"/>
              </a:solidFill>
              <a:round/>
              <a:headEnd type="none" w="sm" len="sm"/>
              <a:tailEnd type="stealth" w="med" len="lg"/>
            </a:ln>
          </p:spPr>
          <p:txBody>
            <a:bodyPr/>
            <a:lstStyle/>
            <a:p>
              <a:pPr fontAlgn="auto">
                <a:spcBef>
                  <a:spcPts val="0"/>
                </a:spcBef>
                <a:spcAft>
                  <a:spcPts val="0"/>
                </a:spcAft>
              </a:pPr>
              <a:endParaRPr lang="zh-CN" altLang="en-US">
                <a:solidFill>
                  <a:srgbClr val="000000"/>
                </a:solidFill>
                <a:latin typeface="Arial Narrow"/>
                <a:cs typeface="+mn-cs"/>
              </a:endParaRPr>
            </a:p>
          </p:txBody>
        </p:sp>
        <p:sp>
          <p:nvSpPr>
            <p:cNvPr id="289" name="Line 157">
              <a:extLst>
                <a:ext uri="{FF2B5EF4-FFF2-40B4-BE49-F238E27FC236}">
                  <a16:creationId xmlns:a16="http://schemas.microsoft.com/office/drawing/2014/main" id="{14049887-8BE9-7E96-7A1C-A84359AAFE1A}"/>
                </a:ext>
              </a:extLst>
            </p:cNvPr>
            <p:cNvSpPr>
              <a:spLocks noChangeShapeType="1"/>
            </p:cNvSpPr>
            <p:nvPr/>
          </p:nvSpPr>
          <p:spPr bwMode="auto">
            <a:xfrm>
              <a:off x="1665" y="1558"/>
              <a:ext cx="0" cy="192"/>
            </a:xfrm>
            <a:prstGeom prst="line">
              <a:avLst/>
            </a:prstGeom>
            <a:noFill/>
            <a:ln w="31750" cap="sq">
              <a:solidFill>
                <a:srgbClr val="FF3300"/>
              </a:solidFill>
              <a:round/>
              <a:headEnd type="none" w="sm" len="sm"/>
              <a:tailEnd type="stealth" w="med" len="lg"/>
            </a:ln>
          </p:spPr>
          <p:txBody>
            <a:bodyPr/>
            <a:lstStyle/>
            <a:p>
              <a:pPr fontAlgn="auto">
                <a:spcBef>
                  <a:spcPts val="0"/>
                </a:spcBef>
                <a:spcAft>
                  <a:spcPts val="0"/>
                </a:spcAft>
              </a:pPr>
              <a:endParaRPr lang="zh-CN" altLang="en-US">
                <a:solidFill>
                  <a:srgbClr val="000000"/>
                </a:solidFill>
                <a:latin typeface="Arial Narrow"/>
                <a:cs typeface="+mn-cs"/>
              </a:endParaRPr>
            </a:p>
          </p:txBody>
        </p:sp>
        <p:sp>
          <p:nvSpPr>
            <p:cNvPr id="290" name="Line 158">
              <a:extLst>
                <a:ext uri="{FF2B5EF4-FFF2-40B4-BE49-F238E27FC236}">
                  <a16:creationId xmlns:a16="http://schemas.microsoft.com/office/drawing/2014/main" id="{0F1AAB35-369B-6B4F-9AC9-2F3AADDCA582}"/>
                </a:ext>
              </a:extLst>
            </p:cNvPr>
            <p:cNvSpPr>
              <a:spLocks noChangeShapeType="1"/>
            </p:cNvSpPr>
            <p:nvPr/>
          </p:nvSpPr>
          <p:spPr bwMode="auto">
            <a:xfrm>
              <a:off x="1429" y="1558"/>
              <a:ext cx="0" cy="192"/>
            </a:xfrm>
            <a:prstGeom prst="line">
              <a:avLst/>
            </a:prstGeom>
            <a:noFill/>
            <a:ln w="31750" cap="sq">
              <a:solidFill>
                <a:srgbClr val="FF3300"/>
              </a:solidFill>
              <a:round/>
              <a:headEnd type="none" w="sm" len="sm"/>
              <a:tailEnd type="stealth" w="med" len="lg"/>
            </a:ln>
          </p:spPr>
          <p:txBody>
            <a:bodyPr/>
            <a:lstStyle/>
            <a:p>
              <a:pPr fontAlgn="auto">
                <a:spcBef>
                  <a:spcPts val="0"/>
                </a:spcBef>
                <a:spcAft>
                  <a:spcPts val="0"/>
                </a:spcAft>
              </a:pPr>
              <a:endParaRPr lang="zh-CN" altLang="en-US">
                <a:solidFill>
                  <a:srgbClr val="000000"/>
                </a:solidFill>
                <a:latin typeface="Arial Narrow"/>
                <a:cs typeface="+mn-cs"/>
              </a:endParaRPr>
            </a:p>
          </p:txBody>
        </p:sp>
        <p:sp>
          <p:nvSpPr>
            <p:cNvPr id="291" name="Line 159">
              <a:extLst>
                <a:ext uri="{FF2B5EF4-FFF2-40B4-BE49-F238E27FC236}">
                  <a16:creationId xmlns:a16="http://schemas.microsoft.com/office/drawing/2014/main" id="{11D29310-8D7D-40B4-826F-4B0CF8FCB987}"/>
                </a:ext>
              </a:extLst>
            </p:cNvPr>
            <p:cNvSpPr>
              <a:spLocks noChangeShapeType="1"/>
            </p:cNvSpPr>
            <p:nvPr/>
          </p:nvSpPr>
          <p:spPr bwMode="auto">
            <a:xfrm>
              <a:off x="661" y="1558"/>
              <a:ext cx="0" cy="192"/>
            </a:xfrm>
            <a:prstGeom prst="line">
              <a:avLst/>
            </a:prstGeom>
            <a:noFill/>
            <a:ln w="31750" cap="sq">
              <a:solidFill>
                <a:srgbClr val="FF3300"/>
              </a:solidFill>
              <a:round/>
              <a:headEnd type="none" w="sm" len="sm"/>
              <a:tailEnd type="stealth" w="med" len="lg"/>
            </a:ln>
          </p:spPr>
          <p:txBody>
            <a:bodyPr/>
            <a:lstStyle/>
            <a:p>
              <a:pPr fontAlgn="auto">
                <a:spcBef>
                  <a:spcPts val="0"/>
                </a:spcBef>
                <a:spcAft>
                  <a:spcPts val="0"/>
                </a:spcAft>
              </a:pPr>
              <a:endParaRPr lang="zh-CN" altLang="en-US">
                <a:solidFill>
                  <a:srgbClr val="000000"/>
                </a:solidFill>
                <a:latin typeface="Arial Narrow"/>
                <a:cs typeface="+mn-cs"/>
              </a:endParaRPr>
            </a:p>
          </p:txBody>
        </p:sp>
        <p:sp>
          <p:nvSpPr>
            <p:cNvPr id="292" name="Line 160">
              <a:extLst>
                <a:ext uri="{FF2B5EF4-FFF2-40B4-BE49-F238E27FC236}">
                  <a16:creationId xmlns:a16="http://schemas.microsoft.com/office/drawing/2014/main" id="{A628A1AC-5E1D-D811-C97E-81055CAFE444}"/>
                </a:ext>
              </a:extLst>
            </p:cNvPr>
            <p:cNvSpPr>
              <a:spLocks noChangeShapeType="1"/>
            </p:cNvSpPr>
            <p:nvPr/>
          </p:nvSpPr>
          <p:spPr bwMode="auto">
            <a:xfrm>
              <a:off x="432" y="1562"/>
              <a:ext cx="0" cy="192"/>
            </a:xfrm>
            <a:prstGeom prst="line">
              <a:avLst/>
            </a:prstGeom>
            <a:noFill/>
            <a:ln w="31750" cap="sq">
              <a:solidFill>
                <a:srgbClr val="FF3300"/>
              </a:solidFill>
              <a:round/>
              <a:headEnd type="none" w="sm" len="sm"/>
              <a:tailEnd type="stealth" w="med" len="lg"/>
            </a:ln>
          </p:spPr>
          <p:txBody>
            <a:bodyPr/>
            <a:lstStyle/>
            <a:p>
              <a:pPr fontAlgn="auto">
                <a:spcBef>
                  <a:spcPts val="0"/>
                </a:spcBef>
                <a:spcAft>
                  <a:spcPts val="0"/>
                </a:spcAft>
              </a:pPr>
              <a:endParaRPr lang="zh-CN" altLang="en-US">
                <a:solidFill>
                  <a:srgbClr val="000000"/>
                </a:solidFill>
                <a:latin typeface="Arial Narrow"/>
                <a:cs typeface="+mn-cs"/>
              </a:endParaRPr>
            </a:p>
          </p:txBody>
        </p:sp>
        <p:sp>
          <p:nvSpPr>
            <p:cNvPr id="293" name="Line 161">
              <a:extLst>
                <a:ext uri="{FF2B5EF4-FFF2-40B4-BE49-F238E27FC236}">
                  <a16:creationId xmlns:a16="http://schemas.microsoft.com/office/drawing/2014/main" id="{37AF2030-C5DD-DACA-7EF8-008BCB12B677}"/>
                </a:ext>
              </a:extLst>
            </p:cNvPr>
            <p:cNvSpPr>
              <a:spLocks noChangeShapeType="1"/>
            </p:cNvSpPr>
            <p:nvPr/>
          </p:nvSpPr>
          <p:spPr bwMode="auto">
            <a:xfrm>
              <a:off x="2256" y="912"/>
              <a:ext cx="0" cy="192"/>
            </a:xfrm>
            <a:prstGeom prst="line">
              <a:avLst/>
            </a:prstGeom>
            <a:noFill/>
            <a:ln w="31750" cap="sq">
              <a:solidFill>
                <a:srgbClr val="FF3300"/>
              </a:solidFill>
              <a:round/>
              <a:headEnd type="none" w="sm" len="sm"/>
              <a:tailEnd type="stealth" w="med" len="lg"/>
            </a:ln>
          </p:spPr>
          <p:txBody>
            <a:bodyPr/>
            <a:lstStyle/>
            <a:p>
              <a:pPr fontAlgn="auto">
                <a:spcBef>
                  <a:spcPts val="0"/>
                </a:spcBef>
                <a:spcAft>
                  <a:spcPts val="0"/>
                </a:spcAft>
              </a:pPr>
              <a:endParaRPr lang="zh-CN" altLang="en-US">
                <a:solidFill>
                  <a:srgbClr val="000000"/>
                </a:solidFill>
                <a:latin typeface="Arial Narrow"/>
                <a:cs typeface="+mn-cs"/>
              </a:endParaRPr>
            </a:p>
          </p:txBody>
        </p:sp>
        <p:sp>
          <p:nvSpPr>
            <p:cNvPr id="294" name="Line 162">
              <a:extLst>
                <a:ext uri="{FF2B5EF4-FFF2-40B4-BE49-F238E27FC236}">
                  <a16:creationId xmlns:a16="http://schemas.microsoft.com/office/drawing/2014/main" id="{E8273F21-B913-4313-F704-AC7A3ECBA9E0}"/>
                </a:ext>
              </a:extLst>
            </p:cNvPr>
            <p:cNvSpPr>
              <a:spLocks noChangeShapeType="1"/>
            </p:cNvSpPr>
            <p:nvPr/>
          </p:nvSpPr>
          <p:spPr bwMode="auto">
            <a:xfrm>
              <a:off x="1979" y="912"/>
              <a:ext cx="0" cy="192"/>
            </a:xfrm>
            <a:prstGeom prst="line">
              <a:avLst/>
            </a:prstGeom>
            <a:noFill/>
            <a:ln w="31750" cap="sq">
              <a:solidFill>
                <a:srgbClr val="FF3300"/>
              </a:solidFill>
              <a:round/>
              <a:headEnd type="none" w="sm" len="sm"/>
              <a:tailEnd type="stealth" w="med" len="lg"/>
            </a:ln>
          </p:spPr>
          <p:txBody>
            <a:bodyPr/>
            <a:lstStyle/>
            <a:p>
              <a:pPr fontAlgn="auto">
                <a:spcBef>
                  <a:spcPts val="0"/>
                </a:spcBef>
                <a:spcAft>
                  <a:spcPts val="0"/>
                </a:spcAft>
              </a:pPr>
              <a:endParaRPr lang="zh-CN" altLang="en-US">
                <a:solidFill>
                  <a:srgbClr val="000000"/>
                </a:solidFill>
                <a:latin typeface="Arial Narrow"/>
                <a:cs typeface="+mn-cs"/>
              </a:endParaRPr>
            </a:p>
          </p:txBody>
        </p:sp>
        <p:sp>
          <p:nvSpPr>
            <p:cNvPr id="295" name="Line 163">
              <a:extLst>
                <a:ext uri="{FF2B5EF4-FFF2-40B4-BE49-F238E27FC236}">
                  <a16:creationId xmlns:a16="http://schemas.microsoft.com/office/drawing/2014/main" id="{F805966C-34E9-0F81-B10A-DACCC154BCA2}"/>
                </a:ext>
              </a:extLst>
            </p:cNvPr>
            <p:cNvSpPr>
              <a:spLocks noChangeShapeType="1"/>
            </p:cNvSpPr>
            <p:nvPr/>
          </p:nvSpPr>
          <p:spPr bwMode="auto">
            <a:xfrm>
              <a:off x="1739" y="912"/>
              <a:ext cx="0" cy="192"/>
            </a:xfrm>
            <a:prstGeom prst="line">
              <a:avLst/>
            </a:prstGeom>
            <a:noFill/>
            <a:ln w="31750" cap="sq">
              <a:solidFill>
                <a:srgbClr val="FF3300"/>
              </a:solidFill>
              <a:round/>
              <a:headEnd type="none" w="sm" len="sm"/>
              <a:tailEnd type="stealth" w="med" len="lg"/>
            </a:ln>
          </p:spPr>
          <p:txBody>
            <a:bodyPr/>
            <a:lstStyle/>
            <a:p>
              <a:pPr fontAlgn="auto">
                <a:spcBef>
                  <a:spcPts val="0"/>
                </a:spcBef>
                <a:spcAft>
                  <a:spcPts val="0"/>
                </a:spcAft>
              </a:pPr>
              <a:endParaRPr lang="zh-CN" altLang="en-US">
                <a:solidFill>
                  <a:srgbClr val="000000"/>
                </a:solidFill>
                <a:latin typeface="Arial Narrow"/>
                <a:cs typeface="+mn-cs"/>
              </a:endParaRPr>
            </a:p>
          </p:txBody>
        </p:sp>
        <p:sp>
          <p:nvSpPr>
            <p:cNvPr id="296" name="Line 164">
              <a:extLst>
                <a:ext uri="{FF2B5EF4-FFF2-40B4-BE49-F238E27FC236}">
                  <a16:creationId xmlns:a16="http://schemas.microsoft.com/office/drawing/2014/main" id="{6A2BBD61-608A-583D-2210-E05193C996DA}"/>
                </a:ext>
              </a:extLst>
            </p:cNvPr>
            <p:cNvSpPr>
              <a:spLocks noChangeShapeType="1"/>
            </p:cNvSpPr>
            <p:nvPr/>
          </p:nvSpPr>
          <p:spPr bwMode="auto">
            <a:xfrm>
              <a:off x="1200" y="912"/>
              <a:ext cx="0" cy="192"/>
            </a:xfrm>
            <a:prstGeom prst="line">
              <a:avLst/>
            </a:prstGeom>
            <a:noFill/>
            <a:ln w="31750" cap="sq">
              <a:solidFill>
                <a:srgbClr val="FF3300"/>
              </a:solidFill>
              <a:round/>
              <a:headEnd type="none" w="sm" len="sm"/>
              <a:tailEnd type="stealth" w="med" len="lg"/>
            </a:ln>
          </p:spPr>
          <p:txBody>
            <a:bodyPr/>
            <a:lstStyle/>
            <a:p>
              <a:pPr fontAlgn="auto">
                <a:spcBef>
                  <a:spcPts val="0"/>
                </a:spcBef>
                <a:spcAft>
                  <a:spcPts val="0"/>
                </a:spcAft>
              </a:pPr>
              <a:endParaRPr lang="zh-CN" altLang="en-US">
                <a:solidFill>
                  <a:srgbClr val="000000"/>
                </a:solidFill>
                <a:latin typeface="Arial Narrow"/>
                <a:cs typeface="+mn-cs"/>
              </a:endParaRPr>
            </a:p>
          </p:txBody>
        </p:sp>
        <p:sp>
          <p:nvSpPr>
            <p:cNvPr id="297" name="Line 165">
              <a:extLst>
                <a:ext uri="{FF2B5EF4-FFF2-40B4-BE49-F238E27FC236}">
                  <a16:creationId xmlns:a16="http://schemas.microsoft.com/office/drawing/2014/main" id="{A1564833-C35E-B7F1-7C6B-432041217C32}"/>
                </a:ext>
              </a:extLst>
            </p:cNvPr>
            <p:cNvSpPr>
              <a:spLocks noChangeShapeType="1"/>
            </p:cNvSpPr>
            <p:nvPr/>
          </p:nvSpPr>
          <p:spPr bwMode="auto">
            <a:xfrm>
              <a:off x="971" y="934"/>
              <a:ext cx="0" cy="192"/>
            </a:xfrm>
            <a:prstGeom prst="line">
              <a:avLst/>
            </a:prstGeom>
            <a:noFill/>
            <a:ln w="31750" cap="sq">
              <a:solidFill>
                <a:srgbClr val="FF3300"/>
              </a:solidFill>
              <a:round/>
              <a:headEnd type="none" w="sm" len="sm"/>
              <a:tailEnd type="stealth" w="med" len="lg"/>
            </a:ln>
          </p:spPr>
          <p:txBody>
            <a:bodyPr/>
            <a:lstStyle/>
            <a:p>
              <a:pPr fontAlgn="auto">
                <a:spcBef>
                  <a:spcPts val="0"/>
                </a:spcBef>
                <a:spcAft>
                  <a:spcPts val="0"/>
                </a:spcAft>
              </a:pPr>
              <a:endParaRPr lang="zh-CN" altLang="en-US">
                <a:solidFill>
                  <a:srgbClr val="000000"/>
                </a:solidFill>
                <a:latin typeface="Arial Narrow"/>
                <a:cs typeface="+mn-cs"/>
              </a:endParaRPr>
            </a:p>
          </p:txBody>
        </p:sp>
        <p:sp>
          <p:nvSpPr>
            <p:cNvPr id="298" name="Line 166">
              <a:extLst>
                <a:ext uri="{FF2B5EF4-FFF2-40B4-BE49-F238E27FC236}">
                  <a16:creationId xmlns:a16="http://schemas.microsoft.com/office/drawing/2014/main" id="{7740EBA6-E6C2-F3DF-1CF1-FF24B7E06FDD}"/>
                </a:ext>
              </a:extLst>
            </p:cNvPr>
            <p:cNvSpPr>
              <a:spLocks noChangeShapeType="1"/>
            </p:cNvSpPr>
            <p:nvPr/>
          </p:nvSpPr>
          <p:spPr bwMode="auto">
            <a:xfrm>
              <a:off x="739" y="938"/>
              <a:ext cx="0" cy="192"/>
            </a:xfrm>
            <a:prstGeom prst="line">
              <a:avLst/>
            </a:prstGeom>
            <a:noFill/>
            <a:ln w="31750" cap="sq">
              <a:solidFill>
                <a:srgbClr val="FF3300"/>
              </a:solidFill>
              <a:round/>
              <a:headEnd type="none" w="sm" len="sm"/>
              <a:tailEnd type="stealth" w="med" len="lg"/>
            </a:ln>
          </p:spPr>
          <p:txBody>
            <a:bodyPr/>
            <a:lstStyle/>
            <a:p>
              <a:pPr fontAlgn="auto">
                <a:spcBef>
                  <a:spcPts val="0"/>
                </a:spcBef>
                <a:spcAft>
                  <a:spcPts val="0"/>
                </a:spcAft>
              </a:pPr>
              <a:endParaRPr lang="zh-CN" altLang="en-US">
                <a:solidFill>
                  <a:srgbClr val="000000"/>
                </a:solidFill>
                <a:latin typeface="Arial Narrow"/>
                <a:cs typeface="+mn-cs"/>
              </a:endParaRPr>
            </a:p>
          </p:txBody>
        </p:sp>
        <p:sp>
          <p:nvSpPr>
            <p:cNvPr id="299" name="Line 167">
              <a:extLst>
                <a:ext uri="{FF2B5EF4-FFF2-40B4-BE49-F238E27FC236}">
                  <a16:creationId xmlns:a16="http://schemas.microsoft.com/office/drawing/2014/main" id="{9D4B395C-9E53-DDC2-74B3-57302596D503}"/>
                </a:ext>
              </a:extLst>
            </p:cNvPr>
            <p:cNvSpPr>
              <a:spLocks noChangeShapeType="1"/>
            </p:cNvSpPr>
            <p:nvPr/>
          </p:nvSpPr>
          <p:spPr bwMode="auto">
            <a:xfrm>
              <a:off x="1403" y="543"/>
              <a:ext cx="0" cy="192"/>
            </a:xfrm>
            <a:prstGeom prst="line">
              <a:avLst/>
            </a:prstGeom>
            <a:noFill/>
            <a:ln w="31750" cap="sq">
              <a:solidFill>
                <a:srgbClr val="FF3300"/>
              </a:solidFill>
              <a:round/>
              <a:headEnd type="none" w="sm" len="sm"/>
              <a:tailEnd type="stealth" w="med" len="lg"/>
            </a:ln>
          </p:spPr>
          <p:txBody>
            <a:bodyPr/>
            <a:lstStyle/>
            <a:p>
              <a:pPr fontAlgn="auto">
                <a:spcBef>
                  <a:spcPts val="0"/>
                </a:spcBef>
                <a:spcAft>
                  <a:spcPts val="0"/>
                </a:spcAft>
              </a:pPr>
              <a:endParaRPr lang="zh-CN" altLang="en-US">
                <a:solidFill>
                  <a:srgbClr val="000000"/>
                </a:solidFill>
                <a:latin typeface="Arial Narrow"/>
                <a:cs typeface="+mn-cs"/>
              </a:endParaRPr>
            </a:p>
          </p:txBody>
        </p:sp>
        <p:sp>
          <p:nvSpPr>
            <p:cNvPr id="300" name="Line 168">
              <a:extLst>
                <a:ext uri="{FF2B5EF4-FFF2-40B4-BE49-F238E27FC236}">
                  <a16:creationId xmlns:a16="http://schemas.microsoft.com/office/drawing/2014/main" id="{EE86E009-02B8-F25F-45F2-166FC7E6A085}"/>
                </a:ext>
              </a:extLst>
            </p:cNvPr>
            <p:cNvSpPr>
              <a:spLocks noChangeShapeType="1"/>
            </p:cNvSpPr>
            <p:nvPr/>
          </p:nvSpPr>
          <p:spPr bwMode="auto">
            <a:xfrm>
              <a:off x="1632" y="539"/>
              <a:ext cx="0" cy="192"/>
            </a:xfrm>
            <a:prstGeom prst="line">
              <a:avLst/>
            </a:prstGeom>
            <a:noFill/>
            <a:ln w="31750" cap="sq">
              <a:solidFill>
                <a:srgbClr val="FF3300"/>
              </a:solidFill>
              <a:round/>
              <a:headEnd type="none" w="sm" len="sm"/>
              <a:tailEnd type="stealth" w="med" len="lg"/>
            </a:ln>
          </p:spPr>
          <p:txBody>
            <a:bodyPr/>
            <a:lstStyle/>
            <a:p>
              <a:pPr fontAlgn="auto">
                <a:spcBef>
                  <a:spcPts val="0"/>
                </a:spcBef>
                <a:spcAft>
                  <a:spcPts val="0"/>
                </a:spcAft>
              </a:pPr>
              <a:endParaRPr lang="zh-CN" altLang="en-US">
                <a:solidFill>
                  <a:srgbClr val="000000"/>
                </a:solidFill>
                <a:latin typeface="Arial Narrow"/>
                <a:cs typeface="+mn-cs"/>
              </a:endParaRPr>
            </a:p>
          </p:txBody>
        </p:sp>
      </p:grpSp>
      <p:grpSp>
        <p:nvGrpSpPr>
          <p:cNvPr id="301" name="Group 176">
            <a:extLst>
              <a:ext uri="{FF2B5EF4-FFF2-40B4-BE49-F238E27FC236}">
                <a16:creationId xmlns:a16="http://schemas.microsoft.com/office/drawing/2014/main" id="{6E5F4475-B5F2-BA76-4CDA-263FDC65078C}"/>
              </a:ext>
            </a:extLst>
          </p:cNvPr>
          <p:cNvGrpSpPr>
            <a:grpSpLocks/>
          </p:cNvGrpSpPr>
          <p:nvPr/>
        </p:nvGrpSpPr>
        <p:grpSpPr bwMode="auto">
          <a:xfrm>
            <a:off x="5148064" y="2348880"/>
            <a:ext cx="3522662" cy="339725"/>
            <a:chOff x="3157" y="1536"/>
            <a:chExt cx="2219" cy="214"/>
          </a:xfrm>
        </p:grpSpPr>
        <p:sp>
          <p:nvSpPr>
            <p:cNvPr id="302" name="Line 177">
              <a:extLst>
                <a:ext uri="{FF2B5EF4-FFF2-40B4-BE49-F238E27FC236}">
                  <a16:creationId xmlns:a16="http://schemas.microsoft.com/office/drawing/2014/main" id="{790C9E24-2D57-7330-342B-D2640F4EC48F}"/>
                </a:ext>
              </a:extLst>
            </p:cNvPr>
            <p:cNvSpPr>
              <a:spLocks noChangeShapeType="1"/>
            </p:cNvSpPr>
            <p:nvPr/>
          </p:nvSpPr>
          <p:spPr bwMode="auto">
            <a:xfrm>
              <a:off x="3157" y="1558"/>
              <a:ext cx="0" cy="192"/>
            </a:xfrm>
            <a:prstGeom prst="line">
              <a:avLst/>
            </a:prstGeom>
            <a:noFill/>
            <a:ln w="28575" cap="sq">
              <a:solidFill>
                <a:srgbClr val="FF3300"/>
              </a:solidFill>
              <a:round/>
              <a:headEnd type="none" w="sm" len="sm"/>
              <a:tailEnd type="stealth" w="med" len="lg"/>
            </a:ln>
          </p:spPr>
          <p:txBody>
            <a:bodyPr/>
            <a:lstStyle/>
            <a:p>
              <a:pPr fontAlgn="auto">
                <a:spcBef>
                  <a:spcPts val="0"/>
                </a:spcBef>
                <a:spcAft>
                  <a:spcPts val="0"/>
                </a:spcAft>
              </a:pPr>
              <a:endParaRPr lang="zh-CN" altLang="en-US">
                <a:solidFill>
                  <a:srgbClr val="000000"/>
                </a:solidFill>
                <a:latin typeface="Arial Narrow"/>
                <a:cs typeface="+mn-cs"/>
              </a:endParaRPr>
            </a:p>
          </p:txBody>
        </p:sp>
        <p:sp>
          <p:nvSpPr>
            <p:cNvPr id="303" name="Line 178">
              <a:extLst>
                <a:ext uri="{FF2B5EF4-FFF2-40B4-BE49-F238E27FC236}">
                  <a16:creationId xmlns:a16="http://schemas.microsoft.com/office/drawing/2014/main" id="{6287FCDC-EC78-B743-EF95-37999214C096}"/>
                </a:ext>
              </a:extLst>
            </p:cNvPr>
            <p:cNvSpPr>
              <a:spLocks noChangeShapeType="1"/>
            </p:cNvSpPr>
            <p:nvPr/>
          </p:nvSpPr>
          <p:spPr bwMode="auto">
            <a:xfrm>
              <a:off x="4176" y="1547"/>
              <a:ext cx="0" cy="192"/>
            </a:xfrm>
            <a:prstGeom prst="line">
              <a:avLst/>
            </a:prstGeom>
            <a:noFill/>
            <a:ln w="28575" cap="sq">
              <a:solidFill>
                <a:srgbClr val="FF3300"/>
              </a:solidFill>
              <a:round/>
              <a:headEnd type="none" w="sm" len="sm"/>
              <a:tailEnd type="stealth" w="med" len="lg"/>
            </a:ln>
          </p:spPr>
          <p:txBody>
            <a:bodyPr/>
            <a:lstStyle/>
            <a:p>
              <a:pPr fontAlgn="auto">
                <a:spcBef>
                  <a:spcPts val="0"/>
                </a:spcBef>
                <a:spcAft>
                  <a:spcPts val="0"/>
                </a:spcAft>
              </a:pPr>
              <a:endParaRPr lang="zh-CN" altLang="en-US">
                <a:solidFill>
                  <a:srgbClr val="000000"/>
                </a:solidFill>
                <a:latin typeface="Arial Narrow"/>
                <a:cs typeface="+mn-cs"/>
              </a:endParaRPr>
            </a:p>
          </p:txBody>
        </p:sp>
        <p:sp>
          <p:nvSpPr>
            <p:cNvPr id="304" name="Line 179">
              <a:extLst>
                <a:ext uri="{FF2B5EF4-FFF2-40B4-BE49-F238E27FC236}">
                  <a16:creationId xmlns:a16="http://schemas.microsoft.com/office/drawing/2014/main" id="{A236D6AD-094F-FCDA-987A-A12F0F00D271}"/>
                </a:ext>
              </a:extLst>
            </p:cNvPr>
            <p:cNvSpPr>
              <a:spLocks noChangeShapeType="1"/>
            </p:cNvSpPr>
            <p:nvPr/>
          </p:nvSpPr>
          <p:spPr bwMode="auto">
            <a:xfrm>
              <a:off x="3434" y="1554"/>
              <a:ext cx="0" cy="192"/>
            </a:xfrm>
            <a:prstGeom prst="line">
              <a:avLst/>
            </a:prstGeom>
            <a:noFill/>
            <a:ln w="28575" cap="sq">
              <a:solidFill>
                <a:srgbClr val="FF3300"/>
              </a:solidFill>
              <a:round/>
              <a:headEnd type="none" w="sm" len="sm"/>
              <a:tailEnd type="stealth" w="med" len="lg"/>
            </a:ln>
          </p:spPr>
          <p:txBody>
            <a:bodyPr/>
            <a:lstStyle/>
            <a:p>
              <a:pPr fontAlgn="auto">
                <a:spcBef>
                  <a:spcPts val="0"/>
                </a:spcBef>
                <a:spcAft>
                  <a:spcPts val="0"/>
                </a:spcAft>
              </a:pPr>
              <a:endParaRPr lang="zh-CN" altLang="en-US">
                <a:solidFill>
                  <a:srgbClr val="000000"/>
                </a:solidFill>
                <a:latin typeface="Arial Narrow"/>
                <a:cs typeface="+mn-cs"/>
              </a:endParaRPr>
            </a:p>
          </p:txBody>
        </p:sp>
        <p:sp>
          <p:nvSpPr>
            <p:cNvPr id="305" name="Line 180">
              <a:extLst>
                <a:ext uri="{FF2B5EF4-FFF2-40B4-BE49-F238E27FC236}">
                  <a16:creationId xmlns:a16="http://schemas.microsoft.com/office/drawing/2014/main" id="{1E43096E-5E43-0BCD-E252-31EA01E7FEE4}"/>
                </a:ext>
              </a:extLst>
            </p:cNvPr>
            <p:cNvSpPr>
              <a:spLocks noChangeShapeType="1"/>
            </p:cNvSpPr>
            <p:nvPr/>
          </p:nvSpPr>
          <p:spPr bwMode="auto">
            <a:xfrm>
              <a:off x="4449" y="1536"/>
              <a:ext cx="0" cy="192"/>
            </a:xfrm>
            <a:prstGeom prst="line">
              <a:avLst/>
            </a:prstGeom>
            <a:noFill/>
            <a:ln w="28575" cap="sq">
              <a:solidFill>
                <a:srgbClr val="FF3300"/>
              </a:solidFill>
              <a:round/>
              <a:headEnd type="none" w="sm" len="sm"/>
              <a:tailEnd type="stealth" w="med" len="lg"/>
            </a:ln>
          </p:spPr>
          <p:txBody>
            <a:bodyPr/>
            <a:lstStyle/>
            <a:p>
              <a:pPr fontAlgn="auto">
                <a:spcBef>
                  <a:spcPts val="0"/>
                </a:spcBef>
                <a:spcAft>
                  <a:spcPts val="0"/>
                </a:spcAft>
              </a:pPr>
              <a:endParaRPr lang="zh-CN" altLang="en-US">
                <a:solidFill>
                  <a:srgbClr val="000000"/>
                </a:solidFill>
                <a:latin typeface="Arial Narrow"/>
                <a:cs typeface="+mn-cs"/>
              </a:endParaRPr>
            </a:p>
          </p:txBody>
        </p:sp>
        <p:sp>
          <p:nvSpPr>
            <p:cNvPr id="306" name="Line 181">
              <a:extLst>
                <a:ext uri="{FF2B5EF4-FFF2-40B4-BE49-F238E27FC236}">
                  <a16:creationId xmlns:a16="http://schemas.microsoft.com/office/drawing/2014/main" id="{2FD35443-0F16-4435-1D55-D6EF42AD95A3}"/>
                </a:ext>
              </a:extLst>
            </p:cNvPr>
            <p:cNvSpPr>
              <a:spLocks noChangeShapeType="1"/>
            </p:cNvSpPr>
            <p:nvPr/>
          </p:nvSpPr>
          <p:spPr bwMode="auto">
            <a:xfrm>
              <a:off x="4741" y="1547"/>
              <a:ext cx="0" cy="192"/>
            </a:xfrm>
            <a:prstGeom prst="line">
              <a:avLst/>
            </a:prstGeom>
            <a:noFill/>
            <a:ln w="38100" cap="sq">
              <a:solidFill>
                <a:srgbClr val="FF3300"/>
              </a:solidFill>
              <a:round/>
              <a:headEnd type="none" w="sm" len="sm"/>
              <a:tailEnd type="stealth" w="med" len="lg"/>
            </a:ln>
          </p:spPr>
          <p:txBody>
            <a:bodyPr/>
            <a:lstStyle/>
            <a:p>
              <a:pPr fontAlgn="auto">
                <a:spcBef>
                  <a:spcPts val="0"/>
                </a:spcBef>
                <a:spcAft>
                  <a:spcPts val="0"/>
                </a:spcAft>
              </a:pPr>
              <a:endParaRPr lang="zh-CN" altLang="en-US">
                <a:solidFill>
                  <a:srgbClr val="000000"/>
                </a:solidFill>
                <a:latin typeface="Arial Narrow"/>
                <a:cs typeface="+mn-cs"/>
              </a:endParaRPr>
            </a:p>
          </p:txBody>
        </p:sp>
        <p:sp>
          <p:nvSpPr>
            <p:cNvPr id="307" name="Line 182">
              <a:extLst>
                <a:ext uri="{FF2B5EF4-FFF2-40B4-BE49-F238E27FC236}">
                  <a16:creationId xmlns:a16="http://schemas.microsoft.com/office/drawing/2014/main" id="{B806ACE9-4A10-3DE5-7DFE-BD7A6E5A99FB}"/>
                </a:ext>
              </a:extLst>
            </p:cNvPr>
            <p:cNvSpPr>
              <a:spLocks noChangeShapeType="1"/>
            </p:cNvSpPr>
            <p:nvPr/>
          </p:nvSpPr>
          <p:spPr bwMode="auto">
            <a:xfrm>
              <a:off x="5088" y="1547"/>
              <a:ext cx="0" cy="192"/>
            </a:xfrm>
            <a:prstGeom prst="line">
              <a:avLst/>
            </a:prstGeom>
            <a:noFill/>
            <a:ln w="34925" cap="sq">
              <a:solidFill>
                <a:srgbClr val="FF3300"/>
              </a:solidFill>
              <a:round/>
              <a:headEnd type="none" w="sm" len="sm"/>
              <a:tailEnd type="stealth" w="med" len="lg"/>
            </a:ln>
          </p:spPr>
          <p:txBody>
            <a:bodyPr/>
            <a:lstStyle/>
            <a:p>
              <a:pPr fontAlgn="auto">
                <a:spcBef>
                  <a:spcPts val="0"/>
                </a:spcBef>
                <a:spcAft>
                  <a:spcPts val="0"/>
                </a:spcAft>
              </a:pPr>
              <a:endParaRPr lang="zh-CN" altLang="en-US">
                <a:solidFill>
                  <a:srgbClr val="000000"/>
                </a:solidFill>
                <a:latin typeface="Arial Narrow"/>
                <a:cs typeface="+mn-cs"/>
              </a:endParaRPr>
            </a:p>
          </p:txBody>
        </p:sp>
        <p:sp>
          <p:nvSpPr>
            <p:cNvPr id="308" name="Line 183">
              <a:extLst>
                <a:ext uri="{FF2B5EF4-FFF2-40B4-BE49-F238E27FC236}">
                  <a16:creationId xmlns:a16="http://schemas.microsoft.com/office/drawing/2014/main" id="{B1803571-F93C-08F4-BDC9-2587EC648A3E}"/>
                </a:ext>
              </a:extLst>
            </p:cNvPr>
            <p:cNvSpPr>
              <a:spLocks noChangeShapeType="1"/>
            </p:cNvSpPr>
            <p:nvPr/>
          </p:nvSpPr>
          <p:spPr bwMode="auto">
            <a:xfrm>
              <a:off x="5376" y="1551"/>
              <a:ext cx="0" cy="192"/>
            </a:xfrm>
            <a:prstGeom prst="line">
              <a:avLst/>
            </a:prstGeom>
            <a:noFill/>
            <a:ln w="28575" cap="sq">
              <a:solidFill>
                <a:srgbClr val="FF3300"/>
              </a:solidFill>
              <a:round/>
              <a:headEnd type="none" w="sm" len="sm"/>
              <a:tailEnd type="stealth" w="med" len="lg"/>
            </a:ln>
          </p:spPr>
          <p:txBody>
            <a:bodyPr/>
            <a:lstStyle/>
            <a:p>
              <a:pPr fontAlgn="auto">
                <a:spcBef>
                  <a:spcPts val="0"/>
                </a:spcBef>
                <a:spcAft>
                  <a:spcPts val="0"/>
                </a:spcAft>
              </a:pPr>
              <a:endParaRPr lang="zh-CN" altLang="en-US">
                <a:solidFill>
                  <a:srgbClr val="000000"/>
                </a:solidFill>
                <a:latin typeface="Arial Narrow"/>
                <a:cs typeface="+mn-cs"/>
              </a:endParaRPr>
            </a:p>
          </p:txBody>
        </p:sp>
      </p:grpSp>
      <p:sp>
        <p:nvSpPr>
          <p:cNvPr id="309" name="Text Box 184">
            <a:extLst>
              <a:ext uri="{FF2B5EF4-FFF2-40B4-BE49-F238E27FC236}">
                <a16:creationId xmlns:a16="http://schemas.microsoft.com/office/drawing/2014/main" id="{EBC5675B-6ABF-EBDF-7626-9923673C2617}"/>
              </a:ext>
            </a:extLst>
          </p:cNvPr>
          <p:cNvSpPr txBox="1">
            <a:spLocks noChangeArrowheads="1"/>
          </p:cNvSpPr>
          <p:nvPr/>
        </p:nvSpPr>
        <p:spPr bwMode="auto">
          <a:xfrm>
            <a:off x="381000" y="5334000"/>
            <a:ext cx="8464550" cy="376238"/>
          </a:xfrm>
          <a:prstGeom prst="rect">
            <a:avLst/>
          </a:prstGeom>
          <a:noFill/>
          <a:ln w="12700" cap="sq">
            <a:noFill/>
            <a:miter lim="800000"/>
            <a:headEnd type="none" w="sm" len="sm"/>
            <a:tailEnd type="none" w="sm" len="sm"/>
          </a:ln>
        </p:spPr>
        <p:txBody>
          <a:bodyPr>
            <a:spAutoFit/>
          </a:bodyPr>
          <a:lstStyle/>
          <a:p>
            <a:pPr marL="457200" indent="-457200" fontAlgn="auto">
              <a:lnSpc>
                <a:spcPct val="85000"/>
              </a:lnSpc>
              <a:spcBef>
                <a:spcPts val="0"/>
              </a:spcBef>
              <a:spcAft>
                <a:spcPts val="0"/>
              </a:spcAft>
            </a:pPr>
            <a:r>
              <a:rPr lang="en-US" altLang="zh-CN" sz="2200">
                <a:solidFill>
                  <a:srgbClr val="002C84"/>
                </a:solidFill>
                <a:latin typeface="Arial Narrow"/>
                <a:ea typeface="幼圆" pitchFamily="49" charset="-122"/>
                <a:cs typeface="+mn-cs"/>
              </a:rPr>
              <a:t>3. B-</a:t>
            </a:r>
            <a:r>
              <a:rPr lang="zh-CN" altLang="en-US" sz="2200">
                <a:solidFill>
                  <a:srgbClr val="002C84"/>
                </a:solidFill>
                <a:latin typeface="幼圆" pitchFamily="49" charset="-122"/>
                <a:ea typeface="幼圆" pitchFamily="49" charset="-122"/>
                <a:cs typeface="+mn-cs"/>
              </a:rPr>
              <a:t>树只有一个指向根结点的入口</a:t>
            </a:r>
            <a:r>
              <a:rPr lang="en-US" altLang="zh-CN" sz="2200">
                <a:solidFill>
                  <a:srgbClr val="002C84"/>
                </a:solidFill>
                <a:latin typeface="幼圆" pitchFamily="49" charset="-122"/>
                <a:ea typeface="幼圆" pitchFamily="49" charset="-122"/>
                <a:cs typeface="+mn-cs"/>
              </a:rPr>
              <a:t>,</a:t>
            </a:r>
            <a:r>
              <a:rPr lang="en-US" altLang="zh-CN" sz="2200">
                <a:solidFill>
                  <a:srgbClr val="002C84"/>
                </a:solidFill>
                <a:latin typeface="Arial Narrow"/>
                <a:ea typeface="幼圆" pitchFamily="49" charset="-122"/>
                <a:cs typeface="+mn-cs"/>
              </a:rPr>
              <a:t> </a:t>
            </a:r>
            <a:endParaRPr lang="en-US" altLang="zh-CN" sz="2200">
              <a:solidFill>
                <a:srgbClr val="002C84"/>
              </a:solidFill>
              <a:latin typeface="幼圆" pitchFamily="49" charset="-122"/>
              <a:ea typeface="幼圆" pitchFamily="49" charset="-122"/>
              <a:cs typeface="+mn-cs"/>
            </a:endParaRPr>
          </a:p>
        </p:txBody>
      </p:sp>
      <p:sp>
        <p:nvSpPr>
          <p:cNvPr id="310" name="Rectangle 185">
            <a:extLst>
              <a:ext uri="{FF2B5EF4-FFF2-40B4-BE49-F238E27FC236}">
                <a16:creationId xmlns:a16="http://schemas.microsoft.com/office/drawing/2014/main" id="{4E3D6CEE-F6C3-CEC3-2616-FB726DBDE367}"/>
              </a:ext>
            </a:extLst>
          </p:cNvPr>
          <p:cNvSpPr>
            <a:spLocks noChangeArrowheads="1"/>
          </p:cNvSpPr>
          <p:nvPr/>
        </p:nvSpPr>
        <p:spPr bwMode="auto">
          <a:xfrm>
            <a:off x="315913" y="5340350"/>
            <a:ext cx="9448800" cy="955646"/>
          </a:xfrm>
          <a:prstGeom prst="rect">
            <a:avLst/>
          </a:prstGeom>
          <a:noFill/>
          <a:ln w="12700" cap="sq">
            <a:noFill/>
            <a:miter lim="800000"/>
            <a:headEnd type="none" w="sm" len="sm"/>
            <a:tailEnd type="none" w="sm" len="sm"/>
          </a:ln>
        </p:spPr>
        <p:txBody>
          <a:bodyPr>
            <a:spAutoFit/>
          </a:bodyPr>
          <a:lstStyle/>
          <a:p>
            <a:pPr fontAlgn="auto">
              <a:lnSpc>
                <a:spcPct val="85000"/>
              </a:lnSpc>
              <a:spcBef>
                <a:spcPts val="0"/>
              </a:spcBef>
              <a:spcAft>
                <a:spcPts val="0"/>
              </a:spcAft>
            </a:pPr>
            <a:r>
              <a:rPr lang="en-US" altLang="zh-CN" sz="2200" dirty="0">
                <a:solidFill>
                  <a:srgbClr val="002C84"/>
                </a:solidFill>
                <a:latin typeface="Arial Narrow"/>
                <a:ea typeface="幼圆" pitchFamily="49" charset="-122"/>
                <a:cs typeface="+mn-cs"/>
              </a:rPr>
              <a:t>                                                                       </a:t>
            </a:r>
            <a:r>
              <a:rPr lang="zh-CN" altLang="en-US" sz="2200" dirty="0">
                <a:solidFill>
                  <a:srgbClr val="002C84"/>
                </a:solidFill>
                <a:latin typeface="Arial Narrow"/>
                <a:ea typeface="幼圆" pitchFamily="49" charset="-122"/>
                <a:cs typeface="+mn-cs"/>
              </a:rPr>
              <a:t>而</a:t>
            </a:r>
            <a:r>
              <a:rPr lang="en-US" altLang="zh-CN" sz="2200" dirty="0">
                <a:solidFill>
                  <a:srgbClr val="002C84"/>
                </a:solidFill>
                <a:latin typeface="Arial Narrow"/>
                <a:ea typeface="幼圆" pitchFamily="49" charset="-122"/>
                <a:cs typeface="+mn-cs"/>
              </a:rPr>
              <a:t>B+</a:t>
            </a:r>
            <a:r>
              <a:rPr lang="zh-CN" altLang="en-US" sz="2200" dirty="0">
                <a:solidFill>
                  <a:srgbClr val="002C84"/>
                </a:solidFill>
                <a:latin typeface="Arial Narrow"/>
                <a:ea typeface="幼圆" pitchFamily="49" charset="-122"/>
                <a:cs typeface="+mn-cs"/>
              </a:rPr>
              <a:t>树的叶结点被链接成为一</a:t>
            </a:r>
          </a:p>
          <a:p>
            <a:pPr fontAlgn="auto">
              <a:lnSpc>
                <a:spcPct val="85000"/>
              </a:lnSpc>
              <a:spcBef>
                <a:spcPts val="0"/>
              </a:spcBef>
              <a:spcAft>
                <a:spcPts val="0"/>
              </a:spcAft>
            </a:pPr>
            <a:r>
              <a:rPr lang="zh-CN" altLang="en-US" sz="2200" dirty="0">
                <a:solidFill>
                  <a:srgbClr val="002C84"/>
                </a:solidFill>
                <a:latin typeface="Arial Narrow"/>
                <a:ea typeface="幼圆" pitchFamily="49" charset="-122"/>
                <a:cs typeface="+mn-cs"/>
              </a:rPr>
              <a:t>    个不等长的链表， 因此，</a:t>
            </a:r>
            <a:r>
              <a:rPr lang="en-US" altLang="zh-CN" sz="2200" dirty="0">
                <a:solidFill>
                  <a:srgbClr val="002C84"/>
                </a:solidFill>
                <a:latin typeface="Arial Narrow"/>
                <a:ea typeface="幼圆" pitchFamily="49" charset="-122"/>
                <a:cs typeface="+mn-cs"/>
              </a:rPr>
              <a:t>B+</a:t>
            </a:r>
            <a:r>
              <a:rPr lang="zh-CN" altLang="en-US" sz="2200" dirty="0">
                <a:solidFill>
                  <a:srgbClr val="002C84"/>
                </a:solidFill>
                <a:latin typeface="Arial Narrow"/>
                <a:ea typeface="幼圆" pitchFamily="49" charset="-122"/>
                <a:cs typeface="+mn-cs"/>
              </a:rPr>
              <a:t>树</a:t>
            </a:r>
            <a:r>
              <a:rPr lang="zh-CN" altLang="en-US" sz="2200" dirty="0">
                <a:solidFill>
                  <a:srgbClr val="002C84"/>
                </a:solidFill>
                <a:latin typeface="幼圆" pitchFamily="49" charset="-122"/>
                <a:ea typeface="幼圆" pitchFamily="49" charset="-122"/>
                <a:cs typeface="+mn-cs"/>
              </a:rPr>
              <a:t>有两个入口，一个指向根结点，另</a:t>
            </a:r>
          </a:p>
          <a:p>
            <a:pPr fontAlgn="auto">
              <a:lnSpc>
                <a:spcPct val="85000"/>
              </a:lnSpc>
              <a:spcBef>
                <a:spcPts val="0"/>
              </a:spcBef>
              <a:spcAft>
                <a:spcPts val="0"/>
              </a:spcAft>
            </a:pPr>
            <a:r>
              <a:rPr lang="zh-CN" altLang="en-US" sz="2200" dirty="0">
                <a:solidFill>
                  <a:srgbClr val="002C84"/>
                </a:solidFill>
                <a:latin typeface="幼圆" pitchFamily="49" charset="-122"/>
                <a:ea typeface="幼圆" pitchFamily="49" charset="-122"/>
                <a:cs typeface="+mn-cs"/>
              </a:rPr>
              <a:t>  一个指向最左边的叶结点</a:t>
            </a:r>
            <a:r>
              <a:rPr lang="en-US" altLang="zh-CN" sz="2200" dirty="0">
                <a:solidFill>
                  <a:srgbClr val="002C84"/>
                </a:solidFill>
                <a:latin typeface="幼圆" pitchFamily="49" charset="-122"/>
                <a:ea typeface="幼圆" pitchFamily="49" charset="-122"/>
                <a:cs typeface="+mn-cs"/>
              </a:rPr>
              <a:t>(</a:t>
            </a:r>
            <a:r>
              <a:rPr lang="zh-CN" altLang="en-US" sz="2200" dirty="0">
                <a:solidFill>
                  <a:srgbClr val="002C84"/>
                </a:solidFill>
                <a:latin typeface="幼圆" pitchFamily="49" charset="-122"/>
                <a:ea typeface="幼圆" pitchFamily="49" charset="-122"/>
                <a:cs typeface="+mn-cs"/>
              </a:rPr>
              <a:t>即最小关键字所在的叶结点</a:t>
            </a:r>
            <a:r>
              <a:rPr lang="en-US" altLang="zh-CN" sz="2200" dirty="0">
                <a:solidFill>
                  <a:srgbClr val="002C84"/>
                </a:solidFill>
                <a:latin typeface="幼圆" pitchFamily="49" charset="-122"/>
                <a:ea typeface="幼圆" pitchFamily="49" charset="-122"/>
                <a:cs typeface="+mn-cs"/>
              </a:rPr>
              <a:t>)</a:t>
            </a:r>
            <a:r>
              <a:rPr lang="zh-CN" altLang="en-US" sz="2200" dirty="0">
                <a:solidFill>
                  <a:srgbClr val="002C84"/>
                </a:solidFill>
                <a:latin typeface="幼圆" pitchFamily="49" charset="-122"/>
                <a:ea typeface="幼圆" pitchFamily="49" charset="-122"/>
                <a:cs typeface="+mn-cs"/>
              </a:rPr>
              <a:t>。</a:t>
            </a:r>
          </a:p>
        </p:txBody>
      </p:sp>
      <p:sp>
        <p:nvSpPr>
          <p:cNvPr id="311" name="AutoShape 189">
            <a:extLst>
              <a:ext uri="{FF2B5EF4-FFF2-40B4-BE49-F238E27FC236}">
                <a16:creationId xmlns:a16="http://schemas.microsoft.com/office/drawing/2014/main" id="{589E0077-15EC-B3FA-94AA-C3906E1DCB27}"/>
              </a:ext>
            </a:extLst>
          </p:cNvPr>
          <p:cNvSpPr>
            <a:spLocks noChangeArrowheads="1"/>
          </p:cNvSpPr>
          <p:nvPr/>
        </p:nvSpPr>
        <p:spPr bwMode="auto">
          <a:xfrm>
            <a:off x="649288" y="260350"/>
            <a:ext cx="609600" cy="485775"/>
          </a:xfrm>
          <a:prstGeom prst="rightArrow">
            <a:avLst>
              <a:gd name="adj1" fmla="val 50000"/>
              <a:gd name="adj2" fmla="val 31373"/>
            </a:avLst>
          </a:prstGeom>
          <a:ln>
            <a:headEnd type="none" w="sm" len="sm"/>
            <a:tailEnd type="none" w="sm" len="sm"/>
          </a:ln>
        </p:spPr>
        <p:style>
          <a:lnRef idx="1">
            <a:schemeClr val="accent5"/>
          </a:lnRef>
          <a:fillRef idx="3">
            <a:schemeClr val="accent5"/>
          </a:fillRef>
          <a:effectRef idx="2">
            <a:schemeClr val="accent5"/>
          </a:effectRef>
          <a:fontRef idx="minor">
            <a:schemeClr val="lt1"/>
          </a:fontRef>
        </p:style>
        <p:txBody>
          <a:bodyPr wrap="none" anchor="ctr"/>
          <a:lstStyle/>
          <a:p>
            <a:pPr fontAlgn="auto">
              <a:spcBef>
                <a:spcPts val="0"/>
              </a:spcBef>
              <a:spcAft>
                <a:spcPts val="0"/>
              </a:spcAft>
            </a:pPr>
            <a:endParaRPr lang="zh-CN" altLang="en-US">
              <a:solidFill>
                <a:srgbClr val="FFFFCC"/>
              </a:solidFill>
              <a:latin typeface="Arial Narrow"/>
              <a:cs typeface="+mn-cs"/>
            </a:endParaRPr>
          </a:p>
        </p:txBody>
      </p:sp>
      <p:sp>
        <p:nvSpPr>
          <p:cNvPr id="312" name="Rectangle 3">
            <a:extLst>
              <a:ext uri="{FF2B5EF4-FFF2-40B4-BE49-F238E27FC236}">
                <a16:creationId xmlns:a16="http://schemas.microsoft.com/office/drawing/2014/main" id="{2E18819D-18F0-62C2-660A-1301E7E900C0}"/>
              </a:ext>
            </a:extLst>
          </p:cNvPr>
          <p:cNvSpPr>
            <a:spLocks noChangeArrowheads="1"/>
          </p:cNvSpPr>
          <p:nvPr/>
        </p:nvSpPr>
        <p:spPr bwMode="auto">
          <a:xfrm>
            <a:off x="381000" y="3429000"/>
            <a:ext cx="3657600" cy="609600"/>
          </a:xfrm>
          <a:prstGeom prst="rect">
            <a:avLst/>
          </a:prstGeom>
          <a:solidFill>
            <a:schemeClr val="accent1">
              <a:lumMod val="20000"/>
              <a:lumOff val="80000"/>
            </a:schemeClr>
          </a:solidFill>
          <a:ln w="12700" cap="sq">
            <a:noFill/>
            <a:miter lim="800000"/>
            <a:headEnd type="none" w="sm" len="sm"/>
            <a:tailEnd type="none" w="sm" len="sm"/>
          </a:ln>
          <a:effectLst>
            <a:outerShdw dist="89803" dir="2700000" algn="ctr" rotWithShape="0">
              <a:srgbClr val="B2B2B2"/>
            </a:outerShdw>
          </a:effectLst>
        </p:spPr>
        <p:txBody>
          <a:bodyPr wrap="none" anchor="ctr"/>
          <a:lstStyle/>
          <a:p>
            <a:pPr fontAlgn="auto">
              <a:spcBef>
                <a:spcPts val="0"/>
              </a:spcBef>
              <a:spcAft>
                <a:spcPts val="0"/>
              </a:spcAft>
            </a:pPr>
            <a:endParaRPr lang="zh-CN" altLang="en-US">
              <a:solidFill>
                <a:srgbClr val="7030A0"/>
              </a:solidFill>
              <a:latin typeface="Arial Narrow"/>
              <a:cs typeface="+mn-cs"/>
            </a:endParaRPr>
          </a:p>
        </p:txBody>
      </p:sp>
      <p:sp>
        <p:nvSpPr>
          <p:cNvPr id="313" name="Text Box 4">
            <a:extLst>
              <a:ext uri="{FF2B5EF4-FFF2-40B4-BE49-F238E27FC236}">
                <a16:creationId xmlns:a16="http://schemas.microsoft.com/office/drawing/2014/main" id="{F55D29DE-FCAB-5384-1BE9-D879984EE1B1}"/>
              </a:ext>
            </a:extLst>
          </p:cNvPr>
          <p:cNvSpPr txBox="1">
            <a:spLocks noChangeArrowheads="1"/>
          </p:cNvSpPr>
          <p:nvPr/>
        </p:nvSpPr>
        <p:spPr bwMode="auto">
          <a:xfrm>
            <a:off x="487363" y="3459163"/>
            <a:ext cx="3698875" cy="565150"/>
          </a:xfrm>
          <a:prstGeom prst="rect">
            <a:avLst/>
          </a:prstGeom>
          <a:noFill/>
          <a:ln w="12700" cap="sq">
            <a:noFill/>
            <a:miter lim="800000"/>
            <a:headEnd type="none" w="sm" len="sm"/>
            <a:tailEnd type="none" w="sm" len="sm"/>
          </a:ln>
          <a:effectLst/>
        </p:spPr>
        <p:txBody>
          <a:bodyPr>
            <a:spAutoFit/>
          </a:bodyPr>
          <a:lstStyle/>
          <a:p>
            <a:pPr fontAlgn="auto">
              <a:spcBef>
                <a:spcPts val="0"/>
              </a:spcBef>
              <a:spcAft>
                <a:spcPts val="0"/>
              </a:spcAft>
            </a:pPr>
            <a:r>
              <a:rPr lang="en-US" altLang="zh-CN" sz="3100" dirty="0">
                <a:solidFill>
                  <a:srgbClr val="7030A0"/>
                </a:solidFill>
                <a:latin typeface="Arial Narrow"/>
                <a:ea typeface="华文新魏" pitchFamily="2" charset="-122"/>
                <a:cs typeface="+mn-cs"/>
              </a:rPr>
              <a:t>B-</a:t>
            </a:r>
            <a:r>
              <a:rPr lang="zh-CN" altLang="en-US" sz="3100" dirty="0">
                <a:solidFill>
                  <a:srgbClr val="7030A0"/>
                </a:solidFill>
                <a:latin typeface="华文新魏" pitchFamily="2" charset="-122"/>
                <a:ea typeface="华文新魏" pitchFamily="2" charset="-122"/>
                <a:cs typeface="+mn-cs"/>
              </a:rPr>
              <a:t>树与</a:t>
            </a:r>
            <a:r>
              <a:rPr lang="en-US" altLang="zh-CN" sz="3100" dirty="0">
                <a:solidFill>
                  <a:srgbClr val="7030A0"/>
                </a:solidFill>
                <a:latin typeface="Arial Narrow"/>
                <a:ea typeface="华文新魏" pitchFamily="2" charset="-122"/>
                <a:cs typeface="+mn-cs"/>
              </a:rPr>
              <a:t>B+</a:t>
            </a:r>
            <a:r>
              <a:rPr lang="zh-CN" altLang="en-US" sz="3100" dirty="0">
                <a:solidFill>
                  <a:srgbClr val="7030A0"/>
                </a:solidFill>
                <a:latin typeface="华文新魏" pitchFamily="2" charset="-122"/>
                <a:ea typeface="华文新魏" pitchFamily="2" charset="-122"/>
                <a:cs typeface="+mn-cs"/>
              </a:rPr>
              <a:t>树的区别</a:t>
            </a:r>
          </a:p>
        </p:txBody>
      </p:sp>
      <p:sp>
        <p:nvSpPr>
          <p:cNvPr id="314" name="Rectangle 214">
            <a:extLst>
              <a:ext uri="{FF2B5EF4-FFF2-40B4-BE49-F238E27FC236}">
                <a16:creationId xmlns:a16="http://schemas.microsoft.com/office/drawing/2014/main" id="{5E40AB5C-FB7E-19A5-536F-420289B12855}"/>
              </a:ext>
            </a:extLst>
          </p:cNvPr>
          <p:cNvSpPr>
            <a:spLocks noChangeArrowheads="1"/>
          </p:cNvSpPr>
          <p:nvPr/>
        </p:nvSpPr>
        <p:spPr bwMode="auto">
          <a:xfrm>
            <a:off x="3957638" y="3494088"/>
            <a:ext cx="3351212" cy="503237"/>
          </a:xfrm>
          <a:prstGeom prst="rect">
            <a:avLst/>
          </a:prstGeom>
          <a:noFill/>
          <a:ln w="12700" cap="sq">
            <a:noFill/>
            <a:miter lim="800000"/>
            <a:headEnd type="none" w="sm" len="sm"/>
            <a:tailEnd type="none" w="sm" len="sm"/>
          </a:ln>
        </p:spPr>
        <p:txBody>
          <a:bodyPr>
            <a:spAutoFit/>
          </a:bodyPr>
          <a:lstStyle/>
          <a:p>
            <a:pPr fontAlgn="auto">
              <a:spcBef>
                <a:spcPts val="0"/>
              </a:spcBef>
              <a:spcAft>
                <a:spcPts val="0"/>
              </a:spcAft>
            </a:pPr>
            <a:r>
              <a:rPr lang="zh-CN" altLang="en-US" sz="2700" dirty="0">
                <a:solidFill>
                  <a:srgbClr val="CC0066"/>
                </a:solidFill>
                <a:latin typeface="Arial Narrow"/>
                <a:ea typeface="幼圆" pitchFamily="49" charset="-122"/>
                <a:cs typeface="+mn-cs"/>
              </a:rPr>
              <a:t>（</a:t>
            </a:r>
            <a:r>
              <a:rPr lang="zh-CN" altLang="en-US" sz="2700" dirty="0">
                <a:solidFill>
                  <a:srgbClr val="CC0066"/>
                </a:solidFill>
                <a:latin typeface="华文新魏" pitchFamily="2" charset="-122"/>
                <a:ea typeface="幼圆" pitchFamily="49" charset="-122"/>
                <a:cs typeface="+mn-cs"/>
              </a:rPr>
              <a:t>从结构上看</a:t>
            </a:r>
            <a:r>
              <a:rPr lang="zh-CN" altLang="en-US" sz="2700" dirty="0">
                <a:solidFill>
                  <a:srgbClr val="CC0066"/>
                </a:solidFill>
                <a:latin typeface="Arial Narrow"/>
                <a:ea typeface="幼圆" pitchFamily="49" charset="-122"/>
                <a:cs typeface="+mn-cs"/>
              </a:rPr>
              <a:t>）</a:t>
            </a:r>
          </a:p>
        </p:txBody>
      </p:sp>
      <p:sp>
        <p:nvSpPr>
          <p:cNvPr id="315" name="Rectangle 215">
            <a:extLst>
              <a:ext uri="{FF2B5EF4-FFF2-40B4-BE49-F238E27FC236}">
                <a16:creationId xmlns:a16="http://schemas.microsoft.com/office/drawing/2014/main" id="{84C2E92A-1B92-A4BB-1316-C7212EE1B16B}"/>
              </a:ext>
            </a:extLst>
          </p:cNvPr>
          <p:cNvSpPr>
            <a:spLocks noChangeArrowheads="1"/>
          </p:cNvSpPr>
          <p:nvPr/>
        </p:nvSpPr>
        <p:spPr bwMode="auto">
          <a:xfrm>
            <a:off x="361950" y="4656138"/>
            <a:ext cx="8782050" cy="695325"/>
          </a:xfrm>
          <a:prstGeom prst="rect">
            <a:avLst/>
          </a:prstGeom>
          <a:noFill/>
          <a:ln w="12700" cap="sq">
            <a:noFill/>
            <a:miter lim="800000"/>
            <a:headEnd type="none" w="sm" len="sm"/>
            <a:tailEnd type="none" w="sm" len="sm"/>
          </a:ln>
        </p:spPr>
        <p:txBody>
          <a:bodyPr>
            <a:spAutoFit/>
          </a:bodyPr>
          <a:lstStyle/>
          <a:p>
            <a:pPr fontAlgn="auto">
              <a:lnSpc>
                <a:spcPct val="90000"/>
              </a:lnSpc>
              <a:spcBef>
                <a:spcPts val="0"/>
              </a:spcBef>
              <a:spcAft>
                <a:spcPts val="0"/>
              </a:spcAft>
            </a:pPr>
            <a:r>
              <a:rPr lang="en-US" altLang="zh-CN" sz="2200" dirty="0">
                <a:solidFill>
                  <a:srgbClr val="002C84"/>
                </a:solidFill>
                <a:latin typeface="Arial Narrow"/>
                <a:ea typeface="幼圆" pitchFamily="49" charset="-122"/>
                <a:cs typeface="+mn-cs"/>
              </a:rPr>
              <a:t>                                                                                                                     </a:t>
            </a:r>
            <a:r>
              <a:rPr lang="zh-CN" altLang="en-US" sz="2200" dirty="0">
                <a:solidFill>
                  <a:srgbClr val="002C84"/>
                </a:solidFill>
                <a:latin typeface="Arial Narrow"/>
                <a:ea typeface="幼圆" pitchFamily="49" charset="-122"/>
                <a:cs typeface="+mn-cs"/>
              </a:rPr>
              <a:t>而</a:t>
            </a:r>
            <a:r>
              <a:rPr lang="en-US" altLang="zh-CN" sz="2200" dirty="0">
                <a:solidFill>
                  <a:srgbClr val="002C84"/>
                </a:solidFill>
                <a:latin typeface="Arial Narrow"/>
                <a:ea typeface="幼圆" pitchFamily="49" charset="-122"/>
                <a:cs typeface="+mn-cs"/>
              </a:rPr>
              <a:t>B+</a:t>
            </a:r>
          </a:p>
          <a:p>
            <a:pPr fontAlgn="auto">
              <a:lnSpc>
                <a:spcPct val="90000"/>
              </a:lnSpc>
              <a:spcBef>
                <a:spcPts val="0"/>
              </a:spcBef>
              <a:spcAft>
                <a:spcPts val="0"/>
              </a:spcAft>
            </a:pPr>
            <a:r>
              <a:rPr lang="en-US" altLang="zh-CN" sz="2200" dirty="0">
                <a:solidFill>
                  <a:srgbClr val="002C84"/>
                </a:solidFill>
                <a:latin typeface="Arial Narrow"/>
                <a:ea typeface="幼圆" pitchFamily="49" charset="-122"/>
                <a:cs typeface="+mn-cs"/>
              </a:rPr>
              <a:t>    </a:t>
            </a:r>
            <a:r>
              <a:rPr lang="zh-CN" altLang="en-US" sz="2200" dirty="0">
                <a:solidFill>
                  <a:srgbClr val="002C84"/>
                </a:solidFill>
                <a:latin typeface="Arial Narrow"/>
                <a:ea typeface="幼圆" pitchFamily="49" charset="-122"/>
                <a:cs typeface="+mn-cs"/>
              </a:rPr>
              <a:t>树</a:t>
            </a:r>
            <a:r>
              <a:rPr lang="zh-CN" altLang="en-US" sz="2200" dirty="0">
                <a:solidFill>
                  <a:srgbClr val="002C84"/>
                </a:solidFill>
                <a:latin typeface="幼圆" pitchFamily="49" charset="-122"/>
                <a:ea typeface="幼圆" pitchFamily="49" charset="-122"/>
                <a:cs typeface="+mn-cs"/>
              </a:rPr>
              <a:t>只有叶结点有指向关键字值对应记录的指针；</a:t>
            </a:r>
          </a:p>
        </p:txBody>
      </p:sp>
      <p:grpSp>
        <p:nvGrpSpPr>
          <p:cNvPr id="316" name="Group 221">
            <a:extLst>
              <a:ext uri="{FF2B5EF4-FFF2-40B4-BE49-F238E27FC236}">
                <a16:creationId xmlns:a16="http://schemas.microsoft.com/office/drawing/2014/main" id="{F90AB869-1366-051C-9381-4149FB2640F8}"/>
              </a:ext>
            </a:extLst>
          </p:cNvPr>
          <p:cNvGrpSpPr>
            <a:grpSpLocks/>
          </p:cNvGrpSpPr>
          <p:nvPr/>
        </p:nvGrpSpPr>
        <p:grpSpPr bwMode="auto">
          <a:xfrm>
            <a:off x="4356100" y="320675"/>
            <a:ext cx="1489075" cy="1476375"/>
            <a:chOff x="2714" y="213"/>
            <a:chExt cx="938" cy="930"/>
          </a:xfrm>
        </p:grpSpPr>
        <p:sp>
          <p:nvSpPr>
            <p:cNvPr id="317" name="AutoShape 222">
              <a:extLst>
                <a:ext uri="{FF2B5EF4-FFF2-40B4-BE49-F238E27FC236}">
                  <a16:creationId xmlns:a16="http://schemas.microsoft.com/office/drawing/2014/main" id="{FF024292-84C7-C897-A676-51C89AD45E5C}"/>
                </a:ext>
              </a:extLst>
            </p:cNvPr>
            <p:cNvSpPr>
              <a:spLocks noChangeArrowheads="1"/>
            </p:cNvSpPr>
            <p:nvPr/>
          </p:nvSpPr>
          <p:spPr bwMode="auto">
            <a:xfrm rot="-894406">
              <a:off x="3268" y="213"/>
              <a:ext cx="384" cy="306"/>
            </a:xfrm>
            <a:prstGeom prst="rightArrow">
              <a:avLst>
                <a:gd name="adj1" fmla="val 50000"/>
                <a:gd name="adj2" fmla="val 31373"/>
              </a:avLst>
            </a:prstGeom>
            <a:ln>
              <a:headEnd type="none" w="sm" len="sm"/>
              <a:tailEnd type="none" w="sm" len="sm"/>
            </a:ln>
          </p:spPr>
          <p:style>
            <a:lnRef idx="1">
              <a:schemeClr val="accent5"/>
            </a:lnRef>
            <a:fillRef idx="3">
              <a:schemeClr val="accent5"/>
            </a:fillRef>
            <a:effectRef idx="2">
              <a:schemeClr val="accent5"/>
            </a:effectRef>
            <a:fontRef idx="minor">
              <a:schemeClr val="lt1"/>
            </a:fontRef>
          </p:style>
          <p:txBody>
            <a:bodyPr wrap="none" anchor="ctr"/>
            <a:lstStyle/>
            <a:p>
              <a:pPr fontAlgn="auto">
                <a:spcBef>
                  <a:spcPts val="0"/>
                </a:spcBef>
                <a:spcAft>
                  <a:spcPts val="0"/>
                </a:spcAft>
              </a:pPr>
              <a:endParaRPr lang="zh-CN" altLang="en-US">
                <a:solidFill>
                  <a:srgbClr val="FFFFCC"/>
                </a:solidFill>
                <a:latin typeface="Arial Narrow"/>
                <a:cs typeface="+mn-cs"/>
              </a:endParaRPr>
            </a:p>
          </p:txBody>
        </p:sp>
        <p:sp>
          <p:nvSpPr>
            <p:cNvPr id="318" name="AutoShape 223">
              <a:extLst>
                <a:ext uri="{FF2B5EF4-FFF2-40B4-BE49-F238E27FC236}">
                  <a16:creationId xmlns:a16="http://schemas.microsoft.com/office/drawing/2014/main" id="{F4C71125-219A-4CD4-953F-2F3637069E30}"/>
                </a:ext>
              </a:extLst>
            </p:cNvPr>
            <p:cNvSpPr>
              <a:spLocks noChangeArrowheads="1"/>
            </p:cNvSpPr>
            <p:nvPr/>
          </p:nvSpPr>
          <p:spPr bwMode="auto">
            <a:xfrm rot="4600126">
              <a:off x="2675" y="798"/>
              <a:ext cx="384" cy="306"/>
            </a:xfrm>
            <a:prstGeom prst="rightArrow">
              <a:avLst>
                <a:gd name="adj1" fmla="val 50000"/>
                <a:gd name="adj2" fmla="val 31373"/>
              </a:avLst>
            </a:prstGeom>
            <a:ln>
              <a:headEnd type="none" w="sm" len="sm"/>
              <a:tailEnd type="none" w="sm" len="sm"/>
            </a:ln>
          </p:spPr>
          <p:style>
            <a:lnRef idx="1">
              <a:schemeClr val="accent5"/>
            </a:lnRef>
            <a:fillRef idx="3">
              <a:schemeClr val="accent5"/>
            </a:fillRef>
            <a:effectRef idx="2">
              <a:schemeClr val="accent5"/>
            </a:effectRef>
            <a:fontRef idx="minor">
              <a:schemeClr val="lt1"/>
            </a:fontRef>
          </p:style>
          <p:txBody>
            <a:bodyPr wrap="none" anchor="ctr"/>
            <a:lstStyle/>
            <a:p>
              <a:pPr fontAlgn="auto">
                <a:spcBef>
                  <a:spcPts val="0"/>
                </a:spcBef>
                <a:spcAft>
                  <a:spcPts val="0"/>
                </a:spcAft>
              </a:pPr>
              <a:endParaRPr lang="zh-CN" altLang="en-US">
                <a:solidFill>
                  <a:srgbClr val="FFFFCC"/>
                </a:solidFill>
                <a:latin typeface="Arial Narrow"/>
                <a:cs typeface="+mn-cs"/>
              </a:endParaRPr>
            </a:p>
          </p:txBody>
        </p:sp>
      </p:grpSp>
      <p:grpSp>
        <p:nvGrpSpPr>
          <p:cNvPr id="319" name="Group 224">
            <a:extLst>
              <a:ext uri="{FF2B5EF4-FFF2-40B4-BE49-F238E27FC236}">
                <a16:creationId xmlns:a16="http://schemas.microsoft.com/office/drawing/2014/main" id="{5230D8B8-8065-E535-2FA1-9F99EAA4EC88}"/>
              </a:ext>
            </a:extLst>
          </p:cNvPr>
          <p:cNvGrpSpPr>
            <a:grpSpLocks/>
          </p:cNvGrpSpPr>
          <p:nvPr/>
        </p:nvGrpSpPr>
        <p:grpSpPr bwMode="auto">
          <a:xfrm>
            <a:off x="336550" y="587375"/>
            <a:ext cx="3333750" cy="1963738"/>
            <a:chOff x="212" y="370"/>
            <a:chExt cx="2100" cy="1237"/>
          </a:xfrm>
        </p:grpSpPr>
        <p:sp>
          <p:nvSpPr>
            <p:cNvPr id="320" name="Freeform 225">
              <a:extLst>
                <a:ext uri="{FF2B5EF4-FFF2-40B4-BE49-F238E27FC236}">
                  <a16:creationId xmlns:a16="http://schemas.microsoft.com/office/drawing/2014/main" id="{3A0AA638-13ED-8CD3-3DBA-049938F68F4F}"/>
                </a:ext>
              </a:extLst>
            </p:cNvPr>
            <p:cNvSpPr>
              <a:spLocks/>
            </p:cNvSpPr>
            <p:nvPr/>
          </p:nvSpPr>
          <p:spPr bwMode="auto">
            <a:xfrm>
              <a:off x="2069" y="1376"/>
              <a:ext cx="243" cy="218"/>
            </a:xfrm>
            <a:custGeom>
              <a:avLst/>
              <a:gdLst>
                <a:gd name="T0" fmla="*/ 132 w 214"/>
                <a:gd name="T1" fmla="*/ 19 h 147"/>
                <a:gd name="T2" fmla="*/ 59 w 214"/>
                <a:gd name="T3" fmla="*/ 283 h 147"/>
                <a:gd name="T4" fmla="*/ 122 w 214"/>
                <a:gd name="T5" fmla="*/ 319 h 147"/>
                <a:gd name="T6" fmla="*/ 266 w 214"/>
                <a:gd name="T7" fmla="*/ 301 h 147"/>
                <a:gd name="T8" fmla="*/ 276 w 214"/>
                <a:gd name="T9" fmla="*/ 249 h 147"/>
                <a:gd name="T10" fmla="*/ 266 w 214"/>
                <a:gd name="T11" fmla="*/ 108 h 147"/>
                <a:gd name="T12" fmla="*/ 132 w 214"/>
                <a:gd name="T13" fmla="*/ 19 h 147"/>
                <a:gd name="T14" fmla="*/ 0 60000 65536"/>
                <a:gd name="T15" fmla="*/ 0 60000 65536"/>
                <a:gd name="T16" fmla="*/ 0 60000 65536"/>
                <a:gd name="T17" fmla="*/ 0 60000 65536"/>
                <a:gd name="T18" fmla="*/ 0 60000 65536"/>
                <a:gd name="T19" fmla="*/ 0 60000 65536"/>
                <a:gd name="T20" fmla="*/ 0 60000 65536"/>
                <a:gd name="T21" fmla="*/ 0 w 214"/>
                <a:gd name="T22" fmla="*/ 0 h 147"/>
                <a:gd name="T23" fmla="*/ 214 w 214"/>
                <a:gd name="T24" fmla="*/ 147 h 14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4" h="147">
                  <a:moveTo>
                    <a:pt x="102" y="9"/>
                  </a:moveTo>
                  <a:cubicBezTo>
                    <a:pt x="41" y="19"/>
                    <a:pt x="0" y="44"/>
                    <a:pt x="46" y="129"/>
                  </a:cubicBezTo>
                  <a:cubicBezTo>
                    <a:pt x="54" y="144"/>
                    <a:pt x="94" y="145"/>
                    <a:pt x="94" y="145"/>
                  </a:cubicBezTo>
                  <a:cubicBezTo>
                    <a:pt x="131" y="142"/>
                    <a:pt x="170" y="147"/>
                    <a:pt x="206" y="137"/>
                  </a:cubicBezTo>
                  <a:cubicBezTo>
                    <a:pt x="214" y="135"/>
                    <a:pt x="214" y="121"/>
                    <a:pt x="214" y="113"/>
                  </a:cubicBezTo>
                  <a:cubicBezTo>
                    <a:pt x="214" y="92"/>
                    <a:pt x="212" y="70"/>
                    <a:pt x="206" y="49"/>
                  </a:cubicBezTo>
                  <a:cubicBezTo>
                    <a:pt x="193" y="0"/>
                    <a:pt x="139" y="9"/>
                    <a:pt x="102" y="9"/>
                  </a:cubicBezTo>
                  <a:close/>
                </a:path>
              </a:pathLst>
            </a:custGeom>
            <a:noFill/>
            <a:ln w="38100" cap="sq" cmpd="sng">
              <a:solidFill>
                <a:srgbClr val="FF0000"/>
              </a:solidFill>
              <a:prstDash val="solid"/>
              <a:round/>
              <a:headEnd type="none" w="sm" len="sm"/>
              <a:tailEnd type="none" w="sm" len="sm"/>
            </a:ln>
          </p:spPr>
          <p:txBody>
            <a:bodyPr/>
            <a:lstStyle/>
            <a:p>
              <a:pPr fontAlgn="auto">
                <a:spcBef>
                  <a:spcPts val="0"/>
                </a:spcBef>
                <a:spcAft>
                  <a:spcPts val="0"/>
                </a:spcAft>
              </a:pPr>
              <a:endParaRPr lang="zh-CN" altLang="en-US">
                <a:solidFill>
                  <a:srgbClr val="000000"/>
                </a:solidFill>
                <a:latin typeface="Arial Narrow"/>
                <a:cs typeface="+mn-cs"/>
              </a:endParaRPr>
            </a:p>
          </p:txBody>
        </p:sp>
        <p:sp>
          <p:nvSpPr>
            <p:cNvPr id="321" name="Freeform 226">
              <a:extLst>
                <a:ext uri="{FF2B5EF4-FFF2-40B4-BE49-F238E27FC236}">
                  <a16:creationId xmlns:a16="http://schemas.microsoft.com/office/drawing/2014/main" id="{F33F0098-918E-0626-6EE3-F7341709DF9A}"/>
                </a:ext>
              </a:extLst>
            </p:cNvPr>
            <p:cNvSpPr>
              <a:spLocks/>
            </p:cNvSpPr>
            <p:nvPr/>
          </p:nvSpPr>
          <p:spPr bwMode="auto">
            <a:xfrm>
              <a:off x="1140" y="1389"/>
              <a:ext cx="243" cy="218"/>
            </a:xfrm>
            <a:custGeom>
              <a:avLst/>
              <a:gdLst>
                <a:gd name="T0" fmla="*/ 132 w 214"/>
                <a:gd name="T1" fmla="*/ 19 h 147"/>
                <a:gd name="T2" fmla="*/ 59 w 214"/>
                <a:gd name="T3" fmla="*/ 283 h 147"/>
                <a:gd name="T4" fmla="*/ 122 w 214"/>
                <a:gd name="T5" fmla="*/ 319 h 147"/>
                <a:gd name="T6" fmla="*/ 266 w 214"/>
                <a:gd name="T7" fmla="*/ 301 h 147"/>
                <a:gd name="T8" fmla="*/ 276 w 214"/>
                <a:gd name="T9" fmla="*/ 249 h 147"/>
                <a:gd name="T10" fmla="*/ 266 w 214"/>
                <a:gd name="T11" fmla="*/ 108 h 147"/>
                <a:gd name="T12" fmla="*/ 132 w 214"/>
                <a:gd name="T13" fmla="*/ 19 h 147"/>
                <a:gd name="T14" fmla="*/ 0 60000 65536"/>
                <a:gd name="T15" fmla="*/ 0 60000 65536"/>
                <a:gd name="T16" fmla="*/ 0 60000 65536"/>
                <a:gd name="T17" fmla="*/ 0 60000 65536"/>
                <a:gd name="T18" fmla="*/ 0 60000 65536"/>
                <a:gd name="T19" fmla="*/ 0 60000 65536"/>
                <a:gd name="T20" fmla="*/ 0 60000 65536"/>
                <a:gd name="T21" fmla="*/ 0 w 214"/>
                <a:gd name="T22" fmla="*/ 0 h 147"/>
                <a:gd name="T23" fmla="*/ 214 w 214"/>
                <a:gd name="T24" fmla="*/ 147 h 14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4" h="147">
                  <a:moveTo>
                    <a:pt x="102" y="9"/>
                  </a:moveTo>
                  <a:cubicBezTo>
                    <a:pt x="41" y="19"/>
                    <a:pt x="0" y="44"/>
                    <a:pt x="46" y="129"/>
                  </a:cubicBezTo>
                  <a:cubicBezTo>
                    <a:pt x="54" y="144"/>
                    <a:pt x="94" y="145"/>
                    <a:pt x="94" y="145"/>
                  </a:cubicBezTo>
                  <a:cubicBezTo>
                    <a:pt x="131" y="142"/>
                    <a:pt x="170" y="147"/>
                    <a:pt x="206" y="137"/>
                  </a:cubicBezTo>
                  <a:cubicBezTo>
                    <a:pt x="214" y="135"/>
                    <a:pt x="214" y="121"/>
                    <a:pt x="214" y="113"/>
                  </a:cubicBezTo>
                  <a:cubicBezTo>
                    <a:pt x="214" y="92"/>
                    <a:pt x="212" y="70"/>
                    <a:pt x="206" y="49"/>
                  </a:cubicBezTo>
                  <a:cubicBezTo>
                    <a:pt x="193" y="0"/>
                    <a:pt x="139" y="9"/>
                    <a:pt x="102" y="9"/>
                  </a:cubicBezTo>
                  <a:close/>
                </a:path>
              </a:pathLst>
            </a:custGeom>
            <a:noFill/>
            <a:ln w="38100" cap="sq" cmpd="sng">
              <a:solidFill>
                <a:srgbClr val="FF0000"/>
              </a:solidFill>
              <a:prstDash val="solid"/>
              <a:round/>
              <a:headEnd type="none" w="sm" len="sm"/>
              <a:tailEnd type="none" w="sm" len="sm"/>
            </a:ln>
          </p:spPr>
          <p:txBody>
            <a:bodyPr/>
            <a:lstStyle/>
            <a:p>
              <a:pPr fontAlgn="auto">
                <a:spcBef>
                  <a:spcPts val="0"/>
                </a:spcBef>
                <a:spcAft>
                  <a:spcPts val="0"/>
                </a:spcAft>
              </a:pPr>
              <a:endParaRPr lang="zh-CN" altLang="en-US">
                <a:solidFill>
                  <a:srgbClr val="000000"/>
                </a:solidFill>
                <a:latin typeface="Arial Narrow"/>
                <a:cs typeface="+mn-cs"/>
              </a:endParaRPr>
            </a:p>
          </p:txBody>
        </p:sp>
        <p:sp>
          <p:nvSpPr>
            <p:cNvPr id="322" name="Freeform 227">
              <a:extLst>
                <a:ext uri="{FF2B5EF4-FFF2-40B4-BE49-F238E27FC236}">
                  <a16:creationId xmlns:a16="http://schemas.microsoft.com/office/drawing/2014/main" id="{4325E4A9-1A28-E3DE-4A40-FF71199F57ED}"/>
                </a:ext>
              </a:extLst>
            </p:cNvPr>
            <p:cNvSpPr>
              <a:spLocks/>
            </p:cNvSpPr>
            <p:nvPr/>
          </p:nvSpPr>
          <p:spPr bwMode="auto">
            <a:xfrm>
              <a:off x="212" y="1382"/>
              <a:ext cx="243" cy="218"/>
            </a:xfrm>
            <a:custGeom>
              <a:avLst/>
              <a:gdLst>
                <a:gd name="T0" fmla="*/ 132 w 214"/>
                <a:gd name="T1" fmla="*/ 19 h 147"/>
                <a:gd name="T2" fmla="*/ 59 w 214"/>
                <a:gd name="T3" fmla="*/ 283 h 147"/>
                <a:gd name="T4" fmla="*/ 122 w 214"/>
                <a:gd name="T5" fmla="*/ 319 h 147"/>
                <a:gd name="T6" fmla="*/ 266 w 214"/>
                <a:gd name="T7" fmla="*/ 301 h 147"/>
                <a:gd name="T8" fmla="*/ 276 w 214"/>
                <a:gd name="T9" fmla="*/ 249 h 147"/>
                <a:gd name="T10" fmla="*/ 266 w 214"/>
                <a:gd name="T11" fmla="*/ 108 h 147"/>
                <a:gd name="T12" fmla="*/ 132 w 214"/>
                <a:gd name="T13" fmla="*/ 19 h 147"/>
                <a:gd name="T14" fmla="*/ 0 60000 65536"/>
                <a:gd name="T15" fmla="*/ 0 60000 65536"/>
                <a:gd name="T16" fmla="*/ 0 60000 65536"/>
                <a:gd name="T17" fmla="*/ 0 60000 65536"/>
                <a:gd name="T18" fmla="*/ 0 60000 65536"/>
                <a:gd name="T19" fmla="*/ 0 60000 65536"/>
                <a:gd name="T20" fmla="*/ 0 60000 65536"/>
                <a:gd name="T21" fmla="*/ 0 w 214"/>
                <a:gd name="T22" fmla="*/ 0 h 147"/>
                <a:gd name="T23" fmla="*/ 214 w 214"/>
                <a:gd name="T24" fmla="*/ 147 h 14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4" h="147">
                  <a:moveTo>
                    <a:pt x="102" y="9"/>
                  </a:moveTo>
                  <a:cubicBezTo>
                    <a:pt x="41" y="19"/>
                    <a:pt x="0" y="44"/>
                    <a:pt x="46" y="129"/>
                  </a:cubicBezTo>
                  <a:cubicBezTo>
                    <a:pt x="54" y="144"/>
                    <a:pt x="94" y="145"/>
                    <a:pt x="94" y="145"/>
                  </a:cubicBezTo>
                  <a:cubicBezTo>
                    <a:pt x="131" y="142"/>
                    <a:pt x="170" y="147"/>
                    <a:pt x="206" y="137"/>
                  </a:cubicBezTo>
                  <a:cubicBezTo>
                    <a:pt x="214" y="135"/>
                    <a:pt x="214" y="121"/>
                    <a:pt x="214" y="113"/>
                  </a:cubicBezTo>
                  <a:cubicBezTo>
                    <a:pt x="214" y="92"/>
                    <a:pt x="212" y="70"/>
                    <a:pt x="206" y="49"/>
                  </a:cubicBezTo>
                  <a:cubicBezTo>
                    <a:pt x="193" y="0"/>
                    <a:pt x="139" y="9"/>
                    <a:pt x="102" y="9"/>
                  </a:cubicBezTo>
                  <a:close/>
                </a:path>
              </a:pathLst>
            </a:custGeom>
            <a:noFill/>
            <a:ln w="38100" cap="sq" cmpd="sng">
              <a:solidFill>
                <a:srgbClr val="FF0000"/>
              </a:solidFill>
              <a:prstDash val="solid"/>
              <a:round/>
              <a:headEnd type="none" w="sm" len="sm"/>
              <a:tailEnd type="none" w="sm" len="sm"/>
            </a:ln>
          </p:spPr>
          <p:txBody>
            <a:bodyPr/>
            <a:lstStyle/>
            <a:p>
              <a:pPr fontAlgn="auto">
                <a:spcBef>
                  <a:spcPts val="0"/>
                </a:spcBef>
                <a:spcAft>
                  <a:spcPts val="0"/>
                </a:spcAft>
              </a:pPr>
              <a:endParaRPr lang="zh-CN" altLang="en-US">
                <a:solidFill>
                  <a:srgbClr val="000000"/>
                </a:solidFill>
                <a:latin typeface="Arial Narrow"/>
                <a:cs typeface="+mn-cs"/>
              </a:endParaRPr>
            </a:p>
          </p:txBody>
        </p:sp>
        <p:sp>
          <p:nvSpPr>
            <p:cNvPr id="323" name="Freeform 228">
              <a:extLst>
                <a:ext uri="{FF2B5EF4-FFF2-40B4-BE49-F238E27FC236}">
                  <a16:creationId xmlns:a16="http://schemas.microsoft.com/office/drawing/2014/main" id="{F712AF42-C92C-C22C-1E39-330255A5F0C8}"/>
                </a:ext>
              </a:extLst>
            </p:cNvPr>
            <p:cNvSpPr>
              <a:spLocks/>
            </p:cNvSpPr>
            <p:nvPr/>
          </p:nvSpPr>
          <p:spPr bwMode="auto">
            <a:xfrm>
              <a:off x="414" y="755"/>
              <a:ext cx="243" cy="218"/>
            </a:xfrm>
            <a:custGeom>
              <a:avLst/>
              <a:gdLst>
                <a:gd name="T0" fmla="*/ 132 w 214"/>
                <a:gd name="T1" fmla="*/ 19 h 147"/>
                <a:gd name="T2" fmla="*/ 59 w 214"/>
                <a:gd name="T3" fmla="*/ 283 h 147"/>
                <a:gd name="T4" fmla="*/ 122 w 214"/>
                <a:gd name="T5" fmla="*/ 319 h 147"/>
                <a:gd name="T6" fmla="*/ 266 w 214"/>
                <a:gd name="T7" fmla="*/ 301 h 147"/>
                <a:gd name="T8" fmla="*/ 276 w 214"/>
                <a:gd name="T9" fmla="*/ 249 h 147"/>
                <a:gd name="T10" fmla="*/ 266 w 214"/>
                <a:gd name="T11" fmla="*/ 108 h 147"/>
                <a:gd name="T12" fmla="*/ 132 w 214"/>
                <a:gd name="T13" fmla="*/ 19 h 147"/>
                <a:gd name="T14" fmla="*/ 0 60000 65536"/>
                <a:gd name="T15" fmla="*/ 0 60000 65536"/>
                <a:gd name="T16" fmla="*/ 0 60000 65536"/>
                <a:gd name="T17" fmla="*/ 0 60000 65536"/>
                <a:gd name="T18" fmla="*/ 0 60000 65536"/>
                <a:gd name="T19" fmla="*/ 0 60000 65536"/>
                <a:gd name="T20" fmla="*/ 0 60000 65536"/>
                <a:gd name="T21" fmla="*/ 0 w 214"/>
                <a:gd name="T22" fmla="*/ 0 h 147"/>
                <a:gd name="T23" fmla="*/ 214 w 214"/>
                <a:gd name="T24" fmla="*/ 147 h 14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4" h="147">
                  <a:moveTo>
                    <a:pt x="102" y="9"/>
                  </a:moveTo>
                  <a:cubicBezTo>
                    <a:pt x="41" y="19"/>
                    <a:pt x="0" y="44"/>
                    <a:pt x="46" y="129"/>
                  </a:cubicBezTo>
                  <a:cubicBezTo>
                    <a:pt x="54" y="144"/>
                    <a:pt x="94" y="145"/>
                    <a:pt x="94" y="145"/>
                  </a:cubicBezTo>
                  <a:cubicBezTo>
                    <a:pt x="131" y="142"/>
                    <a:pt x="170" y="147"/>
                    <a:pt x="206" y="137"/>
                  </a:cubicBezTo>
                  <a:cubicBezTo>
                    <a:pt x="214" y="135"/>
                    <a:pt x="214" y="121"/>
                    <a:pt x="214" y="113"/>
                  </a:cubicBezTo>
                  <a:cubicBezTo>
                    <a:pt x="214" y="92"/>
                    <a:pt x="212" y="70"/>
                    <a:pt x="206" y="49"/>
                  </a:cubicBezTo>
                  <a:cubicBezTo>
                    <a:pt x="193" y="0"/>
                    <a:pt x="139" y="9"/>
                    <a:pt x="102" y="9"/>
                  </a:cubicBezTo>
                  <a:close/>
                </a:path>
              </a:pathLst>
            </a:custGeom>
            <a:noFill/>
            <a:ln w="38100" cap="sq" cmpd="sng">
              <a:solidFill>
                <a:srgbClr val="FF0000"/>
              </a:solidFill>
              <a:prstDash val="solid"/>
              <a:round/>
              <a:headEnd type="none" w="sm" len="sm"/>
              <a:tailEnd type="none" w="sm" len="sm"/>
            </a:ln>
          </p:spPr>
          <p:txBody>
            <a:bodyPr/>
            <a:lstStyle/>
            <a:p>
              <a:pPr fontAlgn="auto">
                <a:spcBef>
                  <a:spcPts val="0"/>
                </a:spcBef>
                <a:spcAft>
                  <a:spcPts val="0"/>
                </a:spcAft>
              </a:pPr>
              <a:endParaRPr lang="zh-CN" altLang="en-US">
                <a:solidFill>
                  <a:srgbClr val="000000"/>
                </a:solidFill>
                <a:latin typeface="Arial Narrow"/>
                <a:cs typeface="+mn-cs"/>
              </a:endParaRPr>
            </a:p>
          </p:txBody>
        </p:sp>
        <p:sp>
          <p:nvSpPr>
            <p:cNvPr id="324" name="Freeform 229">
              <a:extLst>
                <a:ext uri="{FF2B5EF4-FFF2-40B4-BE49-F238E27FC236}">
                  <a16:creationId xmlns:a16="http://schemas.microsoft.com/office/drawing/2014/main" id="{40A4175B-941D-3F8B-DB3B-C78A04895F80}"/>
                </a:ext>
              </a:extLst>
            </p:cNvPr>
            <p:cNvSpPr>
              <a:spLocks/>
            </p:cNvSpPr>
            <p:nvPr/>
          </p:nvSpPr>
          <p:spPr bwMode="auto">
            <a:xfrm>
              <a:off x="1474" y="755"/>
              <a:ext cx="243" cy="218"/>
            </a:xfrm>
            <a:custGeom>
              <a:avLst/>
              <a:gdLst>
                <a:gd name="T0" fmla="*/ 132 w 214"/>
                <a:gd name="T1" fmla="*/ 19 h 147"/>
                <a:gd name="T2" fmla="*/ 59 w 214"/>
                <a:gd name="T3" fmla="*/ 283 h 147"/>
                <a:gd name="T4" fmla="*/ 122 w 214"/>
                <a:gd name="T5" fmla="*/ 319 h 147"/>
                <a:gd name="T6" fmla="*/ 266 w 214"/>
                <a:gd name="T7" fmla="*/ 301 h 147"/>
                <a:gd name="T8" fmla="*/ 276 w 214"/>
                <a:gd name="T9" fmla="*/ 249 h 147"/>
                <a:gd name="T10" fmla="*/ 266 w 214"/>
                <a:gd name="T11" fmla="*/ 108 h 147"/>
                <a:gd name="T12" fmla="*/ 132 w 214"/>
                <a:gd name="T13" fmla="*/ 19 h 147"/>
                <a:gd name="T14" fmla="*/ 0 60000 65536"/>
                <a:gd name="T15" fmla="*/ 0 60000 65536"/>
                <a:gd name="T16" fmla="*/ 0 60000 65536"/>
                <a:gd name="T17" fmla="*/ 0 60000 65536"/>
                <a:gd name="T18" fmla="*/ 0 60000 65536"/>
                <a:gd name="T19" fmla="*/ 0 60000 65536"/>
                <a:gd name="T20" fmla="*/ 0 60000 65536"/>
                <a:gd name="T21" fmla="*/ 0 w 214"/>
                <a:gd name="T22" fmla="*/ 0 h 147"/>
                <a:gd name="T23" fmla="*/ 214 w 214"/>
                <a:gd name="T24" fmla="*/ 147 h 14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4" h="147">
                  <a:moveTo>
                    <a:pt x="102" y="9"/>
                  </a:moveTo>
                  <a:cubicBezTo>
                    <a:pt x="41" y="19"/>
                    <a:pt x="0" y="44"/>
                    <a:pt x="46" y="129"/>
                  </a:cubicBezTo>
                  <a:cubicBezTo>
                    <a:pt x="54" y="144"/>
                    <a:pt x="94" y="145"/>
                    <a:pt x="94" y="145"/>
                  </a:cubicBezTo>
                  <a:cubicBezTo>
                    <a:pt x="131" y="142"/>
                    <a:pt x="170" y="147"/>
                    <a:pt x="206" y="137"/>
                  </a:cubicBezTo>
                  <a:cubicBezTo>
                    <a:pt x="214" y="135"/>
                    <a:pt x="214" y="121"/>
                    <a:pt x="214" y="113"/>
                  </a:cubicBezTo>
                  <a:cubicBezTo>
                    <a:pt x="214" y="92"/>
                    <a:pt x="212" y="70"/>
                    <a:pt x="206" y="49"/>
                  </a:cubicBezTo>
                  <a:cubicBezTo>
                    <a:pt x="193" y="0"/>
                    <a:pt x="139" y="9"/>
                    <a:pt x="102" y="9"/>
                  </a:cubicBezTo>
                  <a:close/>
                </a:path>
              </a:pathLst>
            </a:custGeom>
            <a:noFill/>
            <a:ln w="38100" cap="sq" cmpd="sng">
              <a:solidFill>
                <a:srgbClr val="FF0000"/>
              </a:solidFill>
              <a:prstDash val="solid"/>
              <a:round/>
              <a:headEnd type="none" w="sm" len="sm"/>
              <a:tailEnd type="none" w="sm" len="sm"/>
            </a:ln>
          </p:spPr>
          <p:txBody>
            <a:bodyPr/>
            <a:lstStyle/>
            <a:p>
              <a:pPr fontAlgn="auto">
                <a:spcBef>
                  <a:spcPts val="0"/>
                </a:spcBef>
                <a:spcAft>
                  <a:spcPts val="0"/>
                </a:spcAft>
              </a:pPr>
              <a:endParaRPr lang="zh-CN" altLang="en-US">
                <a:solidFill>
                  <a:srgbClr val="000000"/>
                </a:solidFill>
                <a:latin typeface="Arial Narrow"/>
                <a:cs typeface="+mn-cs"/>
              </a:endParaRPr>
            </a:p>
          </p:txBody>
        </p:sp>
        <p:sp>
          <p:nvSpPr>
            <p:cNvPr id="325" name="Freeform 230">
              <a:extLst>
                <a:ext uri="{FF2B5EF4-FFF2-40B4-BE49-F238E27FC236}">
                  <a16:creationId xmlns:a16="http://schemas.microsoft.com/office/drawing/2014/main" id="{76B55E84-7196-8DD3-9FA6-669EEA99A7E0}"/>
                </a:ext>
              </a:extLst>
            </p:cNvPr>
            <p:cNvSpPr>
              <a:spLocks/>
            </p:cNvSpPr>
            <p:nvPr/>
          </p:nvSpPr>
          <p:spPr bwMode="auto">
            <a:xfrm>
              <a:off x="1079" y="370"/>
              <a:ext cx="243" cy="218"/>
            </a:xfrm>
            <a:custGeom>
              <a:avLst/>
              <a:gdLst>
                <a:gd name="T0" fmla="*/ 132 w 214"/>
                <a:gd name="T1" fmla="*/ 19 h 147"/>
                <a:gd name="T2" fmla="*/ 59 w 214"/>
                <a:gd name="T3" fmla="*/ 283 h 147"/>
                <a:gd name="T4" fmla="*/ 122 w 214"/>
                <a:gd name="T5" fmla="*/ 319 h 147"/>
                <a:gd name="T6" fmla="*/ 266 w 214"/>
                <a:gd name="T7" fmla="*/ 301 h 147"/>
                <a:gd name="T8" fmla="*/ 276 w 214"/>
                <a:gd name="T9" fmla="*/ 249 h 147"/>
                <a:gd name="T10" fmla="*/ 266 w 214"/>
                <a:gd name="T11" fmla="*/ 108 h 147"/>
                <a:gd name="T12" fmla="*/ 132 w 214"/>
                <a:gd name="T13" fmla="*/ 19 h 147"/>
                <a:gd name="T14" fmla="*/ 0 60000 65536"/>
                <a:gd name="T15" fmla="*/ 0 60000 65536"/>
                <a:gd name="T16" fmla="*/ 0 60000 65536"/>
                <a:gd name="T17" fmla="*/ 0 60000 65536"/>
                <a:gd name="T18" fmla="*/ 0 60000 65536"/>
                <a:gd name="T19" fmla="*/ 0 60000 65536"/>
                <a:gd name="T20" fmla="*/ 0 60000 65536"/>
                <a:gd name="T21" fmla="*/ 0 w 214"/>
                <a:gd name="T22" fmla="*/ 0 h 147"/>
                <a:gd name="T23" fmla="*/ 214 w 214"/>
                <a:gd name="T24" fmla="*/ 147 h 14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4" h="147">
                  <a:moveTo>
                    <a:pt x="102" y="9"/>
                  </a:moveTo>
                  <a:cubicBezTo>
                    <a:pt x="41" y="19"/>
                    <a:pt x="0" y="44"/>
                    <a:pt x="46" y="129"/>
                  </a:cubicBezTo>
                  <a:cubicBezTo>
                    <a:pt x="54" y="144"/>
                    <a:pt x="94" y="145"/>
                    <a:pt x="94" y="145"/>
                  </a:cubicBezTo>
                  <a:cubicBezTo>
                    <a:pt x="131" y="142"/>
                    <a:pt x="170" y="147"/>
                    <a:pt x="206" y="137"/>
                  </a:cubicBezTo>
                  <a:cubicBezTo>
                    <a:pt x="214" y="135"/>
                    <a:pt x="214" y="121"/>
                    <a:pt x="214" y="113"/>
                  </a:cubicBezTo>
                  <a:cubicBezTo>
                    <a:pt x="214" y="92"/>
                    <a:pt x="212" y="70"/>
                    <a:pt x="206" y="49"/>
                  </a:cubicBezTo>
                  <a:cubicBezTo>
                    <a:pt x="193" y="0"/>
                    <a:pt x="139" y="9"/>
                    <a:pt x="102" y="9"/>
                  </a:cubicBezTo>
                  <a:close/>
                </a:path>
              </a:pathLst>
            </a:custGeom>
            <a:noFill/>
            <a:ln w="38100" cap="sq" cmpd="sng">
              <a:solidFill>
                <a:srgbClr val="FF0000"/>
              </a:solidFill>
              <a:prstDash val="solid"/>
              <a:round/>
              <a:headEnd type="none" w="sm" len="sm"/>
              <a:tailEnd type="none" w="sm" len="sm"/>
            </a:ln>
          </p:spPr>
          <p:txBody>
            <a:bodyPr/>
            <a:lstStyle/>
            <a:p>
              <a:pPr fontAlgn="auto">
                <a:spcBef>
                  <a:spcPts val="0"/>
                </a:spcBef>
                <a:spcAft>
                  <a:spcPts val="0"/>
                </a:spcAft>
              </a:pPr>
              <a:endParaRPr lang="zh-CN" altLang="en-US">
                <a:solidFill>
                  <a:srgbClr val="000000"/>
                </a:solidFill>
                <a:latin typeface="Arial Narrow"/>
                <a:cs typeface="+mn-cs"/>
              </a:endParaRPr>
            </a:p>
          </p:txBody>
        </p:sp>
      </p:grpSp>
    </p:spTree>
    <p:extLst>
      <p:ext uri="{BB962C8B-B14F-4D97-AF65-F5344CB8AC3E}">
        <p14:creationId xmlns:p14="http://schemas.microsoft.com/office/powerpoint/2010/main" val="3751299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283"/>
                                        </p:tgtEl>
                                        <p:attrNameLst>
                                          <p:attrName>style.visibility</p:attrName>
                                        </p:attrNameLst>
                                      </p:cBhvr>
                                      <p:to>
                                        <p:strVal val="visible"/>
                                      </p:to>
                                    </p:set>
                                    <p:animEffect transition="in" filter="wipe(right)">
                                      <p:cBhvr>
                                        <p:cTn id="7" dur="500"/>
                                        <p:tgtEl>
                                          <p:spTgt spid="28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19"/>
                                        </p:tgtEl>
                                        <p:attrNameLst>
                                          <p:attrName>style.visibility</p:attrName>
                                        </p:attrNameLst>
                                      </p:cBhvr>
                                      <p:to>
                                        <p:strVal val="visible"/>
                                      </p:to>
                                    </p:set>
                                    <p:animEffect transition="in" filter="dissolve">
                                      <p:cBhvr>
                                        <p:cTn id="12" dur="500"/>
                                        <p:tgtEl>
                                          <p:spTgt spid="31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84"/>
                                        </p:tgtEl>
                                        <p:attrNameLst>
                                          <p:attrName>style.visibility</p:attrName>
                                        </p:attrNameLst>
                                      </p:cBhvr>
                                      <p:to>
                                        <p:strVal val="visible"/>
                                      </p:to>
                                    </p:set>
                                    <p:animEffect transition="in" filter="wipe(left)">
                                      <p:cBhvr>
                                        <p:cTn id="17" dur="500"/>
                                        <p:tgtEl>
                                          <p:spTgt spid="28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285"/>
                                        </p:tgtEl>
                                        <p:attrNameLst>
                                          <p:attrName>style.visibility</p:attrName>
                                        </p:attrNameLst>
                                      </p:cBhvr>
                                      <p:to>
                                        <p:strVal val="visible"/>
                                      </p:to>
                                    </p:set>
                                    <p:animEffect transition="in" filter="wipe(up)">
                                      <p:cBhvr>
                                        <p:cTn id="22" dur="500"/>
                                        <p:tgtEl>
                                          <p:spTgt spid="285"/>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315"/>
                                        </p:tgtEl>
                                        <p:attrNameLst>
                                          <p:attrName>style.visibility</p:attrName>
                                        </p:attrNameLst>
                                      </p:cBhvr>
                                      <p:to>
                                        <p:strVal val="visible"/>
                                      </p:to>
                                    </p:set>
                                    <p:animEffect transition="in" filter="dissolve">
                                      <p:cBhvr>
                                        <p:cTn id="27" dur="500"/>
                                        <p:tgtEl>
                                          <p:spTgt spid="31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301"/>
                                        </p:tgtEl>
                                        <p:attrNameLst>
                                          <p:attrName>style.visibility</p:attrName>
                                        </p:attrNameLst>
                                      </p:cBhvr>
                                      <p:to>
                                        <p:strVal val="visible"/>
                                      </p:to>
                                    </p:set>
                                    <p:animEffect transition="in" filter="wipe(up)">
                                      <p:cBhvr>
                                        <p:cTn id="32" dur="500"/>
                                        <p:tgtEl>
                                          <p:spTgt spid="30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09"/>
                                        </p:tgtEl>
                                        <p:attrNameLst>
                                          <p:attrName>style.visibility</p:attrName>
                                        </p:attrNameLst>
                                      </p:cBhvr>
                                      <p:to>
                                        <p:strVal val="visible"/>
                                      </p:to>
                                    </p:set>
                                    <p:animEffect transition="in" filter="wipe(left)">
                                      <p:cBhvr>
                                        <p:cTn id="37" dur="500"/>
                                        <p:tgtEl>
                                          <p:spTgt spid="309"/>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11"/>
                                        </p:tgtEl>
                                        <p:attrNameLst>
                                          <p:attrName>style.visibility</p:attrName>
                                        </p:attrNameLst>
                                      </p:cBhvr>
                                      <p:to>
                                        <p:strVal val="visible"/>
                                      </p:to>
                                    </p:set>
                                    <p:animEffect transition="in" filter="wipe(left)">
                                      <p:cBhvr>
                                        <p:cTn id="42" dur="500"/>
                                        <p:tgtEl>
                                          <p:spTgt spid="311"/>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310"/>
                                        </p:tgtEl>
                                        <p:attrNameLst>
                                          <p:attrName>style.visibility</p:attrName>
                                        </p:attrNameLst>
                                      </p:cBhvr>
                                      <p:to>
                                        <p:strVal val="visible"/>
                                      </p:to>
                                    </p:set>
                                    <p:animEffect transition="in" filter="dissolve">
                                      <p:cBhvr>
                                        <p:cTn id="47" dur="500"/>
                                        <p:tgtEl>
                                          <p:spTgt spid="310"/>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316"/>
                                        </p:tgtEl>
                                        <p:attrNameLst>
                                          <p:attrName>style.visibility</p:attrName>
                                        </p:attrNameLst>
                                      </p:cBhvr>
                                      <p:to>
                                        <p:strVal val="visible"/>
                                      </p:to>
                                    </p:set>
                                    <p:animEffect transition="in" filter="wipe(left)">
                                      <p:cBhvr>
                                        <p:cTn id="52" dur="500"/>
                                        <p:tgtEl>
                                          <p:spTgt spid="3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3" grpId="0" autoUpdateAnimBg="0"/>
      <p:bldP spid="284" grpId="0" autoUpdateAnimBg="0"/>
      <p:bldP spid="309" grpId="0" autoUpdateAnimBg="0"/>
      <p:bldP spid="310" grpId="0" autoUpdateAnimBg="0"/>
      <p:bldP spid="311" grpId="0" animBg="1"/>
      <p:bldP spid="315" grpId="0" autoUpdateAnimBg="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DD3E05-033A-9849-A6B1-00EF29BC454E}"/>
              </a:ext>
            </a:extLst>
          </p:cNvPr>
          <p:cNvSpPr>
            <a:spLocks noGrp="1"/>
          </p:cNvSpPr>
          <p:nvPr>
            <p:ph type="title"/>
          </p:nvPr>
        </p:nvSpPr>
        <p:spPr>
          <a:xfrm>
            <a:off x="533400" y="3505200"/>
            <a:ext cx="6326187" cy="609600"/>
          </a:xfrm>
        </p:spPr>
        <p:txBody>
          <a:bodyPr/>
          <a:lstStyle/>
          <a:p>
            <a:r>
              <a:rPr kumimoji="1" lang="zh-CN" altLang="en-US" sz="3200" dirty="0"/>
              <a:t>第七讲 查找</a:t>
            </a:r>
            <a:br>
              <a:rPr kumimoji="1" lang="en-US" altLang="zh-CN" sz="3200" dirty="0"/>
            </a:br>
            <a:r>
              <a:rPr kumimoji="1" lang="en-US" altLang="zh-CN" sz="2000" dirty="0"/>
              <a:t>7.1</a:t>
            </a:r>
            <a:r>
              <a:rPr kumimoji="1" lang="zh-CN" altLang="en-US" sz="2000" dirty="0"/>
              <a:t> 查找的基本概念</a:t>
            </a:r>
            <a:br>
              <a:rPr kumimoji="1" lang="en-US" altLang="zh-CN" sz="2000" dirty="0"/>
            </a:br>
            <a:r>
              <a:rPr kumimoji="1" lang="en-US" altLang="zh-CN" sz="2000" dirty="0"/>
              <a:t>7.2</a:t>
            </a:r>
            <a:r>
              <a:rPr kumimoji="1" lang="zh-CN" altLang="en-US" sz="2000" dirty="0"/>
              <a:t> 顺序表的查找</a:t>
            </a:r>
            <a:br>
              <a:rPr kumimoji="1" lang="en-US" altLang="zh-CN" sz="2000" dirty="0"/>
            </a:br>
            <a:r>
              <a:rPr kumimoji="1" lang="en-US" altLang="zh-CN" sz="2000" dirty="0"/>
              <a:t>7.3</a:t>
            </a:r>
            <a:r>
              <a:rPr kumimoji="1" lang="zh-CN" altLang="en-US" sz="2000" dirty="0"/>
              <a:t> 索引</a:t>
            </a:r>
            <a:br>
              <a:rPr kumimoji="1" lang="en-US" altLang="zh-CN" sz="2000" dirty="0"/>
            </a:br>
            <a:r>
              <a:rPr kumimoji="1" lang="en-US" altLang="zh-CN" sz="2000" dirty="0"/>
              <a:t>7.4</a:t>
            </a:r>
            <a:r>
              <a:rPr kumimoji="1" lang="zh-CN" altLang="en-US" sz="2000" dirty="0"/>
              <a:t> </a:t>
            </a:r>
            <a:r>
              <a:rPr kumimoji="1" lang="en-US" altLang="zh-CN" sz="2000" dirty="0"/>
              <a:t>B-</a:t>
            </a:r>
            <a:r>
              <a:rPr kumimoji="1" lang="zh-CN" altLang="en-US" sz="2000" dirty="0"/>
              <a:t>树和</a:t>
            </a:r>
            <a:r>
              <a:rPr kumimoji="1" lang="en-US" altLang="zh-CN" sz="2000" dirty="0"/>
              <a:t>B+</a:t>
            </a:r>
            <a:r>
              <a:rPr kumimoji="1" lang="zh-CN" altLang="en-US" sz="2000" dirty="0"/>
              <a:t>树</a:t>
            </a:r>
            <a:br>
              <a:rPr kumimoji="1" lang="en-US" altLang="zh-CN" sz="2000" dirty="0"/>
            </a:br>
            <a:r>
              <a:rPr kumimoji="1" lang="en-US" altLang="zh-CN" sz="2000" dirty="0">
                <a:solidFill>
                  <a:srgbClr val="FFFF00"/>
                </a:solidFill>
              </a:rPr>
              <a:t>7.5</a:t>
            </a:r>
            <a:r>
              <a:rPr kumimoji="1" lang="zh-CN" altLang="en-US" sz="2000" dirty="0">
                <a:solidFill>
                  <a:srgbClr val="FFFF00"/>
                </a:solidFill>
              </a:rPr>
              <a:t> 散列</a:t>
            </a:r>
            <a:br>
              <a:rPr kumimoji="1" lang="zh-CN" altLang="en-US" sz="2800" dirty="0"/>
            </a:br>
            <a:br>
              <a:rPr kumimoji="1" lang="zh-CN" altLang="en-US" sz="2800" dirty="0"/>
            </a:br>
            <a:br>
              <a:rPr kumimoji="1" lang="zh-CN" altLang="en-US" sz="2800" dirty="0"/>
            </a:br>
            <a:endParaRPr kumimoji="1" lang="zh-CN" altLang="en-US" sz="3200" dirty="0"/>
          </a:p>
        </p:txBody>
      </p:sp>
    </p:spTree>
    <p:extLst>
      <p:ext uri="{BB962C8B-B14F-4D97-AF65-F5344CB8AC3E}">
        <p14:creationId xmlns:p14="http://schemas.microsoft.com/office/powerpoint/2010/main" val="194715587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8C1F983E-458F-6E39-1509-8F7382A61236}"/>
              </a:ext>
            </a:extLst>
          </p:cNvPr>
          <p:cNvSpPr>
            <a:spLocks noGrp="1"/>
          </p:cNvSpPr>
          <p:nvPr>
            <p:ph type="dt" sz="half" idx="10"/>
          </p:nvPr>
        </p:nvSpPr>
        <p:spPr/>
        <p:txBody>
          <a:bodyPr/>
          <a:lstStyle/>
          <a:p>
            <a:pPr>
              <a:defRPr/>
            </a:pPr>
            <a:fld id="{72795A5C-ABA9-164F-9A37-0CFC1B48C772}" type="datetime1">
              <a:rPr lang="en-US" altLang="zh-CN" smtClean="0"/>
              <a:t>6/9/22</a:t>
            </a:fld>
            <a:endParaRPr lang="en-US" altLang="zh-CN" dirty="0"/>
          </a:p>
        </p:txBody>
      </p:sp>
      <p:sp>
        <p:nvSpPr>
          <p:cNvPr id="5" name="灯片编号占位符 4">
            <a:extLst>
              <a:ext uri="{FF2B5EF4-FFF2-40B4-BE49-F238E27FC236}">
                <a16:creationId xmlns:a16="http://schemas.microsoft.com/office/drawing/2014/main" id="{A92E17BE-7C8C-8F19-9562-332D6A85BB69}"/>
              </a:ext>
            </a:extLst>
          </p:cNvPr>
          <p:cNvSpPr>
            <a:spLocks noGrp="1"/>
          </p:cNvSpPr>
          <p:nvPr>
            <p:ph type="sldNum" sz="quarter" idx="12"/>
          </p:nvPr>
        </p:nvSpPr>
        <p:spPr/>
        <p:txBody>
          <a:bodyPr/>
          <a:lstStyle/>
          <a:p>
            <a:pPr>
              <a:defRPr/>
            </a:pPr>
            <a:fld id="{4FF538FA-A287-4FBD-9703-6DB9C5344803}" type="slidenum">
              <a:rPr lang="zh-CN" altLang="en-US" smtClean="0"/>
              <a:t>62</a:t>
            </a:fld>
            <a:endParaRPr lang="en-US" altLang="zh-CN" dirty="0"/>
          </a:p>
        </p:txBody>
      </p:sp>
      <p:grpSp>
        <p:nvGrpSpPr>
          <p:cNvPr id="6" name="Group 6">
            <a:extLst>
              <a:ext uri="{FF2B5EF4-FFF2-40B4-BE49-F238E27FC236}">
                <a16:creationId xmlns:a16="http://schemas.microsoft.com/office/drawing/2014/main" id="{7E015BA2-A349-09CD-21D5-A7261872E30F}"/>
              </a:ext>
            </a:extLst>
          </p:cNvPr>
          <p:cNvGrpSpPr>
            <a:grpSpLocks/>
          </p:cNvGrpSpPr>
          <p:nvPr/>
        </p:nvGrpSpPr>
        <p:grpSpPr bwMode="auto">
          <a:xfrm>
            <a:off x="468312" y="311151"/>
            <a:ext cx="4343400" cy="611188"/>
            <a:chOff x="391" y="443"/>
            <a:chExt cx="2736" cy="385"/>
          </a:xfrm>
        </p:grpSpPr>
        <p:sp>
          <p:nvSpPr>
            <p:cNvPr id="7" name="Rectangle 3">
              <a:extLst>
                <a:ext uri="{FF2B5EF4-FFF2-40B4-BE49-F238E27FC236}">
                  <a16:creationId xmlns:a16="http://schemas.microsoft.com/office/drawing/2014/main" id="{ACB16828-E66F-F195-81CE-4FE332D059CC}"/>
                </a:ext>
              </a:extLst>
            </p:cNvPr>
            <p:cNvSpPr>
              <a:spLocks noChangeArrowheads="1"/>
            </p:cNvSpPr>
            <p:nvPr/>
          </p:nvSpPr>
          <p:spPr bwMode="auto">
            <a:xfrm>
              <a:off x="458" y="444"/>
              <a:ext cx="2669" cy="384"/>
            </a:xfrm>
            <a:prstGeom prst="rect">
              <a:avLst/>
            </a:prstGeom>
            <a:solidFill>
              <a:schemeClr val="accent4">
                <a:lumMod val="20000"/>
                <a:lumOff val="80000"/>
              </a:schemeClr>
            </a:solidFill>
            <a:ln w="12700" cap="sq">
              <a:noFill/>
              <a:miter lim="800000"/>
              <a:headEnd type="none" w="sm" len="sm"/>
              <a:tailEnd type="none" w="sm" len="sm"/>
            </a:ln>
            <a:effectLst>
              <a:outerShdw dist="71842" dir="2700000" algn="ctr" rotWithShape="0">
                <a:srgbClr val="969696"/>
              </a:outerShdw>
            </a:effectLst>
          </p:spPr>
          <p:txBody>
            <a:bodyPr wrap="none" anchor="ctr"/>
            <a:lstStyle/>
            <a:p>
              <a:endParaRPr lang="zh-CN" altLang="en-US">
                <a:solidFill>
                  <a:srgbClr val="FFFFCC"/>
                </a:solidFill>
              </a:endParaRPr>
            </a:p>
          </p:txBody>
        </p:sp>
        <p:sp>
          <p:nvSpPr>
            <p:cNvPr id="8" name="Rectangle 5">
              <a:extLst>
                <a:ext uri="{FF2B5EF4-FFF2-40B4-BE49-F238E27FC236}">
                  <a16:creationId xmlns:a16="http://schemas.microsoft.com/office/drawing/2014/main" id="{3F649AE3-A663-57E5-EA63-C111F7D6EE1F}"/>
                </a:ext>
              </a:extLst>
            </p:cNvPr>
            <p:cNvSpPr>
              <a:spLocks noChangeArrowheads="1"/>
            </p:cNvSpPr>
            <p:nvPr/>
          </p:nvSpPr>
          <p:spPr bwMode="auto">
            <a:xfrm>
              <a:off x="391" y="443"/>
              <a:ext cx="2736" cy="384"/>
            </a:xfrm>
            <a:prstGeom prst="rect">
              <a:avLst/>
            </a:prstGeom>
            <a:noFill/>
            <a:ln w="9525">
              <a:noFill/>
              <a:miter lim="800000"/>
              <a:headEnd/>
              <a:tailEnd/>
            </a:ln>
            <a:effectLst/>
          </p:spPr>
          <p:txBody>
            <a:bodyPr lIns="92075" tIns="46038" rIns="92075" bIns="46038" anchor="b"/>
            <a:lstStyle/>
            <a:p>
              <a:r>
                <a:rPr lang="en-US" altLang="zh-CN" sz="3300" dirty="0">
                  <a:solidFill>
                    <a:srgbClr val="074EA2"/>
                  </a:solidFill>
                  <a:ea typeface="楷体_GB2312" pitchFamily="49" charset="-122"/>
                </a:rPr>
                <a:t> 7.5</a:t>
              </a:r>
              <a:r>
                <a:rPr lang="en-US" altLang="zh-CN" sz="3300" dirty="0">
                  <a:solidFill>
                    <a:srgbClr val="074EA2"/>
                  </a:solidFill>
                  <a:latin typeface="楷体_GB2312" pitchFamily="49" charset="-122"/>
                  <a:ea typeface="楷体_GB2312" pitchFamily="49" charset="-122"/>
                </a:rPr>
                <a:t> </a:t>
              </a:r>
              <a:r>
                <a:rPr lang="zh-CN" altLang="en-US" sz="3300" dirty="0">
                  <a:solidFill>
                    <a:srgbClr val="074EA2"/>
                  </a:solidFill>
                  <a:ea typeface="楷体_GB2312" pitchFamily="49" charset="-122"/>
                </a:rPr>
                <a:t>散列</a:t>
              </a:r>
              <a:r>
                <a:rPr lang="en-US" altLang="zh-CN" sz="3300" dirty="0">
                  <a:solidFill>
                    <a:srgbClr val="074EA2"/>
                  </a:solidFill>
                  <a:ea typeface="楷体_GB2312" pitchFamily="49" charset="-122"/>
                </a:rPr>
                <a:t>(Hash)</a:t>
              </a:r>
              <a:r>
                <a:rPr lang="zh-CN" altLang="en-US" sz="3300" dirty="0">
                  <a:solidFill>
                    <a:srgbClr val="074EA2"/>
                  </a:solidFill>
                  <a:ea typeface="楷体_GB2312" pitchFamily="49" charset="-122"/>
                </a:rPr>
                <a:t>查找</a:t>
              </a:r>
              <a:endParaRPr lang="zh-CN" altLang="en-US" sz="3300" b="0" dirty="0">
                <a:solidFill>
                  <a:srgbClr val="074EA2"/>
                </a:solidFill>
              </a:endParaRPr>
            </a:p>
          </p:txBody>
        </p:sp>
      </p:grpSp>
      <p:grpSp>
        <p:nvGrpSpPr>
          <p:cNvPr id="9" name="Group 69">
            <a:extLst>
              <a:ext uri="{FF2B5EF4-FFF2-40B4-BE49-F238E27FC236}">
                <a16:creationId xmlns:a16="http://schemas.microsoft.com/office/drawing/2014/main" id="{A39C123D-8491-E4B7-725F-9B5EE665D696}"/>
              </a:ext>
            </a:extLst>
          </p:cNvPr>
          <p:cNvGrpSpPr>
            <a:grpSpLocks/>
          </p:cNvGrpSpPr>
          <p:nvPr/>
        </p:nvGrpSpPr>
        <p:grpSpPr bwMode="auto">
          <a:xfrm>
            <a:off x="5334000" y="1131888"/>
            <a:ext cx="3621087" cy="2681288"/>
            <a:chOff x="3305" y="310"/>
            <a:chExt cx="1945" cy="1689"/>
          </a:xfrm>
        </p:grpSpPr>
        <p:sp>
          <p:nvSpPr>
            <p:cNvPr id="10" name="Line 54">
              <a:extLst>
                <a:ext uri="{FF2B5EF4-FFF2-40B4-BE49-F238E27FC236}">
                  <a16:creationId xmlns:a16="http://schemas.microsoft.com/office/drawing/2014/main" id="{F62591DC-7C52-6362-9559-7A013E91B5FF}"/>
                </a:ext>
              </a:extLst>
            </p:cNvPr>
            <p:cNvSpPr>
              <a:spLocks noChangeShapeType="1"/>
            </p:cNvSpPr>
            <p:nvPr/>
          </p:nvSpPr>
          <p:spPr bwMode="auto">
            <a:xfrm>
              <a:off x="3312" y="517"/>
              <a:ext cx="1920" cy="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11" name="Line 55">
              <a:extLst>
                <a:ext uri="{FF2B5EF4-FFF2-40B4-BE49-F238E27FC236}">
                  <a16:creationId xmlns:a16="http://schemas.microsoft.com/office/drawing/2014/main" id="{217098A2-8E30-9CCB-77CC-941D442A266F}"/>
                </a:ext>
              </a:extLst>
            </p:cNvPr>
            <p:cNvSpPr>
              <a:spLocks noChangeShapeType="1"/>
            </p:cNvSpPr>
            <p:nvPr/>
          </p:nvSpPr>
          <p:spPr bwMode="auto">
            <a:xfrm>
              <a:off x="3312" y="521"/>
              <a:ext cx="0" cy="1447"/>
            </a:xfrm>
            <a:prstGeom prst="line">
              <a:avLst/>
            </a:prstGeom>
            <a:noFill/>
            <a:ln w="31750" cap="sq">
              <a:solidFill>
                <a:srgbClr val="000080"/>
              </a:solidFill>
              <a:round/>
              <a:headEnd type="none" w="sm" len="sm"/>
              <a:tailEnd type="none" w="sm" len="sm"/>
            </a:ln>
          </p:spPr>
          <p:txBody>
            <a:bodyPr/>
            <a:lstStyle/>
            <a:p>
              <a:endParaRPr lang="zh-CN" altLang="en-US"/>
            </a:p>
          </p:txBody>
        </p:sp>
        <p:sp>
          <p:nvSpPr>
            <p:cNvPr id="12" name="Line 56">
              <a:extLst>
                <a:ext uri="{FF2B5EF4-FFF2-40B4-BE49-F238E27FC236}">
                  <a16:creationId xmlns:a16="http://schemas.microsoft.com/office/drawing/2014/main" id="{5A11B478-2503-9293-A693-29F62D8EFF38}"/>
                </a:ext>
              </a:extLst>
            </p:cNvPr>
            <p:cNvSpPr>
              <a:spLocks noChangeShapeType="1"/>
            </p:cNvSpPr>
            <p:nvPr/>
          </p:nvSpPr>
          <p:spPr bwMode="auto">
            <a:xfrm>
              <a:off x="3323" y="705"/>
              <a:ext cx="1920" cy="0"/>
            </a:xfrm>
            <a:prstGeom prst="line">
              <a:avLst/>
            </a:prstGeom>
            <a:noFill/>
            <a:ln w="19050" cap="sq">
              <a:solidFill>
                <a:srgbClr val="000080"/>
              </a:solidFill>
              <a:round/>
              <a:headEnd type="none" w="sm" len="sm"/>
              <a:tailEnd type="none" w="sm" len="sm"/>
            </a:ln>
          </p:spPr>
          <p:txBody>
            <a:bodyPr/>
            <a:lstStyle/>
            <a:p>
              <a:endParaRPr lang="zh-CN" altLang="en-US"/>
            </a:p>
          </p:txBody>
        </p:sp>
        <p:sp>
          <p:nvSpPr>
            <p:cNvPr id="13" name="Line 57">
              <a:extLst>
                <a:ext uri="{FF2B5EF4-FFF2-40B4-BE49-F238E27FC236}">
                  <a16:creationId xmlns:a16="http://schemas.microsoft.com/office/drawing/2014/main" id="{55247892-AA73-7144-3790-87D4242A8D75}"/>
                </a:ext>
              </a:extLst>
            </p:cNvPr>
            <p:cNvSpPr>
              <a:spLocks noChangeShapeType="1"/>
            </p:cNvSpPr>
            <p:nvPr/>
          </p:nvSpPr>
          <p:spPr bwMode="auto">
            <a:xfrm>
              <a:off x="3312" y="901"/>
              <a:ext cx="1920" cy="0"/>
            </a:xfrm>
            <a:prstGeom prst="line">
              <a:avLst/>
            </a:prstGeom>
            <a:noFill/>
            <a:ln w="19050" cap="sq">
              <a:solidFill>
                <a:srgbClr val="000080"/>
              </a:solidFill>
              <a:round/>
              <a:headEnd type="none" w="sm" len="sm"/>
              <a:tailEnd type="none" w="sm" len="sm"/>
            </a:ln>
          </p:spPr>
          <p:txBody>
            <a:bodyPr/>
            <a:lstStyle/>
            <a:p>
              <a:endParaRPr lang="zh-CN" altLang="en-US"/>
            </a:p>
          </p:txBody>
        </p:sp>
        <p:sp>
          <p:nvSpPr>
            <p:cNvPr id="14" name="Line 58">
              <a:extLst>
                <a:ext uri="{FF2B5EF4-FFF2-40B4-BE49-F238E27FC236}">
                  <a16:creationId xmlns:a16="http://schemas.microsoft.com/office/drawing/2014/main" id="{BA657EE3-4755-2FBD-1800-5B37352C499C}"/>
                </a:ext>
              </a:extLst>
            </p:cNvPr>
            <p:cNvSpPr>
              <a:spLocks noChangeShapeType="1"/>
            </p:cNvSpPr>
            <p:nvPr/>
          </p:nvSpPr>
          <p:spPr bwMode="auto">
            <a:xfrm>
              <a:off x="3312" y="1104"/>
              <a:ext cx="1920" cy="0"/>
            </a:xfrm>
            <a:prstGeom prst="line">
              <a:avLst/>
            </a:prstGeom>
            <a:noFill/>
            <a:ln w="19050" cap="sq">
              <a:solidFill>
                <a:srgbClr val="000080"/>
              </a:solidFill>
              <a:round/>
              <a:headEnd type="none" w="sm" len="sm"/>
              <a:tailEnd type="none" w="sm" len="sm"/>
            </a:ln>
          </p:spPr>
          <p:txBody>
            <a:bodyPr/>
            <a:lstStyle/>
            <a:p>
              <a:endParaRPr lang="zh-CN" altLang="en-US"/>
            </a:p>
          </p:txBody>
        </p:sp>
        <p:sp>
          <p:nvSpPr>
            <p:cNvPr id="15" name="Line 59">
              <a:extLst>
                <a:ext uri="{FF2B5EF4-FFF2-40B4-BE49-F238E27FC236}">
                  <a16:creationId xmlns:a16="http://schemas.microsoft.com/office/drawing/2014/main" id="{8ABCDA72-4978-6878-FECB-680C1C0A8C0C}"/>
                </a:ext>
              </a:extLst>
            </p:cNvPr>
            <p:cNvSpPr>
              <a:spLocks noChangeShapeType="1"/>
            </p:cNvSpPr>
            <p:nvPr/>
          </p:nvSpPr>
          <p:spPr bwMode="auto">
            <a:xfrm>
              <a:off x="3316" y="1296"/>
              <a:ext cx="1920" cy="0"/>
            </a:xfrm>
            <a:prstGeom prst="line">
              <a:avLst/>
            </a:prstGeom>
            <a:noFill/>
            <a:ln w="19050" cap="sq">
              <a:solidFill>
                <a:srgbClr val="000080"/>
              </a:solidFill>
              <a:round/>
              <a:headEnd type="none" w="sm" len="sm"/>
              <a:tailEnd type="none" w="sm" len="sm"/>
            </a:ln>
          </p:spPr>
          <p:txBody>
            <a:bodyPr/>
            <a:lstStyle/>
            <a:p>
              <a:endParaRPr lang="zh-CN" altLang="en-US"/>
            </a:p>
          </p:txBody>
        </p:sp>
        <p:sp>
          <p:nvSpPr>
            <p:cNvPr id="16" name="Line 60">
              <a:extLst>
                <a:ext uri="{FF2B5EF4-FFF2-40B4-BE49-F238E27FC236}">
                  <a16:creationId xmlns:a16="http://schemas.microsoft.com/office/drawing/2014/main" id="{0D8030C3-5CDF-C2FA-3B7F-F4A708507454}"/>
                </a:ext>
              </a:extLst>
            </p:cNvPr>
            <p:cNvSpPr>
              <a:spLocks noChangeShapeType="1"/>
            </p:cNvSpPr>
            <p:nvPr/>
          </p:nvSpPr>
          <p:spPr bwMode="auto">
            <a:xfrm>
              <a:off x="3312" y="1613"/>
              <a:ext cx="1920" cy="0"/>
            </a:xfrm>
            <a:prstGeom prst="line">
              <a:avLst/>
            </a:prstGeom>
            <a:noFill/>
            <a:ln w="19050" cap="sq">
              <a:solidFill>
                <a:srgbClr val="000080"/>
              </a:solidFill>
              <a:round/>
              <a:headEnd type="none" w="sm" len="sm"/>
              <a:tailEnd type="none" w="sm" len="sm"/>
            </a:ln>
          </p:spPr>
          <p:txBody>
            <a:bodyPr/>
            <a:lstStyle/>
            <a:p>
              <a:endParaRPr lang="zh-CN" altLang="en-US"/>
            </a:p>
          </p:txBody>
        </p:sp>
        <p:sp>
          <p:nvSpPr>
            <p:cNvPr id="17" name="Line 61">
              <a:extLst>
                <a:ext uri="{FF2B5EF4-FFF2-40B4-BE49-F238E27FC236}">
                  <a16:creationId xmlns:a16="http://schemas.microsoft.com/office/drawing/2014/main" id="{71925A0C-D8EF-B9E9-F361-3FC5B81FC9E0}"/>
                </a:ext>
              </a:extLst>
            </p:cNvPr>
            <p:cNvSpPr>
              <a:spLocks noChangeShapeType="1"/>
            </p:cNvSpPr>
            <p:nvPr/>
          </p:nvSpPr>
          <p:spPr bwMode="auto">
            <a:xfrm>
              <a:off x="3323" y="1798"/>
              <a:ext cx="1920" cy="0"/>
            </a:xfrm>
            <a:prstGeom prst="line">
              <a:avLst/>
            </a:prstGeom>
            <a:noFill/>
            <a:ln w="19050" cap="sq">
              <a:solidFill>
                <a:srgbClr val="000080"/>
              </a:solidFill>
              <a:round/>
              <a:headEnd type="none" w="sm" len="sm"/>
              <a:tailEnd type="none" w="sm" len="sm"/>
            </a:ln>
          </p:spPr>
          <p:txBody>
            <a:bodyPr/>
            <a:lstStyle/>
            <a:p>
              <a:endParaRPr lang="zh-CN" altLang="en-US"/>
            </a:p>
          </p:txBody>
        </p:sp>
        <p:sp>
          <p:nvSpPr>
            <p:cNvPr id="18" name="Line 62">
              <a:extLst>
                <a:ext uri="{FF2B5EF4-FFF2-40B4-BE49-F238E27FC236}">
                  <a16:creationId xmlns:a16="http://schemas.microsoft.com/office/drawing/2014/main" id="{D50A3FE1-173C-3F28-65AE-62448D6629CD}"/>
                </a:ext>
              </a:extLst>
            </p:cNvPr>
            <p:cNvSpPr>
              <a:spLocks noChangeShapeType="1"/>
            </p:cNvSpPr>
            <p:nvPr/>
          </p:nvSpPr>
          <p:spPr bwMode="auto">
            <a:xfrm>
              <a:off x="3312" y="1979"/>
              <a:ext cx="1920" cy="0"/>
            </a:xfrm>
            <a:prstGeom prst="line">
              <a:avLst/>
            </a:prstGeom>
            <a:noFill/>
            <a:ln w="19050" cap="sq">
              <a:solidFill>
                <a:srgbClr val="000080"/>
              </a:solidFill>
              <a:round/>
              <a:headEnd type="none" w="sm" len="sm"/>
              <a:tailEnd type="none" w="sm" len="sm"/>
            </a:ln>
          </p:spPr>
          <p:txBody>
            <a:bodyPr/>
            <a:lstStyle/>
            <a:p>
              <a:endParaRPr lang="zh-CN" altLang="en-US"/>
            </a:p>
          </p:txBody>
        </p:sp>
        <p:sp>
          <p:nvSpPr>
            <p:cNvPr id="19" name="Line 63">
              <a:extLst>
                <a:ext uri="{FF2B5EF4-FFF2-40B4-BE49-F238E27FC236}">
                  <a16:creationId xmlns:a16="http://schemas.microsoft.com/office/drawing/2014/main" id="{69987943-1391-1430-D2F1-9C8025758C05}"/>
                </a:ext>
              </a:extLst>
            </p:cNvPr>
            <p:cNvSpPr>
              <a:spLocks noChangeShapeType="1"/>
            </p:cNvSpPr>
            <p:nvPr/>
          </p:nvSpPr>
          <p:spPr bwMode="auto">
            <a:xfrm>
              <a:off x="5243" y="528"/>
              <a:ext cx="0" cy="1447"/>
            </a:xfrm>
            <a:prstGeom prst="line">
              <a:avLst/>
            </a:prstGeom>
            <a:noFill/>
            <a:ln w="31750" cap="sq">
              <a:solidFill>
                <a:srgbClr val="000080"/>
              </a:solidFill>
              <a:round/>
              <a:headEnd type="none" w="sm" len="sm"/>
              <a:tailEnd type="none" w="sm" len="sm"/>
            </a:ln>
          </p:spPr>
          <p:txBody>
            <a:bodyPr/>
            <a:lstStyle/>
            <a:p>
              <a:endParaRPr lang="zh-CN" altLang="en-US"/>
            </a:p>
          </p:txBody>
        </p:sp>
        <p:sp>
          <p:nvSpPr>
            <p:cNvPr id="20" name="Line 64">
              <a:extLst>
                <a:ext uri="{FF2B5EF4-FFF2-40B4-BE49-F238E27FC236}">
                  <a16:creationId xmlns:a16="http://schemas.microsoft.com/office/drawing/2014/main" id="{A0CE3948-C731-80FF-6455-79E893550A83}"/>
                </a:ext>
              </a:extLst>
            </p:cNvPr>
            <p:cNvSpPr>
              <a:spLocks noChangeShapeType="1"/>
            </p:cNvSpPr>
            <p:nvPr/>
          </p:nvSpPr>
          <p:spPr bwMode="auto">
            <a:xfrm>
              <a:off x="3792" y="528"/>
              <a:ext cx="0" cy="1447"/>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21" name="Line 65">
              <a:extLst>
                <a:ext uri="{FF2B5EF4-FFF2-40B4-BE49-F238E27FC236}">
                  <a16:creationId xmlns:a16="http://schemas.microsoft.com/office/drawing/2014/main" id="{C1BD678F-9854-DAA5-7E4E-227515B416A1}"/>
                </a:ext>
              </a:extLst>
            </p:cNvPr>
            <p:cNvSpPr>
              <a:spLocks noChangeShapeType="1"/>
            </p:cNvSpPr>
            <p:nvPr/>
          </p:nvSpPr>
          <p:spPr bwMode="auto">
            <a:xfrm>
              <a:off x="4283" y="528"/>
              <a:ext cx="0" cy="1447"/>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22" name="Line 66">
              <a:extLst>
                <a:ext uri="{FF2B5EF4-FFF2-40B4-BE49-F238E27FC236}">
                  <a16:creationId xmlns:a16="http://schemas.microsoft.com/office/drawing/2014/main" id="{E6953A5F-361C-FD01-EEF1-7537805DDE62}"/>
                </a:ext>
              </a:extLst>
            </p:cNvPr>
            <p:cNvSpPr>
              <a:spLocks noChangeShapeType="1"/>
            </p:cNvSpPr>
            <p:nvPr/>
          </p:nvSpPr>
          <p:spPr bwMode="auto">
            <a:xfrm>
              <a:off x="4608" y="524"/>
              <a:ext cx="0" cy="1447"/>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23" name="Text Box 67">
              <a:extLst>
                <a:ext uri="{FF2B5EF4-FFF2-40B4-BE49-F238E27FC236}">
                  <a16:creationId xmlns:a16="http://schemas.microsoft.com/office/drawing/2014/main" id="{B1D75122-D22A-D90A-9EA1-F692AE151381}"/>
                </a:ext>
              </a:extLst>
            </p:cNvPr>
            <p:cNvSpPr txBox="1">
              <a:spLocks noChangeArrowheads="1"/>
            </p:cNvSpPr>
            <p:nvPr/>
          </p:nvSpPr>
          <p:spPr bwMode="auto">
            <a:xfrm>
              <a:off x="3334" y="310"/>
              <a:ext cx="1802" cy="231"/>
            </a:xfrm>
            <a:prstGeom prst="rect">
              <a:avLst/>
            </a:prstGeom>
            <a:noFill/>
            <a:ln w="12700" cap="sq">
              <a:noFill/>
              <a:miter lim="800000"/>
              <a:headEnd type="none" w="sm" len="sm"/>
              <a:tailEnd type="none" w="sm" len="sm"/>
            </a:ln>
          </p:spPr>
          <p:txBody>
            <a:bodyPr>
              <a:spAutoFit/>
            </a:bodyPr>
            <a:lstStyle/>
            <a:p>
              <a:r>
                <a:rPr lang="zh-CN" altLang="en-US" sz="1800" dirty="0">
                  <a:solidFill>
                    <a:schemeClr val="accent2"/>
                  </a:solidFill>
                  <a:ea typeface="黑体" pitchFamily="49" charset="-122"/>
                </a:rPr>
                <a:t>学 号     姓 名    年龄      </a:t>
              </a:r>
              <a:r>
                <a:rPr lang="en-US" altLang="zh-CN" sz="1800" dirty="0">
                  <a:solidFill>
                    <a:schemeClr val="accent2"/>
                  </a:solidFill>
                  <a:cs typeface="Times New Roman" pitchFamily="18" charset="0"/>
                </a:rPr>
                <a:t>…</a:t>
              </a:r>
              <a:endParaRPr lang="en-US" altLang="zh-CN" sz="1800" dirty="0">
                <a:solidFill>
                  <a:schemeClr val="accent2"/>
                </a:solidFill>
                <a:ea typeface="黑体" pitchFamily="49" charset="-122"/>
              </a:endParaRPr>
            </a:p>
          </p:txBody>
        </p:sp>
        <p:sp>
          <p:nvSpPr>
            <p:cNvPr id="24" name="Text Box 68">
              <a:extLst>
                <a:ext uri="{FF2B5EF4-FFF2-40B4-BE49-F238E27FC236}">
                  <a16:creationId xmlns:a16="http://schemas.microsoft.com/office/drawing/2014/main" id="{FCBF5C26-A2DC-BF4C-3FA6-466D9404665C}"/>
                </a:ext>
              </a:extLst>
            </p:cNvPr>
            <p:cNvSpPr txBox="1">
              <a:spLocks noChangeArrowheads="1"/>
            </p:cNvSpPr>
            <p:nvPr/>
          </p:nvSpPr>
          <p:spPr bwMode="auto">
            <a:xfrm>
              <a:off x="3305" y="480"/>
              <a:ext cx="1945" cy="1519"/>
            </a:xfrm>
            <a:prstGeom prst="rect">
              <a:avLst/>
            </a:prstGeom>
            <a:noFill/>
            <a:ln w="12700" cap="sq">
              <a:noFill/>
              <a:miter lim="800000"/>
              <a:headEnd type="none" w="sm" len="sm"/>
              <a:tailEnd type="none" w="sm" len="sm"/>
            </a:ln>
          </p:spPr>
          <p:txBody>
            <a:bodyPr>
              <a:spAutoFit/>
            </a:bodyPr>
            <a:lstStyle/>
            <a:p>
              <a:pPr>
                <a:lnSpc>
                  <a:spcPct val="110000"/>
                </a:lnSpc>
              </a:pPr>
              <a:r>
                <a:rPr lang="en-US" altLang="zh-CN" sz="1800" dirty="0">
                  <a:solidFill>
                    <a:srgbClr val="002B80"/>
                  </a:solidFill>
                </a:rPr>
                <a:t>99001   </a:t>
              </a:r>
              <a:r>
                <a:rPr lang="zh-CN" altLang="en-US" sz="1800" dirty="0">
                  <a:solidFill>
                    <a:srgbClr val="002B80"/>
                  </a:solidFill>
                </a:rPr>
                <a:t>王   亮   </a:t>
              </a:r>
              <a:r>
                <a:rPr lang="en-US" altLang="zh-CN" sz="1800" dirty="0">
                  <a:solidFill>
                    <a:srgbClr val="002B80"/>
                  </a:solidFill>
                </a:rPr>
                <a:t>17         </a:t>
              </a:r>
              <a:r>
                <a:rPr lang="en-US" altLang="zh-CN" sz="1800" dirty="0">
                  <a:solidFill>
                    <a:srgbClr val="002B80"/>
                  </a:solidFill>
                  <a:cs typeface="Times New Roman" pitchFamily="18" charset="0"/>
                </a:rPr>
                <a:t>…</a:t>
              </a:r>
            </a:p>
            <a:p>
              <a:pPr>
                <a:lnSpc>
                  <a:spcPct val="110000"/>
                </a:lnSpc>
              </a:pPr>
              <a:r>
                <a:rPr lang="en-US" altLang="zh-CN" sz="1800" dirty="0">
                  <a:solidFill>
                    <a:srgbClr val="002B80"/>
                  </a:solidFill>
                </a:rPr>
                <a:t>99002   </a:t>
              </a:r>
              <a:r>
                <a:rPr lang="zh-CN" altLang="en-US" sz="1800" dirty="0">
                  <a:solidFill>
                    <a:srgbClr val="002B80"/>
                  </a:solidFill>
                </a:rPr>
                <a:t>张   云   </a:t>
              </a:r>
              <a:r>
                <a:rPr lang="en-US" altLang="zh-CN" sz="1800" dirty="0">
                  <a:solidFill>
                    <a:srgbClr val="002B80"/>
                  </a:solidFill>
                </a:rPr>
                <a:t>18         </a:t>
              </a:r>
              <a:r>
                <a:rPr lang="en-US" altLang="zh-CN" sz="1800" dirty="0">
                  <a:solidFill>
                    <a:srgbClr val="002B80"/>
                  </a:solidFill>
                  <a:cs typeface="Times New Roman" pitchFamily="18" charset="0"/>
                </a:rPr>
                <a:t>…</a:t>
              </a:r>
              <a:endParaRPr lang="en-US" altLang="zh-CN" sz="1800" dirty="0">
                <a:solidFill>
                  <a:srgbClr val="002B80"/>
                </a:solidFill>
              </a:endParaRPr>
            </a:p>
            <a:p>
              <a:pPr>
                <a:lnSpc>
                  <a:spcPct val="110000"/>
                </a:lnSpc>
              </a:pPr>
              <a:r>
                <a:rPr lang="en-US" altLang="zh-CN" sz="1800" dirty="0">
                  <a:solidFill>
                    <a:srgbClr val="002B80"/>
                  </a:solidFill>
                </a:rPr>
                <a:t>99003   </a:t>
              </a:r>
              <a:r>
                <a:rPr lang="zh-CN" altLang="en-US" sz="1800" dirty="0">
                  <a:solidFill>
                    <a:srgbClr val="002B80"/>
                  </a:solidFill>
                </a:rPr>
                <a:t>李海民   </a:t>
              </a:r>
              <a:r>
                <a:rPr lang="en-US" altLang="zh-CN" sz="1800" dirty="0">
                  <a:solidFill>
                    <a:srgbClr val="002B80"/>
                  </a:solidFill>
                </a:rPr>
                <a:t>20         </a:t>
              </a:r>
              <a:r>
                <a:rPr lang="en-US" altLang="zh-CN" sz="1800" dirty="0">
                  <a:solidFill>
                    <a:srgbClr val="002B80"/>
                  </a:solidFill>
                  <a:cs typeface="Times New Roman" pitchFamily="18" charset="0"/>
                </a:rPr>
                <a:t>…</a:t>
              </a:r>
              <a:endParaRPr lang="en-US" altLang="zh-CN" sz="1800" dirty="0">
                <a:solidFill>
                  <a:srgbClr val="002B80"/>
                </a:solidFill>
              </a:endParaRPr>
            </a:p>
            <a:p>
              <a:pPr>
                <a:lnSpc>
                  <a:spcPct val="110000"/>
                </a:lnSpc>
                <a:spcBef>
                  <a:spcPct val="5000"/>
                </a:spcBef>
              </a:pPr>
              <a:r>
                <a:rPr lang="en-US" altLang="zh-CN" sz="1800" dirty="0">
                  <a:solidFill>
                    <a:srgbClr val="002B80"/>
                  </a:solidFill>
                </a:rPr>
                <a:t>99004   </a:t>
              </a:r>
              <a:r>
                <a:rPr lang="zh-CN" altLang="en-US" sz="1800" dirty="0">
                  <a:solidFill>
                    <a:srgbClr val="002B80"/>
                  </a:solidFill>
                </a:rPr>
                <a:t>刘志军   </a:t>
              </a:r>
              <a:r>
                <a:rPr lang="en-US" altLang="zh-CN" sz="1800" dirty="0">
                  <a:solidFill>
                    <a:srgbClr val="002B80"/>
                  </a:solidFill>
                </a:rPr>
                <a:t>19         </a:t>
              </a:r>
              <a:r>
                <a:rPr lang="en-US" altLang="zh-CN" sz="1800" dirty="0">
                  <a:solidFill>
                    <a:srgbClr val="002B80"/>
                  </a:solidFill>
                  <a:cs typeface="Times New Roman" pitchFamily="18" charset="0"/>
                </a:rPr>
                <a:t>…</a:t>
              </a:r>
              <a:endParaRPr lang="en-US" altLang="zh-CN" sz="1800" dirty="0">
                <a:solidFill>
                  <a:srgbClr val="002B80"/>
                </a:solidFill>
              </a:endParaRPr>
            </a:p>
            <a:p>
              <a:r>
                <a:rPr lang="en-US" altLang="zh-CN" sz="1800" dirty="0">
                  <a:solidFill>
                    <a:srgbClr val="002B80"/>
                  </a:solidFill>
                  <a:cs typeface="Times New Roman" pitchFamily="18" charset="0"/>
                </a:rPr>
                <a:t>   …          …</a:t>
              </a:r>
              <a:endParaRPr lang="en-US" altLang="zh-CN" sz="1800" dirty="0">
                <a:solidFill>
                  <a:srgbClr val="002B80"/>
                </a:solidFill>
              </a:endParaRPr>
            </a:p>
            <a:p>
              <a:endParaRPr lang="en-US" altLang="zh-CN" sz="1800" dirty="0">
                <a:solidFill>
                  <a:srgbClr val="002B80"/>
                </a:solidFill>
              </a:endParaRPr>
            </a:p>
            <a:p>
              <a:r>
                <a:rPr lang="en-US" altLang="zh-CN" sz="1800" dirty="0">
                  <a:solidFill>
                    <a:srgbClr val="002B80"/>
                  </a:solidFill>
                </a:rPr>
                <a:t>99049   </a:t>
              </a:r>
              <a:r>
                <a:rPr lang="zh-CN" altLang="en-US" sz="1800" dirty="0">
                  <a:solidFill>
                    <a:srgbClr val="002B80"/>
                  </a:solidFill>
                </a:rPr>
                <a:t>周   颖   </a:t>
              </a:r>
              <a:r>
                <a:rPr lang="en-US" altLang="zh-CN" sz="1800" dirty="0">
                  <a:solidFill>
                    <a:srgbClr val="002B80"/>
                  </a:solidFill>
                </a:rPr>
                <a:t>18        </a:t>
              </a:r>
              <a:r>
                <a:rPr lang="en-US" altLang="zh-CN" sz="1800" dirty="0">
                  <a:solidFill>
                    <a:srgbClr val="002B80"/>
                  </a:solidFill>
                  <a:cs typeface="Times New Roman" pitchFamily="18" charset="0"/>
                </a:rPr>
                <a:t>…</a:t>
              </a:r>
              <a:endParaRPr lang="en-US" altLang="zh-CN" sz="1800" dirty="0">
                <a:solidFill>
                  <a:srgbClr val="002B80"/>
                </a:solidFill>
              </a:endParaRPr>
            </a:p>
            <a:p>
              <a:r>
                <a:rPr lang="en-US" altLang="zh-CN" sz="1800" dirty="0">
                  <a:solidFill>
                    <a:srgbClr val="002B80"/>
                  </a:solidFill>
                </a:rPr>
                <a:t>99050   </a:t>
              </a:r>
              <a:r>
                <a:rPr lang="zh-CN" altLang="en-US" sz="1800" dirty="0">
                  <a:solidFill>
                    <a:srgbClr val="002B80"/>
                  </a:solidFill>
                </a:rPr>
                <a:t>罗   杰   </a:t>
              </a:r>
              <a:r>
                <a:rPr lang="en-US" altLang="zh-CN" sz="1800" dirty="0">
                  <a:solidFill>
                    <a:srgbClr val="002B80"/>
                  </a:solidFill>
                </a:rPr>
                <a:t>16        </a:t>
              </a:r>
              <a:r>
                <a:rPr lang="en-US" altLang="zh-CN" sz="1800" dirty="0">
                  <a:solidFill>
                    <a:srgbClr val="002B80"/>
                  </a:solidFill>
                  <a:cs typeface="Times New Roman" pitchFamily="18" charset="0"/>
                </a:rPr>
                <a:t>…</a:t>
              </a:r>
            </a:p>
          </p:txBody>
        </p:sp>
      </p:grpSp>
      <p:grpSp>
        <p:nvGrpSpPr>
          <p:cNvPr id="25" name="Group 112">
            <a:extLst>
              <a:ext uri="{FF2B5EF4-FFF2-40B4-BE49-F238E27FC236}">
                <a16:creationId xmlns:a16="http://schemas.microsoft.com/office/drawing/2014/main" id="{EE98A60C-1520-EB4D-239A-20253917F574}"/>
              </a:ext>
            </a:extLst>
          </p:cNvPr>
          <p:cNvGrpSpPr>
            <a:grpSpLocks/>
          </p:cNvGrpSpPr>
          <p:nvPr/>
        </p:nvGrpSpPr>
        <p:grpSpPr bwMode="auto">
          <a:xfrm>
            <a:off x="535826" y="1202778"/>
            <a:ext cx="4243387" cy="554038"/>
            <a:chOff x="215" y="768"/>
            <a:chExt cx="2673" cy="349"/>
          </a:xfrm>
        </p:grpSpPr>
        <p:sp>
          <p:nvSpPr>
            <p:cNvPr id="26" name="Oval 71">
              <a:extLst>
                <a:ext uri="{FF2B5EF4-FFF2-40B4-BE49-F238E27FC236}">
                  <a16:creationId xmlns:a16="http://schemas.microsoft.com/office/drawing/2014/main" id="{6CF2365E-8F2E-5083-79EE-FD3E496B9BC8}"/>
                </a:ext>
              </a:extLst>
            </p:cNvPr>
            <p:cNvSpPr>
              <a:spLocks noChangeArrowheads="1"/>
            </p:cNvSpPr>
            <p:nvPr/>
          </p:nvSpPr>
          <p:spPr bwMode="auto">
            <a:xfrm>
              <a:off x="215" y="768"/>
              <a:ext cx="2673" cy="349"/>
            </a:xfrm>
            <a:prstGeom prst="ellipse">
              <a:avLst/>
            </a:prstGeom>
            <a:solidFill>
              <a:schemeClr val="accent1">
                <a:lumMod val="20000"/>
                <a:lumOff val="80000"/>
              </a:schemeClr>
            </a:solidFill>
            <a:ln w="12700" cap="sq">
              <a:noFill/>
              <a:round/>
              <a:headEnd type="none" w="sm" len="sm"/>
              <a:tailEnd type="none" w="sm" len="sm"/>
            </a:ln>
            <a:effectLst>
              <a:outerShdw dist="45791" dir="2021404" algn="ctr" rotWithShape="0">
                <a:srgbClr val="B2B2B2"/>
              </a:outerShdw>
            </a:effectLst>
          </p:spPr>
          <p:txBody>
            <a:bodyPr wrap="none" anchor="ctr"/>
            <a:lstStyle/>
            <a:p>
              <a:endParaRPr lang="zh-CN" altLang="en-US">
                <a:solidFill>
                  <a:srgbClr val="FFFFCC"/>
                </a:solidFill>
              </a:endParaRPr>
            </a:p>
          </p:txBody>
        </p:sp>
        <p:sp>
          <p:nvSpPr>
            <p:cNvPr id="27" name="Text Box 72">
              <a:extLst>
                <a:ext uri="{FF2B5EF4-FFF2-40B4-BE49-F238E27FC236}">
                  <a16:creationId xmlns:a16="http://schemas.microsoft.com/office/drawing/2014/main" id="{E9A4DEB8-C771-7387-D7A6-0EC8F44677BA}"/>
                </a:ext>
              </a:extLst>
            </p:cNvPr>
            <p:cNvSpPr txBox="1">
              <a:spLocks noChangeArrowheads="1"/>
            </p:cNvSpPr>
            <p:nvPr/>
          </p:nvSpPr>
          <p:spPr bwMode="auto">
            <a:xfrm>
              <a:off x="343" y="783"/>
              <a:ext cx="2492" cy="308"/>
            </a:xfrm>
            <a:prstGeom prst="rect">
              <a:avLst/>
            </a:prstGeom>
            <a:noFill/>
            <a:ln w="12700" cap="sq">
              <a:noFill/>
              <a:miter lim="800000"/>
              <a:headEnd type="none" w="sm" len="sm"/>
              <a:tailEnd type="none" w="sm" len="sm"/>
            </a:ln>
          </p:spPr>
          <p:txBody>
            <a:bodyPr>
              <a:spAutoFit/>
            </a:bodyPr>
            <a:lstStyle/>
            <a:p>
              <a:r>
                <a:rPr lang="zh-CN" altLang="en-US" sz="2600" dirty="0">
                  <a:solidFill>
                    <a:srgbClr val="7030A0"/>
                  </a:solidFill>
                  <a:latin typeface="黑体" pitchFamily="49" charset="-122"/>
                  <a:ea typeface="黑体" pitchFamily="49" charset="-122"/>
                </a:rPr>
                <a:t>一</a:t>
              </a:r>
              <a:r>
                <a:rPr lang="en-US" altLang="zh-CN" sz="2600" dirty="0">
                  <a:solidFill>
                    <a:srgbClr val="7030A0"/>
                  </a:solidFill>
                  <a:latin typeface="黑体" pitchFamily="49" charset="-122"/>
                  <a:ea typeface="黑体" pitchFamily="49" charset="-122"/>
                </a:rPr>
                <a:t>.</a:t>
              </a:r>
              <a:r>
                <a:rPr lang="zh-CN" altLang="en-US" sz="2600" dirty="0">
                  <a:solidFill>
                    <a:srgbClr val="7030A0"/>
                  </a:solidFill>
                  <a:latin typeface="黑体" pitchFamily="49" charset="-122"/>
                  <a:ea typeface="黑体" pitchFamily="49" charset="-122"/>
                </a:rPr>
                <a:t>散列查找的基本概念</a:t>
              </a:r>
              <a:endParaRPr lang="zh-CN" altLang="en-US" sz="2600" b="0" dirty="0">
                <a:solidFill>
                  <a:srgbClr val="7030A0"/>
                </a:solidFill>
                <a:latin typeface="黑体" pitchFamily="49" charset="-122"/>
                <a:ea typeface="黑体" pitchFamily="49" charset="-122"/>
              </a:endParaRPr>
            </a:p>
          </p:txBody>
        </p:sp>
      </p:grpSp>
      <p:grpSp>
        <p:nvGrpSpPr>
          <p:cNvPr id="28" name="Group 110">
            <a:extLst>
              <a:ext uri="{FF2B5EF4-FFF2-40B4-BE49-F238E27FC236}">
                <a16:creationId xmlns:a16="http://schemas.microsoft.com/office/drawing/2014/main" id="{E6AAC12E-EBE2-BA52-0225-DE93168C4167}"/>
              </a:ext>
            </a:extLst>
          </p:cNvPr>
          <p:cNvGrpSpPr>
            <a:grpSpLocks/>
          </p:cNvGrpSpPr>
          <p:nvPr/>
        </p:nvGrpSpPr>
        <p:grpSpPr bwMode="auto">
          <a:xfrm>
            <a:off x="692150" y="2057400"/>
            <a:ext cx="4108450" cy="1752600"/>
            <a:chOff x="436" y="1296"/>
            <a:chExt cx="2588" cy="1104"/>
          </a:xfrm>
        </p:grpSpPr>
        <p:sp>
          <p:nvSpPr>
            <p:cNvPr id="29" name="Rectangle 75">
              <a:extLst>
                <a:ext uri="{FF2B5EF4-FFF2-40B4-BE49-F238E27FC236}">
                  <a16:creationId xmlns:a16="http://schemas.microsoft.com/office/drawing/2014/main" id="{15182948-18CB-82BC-BD76-38B9DFF8C9A5}"/>
                </a:ext>
              </a:extLst>
            </p:cNvPr>
            <p:cNvSpPr>
              <a:spLocks noChangeArrowheads="1"/>
            </p:cNvSpPr>
            <p:nvPr/>
          </p:nvSpPr>
          <p:spPr bwMode="auto">
            <a:xfrm>
              <a:off x="436" y="1296"/>
              <a:ext cx="2588" cy="1104"/>
            </a:xfrm>
            <a:prstGeom prst="rect">
              <a:avLst/>
            </a:prstGeom>
            <a:noFill/>
            <a:ln w="88900" cap="sq">
              <a:solidFill>
                <a:schemeClr val="accent1"/>
              </a:solidFill>
              <a:miter lim="800000"/>
              <a:headEnd type="none" w="sm" len="sm"/>
              <a:tailEnd type="none" w="sm" len="sm"/>
            </a:ln>
            <a:effectLst>
              <a:outerShdw dist="45791" dir="2021404" algn="ctr" rotWithShape="0">
                <a:srgbClr val="808080">
                  <a:alpha val="50000"/>
                </a:srgbClr>
              </a:outerShdw>
            </a:effectLst>
          </p:spPr>
          <p:txBody>
            <a:bodyPr wrap="none" anchor="ctr"/>
            <a:lstStyle/>
            <a:p>
              <a:endParaRPr lang="zh-CN" altLang="en-US">
                <a:solidFill>
                  <a:srgbClr val="FFFFCC"/>
                </a:solidFill>
              </a:endParaRPr>
            </a:p>
          </p:txBody>
        </p:sp>
        <p:sp>
          <p:nvSpPr>
            <p:cNvPr id="30" name="Text Box 76">
              <a:extLst>
                <a:ext uri="{FF2B5EF4-FFF2-40B4-BE49-F238E27FC236}">
                  <a16:creationId xmlns:a16="http://schemas.microsoft.com/office/drawing/2014/main" id="{00CAE303-838E-692F-D61E-206784712B12}"/>
                </a:ext>
              </a:extLst>
            </p:cNvPr>
            <p:cNvSpPr txBox="1">
              <a:spLocks noChangeArrowheads="1"/>
            </p:cNvSpPr>
            <p:nvPr/>
          </p:nvSpPr>
          <p:spPr bwMode="auto">
            <a:xfrm>
              <a:off x="594" y="1410"/>
              <a:ext cx="2261" cy="480"/>
            </a:xfrm>
            <a:prstGeom prst="rect">
              <a:avLst/>
            </a:prstGeom>
            <a:noFill/>
            <a:ln w="12700" cap="sq">
              <a:noFill/>
              <a:miter lim="800000"/>
              <a:headEnd type="none" w="sm" len="sm"/>
              <a:tailEnd type="none" w="sm" len="sm"/>
            </a:ln>
          </p:spPr>
          <p:txBody>
            <a:bodyPr wrap="square">
              <a:spAutoFit/>
            </a:bodyPr>
            <a:lstStyle/>
            <a:p>
              <a:pPr algn="just"/>
              <a:r>
                <a:rPr lang="en-US" altLang="zh-CN" sz="2200" dirty="0">
                  <a:solidFill>
                    <a:srgbClr val="002B80"/>
                  </a:solidFill>
                  <a:latin typeface="楷体_GB2312" pitchFamily="49" charset="-122"/>
                  <a:ea typeface="楷体_GB2312" pitchFamily="49" charset="-122"/>
                </a:rPr>
                <a:t>    </a:t>
              </a:r>
              <a:r>
                <a:rPr lang="zh-CN" altLang="en-US" sz="2200" dirty="0">
                  <a:solidFill>
                    <a:srgbClr val="002B80"/>
                  </a:solidFill>
                  <a:latin typeface="楷体_GB2312" pitchFamily="49" charset="-122"/>
                  <a:ea typeface="楷体_GB2312" pitchFamily="49" charset="-122"/>
                </a:rPr>
                <a:t>   </a:t>
              </a:r>
              <a:r>
                <a:rPr lang="zh-CN" altLang="en-US" sz="2200" dirty="0">
                  <a:solidFill>
                    <a:srgbClr val="002B80"/>
                  </a:solidFill>
                  <a:latin typeface="幼圆" pitchFamily="49" charset="-122"/>
                  <a:ea typeface="幼圆" pitchFamily="49" charset="-122"/>
                </a:rPr>
                <a:t>顺序存储的</a:t>
              </a:r>
              <a:r>
                <a:rPr lang="zh-CN" altLang="en-US" sz="2200" dirty="0">
                  <a:solidFill>
                    <a:srgbClr val="FF3300"/>
                  </a:solidFill>
                  <a:latin typeface="黑体" pitchFamily="49" charset="-122"/>
                  <a:ea typeface="黑体" pitchFamily="49" charset="-122"/>
                </a:rPr>
                <a:t>顺序查找法</a:t>
              </a:r>
              <a:r>
                <a:rPr lang="zh-CN" altLang="en-US" sz="2200" dirty="0">
                  <a:solidFill>
                    <a:srgbClr val="002B80"/>
                  </a:solidFill>
                  <a:latin typeface="幼圆" pitchFamily="49" charset="-122"/>
                  <a:ea typeface="幼圆" pitchFamily="49" charset="-122"/>
                </a:rPr>
                <a:t>和</a:t>
              </a:r>
              <a:r>
                <a:rPr lang="zh-CN" altLang="en-US" sz="2200" dirty="0">
                  <a:solidFill>
                    <a:srgbClr val="FF3300"/>
                  </a:solidFill>
                  <a:latin typeface="黑体" pitchFamily="49" charset="-122"/>
                  <a:ea typeface="黑体" pitchFamily="49" charset="-122"/>
                </a:rPr>
                <a:t>折半查找法</a:t>
              </a:r>
              <a:r>
                <a:rPr lang="zh-CN" altLang="en-US" sz="2200" dirty="0">
                  <a:solidFill>
                    <a:srgbClr val="074EA2"/>
                  </a:solidFill>
                  <a:latin typeface="黑体" pitchFamily="49" charset="-122"/>
                  <a:ea typeface="黑体" pitchFamily="49" charset="-122"/>
                </a:rPr>
                <a:t>、</a:t>
              </a:r>
              <a:r>
                <a:rPr lang="zh-CN" altLang="en-US" sz="2200" dirty="0">
                  <a:solidFill>
                    <a:srgbClr val="FF3300"/>
                  </a:solidFill>
                  <a:latin typeface="黑体" pitchFamily="49" charset="-122"/>
                  <a:ea typeface="黑体" pitchFamily="49" charset="-122"/>
                </a:rPr>
                <a:t>索引查找法</a:t>
              </a:r>
              <a:r>
                <a:rPr lang="zh-CN" altLang="en-US" sz="2200" dirty="0">
                  <a:solidFill>
                    <a:srgbClr val="074EA2"/>
                  </a:solidFill>
                  <a:latin typeface="黑体" pitchFamily="49" charset="-122"/>
                  <a:ea typeface="黑体" pitchFamily="49" charset="-122"/>
                </a:rPr>
                <a:t>，</a:t>
              </a:r>
            </a:p>
          </p:txBody>
        </p:sp>
      </p:grpSp>
      <p:sp>
        <p:nvSpPr>
          <p:cNvPr id="32" name="Text Box 79">
            <a:extLst>
              <a:ext uri="{FF2B5EF4-FFF2-40B4-BE49-F238E27FC236}">
                <a16:creationId xmlns:a16="http://schemas.microsoft.com/office/drawing/2014/main" id="{A70A0F8E-C579-7D07-0CBB-8C875FB68822}"/>
              </a:ext>
            </a:extLst>
          </p:cNvPr>
          <p:cNvSpPr txBox="1">
            <a:spLocks noChangeArrowheads="1"/>
          </p:cNvSpPr>
          <p:nvPr/>
        </p:nvSpPr>
        <p:spPr bwMode="auto">
          <a:xfrm>
            <a:off x="946150" y="2903538"/>
            <a:ext cx="3770313" cy="762000"/>
          </a:xfrm>
          <a:prstGeom prst="rect">
            <a:avLst/>
          </a:prstGeom>
          <a:noFill/>
          <a:ln w="12700" cap="sq">
            <a:noFill/>
            <a:miter lim="800000"/>
            <a:headEnd type="none" w="sm" len="sm"/>
            <a:tailEnd type="none" w="sm" len="sm"/>
          </a:ln>
        </p:spPr>
        <p:txBody>
          <a:bodyPr>
            <a:spAutoFit/>
          </a:bodyPr>
          <a:lstStyle/>
          <a:p>
            <a:r>
              <a:rPr lang="zh-CN" altLang="en-US" sz="2200" dirty="0">
                <a:solidFill>
                  <a:srgbClr val="002B80"/>
                </a:solidFill>
                <a:latin typeface="幼圆" pitchFamily="49" charset="-122"/>
                <a:ea typeface="幼圆" pitchFamily="49" charset="-122"/>
              </a:rPr>
              <a:t>以及在</a:t>
            </a:r>
            <a:r>
              <a:rPr lang="en-US" altLang="zh-CN" sz="2200" dirty="0">
                <a:solidFill>
                  <a:srgbClr val="FF3300"/>
                </a:solidFill>
                <a:latin typeface="黑体" pitchFamily="49" charset="-122"/>
                <a:ea typeface="黑体" pitchFamily="49" charset="-122"/>
              </a:rPr>
              <a:t>B-</a:t>
            </a:r>
            <a:r>
              <a:rPr lang="zh-CN" altLang="en-US" sz="2200" dirty="0">
                <a:solidFill>
                  <a:srgbClr val="FF3300"/>
                </a:solidFill>
                <a:latin typeface="黑体" pitchFamily="49" charset="-122"/>
                <a:ea typeface="黑体" pitchFamily="49" charset="-122"/>
              </a:rPr>
              <a:t>树</a:t>
            </a:r>
            <a:r>
              <a:rPr lang="en-US" altLang="zh-CN" sz="2200" dirty="0">
                <a:solidFill>
                  <a:srgbClr val="FF3300"/>
                </a:solidFill>
                <a:latin typeface="黑体" pitchFamily="49" charset="-122"/>
                <a:ea typeface="黑体" pitchFamily="49" charset="-122"/>
              </a:rPr>
              <a:t>B+</a:t>
            </a:r>
            <a:r>
              <a:rPr lang="zh-CN" altLang="en-US" sz="2200" dirty="0">
                <a:solidFill>
                  <a:srgbClr val="FF3300"/>
                </a:solidFill>
                <a:latin typeface="黑体" pitchFamily="49" charset="-122"/>
                <a:ea typeface="黑体" pitchFamily="49" charset="-122"/>
              </a:rPr>
              <a:t>树中进行的查找方法</a:t>
            </a:r>
            <a:r>
              <a:rPr lang="zh-CN" altLang="en-US" sz="2200" dirty="0">
                <a:solidFill>
                  <a:srgbClr val="002B80"/>
                </a:solidFill>
                <a:latin typeface="黑体" pitchFamily="49" charset="-122"/>
                <a:ea typeface="黑体" pitchFamily="49" charset="-122"/>
              </a:rPr>
              <a:t>。</a:t>
            </a:r>
          </a:p>
        </p:txBody>
      </p:sp>
      <p:grpSp>
        <p:nvGrpSpPr>
          <p:cNvPr id="33" name="Group 113">
            <a:extLst>
              <a:ext uri="{FF2B5EF4-FFF2-40B4-BE49-F238E27FC236}">
                <a16:creationId xmlns:a16="http://schemas.microsoft.com/office/drawing/2014/main" id="{252E3F6A-ABFB-F05B-EA81-6A2926F260A7}"/>
              </a:ext>
            </a:extLst>
          </p:cNvPr>
          <p:cNvGrpSpPr>
            <a:grpSpLocks/>
          </p:cNvGrpSpPr>
          <p:nvPr/>
        </p:nvGrpSpPr>
        <p:grpSpPr bwMode="auto">
          <a:xfrm>
            <a:off x="828675" y="4273550"/>
            <a:ext cx="4248150" cy="1911350"/>
            <a:chOff x="522" y="2692"/>
            <a:chExt cx="2676" cy="1204"/>
          </a:xfrm>
        </p:grpSpPr>
        <p:sp>
          <p:nvSpPr>
            <p:cNvPr id="34" name="AutoShape 82">
              <a:extLst>
                <a:ext uri="{FF2B5EF4-FFF2-40B4-BE49-F238E27FC236}">
                  <a16:creationId xmlns:a16="http://schemas.microsoft.com/office/drawing/2014/main" id="{2522C19E-C19D-EC0C-918B-163890390544}"/>
                </a:ext>
              </a:extLst>
            </p:cNvPr>
            <p:cNvSpPr>
              <a:spLocks noChangeArrowheads="1"/>
            </p:cNvSpPr>
            <p:nvPr/>
          </p:nvSpPr>
          <p:spPr bwMode="auto">
            <a:xfrm rot="355347">
              <a:off x="522" y="2692"/>
              <a:ext cx="2676" cy="1204"/>
            </a:xfrm>
            <a:prstGeom prst="irregularSeal2">
              <a:avLst/>
            </a:prstGeom>
            <a:ln>
              <a:headEnd type="none" w="sm" len="sm"/>
              <a:tailEnd type="none" w="sm" len="sm"/>
            </a:ln>
          </p:spPr>
          <p:style>
            <a:lnRef idx="1">
              <a:schemeClr val="accent5"/>
            </a:lnRef>
            <a:fillRef idx="3">
              <a:schemeClr val="accent5"/>
            </a:fillRef>
            <a:effectRef idx="2">
              <a:schemeClr val="accent5"/>
            </a:effectRef>
            <a:fontRef idx="minor">
              <a:schemeClr val="lt1"/>
            </a:fontRef>
          </p:style>
          <p:txBody>
            <a:bodyPr wrap="none" anchor="ctr"/>
            <a:lstStyle/>
            <a:p>
              <a:endParaRPr lang="zh-CN" altLang="en-US">
                <a:solidFill>
                  <a:srgbClr val="FFFFCC"/>
                </a:solidFill>
              </a:endParaRPr>
            </a:p>
          </p:txBody>
        </p:sp>
        <p:sp>
          <p:nvSpPr>
            <p:cNvPr id="35" name="Text Box 83">
              <a:extLst>
                <a:ext uri="{FF2B5EF4-FFF2-40B4-BE49-F238E27FC236}">
                  <a16:creationId xmlns:a16="http://schemas.microsoft.com/office/drawing/2014/main" id="{DAD2295F-A098-3593-0076-1C907D4769C9}"/>
                </a:ext>
              </a:extLst>
            </p:cNvPr>
            <p:cNvSpPr txBox="1">
              <a:spLocks noChangeArrowheads="1"/>
            </p:cNvSpPr>
            <p:nvPr/>
          </p:nvSpPr>
          <p:spPr bwMode="auto">
            <a:xfrm>
              <a:off x="930" y="3086"/>
              <a:ext cx="1590" cy="434"/>
            </a:xfrm>
            <a:prstGeom prst="rect">
              <a:avLst/>
            </a:prstGeom>
            <a:noFill/>
            <a:ln w="12700" cap="sq">
              <a:noFill/>
              <a:miter lim="800000"/>
              <a:headEnd type="none" w="sm" len="sm"/>
              <a:tailEnd type="none" w="sm" len="sm"/>
            </a:ln>
            <a:effectLst/>
          </p:spPr>
          <p:txBody>
            <a:bodyPr wrap="square">
              <a:spAutoFit/>
            </a:bodyPr>
            <a:lstStyle/>
            <a:p>
              <a:pPr>
                <a:lnSpc>
                  <a:spcPct val="75000"/>
                </a:lnSpc>
              </a:pPr>
              <a:r>
                <a:rPr lang="zh-CN" altLang="en-US" sz="2600" dirty="0">
                  <a:solidFill>
                    <a:schemeClr val="bg1"/>
                  </a:solidFill>
                  <a:ea typeface="黑体" pitchFamily="49" charset="-122"/>
                </a:rPr>
                <a:t>基于关键字值比较的查找方法</a:t>
              </a:r>
            </a:p>
          </p:txBody>
        </p:sp>
      </p:grpSp>
      <p:grpSp>
        <p:nvGrpSpPr>
          <p:cNvPr id="36" name="Group 108">
            <a:extLst>
              <a:ext uri="{FF2B5EF4-FFF2-40B4-BE49-F238E27FC236}">
                <a16:creationId xmlns:a16="http://schemas.microsoft.com/office/drawing/2014/main" id="{38993116-060A-658C-AB96-C6BB5E06AB48}"/>
              </a:ext>
            </a:extLst>
          </p:cNvPr>
          <p:cNvGrpSpPr>
            <a:grpSpLocks/>
          </p:cNvGrpSpPr>
          <p:nvPr/>
        </p:nvGrpSpPr>
        <p:grpSpPr bwMode="auto">
          <a:xfrm>
            <a:off x="5451966" y="4321174"/>
            <a:ext cx="3398838" cy="1752600"/>
            <a:chOff x="3410" y="2400"/>
            <a:chExt cx="2141" cy="1104"/>
          </a:xfrm>
        </p:grpSpPr>
        <p:sp>
          <p:nvSpPr>
            <p:cNvPr id="37" name="Freeform 95">
              <a:extLst>
                <a:ext uri="{FF2B5EF4-FFF2-40B4-BE49-F238E27FC236}">
                  <a16:creationId xmlns:a16="http://schemas.microsoft.com/office/drawing/2014/main" id="{2AEA8957-2A8C-73DE-7E08-5E26C8D197A0}"/>
                </a:ext>
              </a:extLst>
            </p:cNvPr>
            <p:cNvSpPr>
              <a:spLocks/>
            </p:cNvSpPr>
            <p:nvPr/>
          </p:nvSpPr>
          <p:spPr bwMode="auto">
            <a:xfrm>
              <a:off x="3410" y="2400"/>
              <a:ext cx="2014" cy="1104"/>
            </a:xfrm>
            <a:custGeom>
              <a:avLst/>
              <a:gdLst>
                <a:gd name="T0" fmla="*/ 144 w 2166"/>
                <a:gd name="T1" fmla="*/ 99 h 916"/>
                <a:gd name="T2" fmla="*/ 1093 w 2166"/>
                <a:gd name="T3" fmla="*/ 151 h 916"/>
                <a:gd name="T4" fmla="*/ 1922 w 2166"/>
                <a:gd name="T5" fmla="*/ 72 h 916"/>
                <a:gd name="T6" fmla="*/ 1994 w 2166"/>
                <a:gd name="T7" fmla="*/ 99 h 916"/>
                <a:gd name="T8" fmla="*/ 1973 w 2166"/>
                <a:gd name="T9" fmla="*/ 465 h 916"/>
                <a:gd name="T10" fmla="*/ 2013 w 2166"/>
                <a:gd name="T11" fmla="*/ 885 h 916"/>
                <a:gd name="T12" fmla="*/ 1892 w 2166"/>
                <a:gd name="T13" fmla="*/ 1028 h 916"/>
                <a:gd name="T14" fmla="*/ 1438 w 2166"/>
                <a:gd name="T15" fmla="*/ 1015 h 916"/>
                <a:gd name="T16" fmla="*/ 922 w 2166"/>
                <a:gd name="T17" fmla="*/ 1015 h 916"/>
                <a:gd name="T18" fmla="*/ 234 w 2166"/>
                <a:gd name="T19" fmla="*/ 1055 h 916"/>
                <a:gd name="T20" fmla="*/ 134 w 2166"/>
                <a:gd name="T21" fmla="*/ 1041 h 916"/>
                <a:gd name="T22" fmla="*/ 33 w 2166"/>
                <a:gd name="T23" fmla="*/ 1015 h 916"/>
                <a:gd name="T24" fmla="*/ 73 w 2166"/>
                <a:gd name="T25" fmla="*/ 858 h 916"/>
                <a:gd name="T26" fmla="*/ 22 w 2166"/>
                <a:gd name="T27" fmla="*/ 216 h 916"/>
                <a:gd name="T28" fmla="*/ 124 w 2166"/>
                <a:gd name="T29" fmla="*/ 72 h 916"/>
                <a:gd name="T30" fmla="*/ 144 w 2166"/>
                <a:gd name="T31" fmla="*/ 99 h 91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166" h="916">
                  <a:moveTo>
                    <a:pt x="155" y="82"/>
                  </a:moveTo>
                  <a:cubicBezTo>
                    <a:pt x="498" y="89"/>
                    <a:pt x="835" y="102"/>
                    <a:pt x="1176" y="125"/>
                  </a:cubicBezTo>
                  <a:cubicBezTo>
                    <a:pt x="1486" y="120"/>
                    <a:pt x="1779" y="159"/>
                    <a:pt x="2067" y="60"/>
                  </a:cubicBezTo>
                  <a:cubicBezTo>
                    <a:pt x="2092" y="68"/>
                    <a:pt x="2141" y="55"/>
                    <a:pt x="2144" y="82"/>
                  </a:cubicBezTo>
                  <a:cubicBezTo>
                    <a:pt x="2165" y="266"/>
                    <a:pt x="2157" y="280"/>
                    <a:pt x="2122" y="386"/>
                  </a:cubicBezTo>
                  <a:cubicBezTo>
                    <a:pt x="2129" y="506"/>
                    <a:pt x="2136" y="618"/>
                    <a:pt x="2165" y="734"/>
                  </a:cubicBezTo>
                  <a:cubicBezTo>
                    <a:pt x="2150" y="868"/>
                    <a:pt x="2166" y="836"/>
                    <a:pt x="2035" y="853"/>
                  </a:cubicBezTo>
                  <a:cubicBezTo>
                    <a:pt x="1868" y="844"/>
                    <a:pt x="1713" y="830"/>
                    <a:pt x="1546" y="842"/>
                  </a:cubicBezTo>
                  <a:cubicBezTo>
                    <a:pt x="1326" y="916"/>
                    <a:pt x="1504" y="865"/>
                    <a:pt x="992" y="842"/>
                  </a:cubicBezTo>
                  <a:cubicBezTo>
                    <a:pt x="742" y="759"/>
                    <a:pt x="496" y="834"/>
                    <a:pt x="252" y="875"/>
                  </a:cubicBezTo>
                  <a:cubicBezTo>
                    <a:pt x="216" y="871"/>
                    <a:pt x="180" y="869"/>
                    <a:pt x="144" y="864"/>
                  </a:cubicBezTo>
                  <a:cubicBezTo>
                    <a:pt x="107" y="858"/>
                    <a:pt x="35" y="842"/>
                    <a:pt x="35" y="842"/>
                  </a:cubicBezTo>
                  <a:cubicBezTo>
                    <a:pt x="45" y="792"/>
                    <a:pt x="67" y="761"/>
                    <a:pt x="79" y="712"/>
                  </a:cubicBezTo>
                  <a:cubicBezTo>
                    <a:pt x="70" y="456"/>
                    <a:pt x="66" y="389"/>
                    <a:pt x="24" y="179"/>
                  </a:cubicBezTo>
                  <a:cubicBezTo>
                    <a:pt x="38" y="0"/>
                    <a:pt x="0" y="27"/>
                    <a:pt x="133" y="60"/>
                  </a:cubicBezTo>
                  <a:cubicBezTo>
                    <a:pt x="169" y="84"/>
                    <a:pt x="179" y="82"/>
                    <a:pt x="155" y="82"/>
                  </a:cubicBezTo>
                  <a:close/>
                </a:path>
              </a:pathLst>
            </a:custGeom>
            <a:solidFill>
              <a:schemeClr val="accent1">
                <a:lumMod val="20000"/>
                <a:lumOff val="80000"/>
              </a:schemeClr>
            </a:solidFill>
            <a:ln w="66675" cap="sq" cmpd="sng">
              <a:noFill/>
              <a:prstDash val="solid"/>
              <a:round/>
              <a:headEnd type="none" w="sm" len="sm"/>
              <a:tailEnd type="none" w="sm" len="sm"/>
            </a:ln>
            <a:effectLst>
              <a:outerShdw dist="63500" dir="2212194" algn="ctr" rotWithShape="0">
                <a:srgbClr val="B2B2B2"/>
              </a:outerShdw>
            </a:effectLst>
          </p:spPr>
          <p:txBody>
            <a:bodyPr/>
            <a:lstStyle/>
            <a:p>
              <a:endParaRPr lang="zh-CN" altLang="en-US" dirty="0"/>
            </a:p>
          </p:txBody>
        </p:sp>
        <p:sp>
          <p:nvSpPr>
            <p:cNvPr id="38" name="Text Box 96">
              <a:extLst>
                <a:ext uri="{FF2B5EF4-FFF2-40B4-BE49-F238E27FC236}">
                  <a16:creationId xmlns:a16="http://schemas.microsoft.com/office/drawing/2014/main" id="{F84F9377-2BDC-88E4-4648-70BF51585AD7}"/>
                </a:ext>
              </a:extLst>
            </p:cNvPr>
            <p:cNvSpPr txBox="1">
              <a:spLocks noChangeArrowheads="1"/>
            </p:cNvSpPr>
            <p:nvPr/>
          </p:nvSpPr>
          <p:spPr bwMode="auto">
            <a:xfrm>
              <a:off x="3592" y="2651"/>
              <a:ext cx="1959" cy="634"/>
            </a:xfrm>
            <a:prstGeom prst="rect">
              <a:avLst/>
            </a:prstGeom>
            <a:noFill/>
            <a:ln w="12700" cap="sq">
              <a:noFill/>
              <a:miter lim="800000"/>
              <a:headEnd type="none" w="sm" len="sm"/>
              <a:tailEnd type="none" w="sm" len="sm"/>
            </a:ln>
            <a:effectLst/>
          </p:spPr>
          <p:txBody>
            <a:bodyPr>
              <a:spAutoFit/>
            </a:bodyPr>
            <a:lstStyle/>
            <a:p>
              <a:pPr>
                <a:lnSpc>
                  <a:spcPct val="80000"/>
                </a:lnSpc>
              </a:pPr>
              <a:r>
                <a:rPr lang="zh-CN" altLang="en-US" sz="2500">
                  <a:solidFill>
                    <a:srgbClr val="7030A0"/>
                  </a:solidFill>
                  <a:ea typeface="黑体" pitchFamily="49" charset="-122"/>
                </a:rPr>
                <a:t>查找的时间效率主</a:t>
              </a:r>
            </a:p>
            <a:p>
              <a:pPr>
                <a:lnSpc>
                  <a:spcPct val="80000"/>
                </a:lnSpc>
              </a:pPr>
              <a:r>
                <a:rPr lang="zh-CN" altLang="en-US" sz="2500">
                  <a:solidFill>
                    <a:srgbClr val="7030A0"/>
                  </a:solidFill>
                  <a:ea typeface="黑体" pitchFamily="49" charset="-122"/>
                </a:rPr>
                <a:t>要取决于查找过程</a:t>
              </a:r>
            </a:p>
            <a:p>
              <a:pPr>
                <a:lnSpc>
                  <a:spcPct val="80000"/>
                </a:lnSpc>
              </a:pPr>
              <a:r>
                <a:rPr lang="zh-CN" altLang="en-US" sz="2500">
                  <a:solidFill>
                    <a:srgbClr val="7030A0"/>
                  </a:solidFill>
                  <a:ea typeface="黑体" pitchFamily="49" charset="-122"/>
                </a:rPr>
                <a:t>中进行的比较次数</a:t>
              </a:r>
            </a:p>
          </p:txBody>
        </p:sp>
      </p:grpSp>
    </p:spTree>
    <p:extLst>
      <p:ext uri="{BB962C8B-B14F-4D97-AF65-F5344CB8AC3E}">
        <p14:creationId xmlns:p14="http://schemas.microsoft.com/office/powerpoint/2010/main" val="1274187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dissolve">
                                      <p:cBhvr>
                                        <p:cTn id="7" dur="500"/>
                                        <p:tgtEl>
                                          <p:spTgt spid="2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wipe(up)">
                                      <p:cBhvr>
                                        <p:cTn id="12" dur="500"/>
                                        <p:tgtEl>
                                          <p:spTgt spid="32"/>
                                        </p:tgtEl>
                                      </p:cBhvr>
                                    </p:animEffect>
                                  </p:childTnLst>
                                </p:cTn>
                              </p:par>
                            </p:childTnLst>
                          </p:cTn>
                        </p:par>
                      </p:childTnLst>
                    </p:cTn>
                  </p:par>
                  <p:par>
                    <p:cTn id="13" fill="hold">
                      <p:stCondLst>
                        <p:cond delay="indefinite"/>
                      </p:stCondLst>
                      <p:childTnLst>
                        <p:par>
                          <p:cTn id="14" fill="hold">
                            <p:stCondLst>
                              <p:cond delay="0"/>
                            </p:stCondLst>
                            <p:childTnLst>
                              <p:par>
                                <p:cTn id="15" presetID="23" presetClass="entr" presetSubtype="16" fill="hold" nodeType="clickEffect">
                                  <p:stCondLst>
                                    <p:cond delay="0"/>
                                  </p:stCondLst>
                                  <p:childTnLst>
                                    <p:set>
                                      <p:cBhvr>
                                        <p:cTn id="16" dur="1" fill="hold">
                                          <p:stCondLst>
                                            <p:cond delay="0"/>
                                          </p:stCondLst>
                                        </p:cTn>
                                        <p:tgtEl>
                                          <p:spTgt spid="33"/>
                                        </p:tgtEl>
                                        <p:attrNameLst>
                                          <p:attrName>style.visibility</p:attrName>
                                        </p:attrNameLst>
                                      </p:cBhvr>
                                      <p:to>
                                        <p:strVal val="visible"/>
                                      </p:to>
                                    </p:set>
                                    <p:anim calcmode="lin" valueType="num">
                                      <p:cBhvr>
                                        <p:cTn id="17" dur="500" fill="hold"/>
                                        <p:tgtEl>
                                          <p:spTgt spid="33"/>
                                        </p:tgtEl>
                                        <p:attrNameLst>
                                          <p:attrName>ppt_w</p:attrName>
                                        </p:attrNameLst>
                                      </p:cBhvr>
                                      <p:tavLst>
                                        <p:tav tm="0">
                                          <p:val>
                                            <p:fltVal val="0"/>
                                          </p:val>
                                        </p:tav>
                                        <p:tav tm="100000">
                                          <p:val>
                                            <p:strVal val="#ppt_w"/>
                                          </p:val>
                                        </p:tav>
                                      </p:tavLst>
                                    </p:anim>
                                    <p:anim calcmode="lin" valueType="num">
                                      <p:cBhvr>
                                        <p:cTn id="18" dur="500" fill="hold"/>
                                        <p:tgtEl>
                                          <p:spTgt spid="33"/>
                                        </p:tgtEl>
                                        <p:attrNameLst>
                                          <p:attrName>ppt_h</p:attrName>
                                        </p:attrNameLst>
                                      </p:cBhvr>
                                      <p:tavLst>
                                        <p:tav tm="0">
                                          <p:val>
                                            <p:fltVal val="0"/>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23" presetClass="entr" presetSubtype="528" fill="hold" nodeType="clickEffect">
                                  <p:stCondLst>
                                    <p:cond delay="0"/>
                                  </p:stCondLst>
                                  <p:childTnLst>
                                    <p:set>
                                      <p:cBhvr>
                                        <p:cTn id="22" dur="1" fill="hold">
                                          <p:stCondLst>
                                            <p:cond delay="0"/>
                                          </p:stCondLst>
                                        </p:cTn>
                                        <p:tgtEl>
                                          <p:spTgt spid="36"/>
                                        </p:tgtEl>
                                        <p:attrNameLst>
                                          <p:attrName>style.visibility</p:attrName>
                                        </p:attrNameLst>
                                      </p:cBhvr>
                                      <p:to>
                                        <p:strVal val="visible"/>
                                      </p:to>
                                    </p:set>
                                    <p:anim calcmode="lin" valueType="num">
                                      <p:cBhvr>
                                        <p:cTn id="23" dur="500" fill="hold"/>
                                        <p:tgtEl>
                                          <p:spTgt spid="36"/>
                                        </p:tgtEl>
                                        <p:attrNameLst>
                                          <p:attrName>ppt_w</p:attrName>
                                        </p:attrNameLst>
                                      </p:cBhvr>
                                      <p:tavLst>
                                        <p:tav tm="0">
                                          <p:val>
                                            <p:fltVal val="0"/>
                                          </p:val>
                                        </p:tav>
                                        <p:tav tm="100000">
                                          <p:val>
                                            <p:strVal val="#ppt_w"/>
                                          </p:val>
                                        </p:tav>
                                      </p:tavLst>
                                    </p:anim>
                                    <p:anim calcmode="lin" valueType="num">
                                      <p:cBhvr>
                                        <p:cTn id="24" dur="500" fill="hold"/>
                                        <p:tgtEl>
                                          <p:spTgt spid="36"/>
                                        </p:tgtEl>
                                        <p:attrNameLst>
                                          <p:attrName>ppt_h</p:attrName>
                                        </p:attrNameLst>
                                      </p:cBhvr>
                                      <p:tavLst>
                                        <p:tav tm="0">
                                          <p:val>
                                            <p:fltVal val="0"/>
                                          </p:val>
                                        </p:tav>
                                        <p:tav tm="100000">
                                          <p:val>
                                            <p:strVal val="#ppt_h"/>
                                          </p:val>
                                        </p:tav>
                                      </p:tavLst>
                                    </p:anim>
                                    <p:anim calcmode="lin" valueType="num">
                                      <p:cBhvr>
                                        <p:cTn id="25" dur="500" fill="hold"/>
                                        <p:tgtEl>
                                          <p:spTgt spid="36"/>
                                        </p:tgtEl>
                                        <p:attrNameLst>
                                          <p:attrName>ppt_x</p:attrName>
                                        </p:attrNameLst>
                                      </p:cBhvr>
                                      <p:tavLst>
                                        <p:tav tm="0">
                                          <p:val>
                                            <p:fltVal val="0.5"/>
                                          </p:val>
                                        </p:tav>
                                        <p:tav tm="100000">
                                          <p:val>
                                            <p:strVal val="#ppt_x"/>
                                          </p:val>
                                        </p:tav>
                                      </p:tavLst>
                                    </p:anim>
                                    <p:anim calcmode="lin" valueType="num">
                                      <p:cBhvr>
                                        <p:cTn id="26" dur="500" fill="hold"/>
                                        <p:tgtEl>
                                          <p:spTgt spid="36"/>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utoUpdateAnimBg="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5CFD7C17-9BCD-C2EB-F63F-765C6D7254A9}"/>
              </a:ext>
            </a:extLst>
          </p:cNvPr>
          <p:cNvSpPr>
            <a:spLocks noGrp="1"/>
          </p:cNvSpPr>
          <p:nvPr>
            <p:ph type="dt" sz="half" idx="10"/>
          </p:nvPr>
        </p:nvSpPr>
        <p:spPr/>
        <p:txBody>
          <a:bodyPr/>
          <a:lstStyle/>
          <a:p>
            <a:pPr>
              <a:defRPr/>
            </a:pPr>
            <a:fld id="{72795A5C-ABA9-164F-9A37-0CFC1B48C772}" type="datetime1">
              <a:rPr lang="en-US" altLang="zh-CN" smtClean="0"/>
              <a:t>6/9/22</a:t>
            </a:fld>
            <a:endParaRPr lang="en-US" altLang="zh-CN" dirty="0"/>
          </a:p>
        </p:txBody>
      </p:sp>
      <p:sp>
        <p:nvSpPr>
          <p:cNvPr id="5" name="灯片编号占位符 4">
            <a:extLst>
              <a:ext uri="{FF2B5EF4-FFF2-40B4-BE49-F238E27FC236}">
                <a16:creationId xmlns:a16="http://schemas.microsoft.com/office/drawing/2014/main" id="{E64CA58A-2FFC-5690-14BB-AF477ACF9966}"/>
              </a:ext>
            </a:extLst>
          </p:cNvPr>
          <p:cNvSpPr>
            <a:spLocks noGrp="1"/>
          </p:cNvSpPr>
          <p:nvPr>
            <p:ph type="sldNum" sz="quarter" idx="12"/>
          </p:nvPr>
        </p:nvSpPr>
        <p:spPr/>
        <p:txBody>
          <a:bodyPr/>
          <a:lstStyle/>
          <a:p>
            <a:pPr>
              <a:defRPr/>
            </a:pPr>
            <a:fld id="{4FF538FA-A287-4FBD-9703-6DB9C5344803}" type="slidenum">
              <a:rPr lang="zh-CN" altLang="en-US" smtClean="0"/>
              <a:t>63</a:t>
            </a:fld>
            <a:endParaRPr lang="en-US" altLang="zh-CN" dirty="0"/>
          </a:p>
        </p:txBody>
      </p:sp>
      <p:grpSp>
        <p:nvGrpSpPr>
          <p:cNvPr id="6" name="Group 47">
            <a:extLst>
              <a:ext uri="{FF2B5EF4-FFF2-40B4-BE49-F238E27FC236}">
                <a16:creationId xmlns:a16="http://schemas.microsoft.com/office/drawing/2014/main" id="{910A7374-22C5-B6D7-ECEA-275AE684F141}"/>
              </a:ext>
            </a:extLst>
          </p:cNvPr>
          <p:cNvGrpSpPr>
            <a:grpSpLocks/>
          </p:cNvGrpSpPr>
          <p:nvPr/>
        </p:nvGrpSpPr>
        <p:grpSpPr bwMode="auto">
          <a:xfrm>
            <a:off x="958850" y="4183063"/>
            <a:ext cx="7491413" cy="1944687"/>
            <a:chOff x="604" y="2635"/>
            <a:chExt cx="4719" cy="1225"/>
          </a:xfrm>
        </p:grpSpPr>
        <p:sp>
          <p:nvSpPr>
            <p:cNvPr id="7" name="Rectangle 3">
              <a:extLst>
                <a:ext uri="{FF2B5EF4-FFF2-40B4-BE49-F238E27FC236}">
                  <a16:creationId xmlns:a16="http://schemas.microsoft.com/office/drawing/2014/main" id="{141F4D4C-6EA7-6971-0D60-4767C6F20910}"/>
                </a:ext>
              </a:extLst>
            </p:cNvPr>
            <p:cNvSpPr>
              <a:spLocks noChangeArrowheads="1"/>
            </p:cNvSpPr>
            <p:nvPr/>
          </p:nvSpPr>
          <p:spPr bwMode="auto">
            <a:xfrm>
              <a:off x="604" y="2635"/>
              <a:ext cx="4719" cy="1225"/>
            </a:xfrm>
            <a:prstGeom prst="rect">
              <a:avLst/>
            </a:prstGeom>
            <a:solidFill>
              <a:schemeClr val="accent1">
                <a:lumMod val="20000"/>
                <a:lumOff val="80000"/>
              </a:schemeClr>
            </a:solidFill>
            <a:ln w="98425" cap="sq">
              <a:noFill/>
              <a:miter lim="800000"/>
              <a:headEnd type="none" w="sm" len="sm"/>
              <a:tailEnd type="none" w="sm" len="sm"/>
            </a:ln>
            <a:effectLst>
              <a:outerShdw dist="63500" dir="3187806" algn="ctr" rotWithShape="0">
                <a:srgbClr val="B2B2B2"/>
              </a:outerShdw>
            </a:effectLst>
          </p:spPr>
          <p:txBody>
            <a:bodyPr wrap="none" anchor="ctr"/>
            <a:lstStyle/>
            <a:p>
              <a:endParaRPr lang="zh-CN" altLang="en-US">
                <a:solidFill>
                  <a:srgbClr val="FFFFCC"/>
                </a:solidFill>
              </a:endParaRPr>
            </a:p>
          </p:txBody>
        </p:sp>
        <p:sp>
          <p:nvSpPr>
            <p:cNvPr id="8" name="Text Box 4">
              <a:extLst>
                <a:ext uri="{FF2B5EF4-FFF2-40B4-BE49-F238E27FC236}">
                  <a16:creationId xmlns:a16="http://schemas.microsoft.com/office/drawing/2014/main" id="{B67B53F0-0324-14E4-A6C6-9C12E0908AC8}"/>
                </a:ext>
              </a:extLst>
            </p:cNvPr>
            <p:cNvSpPr txBox="1">
              <a:spLocks noChangeArrowheads="1"/>
            </p:cNvSpPr>
            <p:nvPr/>
          </p:nvSpPr>
          <p:spPr bwMode="auto">
            <a:xfrm>
              <a:off x="864" y="2699"/>
              <a:ext cx="4368" cy="1042"/>
            </a:xfrm>
            <a:prstGeom prst="rect">
              <a:avLst/>
            </a:prstGeom>
            <a:noFill/>
            <a:ln w="12700" cap="sq">
              <a:noFill/>
              <a:miter lim="800000"/>
              <a:headEnd type="none" w="sm" len="sm"/>
              <a:tailEnd type="none" w="sm" len="sm"/>
            </a:ln>
          </p:spPr>
          <p:txBody>
            <a:bodyPr>
              <a:spAutoFit/>
            </a:bodyPr>
            <a:lstStyle/>
            <a:p>
              <a:pPr>
                <a:lnSpc>
                  <a:spcPct val="90000"/>
                </a:lnSpc>
                <a:spcAft>
                  <a:spcPct val="35000"/>
                </a:spcAft>
              </a:pPr>
              <a:endParaRPr lang="en-US" altLang="zh-CN" sz="2800" dirty="0">
                <a:solidFill>
                  <a:srgbClr val="FFFF00"/>
                </a:solidFill>
                <a:ea typeface="楷体_GB2312" pitchFamily="49" charset="-122"/>
              </a:endParaRPr>
            </a:p>
            <a:p>
              <a:pPr algn="just">
                <a:lnSpc>
                  <a:spcPct val="90000"/>
                </a:lnSpc>
              </a:pPr>
              <a:r>
                <a:rPr lang="zh-CN" altLang="en-US" sz="2500" dirty="0">
                  <a:solidFill>
                    <a:srgbClr val="003399"/>
                  </a:solidFill>
                  <a:latin typeface="楷体_GB2312" pitchFamily="49" charset="-122"/>
                  <a:ea typeface="楷体_GB2312" pitchFamily="49" charset="-122"/>
                </a:rPr>
                <a:t>       </a:t>
              </a:r>
              <a:r>
                <a:rPr lang="zh-CN" altLang="en-US" sz="2500" dirty="0">
                  <a:solidFill>
                    <a:srgbClr val="003399"/>
                  </a:solidFill>
                  <a:latin typeface="幼圆" pitchFamily="49" charset="-122"/>
                  <a:ea typeface="幼圆" pitchFamily="49" charset="-122"/>
                </a:rPr>
                <a:t>其中</a:t>
              </a:r>
              <a:r>
                <a:rPr lang="zh-CN" altLang="en-US" sz="2500" dirty="0">
                  <a:solidFill>
                    <a:srgbClr val="003399"/>
                  </a:solidFill>
                  <a:latin typeface="楷体_GB2312" pitchFamily="49" charset="-122"/>
                  <a:ea typeface="楷体_GB2312" pitchFamily="49" charset="-122"/>
                </a:rPr>
                <a:t>，</a:t>
              </a:r>
              <a:r>
                <a:rPr lang="en-US" altLang="zh-CN" sz="2500" dirty="0">
                  <a:solidFill>
                    <a:srgbClr val="003399"/>
                  </a:solidFill>
                  <a:ea typeface="楷体_GB2312" pitchFamily="49" charset="-122"/>
                </a:rPr>
                <a:t>k </a:t>
              </a:r>
              <a:r>
                <a:rPr lang="zh-CN" altLang="en-US" sz="2500" dirty="0">
                  <a:solidFill>
                    <a:srgbClr val="003399"/>
                  </a:solidFill>
                  <a:latin typeface="幼圆" pitchFamily="49" charset="-122"/>
                  <a:ea typeface="幼圆" pitchFamily="49" charset="-122"/>
                </a:rPr>
                <a:t>为记录的关键字</a:t>
              </a:r>
              <a:r>
                <a:rPr lang="zh-CN" altLang="en-US" sz="2500" dirty="0">
                  <a:solidFill>
                    <a:srgbClr val="003399"/>
                  </a:solidFill>
                  <a:latin typeface="楷体_GB2312" pitchFamily="49" charset="-122"/>
                  <a:ea typeface="楷体_GB2312" pitchFamily="49" charset="-122"/>
                </a:rPr>
                <a:t>，</a:t>
              </a:r>
              <a:r>
                <a:rPr lang="en-US" altLang="zh-CN" sz="2500" dirty="0">
                  <a:solidFill>
                    <a:srgbClr val="003399"/>
                  </a:solidFill>
                  <a:ea typeface="楷体_GB2312" pitchFamily="49" charset="-122"/>
                </a:rPr>
                <a:t>H(k)</a:t>
              </a:r>
              <a:r>
                <a:rPr lang="zh-CN" altLang="en-US" sz="2500" dirty="0">
                  <a:solidFill>
                    <a:srgbClr val="003399"/>
                  </a:solidFill>
                  <a:ea typeface="幼圆" pitchFamily="49" charset="-122"/>
                </a:rPr>
                <a:t>称</a:t>
              </a:r>
              <a:r>
                <a:rPr lang="zh-CN" altLang="en-US" sz="2500" dirty="0">
                  <a:solidFill>
                    <a:srgbClr val="003399"/>
                  </a:solidFill>
                  <a:latin typeface="楷体_GB2312" pitchFamily="49" charset="-122"/>
                  <a:ea typeface="幼圆" pitchFamily="49" charset="-122"/>
                </a:rPr>
                <a:t>为散列函数</a:t>
              </a:r>
              <a:r>
                <a:rPr lang="zh-CN" altLang="en-US" sz="2500" dirty="0">
                  <a:solidFill>
                    <a:srgbClr val="003399"/>
                  </a:solidFill>
                  <a:latin typeface="楷体_GB2312" pitchFamily="49" charset="-122"/>
                  <a:ea typeface="楷体_GB2312" pitchFamily="49" charset="-122"/>
                </a:rPr>
                <a:t>，</a:t>
              </a:r>
              <a:r>
                <a:rPr lang="zh-CN" altLang="en-US" sz="2500" dirty="0">
                  <a:solidFill>
                    <a:srgbClr val="003399"/>
                  </a:solidFill>
                  <a:latin typeface="幼圆" pitchFamily="49" charset="-122"/>
                  <a:ea typeface="幼圆" pitchFamily="49" charset="-122"/>
                </a:rPr>
                <a:t>或哈希</a:t>
              </a:r>
              <a:r>
                <a:rPr lang="en-US" altLang="zh-CN" sz="2500" dirty="0">
                  <a:solidFill>
                    <a:srgbClr val="003399"/>
                  </a:solidFill>
                  <a:ea typeface="楷体_GB2312" pitchFamily="49" charset="-122"/>
                </a:rPr>
                <a:t>(Hash)</a:t>
              </a:r>
              <a:r>
                <a:rPr lang="zh-CN" altLang="en-US" sz="2500" dirty="0">
                  <a:solidFill>
                    <a:srgbClr val="003399"/>
                  </a:solidFill>
                  <a:latin typeface="幼圆" pitchFamily="49" charset="-122"/>
                  <a:ea typeface="幼圆" pitchFamily="49" charset="-122"/>
                </a:rPr>
                <a:t>函数，或杂凑函数</a:t>
              </a:r>
              <a:r>
                <a:rPr lang="zh-CN" altLang="en-US" sz="2500" dirty="0">
                  <a:solidFill>
                    <a:srgbClr val="003399"/>
                  </a:solidFill>
                  <a:latin typeface="楷体_GB2312" pitchFamily="49" charset="-122"/>
                  <a:ea typeface="楷体_GB2312" pitchFamily="49" charset="-122"/>
                </a:rPr>
                <a:t>。</a:t>
              </a:r>
              <a:r>
                <a:rPr lang="zh-CN" altLang="en-US" sz="2500" dirty="0">
                  <a:solidFill>
                    <a:srgbClr val="003399"/>
                  </a:solidFill>
                  <a:latin typeface="幼圆" pitchFamily="49" charset="-122"/>
                  <a:ea typeface="幼圆" pitchFamily="49" charset="-122"/>
                </a:rPr>
                <a:t>函数值</a:t>
              </a:r>
              <a:r>
                <a:rPr lang="en-US" altLang="zh-CN" sz="2500" dirty="0">
                  <a:solidFill>
                    <a:srgbClr val="003399"/>
                  </a:solidFill>
                  <a:ea typeface="幼圆" pitchFamily="49" charset="-122"/>
                </a:rPr>
                <a:t>A</a:t>
              </a:r>
              <a:r>
                <a:rPr lang="zh-CN" altLang="en-US" sz="2500" dirty="0">
                  <a:solidFill>
                    <a:srgbClr val="003399"/>
                  </a:solidFill>
                  <a:latin typeface="幼圆" pitchFamily="49" charset="-122"/>
                  <a:ea typeface="幼圆" pitchFamily="49" charset="-122"/>
                </a:rPr>
                <a:t>为</a:t>
              </a:r>
              <a:r>
                <a:rPr lang="en-US" altLang="zh-CN" sz="2500" dirty="0">
                  <a:solidFill>
                    <a:srgbClr val="003399"/>
                  </a:solidFill>
                  <a:ea typeface="幼圆" pitchFamily="49" charset="-122"/>
                </a:rPr>
                <a:t>k</a:t>
              </a:r>
              <a:r>
                <a:rPr lang="zh-CN" altLang="en-US" sz="2500" dirty="0">
                  <a:solidFill>
                    <a:srgbClr val="003399"/>
                  </a:solidFill>
                  <a:latin typeface="幼圆" pitchFamily="49" charset="-122"/>
                  <a:ea typeface="幼圆" pitchFamily="49" charset="-122"/>
                </a:rPr>
                <a:t>对应的记录在查找表中位置。</a:t>
              </a:r>
            </a:p>
          </p:txBody>
        </p:sp>
        <p:sp>
          <p:nvSpPr>
            <p:cNvPr id="9" name="Rectangle 31">
              <a:extLst>
                <a:ext uri="{FF2B5EF4-FFF2-40B4-BE49-F238E27FC236}">
                  <a16:creationId xmlns:a16="http://schemas.microsoft.com/office/drawing/2014/main" id="{B7839A65-D344-20E4-E5C4-57B906C59B74}"/>
                </a:ext>
              </a:extLst>
            </p:cNvPr>
            <p:cNvSpPr>
              <a:spLocks noChangeArrowheads="1"/>
            </p:cNvSpPr>
            <p:nvPr/>
          </p:nvSpPr>
          <p:spPr bwMode="auto">
            <a:xfrm>
              <a:off x="2364" y="2691"/>
              <a:ext cx="1320" cy="346"/>
            </a:xfrm>
            <a:prstGeom prst="rect">
              <a:avLst/>
            </a:prstGeom>
            <a:noFill/>
            <a:ln w="12700" cap="sq">
              <a:noFill/>
              <a:miter lim="800000"/>
              <a:headEnd type="none" w="sm" len="sm"/>
              <a:tailEnd type="none" w="sm" len="sm"/>
            </a:ln>
            <a:effectLst/>
          </p:spPr>
          <p:txBody>
            <a:bodyPr>
              <a:spAutoFit/>
            </a:bodyPr>
            <a:lstStyle/>
            <a:p>
              <a:r>
                <a:rPr lang="en-US" altLang="zh-CN" sz="3000" dirty="0">
                  <a:solidFill>
                    <a:srgbClr val="7030A0"/>
                  </a:solidFill>
                  <a:ea typeface="楷体_GB2312" pitchFamily="49" charset="-122"/>
                </a:rPr>
                <a:t> A = H(k)</a:t>
              </a:r>
            </a:p>
          </p:txBody>
        </p:sp>
      </p:grpSp>
      <p:grpSp>
        <p:nvGrpSpPr>
          <p:cNvPr id="10" name="Group 50">
            <a:extLst>
              <a:ext uri="{FF2B5EF4-FFF2-40B4-BE49-F238E27FC236}">
                <a16:creationId xmlns:a16="http://schemas.microsoft.com/office/drawing/2014/main" id="{AAD2EEA9-9C56-E359-1B01-7484A1FF3815}"/>
              </a:ext>
            </a:extLst>
          </p:cNvPr>
          <p:cNvGrpSpPr>
            <a:grpSpLocks/>
          </p:cNvGrpSpPr>
          <p:nvPr/>
        </p:nvGrpSpPr>
        <p:grpSpPr bwMode="auto">
          <a:xfrm>
            <a:off x="994410" y="3843338"/>
            <a:ext cx="2301875" cy="504825"/>
            <a:chOff x="400" y="2189"/>
            <a:chExt cx="1450" cy="318"/>
          </a:xfrm>
        </p:grpSpPr>
        <p:sp>
          <p:nvSpPr>
            <p:cNvPr id="11" name="Oval 34">
              <a:extLst>
                <a:ext uri="{FF2B5EF4-FFF2-40B4-BE49-F238E27FC236}">
                  <a16:creationId xmlns:a16="http://schemas.microsoft.com/office/drawing/2014/main" id="{12B6A898-3679-377F-01AC-CD6C86F13E16}"/>
                </a:ext>
              </a:extLst>
            </p:cNvPr>
            <p:cNvSpPr>
              <a:spLocks noChangeArrowheads="1"/>
            </p:cNvSpPr>
            <p:nvPr/>
          </p:nvSpPr>
          <p:spPr bwMode="auto">
            <a:xfrm>
              <a:off x="400" y="2189"/>
              <a:ext cx="1450" cy="318"/>
            </a:xfrm>
            <a:prstGeom prst="ellipse">
              <a:avLst/>
            </a:prstGeom>
            <a:ln>
              <a:headEnd type="none" w="sm" len="sm"/>
              <a:tailEnd type="none" w="sm" len="sm"/>
            </a:ln>
          </p:spPr>
          <p:style>
            <a:lnRef idx="1">
              <a:schemeClr val="accent6"/>
            </a:lnRef>
            <a:fillRef idx="3">
              <a:schemeClr val="accent6"/>
            </a:fillRef>
            <a:effectRef idx="2">
              <a:schemeClr val="accent6"/>
            </a:effectRef>
            <a:fontRef idx="minor">
              <a:schemeClr val="lt1"/>
            </a:fontRef>
          </p:style>
          <p:txBody>
            <a:bodyPr wrap="none" anchor="ctr"/>
            <a:lstStyle/>
            <a:p>
              <a:endParaRPr lang="zh-CN" altLang="en-US" sz="2400">
                <a:solidFill>
                  <a:srgbClr val="FFFFCC"/>
                </a:solidFill>
              </a:endParaRPr>
            </a:p>
          </p:txBody>
        </p:sp>
        <p:sp>
          <p:nvSpPr>
            <p:cNvPr id="12" name="Text Box 35">
              <a:extLst>
                <a:ext uri="{FF2B5EF4-FFF2-40B4-BE49-F238E27FC236}">
                  <a16:creationId xmlns:a16="http://schemas.microsoft.com/office/drawing/2014/main" id="{1FBA4FB8-51F6-C65D-7C5D-97CF2C46639D}"/>
                </a:ext>
              </a:extLst>
            </p:cNvPr>
            <p:cNvSpPr txBox="1">
              <a:spLocks noChangeArrowheads="1"/>
            </p:cNvSpPr>
            <p:nvPr/>
          </p:nvSpPr>
          <p:spPr bwMode="auto">
            <a:xfrm>
              <a:off x="525" y="2207"/>
              <a:ext cx="1221" cy="291"/>
            </a:xfrm>
            <a:prstGeom prst="rect">
              <a:avLst/>
            </a:prstGeom>
            <a:noFill/>
            <a:ln w="12700" cap="sq">
              <a:noFill/>
              <a:miter lim="800000"/>
              <a:headEnd type="none" w="sm" len="sm"/>
              <a:tailEnd type="none" w="sm" len="sm"/>
            </a:ln>
            <a:effectLst/>
          </p:spPr>
          <p:txBody>
            <a:bodyPr>
              <a:spAutoFit/>
            </a:bodyPr>
            <a:lstStyle/>
            <a:p>
              <a:r>
                <a:rPr lang="en-US" altLang="zh-CN" sz="2400" dirty="0">
                  <a:solidFill>
                    <a:schemeClr val="bg1"/>
                  </a:solidFill>
                  <a:ea typeface="黑体" pitchFamily="49" charset="-122"/>
                </a:rPr>
                <a:t>1</a:t>
              </a:r>
              <a:r>
                <a:rPr lang="en-US" altLang="zh-CN" sz="2400" dirty="0">
                  <a:solidFill>
                    <a:schemeClr val="bg1"/>
                  </a:solidFill>
                  <a:latin typeface="黑体" pitchFamily="49" charset="-122"/>
                  <a:ea typeface="黑体" pitchFamily="49" charset="-122"/>
                </a:rPr>
                <a:t>.</a:t>
              </a:r>
              <a:r>
                <a:rPr lang="zh-CN" altLang="en-US" sz="2400" dirty="0">
                  <a:solidFill>
                    <a:schemeClr val="bg1"/>
                  </a:solidFill>
                  <a:latin typeface="黑体" pitchFamily="49" charset="-122"/>
                  <a:ea typeface="黑体" pitchFamily="49" charset="-122"/>
                </a:rPr>
                <a:t>基本概念</a:t>
              </a:r>
            </a:p>
          </p:txBody>
        </p:sp>
      </p:grpSp>
      <p:grpSp>
        <p:nvGrpSpPr>
          <p:cNvPr id="13" name="Group 58">
            <a:extLst>
              <a:ext uri="{FF2B5EF4-FFF2-40B4-BE49-F238E27FC236}">
                <a16:creationId xmlns:a16="http://schemas.microsoft.com/office/drawing/2014/main" id="{AFE19955-D9A6-8211-0292-BBC07240CE6C}"/>
              </a:ext>
            </a:extLst>
          </p:cNvPr>
          <p:cNvGrpSpPr>
            <a:grpSpLocks/>
          </p:cNvGrpSpPr>
          <p:nvPr/>
        </p:nvGrpSpPr>
        <p:grpSpPr bwMode="auto">
          <a:xfrm>
            <a:off x="1614488" y="2060575"/>
            <a:ext cx="6342062" cy="1368425"/>
            <a:chOff x="937" y="1245"/>
            <a:chExt cx="3995" cy="862"/>
          </a:xfrm>
        </p:grpSpPr>
        <p:sp>
          <p:nvSpPr>
            <p:cNvPr id="14" name="Oval 59">
              <a:extLst>
                <a:ext uri="{FF2B5EF4-FFF2-40B4-BE49-F238E27FC236}">
                  <a16:creationId xmlns:a16="http://schemas.microsoft.com/office/drawing/2014/main" id="{E235E025-5175-13B5-6922-93744265C82F}"/>
                </a:ext>
              </a:extLst>
            </p:cNvPr>
            <p:cNvSpPr>
              <a:spLocks noChangeArrowheads="1"/>
            </p:cNvSpPr>
            <p:nvPr/>
          </p:nvSpPr>
          <p:spPr bwMode="auto">
            <a:xfrm>
              <a:off x="937" y="1245"/>
              <a:ext cx="3995" cy="862"/>
            </a:xfrm>
            <a:prstGeom prst="ellipse">
              <a:avLst/>
            </a:prstGeom>
            <a:ln>
              <a:headEnd type="none" w="sm" len="sm"/>
              <a:tailEnd type="none" w="sm" len="sm"/>
            </a:ln>
          </p:spPr>
          <p:style>
            <a:lnRef idx="1">
              <a:schemeClr val="accent5"/>
            </a:lnRef>
            <a:fillRef idx="3">
              <a:schemeClr val="accent5"/>
            </a:fillRef>
            <a:effectRef idx="2">
              <a:schemeClr val="accent5"/>
            </a:effectRef>
            <a:fontRef idx="minor">
              <a:schemeClr val="lt1"/>
            </a:fontRef>
          </p:style>
          <p:txBody>
            <a:bodyPr wrap="none" anchor="ctr"/>
            <a:lstStyle/>
            <a:p>
              <a:endParaRPr lang="zh-CN" altLang="en-US">
                <a:solidFill>
                  <a:srgbClr val="FFFFCC"/>
                </a:solidFill>
              </a:endParaRPr>
            </a:p>
          </p:txBody>
        </p:sp>
        <p:sp>
          <p:nvSpPr>
            <p:cNvPr id="15" name="Text Box 60">
              <a:extLst>
                <a:ext uri="{FF2B5EF4-FFF2-40B4-BE49-F238E27FC236}">
                  <a16:creationId xmlns:a16="http://schemas.microsoft.com/office/drawing/2014/main" id="{A3CD7EAE-11BB-9844-ECCC-0C3C4FC51B9D}"/>
                </a:ext>
              </a:extLst>
            </p:cNvPr>
            <p:cNvSpPr txBox="1">
              <a:spLocks noChangeArrowheads="1"/>
            </p:cNvSpPr>
            <p:nvPr/>
          </p:nvSpPr>
          <p:spPr bwMode="auto">
            <a:xfrm>
              <a:off x="1331" y="1416"/>
              <a:ext cx="3412" cy="518"/>
            </a:xfrm>
            <a:prstGeom prst="rect">
              <a:avLst/>
            </a:prstGeom>
            <a:noFill/>
            <a:ln w="12700" cap="sq">
              <a:noFill/>
              <a:miter lim="800000"/>
              <a:headEnd type="none" w="sm" len="sm"/>
              <a:tailEnd type="none" w="sm" len="sm"/>
            </a:ln>
          </p:spPr>
          <p:txBody>
            <a:bodyPr wrap="none">
              <a:spAutoFit/>
            </a:bodyPr>
            <a:lstStyle/>
            <a:p>
              <a:pPr>
                <a:lnSpc>
                  <a:spcPct val="105000"/>
                </a:lnSpc>
              </a:pPr>
              <a:r>
                <a:rPr lang="en-US" altLang="zh-CN" sz="2400" dirty="0">
                  <a:solidFill>
                    <a:srgbClr val="000099"/>
                  </a:solidFill>
                  <a:latin typeface="黑体" pitchFamily="49" charset="-122"/>
                  <a:ea typeface="黑体" pitchFamily="49" charset="-122"/>
                </a:rPr>
                <a:t>                 </a:t>
              </a:r>
              <a:r>
                <a:rPr lang="zh-CN" altLang="en-US" sz="2400" dirty="0">
                  <a:solidFill>
                    <a:schemeClr val="bg1"/>
                  </a:solidFill>
                  <a:latin typeface="黑体" pitchFamily="49" charset="-122"/>
                  <a:ea typeface="黑体" pitchFamily="49" charset="-122"/>
                </a:rPr>
                <a:t>需要建立记录的</a:t>
              </a:r>
            </a:p>
            <a:p>
              <a:pPr>
                <a:lnSpc>
                  <a:spcPct val="105000"/>
                </a:lnSpc>
              </a:pPr>
              <a:r>
                <a:rPr lang="zh-CN" altLang="en-US" sz="2400" dirty="0">
                  <a:solidFill>
                    <a:schemeClr val="bg1"/>
                  </a:solidFill>
                  <a:latin typeface="黑体" pitchFamily="49" charset="-122"/>
                  <a:ea typeface="黑体" pitchFamily="49" charset="-122"/>
                </a:rPr>
                <a:t>关键字与记录的存储位置之间的关系。</a:t>
              </a:r>
            </a:p>
          </p:txBody>
        </p:sp>
        <p:sp>
          <p:nvSpPr>
            <p:cNvPr id="16" name="Rectangle 61">
              <a:extLst>
                <a:ext uri="{FF2B5EF4-FFF2-40B4-BE49-F238E27FC236}">
                  <a16:creationId xmlns:a16="http://schemas.microsoft.com/office/drawing/2014/main" id="{0B6285EF-344A-0F8E-E7A0-BFB83711CB6A}"/>
                </a:ext>
              </a:extLst>
            </p:cNvPr>
            <p:cNvSpPr>
              <a:spLocks noChangeArrowheads="1"/>
            </p:cNvSpPr>
            <p:nvPr/>
          </p:nvSpPr>
          <p:spPr bwMode="auto">
            <a:xfrm>
              <a:off x="1212" y="1336"/>
              <a:ext cx="2045" cy="346"/>
            </a:xfrm>
            <a:prstGeom prst="rect">
              <a:avLst/>
            </a:prstGeom>
            <a:noFill/>
            <a:ln w="12700" cap="sq">
              <a:noFill/>
              <a:miter lim="800000"/>
              <a:headEnd type="none" w="sm" len="sm"/>
              <a:tailEnd type="none" w="sm" len="sm"/>
            </a:ln>
            <a:effectLst/>
          </p:spPr>
          <p:txBody>
            <a:bodyPr wrap="none">
              <a:spAutoFit/>
            </a:bodyPr>
            <a:lstStyle/>
            <a:p>
              <a:r>
                <a:rPr lang="en-US" altLang="zh-CN" sz="3000" dirty="0">
                  <a:solidFill>
                    <a:srgbClr val="FFFF00"/>
                  </a:solidFill>
                  <a:latin typeface="黑体" pitchFamily="49" charset="-122"/>
                  <a:ea typeface="黑体" pitchFamily="49" charset="-122"/>
                </a:rPr>
                <a:t> </a:t>
              </a:r>
              <a:r>
                <a:rPr lang="zh-CN" altLang="en-US" sz="3000" dirty="0">
                  <a:solidFill>
                    <a:srgbClr val="FFFF00"/>
                  </a:solidFill>
                  <a:latin typeface="黑体" pitchFamily="49" charset="-122"/>
                  <a:ea typeface="黑体" pitchFamily="49" charset="-122"/>
                </a:rPr>
                <a:t>答案是肯定的。 </a:t>
              </a:r>
            </a:p>
          </p:txBody>
        </p:sp>
      </p:grpSp>
      <p:grpSp>
        <p:nvGrpSpPr>
          <p:cNvPr id="17" name="Group 62">
            <a:extLst>
              <a:ext uri="{FF2B5EF4-FFF2-40B4-BE49-F238E27FC236}">
                <a16:creationId xmlns:a16="http://schemas.microsoft.com/office/drawing/2014/main" id="{BDC9CCCB-3C01-ED43-AC3C-11E501853CD9}"/>
              </a:ext>
            </a:extLst>
          </p:cNvPr>
          <p:cNvGrpSpPr>
            <a:grpSpLocks/>
          </p:cNvGrpSpPr>
          <p:nvPr/>
        </p:nvGrpSpPr>
        <p:grpSpPr bwMode="auto">
          <a:xfrm>
            <a:off x="1670050" y="314326"/>
            <a:ext cx="6069012" cy="1616075"/>
            <a:chOff x="962" y="144"/>
            <a:chExt cx="3823" cy="1018"/>
          </a:xfrm>
        </p:grpSpPr>
        <p:sp>
          <p:nvSpPr>
            <p:cNvPr id="18" name="Cloud">
              <a:extLst>
                <a:ext uri="{FF2B5EF4-FFF2-40B4-BE49-F238E27FC236}">
                  <a16:creationId xmlns:a16="http://schemas.microsoft.com/office/drawing/2014/main" id="{B5CC6092-7BB2-88A4-AA89-F9A8C7ED4F76}"/>
                </a:ext>
              </a:extLst>
            </p:cNvPr>
            <p:cNvSpPr>
              <a:spLocks noChangeAspect="1" noEditPoints="1" noChangeArrowheads="1"/>
            </p:cNvSpPr>
            <p:nvPr/>
          </p:nvSpPr>
          <p:spPr bwMode="auto">
            <a:xfrm>
              <a:off x="962" y="144"/>
              <a:ext cx="3823" cy="1018"/>
            </a:xfrm>
            <a:custGeom>
              <a:avLst/>
              <a:gdLst>
                <a:gd name="T0" fmla="*/ 2 w 21600"/>
                <a:gd name="T1" fmla="*/ 24 h 21600"/>
                <a:gd name="T2" fmla="*/ 338 w 21600"/>
                <a:gd name="T3" fmla="*/ 48 h 21600"/>
                <a:gd name="T4" fmla="*/ 676 w 21600"/>
                <a:gd name="T5" fmla="*/ 24 h 21600"/>
                <a:gd name="T6" fmla="*/ 338 w 21600"/>
                <a:gd name="T7" fmla="*/ 3 h 21600"/>
                <a:gd name="T8" fmla="*/ 0 60000 65536"/>
                <a:gd name="T9" fmla="*/ 0 60000 65536"/>
                <a:gd name="T10" fmla="*/ 0 60000 65536"/>
                <a:gd name="T11" fmla="*/ 0 60000 65536"/>
                <a:gd name="T12" fmla="*/ 2978 w 21600"/>
                <a:gd name="T13" fmla="*/ 3268 h 21600"/>
                <a:gd name="T14" fmla="*/ 17086 w 21600"/>
                <a:gd name="T15" fmla="*/ 17335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ln>
              <a:headEnd/>
              <a:tailEnd/>
            </a:ln>
          </p:spPr>
          <p:style>
            <a:lnRef idx="1">
              <a:schemeClr val="accent2"/>
            </a:lnRef>
            <a:fillRef idx="3">
              <a:schemeClr val="accent2"/>
            </a:fillRef>
            <a:effectRef idx="2">
              <a:schemeClr val="accent2"/>
            </a:effectRef>
            <a:fontRef idx="minor">
              <a:schemeClr val="lt1"/>
            </a:fontRef>
          </p:style>
          <p:txBody>
            <a:bodyPr/>
            <a:lstStyle/>
            <a:p>
              <a:endParaRPr lang="zh-CN" altLang="en-US"/>
            </a:p>
          </p:txBody>
        </p:sp>
        <p:sp>
          <p:nvSpPr>
            <p:cNvPr id="19" name="Text Box 64">
              <a:extLst>
                <a:ext uri="{FF2B5EF4-FFF2-40B4-BE49-F238E27FC236}">
                  <a16:creationId xmlns:a16="http://schemas.microsoft.com/office/drawing/2014/main" id="{A93290B5-9E95-69E1-AB77-FE14DF7AD904}"/>
                </a:ext>
              </a:extLst>
            </p:cNvPr>
            <p:cNvSpPr txBox="1">
              <a:spLocks noChangeArrowheads="1"/>
            </p:cNvSpPr>
            <p:nvPr/>
          </p:nvSpPr>
          <p:spPr bwMode="auto">
            <a:xfrm>
              <a:off x="1141" y="300"/>
              <a:ext cx="3508" cy="686"/>
            </a:xfrm>
            <a:prstGeom prst="rect">
              <a:avLst/>
            </a:prstGeom>
            <a:noFill/>
            <a:ln w="12700" cap="sq">
              <a:noFill/>
              <a:miter lim="800000"/>
              <a:headEnd type="none" w="sm" len="sm"/>
              <a:tailEnd type="none" w="sm" len="sm"/>
            </a:ln>
            <a:effectLst/>
          </p:spPr>
          <p:txBody>
            <a:bodyPr>
              <a:spAutoFit/>
            </a:bodyPr>
            <a:lstStyle/>
            <a:p>
              <a:pPr>
                <a:lnSpc>
                  <a:spcPct val="90000"/>
                </a:lnSpc>
              </a:pPr>
              <a:r>
                <a:rPr lang="en-US" altLang="zh-CN" sz="2400" dirty="0">
                  <a:solidFill>
                    <a:schemeClr val="bg1"/>
                  </a:solidFill>
                  <a:latin typeface="幼圆" pitchFamily="49" charset="-122"/>
                  <a:ea typeface="幼圆" pitchFamily="49" charset="-122"/>
                </a:rPr>
                <a:t>    </a:t>
              </a:r>
              <a:r>
                <a:rPr lang="zh-CN" altLang="en-US" sz="2400" dirty="0">
                  <a:solidFill>
                    <a:schemeClr val="bg1"/>
                  </a:solidFill>
                  <a:latin typeface="幼圆" pitchFamily="49" charset="-122"/>
                  <a:ea typeface="幼圆" pitchFamily="49" charset="-122"/>
                </a:rPr>
                <a:t>能否有一种不经过任何关键字</a:t>
              </a:r>
            </a:p>
            <a:p>
              <a:pPr>
                <a:lnSpc>
                  <a:spcPct val="90000"/>
                </a:lnSpc>
              </a:pPr>
              <a:r>
                <a:rPr lang="zh-CN" altLang="en-US" sz="2400" dirty="0">
                  <a:solidFill>
                    <a:schemeClr val="bg1"/>
                  </a:solidFill>
                  <a:latin typeface="幼圆" pitchFamily="49" charset="-122"/>
                  <a:ea typeface="幼圆" pitchFamily="49" charset="-122"/>
                </a:rPr>
                <a:t>值的比较或者经过很少次的关键字值的</a:t>
              </a:r>
            </a:p>
            <a:p>
              <a:pPr>
                <a:lnSpc>
                  <a:spcPct val="90000"/>
                </a:lnSpc>
              </a:pPr>
              <a:r>
                <a:rPr lang="zh-CN" altLang="en-US" sz="2400" dirty="0">
                  <a:solidFill>
                    <a:schemeClr val="bg1"/>
                  </a:solidFill>
                  <a:latin typeface="幼圆" pitchFamily="49" charset="-122"/>
                  <a:ea typeface="幼圆" pitchFamily="49" charset="-122"/>
                </a:rPr>
                <a:t>    比较就能够达到目的方法</a:t>
              </a:r>
            </a:p>
          </p:txBody>
        </p:sp>
        <p:grpSp>
          <p:nvGrpSpPr>
            <p:cNvPr id="20" name="Group 65">
              <a:extLst>
                <a:ext uri="{FF2B5EF4-FFF2-40B4-BE49-F238E27FC236}">
                  <a16:creationId xmlns:a16="http://schemas.microsoft.com/office/drawing/2014/main" id="{7A50CCA0-566F-6A66-B0FE-0D55CABC476B}"/>
                </a:ext>
              </a:extLst>
            </p:cNvPr>
            <p:cNvGrpSpPr>
              <a:grpSpLocks/>
            </p:cNvGrpSpPr>
            <p:nvPr/>
          </p:nvGrpSpPr>
          <p:grpSpPr bwMode="auto">
            <a:xfrm rot="562900">
              <a:off x="3812" y="804"/>
              <a:ext cx="445" cy="295"/>
              <a:chOff x="3041" y="2106"/>
              <a:chExt cx="882" cy="727"/>
            </a:xfrm>
          </p:grpSpPr>
          <p:sp>
            <p:nvSpPr>
              <p:cNvPr id="22" name="Freeform 67">
                <a:extLst>
                  <a:ext uri="{FF2B5EF4-FFF2-40B4-BE49-F238E27FC236}">
                    <a16:creationId xmlns:a16="http://schemas.microsoft.com/office/drawing/2014/main" id="{A371DC6A-2C32-3AA2-11E7-95C2DD7ECBF0}"/>
                  </a:ext>
                </a:extLst>
              </p:cNvPr>
              <p:cNvSpPr>
                <a:spLocks/>
              </p:cNvSpPr>
              <p:nvPr/>
            </p:nvSpPr>
            <p:spPr bwMode="auto">
              <a:xfrm rot="421002">
                <a:off x="3041" y="2106"/>
                <a:ext cx="882" cy="534"/>
              </a:xfrm>
              <a:custGeom>
                <a:avLst/>
                <a:gdLst>
                  <a:gd name="T0" fmla="*/ 0 w 390"/>
                  <a:gd name="T1" fmla="*/ 270 h 477"/>
                  <a:gd name="T2" fmla="*/ 129 w 390"/>
                  <a:gd name="T3" fmla="*/ 257 h 477"/>
                  <a:gd name="T4" fmla="*/ 201 w 390"/>
                  <a:gd name="T5" fmla="*/ 270 h 477"/>
                  <a:gd name="T6" fmla="*/ 197 w 390"/>
                  <a:gd name="T7" fmla="*/ 196 h 477"/>
                  <a:gd name="T8" fmla="*/ 251 w 390"/>
                  <a:gd name="T9" fmla="*/ 113 h 477"/>
                  <a:gd name="T10" fmla="*/ 466 w 390"/>
                  <a:gd name="T11" fmla="*/ 83 h 477"/>
                  <a:gd name="T12" fmla="*/ 568 w 390"/>
                  <a:gd name="T13" fmla="*/ 118 h 477"/>
                  <a:gd name="T14" fmla="*/ 676 w 390"/>
                  <a:gd name="T15" fmla="*/ 171 h 477"/>
                  <a:gd name="T16" fmla="*/ 645 w 390"/>
                  <a:gd name="T17" fmla="*/ 265 h 477"/>
                  <a:gd name="T18" fmla="*/ 441 w 390"/>
                  <a:gd name="T19" fmla="*/ 309 h 477"/>
                  <a:gd name="T20" fmla="*/ 387 w 390"/>
                  <a:gd name="T21" fmla="*/ 375 h 477"/>
                  <a:gd name="T22" fmla="*/ 403 w 390"/>
                  <a:gd name="T23" fmla="*/ 442 h 477"/>
                  <a:gd name="T24" fmla="*/ 375 w 390"/>
                  <a:gd name="T25" fmla="*/ 534 h 477"/>
                  <a:gd name="T26" fmla="*/ 579 w 390"/>
                  <a:gd name="T27" fmla="*/ 534 h 477"/>
                  <a:gd name="T28" fmla="*/ 606 w 390"/>
                  <a:gd name="T29" fmla="*/ 466 h 477"/>
                  <a:gd name="T30" fmla="*/ 590 w 390"/>
                  <a:gd name="T31" fmla="*/ 386 h 477"/>
                  <a:gd name="T32" fmla="*/ 715 w 390"/>
                  <a:gd name="T33" fmla="*/ 344 h 477"/>
                  <a:gd name="T34" fmla="*/ 810 w 390"/>
                  <a:gd name="T35" fmla="*/ 321 h 477"/>
                  <a:gd name="T36" fmla="*/ 882 w 390"/>
                  <a:gd name="T37" fmla="*/ 219 h 477"/>
                  <a:gd name="T38" fmla="*/ 816 w 390"/>
                  <a:gd name="T39" fmla="*/ 110 h 477"/>
                  <a:gd name="T40" fmla="*/ 597 w 390"/>
                  <a:gd name="T41" fmla="*/ 0 h 477"/>
                  <a:gd name="T42" fmla="*/ 330 w 390"/>
                  <a:gd name="T43" fmla="*/ 9 h 477"/>
                  <a:gd name="T44" fmla="*/ 115 w 390"/>
                  <a:gd name="T45" fmla="*/ 75 h 477"/>
                  <a:gd name="T46" fmla="*/ 23 w 390"/>
                  <a:gd name="T47" fmla="*/ 157 h 477"/>
                  <a:gd name="T48" fmla="*/ 0 w 390"/>
                  <a:gd name="T49" fmla="*/ 270 h 47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390" h="477">
                    <a:moveTo>
                      <a:pt x="0" y="241"/>
                    </a:moveTo>
                    <a:lnTo>
                      <a:pt x="57" y="230"/>
                    </a:lnTo>
                    <a:lnTo>
                      <a:pt x="89" y="241"/>
                    </a:lnTo>
                    <a:lnTo>
                      <a:pt x="87" y="175"/>
                    </a:lnTo>
                    <a:lnTo>
                      <a:pt x="111" y="101"/>
                    </a:lnTo>
                    <a:lnTo>
                      <a:pt x="206" y="74"/>
                    </a:lnTo>
                    <a:lnTo>
                      <a:pt x="251" y="105"/>
                    </a:lnTo>
                    <a:lnTo>
                      <a:pt x="299" y="153"/>
                    </a:lnTo>
                    <a:lnTo>
                      <a:pt x="285" y="237"/>
                    </a:lnTo>
                    <a:lnTo>
                      <a:pt x="195" y="276"/>
                    </a:lnTo>
                    <a:lnTo>
                      <a:pt x="171" y="335"/>
                    </a:lnTo>
                    <a:lnTo>
                      <a:pt x="178" y="395"/>
                    </a:lnTo>
                    <a:lnTo>
                      <a:pt x="166" y="477"/>
                    </a:lnTo>
                    <a:lnTo>
                      <a:pt x="256" y="477"/>
                    </a:lnTo>
                    <a:lnTo>
                      <a:pt x="268" y="416"/>
                    </a:lnTo>
                    <a:lnTo>
                      <a:pt x="261" y="345"/>
                    </a:lnTo>
                    <a:lnTo>
                      <a:pt x="316" y="307"/>
                    </a:lnTo>
                    <a:lnTo>
                      <a:pt x="358" y="287"/>
                    </a:lnTo>
                    <a:lnTo>
                      <a:pt x="390" y="196"/>
                    </a:lnTo>
                    <a:lnTo>
                      <a:pt x="361" y="98"/>
                    </a:lnTo>
                    <a:lnTo>
                      <a:pt x="264" y="0"/>
                    </a:lnTo>
                    <a:lnTo>
                      <a:pt x="146" y="8"/>
                    </a:lnTo>
                    <a:lnTo>
                      <a:pt x="51" y="67"/>
                    </a:lnTo>
                    <a:lnTo>
                      <a:pt x="10" y="140"/>
                    </a:lnTo>
                    <a:lnTo>
                      <a:pt x="0" y="241"/>
                    </a:lnTo>
                    <a:close/>
                  </a:path>
                </a:pathLst>
              </a:custGeom>
              <a:solidFill>
                <a:schemeClr val="accent1">
                  <a:lumMod val="20000"/>
                  <a:lumOff val="80000"/>
                </a:schemeClr>
              </a:solidFill>
              <a:ln w="9525">
                <a:noFill/>
                <a:round/>
                <a:headEnd/>
                <a:tailEnd/>
              </a:ln>
              <a:effectLst>
                <a:outerShdw dist="52363" dir="842175" algn="ctr" rotWithShape="0">
                  <a:srgbClr val="969696"/>
                </a:outerShdw>
              </a:effectLst>
            </p:spPr>
            <p:txBody>
              <a:bodyPr/>
              <a:lstStyle/>
              <a:p>
                <a:endParaRPr lang="zh-CN" altLang="en-US"/>
              </a:p>
            </p:txBody>
          </p:sp>
          <p:sp>
            <p:nvSpPr>
              <p:cNvPr id="23" name="Freeform 68">
                <a:extLst>
                  <a:ext uri="{FF2B5EF4-FFF2-40B4-BE49-F238E27FC236}">
                    <a16:creationId xmlns:a16="http://schemas.microsoft.com/office/drawing/2014/main" id="{EC87A4E1-64B0-F09C-C6AA-CFC1F42A5262}"/>
                  </a:ext>
                </a:extLst>
              </p:cNvPr>
              <p:cNvSpPr>
                <a:spLocks/>
              </p:cNvSpPr>
              <p:nvPr/>
            </p:nvSpPr>
            <p:spPr bwMode="auto">
              <a:xfrm rot="421002">
                <a:off x="3335" y="2710"/>
                <a:ext cx="283" cy="123"/>
              </a:xfrm>
              <a:custGeom>
                <a:avLst/>
                <a:gdLst>
                  <a:gd name="T0" fmla="*/ 101 w 126"/>
                  <a:gd name="T1" fmla="*/ 0 h 109"/>
                  <a:gd name="T2" fmla="*/ 20 w 126"/>
                  <a:gd name="T3" fmla="*/ 23 h 109"/>
                  <a:gd name="T4" fmla="*/ 0 w 126"/>
                  <a:gd name="T5" fmla="*/ 82 h 109"/>
                  <a:gd name="T6" fmla="*/ 63 w 126"/>
                  <a:gd name="T7" fmla="*/ 123 h 109"/>
                  <a:gd name="T8" fmla="*/ 220 w 126"/>
                  <a:gd name="T9" fmla="*/ 123 h 109"/>
                  <a:gd name="T10" fmla="*/ 283 w 126"/>
                  <a:gd name="T11" fmla="*/ 74 h 109"/>
                  <a:gd name="T12" fmla="*/ 229 w 126"/>
                  <a:gd name="T13" fmla="*/ 16 h 109"/>
                  <a:gd name="T14" fmla="*/ 101 w 126"/>
                  <a:gd name="T15" fmla="*/ 0 h 10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26" h="109">
                    <a:moveTo>
                      <a:pt x="45" y="0"/>
                    </a:moveTo>
                    <a:lnTo>
                      <a:pt x="9" y="20"/>
                    </a:lnTo>
                    <a:lnTo>
                      <a:pt x="0" y="73"/>
                    </a:lnTo>
                    <a:lnTo>
                      <a:pt x="28" y="109"/>
                    </a:lnTo>
                    <a:lnTo>
                      <a:pt x="98" y="109"/>
                    </a:lnTo>
                    <a:lnTo>
                      <a:pt x="126" y="66"/>
                    </a:lnTo>
                    <a:lnTo>
                      <a:pt x="102" y="14"/>
                    </a:lnTo>
                    <a:lnTo>
                      <a:pt x="45" y="0"/>
                    </a:lnTo>
                    <a:close/>
                  </a:path>
                </a:pathLst>
              </a:custGeom>
              <a:solidFill>
                <a:schemeClr val="accent1">
                  <a:lumMod val="20000"/>
                  <a:lumOff val="80000"/>
                </a:schemeClr>
              </a:solidFill>
              <a:ln w="9525">
                <a:noFill/>
                <a:round/>
                <a:headEnd/>
                <a:tailEnd/>
              </a:ln>
              <a:effectLst>
                <a:outerShdw dist="52363" dir="842175" algn="ctr" rotWithShape="0">
                  <a:srgbClr val="969696"/>
                </a:outerShdw>
              </a:effectLst>
            </p:spPr>
            <p:txBody>
              <a:bodyPr/>
              <a:lstStyle/>
              <a:p>
                <a:endParaRPr lang="zh-CN" altLang="en-US"/>
              </a:p>
            </p:txBody>
          </p:sp>
        </p:grpSp>
      </p:grpSp>
    </p:spTree>
    <p:extLst>
      <p:ext uri="{BB962C8B-B14F-4D97-AF65-F5344CB8AC3E}">
        <p14:creationId xmlns:p14="http://schemas.microsoft.com/office/powerpoint/2010/main" val="3021546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arn(outVertical)">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fill="hold"/>
                                        <p:tgtEl>
                                          <p:spTgt spid="10"/>
                                        </p:tgtEl>
                                        <p:attrNameLst>
                                          <p:attrName>ppt_x</p:attrName>
                                        </p:attrNameLst>
                                      </p:cBhvr>
                                      <p:tavLst>
                                        <p:tav tm="0">
                                          <p:val>
                                            <p:strVal val="0-#ppt_w/2"/>
                                          </p:val>
                                        </p:tav>
                                        <p:tav tm="100000">
                                          <p:val>
                                            <p:strVal val="#ppt_x"/>
                                          </p:val>
                                        </p:tav>
                                      </p:tavLst>
                                    </p:anim>
                                    <p:anim calcmode="lin" valueType="num">
                                      <p:cBhvr additive="base">
                                        <p:cTn id="13"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8" presetClass="entr" presetSubtype="12" fill="hold"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strips(downLeft)">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圆角矩形 50">
            <a:extLst>
              <a:ext uri="{FF2B5EF4-FFF2-40B4-BE49-F238E27FC236}">
                <a16:creationId xmlns:a16="http://schemas.microsoft.com/office/drawing/2014/main" id="{DE168635-6F1B-CF45-E927-8CF5CA3EE6F3}"/>
              </a:ext>
            </a:extLst>
          </p:cNvPr>
          <p:cNvSpPr/>
          <p:nvPr/>
        </p:nvSpPr>
        <p:spPr>
          <a:xfrm>
            <a:off x="685800" y="1642593"/>
            <a:ext cx="7924800" cy="3539007"/>
          </a:xfrm>
          <a:prstGeom prst="roundRect">
            <a:avLst/>
          </a:prstGeom>
          <a:ln/>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zh-CN" altLang="en-US" dirty="0"/>
          </a:p>
        </p:txBody>
      </p:sp>
      <p:sp>
        <p:nvSpPr>
          <p:cNvPr id="4" name="日期占位符 3">
            <a:extLst>
              <a:ext uri="{FF2B5EF4-FFF2-40B4-BE49-F238E27FC236}">
                <a16:creationId xmlns:a16="http://schemas.microsoft.com/office/drawing/2014/main" id="{CAE5AA92-98B1-688D-95F9-B70B8C0C3E77}"/>
              </a:ext>
            </a:extLst>
          </p:cNvPr>
          <p:cNvSpPr>
            <a:spLocks noGrp="1"/>
          </p:cNvSpPr>
          <p:nvPr>
            <p:ph type="dt" sz="half" idx="10"/>
          </p:nvPr>
        </p:nvSpPr>
        <p:spPr/>
        <p:txBody>
          <a:bodyPr/>
          <a:lstStyle/>
          <a:p>
            <a:pPr>
              <a:defRPr/>
            </a:pPr>
            <a:fld id="{72795A5C-ABA9-164F-9A37-0CFC1B48C772}" type="datetime1">
              <a:rPr lang="en-US" altLang="zh-CN" smtClean="0"/>
              <a:t>6/9/22</a:t>
            </a:fld>
            <a:endParaRPr lang="en-US" altLang="zh-CN" dirty="0"/>
          </a:p>
        </p:txBody>
      </p:sp>
      <p:sp>
        <p:nvSpPr>
          <p:cNvPr id="5" name="灯片编号占位符 4">
            <a:extLst>
              <a:ext uri="{FF2B5EF4-FFF2-40B4-BE49-F238E27FC236}">
                <a16:creationId xmlns:a16="http://schemas.microsoft.com/office/drawing/2014/main" id="{FB123F8F-07A9-9498-AE67-922C5A155A2A}"/>
              </a:ext>
            </a:extLst>
          </p:cNvPr>
          <p:cNvSpPr>
            <a:spLocks noGrp="1"/>
          </p:cNvSpPr>
          <p:nvPr>
            <p:ph type="sldNum" sz="quarter" idx="12"/>
          </p:nvPr>
        </p:nvSpPr>
        <p:spPr/>
        <p:txBody>
          <a:bodyPr/>
          <a:lstStyle/>
          <a:p>
            <a:pPr>
              <a:defRPr/>
            </a:pPr>
            <a:fld id="{4FF538FA-A287-4FBD-9703-6DB9C5344803}" type="slidenum">
              <a:rPr lang="zh-CN" altLang="en-US" smtClean="0"/>
              <a:t>64</a:t>
            </a:fld>
            <a:endParaRPr lang="en-US" altLang="zh-CN" dirty="0"/>
          </a:p>
        </p:txBody>
      </p:sp>
      <p:grpSp>
        <p:nvGrpSpPr>
          <p:cNvPr id="6" name="Group 97">
            <a:extLst>
              <a:ext uri="{FF2B5EF4-FFF2-40B4-BE49-F238E27FC236}">
                <a16:creationId xmlns:a16="http://schemas.microsoft.com/office/drawing/2014/main" id="{13F4E5F2-7243-C2D7-4CCE-2D6E4255D00A}"/>
              </a:ext>
            </a:extLst>
          </p:cNvPr>
          <p:cNvGrpSpPr>
            <a:grpSpLocks/>
          </p:cNvGrpSpPr>
          <p:nvPr/>
        </p:nvGrpSpPr>
        <p:grpSpPr bwMode="auto">
          <a:xfrm>
            <a:off x="463550" y="331789"/>
            <a:ext cx="1514475" cy="992188"/>
            <a:chOff x="208" y="279"/>
            <a:chExt cx="954" cy="625"/>
          </a:xfrm>
        </p:grpSpPr>
        <p:sp>
          <p:nvSpPr>
            <p:cNvPr id="7" name="AutoShape 3">
              <a:extLst>
                <a:ext uri="{FF2B5EF4-FFF2-40B4-BE49-F238E27FC236}">
                  <a16:creationId xmlns:a16="http://schemas.microsoft.com/office/drawing/2014/main" id="{0D0DECA7-7002-E188-CF5C-6B8D6085A63D}"/>
                </a:ext>
              </a:extLst>
            </p:cNvPr>
            <p:cNvSpPr>
              <a:spLocks noChangeArrowheads="1"/>
            </p:cNvSpPr>
            <p:nvPr/>
          </p:nvSpPr>
          <p:spPr bwMode="auto">
            <a:xfrm rot="323393">
              <a:off x="208" y="279"/>
              <a:ext cx="953" cy="625"/>
            </a:xfrm>
            <a:prstGeom prst="irregularSeal2">
              <a:avLst/>
            </a:prstGeom>
            <a:ln>
              <a:headEnd type="none" w="sm" len="sm"/>
              <a:tailEnd type="none" w="sm" len="sm"/>
            </a:ln>
          </p:spPr>
          <p:style>
            <a:lnRef idx="1">
              <a:schemeClr val="accent5"/>
            </a:lnRef>
            <a:fillRef idx="3">
              <a:schemeClr val="accent5"/>
            </a:fillRef>
            <a:effectRef idx="2">
              <a:schemeClr val="accent5"/>
            </a:effectRef>
            <a:fontRef idx="minor">
              <a:schemeClr val="lt1"/>
            </a:fontRef>
          </p:style>
          <p:txBody>
            <a:bodyPr wrap="none" anchor="ctr"/>
            <a:lstStyle/>
            <a:p>
              <a:endParaRPr lang="zh-CN" altLang="en-US">
                <a:solidFill>
                  <a:srgbClr val="FFFFCC"/>
                </a:solidFill>
              </a:endParaRPr>
            </a:p>
          </p:txBody>
        </p:sp>
        <p:sp>
          <p:nvSpPr>
            <p:cNvPr id="8" name="Text Box 4">
              <a:extLst>
                <a:ext uri="{FF2B5EF4-FFF2-40B4-BE49-F238E27FC236}">
                  <a16:creationId xmlns:a16="http://schemas.microsoft.com/office/drawing/2014/main" id="{CF97EA5E-AB26-2961-ECC7-DC1A7064ED78}"/>
                </a:ext>
              </a:extLst>
            </p:cNvPr>
            <p:cNvSpPr txBox="1">
              <a:spLocks noChangeArrowheads="1"/>
            </p:cNvSpPr>
            <p:nvPr/>
          </p:nvSpPr>
          <p:spPr bwMode="auto">
            <a:xfrm rot="-1168372">
              <a:off x="302" y="328"/>
              <a:ext cx="860" cy="442"/>
            </a:xfrm>
            <a:prstGeom prst="rect">
              <a:avLst/>
            </a:prstGeom>
            <a:noFill/>
            <a:ln w="12700" cap="sq">
              <a:noFill/>
              <a:miter lim="800000"/>
              <a:headEnd type="none" w="sm" len="sm"/>
              <a:tailEnd type="none" w="sm" len="sm"/>
            </a:ln>
            <a:effectLst/>
          </p:spPr>
          <p:txBody>
            <a:bodyPr>
              <a:spAutoFit/>
            </a:bodyPr>
            <a:lstStyle/>
            <a:p>
              <a:r>
                <a:rPr lang="zh-CN" altLang="en-US" sz="4000" i="1" dirty="0">
                  <a:solidFill>
                    <a:schemeClr val="bg1"/>
                  </a:solidFill>
                  <a:latin typeface="黑体" pitchFamily="49" charset="-122"/>
                  <a:ea typeface="黑体" pitchFamily="49" charset="-122"/>
                </a:rPr>
                <a:t>例</a:t>
              </a:r>
              <a:r>
                <a:rPr lang="en-US" altLang="zh-CN" sz="4000" i="1" dirty="0">
                  <a:solidFill>
                    <a:schemeClr val="bg1"/>
                  </a:solidFill>
                  <a:latin typeface="黑体" pitchFamily="49" charset="-122"/>
                  <a:ea typeface="黑体" pitchFamily="49" charset="-122"/>
                </a:rPr>
                <a:t>1</a:t>
              </a:r>
            </a:p>
          </p:txBody>
        </p:sp>
      </p:grpSp>
      <p:grpSp>
        <p:nvGrpSpPr>
          <p:cNvPr id="9" name="Group 74">
            <a:extLst>
              <a:ext uri="{FF2B5EF4-FFF2-40B4-BE49-F238E27FC236}">
                <a16:creationId xmlns:a16="http://schemas.microsoft.com/office/drawing/2014/main" id="{A5B72B44-1487-5BCC-D784-CFCB7EC0B01E}"/>
              </a:ext>
            </a:extLst>
          </p:cNvPr>
          <p:cNvGrpSpPr>
            <a:grpSpLocks/>
          </p:cNvGrpSpPr>
          <p:nvPr/>
        </p:nvGrpSpPr>
        <p:grpSpPr bwMode="auto">
          <a:xfrm>
            <a:off x="1255713" y="908050"/>
            <a:ext cx="2409825" cy="1219200"/>
            <a:chOff x="698" y="557"/>
            <a:chExt cx="1518" cy="768"/>
          </a:xfrm>
        </p:grpSpPr>
        <p:sp>
          <p:nvSpPr>
            <p:cNvPr id="10" name="Oval 44">
              <a:extLst>
                <a:ext uri="{FF2B5EF4-FFF2-40B4-BE49-F238E27FC236}">
                  <a16:creationId xmlns:a16="http://schemas.microsoft.com/office/drawing/2014/main" id="{7668344C-9D10-50DE-C956-24E918CDDC9F}"/>
                </a:ext>
              </a:extLst>
            </p:cNvPr>
            <p:cNvSpPr>
              <a:spLocks noChangeArrowheads="1"/>
            </p:cNvSpPr>
            <p:nvPr/>
          </p:nvSpPr>
          <p:spPr bwMode="auto">
            <a:xfrm>
              <a:off x="698" y="1078"/>
              <a:ext cx="432" cy="247"/>
            </a:xfrm>
            <a:prstGeom prst="ellipse">
              <a:avLst/>
            </a:prstGeom>
            <a:noFill/>
            <a:ln w="50800" cap="sq">
              <a:solidFill>
                <a:schemeClr val="bg1"/>
              </a:solidFill>
              <a:round/>
              <a:headEnd type="none" w="sm" len="sm"/>
              <a:tailEnd type="none" w="sm" len="sm"/>
            </a:ln>
          </p:spPr>
          <p:txBody>
            <a:bodyPr wrap="none" anchor="ctr"/>
            <a:lstStyle/>
            <a:p>
              <a:endParaRPr lang="zh-CN" altLang="en-US" dirty="0">
                <a:solidFill>
                  <a:srgbClr val="FFFFCC"/>
                </a:solidFill>
              </a:endParaRPr>
            </a:p>
          </p:txBody>
        </p:sp>
        <p:sp>
          <p:nvSpPr>
            <p:cNvPr id="11" name="AutoShape 45">
              <a:extLst>
                <a:ext uri="{FF2B5EF4-FFF2-40B4-BE49-F238E27FC236}">
                  <a16:creationId xmlns:a16="http://schemas.microsoft.com/office/drawing/2014/main" id="{93B29756-F409-1FFF-B22A-5A3F3E257A5B}"/>
                </a:ext>
              </a:extLst>
            </p:cNvPr>
            <p:cNvSpPr>
              <a:spLocks noChangeArrowheads="1"/>
            </p:cNvSpPr>
            <p:nvPr/>
          </p:nvSpPr>
          <p:spPr bwMode="auto">
            <a:xfrm>
              <a:off x="1352" y="557"/>
              <a:ext cx="864" cy="288"/>
            </a:xfrm>
            <a:prstGeom prst="wedgeEllipseCallout">
              <a:avLst>
                <a:gd name="adj1" fmla="val -87037"/>
                <a:gd name="adj2" fmla="val 124653"/>
              </a:avLst>
            </a:prstGeom>
            <a:noFill/>
            <a:ln w="50800" cap="sq">
              <a:solidFill>
                <a:schemeClr val="accent1"/>
              </a:solidFill>
              <a:miter lim="800000"/>
              <a:headEnd type="none" w="sm" len="sm"/>
              <a:tailEnd type="none" w="sm" len="sm"/>
            </a:ln>
          </p:spPr>
          <p:txBody>
            <a:bodyPr wrap="none" anchor="ctr"/>
            <a:lstStyle/>
            <a:p>
              <a:pPr algn="ctr"/>
              <a:endParaRPr lang="en-US" altLang="zh-CN" b="0">
                <a:solidFill>
                  <a:srgbClr val="FFFFCC"/>
                </a:solidFill>
              </a:endParaRPr>
            </a:p>
          </p:txBody>
        </p:sp>
        <p:sp>
          <p:nvSpPr>
            <p:cNvPr id="12" name="Text Box 46">
              <a:extLst>
                <a:ext uri="{FF2B5EF4-FFF2-40B4-BE49-F238E27FC236}">
                  <a16:creationId xmlns:a16="http://schemas.microsoft.com/office/drawing/2014/main" id="{6B9A587C-0921-9930-576B-9E63542F6128}"/>
                </a:ext>
              </a:extLst>
            </p:cNvPr>
            <p:cNvSpPr txBox="1">
              <a:spLocks noChangeArrowheads="1"/>
            </p:cNvSpPr>
            <p:nvPr/>
          </p:nvSpPr>
          <p:spPr bwMode="auto">
            <a:xfrm>
              <a:off x="1478" y="558"/>
              <a:ext cx="709" cy="269"/>
            </a:xfrm>
            <a:prstGeom prst="rect">
              <a:avLst/>
            </a:prstGeom>
            <a:noFill/>
            <a:ln w="12700" cap="sq">
              <a:noFill/>
              <a:miter lim="800000"/>
              <a:headEnd type="none" w="sm" len="sm"/>
              <a:tailEnd type="none" w="sm" len="sm"/>
            </a:ln>
            <a:effectLst/>
          </p:spPr>
          <p:txBody>
            <a:bodyPr>
              <a:spAutoFit/>
            </a:bodyPr>
            <a:lstStyle/>
            <a:p>
              <a:r>
                <a:rPr lang="zh-CN" altLang="en-US" sz="2200" dirty="0">
                  <a:solidFill>
                    <a:srgbClr val="7030A0"/>
                  </a:solidFill>
                  <a:ea typeface="黑体" pitchFamily="49" charset="-122"/>
                </a:rPr>
                <a:t>关键字</a:t>
              </a:r>
            </a:p>
          </p:txBody>
        </p:sp>
      </p:grpSp>
      <p:sp>
        <p:nvSpPr>
          <p:cNvPr id="13" name="Rectangle 47">
            <a:extLst>
              <a:ext uri="{FF2B5EF4-FFF2-40B4-BE49-F238E27FC236}">
                <a16:creationId xmlns:a16="http://schemas.microsoft.com/office/drawing/2014/main" id="{5BBBE184-23D3-95C9-6683-B8EA0C762346}"/>
              </a:ext>
            </a:extLst>
          </p:cNvPr>
          <p:cNvSpPr>
            <a:spLocks noChangeArrowheads="1"/>
          </p:cNvSpPr>
          <p:nvPr/>
        </p:nvSpPr>
        <p:spPr bwMode="auto">
          <a:xfrm>
            <a:off x="1905000" y="5232400"/>
            <a:ext cx="3429000" cy="488950"/>
          </a:xfrm>
          <a:prstGeom prst="rect">
            <a:avLst/>
          </a:prstGeom>
          <a:noFill/>
          <a:ln w="12700" cap="sq">
            <a:noFill/>
            <a:miter lim="800000"/>
            <a:headEnd type="none" w="sm" len="sm"/>
            <a:tailEnd type="none" w="sm" len="sm"/>
          </a:ln>
        </p:spPr>
        <p:txBody>
          <a:bodyPr>
            <a:spAutoFit/>
          </a:bodyPr>
          <a:lstStyle/>
          <a:p>
            <a:r>
              <a:rPr lang="zh-CN" altLang="en-US" sz="2600" dirty="0">
                <a:solidFill>
                  <a:srgbClr val="074EA2"/>
                </a:solidFill>
                <a:ea typeface="黑体" pitchFamily="49" charset="-122"/>
              </a:rPr>
              <a:t>地址范围</a:t>
            </a:r>
            <a:r>
              <a:rPr lang="zh-CN" altLang="en-US" sz="2600" dirty="0">
                <a:solidFill>
                  <a:srgbClr val="074EA2"/>
                </a:solidFill>
              </a:rPr>
              <a:t>：    </a:t>
            </a:r>
            <a:r>
              <a:rPr lang="en-US" altLang="zh-CN" sz="2600" dirty="0">
                <a:solidFill>
                  <a:srgbClr val="074EA2"/>
                </a:solidFill>
              </a:rPr>
              <a:t>[1..30]</a:t>
            </a:r>
          </a:p>
        </p:txBody>
      </p:sp>
      <p:sp>
        <p:nvSpPr>
          <p:cNvPr id="14" name="Text Box 48">
            <a:extLst>
              <a:ext uri="{FF2B5EF4-FFF2-40B4-BE49-F238E27FC236}">
                <a16:creationId xmlns:a16="http://schemas.microsoft.com/office/drawing/2014/main" id="{6D5C2592-44DE-5C00-18A1-6AF629CA1F59}"/>
              </a:ext>
            </a:extLst>
          </p:cNvPr>
          <p:cNvSpPr txBox="1">
            <a:spLocks noChangeArrowheads="1"/>
          </p:cNvSpPr>
          <p:nvPr/>
        </p:nvSpPr>
        <p:spPr bwMode="auto">
          <a:xfrm>
            <a:off x="1717675" y="5693396"/>
            <a:ext cx="5416550" cy="519113"/>
          </a:xfrm>
          <a:prstGeom prst="rect">
            <a:avLst/>
          </a:prstGeom>
          <a:noFill/>
          <a:ln w="12700" cap="sq">
            <a:noFill/>
            <a:miter lim="800000"/>
            <a:headEnd type="none" w="sm" len="sm"/>
            <a:tailEnd type="none" w="sm" len="sm"/>
          </a:ln>
          <a:effectLst/>
        </p:spPr>
        <p:txBody>
          <a:bodyPr>
            <a:spAutoFit/>
          </a:bodyPr>
          <a:lstStyle/>
          <a:p>
            <a:r>
              <a:rPr lang="en-US" altLang="zh-CN" sz="2800" dirty="0">
                <a:solidFill>
                  <a:srgbClr val="FF3300"/>
                </a:solidFill>
                <a:latin typeface="黑体" pitchFamily="49" charset="-122"/>
                <a:ea typeface="黑体" pitchFamily="49" charset="-122"/>
              </a:rPr>
              <a:t> </a:t>
            </a:r>
            <a:r>
              <a:rPr lang="zh-CN" altLang="en-US" sz="2800" dirty="0">
                <a:solidFill>
                  <a:srgbClr val="FF3300"/>
                </a:solidFill>
                <a:latin typeface="黑体" pitchFamily="49" charset="-122"/>
                <a:ea typeface="黑体" pitchFamily="49" charset="-122"/>
              </a:rPr>
              <a:t>散列函数：</a:t>
            </a:r>
            <a:r>
              <a:rPr lang="zh-CN" altLang="en-US" sz="2800" dirty="0">
                <a:solidFill>
                  <a:srgbClr val="FF3300"/>
                </a:solidFill>
              </a:rPr>
              <a:t>   </a:t>
            </a:r>
            <a:r>
              <a:rPr lang="en-US" altLang="zh-CN" sz="2800" dirty="0">
                <a:solidFill>
                  <a:srgbClr val="FF3300"/>
                </a:solidFill>
              </a:rPr>
              <a:t>H(k)=k</a:t>
            </a:r>
            <a:r>
              <a:rPr lang="en-US" altLang="zh-CN" sz="2800" dirty="0">
                <a:solidFill>
                  <a:srgbClr val="FF3300"/>
                </a:solidFill>
                <a:cs typeface="Times New Roman" pitchFamily="18" charset="0"/>
              </a:rPr>
              <a:t>–</a:t>
            </a:r>
            <a:r>
              <a:rPr lang="en-US" altLang="zh-CN" sz="2800" dirty="0">
                <a:solidFill>
                  <a:srgbClr val="FF3300"/>
                </a:solidFill>
              </a:rPr>
              <a:t>99000</a:t>
            </a:r>
          </a:p>
        </p:txBody>
      </p:sp>
      <p:grpSp>
        <p:nvGrpSpPr>
          <p:cNvPr id="15" name="组合 14">
            <a:extLst>
              <a:ext uri="{FF2B5EF4-FFF2-40B4-BE49-F238E27FC236}">
                <a16:creationId xmlns:a16="http://schemas.microsoft.com/office/drawing/2014/main" id="{0EDED163-0B13-C484-79C3-05A90495D932}"/>
              </a:ext>
            </a:extLst>
          </p:cNvPr>
          <p:cNvGrpSpPr/>
          <p:nvPr/>
        </p:nvGrpSpPr>
        <p:grpSpPr>
          <a:xfrm>
            <a:off x="5213350" y="2084388"/>
            <a:ext cx="2635250" cy="2851150"/>
            <a:chOff x="5213350" y="2084388"/>
            <a:chExt cx="2635250" cy="2851150"/>
          </a:xfrm>
        </p:grpSpPr>
        <p:sp>
          <p:nvSpPr>
            <p:cNvPr id="16" name="Text Box 49">
              <a:extLst>
                <a:ext uri="{FF2B5EF4-FFF2-40B4-BE49-F238E27FC236}">
                  <a16:creationId xmlns:a16="http://schemas.microsoft.com/office/drawing/2014/main" id="{36AEFF37-FC28-F7D0-218F-4D3385EDC10D}"/>
                </a:ext>
              </a:extLst>
            </p:cNvPr>
            <p:cNvSpPr txBox="1">
              <a:spLocks noChangeArrowheads="1"/>
            </p:cNvSpPr>
            <p:nvPr/>
          </p:nvSpPr>
          <p:spPr bwMode="auto">
            <a:xfrm>
              <a:off x="5815013" y="2162175"/>
              <a:ext cx="1524000" cy="396875"/>
            </a:xfrm>
            <a:prstGeom prst="rect">
              <a:avLst/>
            </a:prstGeom>
            <a:noFill/>
            <a:ln w="12700" cap="sq">
              <a:noFill/>
              <a:miter lim="800000"/>
              <a:headEnd type="none" w="sm" len="sm"/>
              <a:tailEnd type="none" w="sm" len="sm"/>
            </a:ln>
          </p:spPr>
          <p:txBody>
            <a:bodyPr>
              <a:spAutoFit/>
            </a:bodyPr>
            <a:lstStyle/>
            <a:p>
              <a:r>
                <a:rPr lang="zh-CN" altLang="en-US" sz="2000" dirty="0">
                  <a:solidFill>
                    <a:schemeClr val="bg1"/>
                  </a:solidFill>
                  <a:latin typeface="楷体_GB2312" pitchFamily="49" charset="-122"/>
                  <a:ea typeface="楷体_GB2312" pitchFamily="49" charset="-122"/>
                </a:rPr>
                <a:t>张  云 </a:t>
              </a:r>
              <a:r>
                <a:rPr lang="zh-CN" altLang="en-US" sz="2000" dirty="0">
                  <a:solidFill>
                    <a:schemeClr val="bg1"/>
                  </a:solidFill>
                  <a:latin typeface="楷体_GB2312" pitchFamily="49" charset="-122"/>
                  <a:ea typeface="楷体_GB2312" pitchFamily="49" charset="-122"/>
                  <a:sym typeface="Symbol" pitchFamily="18" charset="2"/>
                </a:rPr>
                <a:t></a:t>
              </a:r>
              <a:endParaRPr lang="zh-CN" altLang="en-US" sz="2000" dirty="0">
                <a:solidFill>
                  <a:schemeClr val="bg1"/>
                </a:solidFill>
                <a:latin typeface="楷体_GB2312" pitchFamily="49" charset="-122"/>
                <a:ea typeface="楷体_GB2312" pitchFamily="49" charset="-122"/>
              </a:endParaRPr>
            </a:p>
          </p:txBody>
        </p:sp>
        <p:sp>
          <p:nvSpPr>
            <p:cNvPr id="17" name="Text Box 50">
              <a:extLst>
                <a:ext uri="{FF2B5EF4-FFF2-40B4-BE49-F238E27FC236}">
                  <a16:creationId xmlns:a16="http://schemas.microsoft.com/office/drawing/2014/main" id="{3EE98659-C80D-1664-6966-DD48164F140F}"/>
                </a:ext>
              </a:extLst>
            </p:cNvPr>
            <p:cNvSpPr txBox="1">
              <a:spLocks noChangeArrowheads="1"/>
            </p:cNvSpPr>
            <p:nvPr/>
          </p:nvSpPr>
          <p:spPr bwMode="auto">
            <a:xfrm>
              <a:off x="5791200" y="2514600"/>
              <a:ext cx="1524000" cy="396875"/>
            </a:xfrm>
            <a:prstGeom prst="rect">
              <a:avLst/>
            </a:prstGeom>
            <a:noFill/>
            <a:ln w="12700" cap="sq">
              <a:noFill/>
              <a:miter lim="800000"/>
              <a:headEnd type="none" w="sm" len="sm"/>
              <a:tailEnd type="none" w="sm" len="sm"/>
            </a:ln>
          </p:spPr>
          <p:txBody>
            <a:bodyPr>
              <a:spAutoFit/>
            </a:bodyPr>
            <a:lstStyle/>
            <a:p>
              <a:r>
                <a:rPr lang="zh-CN" altLang="en-US" sz="2000" dirty="0">
                  <a:solidFill>
                    <a:schemeClr val="bg1"/>
                  </a:solidFill>
                  <a:latin typeface="楷体_GB2312" pitchFamily="49" charset="-122"/>
                  <a:ea typeface="楷体_GB2312" pitchFamily="49" charset="-122"/>
                </a:rPr>
                <a:t>王  民 </a:t>
              </a:r>
              <a:r>
                <a:rPr lang="zh-CN" altLang="en-US" sz="2000" dirty="0">
                  <a:solidFill>
                    <a:schemeClr val="bg1"/>
                  </a:solidFill>
                  <a:latin typeface="楷体_GB2312" pitchFamily="49" charset="-122"/>
                  <a:ea typeface="楷体_GB2312" pitchFamily="49" charset="-122"/>
                  <a:sym typeface="Symbol" pitchFamily="18" charset="2"/>
                </a:rPr>
                <a:t></a:t>
              </a:r>
              <a:endParaRPr lang="zh-CN" altLang="en-US" sz="2000" dirty="0">
                <a:solidFill>
                  <a:schemeClr val="bg1"/>
                </a:solidFill>
                <a:latin typeface="楷体_GB2312" pitchFamily="49" charset="-122"/>
                <a:ea typeface="楷体_GB2312" pitchFamily="49" charset="-122"/>
              </a:endParaRPr>
            </a:p>
          </p:txBody>
        </p:sp>
        <p:sp>
          <p:nvSpPr>
            <p:cNvPr id="18" name="Text Box 51">
              <a:extLst>
                <a:ext uri="{FF2B5EF4-FFF2-40B4-BE49-F238E27FC236}">
                  <a16:creationId xmlns:a16="http://schemas.microsoft.com/office/drawing/2014/main" id="{6773FCAA-92C9-4A5D-F534-AEDDEFF3D8F1}"/>
                </a:ext>
              </a:extLst>
            </p:cNvPr>
            <p:cNvSpPr txBox="1">
              <a:spLocks noChangeArrowheads="1"/>
            </p:cNvSpPr>
            <p:nvPr/>
          </p:nvSpPr>
          <p:spPr bwMode="auto">
            <a:xfrm>
              <a:off x="5808663" y="2895600"/>
              <a:ext cx="1524000" cy="396875"/>
            </a:xfrm>
            <a:prstGeom prst="rect">
              <a:avLst/>
            </a:prstGeom>
            <a:noFill/>
            <a:ln w="12700" cap="sq">
              <a:noFill/>
              <a:miter lim="800000"/>
              <a:headEnd type="none" w="sm" len="sm"/>
              <a:tailEnd type="none" w="sm" len="sm"/>
            </a:ln>
          </p:spPr>
          <p:txBody>
            <a:bodyPr>
              <a:spAutoFit/>
            </a:bodyPr>
            <a:lstStyle/>
            <a:p>
              <a:r>
                <a:rPr lang="zh-CN" altLang="en-US" sz="2000" dirty="0">
                  <a:solidFill>
                    <a:schemeClr val="bg1"/>
                  </a:solidFill>
                  <a:latin typeface="楷体_GB2312" pitchFamily="49" charset="-122"/>
                  <a:ea typeface="楷体_GB2312" pitchFamily="49" charset="-122"/>
                </a:rPr>
                <a:t>李  军 </a:t>
              </a:r>
              <a:r>
                <a:rPr lang="zh-CN" altLang="en-US" sz="2000" dirty="0">
                  <a:solidFill>
                    <a:schemeClr val="bg1"/>
                  </a:solidFill>
                  <a:latin typeface="楷体_GB2312" pitchFamily="49" charset="-122"/>
                  <a:ea typeface="楷体_GB2312" pitchFamily="49" charset="-122"/>
                  <a:sym typeface="Symbol" pitchFamily="18" charset="2"/>
                </a:rPr>
                <a:t></a:t>
              </a:r>
              <a:endParaRPr lang="zh-CN" altLang="en-US" sz="2000" dirty="0">
                <a:solidFill>
                  <a:schemeClr val="bg1"/>
                </a:solidFill>
                <a:latin typeface="楷体_GB2312" pitchFamily="49" charset="-122"/>
                <a:ea typeface="楷体_GB2312" pitchFamily="49" charset="-122"/>
              </a:endParaRPr>
            </a:p>
          </p:txBody>
        </p:sp>
        <p:sp>
          <p:nvSpPr>
            <p:cNvPr id="19" name="Text Box 52">
              <a:extLst>
                <a:ext uri="{FF2B5EF4-FFF2-40B4-BE49-F238E27FC236}">
                  <a16:creationId xmlns:a16="http://schemas.microsoft.com/office/drawing/2014/main" id="{47AB6798-596A-0618-92D1-52CA582BB841}"/>
                </a:ext>
              </a:extLst>
            </p:cNvPr>
            <p:cNvSpPr txBox="1">
              <a:spLocks noChangeArrowheads="1"/>
            </p:cNvSpPr>
            <p:nvPr/>
          </p:nvSpPr>
          <p:spPr bwMode="auto">
            <a:xfrm>
              <a:off x="5808663" y="3252788"/>
              <a:ext cx="1524000" cy="396875"/>
            </a:xfrm>
            <a:prstGeom prst="rect">
              <a:avLst/>
            </a:prstGeom>
            <a:noFill/>
            <a:ln w="12700" cap="sq">
              <a:noFill/>
              <a:miter lim="800000"/>
              <a:headEnd type="none" w="sm" len="sm"/>
              <a:tailEnd type="none" w="sm" len="sm"/>
            </a:ln>
          </p:spPr>
          <p:txBody>
            <a:bodyPr>
              <a:spAutoFit/>
            </a:bodyPr>
            <a:lstStyle/>
            <a:p>
              <a:r>
                <a:rPr lang="zh-CN" altLang="en-US" sz="2000">
                  <a:solidFill>
                    <a:schemeClr val="bg1"/>
                  </a:solidFill>
                  <a:latin typeface="楷体_GB2312" pitchFamily="49" charset="-122"/>
                  <a:ea typeface="楷体_GB2312" pitchFamily="49" charset="-122"/>
                </a:rPr>
                <a:t>汪  敏 </a:t>
              </a:r>
              <a:r>
                <a:rPr lang="zh-CN" altLang="en-US" sz="2000">
                  <a:solidFill>
                    <a:schemeClr val="bg1"/>
                  </a:solidFill>
                  <a:latin typeface="楷体_GB2312" pitchFamily="49" charset="-122"/>
                  <a:ea typeface="楷体_GB2312" pitchFamily="49" charset="-122"/>
                  <a:sym typeface="Symbol" pitchFamily="18" charset="2"/>
                </a:rPr>
                <a:t></a:t>
              </a:r>
              <a:endParaRPr lang="zh-CN" altLang="en-US" sz="2000">
                <a:solidFill>
                  <a:schemeClr val="bg1"/>
                </a:solidFill>
                <a:latin typeface="楷体_GB2312" pitchFamily="49" charset="-122"/>
                <a:ea typeface="楷体_GB2312" pitchFamily="49" charset="-122"/>
              </a:endParaRPr>
            </a:p>
          </p:txBody>
        </p:sp>
        <p:sp>
          <p:nvSpPr>
            <p:cNvPr id="20" name="Text Box 53">
              <a:extLst>
                <a:ext uri="{FF2B5EF4-FFF2-40B4-BE49-F238E27FC236}">
                  <a16:creationId xmlns:a16="http://schemas.microsoft.com/office/drawing/2014/main" id="{39CC83B7-D450-7B40-069E-0B1230FDA7CA}"/>
                </a:ext>
              </a:extLst>
            </p:cNvPr>
            <p:cNvSpPr txBox="1">
              <a:spLocks noChangeArrowheads="1"/>
            </p:cNvSpPr>
            <p:nvPr/>
          </p:nvSpPr>
          <p:spPr bwMode="auto">
            <a:xfrm>
              <a:off x="5815013" y="4479925"/>
              <a:ext cx="1524000" cy="396875"/>
            </a:xfrm>
            <a:prstGeom prst="rect">
              <a:avLst/>
            </a:prstGeom>
            <a:noFill/>
            <a:ln w="12700" cap="sq">
              <a:noFill/>
              <a:miter lim="800000"/>
              <a:headEnd type="none" w="sm" len="sm"/>
              <a:tailEnd type="none" w="sm" len="sm"/>
            </a:ln>
          </p:spPr>
          <p:txBody>
            <a:bodyPr>
              <a:spAutoFit/>
            </a:bodyPr>
            <a:lstStyle/>
            <a:p>
              <a:r>
                <a:rPr lang="zh-CN" altLang="en-US" sz="2000" dirty="0">
                  <a:solidFill>
                    <a:schemeClr val="bg1"/>
                  </a:solidFill>
                  <a:latin typeface="楷体_GB2312" pitchFamily="49" charset="-122"/>
                  <a:ea typeface="楷体_GB2312" pitchFamily="49" charset="-122"/>
                </a:rPr>
                <a:t>刘小春 </a:t>
              </a:r>
              <a:r>
                <a:rPr lang="zh-CN" altLang="en-US" sz="2000" dirty="0">
                  <a:solidFill>
                    <a:schemeClr val="bg1"/>
                  </a:solidFill>
                  <a:latin typeface="楷体_GB2312" pitchFamily="49" charset="-122"/>
                  <a:ea typeface="楷体_GB2312" pitchFamily="49" charset="-122"/>
                  <a:sym typeface="Symbol" pitchFamily="18" charset="2"/>
                </a:rPr>
                <a:t></a:t>
              </a:r>
              <a:endParaRPr lang="zh-CN" altLang="en-US" sz="2000" dirty="0">
                <a:solidFill>
                  <a:schemeClr val="bg1"/>
                </a:solidFill>
                <a:latin typeface="楷体_GB2312" pitchFamily="49" charset="-122"/>
                <a:ea typeface="楷体_GB2312" pitchFamily="49" charset="-122"/>
              </a:endParaRPr>
            </a:p>
          </p:txBody>
        </p:sp>
        <p:grpSp>
          <p:nvGrpSpPr>
            <p:cNvPr id="21" name="Group 54">
              <a:extLst>
                <a:ext uri="{FF2B5EF4-FFF2-40B4-BE49-F238E27FC236}">
                  <a16:creationId xmlns:a16="http://schemas.microsoft.com/office/drawing/2014/main" id="{62DAA0A0-8BB8-0319-BABA-0A6268EAECDA}"/>
                </a:ext>
              </a:extLst>
            </p:cNvPr>
            <p:cNvGrpSpPr>
              <a:grpSpLocks/>
            </p:cNvGrpSpPr>
            <p:nvPr/>
          </p:nvGrpSpPr>
          <p:grpSpPr bwMode="auto">
            <a:xfrm>
              <a:off x="5213350" y="2084388"/>
              <a:ext cx="2635250" cy="2851150"/>
              <a:chOff x="3284" y="1313"/>
              <a:chExt cx="1660" cy="1796"/>
            </a:xfrm>
          </p:grpSpPr>
          <p:sp>
            <p:nvSpPr>
              <p:cNvPr id="22" name="Rectangle 55">
                <a:extLst>
                  <a:ext uri="{FF2B5EF4-FFF2-40B4-BE49-F238E27FC236}">
                    <a16:creationId xmlns:a16="http://schemas.microsoft.com/office/drawing/2014/main" id="{471B6004-BCCD-FE69-01EF-C642AEBDBAFE}"/>
                  </a:ext>
                </a:extLst>
              </p:cNvPr>
              <p:cNvSpPr>
                <a:spLocks noChangeArrowheads="1"/>
              </p:cNvSpPr>
              <p:nvPr/>
            </p:nvSpPr>
            <p:spPr bwMode="auto">
              <a:xfrm>
                <a:off x="3600" y="1344"/>
                <a:ext cx="1344" cy="240"/>
              </a:xfrm>
              <a:prstGeom prst="rect">
                <a:avLst/>
              </a:prstGeom>
              <a:noFill/>
              <a:ln w="25400" cap="sq">
                <a:solidFill>
                  <a:schemeClr val="bg1"/>
                </a:solidFill>
                <a:miter lim="800000"/>
                <a:headEnd type="none" w="sm" len="sm"/>
                <a:tailEnd type="none" w="sm" len="sm"/>
              </a:ln>
            </p:spPr>
            <p:txBody>
              <a:bodyPr wrap="none" anchor="ctr"/>
              <a:lstStyle/>
              <a:p>
                <a:endParaRPr lang="zh-CN" altLang="en-US" dirty="0">
                  <a:solidFill>
                    <a:schemeClr val="bg1"/>
                  </a:solidFill>
                </a:endParaRPr>
              </a:p>
            </p:txBody>
          </p:sp>
          <p:sp>
            <p:nvSpPr>
              <p:cNvPr id="23" name="Rectangle 56">
                <a:extLst>
                  <a:ext uri="{FF2B5EF4-FFF2-40B4-BE49-F238E27FC236}">
                    <a16:creationId xmlns:a16="http://schemas.microsoft.com/office/drawing/2014/main" id="{9166D6DD-8575-A213-51A3-42BEE5F378A4}"/>
                  </a:ext>
                </a:extLst>
              </p:cNvPr>
              <p:cNvSpPr>
                <a:spLocks noChangeArrowheads="1"/>
              </p:cNvSpPr>
              <p:nvPr/>
            </p:nvSpPr>
            <p:spPr bwMode="auto">
              <a:xfrm>
                <a:off x="3600" y="1584"/>
                <a:ext cx="1344" cy="240"/>
              </a:xfrm>
              <a:prstGeom prst="rect">
                <a:avLst/>
              </a:prstGeom>
              <a:noFill/>
              <a:ln w="25400" cap="sq">
                <a:solidFill>
                  <a:schemeClr val="bg1"/>
                </a:solidFill>
                <a:miter lim="800000"/>
                <a:headEnd type="none" w="sm" len="sm"/>
                <a:tailEnd type="none" w="sm" len="sm"/>
              </a:ln>
            </p:spPr>
            <p:txBody>
              <a:bodyPr wrap="none" anchor="ctr"/>
              <a:lstStyle/>
              <a:p>
                <a:endParaRPr lang="zh-CN" altLang="en-US" dirty="0">
                  <a:solidFill>
                    <a:schemeClr val="bg1"/>
                  </a:solidFill>
                </a:endParaRPr>
              </a:p>
            </p:txBody>
          </p:sp>
          <p:sp>
            <p:nvSpPr>
              <p:cNvPr id="24" name="Rectangle 57">
                <a:extLst>
                  <a:ext uri="{FF2B5EF4-FFF2-40B4-BE49-F238E27FC236}">
                    <a16:creationId xmlns:a16="http://schemas.microsoft.com/office/drawing/2014/main" id="{A7B86D2F-AA7B-E097-123C-E109DEC9F64E}"/>
                  </a:ext>
                </a:extLst>
              </p:cNvPr>
              <p:cNvSpPr>
                <a:spLocks noChangeArrowheads="1"/>
              </p:cNvSpPr>
              <p:nvPr/>
            </p:nvSpPr>
            <p:spPr bwMode="auto">
              <a:xfrm>
                <a:off x="3600" y="1824"/>
                <a:ext cx="1344" cy="240"/>
              </a:xfrm>
              <a:prstGeom prst="rect">
                <a:avLst/>
              </a:prstGeom>
              <a:noFill/>
              <a:ln w="25400" cap="sq">
                <a:solidFill>
                  <a:schemeClr val="bg1"/>
                </a:solidFill>
                <a:miter lim="800000"/>
                <a:headEnd type="none" w="sm" len="sm"/>
                <a:tailEnd type="none" w="sm" len="sm"/>
              </a:ln>
            </p:spPr>
            <p:txBody>
              <a:bodyPr wrap="none" anchor="ctr"/>
              <a:lstStyle/>
              <a:p>
                <a:endParaRPr lang="zh-CN" altLang="en-US" dirty="0">
                  <a:solidFill>
                    <a:schemeClr val="bg1"/>
                  </a:solidFill>
                </a:endParaRPr>
              </a:p>
            </p:txBody>
          </p:sp>
          <p:sp>
            <p:nvSpPr>
              <p:cNvPr id="25" name="Rectangle 58">
                <a:extLst>
                  <a:ext uri="{FF2B5EF4-FFF2-40B4-BE49-F238E27FC236}">
                    <a16:creationId xmlns:a16="http://schemas.microsoft.com/office/drawing/2014/main" id="{142609AC-8ADB-B952-7D6F-210901E7B746}"/>
                  </a:ext>
                </a:extLst>
              </p:cNvPr>
              <p:cNvSpPr>
                <a:spLocks noChangeArrowheads="1"/>
              </p:cNvSpPr>
              <p:nvPr/>
            </p:nvSpPr>
            <p:spPr bwMode="auto">
              <a:xfrm>
                <a:off x="3600" y="2064"/>
                <a:ext cx="1344" cy="240"/>
              </a:xfrm>
              <a:prstGeom prst="rect">
                <a:avLst/>
              </a:prstGeom>
              <a:noFill/>
              <a:ln w="25400" cap="sq">
                <a:solidFill>
                  <a:schemeClr val="bg1"/>
                </a:solidFill>
                <a:miter lim="800000"/>
                <a:headEnd type="none" w="sm" len="sm"/>
                <a:tailEnd type="none" w="sm" len="sm"/>
              </a:ln>
            </p:spPr>
            <p:txBody>
              <a:bodyPr wrap="none" anchor="ctr"/>
              <a:lstStyle/>
              <a:p>
                <a:endParaRPr lang="zh-CN" altLang="en-US">
                  <a:solidFill>
                    <a:schemeClr val="bg1"/>
                  </a:solidFill>
                </a:endParaRPr>
              </a:p>
            </p:txBody>
          </p:sp>
          <p:sp>
            <p:nvSpPr>
              <p:cNvPr id="26" name="Rectangle 59">
                <a:extLst>
                  <a:ext uri="{FF2B5EF4-FFF2-40B4-BE49-F238E27FC236}">
                    <a16:creationId xmlns:a16="http://schemas.microsoft.com/office/drawing/2014/main" id="{4129D69F-03F8-B2E9-DC85-9228C939507B}"/>
                  </a:ext>
                </a:extLst>
              </p:cNvPr>
              <p:cNvSpPr>
                <a:spLocks noChangeArrowheads="1"/>
              </p:cNvSpPr>
              <p:nvPr/>
            </p:nvSpPr>
            <p:spPr bwMode="auto">
              <a:xfrm>
                <a:off x="3600" y="2832"/>
                <a:ext cx="1344" cy="240"/>
              </a:xfrm>
              <a:prstGeom prst="rect">
                <a:avLst/>
              </a:prstGeom>
              <a:noFill/>
              <a:ln w="25400" cap="sq">
                <a:solidFill>
                  <a:schemeClr val="bg1"/>
                </a:solidFill>
                <a:miter lim="800000"/>
                <a:headEnd type="none" w="sm" len="sm"/>
                <a:tailEnd type="none" w="sm" len="sm"/>
              </a:ln>
            </p:spPr>
            <p:txBody>
              <a:bodyPr wrap="none" anchor="ctr"/>
              <a:lstStyle/>
              <a:p>
                <a:endParaRPr lang="zh-CN" altLang="en-US" dirty="0">
                  <a:solidFill>
                    <a:schemeClr val="bg1"/>
                  </a:solidFill>
                </a:endParaRPr>
              </a:p>
            </p:txBody>
          </p:sp>
          <p:sp>
            <p:nvSpPr>
              <p:cNvPr id="27" name="Line 60">
                <a:extLst>
                  <a:ext uri="{FF2B5EF4-FFF2-40B4-BE49-F238E27FC236}">
                    <a16:creationId xmlns:a16="http://schemas.microsoft.com/office/drawing/2014/main" id="{88CBF20F-D1CE-4783-CE0B-C2DCE85EFF97}"/>
                  </a:ext>
                </a:extLst>
              </p:cNvPr>
              <p:cNvSpPr>
                <a:spLocks noChangeShapeType="1"/>
              </p:cNvSpPr>
              <p:nvPr/>
            </p:nvSpPr>
            <p:spPr bwMode="auto">
              <a:xfrm>
                <a:off x="3600" y="2304"/>
                <a:ext cx="0" cy="528"/>
              </a:xfrm>
              <a:prstGeom prst="line">
                <a:avLst/>
              </a:prstGeom>
              <a:noFill/>
              <a:ln w="25400" cap="sq">
                <a:solidFill>
                  <a:schemeClr val="bg1"/>
                </a:solidFill>
                <a:round/>
                <a:headEnd type="none" w="sm" len="sm"/>
                <a:tailEnd type="none" w="sm" len="sm"/>
              </a:ln>
            </p:spPr>
            <p:txBody>
              <a:bodyPr/>
              <a:lstStyle/>
              <a:p>
                <a:endParaRPr lang="zh-CN" altLang="en-US" dirty="0">
                  <a:solidFill>
                    <a:schemeClr val="bg1"/>
                  </a:solidFill>
                </a:endParaRPr>
              </a:p>
            </p:txBody>
          </p:sp>
          <p:sp>
            <p:nvSpPr>
              <p:cNvPr id="28" name="Line 61">
                <a:extLst>
                  <a:ext uri="{FF2B5EF4-FFF2-40B4-BE49-F238E27FC236}">
                    <a16:creationId xmlns:a16="http://schemas.microsoft.com/office/drawing/2014/main" id="{36690AF0-3EC9-3293-6162-BE2B813BAAA9}"/>
                  </a:ext>
                </a:extLst>
              </p:cNvPr>
              <p:cNvSpPr>
                <a:spLocks noChangeShapeType="1"/>
              </p:cNvSpPr>
              <p:nvPr/>
            </p:nvSpPr>
            <p:spPr bwMode="auto">
              <a:xfrm>
                <a:off x="4944" y="2304"/>
                <a:ext cx="0" cy="528"/>
              </a:xfrm>
              <a:prstGeom prst="line">
                <a:avLst/>
              </a:prstGeom>
              <a:noFill/>
              <a:ln w="25400" cap="sq">
                <a:solidFill>
                  <a:schemeClr val="bg1"/>
                </a:solidFill>
                <a:round/>
                <a:headEnd type="none" w="sm" len="sm"/>
                <a:tailEnd type="none" w="sm" len="sm"/>
              </a:ln>
            </p:spPr>
            <p:txBody>
              <a:bodyPr/>
              <a:lstStyle/>
              <a:p>
                <a:endParaRPr lang="zh-CN" altLang="en-US">
                  <a:solidFill>
                    <a:schemeClr val="bg1"/>
                  </a:solidFill>
                </a:endParaRPr>
              </a:p>
            </p:txBody>
          </p:sp>
          <p:sp>
            <p:nvSpPr>
              <p:cNvPr id="29" name="Text Box 62">
                <a:extLst>
                  <a:ext uri="{FF2B5EF4-FFF2-40B4-BE49-F238E27FC236}">
                    <a16:creationId xmlns:a16="http://schemas.microsoft.com/office/drawing/2014/main" id="{A8D8C768-EA1E-A23A-D0FF-70A3B65E5229}"/>
                  </a:ext>
                </a:extLst>
              </p:cNvPr>
              <p:cNvSpPr txBox="1">
                <a:spLocks noChangeArrowheads="1"/>
              </p:cNvSpPr>
              <p:nvPr/>
            </p:nvSpPr>
            <p:spPr bwMode="auto">
              <a:xfrm>
                <a:off x="3284" y="1313"/>
                <a:ext cx="312" cy="1796"/>
              </a:xfrm>
              <a:prstGeom prst="rect">
                <a:avLst/>
              </a:prstGeom>
              <a:noFill/>
              <a:ln w="12700" cap="sq">
                <a:noFill/>
                <a:miter lim="800000"/>
                <a:headEnd type="none" w="sm" len="sm"/>
                <a:tailEnd type="none" w="sm" len="sm"/>
              </a:ln>
            </p:spPr>
            <p:txBody>
              <a:bodyPr wrap="none">
                <a:spAutoFit/>
              </a:bodyPr>
              <a:lstStyle/>
              <a:p>
                <a:pPr>
                  <a:lnSpc>
                    <a:spcPct val="145000"/>
                  </a:lnSpc>
                </a:pPr>
                <a:r>
                  <a:rPr lang="en-US" altLang="zh-CN" sz="1800" dirty="0">
                    <a:solidFill>
                      <a:srgbClr val="FFFF00"/>
                    </a:solidFill>
                  </a:rPr>
                  <a:t>  1</a:t>
                </a:r>
              </a:p>
              <a:p>
                <a:pPr>
                  <a:lnSpc>
                    <a:spcPct val="145000"/>
                  </a:lnSpc>
                </a:pPr>
                <a:r>
                  <a:rPr lang="en-US" altLang="zh-CN" sz="1800" dirty="0">
                    <a:solidFill>
                      <a:srgbClr val="FFFF00"/>
                    </a:solidFill>
                  </a:rPr>
                  <a:t>  2</a:t>
                </a:r>
              </a:p>
              <a:p>
                <a:pPr>
                  <a:lnSpc>
                    <a:spcPct val="145000"/>
                  </a:lnSpc>
                </a:pPr>
                <a:r>
                  <a:rPr lang="en-US" altLang="zh-CN" sz="1800" dirty="0">
                    <a:solidFill>
                      <a:srgbClr val="FFFF00"/>
                    </a:solidFill>
                  </a:rPr>
                  <a:t>  3</a:t>
                </a:r>
              </a:p>
              <a:p>
                <a:pPr>
                  <a:lnSpc>
                    <a:spcPct val="145000"/>
                  </a:lnSpc>
                </a:pPr>
                <a:r>
                  <a:rPr lang="en-US" altLang="zh-CN" sz="1800" dirty="0">
                    <a:solidFill>
                      <a:srgbClr val="FFFF00"/>
                    </a:solidFill>
                  </a:rPr>
                  <a:t>  4</a:t>
                </a:r>
              </a:p>
              <a:p>
                <a:pPr>
                  <a:lnSpc>
                    <a:spcPct val="145000"/>
                  </a:lnSpc>
                </a:pPr>
                <a:r>
                  <a:rPr lang="en-US" altLang="zh-CN" sz="1800" dirty="0">
                    <a:solidFill>
                      <a:srgbClr val="FFFF00"/>
                    </a:solidFill>
                    <a:cs typeface="Times New Roman" pitchFamily="18" charset="0"/>
                  </a:rPr>
                  <a:t>  :</a:t>
                </a:r>
              </a:p>
              <a:p>
                <a:pPr>
                  <a:lnSpc>
                    <a:spcPct val="145000"/>
                  </a:lnSpc>
                </a:pPr>
                <a:r>
                  <a:rPr lang="en-US" altLang="zh-CN" sz="1800" dirty="0">
                    <a:solidFill>
                      <a:srgbClr val="FFFF00"/>
                    </a:solidFill>
                    <a:cs typeface="Times New Roman" pitchFamily="18" charset="0"/>
                  </a:rPr>
                  <a:t>  :</a:t>
                </a:r>
                <a:endParaRPr lang="en-US" altLang="zh-CN" sz="1800" dirty="0">
                  <a:solidFill>
                    <a:srgbClr val="FFFF00"/>
                  </a:solidFill>
                </a:endParaRPr>
              </a:p>
              <a:p>
                <a:pPr>
                  <a:lnSpc>
                    <a:spcPct val="145000"/>
                  </a:lnSpc>
                </a:pPr>
                <a:r>
                  <a:rPr lang="en-US" altLang="zh-CN" sz="1800" dirty="0">
                    <a:solidFill>
                      <a:srgbClr val="FFFF00"/>
                    </a:solidFill>
                  </a:rPr>
                  <a:t>30</a:t>
                </a:r>
              </a:p>
            </p:txBody>
          </p:sp>
          <p:sp>
            <p:nvSpPr>
              <p:cNvPr id="30" name="Rectangle 63">
                <a:extLst>
                  <a:ext uri="{FF2B5EF4-FFF2-40B4-BE49-F238E27FC236}">
                    <a16:creationId xmlns:a16="http://schemas.microsoft.com/office/drawing/2014/main" id="{D55BC46D-6187-6C5A-38FE-50942620AB37}"/>
                  </a:ext>
                </a:extLst>
              </p:cNvPr>
              <p:cNvSpPr>
                <a:spLocks noChangeArrowheads="1"/>
              </p:cNvSpPr>
              <p:nvPr/>
            </p:nvSpPr>
            <p:spPr bwMode="auto">
              <a:xfrm>
                <a:off x="4044" y="2400"/>
                <a:ext cx="367" cy="242"/>
              </a:xfrm>
              <a:prstGeom prst="rect">
                <a:avLst/>
              </a:prstGeom>
              <a:noFill/>
              <a:ln w="12700" cap="sq">
                <a:noFill/>
                <a:miter lim="800000"/>
                <a:headEnd type="none" w="sm" len="sm"/>
                <a:tailEnd type="none" w="sm" len="sm"/>
              </a:ln>
            </p:spPr>
            <p:txBody>
              <a:bodyPr wrap="none">
                <a:spAutoFit/>
              </a:bodyPr>
              <a:lstStyle/>
              <a:p>
                <a:r>
                  <a:rPr lang="en-US" altLang="zh-CN" sz="1900">
                    <a:solidFill>
                      <a:schemeClr val="bg1"/>
                    </a:solidFill>
                    <a:cs typeface="Times New Roman" pitchFamily="18" charset="0"/>
                  </a:rPr>
                  <a:t>……</a:t>
                </a:r>
              </a:p>
            </p:txBody>
          </p:sp>
        </p:grpSp>
      </p:grpSp>
      <p:grpSp>
        <p:nvGrpSpPr>
          <p:cNvPr id="31" name="Group 77">
            <a:extLst>
              <a:ext uri="{FF2B5EF4-FFF2-40B4-BE49-F238E27FC236}">
                <a16:creationId xmlns:a16="http://schemas.microsoft.com/office/drawing/2014/main" id="{7BB53101-3274-7207-648A-8A77AB4501D1}"/>
              </a:ext>
            </a:extLst>
          </p:cNvPr>
          <p:cNvGrpSpPr>
            <a:grpSpLocks/>
          </p:cNvGrpSpPr>
          <p:nvPr/>
        </p:nvGrpSpPr>
        <p:grpSpPr bwMode="auto">
          <a:xfrm>
            <a:off x="1131888" y="1773238"/>
            <a:ext cx="3694112" cy="3136900"/>
            <a:chOff x="3134" y="1071"/>
            <a:chExt cx="2327" cy="1976"/>
          </a:xfrm>
        </p:grpSpPr>
        <p:sp>
          <p:nvSpPr>
            <p:cNvPr id="32" name="Text Box 78">
              <a:extLst>
                <a:ext uri="{FF2B5EF4-FFF2-40B4-BE49-F238E27FC236}">
                  <a16:creationId xmlns:a16="http://schemas.microsoft.com/office/drawing/2014/main" id="{A05CBC77-2B28-43F1-A7A9-AB5165B2616E}"/>
                </a:ext>
              </a:extLst>
            </p:cNvPr>
            <p:cNvSpPr txBox="1">
              <a:spLocks noChangeArrowheads="1"/>
            </p:cNvSpPr>
            <p:nvPr/>
          </p:nvSpPr>
          <p:spPr bwMode="auto">
            <a:xfrm>
              <a:off x="3134" y="1071"/>
              <a:ext cx="2327" cy="240"/>
            </a:xfrm>
            <a:prstGeom prst="rect">
              <a:avLst/>
            </a:prstGeom>
            <a:noFill/>
            <a:ln w="12700" cap="sq">
              <a:noFill/>
              <a:miter lim="800000"/>
              <a:headEnd type="none" w="sm" len="sm"/>
              <a:tailEnd type="none" w="sm" len="sm"/>
            </a:ln>
            <a:effectLst/>
          </p:spPr>
          <p:txBody>
            <a:bodyPr>
              <a:spAutoFit/>
            </a:bodyPr>
            <a:lstStyle/>
            <a:p>
              <a:r>
                <a:rPr lang="en-US" altLang="zh-CN" sz="1900" dirty="0">
                  <a:solidFill>
                    <a:srgbClr val="FFFF00"/>
                  </a:solidFill>
                  <a:latin typeface="黑体" pitchFamily="49" charset="-122"/>
                  <a:ea typeface="黑体" pitchFamily="49" charset="-122"/>
                </a:rPr>
                <a:t> </a:t>
              </a:r>
              <a:r>
                <a:rPr lang="zh-CN" altLang="en-US" sz="1900" dirty="0">
                  <a:solidFill>
                    <a:srgbClr val="FFFF00"/>
                  </a:solidFill>
                  <a:latin typeface="黑体" pitchFamily="49" charset="-122"/>
                  <a:ea typeface="黑体" pitchFamily="49" charset="-122"/>
                </a:rPr>
                <a:t>学号    姓名  性别   </a:t>
              </a:r>
              <a:r>
                <a:rPr lang="en-US" altLang="zh-CN" sz="1900" dirty="0">
                  <a:solidFill>
                    <a:srgbClr val="FFFF00"/>
                  </a:solidFill>
                  <a:ea typeface="黑体" pitchFamily="49" charset="-122"/>
                </a:rPr>
                <a:t>…</a:t>
              </a:r>
              <a:endParaRPr lang="en-US" altLang="zh-CN" sz="1900" dirty="0">
                <a:solidFill>
                  <a:srgbClr val="FFFF00"/>
                </a:solidFill>
                <a:latin typeface="黑体" pitchFamily="49" charset="-122"/>
                <a:ea typeface="黑体" pitchFamily="49" charset="-122"/>
              </a:endParaRPr>
            </a:p>
          </p:txBody>
        </p:sp>
        <p:sp>
          <p:nvSpPr>
            <p:cNvPr id="33" name="Text Box 79">
              <a:extLst>
                <a:ext uri="{FF2B5EF4-FFF2-40B4-BE49-F238E27FC236}">
                  <a16:creationId xmlns:a16="http://schemas.microsoft.com/office/drawing/2014/main" id="{3F959115-ECF5-025B-0B5F-1DBBD863BFC7}"/>
                </a:ext>
              </a:extLst>
            </p:cNvPr>
            <p:cNvSpPr txBox="1">
              <a:spLocks noChangeArrowheads="1"/>
            </p:cNvSpPr>
            <p:nvPr/>
          </p:nvSpPr>
          <p:spPr bwMode="auto">
            <a:xfrm>
              <a:off x="3211" y="1298"/>
              <a:ext cx="2028" cy="250"/>
            </a:xfrm>
            <a:prstGeom prst="rect">
              <a:avLst/>
            </a:prstGeom>
            <a:noFill/>
            <a:ln w="12700" cap="sq">
              <a:noFill/>
              <a:miter lim="800000"/>
              <a:headEnd type="none" w="sm" len="sm"/>
              <a:tailEnd type="none" w="sm" len="sm"/>
            </a:ln>
          </p:spPr>
          <p:txBody>
            <a:bodyPr>
              <a:spAutoFit/>
            </a:bodyPr>
            <a:lstStyle/>
            <a:p>
              <a:r>
                <a:rPr lang="en-US" altLang="zh-CN" sz="2000" dirty="0">
                  <a:solidFill>
                    <a:schemeClr val="bg1"/>
                  </a:solidFill>
                  <a:ea typeface="楷体_GB2312" pitchFamily="49" charset="-122"/>
                </a:rPr>
                <a:t>99001</a:t>
              </a:r>
              <a:r>
                <a:rPr lang="en-US" altLang="zh-CN" sz="2000" dirty="0">
                  <a:solidFill>
                    <a:schemeClr val="bg1"/>
                  </a:solidFill>
                  <a:latin typeface="楷体_GB2312" pitchFamily="49" charset="-122"/>
                  <a:ea typeface="楷体_GB2312" pitchFamily="49" charset="-122"/>
                </a:rPr>
                <a:t>  </a:t>
              </a:r>
              <a:r>
                <a:rPr lang="zh-CN" altLang="en-US" sz="2000" dirty="0">
                  <a:solidFill>
                    <a:schemeClr val="bg1"/>
                  </a:solidFill>
                  <a:latin typeface="楷体_GB2312" pitchFamily="49" charset="-122"/>
                  <a:ea typeface="楷体_GB2312" pitchFamily="49" charset="-122"/>
                </a:rPr>
                <a:t>张 云   女    </a:t>
              </a:r>
              <a:r>
                <a:rPr lang="en-US" altLang="zh-CN" sz="2000" dirty="0">
                  <a:solidFill>
                    <a:schemeClr val="bg1"/>
                  </a:solidFill>
                  <a:ea typeface="楷体_GB2312" pitchFamily="49" charset="-122"/>
                </a:rPr>
                <a:t>…</a:t>
              </a:r>
              <a:endParaRPr lang="en-US" altLang="zh-CN" sz="2000" dirty="0">
                <a:solidFill>
                  <a:schemeClr val="bg1"/>
                </a:solidFill>
                <a:latin typeface="楷体_GB2312" pitchFamily="49" charset="-122"/>
                <a:ea typeface="楷体_GB2312" pitchFamily="49" charset="-122"/>
              </a:endParaRPr>
            </a:p>
          </p:txBody>
        </p:sp>
        <p:sp>
          <p:nvSpPr>
            <p:cNvPr id="34" name="Text Box 80">
              <a:extLst>
                <a:ext uri="{FF2B5EF4-FFF2-40B4-BE49-F238E27FC236}">
                  <a16:creationId xmlns:a16="http://schemas.microsoft.com/office/drawing/2014/main" id="{F5157E76-96EF-F5C2-6592-1D192C08DFA8}"/>
                </a:ext>
              </a:extLst>
            </p:cNvPr>
            <p:cNvSpPr txBox="1">
              <a:spLocks noChangeArrowheads="1"/>
            </p:cNvSpPr>
            <p:nvPr/>
          </p:nvSpPr>
          <p:spPr bwMode="auto">
            <a:xfrm>
              <a:off x="3208" y="1797"/>
              <a:ext cx="2001" cy="250"/>
            </a:xfrm>
            <a:prstGeom prst="rect">
              <a:avLst/>
            </a:prstGeom>
            <a:noFill/>
            <a:ln w="12700" cap="sq">
              <a:noFill/>
              <a:miter lim="800000"/>
              <a:headEnd type="none" w="sm" len="sm"/>
              <a:tailEnd type="none" w="sm" len="sm"/>
            </a:ln>
          </p:spPr>
          <p:txBody>
            <a:bodyPr>
              <a:spAutoFit/>
            </a:bodyPr>
            <a:lstStyle/>
            <a:p>
              <a:r>
                <a:rPr lang="en-US" altLang="zh-CN" sz="2000" dirty="0">
                  <a:solidFill>
                    <a:schemeClr val="bg1"/>
                  </a:solidFill>
                  <a:ea typeface="楷体_GB2312" pitchFamily="49" charset="-122"/>
                </a:rPr>
                <a:t>99003</a:t>
              </a:r>
              <a:r>
                <a:rPr lang="en-US" altLang="zh-CN" sz="2000" dirty="0">
                  <a:solidFill>
                    <a:schemeClr val="bg1"/>
                  </a:solidFill>
                  <a:latin typeface="楷体_GB2312" pitchFamily="49" charset="-122"/>
                  <a:ea typeface="楷体_GB2312" pitchFamily="49" charset="-122"/>
                </a:rPr>
                <a:t>  </a:t>
              </a:r>
              <a:r>
                <a:rPr lang="zh-CN" altLang="en-US" sz="2000" dirty="0">
                  <a:solidFill>
                    <a:schemeClr val="bg1"/>
                  </a:solidFill>
                  <a:latin typeface="楷体_GB2312" pitchFamily="49" charset="-122"/>
                  <a:ea typeface="楷体_GB2312" pitchFamily="49" charset="-122"/>
                </a:rPr>
                <a:t>李 军   男    </a:t>
              </a:r>
              <a:r>
                <a:rPr lang="en-US" altLang="zh-CN" sz="2000" dirty="0">
                  <a:solidFill>
                    <a:schemeClr val="bg1"/>
                  </a:solidFill>
                  <a:ea typeface="楷体_GB2312" pitchFamily="49" charset="-122"/>
                </a:rPr>
                <a:t>…</a:t>
              </a:r>
              <a:endParaRPr lang="en-US" altLang="zh-CN" sz="2000" dirty="0">
                <a:solidFill>
                  <a:schemeClr val="bg1"/>
                </a:solidFill>
                <a:latin typeface="楷体_GB2312" pitchFamily="49" charset="-122"/>
                <a:ea typeface="楷体_GB2312" pitchFamily="49" charset="-122"/>
              </a:endParaRPr>
            </a:p>
          </p:txBody>
        </p:sp>
        <p:sp>
          <p:nvSpPr>
            <p:cNvPr id="35" name="Text Box 81">
              <a:extLst>
                <a:ext uri="{FF2B5EF4-FFF2-40B4-BE49-F238E27FC236}">
                  <a16:creationId xmlns:a16="http://schemas.microsoft.com/office/drawing/2014/main" id="{FE0EA535-2754-1FBA-049A-17658F6DBCE7}"/>
                </a:ext>
              </a:extLst>
            </p:cNvPr>
            <p:cNvSpPr txBox="1">
              <a:spLocks noChangeArrowheads="1"/>
            </p:cNvSpPr>
            <p:nvPr/>
          </p:nvSpPr>
          <p:spPr bwMode="auto">
            <a:xfrm>
              <a:off x="3205" y="2024"/>
              <a:ext cx="1951" cy="250"/>
            </a:xfrm>
            <a:prstGeom prst="rect">
              <a:avLst/>
            </a:prstGeom>
            <a:noFill/>
            <a:ln w="12700" cap="sq">
              <a:noFill/>
              <a:miter lim="800000"/>
              <a:headEnd type="none" w="sm" len="sm"/>
              <a:tailEnd type="none" w="sm" len="sm"/>
            </a:ln>
          </p:spPr>
          <p:txBody>
            <a:bodyPr>
              <a:spAutoFit/>
            </a:bodyPr>
            <a:lstStyle/>
            <a:p>
              <a:r>
                <a:rPr lang="en-US" altLang="zh-CN" sz="2000" dirty="0">
                  <a:solidFill>
                    <a:schemeClr val="bg1"/>
                  </a:solidFill>
                  <a:ea typeface="楷体_GB2312" pitchFamily="49" charset="-122"/>
                </a:rPr>
                <a:t>99004</a:t>
              </a:r>
              <a:r>
                <a:rPr lang="en-US" altLang="zh-CN" sz="2000" dirty="0">
                  <a:solidFill>
                    <a:schemeClr val="bg1"/>
                  </a:solidFill>
                  <a:latin typeface="楷体_GB2312" pitchFamily="49" charset="-122"/>
                  <a:ea typeface="楷体_GB2312" pitchFamily="49" charset="-122"/>
                </a:rPr>
                <a:t>  </a:t>
              </a:r>
              <a:r>
                <a:rPr lang="zh-CN" altLang="en-US" sz="2000" dirty="0">
                  <a:solidFill>
                    <a:schemeClr val="bg1"/>
                  </a:solidFill>
                  <a:latin typeface="楷体_GB2312" pitchFamily="49" charset="-122"/>
                  <a:ea typeface="楷体_GB2312" pitchFamily="49" charset="-122"/>
                </a:rPr>
                <a:t>汪 敏   女    </a:t>
              </a:r>
              <a:r>
                <a:rPr lang="en-US" altLang="zh-CN" sz="2000" dirty="0">
                  <a:solidFill>
                    <a:schemeClr val="bg1"/>
                  </a:solidFill>
                  <a:ea typeface="楷体_GB2312" pitchFamily="49" charset="-122"/>
                </a:rPr>
                <a:t>…</a:t>
              </a:r>
              <a:endParaRPr lang="en-US" altLang="zh-CN" sz="2000" dirty="0">
                <a:solidFill>
                  <a:schemeClr val="bg1"/>
                </a:solidFill>
                <a:latin typeface="楷体_GB2312" pitchFamily="49" charset="-122"/>
                <a:ea typeface="楷体_GB2312" pitchFamily="49" charset="-122"/>
              </a:endParaRPr>
            </a:p>
          </p:txBody>
        </p:sp>
        <p:sp>
          <p:nvSpPr>
            <p:cNvPr id="36" name="Text Box 82">
              <a:extLst>
                <a:ext uri="{FF2B5EF4-FFF2-40B4-BE49-F238E27FC236}">
                  <a16:creationId xmlns:a16="http://schemas.microsoft.com/office/drawing/2014/main" id="{43369679-F105-A9CD-CB44-ECD42AF21649}"/>
                </a:ext>
              </a:extLst>
            </p:cNvPr>
            <p:cNvSpPr txBox="1">
              <a:spLocks noChangeArrowheads="1"/>
            </p:cNvSpPr>
            <p:nvPr/>
          </p:nvSpPr>
          <p:spPr bwMode="auto">
            <a:xfrm>
              <a:off x="3214" y="2795"/>
              <a:ext cx="1742" cy="252"/>
            </a:xfrm>
            <a:prstGeom prst="rect">
              <a:avLst/>
            </a:prstGeom>
            <a:noFill/>
            <a:ln w="12700" cap="sq">
              <a:noFill/>
              <a:miter lim="800000"/>
              <a:headEnd type="none" w="sm" len="sm"/>
              <a:tailEnd type="none" w="sm" len="sm"/>
            </a:ln>
          </p:spPr>
          <p:txBody>
            <a:bodyPr wrap="none">
              <a:spAutoFit/>
            </a:bodyPr>
            <a:lstStyle/>
            <a:p>
              <a:r>
                <a:rPr lang="en-US" altLang="zh-CN" sz="2000" dirty="0">
                  <a:solidFill>
                    <a:schemeClr val="bg1"/>
                  </a:solidFill>
                  <a:ea typeface="楷体_GB2312" pitchFamily="49" charset="-122"/>
                </a:rPr>
                <a:t>99030</a:t>
              </a:r>
              <a:r>
                <a:rPr lang="en-US" altLang="zh-CN" sz="2000" dirty="0">
                  <a:solidFill>
                    <a:schemeClr val="bg1"/>
                  </a:solidFill>
                  <a:latin typeface="楷体_GB2312" pitchFamily="49" charset="-122"/>
                  <a:ea typeface="楷体_GB2312" pitchFamily="49" charset="-122"/>
                </a:rPr>
                <a:t> </a:t>
              </a:r>
              <a:r>
                <a:rPr lang="zh-CN" altLang="en-US" sz="2000" dirty="0">
                  <a:solidFill>
                    <a:schemeClr val="bg1"/>
                  </a:solidFill>
                  <a:latin typeface="楷体_GB2312" pitchFamily="49" charset="-122"/>
                  <a:ea typeface="楷体_GB2312" pitchFamily="49" charset="-122"/>
                </a:rPr>
                <a:t>刘小春  男    </a:t>
              </a:r>
              <a:r>
                <a:rPr lang="en-US" altLang="zh-CN" sz="2000" dirty="0">
                  <a:solidFill>
                    <a:schemeClr val="bg1"/>
                  </a:solidFill>
                  <a:ea typeface="楷体_GB2312" pitchFamily="49" charset="-122"/>
                </a:rPr>
                <a:t>…</a:t>
              </a:r>
              <a:endParaRPr lang="en-US" altLang="zh-CN" sz="2000" dirty="0">
                <a:solidFill>
                  <a:schemeClr val="bg1"/>
                </a:solidFill>
                <a:latin typeface="楷体_GB2312" pitchFamily="49" charset="-122"/>
                <a:ea typeface="楷体_GB2312" pitchFamily="49" charset="-122"/>
              </a:endParaRPr>
            </a:p>
          </p:txBody>
        </p:sp>
        <p:sp>
          <p:nvSpPr>
            <p:cNvPr id="37" name="Text Box 83">
              <a:extLst>
                <a:ext uri="{FF2B5EF4-FFF2-40B4-BE49-F238E27FC236}">
                  <a16:creationId xmlns:a16="http://schemas.microsoft.com/office/drawing/2014/main" id="{07132CC2-3045-5734-B9E7-425C49725723}"/>
                </a:ext>
              </a:extLst>
            </p:cNvPr>
            <p:cNvSpPr txBox="1">
              <a:spLocks noChangeArrowheads="1"/>
            </p:cNvSpPr>
            <p:nvPr/>
          </p:nvSpPr>
          <p:spPr bwMode="auto">
            <a:xfrm>
              <a:off x="3243" y="2384"/>
              <a:ext cx="2041" cy="242"/>
            </a:xfrm>
            <a:prstGeom prst="rect">
              <a:avLst/>
            </a:prstGeom>
            <a:noFill/>
            <a:ln w="12700" cap="sq">
              <a:noFill/>
              <a:miter lim="800000"/>
              <a:headEnd type="none" w="sm" len="sm"/>
              <a:tailEnd type="none" w="sm" len="sm"/>
            </a:ln>
          </p:spPr>
          <p:txBody>
            <a:bodyPr>
              <a:spAutoFit/>
            </a:bodyPr>
            <a:lstStyle/>
            <a:p>
              <a:r>
                <a:rPr lang="en-US" altLang="zh-CN" sz="1900" dirty="0">
                  <a:solidFill>
                    <a:schemeClr val="bg1"/>
                  </a:solidFill>
                  <a:cs typeface="Times New Roman" pitchFamily="18" charset="0"/>
                </a:rPr>
                <a:t>……         …     …   </a:t>
              </a:r>
              <a:r>
                <a:rPr lang="zh-CN" altLang="en-US" sz="1900" dirty="0">
                  <a:solidFill>
                    <a:schemeClr val="bg1"/>
                  </a:solidFill>
                  <a:cs typeface="Times New Roman" pitchFamily="18" charset="0"/>
                </a:rPr>
                <a:t> </a:t>
              </a:r>
              <a:r>
                <a:rPr lang="en-US" altLang="zh-CN" sz="1900" dirty="0">
                  <a:solidFill>
                    <a:schemeClr val="bg1"/>
                  </a:solidFill>
                  <a:cs typeface="Times New Roman" pitchFamily="18" charset="0"/>
                </a:rPr>
                <a:t>…</a:t>
              </a:r>
            </a:p>
          </p:txBody>
        </p:sp>
        <p:sp>
          <p:nvSpPr>
            <p:cNvPr id="38" name="Line 84">
              <a:extLst>
                <a:ext uri="{FF2B5EF4-FFF2-40B4-BE49-F238E27FC236}">
                  <a16:creationId xmlns:a16="http://schemas.microsoft.com/office/drawing/2014/main" id="{ECF25239-9935-EC02-DEAF-100AB53DD8F3}"/>
                </a:ext>
              </a:extLst>
            </p:cNvPr>
            <p:cNvSpPr>
              <a:spLocks noChangeShapeType="1"/>
            </p:cNvSpPr>
            <p:nvPr/>
          </p:nvSpPr>
          <p:spPr bwMode="auto">
            <a:xfrm>
              <a:off x="3198" y="1298"/>
              <a:ext cx="2131" cy="0"/>
            </a:xfrm>
            <a:prstGeom prst="line">
              <a:avLst/>
            </a:prstGeom>
            <a:noFill/>
            <a:ln w="31750" cap="sq">
              <a:solidFill>
                <a:schemeClr val="bg1"/>
              </a:solidFill>
              <a:round/>
              <a:headEnd type="none" w="sm" len="sm"/>
              <a:tailEnd type="none" w="sm" len="sm"/>
            </a:ln>
          </p:spPr>
          <p:txBody>
            <a:bodyPr/>
            <a:lstStyle/>
            <a:p>
              <a:endParaRPr lang="zh-CN" altLang="en-US">
                <a:solidFill>
                  <a:schemeClr val="bg1"/>
                </a:solidFill>
              </a:endParaRPr>
            </a:p>
          </p:txBody>
        </p:sp>
        <p:sp>
          <p:nvSpPr>
            <p:cNvPr id="39" name="Line 85">
              <a:extLst>
                <a:ext uri="{FF2B5EF4-FFF2-40B4-BE49-F238E27FC236}">
                  <a16:creationId xmlns:a16="http://schemas.microsoft.com/office/drawing/2014/main" id="{BC1EDB29-1F6B-68DC-A20F-093A87D6E793}"/>
                </a:ext>
              </a:extLst>
            </p:cNvPr>
            <p:cNvSpPr>
              <a:spLocks noChangeShapeType="1"/>
            </p:cNvSpPr>
            <p:nvPr/>
          </p:nvSpPr>
          <p:spPr bwMode="auto">
            <a:xfrm>
              <a:off x="3184" y="3043"/>
              <a:ext cx="2131" cy="0"/>
            </a:xfrm>
            <a:prstGeom prst="line">
              <a:avLst/>
            </a:prstGeom>
            <a:noFill/>
            <a:ln w="31750" cap="sq">
              <a:solidFill>
                <a:schemeClr val="bg1"/>
              </a:solidFill>
              <a:round/>
              <a:headEnd type="none" w="sm" len="sm"/>
              <a:tailEnd type="none" w="sm" len="sm"/>
            </a:ln>
          </p:spPr>
          <p:txBody>
            <a:bodyPr/>
            <a:lstStyle/>
            <a:p>
              <a:endParaRPr lang="zh-CN" altLang="en-US">
                <a:solidFill>
                  <a:schemeClr val="bg1"/>
                </a:solidFill>
              </a:endParaRPr>
            </a:p>
          </p:txBody>
        </p:sp>
        <p:sp>
          <p:nvSpPr>
            <p:cNvPr id="40" name="Line 86">
              <a:extLst>
                <a:ext uri="{FF2B5EF4-FFF2-40B4-BE49-F238E27FC236}">
                  <a16:creationId xmlns:a16="http://schemas.microsoft.com/office/drawing/2014/main" id="{05F26A28-8512-0668-366F-AF8141D99482}"/>
                </a:ext>
              </a:extLst>
            </p:cNvPr>
            <p:cNvSpPr>
              <a:spLocks noChangeShapeType="1"/>
            </p:cNvSpPr>
            <p:nvPr/>
          </p:nvSpPr>
          <p:spPr bwMode="auto">
            <a:xfrm>
              <a:off x="3198" y="1560"/>
              <a:ext cx="2131" cy="0"/>
            </a:xfrm>
            <a:prstGeom prst="line">
              <a:avLst/>
            </a:prstGeom>
            <a:noFill/>
            <a:ln w="22225" cap="sq">
              <a:solidFill>
                <a:schemeClr val="bg1"/>
              </a:solidFill>
              <a:round/>
              <a:headEnd type="none" w="sm" len="sm"/>
              <a:tailEnd type="none" w="sm" len="sm"/>
            </a:ln>
          </p:spPr>
          <p:txBody>
            <a:bodyPr/>
            <a:lstStyle/>
            <a:p>
              <a:endParaRPr lang="zh-CN" altLang="en-US">
                <a:solidFill>
                  <a:schemeClr val="bg1"/>
                </a:solidFill>
              </a:endParaRPr>
            </a:p>
          </p:txBody>
        </p:sp>
        <p:sp>
          <p:nvSpPr>
            <p:cNvPr id="41" name="Line 87">
              <a:extLst>
                <a:ext uri="{FF2B5EF4-FFF2-40B4-BE49-F238E27FC236}">
                  <a16:creationId xmlns:a16="http://schemas.microsoft.com/office/drawing/2014/main" id="{BCDD30DB-DE7E-F671-7EAF-9FD6A5B74483}"/>
                </a:ext>
              </a:extLst>
            </p:cNvPr>
            <p:cNvSpPr>
              <a:spLocks noChangeShapeType="1"/>
            </p:cNvSpPr>
            <p:nvPr/>
          </p:nvSpPr>
          <p:spPr bwMode="auto">
            <a:xfrm>
              <a:off x="3198" y="1805"/>
              <a:ext cx="2131" cy="0"/>
            </a:xfrm>
            <a:prstGeom prst="line">
              <a:avLst/>
            </a:prstGeom>
            <a:noFill/>
            <a:ln w="22225" cap="sq">
              <a:solidFill>
                <a:schemeClr val="bg1"/>
              </a:solidFill>
              <a:round/>
              <a:headEnd type="none" w="sm" len="sm"/>
              <a:tailEnd type="none" w="sm" len="sm"/>
            </a:ln>
          </p:spPr>
          <p:txBody>
            <a:bodyPr/>
            <a:lstStyle/>
            <a:p>
              <a:endParaRPr lang="zh-CN" altLang="en-US">
                <a:solidFill>
                  <a:schemeClr val="bg1"/>
                </a:solidFill>
              </a:endParaRPr>
            </a:p>
          </p:txBody>
        </p:sp>
        <p:sp>
          <p:nvSpPr>
            <p:cNvPr id="42" name="Line 88">
              <a:extLst>
                <a:ext uri="{FF2B5EF4-FFF2-40B4-BE49-F238E27FC236}">
                  <a16:creationId xmlns:a16="http://schemas.microsoft.com/office/drawing/2014/main" id="{F0CC616A-B7E3-A915-0F48-132B0AAF660E}"/>
                </a:ext>
              </a:extLst>
            </p:cNvPr>
            <p:cNvSpPr>
              <a:spLocks noChangeShapeType="1"/>
            </p:cNvSpPr>
            <p:nvPr/>
          </p:nvSpPr>
          <p:spPr bwMode="auto">
            <a:xfrm>
              <a:off x="3195" y="2045"/>
              <a:ext cx="2131" cy="0"/>
            </a:xfrm>
            <a:prstGeom prst="line">
              <a:avLst/>
            </a:prstGeom>
            <a:noFill/>
            <a:ln w="22225" cap="sq">
              <a:solidFill>
                <a:schemeClr val="bg1"/>
              </a:solidFill>
              <a:round/>
              <a:headEnd type="none" w="sm" len="sm"/>
              <a:tailEnd type="none" w="sm" len="sm"/>
            </a:ln>
          </p:spPr>
          <p:txBody>
            <a:bodyPr/>
            <a:lstStyle/>
            <a:p>
              <a:endParaRPr lang="zh-CN" altLang="en-US">
                <a:solidFill>
                  <a:schemeClr val="bg1"/>
                </a:solidFill>
              </a:endParaRPr>
            </a:p>
          </p:txBody>
        </p:sp>
        <p:sp>
          <p:nvSpPr>
            <p:cNvPr id="43" name="Line 89">
              <a:extLst>
                <a:ext uri="{FF2B5EF4-FFF2-40B4-BE49-F238E27FC236}">
                  <a16:creationId xmlns:a16="http://schemas.microsoft.com/office/drawing/2014/main" id="{F06E06B2-00F7-EA64-F937-4753965A8000}"/>
                </a:ext>
              </a:extLst>
            </p:cNvPr>
            <p:cNvSpPr>
              <a:spLocks noChangeShapeType="1"/>
            </p:cNvSpPr>
            <p:nvPr/>
          </p:nvSpPr>
          <p:spPr bwMode="auto">
            <a:xfrm>
              <a:off x="3190" y="2296"/>
              <a:ext cx="2131" cy="0"/>
            </a:xfrm>
            <a:prstGeom prst="line">
              <a:avLst/>
            </a:prstGeom>
            <a:noFill/>
            <a:ln w="22225" cap="sq">
              <a:solidFill>
                <a:schemeClr val="bg1"/>
              </a:solidFill>
              <a:round/>
              <a:headEnd type="none" w="sm" len="sm"/>
              <a:tailEnd type="none" w="sm" len="sm"/>
            </a:ln>
          </p:spPr>
          <p:txBody>
            <a:bodyPr/>
            <a:lstStyle/>
            <a:p>
              <a:endParaRPr lang="zh-CN" altLang="en-US">
                <a:solidFill>
                  <a:schemeClr val="bg1"/>
                </a:solidFill>
              </a:endParaRPr>
            </a:p>
          </p:txBody>
        </p:sp>
        <p:sp>
          <p:nvSpPr>
            <p:cNvPr id="44" name="Line 90">
              <a:extLst>
                <a:ext uri="{FF2B5EF4-FFF2-40B4-BE49-F238E27FC236}">
                  <a16:creationId xmlns:a16="http://schemas.microsoft.com/office/drawing/2014/main" id="{43FEA502-043E-C24A-856C-53D9BDA5019A}"/>
                </a:ext>
              </a:extLst>
            </p:cNvPr>
            <p:cNvSpPr>
              <a:spLocks noChangeShapeType="1"/>
            </p:cNvSpPr>
            <p:nvPr/>
          </p:nvSpPr>
          <p:spPr bwMode="auto">
            <a:xfrm>
              <a:off x="3190" y="2803"/>
              <a:ext cx="2131" cy="0"/>
            </a:xfrm>
            <a:prstGeom prst="line">
              <a:avLst/>
            </a:prstGeom>
            <a:noFill/>
            <a:ln w="22225" cap="sq">
              <a:solidFill>
                <a:schemeClr val="bg1"/>
              </a:solidFill>
              <a:round/>
              <a:headEnd type="none" w="sm" len="sm"/>
              <a:tailEnd type="none" w="sm" len="sm"/>
            </a:ln>
          </p:spPr>
          <p:txBody>
            <a:bodyPr/>
            <a:lstStyle/>
            <a:p>
              <a:endParaRPr lang="zh-CN" altLang="en-US">
                <a:solidFill>
                  <a:schemeClr val="bg1"/>
                </a:solidFill>
              </a:endParaRPr>
            </a:p>
          </p:txBody>
        </p:sp>
        <p:sp>
          <p:nvSpPr>
            <p:cNvPr id="45" name="Line 91">
              <a:extLst>
                <a:ext uri="{FF2B5EF4-FFF2-40B4-BE49-F238E27FC236}">
                  <a16:creationId xmlns:a16="http://schemas.microsoft.com/office/drawing/2014/main" id="{FA285C8A-2974-E75C-16F6-C77D58BA82AA}"/>
                </a:ext>
              </a:extLst>
            </p:cNvPr>
            <p:cNvSpPr>
              <a:spLocks noChangeShapeType="1"/>
            </p:cNvSpPr>
            <p:nvPr/>
          </p:nvSpPr>
          <p:spPr bwMode="auto">
            <a:xfrm rot="-5400000" flipH="1" flipV="1">
              <a:off x="2322" y="2169"/>
              <a:ext cx="1723" cy="0"/>
            </a:xfrm>
            <a:prstGeom prst="line">
              <a:avLst/>
            </a:prstGeom>
            <a:noFill/>
            <a:ln w="34925" cap="sq">
              <a:solidFill>
                <a:schemeClr val="bg1"/>
              </a:solidFill>
              <a:round/>
              <a:headEnd type="none" w="sm" len="sm"/>
              <a:tailEnd type="none" w="sm" len="sm"/>
            </a:ln>
          </p:spPr>
          <p:txBody>
            <a:bodyPr/>
            <a:lstStyle/>
            <a:p>
              <a:endParaRPr lang="zh-CN" altLang="en-US">
                <a:solidFill>
                  <a:schemeClr val="bg1"/>
                </a:solidFill>
              </a:endParaRPr>
            </a:p>
          </p:txBody>
        </p:sp>
        <p:sp>
          <p:nvSpPr>
            <p:cNvPr id="46" name="Line 92">
              <a:extLst>
                <a:ext uri="{FF2B5EF4-FFF2-40B4-BE49-F238E27FC236}">
                  <a16:creationId xmlns:a16="http://schemas.microsoft.com/office/drawing/2014/main" id="{544122B5-EC90-D542-831E-4ABD57A10EC1}"/>
                </a:ext>
              </a:extLst>
            </p:cNvPr>
            <p:cNvSpPr>
              <a:spLocks noChangeShapeType="1"/>
            </p:cNvSpPr>
            <p:nvPr/>
          </p:nvSpPr>
          <p:spPr bwMode="auto">
            <a:xfrm rot="-5400000" flipH="1" flipV="1">
              <a:off x="4459" y="2160"/>
              <a:ext cx="1723" cy="0"/>
            </a:xfrm>
            <a:prstGeom prst="line">
              <a:avLst/>
            </a:prstGeom>
            <a:noFill/>
            <a:ln w="34925" cap="sq">
              <a:solidFill>
                <a:schemeClr val="bg1"/>
              </a:solidFill>
              <a:round/>
              <a:headEnd type="none" w="sm" len="sm"/>
              <a:tailEnd type="none" w="sm" len="sm"/>
            </a:ln>
          </p:spPr>
          <p:txBody>
            <a:bodyPr/>
            <a:lstStyle/>
            <a:p>
              <a:endParaRPr lang="zh-CN" altLang="en-US">
                <a:solidFill>
                  <a:schemeClr val="bg1"/>
                </a:solidFill>
              </a:endParaRPr>
            </a:p>
          </p:txBody>
        </p:sp>
        <p:sp>
          <p:nvSpPr>
            <p:cNvPr id="47" name="Text Box 93">
              <a:extLst>
                <a:ext uri="{FF2B5EF4-FFF2-40B4-BE49-F238E27FC236}">
                  <a16:creationId xmlns:a16="http://schemas.microsoft.com/office/drawing/2014/main" id="{330993C1-12D7-59A2-D2F7-889CE5E4EAF2}"/>
                </a:ext>
              </a:extLst>
            </p:cNvPr>
            <p:cNvSpPr txBox="1">
              <a:spLocks noChangeArrowheads="1"/>
            </p:cNvSpPr>
            <p:nvPr/>
          </p:nvSpPr>
          <p:spPr bwMode="auto">
            <a:xfrm>
              <a:off x="3205" y="1546"/>
              <a:ext cx="2034" cy="250"/>
            </a:xfrm>
            <a:prstGeom prst="rect">
              <a:avLst/>
            </a:prstGeom>
            <a:noFill/>
            <a:ln w="12700" cap="sq">
              <a:noFill/>
              <a:miter lim="800000"/>
              <a:headEnd type="none" w="sm" len="sm"/>
              <a:tailEnd type="none" w="sm" len="sm"/>
            </a:ln>
          </p:spPr>
          <p:txBody>
            <a:bodyPr>
              <a:spAutoFit/>
            </a:bodyPr>
            <a:lstStyle/>
            <a:p>
              <a:r>
                <a:rPr lang="en-US" altLang="zh-CN" sz="2000" dirty="0">
                  <a:solidFill>
                    <a:schemeClr val="bg1"/>
                  </a:solidFill>
                  <a:ea typeface="楷体_GB2312" pitchFamily="49" charset="-122"/>
                </a:rPr>
                <a:t>99002</a:t>
              </a:r>
              <a:r>
                <a:rPr lang="en-US" altLang="zh-CN" sz="2000" dirty="0">
                  <a:solidFill>
                    <a:schemeClr val="bg1"/>
                  </a:solidFill>
                  <a:latin typeface="楷体_GB2312" pitchFamily="49" charset="-122"/>
                  <a:ea typeface="楷体_GB2312" pitchFamily="49" charset="-122"/>
                </a:rPr>
                <a:t>  </a:t>
              </a:r>
              <a:r>
                <a:rPr lang="zh-CN" altLang="en-US" sz="2000" dirty="0">
                  <a:solidFill>
                    <a:schemeClr val="bg1"/>
                  </a:solidFill>
                  <a:latin typeface="楷体_GB2312" pitchFamily="49" charset="-122"/>
                  <a:ea typeface="楷体_GB2312" pitchFamily="49" charset="-122"/>
                </a:rPr>
                <a:t>王 民   男    </a:t>
              </a:r>
              <a:r>
                <a:rPr lang="en-US" altLang="zh-CN" sz="2000" dirty="0">
                  <a:solidFill>
                    <a:schemeClr val="bg1"/>
                  </a:solidFill>
                  <a:ea typeface="楷体_GB2312" pitchFamily="49" charset="-122"/>
                </a:rPr>
                <a:t>…</a:t>
              </a:r>
              <a:endParaRPr lang="en-US" altLang="zh-CN" sz="2000" dirty="0">
                <a:solidFill>
                  <a:schemeClr val="bg1"/>
                </a:solidFill>
                <a:latin typeface="楷体_GB2312" pitchFamily="49" charset="-122"/>
                <a:ea typeface="楷体_GB2312" pitchFamily="49" charset="-122"/>
              </a:endParaRPr>
            </a:p>
          </p:txBody>
        </p:sp>
        <p:sp>
          <p:nvSpPr>
            <p:cNvPr id="48" name="Line 94">
              <a:extLst>
                <a:ext uri="{FF2B5EF4-FFF2-40B4-BE49-F238E27FC236}">
                  <a16:creationId xmlns:a16="http://schemas.microsoft.com/office/drawing/2014/main" id="{B2873F51-6A96-45B0-56F7-CE2BCC6DF581}"/>
                </a:ext>
              </a:extLst>
            </p:cNvPr>
            <p:cNvSpPr>
              <a:spLocks noChangeShapeType="1"/>
            </p:cNvSpPr>
            <p:nvPr/>
          </p:nvSpPr>
          <p:spPr bwMode="auto">
            <a:xfrm rot="16200000" flipH="1" flipV="1">
              <a:off x="2951" y="2160"/>
              <a:ext cx="1723" cy="0"/>
            </a:xfrm>
            <a:prstGeom prst="line">
              <a:avLst/>
            </a:prstGeom>
            <a:noFill/>
            <a:ln w="22225" cap="sq">
              <a:solidFill>
                <a:schemeClr val="bg1"/>
              </a:solidFill>
              <a:round/>
              <a:headEnd type="none" w="sm" len="sm"/>
              <a:tailEnd type="none" w="sm" len="sm"/>
            </a:ln>
          </p:spPr>
          <p:txBody>
            <a:bodyPr/>
            <a:lstStyle/>
            <a:p>
              <a:endParaRPr lang="zh-CN" altLang="en-US">
                <a:solidFill>
                  <a:schemeClr val="bg1"/>
                </a:solidFill>
              </a:endParaRPr>
            </a:p>
          </p:txBody>
        </p:sp>
        <p:sp>
          <p:nvSpPr>
            <p:cNvPr id="49" name="Line 95">
              <a:extLst>
                <a:ext uri="{FF2B5EF4-FFF2-40B4-BE49-F238E27FC236}">
                  <a16:creationId xmlns:a16="http://schemas.microsoft.com/office/drawing/2014/main" id="{198740BE-3DE8-959D-5B5F-1EE758487AF2}"/>
                </a:ext>
              </a:extLst>
            </p:cNvPr>
            <p:cNvSpPr>
              <a:spLocks noChangeShapeType="1"/>
            </p:cNvSpPr>
            <p:nvPr/>
          </p:nvSpPr>
          <p:spPr bwMode="auto">
            <a:xfrm rot="-5400000" flipH="1" flipV="1">
              <a:off x="3470" y="2174"/>
              <a:ext cx="1723" cy="0"/>
            </a:xfrm>
            <a:prstGeom prst="line">
              <a:avLst/>
            </a:prstGeom>
            <a:noFill/>
            <a:ln w="22225" cap="sq">
              <a:solidFill>
                <a:schemeClr val="bg1"/>
              </a:solidFill>
              <a:round/>
              <a:headEnd type="none" w="sm" len="sm"/>
              <a:tailEnd type="none" w="sm" len="sm"/>
            </a:ln>
          </p:spPr>
          <p:txBody>
            <a:bodyPr/>
            <a:lstStyle/>
            <a:p>
              <a:endParaRPr lang="zh-CN" altLang="en-US" dirty="0">
                <a:solidFill>
                  <a:schemeClr val="bg1"/>
                </a:solidFill>
              </a:endParaRPr>
            </a:p>
          </p:txBody>
        </p:sp>
        <p:sp>
          <p:nvSpPr>
            <p:cNvPr id="50" name="Line 96">
              <a:extLst>
                <a:ext uri="{FF2B5EF4-FFF2-40B4-BE49-F238E27FC236}">
                  <a16:creationId xmlns:a16="http://schemas.microsoft.com/office/drawing/2014/main" id="{20122C94-C9E0-06C7-7C99-9432A2982D5E}"/>
                </a:ext>
              </a:extLst>
            </p:cNvPr>
            <p:cNvSpPr>
              <a:spLocks noChangeShapeType="1"/>
            </p:cNvSpPr>
            <p:nvPr/>
          </p:nvSpPr>
          <p:spPr bwMode="auto">
            <a:xfrm rot="-5400000" flipH="1" flipV="1">
              <a:off x="3771" y="2168"/>
              <a:ext cx="1723" cy="0"/>
            </a:xfrm>
            <a:prstGeom prst="line">
              <a:avLst/>
            </a:prstGeom>
            <a:noFill/>
            <a:ln w="22225" cap="sq">
              <a:solidFill>
                <a:schemeClr val="bg1"/>
              </a:solidFill>
              <a:round/>
              <a:headEnd type="none" w="sm" len="sm"/>
              <a:tailEnd type="none" w="sm" len="sm"/>
            </a:ln>
          </p:spPr>
          <p:txBody>
            <a:bodyPr/>
            <a:lstStyle/>
            <a:p>
              <a:endParaRPr lang="zh-CN" altLang="en-US">
                <a:solidFill>
                  <a:schemeClr val="bg1"/>
                </a:solidFill>
              </a:endParaRPr>
            </a:p>
          </p:txBody>
        </p:sp>
      </p:grpSp>
    </p:spTree>
    <p:extLst>
      <p:ext uri="{BB962C8B-B14F-4D97-AF65-F5344CB8AC3E}">
        <p14:creationId xmlns:p14="http://schemas.microsoft.com/office/powerpoint/2010/main" val="2915970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wipe(up)">
                                      <p:cBhvr>
                                        <p:cTn id="7" dur="500"/>
                                        <p:tgtEl>
                                          <p:spTgt spid="31"/>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dissolv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left)">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37"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barn(outVertical)">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blinds(horizontal)">
                                      <p:cBhvr>
                                        <p:cTn id="2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CD38C370-E4EB-4AA8-20DD-D8AFDB6E95E3}"/>
              </a:ext>
            </a:extLst>
          </p:cNvPr>
          <p:cNvSpPr>
            <a:spLocks noGrp="1"/>
          </p:cNvSpPr>
          <p:nvPr>
            <p:ph type="dt" sz="half" idx="10"/>
          </p:nvPr>
        </p:nvSpPr>
        <p:spPr/>
        <p:txBody>
          <a:bodyPr/>
          <a:lstStyle/>
          <a:p>
            <a:pPr>
              <a:defRPr/>
            </a:pPr>
            <a:fld id="{72795A5C-ABA9-164F-9A37-0CFC1B48C772}" type="datetime1">
              <a:rPr lang="en-US" altLang="zh-CN" smtClean="0"/>
              <a:t>6/9/22</a:t>
            </a:fld>
            <a:endParaRPr lang="en-US" altLang="zh-CN" dirty="0"/>
          </a:p>
        </p:txBody>
      </p:sp>
      <p:sp>
        <p:nvSpPr>
          <p:cNvPr id="5" name="灯片编号占位符 4">
            <a:extLst>
              <a:ext uri="{FF2B5EF4-FFF2-40B4-BE49-F238E27FC236}">
                <a16:creationId xmlns:a16="http://schemas.microsoft.com/office/drawing/2014/main" id="{EE4C3093-FF7E-E043-4BAD-6CAFB8522242}"/>
              </a:ext>
            </a:extLst>
          </p:cNvPr>
          <p:cNvSpPr>
            <a:spLocks noGrp="1"/>
          </p:cNvSpPr>
          <p:nvPr>
            <p:ph type="sldNum" sz="quarter" idx="12"/>
          </p:nvPr>
        </p:nvSpPr>
        <p:spPr/>
        <p:txBody>
          <a:bodyPr/>
          <a:lstStyle/>
          <a:p>
            <a:pPr>
              <a:defRPr/>
            </a:pPr>
            <a:fld id="{4FF538FA-A287-4FBD-9703-6DB9C5344803}" type="slidenum">
              <a:rPr lang="zh-CN" altLang="en-US" smtClean="0"/>
              <a:t>65</a:t>
            </a:fld>
            <a:endParaRPr lang="en-US" altLang="zh-CN" dirty="0"/>
          </a:p>
        </p:txBody>
      </p:sp>
      <p:grpSp>
        <p:nvGrpSpPr>
          <p:cNvPr id="6" name="Group 2">
            <a:extLst>
              <a:ext uri="{FF2B5EF4-FFF2-40B4-BE49-F238E27FC236}">
                <a16:creationId xmlns:a16="http://schemas.microsoft.com/office/drawing/2014/main" id="{DFE427DC-8043-6557-F076-414BAA53C84A}"/>
              </a:ext>
            </a:extLst>
          </p:cNvPr>
          <p:cNvGrpSpPr>
            <a:grpSpLocks/>
          </p:cNvGrpSpPr>
          <p:nvPr/>
        </p:nvGrpSpPr>
        <p:grpSpPr bwMode="auto">
          <a:xfrm>
            <a:off x="973138" y="1095375"/>
            <a:ext cx="3935412" cy="3116263"/>
            <a:chOff x="624" y="1161"/>
            <a:chExt cx="2160" cy="1963"/>
          </a:xfrm>
        </p:grpSpPr>
        <p:grpSp>
          <p:nvGrpSpPr>
            <p:cNvPr id="7" name="Group 3">
              <a:extLst>
                <a:ext uri="{FF2B5EF4-FFF2-40B4-BE49-F238E27FC236}">
                  <a16:creationId xmlns:a16="http://schemas.microsoft.com/office/drawing/2014/main" id="{7798245E-5F88-A7F0-878C-1EAD93184B96}"/>
                </a:ext>
              </a:extLst>
            </p:cNvPr>
            <p:cNvGrpSpPr>
              <a:grpSpLocks/>
            </p:cNvGrpSpPr>
            <p:nvPr/>
          </p:nvGrpSpPr>
          <p:grpSpPr bwMode="auto">
            <a:xfrm>
              <a:off x="624" y="1392"/>
              <a:ext cx="2160" cy="240"/>
              <a:chOff x="624" y="1536"/>
              <a:chExt cx="2160" cy="240"/>
            </a:xfrm>
          </p:grpSpPr>
          <p:sp>
            <p:nvSpPr>
              <p:cNvPr id="40" name="Rectangle 4">
                <a:extLst>
                  <a:ext uri="{FF2B5EF4-FFF2-40B4-BE49-F238E27FC236}">
                    <a16:creationId xmlns:a16="http://schemas.microsoft.com/office/drawing/2014/main" id="{14C57732-0DE6-DAD5-96EC-C251046E98A2}"/>
                  </a:ext>
                </a:extLst>
              </p:cNvPr>
              <p:cNvSpPr>
                <a:spLocks noChangeArrowheads="1"/>
              </p:cNvSpPr>
              <p:nvPr/>
            </p:nvSpPr>
            <p:spPr bwMode="auto">
              <a:xfrm>
                <a:off x="624" y="1536"/>
                <a:ext cx="624" cy="240"/>
              </a:xfrm>
              <a:prstGeom prst="rect">
                <a:avLst/>
              </a:prstGeom>
              <a:noFill/>
              <a:ln w="25400"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41" name="Rectangle 5">
                <a:extLst>
                  <a:ext uri="{FF2B5EF4-FFF2-40B4-BE49-F238E27FC236}">
                    <a16:creationId xmlns:a16="http://schemas.microsoft.com/office/drawing/2014/main" id="{88E2E4BD-99EA-9386-FE67-B9F003CADCA5}"/>
                  </a:ext>
                </a:extLst>
              </p:cNvPr>
              <p:cNvSpPr>
                <a:spLocks noChangeArrowheads="1"/>
              </p:cNvSpPr>
              <p:nvPr/>
            </p:nvSpPr>
            <p:spPr bwMode="auto">
              <a:xfrm>
                <a:off x="1248" y="1536"/>
                <a:ext cx="528" cy="240"/>
              </a:xfrm>
              <a:prstGeom prst="rect">
                <a:avLst/>
              </a:prstGeom>
              <a:noFill/>
              <a:ln w="25400"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42" name="Rectangle 6">
                <a:extLst>
                  <a:ext uri="{FF2B5EF4-FFF2-40B4-BE49-F238E27FC236}">
                    <a16:creationId xmlns:a16="http://schemas.microsoft.com/office/drawing/2014/main" id="{2CD49298-E36F-314B-1EB0-AED3F25FB74B}"/>
                  </a:ext>
                </a:extLst>
              </p:cNvPr>
              <p:cNvSpPr>
                <a:spLocks noChangeArrowheads="1"/>
              </p:cNvSpPr>
              <p:nvPr/>
            </p:nvSpPr>
            <p:spPr bwMode="auto">
              <a:xfrm>
                <a:off x="1776" y="1536"/>
                <a:ext cx="384" cy="240"/>
              </a:xfrm>
              <a:prstGeom prst="rect">
                <a:avLst/>
              </a:prstGeom>
              <a:noFill/>
              <a:ln w="25400"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43" name="Rectangle 7">
                <a:extLst>
                  <a:ext uri="{FF2B5EF4-FFF2-40B4-BE49-F238E27FC236}">
                    <a16:creationId xmlns:a16="http://schemas.microsoft.com/office/drawing/2014/main" id="{A9075FDC-6C52-C2D1-D0A2-6BBCC634C5BB}"/>
                  </a:ext>
                </a:extLst>
              </p:cNvPr>
              <p:cNvSpPr>
                <a:spLocks noChangeArrowheads="1"/>
              </p:cNvSpPr>
              <p:nvPr/>
            </p:nvSpPr>
            <p:spPr bwMode="auto">
              <a:xfrm>
                <a:off x="2160" y="1536"/>
                <a:ext cx="624" cy="240"/>
              </a:xfrm>
              <a:prstGeom prst="rect">
                <a:avLst/>
              </a:prstGeom>
              <a:noFill/>
              <a:ln w="25400"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grpSp>
        <p:grpSp>
          <p:nvGrpSpPr>
            <p:cNvPr id="8" name="Group 8">
              <a:extLst>
                <a:ext uri="{FF2B5EF4-FFF2-40B4-BE49-F238E27FC236}">
                  <a16:creationId xmlns:a16="http://schemas.microsoft.com/office/drawing/2014/main" id="{053DDE2F-D765-A33A-2C41-AF568CA89D9B}"/>
                </a:ext>
              </a:extLst>
            </p:cNvPr>
            <p:cNvGrpSpPr>
              <a:grpSpLocks/>
            </p:cNvGrpSpPr>
            <p:nvPr/>
          </p:nvGrpSpPr>
          <p:grpSpPr bwMode="auto">
            <a:xfrm>
              <a:off x="624" y="1632"/>
              <a:ext cx="2160" cy="240"/>
              <a:chOff x="624" y="1536"/>
              <a:chExt cx="2160" cy="240"/>
            </a:xfrm>
          </p:grpSpPr>
          <p:sp>
            <p:nvSpPr>
              <p:cNvPr id="36" name="Rectangle 9">
                <a:extLst>
                  <a:ext uri="{FF2B5EF4-FFF2-40B4-BE49-F238E27FC236}">
                    <a16:creationId xmlns:a16="http://schemas.microsoft.com/office/drawing/2014/main" id="{59834B26-4782-4013-141A-2939F123B1C0}"/>
                  </a:ext>
                </a:extLst>
              </p:cNvPr>
              <p:cNvSpPr>
                <a:spLocks noChangeArrowheads="1"/>
              </p:cNvSpPr>
              <p:nvPr/>
            </p:nvSpPr>
            <p:spPr bwMode="auto">
              <a:xfrm>
                <a:off x="624" y="1536"/>
                <a:ext cx="624" cy="240"/>
              </a:xfrm>
              <a:prstGeom prst="rect">
                <a:avLst/>
              </a:prstGeom>
              <a:noFill/>
              <a:ln w="25400"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37" name="Rectangle 10">
                <a:extLst>
                  <a:ext uri="{FF2B5EF4-FFF2-40B4-BE49-F238E27FC236}">
                    <a16:creationId xmlns:a16="http://schemas.microsoft.com/office/drawing/2014/main" id="{924B2260-96EF-6E0F-EF12-7B5ADCE9693C}"/>
                  </a:ext>
                </a:extLst>
              </p:cNvPr>
              <p:cNvSpPr>
                <a:spLocks noChangeArrowheads="1"/>
              </p:cNvSpPr>
              <p:nvPr/>
            </p:nvSpPr>
            <p:spPr bwMode="auto">
              <a:xfrm>
                <a:off x="1248" y="1536"/>
                <a:ext cx="528" cy="240"/>
              </a:xfrm>
              <a:prstGeom prst="rect">
                <a:avLst/>
              </a:prstGeom>
              <a:noFill/>
              <a:ln w="25400"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38" name="Rectangle 11">
                <a:extLst>
                  <a:ext uri="{FF2B5EF4-FFF2-40B4-BE49-F238E27FC236}">
                    <a16:creationId xmlns:a16="http://schemas.microsoft.com/office/drawing/2014/main" id="{76099448-7C4C-09F2-3AFD-CD67023E1A56}"/>
                  </a:ext>
                </a:extLst>
              </p:cNvPr>
              <p:cNvSpPr>
                <a:spLocks noChangeArrowheads="1"/>
              </p:cNvSpPr>
              <p:nvPr/>
            </p:nvSpPr>
            <p:spPr bwMode="auto">
              <a:xfrm>
                <a:off x="1776" y="1536"/>
                <a:ext cx="384" cy="240"/>
              </a:xfrm>
              <a:prstGeom prst="rect">
                <a:avLst/>
              </a:prstGeom>
              <a:noFill/>
              <a:ln w="25400"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39" name="Rectangle 12">
                <a:extLst>
                  <a:ext uri="{FF2B5EF4-FFF2-40B4-BE49-F238E27FC236}">
                    <a16:creationId xmlns:a16="http://schemas.microsoft.com/office/drawing/2014/main" id="{7BDD232E-9861-EBB0-0D65-615E79C0A546}"/>
                  </a:ext>
                </a:extLst>
              </p:cNvPr>
              <p:cNvSpPr>
                <a:spLocks noChangeArrowheads="1"/>
              </p:cNvSpPr>
              <p:nvPr/>
            </p:nvSpPr>
            <p:spPr bwMode="auto">
              <a:xfrm>
                <a:off x="2160" y="1536"/>
                <a:ext cx="624" cy="240"/>
              </a:xfrm>
              <a:prstGeom prst="rect">
                <a:avLst/>
              </a:prstGeom>
              <a:noFill/>
              <a:ln w="25400"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grpSp>
        <p:grpSp>
          <p:nvGrpSpPr>
            <p:cNvPr id="9" name="Group 13">
              <a:extLst>
                <a:ext uri="{FF2B5EF4-FFF2-40B4-BE49-F238E27FC236}">
                  <a16:creationId xmlns:a16="http://schemas.microsoft.com/office/drawing/2014/main" id="{327A3C15-44E8-30D4-0795-C1A08872BF1C}"/>
                </a:ext>
              </a:extLst>
            </p:cNvPr>
            <p:cNvGrpSpPr>
              <a:grpSpLocks/>
            </p:cNvGrpSpPr>
            <p:nvPr/>
          </p:nvGrpSpPr>
          <p:grpSpPr bwMode="auto">
            <a:xfrm>
              <a:off x="624" y="1872"/>
              <a:ext cx="2160" cy="240"/>
              <a:chOff x="624" y="1536"/>
              <a:chExt cx="2160" cy="240"/>
            </a:xfrm>
          </p:grpSpPr>
          <p:sp>
            <p:nvSpPr>
              <p:cNvPr id="32" name="Rectangle 14">
                <a:extLst>
                  <a:ext uri="{FF2B5EF4-FFF2-40B4-BE49-F238E27FC236}">
                    <a16:creationId xmlns:a16="http://schemas.microsoft.com/office/drawing/2014/main" id="{AFEE5394-4366-D7DD-DFFE-340814C23C3E}"/>
                  </a:ext>
                </a:extLst>
              </p:cNvPr>
              <p:cNvSpPr>
                <a:spLocks noChangeArrowheads="1"/>
              </p:cNvSpPr>
              <p:nvPr/>
            </p:nvSpPr>
            <p:spPr bwMode="auto">
              <a:xfrm>
                <a:off x="624" y="1536"/>
                <a:ext cx="624" cy="240"/>
              </a:xfrm>
              <a:prstGeom prst="rect">
                <a:avLst/>
              </a:prstGeom>
              <a:noFill/>
              <a:ln w="25400"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33" name="Rectangle 15">
                <a:extLst>
                  <a:ext uri="{FF2B5EF4-FFF2-40B4-BE49-F238E27FC236}">
                    <a16:creationId xmlns:a16="http://schemas.microsoft.com/office/drawing/2014/main" id="{292FD07D-904B-643A-8652-3189D2B21CAD}"/>
                  </a:ext>
                </a:extLst>
              </p:cNvPr>
              <p:cNvSpPr>
                <a:spLocks noChangeArrowheads="1"/>
              </p:cNvSpPr>
              <p:nvPr/>
            </p:nvSpPr>
            <p:spPr bwMode="auto">
              <a:xfrm>
                <a:off x="1248" y="1536"/>
                <a:ext cx="528" cy="240"/>
              </a:xfrm>
              <a:prstGeom prst="rect">
                <a:avLst/>
              </a:prstGeom>
              <a:noFill/>
              <a:ln w="25400"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34" name="Rectangle 16">
                <a:extLst>
                  <a:ext uri="{FF2B5EF4-FFF2-40B4-BE49-F238E27FC236}">
                    <a16:creationId xmlns:a16="http://schemas.microsoft.com/office/drawing/2014/main" id="{A0478524-E233-1F5D-2FAA-A1BADD24B086}"/>
                  </a:ext>
                </a:extLst>
              </p:cNvPr>
              <p:cNvSpPr>
                <a:spLocks noChangeArrowheads="1"/>
              </p:cNvSpPr>
              <p:nvPr/>
            </p:nvSpPr>
            <p:spPr bwMode="auto">
              <a:xfrm>
                <a:off x="1776" y="1536"/>
                <a:ext cx="384" cy="240"/>
              </a:xfrm>
              <a:prstGeom prst="rect">
                <a:avLst/>
              </a:prstGeom>
              <a:noFill/>
              <a:ln w="25400"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35" name="Rectangle 17">
                <a:extLst>
                  <a:ext uri="{FF2B5EF4-FFF2-40B4-BE49-F238E27FC236}">
                    <a16:creationId xmlns:a16="http://schemas.microsoft.com/office/drawing/2014/main" id="{A60F1285-8569-5B32-E3C5-B46018CCAD87}"/>
                  </a:ext>
                </a:extLst>
              </p:cNvPr>
              <p:cNvSpPr>
                <a:spLocks noChangeArrowheads="1"/>
              </p:cNvSpPr>
              <p:nvPr/>
            </p:nvSpPr>
            <p:spPr bwMode="auto">
              <a:xfrm>
                <a:off x="2160" y="1536"/>
                <a:ext cx="624" cy="240"/>
              </a:xfrm>
              <a:prstGeom prst="rect">
                <a:avLst/>
              </a:prstGeom>
              <a:noFill/>
              <a:ln w="25400"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grpSp>
        <p:grpSp>
          <p:nvGrpSpPr>
            <p:cNvPr id="10" name="Group 18">
              <a:extLst>
                <a:ext uri="{FF2B5EF4-FFF2-40B4-BE49-F238E27FC236}">
                  <a16:creationId xmlns:a16="http://schemas.microsoft.com/office/drawing/2014/main" id="{346ECB11-B388-4648-288E-F9275C1089FC}"/>
                </a:ext>
              </a:extLst>
            </p:cNvPr>
            <p:cNvGrpSpPr>
              <a:grpSpLocks/>
            </p:cNvGrpSpPr>
            <p:nvPr/>
          </p:nvGrpSpPr>
          <p:grpSpPr bwMode="auto">
            <a:xfrm>
              <a:off x="624" y="2112"/>
              <a:ext cx="2160" cy="240"/>
              <a:chOff x="624" y="1536"/>
              <a:chExt cx="2160" cy="240"/>
            </a:xfrm>
          </p:grpSpPr>
          <p:sp>
            <p:nvSpPr>
              <p:cNvPr id="28" name="Rectangle 19">
                <a:extLst>
                  <a:ext uri="{FF2B5EF4-FFF2-40B4-BE49-F238E27FC236}">
                    <a16:creationId xmlns:a16="http://schemas.microsoft.com/office/drawing/2014/main" id="{B8D2CD59-4030-25D4-5154-5F34D05767C6}"/>
                  </a:ext>
                </a:extLst>
              </p:cNvPr>
              <p:cNvSpPr>
                <a:spLocks noChangeArrowheads="1"/>
              </p:cNvSpPr>
              <p:nvPr/>
            </p:nvSpPr>
            <p:spPr bwMode="auto">
              <a:xfrm>
                <a:off x="624" y="1536"/>
                <a:ext cx="624" cy="240"/>
              </a:xfrm>
              <a:prstGeom prst="rect">
                <a:avLst/>
              </a:prstGeom>
              <a:noFill/>
              <a:ln w="25400"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29" name="Rectangle 20">
                <a:extLst>
                  <a:ext uri="{FF2B5EF4-FFF2-40B4-BE49-F238E27FC236}">
                    <a16:creationId xmlns:a16="http://schemas.microsoft.com/office/drawing/2014/main" id="{F7C21CA6-913E-6D29-3F55-BBF19DD1375C}"/>
                  </a:ext>
                </a:extLst>
              </p:cNvPr>
              <p:cNvSpPr>
                <a:spLocks noChangeArrowheads="1"/>
              </p:cNvSpPr>
              <p:nvPr/>
            </p:nvSpPr>
            <p:spPr bwMode="auto">
              <a:xfrm>
                <a:off x="1248" y="1536"/>
                <a:ext cx="528" cy="240"/>
              </a:xfrm>
              <a:prstGeom prst="rect">
                <a:avLst/>
              </a:prstGeom>
              <a:noFill/>
              <a:ln w="25400"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30" name="Rectangle 21">
                <a:extLst>
                  <a:ext uri="{FF2B5EF4-FFF2-40B4-BE49-F238E27FC236}">
                    <a16:creationId xmlns:a16="http://schemas.microsoft.com/office/drawing/2014/main" id="{A18FB570-F140-212F-F4FD-3473B3AD5D39}"/>
                  </a:ext>
                </a:extLst>
              </p:cNvPr>
              <p:cNvSpPr>
                <a:spLocks noChangeArrowheads="1"/>
              </p:cNvSpPr>
              <p:nvPr/>
            </p:nvSpPr>
            <p:spPr bwMode="auto">
              <a:xfrm>
                <a:off x="1776" y="1536"/>
                <a:ext cx="384" cy="240"/>
              </a:xfrm>
              <a:prstGeom prst="rect">
                <a:avLst/>
              </a:prstGeom>
              <a:noFill/>
              <a:ln w="25400"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31" name="Rectangle 22">
                <a:extLst>
                  <a:ext uri="{FF2B5EF4-FFF2-40B4-BE49-F238E27FC236}">
                    <a16:creationId xmlns:a16="http://schemas.microsoft.com/office/drawing/2014/main" id="{70BFC369-609D-2FAA-4483-DBD072AFC371}"/>
                  </a:ext>
                </a:extLst>
              </p:cNvPr>
              <p:cNvSpPr>
                <a:spLocks noChangeArrowheads="1"/>
              </p:cNvSpPr>
              <p:nvPr/>
            </p:nvSpPr>
            <p:spPr bwMode="auto">
              <a:xfrm>
                <a:off x="2160" y="1536"/>
                <a:ext cx="624" cy="240"/>
              </a:xfrm>
              <a:prstGeom prst="rect">
                <a:avLst/>
              </a:prstGeom>
              <a:noFill/>
              <a:ln w="25400"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grpSp>
        <p:grpSp>
          <p:nvGrpSpPr>
            <p:cNvPr id="11" name="Group 23">
              <a:extLst>
                <a:ext uri="{FF2B5EF4-FFF2-40B4-BE49-F238E27FC236}">
                  <a16:creationId xmlns:a16="http://schemas.microsoft.com/office/drawing/2014/main" id="{19C2892B-8FA7-CBBD-BFEE-BBA93AF3BBE7}"/>
                </a:ext>
              </a:extLst>
            </p:cNvPr>
            <p:cNvGrpSpPr>
              <a:grpSpLocks/>
            </p:cNvGrpSpPr>
            <p:nvPr/>
          </p:nvGrpSpPr>
          <p:grpSpPr bwMode="auto">
            <a:xfrm>
              <a:off x="624" y="2880"/>
              <a:ext cx="2160" cy="240"/>
              <a:chOff x="624" y="1536"/>
              <a:chExt cx="2160" cy="240"/>
            </a:xfrm>
          </p:grpSpPr>
          <p:sp>
            <p:nvSpPr>
              <p:cNvPr id="24" name="Rectangle 24">
                <a:extLst>
                  <a:ext uri="{FF2B5EF4-FFF2-40B4-BE49-F238E27FC236}">
                    <a16:creationId xmlns:a16="http://schemas.microsoft.com/office/drawing/2014/main" id="{F63BC80D-8961-4AAC-EF35-8DB72E4DE876}"/>
                  </a:ext>
                </a:extLst>
              </p:cNvPr>
              <p:cNvSpPr>
                <a:spLocks noChangeArrowheads="1"/>
              </p:cNvSpPr>
              <p:nvPr/>
            </p:nvSpPr>
            <p:spPr bwMode="auto">
              <a:xfrm>
                <a:off x="624" y="1536"/>
                <a:ext cx="624" cy="240"/>
              </a:xfrm>
              <a:prstGeom prst="rect">
                <a:avLst/>
              </a:prstGeom>
              <a:noFill/>
              <a:ln w="25400"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25" name="Rectangle 25">
                <a:extLst>
                  <a:ext uri="{FF2B5EF4-FFF2-40B4-BE49-F238E27FC236}">
                    <a16:creationId xmlns:a16="http://schemas.microsoft.com/office/drawing/2014/main" id="{1EE742BD-D483-E11E-D26C-48EB4D9F32B6}"/>
                  </a:ext>
                </a:extLst>
              </p:cNvPr>
              <p:cNvSpPr>
                <a:spLocks noChangeArrowheads="1"/>
              </p:cNvSpPr>
              <p:nvPr/>
            </p:nvSpPr>
            <p:spPr bwMode="auto">
              <a:xfrm>
                <a:off x="1248" y="1536"/>
                <a:ext cx="528" cy="240"/>
              </a:xfrm>
              <a:prstGeom prst="rect">
                <a:avLst/>
              </a:prstGeom>
              <a:noFill/>
              <a:ln w="25400"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26" name="Rectangle 26">
                <a:extLst>
                  <a:ext uri="{FF2B5EF4-FFF2-40B4-BE49-F238E27FC236}">
                    <a16:creationId xmlns:a16="http://schemas.microsoft.com/office/drawing/2014/main" id="{76D6BB2D-66E1-CE5E-278C-36844E22C5DE}"/>
                  </a:ext>
                </a:extLst>
              </p:cNvPr>
              <p:cNvSpPr>
                <a:spLocks noChangeArrowheads="1"/>
              </p:cNvSpPr>
              <p:nvPr/>
            </p:nvSpPr>
            <p:spPr bwMode="auto">
              <a:xfrm>
                <a:off x="1776" y="1536"/>
                <a:ext cx="384" cy="240"/>
              </a:xfrm>
              <a:prstGeom prst="rect">
                <a:avLst/>
              </a:prstGeom>
              <a:noFill/>
              <a:ln w="25400"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27" name="Rectangle 27">
                <a:extLst>
                  <a:ext uri="{FF2B5EF4-FFF2-40B4-BE49-F238E27FC236}">
                    <a16:creationId xmlns:a16="http://schemas.microsoft.com/office/drawing/2014/main" id="{83168B4C-08B5-D98D-81CB-879EB700735F}"/>
                  </a:ext>
                </a:extLst>
              </p:cNvPr>
              <p:cNvSpPr>
                <a:spLocks noChangeArrowheads="1"/>
              </p:cNvSpPr>
              <p:nvPr/>
            </p:nvSpPr>
            <p:spPr bwMode="auto">
              <a:xfrm>
                <a:off x="2160" y="1536"/>
                <a:ext cx="624" cy="240"/>
              </a:xfrm>
              <a:prstGeom prst="rect">
                <a:avLst/>
              </a:prstGeom>
              <a:noFill/>
              <a:ln w="25400"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grpSp>
        <p:sp>
          <p:nvSpPr>
            <p:cNvPr id="12" name="Line 28">
              <a:extLst>
                <a:ext uri="{FF2B5EF4-FFF2-40B4-BE49-F238E27FC236}">
                  <a16:creationId xmlns:a16="http://schemas.microsoft.com/office/drawing/2014/main" id="{B8C04FE4-8EE7-8F3E-B489-830FC6087464}"/>
                </a:ext>
              </a:extLst>
            </p:cNvPr>
            <p:cNvSpPr>
              <a:spLocks noChangeShapeType="1"/>
            </p:cNvSpPr>
            <p:nvPr/>
          </p:nvSpPr>
          <p:spPr bwMode="auto">
            <a:xfrm>
              <a:off x="624" y="2304"/>
              <a:ext cx="0" cy="624"/>
            </a:xfrm>
            <a:prstGeom prst="line">
              <a:avLst/>
            </a:prstGeom>
            <a:noFill/>
            <a:ln w="25400" cap="sq">
              <a:solidFill>
                <a:srgbClr val="000000"/>
              </a:solidFill>
              <a:round/>
              <a:headEnd type="none" w="sm" len="sm"/>
              <a:tailEnd type="none" w="sm" len="sm"/>
            </a:ln>
          </p:spPr>
          <p:txBody>
            <a:bodyPr/>
            <a:lstStyle/>
            <a:p>
              <a:endParaRPr lang="zh-CN" altLang="en-US"/>
            </a:p>
          </p:txBody>
        </p:sp>
        <p:sp>
          <p:nvSpPr>
            <p:cNvPr id="13" name="Line 29">
              <a:extLst>
                <a:ext uri="{FF2B5EF4-FFF2-40B4-BE49-F238E27FC236}">
                  <a16:creationId xmlns:a16="http://schemas.microsoft.com/office/drawing/2014/main" id="{7DC1D93F-E08F-D2A9-663B-1EB6A3A5E6DC}"/>
                </a:ext>
              </a:extLst>
            </p:cNvPr>
            <p:cNvSpPr>
              <a:spLocks noChangeShapeType="1"/>
            </p:cNvSpPr>
            <p:nvPr/>
          </p:nvSpPr>
          <p:spPr bwMode="auto">
            <a:xfrm>
              <a:off x="1248" y="2352"/>
              <a:ext cx="0" cy="624"/>
            </a:xfrm>
            <a:prstGeom prst="line">
              <a:avLst/>
            </a:prstGeom>
            <a:noFill/>
            <a:ln w="25400" cap="sq">
              <a:solidFill>
                <a:srgbClr val="000000"/>
              </a:solidFill>
              <a:round/>
              <a:headEnd type="none" w="sm" len="sm"/>
              <a:tailEnd type="none" w="sm" len="sm"/>
            </a:ln>
          </p:spPr>
          <p:txBody>
            <a:bodyPr/>
            <a:lstStyle/>
            <a:p>
              <a:endParaRPr lang="zh-CN" altLang="en-US"/>
            </a:p>
          </p:txBody>
        </p:sp>
        <p:sp>
          <p:nvSpPr>
            <p:cNvPr id="14" name="Line 30">
              <a:extLst>
                <a:ext uri="{FF2B5EF4-FFF2-40B4-BE49-F238E27FC236}">
                  <a16:creationId xmlns:a16="http://schemas.microsoft.com/office/drawing/2014/main" id="{86564D6C-1959-942A-07E8-CE3246A070B3}"/>
                </a:ext>
              </a:extLst>
            </p:cNvPr>
            <p:cNvSpPr>
              <a:spLocks noChangeShapeType="1"/>
            </p:cNvSpPr>
            <p:nvPr/>
          </p:nvSpPr>
          <p:spPr bwMode="auto">
            <a:xfrm>
              <a:off x="1776" y="2352"/>
              <a:ext cx="0" cy="624"/>
            </a:xfrm>
            <a:prstGeom prst="line">
              <a:avLst/>
            </a:prstGeom>
            <a:noFill/>
            <a:ln w="25400" cap="sq">
              <a:solidFill>
                <a:srgbClr val="000000"/>
              </a:solidFill>
              <a:round/>
              <a:headEnd type="none" w="sm" len="sm"/>
              <a:tailEnd type="none" w="sm" len="sm"/>
            </a:ln>
          </p:spPr>
          <p:txBody>
            <a:bodyPr/>
            <a:lstStyle/>
            <a:p>
              <a:endParaRPr lang="zh-CN" altLang="en-US"/>
            </a:p>
          </p:txBody>
        </p:sp>
        <p:sp>
          <p:nvSpPr>
            <p:cNvPr id="15" name="Line 31">
              <a:extLst>
                <a:ext uri="{FF2B5EF4-FFF2-40B4-BE49-F238E27FC236}">
                  <a16:creationId xmlns:a16="http://schemas.microsoft.com/office/drawing/2014/main" id="{7DFFE491-5A6B-4433-599B-7E856F5AF95F}"/>
                </a:ext>
              </a:extLst>
            </p:cNvPr>
            <p:cNvSpPr>
              <a:spLocks noChangeShapeType="1"/>
            </p:cNvSpPr>
            <p:nvPr/>
          </p:nvSpPr>
          <p:spPr bwMode="auto">
            <a:xfrm>
              <a:off x="2160" y="2352"/>
              <a:ext cx="0" cy="624"/>
            </a:xfrm>
            <a:prstGeom prst="line">
              <a:avLst/>
            </a:prstGeom>
            <a:noFill/>
            <a:ln w="25400" cap="sq">
              <a:solidFill>
                <a:srgbClr val="000000"/>
              </a:solidFill>
              <a:round/>
              <a:headEnd type="none" w="sm" len="sm"/>
              <a:tailEnd type="none" w="sm" len="sm"/>
            </a:ln>
          </p:spPr>
          <p:txBody>
            <a:bodyPr/>
            <a:lstStyle/>
            <a:p>
              <a:endParaRPr lang="zh-CN" altLang="en-US"/>
            </a:p>
          </p:txBody>
        </p:sp>
        <p:sp>
          <p:nvSpPr>
            <p:cNvPr id="16" name="Line 32">
              <a:extLst>
                <a:ext uri="{FF2B5EF4-FFF2-40B4-BE49-F238E27FC236}">
                  <a16:creationId xmlns:a16="http://schemas.microsoft.com/office/drawing/2014/main" id="{983DB4D9-4A38-14B3-15AC-FEF7C20F7C6E}"/>
                </a:ext>
              </a:extLst>
            </p:cNvPr>
            <p:cNvSpPr>
              <a:spLocks noChangeShapeType="1"/>
            </p:cNvSpPr>
            <p:nvPr/>
          </p:nvSpPr>
          <p:spPr bwMode="auto">
            <a:xfrm>
              <a:off x="2784" y="2304"/>
              <a:ext cx="0" cy="624"/>
            </a:xfrm>
            <a:prstGeom prst="line">
              <a:avLst/>
            </a:prstGeom>
            <a:noFill/>
            <a:ln w="25400" cap="sq">
              <a:solidFill>
                <a:srgbClr val="000000"/>
              </a:solidFill>
              <a:round/>
              <a:headEnd type="none" w="sm" len="sm"/>
              <a:tailEnd type="none" w="sm" len="sm"/>
            </a:ln>
          </p:spPr>
          <p:txBody>
            <a:bodyPr/>
            <a:lstStyle/>
            <a:p>
              <a:endParaRPr lang="zh-CN" altLang="en-US"/>
            </a:p>
          </p:txBody>
        </p:sp>
        <p:sp>
          <p:nvSpPr>
            <p:cNvPr id="17" name="Text Box 33">
              <a:extLst>
                <a:ext uri="{FF2B5EF4-FFF2-40B4-BE49-F238E27FC236}">
                  <a16:creationId xmlns:a16="http://schemas.microsoft.com/office/drawing/2014/main" id="{D01744DB-B7F3-1467-2F56-465CBAD200CB}"/>
                </a:ext>
              </a:extLst>
            </p:cNvPr>
            <p:cNvSpPr txBox="1">
              <a:spLocks noChangeArrowheads="1"/>
            </p:cNvSpPr>
            <p:nvPr/>
          </p:nvSpPr>
          <p:spPr bwMode="auto">
            <a:xfrm>
              <a:off x="670" y="1161"/>
              <a:ext cx="1889" cy="231"/>
            </a:xfrm>
            <a:prstGeom prst="rect">
              <a:avLst/>
            </a:prstGeom>
            <a:noFill/>
            <a:ln w="12700" cap="sq">
              <a:noFill/>
              <a:miter lim="800000"/>
              <a:headEnd type="none" w="sm" len="sm"/>
              <a:tailEnd type="none" w="sm" len="sm"/>
            </a:ln>
          </p:spPr>
          <p:txBody>
            <a:bodyPr wrap="none">
              <a:spAutoFit/>
            </a:bodyPr>
            <a:lstStyle/>
            <a:p>
              <a:r>
                <a:rPr lang="en-US" altLang="zh-CN" sz="1800" dirty="0">
                  <a:solidFill>
                    <a:schemeClr val="accent2"/>
                  </a:solidFill>
                </a:rPr>
                <a:t> </a:t>
              </a:r>
              <a:r>
                <a:rPr lang="zh-CN" altLang="en-US" sz="1800" dirty="0">
                  <a:solidFill>
                    <a:schemeClr val="accent2"/>
                  </a:solidFill>
                  <a:latin typeface="黑体" pitchFamily="49" charset="-122"/>
                  <a:ea typeface="黑体" pitchFamily="49" charset="-122"/>
                </a:rPr>
                <a:t>学 号</a:t>
              </a:r>
              <a:r>
                <a:rPr lang="zh-CN" altLang="en-US" sz="1800" dirty="0">
                  <a:solidFill>
                    <a:schemeClr val="accent2"/>
                  </a:solidFill>
                </a:rPr>
                <a:t>       </a:t>
              </a:r>
              <a:r>
                <a:rPr lang="zh-CN" altLang="en-US" sz="1800" dirty="0">
                  <a:solidFill>
                    <a:schemeClr val="accent2"/>
                  </a:solidFill>
                  <a:latin typeface="黑体" pitchFamily="49" charset="-122"/>
                  <a:ea typeface="黑体" pitchFamily="49" charset="-122"/>
                </a:rPr>
                <a:t>姓名   性别</a:t>
              </a:r>
              <a:r>
                <a:rPr lang="zh-CN" altLang="en-US" sz="1800" dirty="0">
                  <a:solidFill>
                    <a:schemeClr val="accent2"/>
                  </a:solidFill>
                </a:rPr>
                <a:t>       </a:t>
              </a:r>
              <a:r>
                <a:rPr lang="en-US" altLang="zh-CN" sz="1800" dirty="0">
                  <a:solidFill>
                    <a:schemeClr val="accent2"/>
                  </a:solidFill>
                  <a:cs typeface="Times New Roman" pitchFamily="18" charset="0"/>
                </a:rPr>
                <a:t>…</a:t>
              </a:r>
              <a:endParaRPr lang="en-US" altLang="zh-CN" sz="1800" dirty="0">
                <a:solidFill>
                  <a:schemeClr val="accent2"/>
                </a:solidFill>
              </a:endParaRPr>
            </a:p>
          </p:txBody>
        </p:sp>
        <p:sp>
          <p:nvSpPr>
            <p:cNvPr id="18" name="Text Box 34">
              <a:extLst>
                <a:ext uri="{FF2B5EF4-FFF2-40B4-BE49-F238E27FC236}">
                  <a16:creationId xmlns:a16="http://schemas.microsoft.com/office/drawing/2014/main" id="{DC9DCE74-A87B-59AE-2F2D-D54083CCFE8F}"/>
                </a:ext>
              </a:extLst>
            </p:cNvPr>
            <p:cNvSpPr txBox="1">
              <a:spLocks noChangeArrowheads="1"/>
            </p:cNvSpPr>
            <p:nvPr/>
          </p:nvSpPr>
          <p:spPr bwMode="auto">
            <a:xfrm>
              <a:off x="646" y="1393"/>
              <a:ext cx="1915" cy="252"/>
            </a:xfrm>
            <a:prstGeom prst="rect">
              <a:avLst/>
            </a:prstGeom>
            <a:noFill/>
            <a:ln w="12700" cap="sq">
              <a:noFill/>
              <a:miter lim="800000"/>
              <a:headEnd type="none" w="sm" len="sm"/>
              <a:tailEnd type="none" w="sm" len="sm"/>
            </a:ln>
          </p:spPr>
          <p:txBody>
            <a:bodyPr wrap="none">
              <a:spAutoFit/>
            </a:bodyPr>
            <a:lstStyle/>
            <a:p>
              <a:r>
                <a:rPr lang="en-US" altLang="zh-CN" sz="2000" dirty="0">
                  <a:solidFill>
                    <a:srgbClr val="000000"/>
                  </a:solidFill>
                  <a:ea typeface="楷体_GB2312" pitchFamily="49" charset="-122"/>
                </a:rPr>
                <a:t>99001</a:t>
              </a:r>
              <a:r>
                <a:rPr lang="en-US" altLang="zh-CN" sz="2000" dirty="0">
                  <a:solidFill>
                    <a:srgbClr val="000000"/>
                  </a:solidFill>
                  <a:latin typeface="楷体_GB2312" pitchFamily="49" charset="-122"/>
                  <a:ea typeface="楷体_GB2312" pitchFamily="49" charset="-122"/>
                </a:rPr>
                <a:t>   </a:t>
              </a:r>
              <a:r>
                <a:rPr lang="zh-CN" altLang="en-US" sz="2000" dirty="0">
                  <a:solidFill>
                    <a:srgbClr val="000000"/>
                  </a:solidFill>
                  <a:latin typeface="楷体_GB2312" pitchFamily="49" charset="-122"/>
                  <a:ea typeface="楷体_GB2312" pitchFamily="49" charset="-122"/>
                </a:rPr>
                <a:t> 张 云        女       </a:t>
              </a:r>
              <a:r>
                <a:rPr lang="en-US" altLang="zh-CN" sz="2000" dirty="0">
                  <a:solidFill>
                    <a:srgbClr val="000000"/>
                  </a:solidFill>
                  <a:ea typeface="楷体_GB2312" pitchFamily="49" charset="-122"/>
                </a:rPr>
                <a:t>…</a:t>
              </a:r>
              <a:endParaRPr lang="en-US" altLang="zh-CN" sz="2000" dirty="0">
                <a:solidFill>
                  <a:srgbClr val="000000"/>
                </a:solidFill>
                <a:latin typeface="楷体_GB2312" pitchFamily="49" charset="-122"/>
                <a:ea typeface="楷体_GB2312" pitchFamily="49" charset="-122"/>
              </a:endParaRPr>
            </a:p>
          </p:txBody>
        </p:sp>
        <p:sp>
          <p:nvSpPr>
            <p:cNvPr id="19" name="Text Box 35">
              <a:extLst>
                <a:ext uri="{FF2B5EF4-FFF2-40B4-BE49-F238E27FC236}">
                  <a16:creationId xmlns:a16="http://schemas.microsoft.com/office/drawing/2014/main" id="{5A111954-8E21-E4C4-649F-A95EDF21A6D0}"/>
                </a:ext>
              </a:extLst>
            </p:cNvPr>
            <p:cNvSpPr txBox="1">
              <a:spLocks noChangeArrowheads="1"/>
            </p:cNvSpPr>
            <p:nvPr/>
          </p:nvSpPr>
          <p:spPr bwMode="auto">
            <a:xfrm>
              <a:off x="646" y="1624"/>
              <a:ext cx="1956" cy="252"/>
            </a:xfrm>
            <a:prstGeom prst="rect">
              <a:avLst/>
            </a:prstGeom>
            <a:noFill/>
            <a:ln w="12700" cap="sq">
              <a:noFill/>
              <a:miter lim="800000"/>
              <a:headEnd type="none" w="sm" len="sm"/>
              <a:tailEnd type="none" w="sm" len="sm"/>
            </a:ln>
          </p:spPr>
          <p:txBody>
            <a:bodyPr wrap="none">
              <a:spAutoFit/>
            </a:bodyPr>
            <a:lstStyle/>
            <a:p>
              <a:r>
                <a:rPr lang="en-US" altLang="zh-CN" sz="2000" dirty="0">
                  <a:solidFill>
                    <a:srgbClr val="000000"/>
                  </a:solidFill>
                  <a:ea typeface="楷体_GB2312" pitchFamily="49" charset="-122"/>
                </a:rPr>
                <a:t>99002</a:t>
              </a:r>
              <a:r>
                <a:rPr lang="en-US" altLang="zh-CN" sz="2000" dirty="0">
                  <a:solidFill>
                    <a:srgbClr val="000000"/>
                  </a:solidFill>
                  <a:latin typeface="楷体_GB2312" pitchFamily="49" charset="-122"/>
                  <a:ea typeface="楷体_GB2312" pitchFamily="49" charset="-122"/>
                </a:rPr>
                <a:t>   </a:t>
              </a:r>
              <a:r>
                <a:rPr lang="zh-CN" altLang="en-US" sz="2000" dirty="0">
                  <a:solidFill>
                    <a:srgbClr val="000000"/>
                  </a:solidFill>
                  <a:latin typeface="楷体_GB2312" pitchFamily="49" charset="-122"/>
                  <a:ea typeface="楷体_GB2312" pitchFamily="49" charset="-122"/>
                </a:rPr>
                <a:t> 王 民        男       </a:t>
              </a:r>
              <a:r>
                <a:rPr lang="en-US" altLang="zh-CN" sz="2000" dirty="0">
                  <a:solidFill>
                    <a:srgbClr val="000000"/>
                  </a:solidFill>
                  <a:ea typeface="楷体_GB2312" pitchFamily="49" charset="-122"/>
                </a:rPr>
                <a:t>…</a:t>
              </a:r>
              <a:endParaRPr lang="en-US" altLang="zh-CN" sz="2000" dirty="0">
                <a:solidFill>
                  <a:srgbClr val="000000"/>
                </a:solidFill>
                <a:latin typeface="楷体_GB2312" pitchFamily="49" charset="-122"/>
                <a:ea typeface="楷体_GB2312" pitchFamily="49" charset="-122"/>
              </a:endParaRPr>
            </a:p>
          </p:txBody>
        </p:sp>
        <p:sp>
          <p:nvSpPr>
            <p:cNvPr id="20" name="Text Box 36">
              <a:extLst>
                <a:ext uri="{FF2B5EF4-FFF2-40B4-BE49-F238E27FC236}">
                  <a16:creationId xmlns:a16="http://schemas.microsoft.com/office/drawing/2014/main" id="{EFB653C7-996B-17B8-FB07-B3F17B04FEFC}"/>
                </a:ext>
              </a:extLst>
            </p:cNvPr>
            <p:cNvSpPr txBox="1">
              <a:spLocks noChangeArrowheads="1"/>
            </p:cNvSpPr>
            <p:nvPr/>
          </p:nvSpPr>
          <p:spPr bwMode="auto">
            <a:xfrm>
              <a:off x="650" y="1862"/>
              <a:ext cx="1915" cy="252"/>
            </a:xfrm>
            <a:prstGeom prst="rect">
              <a:avLst/>
            </a:prstGeom>
            <a:noFill/>
            <a:ln w="12700" cap="sq">
              <a:noFill/>
              <a:miter lim="800000"/>
              <a:headEnd type="none" w="sm" len="sm"/>
              <a:tailEnd type="none" w="sm" len="sm"/>
            </a:ln>
          </p:spPr>
          <p:txBody>
            <a:bodyPr wrap="none">
              <a:spAutoFit/>
            </a:bodyPr>
            <a:lstStyle/>
            <a:p>
              <a:r>
                <a:rPr lang="en-US" altLang="zh-CN" sz="2000" dirty="0">
                  <a:solidFill>
                    <a:srgbClr val="000000"/>
                  </a:solidFill>
                  <a:ea typeface="楷体_GB2312" pitchFamily="49" charset="-122"/>
                </a:rPr>
                <a:t>99003</a:t>
              </a:r>
              <a:r>
                <a:rPr lang="en-US" altLang="zh-CN" sz="2000" dirty="0">
                  <a:solidFill>
                    <a:srgbClr val="000000"/>
                  </a:solidFill>
                  <a:latin typeface="楷体_GB2312" pitchFamily="49" charset="-122"/>
                  <a:ea typeface="楷体_GB2312" pitchFamily="49" charset="-122"/>
                </a:rPr>
                <a:t>   </a:t>
              </a:r>
              <a:r>
                <a:rPr lang="zh-CN" altLang="en-US" sz="2000" dirty="0">
                  <a:solidFill>
                    <a:srgbClr val="000000"/>
                  </a:solidFill>
                  <a:latin typeface="楷体_GB2312" pitchFamily="49" charset="-122"/>
                  <a:ea typeface="楷体_GB2312" pitchFamily="49" charset="-122"/>
                </a:rPr>
                <a:t> 李 军        男       </a:t>
              </a:r>
              <a:r>
                <a:rPr lang="en-US" altLang="zh-CN" sz="2000" dirty="0">
                  <a:solidFill>
                    <a:srgbClr val="000000"/>
                  </a:solidFill>
                  <a:ea typeface="楷体_GB2312" pitchFamily="49" charset="-122"/>
                </a:rPr>
                <a:t>…</a:t>
              </a:r>
              <a:endParaRPr lang="en-US" altLang="zh-CN" sz="2000" dirty="0">
                <a:solidFill>
                  <a:srgbClr val="000000"/>
                </a:solidFill>
                <a:latin typeface="楷体_GB2312" pitchFamily="49" charset="-122"/>
                <a:ea typeface="楷体_GB2312" pitchFamily="49" charset="-122"/>
              </a:endParaRPr>
            </a:p>
          </p:txBody>
        </p:sp>
        <p:sp>
          <p:nvSpPr>
            <p:cNvPr id="21" name="Text Box 37">
              <a:extLst>
                <a:ext uri="{FF2B5EF4-FFF2-40B4-BE49-F238E27FC236}">
                  <a16:creationId xmlns:a16="http://schemas.microsoft.com/office/drawing/2014/main" id="{4E3F2AB8-6C62-D77A-50C4-86A6A8C9179D}"/>
                </a:ext>
              </a:extLst>
            </p:cNvPr>
            <p:cNvSpPr txBox="1">
              <a:spLocks noChangeArrowheads="1"/>
            </p:cNvSpPr>
            <p:nvPr/>
          </p:nvSpPr>
          <p:spPr bwMode="auto">
            <a:xfrm>
              <a:off x="635" y="2087"/>
              <a:ext cx="1956" cy="252"/>
            </a:xfrm>
            <a:prstGeom prst="rect">
              <a:avLst/>
            </a:prstGeom>
            <a:noFill/>
            <a:ln w="12700" cap="sq">
              <a:noFill/>
              <a:miter lim="800000"/>
              <a:headEnd type="none" w="sm" len="sm"/>
              <a:tailEnd type="none" w="sm" len="sm"/>
            </a:ln>
          </p:spPr>
          <p:txBody>
            <a:bodyPr wrap="none">
              <a:spAutoFit/>
            </a:bodyPr>
            <a:lstStyle/>
            <a:p>
              <a:r>
                <a:rPr lang="en-US" altLang="zh-CN" sz="2000" dirty="0">
                  <a:solidFill>
                    <a:srgbClr val="000000"/>
                  </a:solidFill>
                  <a:ea typeface="楷体_GB2312" pitchFamily="49" charset="-122"/>
                </a:rPr>
                <a:t>99004</a:t>
              </a:r>
              <a:r>
                <a:rPr lang="en-US" altLang="zh-CN" sz="2000" dirty="0">
                  <a:solidFill>
                    <a:srgbClr val="000000"/>
                  </a:solidFill>
                  <a:latin typeface="楷体_GB2312" pitchFamily="49" charset="-122"/>
                  <a:ea typeface="楷体_GB2312" pitchFamily="49" charset="-122"/>
                </a:rPr>
                <a:t>   </a:t>
              </a:r>
              <a:r>
                <a:rPr lang="zh-CN" altLang="en-US" sz="2000" dirty="0">
                  <a:solidFill>
                    <a:srgbClr val="000000"/>
                  </a:solidFill>
                  <a:latin typeface="楷体_GB2312" pitchFamily="49" charset="-122"/>
                  <a:ea typeface="楷体_GB2312" pitchFamily="49" charset="-122"/>
                </a:rPr>
                <a:t> 汪 敏        女        </a:t>
              </a:r>
              <a:r>
                <a:rPr lang="en-US" altLang="zh-CN" sz="2000" dirty="0">
                  <a:solidFill>
                    <a:srgbClr val="000000"/>
                  </a:solidFill>
                  <a:ea typeface="楷体_GB2312" pitchFamily="49" charset="-122"/>
                </a:rPr>
                <a:t>…</a:t>
              </a:r>
              <a:endParaRPr lang="en-US" altLang="zh-CN" sz="2000" dirty="0">
                <a:solidFill>
                  <a:srgbClr val="000000"/>
                </a:solidFill>
                <a:latin typeface="楷体_GB2312" pitchFamily="49" charset="-122"/>
                <a:ea typeface="楷体_GB2312" pitchFamily="49" charset="-122"/>
              </a:endParaRPr>
            </a:p>
          </p:txBody>
        </p:sp>
        <p:sp>
          <p:nvSpPr>
            <p:cNvPr id="22" name="Text Box 38">
              <a:extLst>
                <a:ext uri="{FF2B5EF4-FFF2-40B4-BE49-F238E27FC236}">
                  <a16:creationId xmlns:a16="http://schemas.microsoft.com/office/drawing/2014/main" id="{06754732-D478-E812-4AFB-C46BA019A4DB}"/>
                </a:ext>
              </a:extLst>
            </p:cNvPr>
            <p:cNvSpPr txBox="1">
              <a:spLocks noChangeArrowheads="1"/>
            </p:cNvSpPr>
            <p:nvPr/>
          </p:nvSpPr>
          <p:spPr bwMode="auto">
            <a:xfrm>
              <a:off x="639" y="2872"/>
              <a:ext cx="1947" cy="252"/>
            </a:xfrm>
            <a:prstGeom prst="rect">
              <a:avLst/>
            </a:prstGeom>
            <a:noFill/>
            <a:ln w="12700" cap="sq">
              <a:noFill/>
              <a:miter lim="800000"/>
              <a:headEnd type="none" w="sm" len="sm"/>
              <a:tailEnd type="none" w="sm" len="sm"/>
            </a:ln>
          </p:spPr>
          <p:txBody>
            <a:bodyPr wrap="none">
              <a:spAutoFit/>
            </a:bodyPr>
            <a:lstStyle/>
            <a:p>
              <a:r>
                <a:rPr lang="en-US" altLang="zh-CN" sz="2000" dirty="0">
                  <a:solidFill>
                    <a:srgbClr val="000000"/>
                  </a:solidFill>
                  <a:ea typeface="楷体_GB2312" pitchFamily="49" charset="-122"/>
                </a:rPr>
                <a:t>99030  </a:t>
              </a:r>
              <a:r>
                <a:rPr lang="en-US" altLang="zh-CN" sz="2000" dirty="0">
                  <a:solidFill>
                    <a:srgbClr val="000000"/>
                  </a:solidFill>
                  <a:latin typeface="楷体_GB2312" pitchFamily="49" charset="-122"/>
                  <a:ea typeface="楷体_GB2312" pitchFamily="49" charset="-122"/>
                </a:rPr>
                <a:t> </a:t>
              </a:r>
              <a:r>
                <a:rPr lang="zh-CN" altLang="en-US" sz="2000" dirty="0">
                  <a:solidFill>
                    <a:srgbClr val="000000"/>
                  </a:solidFill>
                  <a:latin typeface="楷体_GB2312" pitchFamily="49" charset="-122"/>
                  <a:ea typeface="楷体_GB2312" pitchFamily="49" charset="-122"/>
                </a:rPr>
                <a:t> 刘小春      男       </a:t>
              </a:r>
              <a:r>
                <a:rPr lang="en-US" altLang="zh-CN" sz="2000" dirty="0">
                  <a:solidFill>
                    <a:srgbClr val="000000"/>
                  </a:solidFill>
                  <a:ea typeface="楷体_GB2312" pitchFamily="49" charset="-122"/>
                </a:rPr>
                <a:t>…</a:t>
              </a:r>
              <a:endParaRPr lang="en-US" altLang="zh-CN" sz="2000" dirty="0">
                <a:solidFill>
                  <a:srgbClr val="000000"/>
                </a:solidFill>
                <a:latin typeface="楷体_GB2312" pitchFamily="49" charset="-122"/>
                <a:ea typeface="楷体_GB2312" pitchFamily="49" charset="-122"/>
              </a:endParaRPr>
            </a:p>
          </p:txBody>
        </p:sp>
        <p:sp>
          <p:nvSpPr>
            <p:cNvPr id="23" name="Text Box 39">
              <a:extLst>
                <a:ext uri="{FF2B5EF4-FFF2-40B4-BE49-F238E27FC236}">
                  <a16:creationId xmlns:a16="http://schemas.microsoft.com/office/drawing/2014/main" id="{FBD499E8-CB30-254F-7DC7-A887D2624EA5}"/>
                </a:ext>
              </a:extLst>
            </p:cNvPr>
            <p:cNvSpPr txBox="1">
              <a:spLocks noChangeArrowheads="1"/>
            </p:cNvSpPr>
            <p:nvPr/>
          </p:nvSpPr>
          <p:spPr bwMode="auto">
            <a:xfrm>
              <a:off x="676" y="2400"/>
              <a:ext cx="1953" cy="242"/>
            </a:xfrm>
            <a:prstGeom prst="rect">
              <a:avLst/>
            </a:prstGeom>
            <a:noFill/>
            <a:ln w="12700" cap="sq">
              <a:noFill/>
              <a:miter lim="800000"/>
              <a:headEnd type="none" w="sm" len="sm"/>
              <a:tailEnd type="none" w="sm" len="sm"/>
            </a:ln>
          </p:spPr>
          <p:txBody>
            <a:bodyPr wrap="none">
              <a:spAutoFit/>
            </a:bodyPr>
            <a:lstStyle/>
            <a:p>
              <a:r>
                <a:rPr lang="en-US" altLang="zh-CN" sz="1900" dirty="0">
                  <a:solidFill>
                    <a:srgbClr val="000000"/>
                  </a:solidFill>
                  <a:cs typeface="Times New Roman" pitchFamily="18" charset="0"/>
                </a:rPr>
                <a:t>……          …       </a:t>
              </a:r>
              <a:r>
                <a:rPr lang="zh-CN" altLang="en-US" sz="1900" dirty="0">
                  <a:solidFill>
                    <a:srgbClr val="000000"/>
                  </a:solidFill>
                  <a:cs typeface="Times New Roman" pitchFamily="18" charset="0"/>
                </a:rPr>
                <a:t>   </a:t>
              </a:r>
              <a:r>
                <a:rPr lang="en-US" altLang="zh-CN" sz="1900" dirty="0">
                  <a:solidFill>
                    <a:srgbClr val="000000"/>
                  </a:solidFill>
                  <a:cs typeface="Times New Roman" pitchFamily="18" charset="0"/>
                </a:rPr>
                <a:t>…     </a:t>
              </a:r>
              <a:r>
                <a:rPr lang="zh-CN" altLang="en-US" sz="1900" dirty="0">
                  <a:solidFill>
                    <a:srgbClr val="000000"/>
                  </a:solidFill>
                  <a:cs typeface="Times New Roman" pitchFamily="18" charset="0"/>
                </a:rPr>
                <a:t>  </a:t>
              </a:r>
              <a:r>
                <a:rPr lang="en-US" altLang="zh-CN" sz="1900" dirty="0">
                  <a:solidFill>
                    <a:srgbClr val="000000"/>
                  </a:solidFill>
                  <a:cs typeface="Times New Roman" pitchFamily="18" charset="0"/>
                </a:rPr>
                <a:t>…</a:t>
              </a:r>
            </a:p>
          </p:txBody>
        </p:sp>
      </p:grpSp>
      <p:grpSp>
        <p:nvGrpSpPr>
          <p:cNvPr id="44" name="Group 85">
            <a:extLst>
              <a:ext uri="{FF2B5EF4-FFF2-40B4-BE49-F238E27FC236}">
                <a16:creationId xmlns:a16="http://schemas.microsoft.com/office/drawing/2014/main" id="{153A27B8-0441-9A49-DAEF-ADEBFED68C9D}"/>
              </a:ext>
            </a:extLst>
          </p:cNvPr>
          <p:cNvGrpSpPr>
            <a:grpSpLocks/>
          </p:cNvGrpSpPr>
          <p:nvPr/>
        </p:nvGrpSpPr>
        <p:grpSpPr bwMode="auto">
          <a:xfrm>
            <a:off x="2247900" y="498692"/>
            <a:ext cx="2058988" cy="931863"/>
            <a:chOff x="1336" y="384"/>
            <a:chExt cx="1297" cy="587"/>
          </a:xfrm>
        </p:grpSpPr>
        <p:sp>
          <p:nvSpPr>
            <p:cNvPr id="45" name="Oval 41">
              <a:extLst>
                <a:ext uri="{FF2B5EF4-FFF2-40B4-BE49-F238E27FC236}">
                  <a16:creationId xmlns:a16="http://schemas.microsoft.com/office/drawing/2014/main" id="{87CEE32A-B044-8000-0C99-C713538006FE}"/>
                </a:ext>
              </a:extLst>
            </p:cNvPr>
            <p:cNvSpPr>
              <a:spLocks noChangeArrowheads="1"/>
            </p:cNvSpPr>
            <p:nvPr/>
          </p:nvSpPr>
          <p:spPr bwMode="auto">
            <a:xfrm>
              <a:off x="1336" y="746"/>
              <a:ext cx="432" cy="225"/>
            </a:xfrm>
            <a:prstGeom prst="ellipse">
              <a:avLst/>
            </a:prstGeom>
            <a:noFill/>
            <a:ln w="50800" cap="sq">
              <a:solidFill>
                <a:schemeClr val="accent1"/>
              </a:solidFill>
              <a:round/>
              <a:headEnd type="none" w="sm" len="sm"/>
              <a:tailEnd type="none" w="sm" len="sm"/>
            </a:ln>
          </p:spPr>
          <p:txBody>
            <a:bodyPr wrap="none" anchor="ctr"/>
            <a:lstStyle/>
            <a:p>
              <a:endParaRPr lang="zh-CN" altLang="en-US">
                <a:solidFill>
                  <a:srgbClr val="FFFFCC"/>
                </a:solidFill>
              </a:endParaRPr>
            </a:p>
          </p:txBody>
        </p:sp>
        <p:sp>
          <p:nvSpPr>
            <p:cNvPr id="46" name="AutoShape 42">
              <a:extLst>
                <a:ext uri="{FF2B5EF4-FFF2-40B4-BE49-F238E27FC236}">
                  <a16:creationId xmlns:a16="http://schemas.microsoft.com/office/drawing/2014/main" id="{257F020E-9B94-CA5B-2FB5-2FCBCD07CC4C}"/>
                </a:ext>
              </a:extLst>
            </p:cNvPr>
            <p:cNvSpPr>
              <a:spLocks noChangeArrowheads="1"/>
            </p:cNvSpPr>
            <p:nvPr/>
          </p:nvSpPr>
          <p:spPr bwMode="auto">
            <a:xfrm>
              <a:off x="1636" y="384"/>
              <a:ext cx="997" cy="281"/>
            </a:xfrm>
            <a:prstGeom prst="wedgeEllipseCallout">
              <a:avLst>
                <a:gd name="adj1" fmla="val -48366"/>
                <a:gd name="adj2" fmla="val 68945"/>
              </a:avLst>
            </a:prstGeom>
            <a:noFill/>
            <a:ln w="50800" cap="sq">
              <a:solidFill>
                <a:schemeClr val="accent1"/>
              </a:solidFill>
              <a:miter lim="800000"/>
              <a:headEnd type="none" w="sm" len="sm"/>
              <a:tailEnd type="none" w="sm" len="sm"/>
            </a:ln>
          </p:spPr>
          <p:txBody>
            <a:bodyPr wrap="none" anchor="ctr"/>
            <a:lstStyle/>
            <a:p>
              <a:pPr algn="ctr"/>
              <a:endParaRPr lang="en-US" altLang="zh-CN" b="0">
                <a:solidFill>
                  <a:srgbClr val="FFFFCC"/>
                </a:solidFill>
              </a:endParaRPr>
            </a:p>
          </p:txBody>
        </p:sp>
        <p:sp>
          <p:nvSpPr>
            <p:cNvPr id="47" name="Text Box 43">
              <a:extLst>
                <a:ext uri="{FF2B5EF4-FFF2-40B4-BE49-F238E27FC236}">
                  <a16:creationId xmlns:a16="http://schemas.microsoft.com/office/drawing/2014/main" id="{0065CD9A-E318-B763-DB42-C8E540C75B01}"/>
                </a:ext>
              </a:extLst>
            </p:cNvPr>
            <p:cNvSpPr txBox="1">
              <a:spLocks noChangeArrowheads="1"/>
            </p:cNvSpPr>
            <p:nvPr/>
          </p:nvSpPr>
          <p:spPr bwMode="auto">
            <a:xfrm>
              <a:off x="1833" y="390"/>
              <a:ext cx="666" cy="252"/>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wrap="square">
              <a:spAutoFit/>
            </a:bodyPr>
            <a:lstStyle/>
            <a:p>
              <a:r>
                <a:rPr lang="zh-CN" altLang="en-US" sz="2000" dirty="0">
                  <a:solidFill>
                    <a:srgbClr val="7030A0"/>
                  </a:solidFill>
                  <a:ea typeface="黑体" pitchFamily="49" charset="-122"/>
                </a:rPr>
                <a:t>关键字</a:t>
              </a:r>
            </a:p>
          </p:txBody>
        </p:sp>
      </p:grpSp>
      <p:grpSp>
        <p:nvGrpSpPr>
          <p:cNvPr id="48" name="Group 44">
            <a:extLst>
              <a:ext uri="{FF2B5EF4-FFF2-40B4-BE49-F238E27FC236}">
                <a16:creationId xmlns:a16="http://schemas.microsoft.com/office/drawing/2014/main" id="{498E1ED1-D688-D0CA-0B61-FEB66A699BCB}"/>
              </a:ext>
            </a:extLst>
          </p:cNvPr>
          <p:cNvGrpSpPr>
            <a:grpSpLocks/>
          </p:cNvGrpSpPr>
          <p:nvPr/>
        </p:nvGrpSpPr>
        <p:grpSpPr bwMode="auto">
          <a:xfrm>
            <a:off x="5076825" y="1397000"/>
            <a:ext cx="2619375" cy="2851150"/>
            <a:chOff x="3294" y="1302"/>
            <a:chExt cx="1650" cy="1796"/>
          </a:xfrm>
        </p:grpSpPr>
        <p:sp>
          <p:nvSpPr>
            <p:cNvPr id="49" name="Rectangle 45">
              <a:extLst>
                <a:ext uri="{FF2B5EF4-FFF2-40B4-BE49-F238E27FC236}">
                  <a16:creationId xmlns:a16="http://schemas.microsoft.com/office/drawing/2014/main" id="{B8BEAA94-3640-1E45-2918-0242172BE892}"/>
                </a:ext>
              </a:extLst>
            </p:cNvPr>
            <p:cNvSpPr>
              <a:spLocks noChangeArrowheads="1"/>
            </p:cNvSpPr>
            <p:nvPr/>
          </p:nvSpPr>
          <p:spPr bwMode="auto">
            <a:xfrm>
              <a:off x="3600" y="1344"/>
              <a:ext cx="1344" cy="240"/>
            </a:xfrm>
            <a:prstGeom prst="rect">
              <a:avLst/>
            </a:prstGeom>
            <a:noFill/>
            <a:ln w="25400"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50" name="Rectangle 46">
              <a:extLst>
                <a:ext uri="{FF2B5EF4-FFF2-40B4-BE49-F238E27FC236}">
                  <a16:creationId xmlns:a16="http://schemas.microsoft.com/office/drawing/2014/main" id="{F236D17E-7560-C2AC-700F-7029C49947B8}"/>
                </a:ext>
              </a:extLst>
            </p:cNvPr>
            <p:cNvSpPr>
              <a:spLocks noChangeArrowheads="1"/>
            </p:cNvSpPr>
            <p:nvPr/>
          </p:nvSpPr>
          <p:spPr bwMode="auto">
            <a:xfrm>
              <a:off x="3600" y="1584"/>
              <a:ext cx="1344" cy="240"/>
            </a:xfrm>
            <a:prstGeom prst="rect">
              <a:avLst/>
            </a:prstGeom>
            <a:noFill/>
            <a:ln w="25400"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51" name="Rectangle 47">
              <a:extLst>
                <a:ext uri="{FF2B5EF4-FFF2-40B4-BE49-F238E27FC236}">
                  <a16:creationId xmlns:a16="http://schemas.microsoft.com/office/drawing/2014/main" id="{128FEF9C-E23B-D482-A4FB-63E618546461}"/>
                </a:ext>
              </a:extLst>
            </p:cNvPr>
            <p:cNvSpPr>
              <a:spLocks noChangeArrowheads="1"/>
            </p:cNvSpPr>
            <p:nvPr/>
          </p:nvSpPr>
          <p:spPr bwMode="auto">
            <a:xfrm>
              <a:off x="3600" y="1824"/>
              <a:ext cx="1344" cy="240"/>
            </a:xfrm>
            <a:prstGeom prst="rect">
              <a:avLst/>
            </a:prstGeom>
            <a:noFill/>
            <a:ln w="25400"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52" name="Rectangle 48">
              <a:extLst>
                <a:ext uri="{FF2B5EF4-FFF2-40B4-BE49-F238E27FC236}">
                  <a16:creationId xmlns:a16="http://schemas.microsoft.com/office/drawing/2014/main" id="{BD447911-5235-4D24-9EBF-5158E4C9E6B0}"/>
                </a:ext>
              </a:extLst>
            </p:cNvPr>
            <p:cNvSpPr>
              <a:spLocks noChangeArrowheads="1"/>
            </p:cNvSpPr>
            <p:nvPr/>
          </p:nvSpPr>
          <p:spPr bwMode="auto">
            <a:xfrm>
              <a:off x="3600" y="2064"/>
              <a:ext cx="1344" cy="240"/>
            </a:xfrm>
            <a:prstGeom prst="rect">
              <a:avLst/>
            </a:prstGeom>
            <a:noFill/>
            <a:ln w="25400"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53" name="Rectangle 49">
              <a:extLst>
                <a:ext uri="{FF2B5EF4-FFF2-40B4-BE49-F238E27FC236}">
                  <a16:creationId xmlns:a16="http://schemas.microsoft.com/office/drawing/2014/main" id="{6FCBEC78-349F-B832-CB8F-EA9A39344312}"/>
                </a:ext>
              </a:extLst>
            </p:cNvPr>
            <p:cNvSpPr>
              <a:spLocks noChangeArrowheads="1"/>
            </p:cNvSpPr>
            <p:nvPr/>
          </p:nvSpPr>
          <p:spPr bwMode="auto">
            <a:xfrm>
              <a:off x="3600" y="2832"/>
              <a:ext cx="1344" cy="240"/>
            </a:xfrm>
            <a:prstGeom prst="rect">
              <a:avLst/>
            </a:prstGeom>
            <a:noFill/>
            <a:ln w="25400"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54" name="Line 50">
              <a:extLst>
                <a:ext uri="{FF2B5EF4-FFF2-40B4-BE49-F238E27FC236}">
                  <a16:creationId xmlns:a16="http://schemas.microsoft.com/office/drawing/2014/main" id="{B660F25F-9907-C6EE-BEFB-CC2143B0946C}"/>
                </a:ext>
              </a:extLst>
            </p:cNvPr>
            <p:cNvSpPr>
              <a:spLocks noChangeShapeType="1"/>
            </p:cNvSpPr>
            <p:nvPr/>
          </p:nvSpPr>
          <p:spPr bwMode="auto">
            <a:xfrm>
              <a:off x="3600" y="2304"/>
              <a:ext cx="0" cy="528"/>
            </a:xfrm>
            <a:prstGeom prst="line">
              <a:avLst/>
            </a:prstGeom>
            <a:noFill/>
            <a:ln w="25400" cap="sq">
              <a:solidFill>
                <a:srgbClr val="000000"/>
              </a:solidFill>
              <a:round/>
              <a:headEnd type="none" w="sm" len="sm"/>
              <a:tailEnd type="none" w="sm" len="sm"/>
            </a:ln>
          </p:spPr>
          <p:txBody>
            <a:bodyPr/>
            <a:lstStyle/>
            <a:p>
              <a:endParaRPr lang="zh-CN" altLang="en-US"/>
            </a:p>
          </p:txBody>
        </p:sp>
        <p:sp>
          <p:nvSpPr>
            <p:cNvPr id="55" name="Line 51">
              <a:extLst>
                <a:ext uri="{FF2B5EF4-FFF2-40B4-BE49-F238E27FC236}">
                  <a16:creationId xmlns:a16="http://schemas.microsoft.com/office/drawing/2014/main" id="{A6740508-4D0B-3D96-396F-EA50DFD404D4}"/>
                </a:ext>
              </a:extLst>
            </p:cNvPr>
            <p:cNvSpPr>
              <a:spLocks noChangeShapeType="1"/>
            </p:cNvSpPr>
            <p:nvPr/>
          </p:nvSpPr>
          <p:spPr bwMode="auto">
            <a:xfrm>
              <a:off x="4944" y="2304"/>
              <a:ext cx="0" cy="528"/>
            </a:xfrm>
            <a:prstGeom prst="line">
              <a:avLst/>
            </a:prstGeom>
            <a:noFill/>
            <a:ln w="25400" cap="sq">
              <a:solidFill>
                <a:srgbClr val="000000"/>
              </a:solidFill>
              <a:round/>
              <a:headEnd type="none" w="sm" len="sm"/>
              <a:tailEnd type="none" w="sm" len="sm"/>
            </a:ln>
          </p:spPr>
          <p:txBody>
            <a:bodyPr/>
            <a:lstStyle/>
            <a:p>
              <a:endParaRPr lang="zh-CN" altLang="en-US"/>
            </a:p>
          </p:txBody>
        </p:sp>
        <p:sp>
          <p:nvSpPr>
            <p:cNvPr id="56" name="Text Box 52">
              <a:extLst>
                <a:ext uri="{FF2B5EF4-FFF2-40B4-BE49-F238E27FC236}">
                  <a16:creationId xmlns:a16="http://schemas.microsoft.com/office/drawing/2014/main" id="{45404E9B-760D-D738-2C30-9B5F3D5B693C}"/>
                </a:ext>
              </a:extLst>
            </p:cNvPr>
            <p:cNvSpPr txBox="1">
              <a:spLocks noChangeArrowheads="1"/>
            </p:cNvSpPr>
            <p:nvPr/>
          </p:nvSpPr>
          <p:spPr bwMode="auto">
            <a:xfrm>
              <a:off x="3294" y="1302"/>
              <a:ext cx="312" cy="1796"/>
            </a:xfrm>
            <a:prstGeom prst="rect">
              <a:avLst/>
            </a:prstGeom>
            <a:noFill/>
            <a:ln w="12700" cap="sq">
              <a:noFill/>
              <a:miter lim="800000"/>
              <a:headEnd type="none" w="sm" len="sm"/>
              <a:tailEnd type="none" w="sm" len="sm"/>
            </a:ln>
          </p:spPr>
          <p:txBody>
            <a:bodyPr wrap="none">
              <a:spAutoFit/>
            </a:bodyPr>
            <a:lstStyle/>
            <a:p>
              <a:pPr>
                <a:lnSpc>
                  <a:spcPct val="145000"/>
                </a:lnSpc>
              </a:pPr>
              <a:r>
                <a:rPr lang="en-US" altLang="zh-CN" sz="1800" dirty="0">
                  <a:solidFill>
                    <a:schemeClr val="accent2"/>
                  </a:solidFill>
                </a:rPr>
                <a:t>  1</a:t>
              </a:r>
            </a:p>
            <a:p>
              <a:pPr>
                <a:lnSpc>
                  <a:spcPct val="145000"/>
                </a:lnSpc>
              </a:pPr>
              <a:r>
                <a:rPr lang="en-US" altLang="zh-CN" sz="1800" dirty="0">
                  <a:solidFill>
                    <a:schemeClr val="accent2"/>
                  </a:solidFill>
                </a:rPr>
                <a:t>  2</a:t>
              </a:r>
            </a:p>
            <a:p>
              <a:pPr>
                <a:lnSpc>
                  <a:spcPct val="145000"/>
                </a:lnSpc>
              </a:pPr>
              <a:r>
                <a:rPr lang="en-US" altLang="zh-CN" sz="1800" dirty="0">
                  <a:solidFill>
                    <a:schemeClr val="accent2"/>
                  </a:solidFill>
                </a:rPr>
                <a:t>  3</a:t>
              </a:r>
            </a:p>
            <a:p>
              <a:pPr>
                <a:lnSpc>
                  <a:spcPct val="145000"/>
                </a:lnSpc>
              </a:pPr>
              <a:r>
                <a:rPr lang="en-US" altLang="zh-CN" sz="1800" dirty="0">
                  <a:solidFill>
                    <a:schemeClr val="accent2"/>
                  </a:solidFill>
                </a:rPr>
                <a:t>  4</a:t>
              </a:r>
            </a:p>
            <a:p>
              <a:pPr>
                <a:lnSpc>
                  <a:spcPct val="145000"/>
                </a:lnSpc>
              </a:pPr>
              <a:r>
                <a:rPr lang="en-US" altLang="zh-CN" sz="1800" dirty="0">
                  <a:solidFill>
                    <a:schemeClr val="accent2"/>
                  </a:solidFill>
                  <a:cs typeface="Times New Roman" pitchFamily="18" charset="0"/>
                </a:rPr>
                <a:t>  :</a:t>
              </a:r>
            </a:p>
            <a:p>
              <a:pPr>
                <a:lnSpc>
                  <a:spcPct val="145000"/>
                </a:lnSpc>
              </a:pPr>
              <a:r>
                <a:rPr lang="en-US" altLang="zh-CN" sz="1800" dirty="0">
                  <a:solidFill>
                    <a:schemeClr val="accent2"/>
                  </a:solidFill>
                  <a:cs typeface="Times New Roman" pitchFamily="18" charset="0"/>
                </a:rPr>
                <a:t>  :</a:t>
              </a:r>
              <a:endParaRPr lang="en-US" altLang="zh-CN" sz="1800" dirty="0">
                <a:solidFill>
                  <a:schemeClr val="accent2"/>
                </a:solidFill>
              </a:endParaRPr>
            </a:p>
            <a:p>
              <a:pPr>
                <a:lnSpc>
                  <a:spcPct val="145000"/>
                </a:lnSpc>
              </a:pPr>
              <a:r>
                <a:rPr lang="en-US" altLang="zh-CN" sz="1800" dirty="0">
                  <a:solidFill>
                    <a:schemeClr val="accent2"/>
                  </a:solidFill>
                </a:rPr>
                <a:t>30</a:t>
              </a:r>
            </a:p>
          </p:txBody>
        </p:sp>
        <p:sp>
          <p:nvSpPr>
            <p:cNvPr id="57" name="Rectangle 53">
              <a:extLst>
                <a:ext uri="{FF2B5EF4-FFF2-40B4-BE49-F238E27FC236}">
                  <a16:creationId xmlns:a16="http://schemas.microsoft.com/office/drawing/2014/main" id="{AB46BBD5-38D4-95EC-9D0C-A8E7ED85E539}"/>
                </a:ext>
              </a:extLst>
            </p:cNvPr>
            <p:cNvSpPr>
              <a:spLocks noChangeArrowheads="1"/>
            </p:cNvSpPr>
            <p:nvPr/>
          </p:nvSpPr>
          <p:spPr bwMode="auto">
            <a:xfrm>
              <a:off x="4044" y="2400"/>
              <a:ext cx="420" cy="240"/>
            </a:xfrm>
            <a:prstGeom prst="rect">
              <a:avLst/>
            </a:prstGeom>
            <a:noFill/>
            <a:ln w="12700" cap="sq">
              <a:noFill/>
              <a:miter lim="800000"/>
              <a:headEnd type="none" w="sm" len="sm"/>
              <a:tailEnd type="none" w="sm" len="sm"/>
            </a:ln>
          </p:spPr>
          <p:txBody>
            <a:bodyPr wrap="none">
              <a:spAutoFit/>
            </a:bodyPr>
            <a:lstStyle/>
            <a:p>
              <a:r>
                <a:rPr lang="en-US" altLang="zh-CN" sz="1900">
                  <a:solidFill>
                    <a:srgbClr val="000000"/>
                  </a:solidFill>
                  <a:cs typeface="Times New Roman" pitchFamily="18" charset="0"/>
                </a:rPr>
                <a:t>……</a:t>
              </a:r>
            </a:p>
          </p:txBody>
        </p:sp>
      </p:grpSp>
      <p:sp>
        <p:nvSpPr>
          <p:cNvPr id="58" name="Text Box 54">
            <a:extLst>
              <a:ext uri="{FF2B5EF4-FFF2-40B4-BE49-F238E27FC236}">
                <a16:creationId xmlns:a16="http://schemas.microsoft.com/office/drawing/2014/main" id="{1480B4D1-9035-5AA5-D14E-36269E5700AC}"/>
              </a:ext>
            </a:extLst>
          </p:cNvPr>
          <p:cNvSpPr txBox="1">
            <a:spLocks noChangeArrowheads="1"/>
          </p:cNvSpPr>
          <p:nvPr/>
        </p:nvSpPr>
        <p:spPr bwMode="auto">
          <a:xfrm>
            <a:off x="1290118" y="4702551"/>
            <a:ext cx="2664590" cy="1061829"/>
          </a:xfrm>
          <a:prstGeom prst="rect">
            <a:avLst/>
          </a:prstGeom>
          <a:noFill/>
          <a:ln w="12700" cap="sq">
            <a:noFill/>
            <a:miter lim="800000"/>
            <a:headEnd type="none" w="sm" len="sm"/>
            <a:tailEnd type="none" w="sm" len="sm"/>
          </a:ln>
          <a:effectLst>
            <a:outerShdw algn="ctr" rotWithShape="0">
              <a:srgbClr val="000000"/>
            </a:outerShdw>
          </a:effectLst>
        </p:spPr>
        <p:txBody>
          <a:bodyPr wrap="square">
            <a:spAutoFit/>
          </a:bodyPr>
          <a:lstStyle/>
          <a:p>
            <a:pPr>
              <a:lnSpc>
                <a:spcPct val="80000"/>
              </a:lnSpc>
              <a:spcAft>
                <a:spcPct val="30000"/>
              </a:spcAft>
            </a:pPr>
            <a:r>
              <a:rPr lang="zh-CN" altLang="en-US" dirty="0">
                <a:solidFill>
                  <a:srgbClr val="FF3300"/>
                </a:solidFill>
                <a:ea typeface="黑体" pitchFamily="49" charset="-122"/>
              </a:rPr>
              <a:t>散列函数：</a:t>
            </a:r>
          </a:p>
          <a:p>
            <a:pPr>
              <a:lnSpc>
                <a:spcPct val="80000"/>
              </a:lnSpc>
            </a:pPr>
            <a:r>
              <a:rPr lang="en-US" altLang="zh-CN" dirty="0">
                <a:solidFill>
                  <a:srgbClr val="FF3300"/>
                </a:solidFill>
              </a:rPr>
              <a:t>H(k) = “ </a:t>
            </a:r>
            <a:r>
              <a:rPr lang="zh-CN" altLang="en-US" dirty="0">
                <a:solidFill>
                  <a:srgbClr val="FF3300"/>
                </a:solidFill>
                <a:latin typeface="幼圆" pitchFamily="49" charset="-122"/>
                <a:ea typeface="幼圆" pitchFamily="49" charset="-122"/>
              </a:rPr>
              <a:t>将组成关键字</a:t>
            </a:r>
            <a:r>
              <a:rPr lang="en-US" altLang="zh-CN" dirty="0">
                <a:solidFill>
                  <a:srgbClr val="FF3300"/>
                </a:solidFill>
                <a:ea typeface="楷体_GB2312" pitchFamily="49" charset="-122"/>
              </a:rPr>
              <a:t>k</a:t>
            </a:r>
            <a:r>
              <a:rPr lang="zh-CN" altLang="en-US" dirty="0">
                <a:solidFill>
                  <a:srgbClr val="FF3300"/>
                </a:solidFill>
                <a:latin typeface="幼圆" pitchFamily="49" charset="-122"/>
                <a:ea typeface="幼圆" pitchFamily="49" charset="-122"/>
              </a:rPr>
              <a:t>的串转换为一个</a:t>
            </a:r>
            <a:r>
              <a:rPr lang="en-US" altLang="zh-CN" dirty="0">
                <a:solidFill>
                  <a:srgbClr val="FF3300"/>
                </a:solidFill>
                <a:ea typeface="楷体_GB2312" pitchFamily="49" charset="-122"/>
              </a:rPr>
              <a:t>1</a:t>
            </a:r>
            <a:r>
              <a:rPr lang="en-US" altLang="zh-CN" dirty="0">
                <a:solidFill>
                  <a:srgbClr val="FF3300"/>
                </a:solidFill>
                <a:ea typeface="PMingLiU" pitchFamily="18" charset="-120"/>
              </a:rPr>
              <a:t>―</a:t>
            </a:r>
            <a:r>
              <a:rPr lang="en-US" altLang="zh-CN" dirty="0">
                <a:solidFill>
                  <a:srgbClr val="FF3300"/>
                </a:solidFill>
                <a:ea typeface="楷体_GB2312" pitchFamily="49" charset="-122"/>
              </a:rPr>
              <a:t>30</a:t>
            </a:r>
            <a:r>
              <a:rPr lang="zh-CN" altLang="en-US" dirty="0">
                <a:solidFill>
                  <a:srgbClr val="FF3300"/>
                </a:solidFill>
                <a:latin typeface="幼圆" pitchFamily="49" charset="-122"/>
                <a:ea typeface="幼圆" pitchFamily="49" charset="-122"/>
              </a:rPr>
              <a:t>之间的代码</a:t>
            </a:r>
            <a:r>
              <a:rPr lang="zh-CN" altLang="en-US" dirty="0">
                <a:solidFill>
                  <a:srgbClr val="FF3300"/>
                </a:solidFill>
                <a:latin typeface="楷体_GB2312" pitchFamily="49" charset="-122"/>
                <a:ea typeface="楷体_GB2312" pitchFamily="49" charset="-122"/>
              </a:rPr>
              <a:t> </a:t>
            </a:r>
            <a:r>
              <a:rPr lang="zh-CN" altLang="en-US" dirty="0">
                <a:solidFill>
                  <a:srgbClr val="FF3300"/>
                </a:solidFill>
                <a:ea typeface="楷体_GB2312" pitchFamily="49" charset="-122"/>
              </a:rPr>
              <a:t>”</a:t>
            </a:r>
            <a:endParaRPr lang="zh-CN" altLang="en-US" dirty="0">
              <a:solidFill>
                <a:srgbClr val="FF3300"/>
              </a:solidFill>
              <a:latin typeface="楷体_GB2312" pitchFamily="49" charset="-122"/>
              <a:ea typeface="楷体_GB2312" pitchFamily="49" charset="-122"/>
            </a:endParaRPr>
          </a:p>
        </p:txBody>
      </p:sp>
      <p:sp>
        <p:nvSpPr>
          <p:cNvPr id="59" name="Text Box 55">
            <a:extLst>
              <a:ext uri="{FF2B5EF4-FFF2-40B4-BE49-F238E27FC236}">
                <a16:creationId xmlns:a16="http://schemas.microsoft.com/office/drawing/2014/main" id="{C1D15A36-6227-7473-A07A-14537C417AF5}"/>
              </a:ext>
            </a:extLst>
          </p:cNvPr>
          <p:cNvSpPr txBox="1">
            <a:spLocks noChangeArrowheads="1"/>
          </p:cNvSpPr>
          <p:nvPr/>
        </p:nvSpPr>
        <p:spPr bwMode="auto">
          <a:xfrm>
            <a:off x="5942013" y="4365625"/>
            <a:ext cx="1754187" cy="427038"/>
          </a:xfrm>
          <a:prstGeom prst="rect">
            <a:avLst/>
          </a:prstGeom>
          <a:noFill/>
          <a:ln w="12700" cap="sq">
            <a:noFill/>
            <a:miter lim="800000"/>
            <a:headEnd type="none" w="sm" len="sm"/>
            <a:tailEnd type="none" w="sm" len="sm"/>
          </a:ln>
        </p:spPr>
        <p:txBody>
          <a:bodyPr>
            <a:spAutoFit/>
          </a:bodyPr>
          <a:lstStyle/>
          <a:p>
            <a:r>
              <a:rPr lang="en-US" altLang="zh-CN" sz="2200" dirty="0">
                <a:solidFill>
                  <a:srgbClr val="074EA2"/>
                </a:solidFill>
              </a:rPr>
              <a:t>H(</a:t>
            </a:r>
            <a:r>
              <a:rPr lang="zh-CN" altLang="en-US" sz="2200" dirty="0">
                <a:solidFill>
                  <a:srgbClr val="074EA2"/>
                </a:solidFill>
                <a:ea typeface="楷体_GB2312" pitchFamily="49" charset="-122"/>
              </a:rPr>
              <a:t>张云</a:t>
            </a:r>
            <a:r>
              <a:rPr lang="en-US" altLang="zh-CN" sz="2200" dirty="0">
                <a:solidFill>
                  <a:srgbClr val="074EA2"/>
                </a:solidFill>
              </a:rPr>
              <a:t>)=2</a:t>
            </a:r>
          </a:p>
        </p:txBody>
      </p:sp>
      <p:sp>
        <p:nvSpPr>
          <p:cNvPr id="60" name="Text Box 56">
            <a:extLst>
              <a:ext uri="{FF2B5EF4-FFF2-40B4-BE49-F238E27FC236}">
                <a16:creationId xmlns:a16="http://schemas.microsoft.com/office/drawing/2014/main" id="{DDD6485D-9943-5928-F7B0-065CE90B19D6}"/>
              </a:ext>
            </a:extLst>
          </p:cNvPr>
          <p:cNvSpPr txBox="1">
            <a:spLocks noChangeArrowheads="1"/>
          </p:cNvSpPr>
          <p:nvPr/>
        </p:nvSpPr>
        <p:spPr bwMode="auto">
          <a:xfrm>
            <a:off x="5715000" y="1857375"/>
            <a:ext cx="1524000" cy="396875"/>
          </a:xfrm>
          <a:prstGeom prst="rect">
            <a:avLst/>
          </a:prstGeom>
          <a:noFill/>
          <a:ln w="12700" cap="sq">
            <a:noFill/>
            <a:miter lim="800000"/>
            <a:headEnd type="none" w="sm" len="sm"/>
            <a:tailEnd type="none" w="sm" len="sm"/>
          </a:ln>
        </p:spPr>
        <p:txBody>
          <a:bodyPr>
            <a:spAutoFit/>
          </a:bodyPr>
          <a:lstStyle/>
          <a:p>
            <a:r>
              <a:rPr lang="zh-CN" altLang="en-US" sz="2000">
                <a:solidFill>
                  <a:srgbClr val="000000"/>
                </a:solidFill>
                <a:latin typeface="楷体_GB2312" pitchFamily="49" charset="-122"/>
                <a:ea typeface="楷体_GB2312" pitchFamily="49" charset="-122"/>
              </a:rPr>
              <a:t>张  云 </a:t>
            </a:r>
            <a:r>
              <a:rPr lang="zh-CN" altLang="en-US" sz="2000">
                <a:solidFill>
                  <a:srgbClr val="000000"/>
                </a:solidFill>
                <a:latin typeface="楷体_GB2312" pitchFamily="49" charset="-122"/>
                <a:ea typeface="楷体_GB2312" pitchFamily="49" charset="-122"/>
                <a:sym typeface="Symbol" pitchFamily="18" charset="2"/>
              </a:rPr>
              <a:t></a:t>
            </a:r>
            <a:endParaRPr lang="zh-CN" altLang="en-US" sz="2000">
              <a:solidFill>
                <a:srgbClr val="000000"/>
              </a:solidFill>
              <a:latin typeface="楷体_GB2312" pitchFamily="49" charset="-122"/>
              <a:ea typeface="楷体_GB2312" pitchFamily="49" charset="-122"/>
            </a:endParaRPr>
          </a:p>
        </p:txBody>
      </p:sp>
      <p:sp>
        <p:nvSpPr>
          <p:cNvPr id="61" name="Text Box 57">
            <a:extLst>
              <a:ext uri="{FF2B5EF4-FFF2-40B4-BE49-F238E27FC236}">
                <a16:creationId xmlns:a16="http://schemas.microsoft.com/office/drawing/2014/main" id="{61FC2BBC-8569-84E2-F21D-B8C25786E26D}"/>
              </a:ext>
            </a:extLst>
          </p:cNvPr>
          <p:cNvSpPr txBox="1">
            <a:spLocks noChangeArrowheads="1"/>
          </p:cNvSpPr>
          <p:nvPr/>
        </p:nvSpPr>
        <p:spPr bwMode="auto">
          <a:xfrm>
            <a:off x="5942013" y="4670425"/>
            <a:ext cx="1906587" cy="427038"/>
          </a:xfrm>
          <a:prstGeom prst="rect">
            <a:avLst/>
          </a:prstGeom>
          <a:noFill/>
          <a:ln w="12700" cap="sq">
            <a:noFill/>
            <a:miter lim="800000"/>
            <a:headEnd type="none" w="sm" len="sm"/>
            <a:tailEnd type="none" w="sm" len="sm"/>
          </a:ln>
        </p:spPr>
        <p:txBody>
          <a:bodyPr>
            <a:spAutoFit/>
          </a:bodyPr>
          <a:lstStyle/>
          <a:p>
            <a:r>
              <a:rPr lang="en-US" altLang="zh-CN" sz="2200" dirty="0">
                <a:solidFill>
                  <a:srgbClr val="074EA2"/>
                </a:solidFill>
              </a:rPr>
              <a:t>H(</a:t>
            </a:r>
            <a:r>
              <a:rPr lang="zh-CN" altLang="en-US" sz="2200" dirty="0">
                <a:solidFill>
                  <a:srgbClr val="074EA2"/>
                </a:solidFill>
                <a:ea typeface="楷体_GB2312" pitchFamily="49" charset="-122"/>
              </a:rPr>
              <a:t>王民</a:t>
            </a:r>
            <a:r>
              <a:rPr lang="en-US" altLang="zh-CN" sz="2200" dirty="0">
                <a:solidFill>
                  <a:srgbClr val="074EA2"/>
                </a:solidFill>
              </a:rPr>
              <a:t>)=4</a:t>
            </a:r>
          </a:p>
        </p:txBody>
      </p:sp>
      <p:sp>
        <p:nvSpPr>
          <p:cNvPr id="62" name="Text Box 58">
            <a:extLst>
              <a:ext uri="{FF2B5EF4-FFF2-40B4-BE49-F238E27FC236}">
                <a16:creationId xmlns:a16="http://schemas.microsoft.com/office/drawing/2014/main" id="{9F1298D3-7B91-DF9E-81DA-C3506B7E0134}"/>
              </a:ext>
            </a:extLst>
          </p:cNvPr>
          <p:cNvSpPr txBox="1">
            <a:spLocks noChangeArrowheads="1"/>
          </p:cNvSpPr>
          <p:nvPr/>
        </p:nvSpPr>
        <p:spPr bwMode="auto">
          <a:xfrm>
            <a:off x="5715000" y="2619375"/>
            <a:ext cx="1524000" cy="396875"/>
          </a:xfrm>
          <a:prstGeom prst="rect">
            <a:avLst/>
          </a:prstGeom>
          <a:noFill/>
          <a:ln w="12700" cap="sq">
            <a:noFill/>
            <a:miter lim="800000"/>
            <a:headEnd type="none" w="sm" len="sm"/>
            <a:tailEnd type="none" w="sm" len="sm"/>
          </a:ln>
        </p:spPr>
        <p:txBody>
          <a:bodyPr>
            <a:spAutoFit/>
          </a:bodyPr>
          <a:lstStyle/>
          <a:p>
            <a:r>
              <a:rPr lang="zh-CN" altLang="en-US" sz="2000">
                <a:solidFill>
                  <a:srgbClr val="000000"/>
                </a:solidFill>
                <a:latin typeface="楷体_GB2312" pitchFamily="49" charset="-122"/>
                <a:ea typeface="楷体_GB2312" pitchFamily="49" charset="-122"/>
              </a:rPr>
              <a:t>王  民 </a:t>
            </a:r>
            <a:r>
              <a:rPr lang="zh-CN" altLang="en-US" sz="2000">
                <a:solidFill>
                  <a:srgbClr val="000000"/>
                </a:solidFill>
                <a:latin typeface="楷体_GB2312" pitchFamily="49" charset="-122"/>
                <a:ea typeface="楷体_GB2312" pitchFamily="49" charset="-122"/>
                <a:sym typeface="Symbol" pitchFamily="18" charset="2"/>
              </a:rPr>
              <a:t></a:t>
            </a:r>
            <a:endParaRPr lang="zh-CN" altLang="en-US" sz="2000">
              <a:solidFill>
                <a:srgbClr val="000000"/>
              </a:solidFill>
              <a:latin typeface="楷体_GB2312" pitchFamily="49" charset="-122"/>
              <a:ea typeface="楷体_GB2312" pitchFamily="49" charset="-122"/>
            </a:endParaRPr>
          </a:p>
        </p:txBody>
      </p:sp>
      <p:sp>
        <p:nvSpPr>
          <p:cNvPr id="63" name="Text Box 59">
            <a:extLst>
              <a:ext uri="{FF2B5EF4-FFF2-40B4-BE49-F238E27FC236}">
                <a16:creationId xmlns:a16="http://schemas.microsoft.com/office/drawing/2014/main" id="{E09D8C2C-F50B-68F0-7F9C-23244169A9A1}"/>
              </a:ext>
            </a:extLst>
          </p:cNvPr>
          <p:cNvSpPr txBox="1">
            <a:spLocks noChangeArrowheads="1"/>
          </p:cNvSpPr>
          <p:nvPr/>
        </p:nvSpPr>
        <p:spPr bwMode="auto">
          <a:xfrm>
            <a:off x="5942013" y="4975225"/>
            <a:ext cx="1754187" cy="427038"/>
          </a:xfrm>
          <a:prstGeom prst="rect">
            <a:avLst/>
          </a:prstGeom>
          <a:noFill/>
          <a:ln w="12700" cap="sq">
            <a:noFill/>
            <a:miter lim="800000"/>
            <a:headEnd type="none" w="sm" len="sm"/>
            <a:tailEnd type="none" w="sm" len="sm"/>
          </a:ln>
        </p:spPr>
        <p:txBody>
          <a:bodyPr>
            <a:spAutoFit/>
          </a:bodyPr>
          <a:lstStyle/>
          <a:p>
            <a:r>
              <a:rPr lang="en-US" altLang="zh-CN" sz="2200">
                <a:solidFill>
                  <a:srgbClr val="074EA2"/>
                </a:solidFill>
              </a:rPr>
              <a:t>H(</a:t>
            </a:r>
            <a:r>
              <a:rPr lang="zh-CN" altLang="en-US" sz="2200">
                <a:solidFill>
                  <a:srgbClr val="074EA2"/>
                </a:solidFill>
                <a:ea typeface="楷体_GB2312" pitchFamily="49" charset="-122"/>
              </a:rPr>
              <a:t>李军</a:t>
            </a:r>
            <a:r>
              <a:rPr lang="en-US" altLang="zh-CN" sz="2200">
                <a:solidFill>
                  <a:srgbClr val="074EA2"/>
                </a:solidFill>
              </a:rPr>
              <a:t>)=1</a:t>
            </a:r>
          </a:p>
        </p:txBody>
      </p:sp>
      <p:sp>
        <p:nvSpPr>
          <p:cNvPr id="64" name="Text Box 60">
            <a:extLst>
              <a:ext uri="{FF2B5EF4-FFF2-40B4-BE49-F238E27FC236}">
                <a16:creationId xmlns:a16="http://schemas.microsoft.com/office/drawing/2014/main" id="{3DBDA222-3071-0CE2-91DB-B93173F0F3F3}"/>
              </a:ext>
            </a:extLst>
          </p:cNvPr>
          <p:cNvSpPr txBox="1">
            <a:spLocks noChangeArrowheads="1"/>
          </p:cNvSpPr>
          <p:nvPr/>
        </p:nvSpPr>
        <p:spPr bwMode="auto">
          <a:xfrm>
            <a:off x="5715000" y="1476375"/>
            <a:ext cx="1524000" cy="396875"/>
          </a:xfrm>
          <a:prstGeom prst="rect">
            <a:avLst/>
          </a:prstGeom>
          <a:noFill/>
          <a:ln w="12700" cap="sq">
            <a:noFill/>
            <a:miter lim="800000"/>
            <a:headEnd type="none" w="sm" len="sm"/>
            <a:tailEnd type="none" w="sm" len="sm"/>
          </a:ln>
        </p:spPr>
        <p:txBody>
          <a:bodyPr>
            <a:spAutoFit/>
          </a:bodyPr>
          <a:lstStyle/>
          <a:p>
            <a:r>
              <a:rPr lang="zh-CN" altLang="en-US" sz="2000">
                <a:solidFill>
                  <a:srgbClr val="000000"/>
                </a:solidFill>
                <a:latin typeface="楷体_GB2312" pitchFamily="49" charset="-122"/>
                <a:ea typeface="楷体_GB2312" pitchFamily="49" charset="-122"/>
              </a:rPr>
              <a:t>李  军 </a:t>
            </a:r>
            <a:r>
              <a:rPr lang="zh-CN" altLang="en-US" sz="2000">
                <a:solidFill>
                  <a:srgbClr val="000000"/>
                </a:solidFill>
                <a:latin typeface="楷体_GB2312" pitchFamily="49" charset="-122"/>
                <a:ea typeface="楷体_GB2312" pitchFamily="49" charset="-122"/>
                <a:sym typeface="Symbol" pitchFamily="18" charset="2"/>
              </a:rPr>
              <a:t></a:t>
            </a:r>
            <a:endParaRPr lang="zh-CN" altLang="en-US" sz="2000">
              <a:solidFill>
                <a:srgbClr val="000000"/>
              </a:solidFill>
              <a:latin typeface="楷体_GB2312" pitchFamily="49" charset="-122"/>
              <a:ea typeface="楷体_GB2312" pitchFamily="49" charset="-122"/>
            </a:endParaRPr>
          </a:p>
        </p:txBody>
      </p:sp>
      <p:sp>
        <p:nvSpPr>
          <p:cNvPr id="65" name="Text Box 61">
            <a:extLst>
              <a:ext uri="{FF2B5EF4-FFF2-40B4-BE49-F238E27FC236}">
                <a16:creationId xmlns:a16="http://schemas.microsoft.com/office/drawing/2014/main" id="{CAE1ADB8-E7CD-BE6A-758E-4E1F77590771}"/>
              </a:ext>
            </a:extLst>
          </p:cNvPr>
          <p:cNvSpPr txBox="1">
            <a:spLocks noChangeArrowheads="1"/>
          </p:cNvSpPr>
          <p:nvPr/>
        </p:nvSpPr>
        <p:spPr bwMode="auto">
          <a:xfrm>
            <a:off x="5942013" y="5280025"/>
            <a:ext cx="1677987" cy="427038"/>
          </a:xfrm>
          <a:prstGeom prst="rect">
            <a:avLst/>
          </a:prstGeom>
          <a:noFill/>
          <a:ln w="12700" cap="sq">
            <a:noFill/>
            <a:miter lim="800000"/>
            <a:headEnd type="none" w="sm" len="sm"/>
            <a:tailEnd type="none" w="sm" len="sm"/>
          </a:ln>
        </p:spPr>
        <p:txBody>
          <a:bodyPr>
            <a:spAutoFit/>
          </a:bodyPr>
          <a:lstStyle/>
          <a:p>
            <a:r>
              <a:rPr lang="en-US" altLang="zh-CN" sz="2200" dirty="0">
                <a:solidFill>
                  <a:srgbClr val="074EA2"/>
                </a:solidFill>
              </a:rPr>
              <a:t>H(</a:t>
            </a:r>
            <a:r>
              <a:rPr lang="zh-CN" altLang="en-US" sz="2200" dirty="0">
                <a:solidFill>
                  <a:srgbClr val="074EA2"/>
                </a:solidFill>
                <a:ea typeface="楷体_GB2312" pitchFamily="49" charset="-122"/>
              </a:rPr>
              <a:t>汪敏</a:t>
            </a:r>
            <a:r>
              <a:rPr lang="en-US" altLang="zh-CN" sz="2200" dirty="0">
                <a:solidFill>
                  <a:srgbClr val="074EA2"/>
                </a:solidFill>
              </a:rPr>
              <a:t>)=</a:t>
            </a:r>
            <a:r>
              <a:rPr lang="en-US" altLang="zh-CN" sz="2200" dirty="0">
                <a:solidFill>
                  <a:srgbClr val="FF0000"/>
                </a:solidFill>
              </a:rPr>
              <a:t>4</a:t>
            </a:r>
          </a:p>
        </p:txBody>
      </p:sp>
      <p:sp>
        <p:nvSpPr>
          <p:cNvPr id="66" name="Text Box 62">
            <a:extLst>
              <a:ext uri="{FF2B5EF4-FFF2-40B4-BE49-F238E27FC236}">
                <a16:creationId xmlns:a16="http://schemas.microsoft.com/office/drawing/2014/main" id="{3D4A3E42-B11C-4B4D-D92D-55D1257E2457}"/>
              </a:ext>
            </a:extLst>
          </p:cNvPr>
          <p:cNvSpPr txBox="1">
            <a:spLocks noChangeArrowheads="1"/>
          </p:cNvSpPr>
          <p:nvPr/>
        </p:nvSpPr>
        <p:spPr bwMode="auto">
          <a:xfrm>
            <a:off x="5715000" y="2619374"/>
            <a:ext cx="1524000" cy="396875"/>
          </a:xfrm>
          <a:prstGeom prst="rect">
            <a:avLst/>
          </a:prstGeom>
          <a:noFill/>
          <a:ln w="12700" cap="sq">
            <a:noFill/>
            <a:miter lim="800000"/>
            <a:headEnd type="none" w="sm" len="sm"/>
            <a:tailEnd type="none" w="sm" len="sm"/>
          </a:ln>
        </p:spPr>
        <p:txBody>
          <a:bodyPr>
            <a:spAutoFit/>
          </a:bodyPr>
          <a:lstStyle/>
          <a:p>
            <a:r>
              <a:rPr lang="zh-CN" altLang="en-US" sz="2000" dirty="0">
                <a:solidFill>
                  <a:srgbClr val="FF3300"/>
                </a:solidFill>
                <a:latin typeface="楷体_GB2312" pitchFamily="49" charset="-122"/>
                <a:ea typeface="楷体_GB2312" pitchFamily="49" charset="-122"/>
              </a:rPr>
              <a:t>汪  敏 </a:t>
            </a:r>
            <a:r>
              <a:rPr lang="zh-CN" altLang="en-US" sz="2000" dirty="0">
                <a:solidFill>
                  <a:srgbClr val="FF3300"/>
                </a:solidFill>
                <a:latin typeface="楷体_GB2312" pitchFamily="49" charset="-122"/>
                <a:ea typeface="楷体_GB2312" pitchFamily="49" charset="-122"/>
                <a:sym typeface="Symbol" pitchFamily="18" charset="2"/>
              </a:rPr>
              <a:t></a:t>
            </a:r>
            <a:endParaRPr lang="zh-CN" altLang="en-US" sz="2000" dirty="0">
              <a:solidFill>
                <a:srgbClr val="FF3300"/>
              </a:solidFill>
              <a:latin typeface="楷体_GB2312" pitchFamily="49" charset="-122"/>
              <a:ea typeface="楷体_GB2312" pitchFamily="49" charset="-122"/>
            </a:endParaRPr>
          </a:p>
        </p:txBody>
      </p:sp>
      <p:grpSp>
        <p:nvGrpSpPr>
          <p:cNvPr id="67" name="Group 92">
            <a:extLst>
              <a:ext uri="{FF2B5EF4-FFF2-40B4-BE49-F238E27FC236}">
                <a16:creationId xmlns:a16="http://schemas.microsoft.com/office/drawing/2014/main" id="{3D64A605-4DDC-679C-427E-F6E622E26076}"/>
              </a:ext>
            </a:extLst>
          </p:cNvPr>
          <p:cNvGrpSpPr>
            <a:grpSpLocks/>
          </p:cNvGrpSpPr>
          <p:nvPr/>
        </p:nvGrpSpPr>
        <p:grpSpPr bwMode="auto">
          <a:xfrm>
            <a:off x="6228146" y="3051668"/>
            <a:ext cx="2759075" cy="914400"/>
            <a:chOff x="3878" y="2011"/>
            <a:chExt cx="1738" cy="576"/>
          </a:xfrm>
        </p:grpSpPr>
        <p:sp>
          <p:nvSpPr>
            <p:cNvPr id="68" name="AutoShape 64">
              <a:extLst>
                <a:ext uri="{FF2B5EF4-FFF2-40B4-BE49-F238E27FC236}">
                  <a16:creationId xmlns:a16="http://schemas.microsoft.com/office/drawing/2014/main" id="{2F188324-D1B4-00B5-CA7E-15926CDBB3CF}"/>
                </a:ext>
              </a:extLst>
            </p:cNvPr>
            <p:cNvSpPr>
              <a:spLocks noChangeArrowheads="1"/>
            </p:cNvSpPr>
            <p:nvPr/>
          </p:nvSpPr>
          <p:spPr bwMode="auto">
            <a:xfrm rot="548148">
              <a:off x="3878" y="2011"/>
              <a:ext cx="1738" cy="576"/>
            </a:xfrm>
            <a:prstGeom prst="irregularSeal2">
              <a:avLst/>
            </a:prstGeom>
            <a:ln>
              <a:headEnd type="none" w="sm" len="sm"/>
              <a:tailEnd type="none" w="sm" len="sm"/>
            </a:ln>
          </p:spPr>
          <p:style>
            <a:lnRef idx="1">
              <a:schemeClr val="accent2"/>
            </a:lnRef>
            <a:fillRef idx="3">
              <a:schemeClr val="accent2"/>
            </a:fillRef>
            <a:effectRef idx="2">
              <a:schemeClr val="accent2"/>
            </a:effectRef>
            <a:fontRef idx="minor">
              <a:schemeClr val="lt1"/>
            </a:fontRef>
          </p:style>
          <p:txBody>
            <a:bodyPr wrap="none" anchor="ctr"/>
            <a:lstStyle/>
            <a:p>
              <a:endParaRPr lang="zh-CN" altLang="en-US">
                <a:solidFill>
                  <a:srgbClr val="FFFFCC"/>
                </a:solidFill>
              </a:endParaRPr>
            </a:p>
          </p:txBody>
        </p:sp>
        <p:sp>
          <p:nvSpPr>
            <p:cNvPr id="69" name="Text Box 65">
              <a:extLst>
                <a:ext uri="{FF2B5EF4-FFF2-40B4-BE49-F238E27FC236}">
                  <a16:creationId xmlns:a16="http://schemas.microsoft.com/office/drawing/2014/main" id="{4C54906A-8176-C70E-6B56-8D521B98C00E}"/>
                </a:ext>
              </a:extLst>
            </p:cNvPr>
            <p:cNvSpPr txBox="1">
              <a:spLocks noChangeArrowheads="1"/>
            </p:cNvSpPr>
            <p:nvPr/>
          </p:nvSpPr>
          <p:spPr bwMode="auto">
            <a:xfrm>
              <a:off x="4133" y="2131"/>
              <a:ext cx="1391" cy="327"/>
            </a:xfrm>
            <a:prstGeom prst="rect">
              <a:avLst/>
            </a:prstGeom>
            <a:noFill/>
            <a:ln w="12700" cap="sq">
              <a:noFill/>
              <a:miter lim="800000"/>
              <a:headEnd type="none" w="sm" len="sm"/>
              <a:tailEnd type="none" w="sm" len="sm"/>
            </a:ln>
            <a:effectLst/>
          </p:spPr>
          <p:txBody>
            <a:bodyPr>
              <a:spAutoFit/>
            </a:bodyPr>
            <a:lstStyle/>
            <a:p>
              <a:r>
                <a:rPr lang="zh-CN" altLang="en-US" sz="2800" i="1" dirty="0">
                  <a:solidFill>
                    <a:srgbClr val="FEF7F4"/>
                  </a:solidFill>
                  <a:ea typeface="黑体" pitchFamily="49" charset="-122"/>
                </a:rPr>
                <a:t>地址冲突</a:t>
              </a:r>
            </a:p>
          </p:txBody>
        </p:sp>
      </p:grpSp>
      <p:sp>
        <p:nvSpPr>
          <p:cNvPr id="70" name="Rectangle 76">
            <a:extLst>
              <a:ext uri="{FF2B5EF4-FFF2-40B4-BE49-F238E27FC236}">
                <a16:creationId xmlns:a16="http://schemas.microsoft.com/office/drawing/2014/main" id="{03B6124A-0E20-A2A5-C6FE-28483231DC84}"/>
              </a:ext>
            </a:extLst>
          </p:cNvPr>
          <p:cNvSpPr>
            <a:spLocks noChangeArrowheads="1"/>
          </p:cNvSpPr>
          <p:nvPr/>
        </p:nvSpPr>
        <p:spPr bwMode="auto">
          <a:xfrm>
            <a:off x="1290117" y="4255482"/>
            <a:ext cx="3498850" cy="353943"/>
          </a:xfrm>
          <a:prstGeom prst="rect">
            <a:avLst/>
          </a:prstGeom>
          <a:noFill/>
          <a:ln w="12700" cap="sq">
            <a:noFill/>
            <a:miter lim="800000"/>
            <a:headEnd type="none" w="sm" len="sm"/>
            <a:tailEnd type="none" w="sm" len="sm"/>
          </a:ln>
        </p:spPr>
        <p:txBody>
          <a:bodyPr>
            <a:spAutoFit/>
          </a:bodyPr>
          <a:lstStyle/>
          <a:p>
            <a:pPr>
              <a:lnSpc>
                <a:spcPct val="85000"/>
              </a:lnSpc>
            </a:pPr>
            <a:r>
              <a:rPr lang="zh-CN" altLang="en-US" sz="2000" dirty="0">
                <a:solidFill>
                  <a:srgbClr val="074EA2"/>
                </a:solidFill>
                <a:ea typeface="黑体" pitchFamily="49" charset="-122"/>
              </a:rPr>
              <a:t>地址范围：</a:t>
            </a:r>
            <a:r>
              <a:rPr lang="en-US" altLang="zh-CN" sz="2000" dirty="0">
                <a:solidFill>
                  <a:srgbClr val="074EA2"/>
                </a:solidFill>
              </a:rPr>
              <a:t>[1..30]</a:t>
            </a:r>
          </a:p>
        </p:txBody>
      </p:sp>
      <p:grpSp>
        <p:nvGrpSpPr>
          <p:cNvPr id="71" name="Group 91">
            <a:extLst>
              <a:ext uri="{FF2B5EF4-FFF2-40B4-BE49-F238E27FC236}">
                <a16:creationId xmlns:a16="http://schemas.microsoft.com/office/drawing/2014/main" id="{FB38E497-8686-0E44-0F40-38AF96A89F99}"/>
              </a:ext>
            </a:extLst>
          </p:cNvPr>
          <p:cNvGrpSpPr>
            <a:grpSpLocks/>
          </p:cNvGrpSpPr>
          <p:nvPr/>
        </p:nvGrpSpPr>
        <p:grpSpPr bwMode="auto">
          <a:xfrm>
            <a:off x="970208" y="4523769"/>
            <a:ext cx="3030538" cy="2117726"/>
            <a:chOff x="1247" y="3158"/>
            <a:chExt cx="1909" cy="1334"/>
          </a:xfrm>
        </p:grpSpPr>
        <p:sp>
          <p:nvSpPr>
            <p:cNvPr id="72" name="Oval 78">
              <a:extLst>
                <a:ext uri="{FF2B5EF4-FFF2-40B4-BE49-F238E27FC236}">
                  <a16:creationId xmlns:a16="http://schemas.microsoft.com/office/drawing/2014/main" id="{CC226C06-104A-BA1A-D3AC-F9DA5DC19985}"/>
                </a:ext>
              </a:extLst>
            </p:cNvPr>
            <p:cNvSpPr>
              <a:spLocks noChangeArrowheads="1"/>
            </p:cNvSpPr>
            <p:nvPr/>
          </p:nvSpPr>
          <p:spPr bwMode="auto">
            <a:xfrm>
              <a:off x="1247" y="3158"/>
              <a:ext cx="1880" cy="901"/>
            </a:xfrm>
            <a:prstGeom prst="ellipse">
              <a:avLst/>
            </a:prstGeom>
            <a:noFill/>
            <a:ln w="57150">
              <a:solidFill>
                <a:schemeClr val="accent1"/>
              </a:solidFill>
              <a:prstDash val="lgDash"/>
              <a:round/>
              <a:headEnd type="none" w="sm" len="sm"/>
              <a:tailEnd type="none" w="sm" len="sm"/>
            </a:ln>
          </p:spPr>
          <p:txBody>
            <a:bodyPr wrap="none" anchor="ctr"/>
            <a:lstStyle/>
            <a:p>
              <a:endParaRPr lang="zh-CN" altLang="en-US" dirty="0">
                <a:solidFill>
                  <a:srgbClr val="FFFFCC"/>
                </a:solidFill>
              </a:endParaRPr>
            </a:p>
          </p:txBody>
        </p:sp>
        <p:sp>
          <p:nvSpPr>
            <p:cNvPr id="73" name="AutoShape 79">
              <a:extLst>
                <a:ext uri="{FF2B5EF4-FFF2-40B4-BE49-F238E27FC236}">
                  <a16:creationId xmlns:a16="http://schemas.microsoft.com/office/drawing/2014/main" id="{6C3316B7-6DDC-F5C5-6A26-6F9723A4BDCE}"/>
                </a:ext>
              </a:extLst>
            </p:cNvPr>
            <p:cNvSpPr>
              <a:spLocks noChangeArrowheads="1"/>
            </p:cNvSpPr>
            <p:nvPr/>
          </p:nvSpPr>
          <p:spPr bwMode="auto">
            <a:xfrm>
              <a:off x="1524" y="4108"/>
              <a:ext cx="1632" cy="384"/>
            </a:xfrm>
            <a:prstGeom prst="cloudCallout">
              <a:avLst>
                <a:gd name="adj1" fmla="val -7000"/>
                <a:gd name="adj2" fmla="val -92888"/>
              </a:avLst>
            </a:prstGeom>
            <a:solidFill>
              <a:srgbClr val="FFFFC9"/>
            </a:solidFill>
            <a:ln w="25400" cap="sq">
              <a:solidFill>
                <a:srgbClr val="C0C0C0"/>
              </a:solidFill>
              <a:round/>
              <a:headEnd type="none" w="sm" len="sm"/>
              <a:tailEnd type="none" w="sm" len="sm"/>
            </a:ln>
            <a:effectLst>
              <a:outerShdw dist="96720" dir="1391915" algn="ctr" rotWithShape="0">
                <a:srgbClr val="B2B2B2"/>
              </a:outerShdw>
            </a:effectLst>
          </p:spPr>
          <p:txBody>
            <a:bodyPr/>
            <a:lstStyle/>
            <a:p>
              <a:pPr algn="ctr"/>
              <a:endParaRPr lang="en-US" altLang="zh-CN" b="0">
                <a:solidFill>
                  <a:srgbClr val="FFFFCC"/>
                </a:solidFill>
              </a:endParaRPr>
            </a:p>
          </p:txBody>
        </p:sp>
        <p:sp>
          <p:nvSpPr>
            <p:cNvPr id="74" name="Text Box 80">
              <a:extLst>
                <a:ext uri="{FF2B5EF4-FFF2-40B4-BE49-F238E27FC236}">
                  <a16:creationId xmlns:a16="http://schemas.microsoft.com/office/drawing/2014/main" id="{F30617B0-8B34-F33A-92A0-0D503748543D}"/>
                </a:ext>
              </a:extLst>
            </p:cNvPr>
            <p:cNvSpPr txBox="1">
              <a:spLocks noChangeArrowheads="1"/>
            </p:cNvSpPr>
            <p:nvPr/>
          </p:nvSpPr>
          <p:spPr bwMode="auto">
            <a:xfrm>
              <a:off x="1658" y="4188"/>
              <a:ext cx="1455" cy="288"/>
            </a:xfrm>
            <a:prstGeom prst="rect">
              <a:avLst/>
            </a:prstGeom>
            <a:noFill/>
            <a:ln w="12700" cap="sq">
              <a:noFill/>
              <a:miter lim="800000"/>
              <a:headEnd type="none" w="sm" len="sm"/>
              <a:tailEnd type="none" w="sm" len="sm"/>
            </a:ln>
          </p:spPr>
          <p:txBody>
            <a:bodyPr>
              <a:spAutoFit/>
            </a:bodyPr>
            <a:lstStyle/>
            <a:p>
              <a:r>
                <a:rPr lang="zh-CN" altLang="en-US" i="1" dirty="0">
                  <a:solidFill>
                    <a:srgbClr val="990099"/>
                  </a:solidFill>
                  <a:ea typeface="黑体" pitchFamily="49" charset="-122"/>
                </a:rPr>
                <a:t>一个处理过程</a:t>
              </a:r>
            </a:p>
          </p:txBody>
        </p:sp>
      </p:grpSp>
      <p:grpSp>
        <p:nvGrpSpPr>
          <p:cNvPr id="75" name="Group 96">
            <a:extLst>
              <a:ext uri="{FF2B5EF4-FFF2-40B4-BE49-F238E27FC236}">
                <a16:creationId xmlns:a16="http://schemas.microsoft.com/office/drawing/2014/main" id="{39E94AA8-2301-F0D3-DCD9-57A1866B99D5}"/>
              </a:ext>
            </a:extLst>
          </p:cNvPr>
          <p:cNvGrpSpPr>
            <a:grpSpLocks/>
          </p:cNvGrpSpPr>
          <p:nvPr/>
        </p:nvGrpSpPr>
        <p:grpSpPr bwMode="auto">
          <a:xfrm>
            <a:off x="512297" y="165100"/>
            <a:ext cx="1547813" cy="992188"/>
            <a:chOff x="22" y="84"/>
            <a:chExt cx="975" cy="625"/>
          </a:xfrm>
        </p:grpSpPr>
        <p:sp>
          <p:nvSpPr>
            <p:cNvPr id="76" name="AutoShape 94">
              <a:extLst>
                <a:ext uri="{FF2B5EF4-FFF2-40B4-BE49-F238E27FC236}">
                  <a16:creationId xmlns:a16="http://schemas.microsoft.com/office/drawing/2014/main" id="{2EB93FB8-340D-DFAD-39DA-3166AA371743}"/>
                </a:ext>
              </a:extLst>
            </p:cNvPr>
            <p:cNvSpPr>
              <a:spLocks noChangeArrowheads="1"/>
            </p:cNvSpPr>
            <p:nvPr/>
          </p:nvSpPr>
          <p:spPr bwMode="auto">
            <a:xfrm rot="323393">
              <a:off x="22" y="84"/>
              <a:ext cx="953" cy="625"/>
            </a:xfrm>
            <a:prstGeom prst="irregularSeal2">
              <a:avLst/>
            </a:prstGeom>
            <a:ln>
              <a:headEnd type="none" w="sm" len="sm"/>
              <a:tailEnd type="none" w="sm" len="sm"/>
            </a:ln>
          </p:spPr>
          <p:style>
            <a:lnRef idx="1">
              <a:schemeClr val="accent5"/>
            </a:lnRef>
            <a:fillRef idx="3">
              <a:schemeClr val="accent5"/>
            </a:fillRef>
            <a:effectRef idx="2">
              <a:schemeClr val="accent5"/>
            </a:effectRef>
            <a:fontRef idx="minor">
              <a:schemeClr val="lt1"/>
            </a:fontRef>
          </p:style>
          <p:txBody>
            <a:bodyPr wrap="none" anchor="ctr"/>
            <a:lstStyle/>
            <a:p>
              <a:endParaRPr lang="zh-CN" altLang="en-US">
                <a:solidFill>
                  <a:srgbClr val="FFFFCC"/>
                </a:solidFill>
              </a:endParaRPr>
            </a:p>
          </p:txBody>
        </p:sp>
        <p:sp>
          <p:nvSpPr>
            <p:cNvPr id="77" name="Text Box 95">
              <a:extLst>
                <a:ext uri="{FF2B5EF4-FFF2-40B4-BE49-F238E27FC236}">
                  <a16:creationId xmlns:a16="http://schemas.microsoft.com/office/drawing/2014/main" id="{FF5D02A6-CB9B-5CF8-D319-02C1CA56F1ED}"/>
                </a:ext>
              </a:extLst>
            </p:cNvPr>
            <p:cNvSpPr txBox="1">
              <a:spLocks noChangeArrowheads="1"/>
            </p:cNvSpPr>
            <p:nvPr/>
          </p:nvSpPr>
          <p:spPr bwMode="auto">
            <a:xfrm rot="-1168372">
              <a:off x="137" y="157"/>
              <a:ext cx="860" cy="442"/>
            </a:xfrm>
            <a:prstGeom prst="rect">
              <a:avLst/>
            </a:prstGeom>
            <a:noFill/>
            <a:ln w="12700" cap="sq">
              <a:noFill/>
              <a:miter lim="800000"/>
              <a:headEnd type="none" w="sm" len="sm"/>
              <a:tailEnd type="none" w="sm" len="sm"/>
            </a:ln>
            <a:effectLst/>
          </p:spPr>
          <p:txBody>
            <a:bodyPr>
              <a:spAutoFit/>
            </a:bodyPr>
            <a:lstStyle/>
            <a:p>
              <a:r>
                <a:rPr lang="zh-CN" altLang="en-US" sz="4000" i="1" dirty="0">
                  <a:solidFill>
                    <a:schemeClr val="bg1"/>
                  </a:solidFill>
                  <a:latin typeface="黑体" pitchFamily="49" charset="-122"/>
                  <a:ea typeface="黑体" pitchFamily="49" charset="-122"/>
                </a:rPr>
                <a:t>例</a:t>
              </a:r>
              <a:r>
                <a:rPr lang="en-US" altLang="zh-CN" sz="4000" i="1" dirty="0">
                  <a:solidFill>
                    <a:schemeClr val="bg1"/>
                  </a:solidFill>
                  <a:ea typeface="黑体" pitchFamily="49" charset="-122"/>
                </a:rPr>
                <a:t>2</a:t>
              </a:r>
            </a:p>
          </p:txBody>
        </p:sp>
      </p:grpSp>
      <p:grpSp>
        <p:nvGrpSpPr>
          <p:cNvPr id="78" name="Group 97">
            <a:extLst>
              <a:ext uri="{FF2B5EF4-FFF2-40B4-BE49-F238E27FC236}">
                <a16:creationId xmlns:a16="http://schemas.microsoft.com/office/drawing/2014/main" id="{AE3C5D19-2049-451E-0F0F-ACEB13570FB0}"/>
              </a:ext>
            </a:extLst>
          </p:cNvPr>
          <p:cNvGrpSpPr>
            <a:grpSpLocks/>
          </p:cNvGrpSpPr>
          <p:nvPr/>
        </p:nvGrpSpPr>
        <p:grpSpPr bwMode="auto">
          <a:xfrm>
            <a:off x="6138894" y="5835045"/>
            <a:ext cx="2257425" cy="647700"/>
            <a:chOff x="3726" y="3716"/>
            <a:chExt cx="1422" cy="408"/>
          </a:xfrm>
        </p:grpSpPr>
        <p:sp>
          <p:nvSpPr>
            <p:cNvPr id="79" name="Text Box 98">
              <a:extLst>
                <a:ext uri="{FF2B5EF4-FFF2-40B4-BE49-F238E27FC236}">
                  <a16:creationId xmlns:a16="http://schemas.microsoft.com/office/drawing/2014/main" id="{06616164-C1D9-A540-0643-06E58227BDBC}"/>
                </a:ext>
              </a:extLst>
            </p:cNvPr>
            <p:cNvSpPr txBox="1">
              <a:spLocks noChangeArrowheads="1"/>
            </p:cNvSpPr>
            <p:nvPr/>
          </p:nvSpPr>
          <p:spPr bwMode="auto">
            <a:xfrm>
              <a:off x="3726" y="3740"/>
              <a:ext cx="1406" cy="368"/>
            </a:xfrm>
            <a:prstGeom prst="rect">
              <a:avLst/>
            </a:prstGeom>
            <a:noFill/>
            <a:ln w="12700" cap="sq">
              <a:noFill/>
              <a:miter lim="800000"/>
              <a:headEnd type="none" w="sm" len="sm"/>
              <a:tailEnd type="none" w="sm" len="sm"/>
            </a:ln>
          </p:spPr>
          <p:txBody>
            <a:bodyPr>
              <a:spAutoFit/>
            </a:bodyPr>
            <a:lstStyle/>
            <a:p>
              <a:pPr algn="ctr">
                <a:lnSpc>
                  <a:spcPct val="85000"/>
                </a:lnSpc>
              </a:pPr>
              <a:r>
                <a:rPr lang="zh-CN" altLang="en-US" sz="1900" dirty="0">
                  <a:solidFill>
                    <a:srgbClr val="FF3300"/>
                  </a:solidFill>
                  <a:ea typeface="幼圆" pitchFamily="49" charset="-122"/>
                </a:rPr>
                <a:t>选择一种处理</a:t>
              </a:r>
            </a:p>
            <a:p>
              <a:pPr algn="ctr">
                <a:lnSpc>
                  <a:spcPct val="85000"/>
                </a:lnSpc>
              </a:pPr>
              <a:r>
                <a:rPr lang="zh-CN" altLang="en-US" sz="1900" dirty="0">
                  <a:solidFill>
                    <a:srgbClr val="FF3300"/>
                  </a:solidFill>
                  <a:ea typeface="幼圆" pitchFamily="49" charset="-122"/>
                </a:rPr>
                <a:t>冲突的方法</a:t>
              </a:r>
            </a:p>
          </p:txBody>
        </p:sp>
        <p:sp>
          <p:nvSpPr>
            <p:cNvPr id="80" name="AutoShape 99">
              <a:extLst>
                <a:ext uri="{FF2B5EF4-FFF2-40B4-BE49-F238E27FC236}">
                  <a16:creationId xmlns:a16="http://schemas.microsoft.com/office/drawing/2014/main" id="{6E72EE8B-D1E6-EF5E-5010-6FF2EBFBA9AB}"/>
                </a:ext>
              </a:extLst>
            </p:cNvPr>
            <p:cNvSpPr>
              <a:spLocks noChangeArrowheads="1"/>
            </p:cNvSpPr>
            <p:nvPr/>
          </p:nvSpPr>
          <p:spPr bwMode="auto">
            <a:xfrm>
              <a:off x="3787" y="3716"/>
              <a:ext cx="1361" cy="408"/>
            </a:xfrm>
            <a:prstGeom prst="wedgeEllipseCallout">
              <a:avLst>
                <a:gd name="adj1" fmla="val 3519"/>
                <a:gd name="adj2" fmla="val -77225"/>
              </a:avLst>
            </a:prstGeom>
            <a:noFill/>
            <a:ln w="57150" cap="sq">
              <a:solidFill>
                <a:schemeClr val="accent1"/>
              </a:solidFill>
              <a:miter lim="800000"/>
              <a:headEnd type="none" w="sm" len="sm"/>
              <a:tailEnd type="none" w="sm" len="sm"/>
            </a:ln>
          </p:spPr>
          <p:txBody>
            <a:bodyPr/>
            <a:lstStyle/>
            <a:p>
              <a:pPr algn="ctr"/>
              <a:endParaRPr lang="zh-CN" altLang="zh-CN" dirty="0">
                <a:solidFill>
                  <a:srgbClr val="FFFFCC"/>
                </a:solidFill>
              </a:endParaRPr>
            </a:p>
          </p:txBody>
        </p:sp>
      </p:grpSp>
    </p:spTree>
    <p:extLst>
      <p:ext uri="{BB962C8B-B14F-4D97-AF65-F5344CB8AC3E}">
        <p14:creationId xmlns:p14="http://schemas.microsoft.com/office/powerpoint/2010/main" val="527536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dissolve">
                                      <p:cBhvr>
                                        <p:cTn id="7" dur="500"/>
                                        <p:tgtEl>
                                          <p:spTgt spid="4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70"/>
                                        </p:tgtEl>
                                        <p:attrNameLst>
                                          <p:attrName>style.visibility</p:attrName>
                                        </p:attrNameLst>
                                      </p:cBhvr>
                                      <p:to>
                                        <p:strVal val="visible"/>
                                      </p:to>
                                    </p:set>
                                    <p:animEffect transition="in" filter="wipe(right)">
                                      <p:cBhvr>
                                        <p:cTn id="12" dur="500"/>
                                        <p:tgtEl>
                                          <p:spTgt spid="7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8"/>
                                        </p:tgtEl>
                                        <p:attrNameLst>
                                          <p:attrName>style.visibility</p:attrName>
                                        </p:attrNameLst>
                                      </p:cBhvr>
                                      <p:to>
                                        <p:strVal val="visible"/>
                                      </p:to>
                                    </p:set>
                                    <p:animEffect transition="in" filter="wipe(left)">
                                      <p:cBhvr>
                                        <p:cTn id="17" dur="500"/>
                                        <p:tgtEl>
                                          <p:spTgt spid="58"/>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71"/>
                                        </p:tgtEl>
                                        <p:attrNameLst>
                                          <p:attrName>style.visibility</p:attrName>
                                        </p:attrNameLst>
                                      </p:cBhvr>
                                      <p:to>
                                        <p:strVal val="visible"/>
                                      </p:to>
                                    </p:set>
                                    <p:animEffect transition="in" filter="dissolve">
                                      <p:cBhvr>
                                        <p:cTn id="22" dur="500"/>
                                        <p:tgtEl>
                                          <p:spTgt spid="71"/>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59"/>
                                        </p:tgtEl>
                                        <p:attrNameLst>
                                          <p:attrName>style.visibility</p:attrName>
                                        </p:attrNameLst>
                                      </p:cBhvr>
                                      <p:to>
                                        <p:strVal val="visible"/>
                                      </p:to>
                                    </p:set>
                                    <p:animEffect transition="in" filter="dissolve">
                                      <p:cBhvr>
                                        <p:cTn id="27" dur="500"/>
                                        <p:tgtEl>
                                          <p:spTgt spid="59"/>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8" fill="hold" grpId="0" nodeType="clickEffect">
                                  <p:stCondLst>
                                    <p:cond delay="0"/>
                                  </p:stCondLst>
                                  <p:childTnLst>
                                    <p:set>
                                      <p:cBhvr>
                                        <p:cTn id="31" dur="1" fill="hold">
                                          <p:stCondLst>
                                            <p:cond delay="0"/>
                                          </p:stCondLst>
                                        </p:cTn>
                                        <p:tgtEl>
                                          <p:spTgt spid="60"/>
                                        </p:tgtEl>
                                        <p:attrNameLst>
                                          <p:attrName>style.visibility</p:attrName>
                                        </p:attrNameLst>
                                      </p:cBhvr>
                                      <p:to>
                                        <p:strVal val="visible"/>
                                      </p:to>
                                    </p:set>
                                    <p:animEffect transition="in" filter="slide(fromLeft)">
                                      <p:cBhvr>
                                        <p:cTn id="32" dur="500"/>
                                        <p:tgtEl>
                                          <p:spTgt spid="60"/>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61"/>
                                        </p:tgtEl>
                                        <p:attrNameLst>
                                          <p:attrName>style.visibility</p:attrName>
                                        </p:attrNameLst>
                                      </p:cBhvr>
                                      <p:to>
                                        <p:strVal val="visible"/>
                                      </p:to>
                                    </p:set>
                                    <p:animEffect transition="in" filter="dissolve">
                                      <p:cBhvr>
                                        <p:cTn id="37" dur="500"/>
                                        <p:tgtEl>
                                          <p:spTgt spid="61"/>
                                        </p:tgtEl>
                                      </p:cBhvr>
                                    </p:animEffect>
                                  </p:childTnLst>
                                </p:cTn>
                              </p:par>
                            </p:childTnLst>
                          </p:cTn>
                        </p:par>
                      </p:childTnLst>
                    </p:cTn>
                  </p:par>
                  <p:par>
                    <p:cTn id="38" fill="hold">
                      <p:stCondLst>
                        <p:cond delay="indefinite"/>
                      </p:stCondLst>
                      <p:childTnLst>
                        <p:par>
                          <p:cTn id="39" fill="hold">
                            <p:stCondLst>
                              <p:cond delay="0"/>
                            </p:stCondLst>
                            <p:childTnLst>
                              <p:par>
                                <p:cTn id="40" presetID="12" presetClass="entr" presetSubtype="8" fill="hold" grpId="0" nodeType="clickEffect">
                                  <p:stCondLst>
                                    <p:cond delay="0"/>
                                  </p:stCondLst>
                                  <p:childTnLst>
                                    <p:set>
                                      <p:cBhvr>
                                        <p:cTn id="41" dur="1" fill="hold">
                                          <p:stCondLst>
                                            <p:cond delay="0"/>
                                          </p:stCondLst>
                                        </p:cTn>
                                        <p:tgtEl>
                                          <p:spTgt spid="62"/>
                                        </p:tgtEl>
                                        <p:attrNameLst>
                                          <p:attrName>style.visibility</p:attrName>
                                        </p:attrNameLst>
                                      </p:cBhvr>
                                      <p:to>
                                        <p:strVal val="visible"/>
                                      </p:to>
                                    </p:set>
                                    <p:animEffect transition="in" filter="slide(fromLeft)">
                                      <p:cBhvr>
                                        <p:cTn id="42" dur="500"/>
                                        <p:tgtEl>
                                          <p:spTgt spid="62"/>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63"/>
                                        </p:tgtEl>
                                        <p:attrNameLst>
                                          <p:attrName>style.visibility</p:attrName>
                                        </p:attrNameLst>
                                      </p:cBhvr>
                                      <p:to>
                                        <p:strVal val="visible"/>
                                      </p:to>
                                    </p:set>
                                    <p:animEffect transition="in" filter="dissolve">
                                      <p:cBhvr>
                                        <p:cTn id="47" dur="500"/>
                                        <p:tgtEl>
                                          <p:spTgt spid="63"/>
                                        </p:tgtEl>
                                      </p:cBhvr>
                                    </p:animEffect>
                                  </p:childTnLst>
                                </p:cTn>
                              </p:par>
                            </p:childTnLst>
                          </p:cTn>
                        </p:par>
                      </p:childTnLst>
                    </p:cTn>
                  </p:par>
                  <p:par>
                    <p:cTn id="48" fill="hold">
                      <p:stCondLst>
                        <p:cond delay="indefinite"/>
                      </p:stCondLst>
                      <p:childTnLst>
                        <p:par>
                          <p:cTn id="49" fill="hold">
                            <p:stCondLst>
                              <p:cond delay="0"/>
                            </p:stCondLst>
                            <p:childTnLst>
                              <p:par>
                                <p:cTn id="50" presetID="12" presetClass="entr" presetSubtype="8" fill="hold" grpId="0" nodeType="clickEffect">
                                  <p:stCondLst>
                                    <p:cond delay="0"/>
                                  </p:stCondLst>
                                  <p:childTnLst>
                                    <p:set>
                                      <p:cBhvr>
                                        <p:cTn id="51" dur="1" fill="hold">
                                          <p:stCondLst>
                                            <p:cond delay="0"/>
                                          </p:stCondLst>
                                        </p:cTn>
                                        <p:tgtEl>
                                          <p:spTgt spid="64"/>
                                        </p:tgtEl>
                                        <p:attrNameLst>
                                          <p:attrName>style.visibility</p:attrName>
                                        </p:attrNameLst>
                                      </p:cBhvr>
                                      <p:to>
                                        <p:strVal val="visible"/>
                                      </p:to>
                                    </p:set>
                                    <p:animEffect transition="in" filter="slide(fromLeft)">
                                      <p:cBhvr>
                                        <p:cTn id="52" dur="500"/>
                                        <p:tgtEl>
                                          <p:spTgt spid="64"/>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grpId="0" nodeType="clickEffect">
                                  <p:stCondLst>
                                    <p:cond delay="0"/>
                                  </p:stCondLst>
                                  <p:childTnLst>
                                    <p:set>
                                      <p:cBhvr>
                                        <p:cTn id="56" dur="1" fill="hold">
                                          <p:stCondLst>
                                            <p:cond delay="0"/>
                                          </p:stCondLst>
                                        </p:cTn>
                                        <p:tgtEl>
                                          <p:spTgt spid="65"/>
                                        </p:tgtEl>
                                        <p:attrNameLst>
                                          <p:attrName>style.visibility</p:attrName>
                                        </p:attrNameLst>
                                      </p:cBhvr>
                                      <p:to>
                                        <p:strVal val="visible"/>
                                      </p:to>
                                    </p:set>
                                    <p:animEffect transition="in" filter="dissolve">
                                      <p:cBhvr>
                                        <p:cTn id="57" dur="500"/>
                                        <p:tgtEl>
                                          <p:spTgt spid="65"/>
                                        </p:tgtEl>
                                      </p:cBhvr>
                                    </p:animEffect>
                                  </p:childTnLst>
                                </p:cTn>
                              </p:par>
                            </p:childTnLst>
                          </p:cTn>
                        </p:par>
                      </p:childTnLst>
                    </p:cTn>
                  </p:par>
                  <p:par>
                    <p:cTn id="58" fill="hold">
                      <p:stCondLst>
                        <p:cond delay="indefinite"/>
                      </p:stCondLst>
                      <p:childTnLst>
                        <p:par>
                          <p:cTn id="59" fill="hold">
                            <p:stCondLst>
                              <p:cond delay="0"/>
                            </p:stCondLst>
                            <p:childTnLst>
                              <p:par>
                                <p:cTn id="60" presetID="12" presetClass="entr" presetSubtype="8" fill="hold" grpId="0" nodeType="clickEffect">
                                  <p:stCondLst>
                                    <p:cond delay="0"/>
                                  </p:stCondLst>
                                  <p:childTnLst>
                                    <p:set>
                                      <p:cBhvr>
                                        <p:cTn id="61" dur="1" fill="hold">
                                          <p:stCondLst>
                                            <p:cond delay="0"/>
                                          </p:stCondLst>
                                        </p:cTn>
                                        <p:tgtEl>
                                          <p:spTgt spid="66"/>
                                        </p:tgtEl>
                                        <p:attrNameLst>
                                          <p:attrName>style.visibility</p:attrName>
                                        </p:attrNameLst>
                                      </p:cBhvr>
                                      <p:to>
                                        <p:strVal val="visible"/>
                                      </p:to>
                                    </p:set>
                                    <p:animEffect transition="in" filter="slide(fromLeft)">
                                      <p:cBhvr>
                                        <p:cTn id="62" dur="500"/>
                                        <p:tgtEl>
                                          <p:spTgt spid="66"/>
                                        </p:tgtEl>
                                      </p:cBhvr>
                                    </p:animEffect>
                                  </p:childTnLst>
                                </p:cTn>
                              </p:par>
                            </p:childTnLst>
                          </p:cTn>
                        </p:par>
                      </p:childTnLst>
                    </p:cTn>
                  </p:par>
                  <p:par>
                    <p:cTn id="63" fill="hold">
                      <p:stCondLst>
                        <p:cond delay="indefinite"/>
                      </p:stCondLst>
                      <p:childTnLst>
                        <p:par>
                          <p:cTn id="64" fill="hold">
                            <p:stCondLst>
                              <p:cond delay="0"/>
                            </p:stCondLst>
                            <p:childTnLst>
                              <p:par>
                                <p:cTn id="65" presetID="23" presetClass="entr" presetSubtype="528" fill="hold" nodeType="clickEffect">
                                  <p:stCondLst>
                                    <p:cond delay="0"/>
                                  </p:stCondLst>
                                  <p:childTnLst>
                                    <p:set>
                                      <p:cBhvr>
                                        <p:cTn id="66" dur="1" fill="hold">
                                          <p:stCondLst>
                                            <p:cond delay="0"/>
                                          </p:stCondLst>
                                        </p:cTn>
                                        <p:tgtEl>
                                          <p:spTgt spid="67"/>
                                        </p:tgtEl>
                                        <p:attrNameLst>
                                          <p:attrName>style.visibility</p:attrName>
                                        </p:attrNameLst>
                                      </p:cBhvr>
                                      <p:to>
                                        <p:strVal val="visible"/>
                                      </p:to>
                                    </p:set>
                                    <p:anim calcmode="lin" valueType="num">
                                      <p:cBhvr>
                                        <p:cTn id="67" dur="500" fill="hold"/>
                                        <p:tgtEl>
                                          <p:spTgt spid="67"/>
                                        </p:tgtEl>
                                        <p:attrNameLst>
                                          <p:attrName>ppt_w</p:attrName>
                                        </p:attrNameLst>
                                      </p:cBhvr>
                                      <p:tavLst>
                                        <p:tav tm="0">
                                          <p:val>
                                            <p:fltVal val="0"/>
                                          </p:val>
                                        </p:tav>
                                        <p:tav tm="100000">
                                          <p:val>
                                            <p:strVal val="#ppt_w"/>
                                          </p:val>
                                        </p:tav>
                                      </p:tavLst>
                                    </p:anim>
                                    <p:anim calcmode="lin" valueType="num">
                                      <p:cBhvr>
                                        <p:cTn id="68" dur="500" fill="hold"/>
                                        <p:tgtEl>
                                          <p:spTgt spid="67"/>
                                        </p:tgtEl>
                                        <p:attrNameLst>
                                          <p:attrName>ppt_h</p:attrName>
                                        </p:attrNameLst>
                                      </p:cBhvr>
                                      <p:tavLst>
                                        <p:tav tm="0">
                                          <p:val>
                                            <p:fltVal val="0"/>
                                          </p:val>
                                        </p:tav>
                                        <p:tav tm="100000">
                                          <p:val>
                                            <p:strVal val="#ppt_h"/>
                                          </p:val>
                                        </p:tav>
                                      </p:tavLst>
                                    </p:anim>
                                    <p:anim calcmode="lin" valueType="num">
                                      <p:cBhvr>
                                        <p:cTn id="69" dur="500" fill="hold"/>
                                        <p:tgtEl>
                                          <p:spTgt spid="67"/>
                                        </p:tgtEl>
                                        <p:attrNameLst>
                                          <p:attrName>ppt_x</p:attrName>
                                        </p:attrNameLst>
                                      </p:cBhvr>
                                      <p:tavLst>
                                        <p:tav tm="0">
                                          <p:val>
                                            <p:fltVal val="0.5"/>
                                          </p:val>
                                        </p:tav>
                                        <p:tav tm="100000">
                                          <p:val>
                                            <p:strVal val="#ppt_x"/>
                                          </p:val>
                                        </p:tav>
                                      </p:tavLst>
                                    </p:anim>
                                    <p:anim calcmode="lin" valueType="num">
                                      <p:cBhvr>
                                        <p:cTn id="70" dur="500" fill="hold"/>
                                        <p:tgtEl>
                                          <p:spTgt spid="67"/>
                                        </p:tgtEl>
                                        <p:attrNameLst>
                                          <p:attrName>ppt_y</p:attrName>
                                        </p:attrNameLst>
                                      </p:cBhvr>
                                      <p:tavLst>
                                        <p:tav tm="0">
                                          <p:val>
                                            <p:fltVal val="0.5"/>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22" presetClass="entr" presetSubtype="2" fill="hold" nodeType="clickEffect">
                                  <p:stCondLst>
                                    <p:cond delay="0"/>
                                  </p:stCondLst>
                                  <p:childTnLst>
                                    <p:set>
                                      <p:cBhvr>
                                        <p:cTn id="74" dur="1" fill="hold">
                                          <p:stCondLst>
                                            <p:cond delay="0"/>
                                          </p:stCondLst>
                                        </p:cTn>
                                        <p:tgtEl>
                                          <p:spTgt spid="78"/>
                                        </p:tgtEl>
                                        <p:attrNameLst>
                                          <p:attrName>style.visibility</p:attrName>
                                        </p:attrNameLst>
                                      </p:cBhvr>
                                      <p:to>
                                        <p:strVal val="visible"/>
                                      </p:to>
                                    </p:set>
                                    <p:animEffect transition="in" filter="wipe(right)">
                                      <p:cBhvr>
                                        <p:cTn id="75" dur="10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p:bldP spid="59" grpId="0" autoUpdateAnimBg="0"/>
      <p:bldP spid="60" grpId="0" autoUpdateAnimBg="0"/>
      <p:bldP spid="61" grpId="0" autoUpdateAnimBg="0"/>
      <p:bldP spid="62" grpId="0" autoUpdateAnimBg="0"/>
      <p:bldP spid="63" grpId="0" autoUpdateAnimBg="0"/>
      <p:bldP spid="64" grpId="0" autoUpdateAnimBg="0"/>
      <p:bldP spid="65" grpId="0" autoUpdateAnimBg="0"/>
      <p:bldP spid="66" grpId="0" autoUpdateAnimBg="0"/>
      <p:bldP spid="70"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25123D4B-105F-F433-4ADC-6FB128467BCB}"/>
              </a:ext>
            </a:extLst>
          </p:cNvPr>
          <p:cNvSpPr>
            <a:spLocks noGrp="1"/>
          </p:cNvSpPr>
          <p:nvPr>
            <p:ph type="dt" sz="half" idx="10"/>
          </p:nvPr>
        </p:nvSpPr>
        <p:spPr/>
        <p:txBody>
          <a:bodyPr/>
          <a:lstStyle/>
          <a:p>
            <a:pPr>
              <a:defRPr/>
            </a:pPr>
            <a:fld id="{72795A5C-ABA9-164F-9A37-0CFC1B48C772}" type="datetime1">
              <a:rPr lang="en-US" altLang="zh-CN" smtClean="0"/>
              <a:t>6/9/22</a:t>
            </a:fld>
            <a:endParaRPr lang="en-US" altLang="zh-CN" dirty="0"/>
          </a:p>
        </p:txBody>
      </p:sp>
      <p:sp>
        <p:nvSpPr>
          <p:cNvPr id="5" name="灯片编号占位符 4">
            <a:extLst>
              <a:ext uri="{FF2B5EF4-FFF2-40B4-BE49-F238E27FC236}">
                <a16:creationId xmlns:a16="http://schemas.microsoft.com/office/drawing/2014/main" id="{B22F08D6-043D-92A3-DDE8-8971D928A380}"/>
              </a:ext>
            </a:extLst>
          </p:cNvPr>
          <p:cNvSpPr>
            <a:spLocks noGrp="1"/>
          </p:cNvSpPr>
          <p:nvPr>
            <p:ph type="sldNum" sz="quarter" idx="12"/>
          </p:nvPr>
        </p:nvSpPr>
        <p:spPr/>
        <p:txBody>
          <a:bodyPr/>
          <a:lstStyle/>
          <a:p>
            <a:pPr>
              <a:defRPr/>
            </a:pPr>
            <a:fld id="{4FF538FA-A287-4FBD-9703-6DB9C5344803}" type="slidenum">
              <a:rPr lang="zh-CN" altLang="en-US" smtClean="0"/>
              <a:t>66</a:t>
            </a:fld>
            <a:endParaRPr lang="en-US" altLang="zh-CN" dirty="0"/>
          </a:p>
        </p:txBody>
      </p:sp>
      <p:grpSp>
        <p:nvGrpSpPr>
          <p:cNvPr id="6" name="Group 33">
            <a:extLst>
              <a:ext uri="{FF2B5EF4-FFF2-40B4-BE49-F238E27FC236}">
                <a16:creationId xmlns:a16="http://schemas.microsoft.com/office/drawing/2014/main" id="{E735CC7D-327B-4C10-338F-9AB9A99E6109}"/>
              </a:ext>
            </a:extLst>
          </p:cNvPr>
          <p:cNvGrpSpPr>
            <a:grpSpLocks/>
          </p:cNvGrpSpPr>
          <p:nvPr/>
        </p:nvGrpSpPr>
        <p:grpSpPr bwMode="auto">
          <a:xfrm>
            <a:off x="755650" y="620713"/>
            <a:ext cx="7772400" cy="1981200"/>
            <a:chOff x="432" y="432"/>
            <a:chExt cx="4896" cy="1248"/>
          </a:xfrm>
        </p:grpSpPr>
        <p:sp>
          <p:nvSpPr>
            <p:cNvPr id="7" name="Rectangle 3">
              <a:extLst>
                <a:ext uri="{FF2B5EF4-FFF2-40B4-BE49-F238E27FC236}">
                  <a16:creationId xmlns:a16="http://schemas.microsoft.com/office/drawing/2014/main" id="{5C0661BA-DD0F-BDE0-50DB-555E0E320E48}"/>
                </a:ext>
              </a:extLst>
            </p:cNvPr>
            <p:cNvSpPr>
              <a:spLocks noChangeArrowheads="1"/>
            </p:cNvSpPr>
            <p:nvPr/>
          </p:nvSpPr>
          <p:spPr bwMode="auto">
            <a:xfrm>
              <a:off x="432" y="432"/>
              <a:ext cx="4896" cy="1248"/>
            </a:xfrm>
            <a:prstGeom prst="rect">
              <a:avLst/>
            </a:prstGeom>
            <a:solidFill>
              <a:schemeClr val="accent4">
                <a:lumMod val="20000"/>
                <a:lumOff val="80000"/>
              </a:schemeClr>
            </a:solidFill>
            <a:ln w="12700" cap="sq">
              <a:noFill/>
              <a:miter lim="800000"/>
              <a:headEnd type="none" w="sm" len="sm"/>
              <a:tailEnd type="none" w="sm" len="sm"/>
            </a:ln>
            <a:effectLst>
              <a:outerShdw dist="170861" dir="2880767" algn="ctr" rotWithShape="0">
                <a:srgbClr val="B2B2B2"/>
              </a:outerShdw>
            </a:effectLst>
          </p:spPr>
          <p:txBody>
            <a:bodyPr wrap="none" anchor="ctr"/>
            <a:lstStyle/>
            <a:p>
              <a:endParaRPr lang="zh-CN" altLang="en-US">
                <a:solidFill>
                  <a:srgbClr val="FFFFCC"/>
                </a:solidFill>
              </a:endParaRPr>
            </a:p>
          </p:txBody>
        </p:sp>
        <p:sp>
          <p:nvSpPr>
            <p:cNvPr id="8" name="Text Box 4">
              <a:extLst>
                <a:ext uri="{FF2B5EF4-FFF2-40B4-BE49-F238E27FC236}">
                  <a16:creationId xmlns:a16="http://schemas.microsoft.com/office/drawing/2014/main" id="{C7276098-60B0-C001-3A7E-94654B52FC8A}"/>
                </a:ext>
              </a:extLst>
            </p:cNvPr>
            <p:cNvSpPr txBox="1">
              <a:spLocks noChangeArrowheads="1"/>
            </p:cNvSpPr>
            <p:nvPr/>
          </p:nvSpPr>
          <p:spPr bwMode="auto">
            <a:xfrm>
              <a:off x="746" y="552"/>
              <a:ext cx="4578" cy="1051"/>
            </a:xfrm>
            <a:prstGeom prst="rect">
              <a:avLst/>
            </a:prstGeom>
            <a:noFill/>
            <a:ln w="12700" cap="sq">
              <a:noFill/>
              <a:miter lim="800000"/>
              <a:headEnd type="none" w="sm" len="sm"/>
              <a:tailEnd type="none" w="sm" len="sm"/>
            </a:ln>
          </p:spPr>
          <p:txBody>
            <a:bodyPr>
              <a:spAutoFit/>
            </a:bodyPr>
            <a:lstStyle/>
            <a:p>
              <a:pPr>
                <a:lnSpc>
                  <a:spcPct val="90000"/>
                </a:lnSpc>
              </a:pPr>
              <a:r>
                <a:rPr lang="en-US" altLang="zh-CN" sz="2600" dirty="0">
                  <a:solidFill>
                    <a:srgbClr val="003399"/>
                  </a:solidFill>
                  <a:latin typeface="幼圆" pitchFamily="49" charset="-122"/>
                  <a:ea typeface="幼圆" pitchFamily="49" charset="-122"/>
                </a:rPr>
                <a:t>    </a:t>
              </a:r>
              <a:r>
                <a:rPr lang="zh-CN" altLang="en-US" sz="2600" dirty="0">
                  <a:solidFill>
                    <a:srgbClr val="003399"/>
                  </a:solidFill>
                  <a:latin typeface="幼圆" pitchFamily="49" charset="-122"/>
                  <a:ea typeface="幼圆" pitchFamily="49" charset="-122"/>
                </a:rPr>
                <a:t>   对于不同的关键字</a:t>
              </a:r>
              <a:r>
                <a:rPr lang="en-US" altLang="zh-CN" sz="2600" dirty="0" err="1">
                  <a:solidFill>
                    <a:srgbClr val="003399"/>
                  </a:solidFill>
                  <a:ea typeface="幼圆" pitchFamily="49" charset="-122"/>
                </a:rPr>
                <a:t>k</a:t>
              </a:r>
              <a:r>
                <a:rPr lang="en-US" altLang="zh-CN" sz="2600" baseline="-25000" dirty="0" err="1">
                  <a:solidFill>
                    <a:srgbClr val="003399"/>
                  </a:solidFill>
                  <a:ea typeface="幼圆" pitchFamily="49" charset="-122"/>
                </a:rPr>
                <a:t>i</a:t>
              </a:r>
              <a:r>
                <a:rPr lang="zh-CN" altLang="en-US" sz="2600" dirty="0">
                  <a:solidFill>
                    <a:srgbClr val="003399"/>
                  </a:solidFill>
                  <a:latin typeface="幼圆" pitchFamily="49" charset="-122"/>
                  <a:ea typeface="幼圆" pitchFamily="49" charset="-122"/>
                </a:rPr>
                <a:t>与</a:t>
              </a:r>
              <a:r>
                <a:rPr lang="en-US" altLang="zh-CN" sz="2600" dirty="0" err="1">
                  <a:solidFill>
                    <a:srgbClr val="003399"/>
                  </a:solidFill>
                  <a:ea typeface="幼圆" pitchFamily="49" charset="-122"/>
                </a:rPr>
                <a:t>k</a:t>
              </a:r>
              <a:r>
                <a:rPr lang="en-US" altLang="zh-CN" sz="2600" baseline="-25000" dirty="0" err="1">
                  <a:solidFill>
                    <a:srgbClr val="003399"/>
                  </a:solidFill>
                  <a:ea typeface="幼圆" pitchFamily="49" charset="-122"/>
                </a:rPr>
                <a:t>j</a:t>
              </a:r>
              <a:r>
                <a:rPr lang="zh-CN" altLang="en-US" sz="2600" dirty="0">
                  <a:solidFill>
                    <a:srgbClr val="003399"/>
                  </a:solidFill>
                  <a:latin typeface="幼圆" pitchFamily="49" charset="-122"/>
                  <a:ea typeface="幼圆" pitchFamily="49" charset="-122"/>
                </a:rPr>
                <a:t>，经过散列得到</a:t>
              </a:r>
            </a:p>
            <a:p>
              <a:pPr>
                <a:lnSpc>
                  <a:spcPct val="90000"/>
                </a:lnSpc>
              </a:pPr>
              <a:r>
                <a:rPr lang="zh-CN" altLang="en-US" sz="2600" dirty="0">
                  <a:solidFill>
                    <a:srgbClr val="003399"/>
                  </a:solidFill>
                  <a:latin typeface="幼圆" pitchFamily="49" charset="-122"/>
                  <a:ea typeface="幼圆" pitchFamily="49" charset="-122"/>
                </a:rPr>
                <a:t>相同的散列地址，即有</a:t>
              </a:r>
            </a:p>
            <a:p>
              <a:pPr>
                <a:lnSpc>
                  <a:spcPct val="90000"/>
                </a:lnSpc>
                <a:spcBef>
                  <a:spcPct val="15000"/>
                </a:spcBef>
                <a:spcAft>
                  <a:spcPct val="15000"/>
                </a:spcAft>
              </a:pPr>
              <a:r>
                <a:rPr lang="zh-CN" altLang="en-US" sz="2600" dirty="0">
                  <a:solidFill>
                    <a:srgbClr val="003399"/>
                  </a:solidFill>
                  <a:latin typeface="楷体_GB2312" pitchFamily="49" charset="-122"/>
                  <a:ea typeface="楷体_GB2312" pitchFamily="49" charset="-122"/>
                </a:rPr>
                <a:t>                        </a:t>
              </a:r>
              <a:r>
                <a:rPr lang="en-US" altLang="zh-CN" sz="2600" dirty="0">
                  <a:solidFill>
                    <a:srgbClr val="003399"/>
                  </a:solidFill>
                  <a:ea typeface="楷体_GB2312" pitchFamily="49" charset="-122"/>
                </a:rPr>
                <a:t>H(k</a:t>
              </a:r>
              <a:r>
                <a:rPr lang="en-US" altLang="zh-CN" sz="2600" baseline="-25000" dirty="0">
                  <a:solidFill>
                    <a:srgbClr val="003399"/>
                  </a:solidFill>
                  <a:ea typeface="楷体_GB2312" pitchFamily="49" charset="-122"/>
                </a:rPr>
                <a:t>i</a:t>
              </a:r>
              <a:r>
                <a:rPr lang="en-US" altLang="zh-CN" sz="2600" dirty="0">
                  <a:solidFill>
                    <a:srgbClr val="003399"/>
                  </a:solidFill>
                  <a:ea typeface="楷体_GB2312" pitchFamily="49" charset="-122"/>
                </a:rPr>
                <a:t>) = H(</a:t>
              </a:r>
              <a:r>
                <a:rPr lang="en-US" altLang="zh-CN" sz="2600" dirty="0" err="1">
                  <a:solidFill>
                    <a:srgbClr val="003399"/>
                  </a:solidFill>
                  <a:ea typeface="楷体_GB2312" pitchFamily="49" charset="-122"/>
                </a:rPr>
                <a:t>k</a:t>
              </a:r>
              <a:r>
                <a:rPr lang="en-US" altLang="zh-CN" sz="2600" baseline="-25000" dirty="0" err="1">
                  <a:solidFill>
                    <a:srgbClr val="003399"/>
                  </a:solidFill>
                  <a:ea typeface="楷体_GB2312" pitchFamily="49" charset="-122"/>
                </a:rPr>
                <a:t>j</a:t>
              </a:r>
              <a:r>
                <a:rPr lang="en-US" altLang="zh-CN" sz="2600" dirty="0">
                  <a:solidFill>
                    <a:srgbClr val="003399"/>
                  </a:solidFill>
                  <a:ea typeface="楷体_GB2312" pitchFamily="49" charset="-122"/>
                </a:rPr>
                <a:t>)</a:t>
              </a:r>
            </a:p>
            <a:p>
              <a:pPr>
                <a:lnSpc>
                  <a:spcPct val="90000"/>
                </a:lnSpc>
              </a:pPr>
              <a:r>
                <a:rPr lang="zh-CN" altLang="en-US" sz="2600" dirty="0">
                  <a:solidFill>
                    <a:srgbClr val="003399"/>
                  </a:solidFill>
                  <a:latin typeface="幼圆" pitchFamily="49" charset="-122"/>
                  <a:ea typeface="幼圆" pitchFamily="49" charset="-122"/>
                </a:rPr>
                <a:t>这种现象称为</a:t>
              </a:r>
              <a:r>
                <a:rPr lang="zh-CN" altLang="en-US" sz="2800" dirty="0">
                  <a:solidFill>
                    <a:srgbClr val="FF3300"/>
                  </a:solidFill>
                  <a:latin typeface="黑体" pitchFamily="49" charset="-122"/>
                  <a:ea typeface="黑体" pitchFamily="49" charset="-122"/>
                </a:rPr>
                <a:t>散列冲突</a:t>
              </a:r>
              <a:r>
                <a:rPr lang="zh-CN" altLang="en-US" sz="2800" dirty="0">
                  <a:solidFill>
                    <a:srgbClr val="003399"/>
                  </a:solidFill>
                  <a:latin typeface="黑体" pitchFamily="49" charset="-122"/>
                  <a:ea typeface="黑体" pitchFamily="49" charset="-122"/>
                </a:rPr>
                <a:t>。</a:t>
              </a:r>
              <a:endParaRPr lang="zh-CN" altLang="en-US" dirty="0">
                <a:solidFill>
                  <a:srgbClr val="003399"/>
                </a:solidFill>
                <a:latin typeface="楷体_GB2312" pitchFamily="49" charset="-122"/>
                <a:ea typeface="楷体_GB2312" pitchFamily="49" charset="-122"/>
              </a:endParaRPr>
            </a:p>
          </p:txBody>
        </p:sp>
      </p:grpSp>
      <p:grpSp>
        <p:nvGrpSpPr>
          <p:cNvPr id="9" name="Group 39">
            <a:extLst>
              <a:ext uri="{FF2B5EF4-FFF2-40B4-BE49-F238E27FC236}">
                <a16:creationId xmlns:a16="http://schemas.microsoft.com/office/drawing/2014/main" id="{57CDF708-1CCE-DF31-9A24-E99E8FC24C5A}"/>
              </a:ext>
            </a:extLst>
          </p:cNvPr>
          <p:cNvGrpSpPr>
            <a:grpSpLocks/>
          </p:cNvGrpSpPr>
          <p:nvPr/>
        </p:nvGrpSpPr>
        <p:grpSpPr bwMode="auto">
          <a:xfrm>
            <a:off x="5508624" y="2781300"/>
            <a:ext cx="3254375" cy="533400"/>
            <a:chOff x="3552" y="1824"/>
            <a:chExt cx="1824" cy="336"/>
          </a:xfrm>
        </p:grpSpPr>
        <p:sp>
          <p:nvSpPr>
            <p:cNvPr id="10" name="AutoShape 6">
              <a:extLst>
                <a:ext uri="{FF2B5EF4-FFF2-40B4-BE49-F238E27FC236}">
                  <a16:creationId xmlns:a16="http://schemas.microsoft.com/office/drawing/2014/main" id="{7CD9B297-E265-15B9-51FC-FF4EFD5CA68A}"/>
                </a:ext>
              </a:extLst>
            </p:cNvPr>
            <p:cNvSpPr>
              <a:spLocks noChangeArrowheads="1"/>
            </p:cNvSpPr>
            <p:nvPr/>
          </p:nvSpPr>
          <p:spPr bwMode="auto">
            <a:xfrm>
              <a:off x="3552" y="1824"/>
              <a:ext cx="1824" cy="336"/>
            </a:xfrm>
            <a:prstGeom prst="wedgeRoundRectCallout">
              <a:avLst>
                <a:gd name="adj1" fmla="val -58005"/>
                <a:gd name="adj2" fmla="val -189880"/>
                <a:gd name="adj3" fmla="val 16667"/>
              </a:avLst>
            </a:prstGeom>
            <a:noFill/>
            <a:ln w="57150" cap="sq">
              <a:solidFill>
                <a:schemeClr val="accent1"/>
              </a:solidFill>
              <a:miter lim="800000"/>
              <a:headEnd type="none" w="sm" len="sm"/>
              <a:tailEnd type="none" w="sm" len="sm"/>
            </a:ln>
          </p:spPr>
          <p:txBody>
            <a:bodyPr/>
            <a:lstStyle/>
            <a:p>
              <a:pPr algn="ctr"/>
              <a:endParaRPr lang="en-US" altLang="zh-CN" b="0">
                <a:solidFill>
                  <a:srgbClr val="FFFFCC"/>
                </a:solidFill>
              </a:endParaRPr>
            </a:p>
          </p:txBody>
        </p:sp>
        <p:sp>
          <p:nvSpPr>
            <p:cNvPr id="11" name="Text Box 7">
              <a:extLst>
                <a:ext uri="{FF2B5EF4-FFF2-40B4-BE49-F238E27FC236}">
                  <a16:creationId xmlns:a16="http://schemas.microsoft.com/office/drawing/2014/main" id="{5CDF32C6-B2D1-E2B7-D92B-07A1CD750C9A}"/>
                </a:ext>
              </a:extLst>
            </p:cNvPr>
            <p:cNvSpPr txBox="1">
              <a:spLocks noChangeArrowheads="1"/>
            </p:cNvSpPr>
            <p:nvPr/>
          </p:nvSpPr>
          <p:spPr bwMode="auto">
            <a:xfrm>
              <a:off x="3659" y="1868"/>
              <a:ext cx="1687" cy="279"/>
            </a:xfrm>
            <a:prstGeom prst="rect">
              <a:avLst/>
            </a:prstGeom>
            <a:noFill/>
            <a:ln w="12700" cap="sq">
              <a:noFill/>
              <a:miter lim="800000"/>
              <a:headEnd type="none" w="sm" len="sm"/>
              <a:tailEnd type="none" w="sm" len="sm"/>
            </a:ln>
          </p:spPr>
          <p:txBody>
            <a:bodyPr wrap="none">
              <a:spAutoFit/>
            </a:bodyPr>
            <a:lstStyle/>
            <a:p>
              <a:r>
                <a:rPr lang="zh-CN" altLang="en-US" sz="2300">
                  <a:solidFill>
                    <a:srgbClr val="0066CC"/>
                  </a:solidFill>
                  <a:latin typeface="黑体" pitchFamily="49" charset="-122"/>
                  <a:ea typeface="黑体" pitchFamily="49" charset="-122"/>
                </a:rPr>
                <a:t>称</a:t>
              </a:r>
              <a:r>
                <a:rPr lang="en-US" altLang="zh-CN" sz="2300">
                  <a:solidFill>
                    <a:srgbClr val="0066CC"/>
                  </a:solidFill>
                  <a:ea typeface="黑体" pitchFamily="49" charset="-122"/>
                </a:rPr>
                <a:t>k</a:t>
              </a:r>
              <a:r>
                <a:rPr lang="en-US" altLang="zh-CN" sz="2300" baseline="-32000">
                  <a:solidFill>
                    <a:srgbClr val="0066CC"/>
                  </a:solidFill>
                  <a:ea typeface="黑体" pitchFamily="49" charset="-122"/>
                </a:rPr>
                <a:t>i</a:t>
              </a:r>
              <a:r>
                <a:rPr lang="zh-CN" altLang="en-US" sz="2300">
                  <a:solidFill>
                    <a:srgbClr val="0066CC"/>
                  </a:solidFill>
                  <a:latin typeface="黑体" pitchFamily="49" charset="-122"/>
                  <a:ea typeface="黑体" pitchFamily="49" charset="-122"/>
                </a:rPr>
                <a:t>与</a:t>
              </a:r>
              <a:r>
                <a:rPr lang="en-US" altLang="zh-CN" sz="2300">
                  <a:solidFill>
                    <a:srgbClr val="0066CC"/>
                  </a:solidFill>
                  <a:ea typeface="黑体" pitchFamily="49" charset="-122"/>
                </a:rPr>
                <a:t>k</a:t>
              </a:r>
              <a:r>
                <a:rPr lang="en-US" altLang="zh-CN" sz="2300" baseline="-30000">
                  <a:solidFill>
                    <a:srgbClr val="0066CC"/>
                  </a:solidFill>
                  <a:ea typeface="黑体" pitchFamily="49" charset="-122"/>
                </a:rPr>
                <a:t>j</a:t>
              </a:r>
              <a:r>
                <a:rPr lang="zh-CN" altLang="en-US" sz="2300">
                  <a:solidFill>
                    <a:srgbClr val="0066CC"/>
                  </a:solidFill>
                  <a:latin typeface="黑体" pitchFamily="49" charset="-122"/>
                  <a:ea typeface="黑体" pitchFamily="49" charset="-122"/>
                </a:rPr>
                <a:t>为</a:t>
              </a:r>
              <a:r>
                <a:rPr lang="zh-CN" altLang="en-US" sz="2300">
                  <a:solidFill>
                    <a:srgbClr val="0066CC"/>
                  </a:solidFill>
                  <a:ea typeface="黑体" pitchFamily="49" charset="-122"/>
                </a:rPr>
                <a:t>“</a:t>
              </a:r>
              <a:r>
                <a:rPr lang="zh-CN" altLang="en-US" sz="2300">
                  <a:solidFill>
                    <a:srgbClr val="FF3300"/>
                  </a:solidFill>
                  <a:latin typeface="黑体" pitchFamily="49" charset="-122"/>
                  <a:ea typeface="黑体" pitchFamily="49" charset="-122"/>
                </a:rPr>
                <a:t>同义词</a:t>
              </a:r>
              <a:r>
                <a:rPr lang="zh-CN" altLang="en-US" sz="2300">
                  <a:solidFill>
                    <a:srgbClr val="0066CC"/>
                  </a:solidFill>
                  <a:ea typeface="黑体" pitchFamily="49" charset="-122"/>
                </a:rPr>
                <a:t>”</a:t>
              </a:r>
              <a:endParaRPr lang="zh-CN" altLang="en-US" sz="2300">
                <a:solidFill>
                  <a:srgbClr val="0066CC"/>
                </a:solidFill>
                <a:latin typeface="黑体" pitchFamily="49" charset="-122"/>
                <a:ea typeface="黑体" pitchFamily="49" charset="-122"/>
              </a:endParaRPr>
            </a:p>
          </p:txBody>
        </p:sp>
      </p:grpSp>
      <p:grpSp>
        <p:nvGrpSpPr>
          <p:cNvPr id="12" name="Group 42">
            <a:extLst>
              <a:ext uri="{FF2B5EF4-FFF2-40B4-BE49-F238E27FC236}">
                <a16:creationId xmlns:a16="http://schemas.microsoft.com/office/drawing/2014/main" id="{44AD3BFC-19EE-83B2-5143-976555D19BA1}"/>
              </a:ext>
            </a:extLst>
          </p:cNvPr>
          <p:cNvGrpSpPr>
            <a:grpSpLocks/>
          </p:cNvGrpSpPr>
          <p:nvPr/>
        </p:nvGrpSpPr>
        <p:grpSpPr bwMode="auto">
          <a:xfrm>
            <a:off x="771525" y="281973"/>
            <a:ext cx="2368551" cy="528639"/>
            <a:chOff x="344" y="103"/>
            <a:chExt cx="1492" cy="333"/>
          </a:xfrm>
        </p:grpSpPr>
        <p:sp>
          <p:nvSpPr>
            <p:cNvPr id="13" name="Oval 9">
              <a:extLst>
                <a:ext uri="{FF2B5EF4-FFF2-40B4-BE49-F238E27FC236}">
                  <a16:creationId xmlns:a16="http://schemas.microsoft.com/office/drawing/2014/main" id="{08816151-C69F-302E-4CC3-C434C38C1436}"/>
                </a:ext>
              </a:extLst>
            </p:cNvPr>
            <p:cNvSpPr>
              <a:spLocks noChangeArrowheads="1"/>
            </p:cNvSpPr>
            <p:nvPr/>
          </p:nvSpPr>
          <p:spPr bwMode="auto">
            <a:xfrm>
              <a:off x="344" y="133"/>
              <a:ext cx="1394" cy="303"/>
            </a:xfrm>
            <a:prstGeom prst="ellipse">
              <a:avLst/>
            </a:prstGeom>
            <a:ln>
              <a:headEnd type="none" w="sm" len="sm"/>
              <a:tailEnd type="none" w="sm" len="sm"/>
            </a:ln>
          </p:spPr>
          <p:style>
            <a:lnRef idx="1">
              <a:schemeClr val="accent5"/>
            </a:lnRef>
            <a:fillRef idx="3">
              <a:schemeClr val="accent5"/>
            </a:fillRef>
            <a:effectRef idx="2">
              <a:schemeClr val="accent5"/>
            </a:effectRef>
            <a:fontRef idx="minor">
              <a:schemeClr val="lt1"/>
            </a:fontRef>
          </p:style>
          <p:txBody>
            <a:bodyPr wrap="none" anchor="ctr"/>
            <a:lstStyle/>
            <a:p>
              <a:endParaRPr lang="zh-CN" altLang="en-US">
                <a:solidFill>
                  <a:srgbClr val="FFFFCC"/>
                </a:solidFill>
              </a:endParaRPr>
            </a:p>
          </p:txBody>
        </p:sp>
        <p:sp>
          <p:nvSpPr>
            <p:cNvPr id="14" name="Text Box 10">
              <a:extLst>
                <a:ext uri="{FF2B5EF4-FFF2-40B4-BE49-F238E27FC236}">
                  <a16:creationId xmlns:a16="http://schemas.microsoft.com/office/drawing/2014/main" id="{A83400E3-CDBF-400F-B92F-9A80E2BD4CB3}"/>
                </a:ext>
              </a:extLst>
            </p:cNvPr>
            <p:cNvSpPr txBox="1">
              <a:spLocks noChangeArrowheads="1"/>
            </p:cNvSpPr>
            <p:nvPr/>
          </p:nvSpPr>
          <p:spPr bwMode="auto">
            <a:xfrm>
              <a:off x="470" y="103"/>
              <a:ext cx="1366" cy="330"/>
            </a:xfrm>
            <a:prstGeom prst="rect">
              <a:avLst/>
            </a:prstGeom>
            <a:noFill/>
            <a:ln w="12700" cap="sq">
              <a:noFill/>
              <a:miter lim="800000"/>
              <a:headEnd type="none" w="sm" len="sm"/>
              <a:tailEnd type="none" w="sm" len="sm"/>
            </a:ln>
            <a:effectLst/>
          </p:spPr>
          <p:txBody>
            <a:bodyPr>
              <a:spAutoFit/>
            </a:bodyPr>
            <a:lstStyle/>
            <a:p>
              <a:r>
                <a:rPr lang="en-US" altLang="zh-CN" sz="2800" dirty="0">
                  <a:solidFill>
                    <a:schemeClr val="bg1"/>
                  </a:solidFill>
                  <a:latin typeface="黑体" pitchFamily="49" charset="-122"/>
                  <a:ea typeface="黑体" pitchFamily="49" charset="-122"/>
                </a:rPr>
                <a:t>2</a:t>
              </a:r>
              <a:r>
                <a:rPr lang="en-US" altLang="zh-CN" sz="2400" dirty="0">
                  <a:solidFill>
                    <a:schemeClr val="bg1"/>
                  </a:solidFill>
                  <a:latin typeface="黑体" pitchFamily="49" charset="-122"/>
                  <a:ea typeface="黑体" pitchFamily="49" charset="-122"/>
                </a:rPr>
                <a:t>.</a:t>
              </a:r>
              <a:r>
                <a:rPr lang="zh-CN" altLang="en-US" sz="2400" dirty="0">
                  <a:solidFill>
                    <a:schemeClr val="bg1"/>
                  </a:solidFill>
                  <a:latin typeface="黑体" pitchFamily="49" charset="-122"/>
                  <a:ea typeface="黑体" pitchFamily="49" charset="-122"/>
                </a:rPr>
                <a:t>散列冲突</a:t>
              </a:r>
            </a:p>
          </p:txBody>
        </p:sp>
      </p:grpSp>
      <p:grpSp>
        <p:nvGrpSpPr>
          <p:cNvPr id="15" name="Group 44">
            <a:extLst>
              <a:ext uri="{FF2B5EF4-FFF2-40B4-BE49-F238E27FC236}">
                <a16:creationId xmlns:a16="http://schemas.microsoft.com/office/drawing/2014/main" id="{D215C0BF-A17B-6240-FB85-48A734E10963}"/>
              </a:ext>
            </a:extLst>
          </p:cNvPr>
          <p:cNvGrpSpPr>
            <a:grpSpLocks/>
          </p:cNvGrpSpPr>
          <p:nvPr/>
        </p:nvGrpSpPr>
        <p:grpSpPr bwMode="auto">
          <a:xfrm>
            <a:off x="806450" y="3559175"/>
            <a:ext cx="7678738" cy="2678113"/>
            <a:chOff x="431" y="2160"/>
            <a:chExt cx="4837" cy="1687"/>
          </a:xfrm>
        </p:grpSpPr>
        <p:sp>
          <p:nvSpPr>
            <p:cNvPr id="16" name="Rectangle 15">
              <a:extLst>
                <a:ext uri="{FF2B5EF4-FFF2-40B4-BE49-F238E27FC236}">
                  <a16:creationId xmlns:a16="http://schemas.microsoft.com/office/drawing/2014/main" id="{7AD07E43-4D99-3A52-2FB9-71D682E810BC}"/>
                </a:ext>
              </a:extLst>
            </p:cNvPr>
            <p:cNvSpPr>
              <a:spLocks noChangeArrowheads="1"/>
            </p:cNvSpPr>
            <p:nvPr/>
          </p:nvSpPr>
          <p:spPr bwMode="auto">
            <a:xfrm>
              <a:off x="431" y="2160"/>
              <a:ext cx="4837" cy="1687"/>
            </a:xfrm>
            <a:prstGeom prst="rect">
              <a:avLst/>
            </a:prstGeom>
            <a:solidFill>
              <a:schemeClr val="accent1">
                <a:lumMod val="20000"/>
                <a:lumOff val="80000"/>
              </a:schemeClr>
            </a:solidFill>
            <a:ln w="98425" cap="sq">
              <a:noFill/>
              <a:miter lim="800000"/>
              <a:headEnd type="none" w="sm" len="sm"/>
              <a:tailEnd type="none" w="sm" len="sm"/>
            </a:ln>
            <a:effectLst>
              <a:outerShdw dist="109250" dir="3267739" algn="ctr" rotWithShape="0">
                <a:srgbClr val="B2B2B2"/>
              </a:outerShdw>
            </a:effectLst>
          </p:spPr>
          <p:txBody>
            <a:bodyPr wrap="none" anchor="ctr"/>
            <a:lstStyle/>
            <a:p>
              <a:endParaRPr lang="zh-CN" altLang="en-US" sz="2400" dirty="0">
                <a:solidFill>
                  <a:srgbClr val="FFFFCC"/>
                </a:solidFill>
              </a:endParaRPr>
            </a:p>
          </p:txBody>
        </p:sp>
        <p:sp>
          <p:nvSpPr>
            <p:cNvPr id="17" name="Text Box 16">
              <a:extLst>
                <a:ext uri="{FF2B5EF4-FFF2-40B4-BE49-F238E27FC236}">
                  <a16:creationId xmlns:a16="http://schemas.microsoft.com/office/drawing/2014/main" id="{2B6DE4F8-C9F8-BCA5-7867-D6F012BFBB94}"/>
                </a:ext>
              </a:extLst>
            </p:cNvPr>
            <p:cNvSpPr txBox="1">
              <a:spLocks noChangeArrowheads="1"/>
            </p:cNvSpPr>
            <p:nvPr/>
          </p:nvSpPr>
          <p:spPr bwMode="auto">
            <a:xfrm>
              <a:off x="596" y="2333"/>
              <a:ext cx="4413" cy="1454"/>
            </a:xfrm>
            <a:prstGeom prst="rect">
              <a:avLst/>
            </a:prstGeom>
            <a:noFill/>
            <a:ln w="12700" cap="sq">
              <a:noFill/>
              <a:miter lim="800000"/>
              <a:headEnd type="none" w="sm" len="sm"/>
              <a:tailEnd type="none" w="sm" len="sm"/>
            </a:ln>
          </p:spPr>
          <p:txBody>
            <a:bodyPr wrap="square">
              <a:spAutoFit/>
            </a:bodyPr>
            <a:lstStyle/>
            <a:p>
              <a:pPr algn="just"/>
              <a:r>
                <a:rPr lang="zh-CN" altLang="en-US" sz="2400" dirty="0">
                  <a:solidFill>
                    <a:srgbClr val="003399"/>
                  </a:solidFill>
                  <a:latin typeface="幼圆" pitchFamily="49" charset="-122"/>
                  <a:ea typeface="幼圆" pitchFamily="49" charset="-122"/>
                </a:rPr>
                <a:t>       根据构造的散列函数与处理冲突的方法将一组关键字映射到一个有限的连续地址集合上，并以关键字在该集合中的</a:t>
              </a:r>
              <a:r>
                <a:rPr lang="zh-CN" altLang="en-US" sz="2400" dirty="0">
                  <a:solidFill>
                    <a:srgbClr val="003399"/>
                  </a:solidFill>
                  <a:ea typeface="幼圆" pitchFamily="49" charset="-122"/>
                </a:rPr>
                <a:t>“</a:t>
              </a:r>
              <a:r>
                <a:rPr lang="zh-CN" altLang="en-US" sz="2400" dirty="0">
                  <a:solidFill>
                    <a:srgbClr val="003399"/>
                  </a:solidFill>
                  <a:latin typeface="幼圆" pitchFamily="49" charset="-122"/>
                  <a:ea typeface="幼圆" pitchFamily="49" charset="-122"/>
                </a:rPr>
                <a:t>象</a:t>
              </a:r>
              <a:r>
                <a:rPr lang="zh-CN" altLang="en-US" sz="2400" dirty="0">
                  <a:solidFill>
                    <a:srgbClr val="003399"/>
                  </a:solidFill>
                  <a:ea typeface="幼圆" pitchFamily="49" charset="-122"/>
                </a:rPr>
                <a:t>”</a:t>
              </a:r>
              <a:r>
                <a:rPr lang="zh-CN" altLang="en-US" sz="2400" dirty="0">
                  <a:solidFill>
                    <a:srgbClr val="003399"/>
                  </a:solidFill>
                  <a:latin typeface="幼圆" pitchFamily="49" charset="-122"/>
                  <a:ea typeface="幼圆" pitchFamily="49" charset="-122"/>
                </a:rPr>
                <a:t>作为记录的存储位置，按照这种方法组织起来文件称为</a:t>
              </a:r>
              <a:r>
                <a:rPr lang="zh-CN" altLang="en-US" sz="2400" dirty="0">
                  <a:solidFill>
                    <a:srgbClr val="FF0000"/>
                  </a:solidFill>
                  <a:latin typeface="幼圆" pitchFamily="49" charset="-122"/>
                  <a:ea typeface="幼圆" pitchFamily="49" charset="-122"/>
                </a:rPr>
                <a:t>散列表</a:t>
              </a:r>
              <a:r>
                <a:rPr lang="zh-CN" altLang="en-US" sz="2400" dirty="0">
                  <a:solidFill>
                    <a:srgbClr val="003399"/>
                  </a:solidFill>
                  <a:latin typeface="幼圆" pitchFamily="49" charset="-122"/>
                  <a:ea typeface="幼圆" pitchFamily="49" charset="-122"/>
                </a:rPr>
                <a:t>，</a:t>
              </a:r>
              <a:r>
                <a:rPr lang="zh-CN" altLang="en-US" sz="2400" dirty="0">
                  <a:solidFill>
                    <a:srgbClr val="003399"/>
                  </a:solidFill>
                  <a:ea typeface="幼圆" pitchFamily="49" charset="-122"/>
                </a:rPr>
                <a:t>或</a:t>
              </a:r>
              <a:r>
                <a:rPr lang="zh-CN" altLang="en-US" sz="2400" dirty="0">
                  <a:solidFill>
                    <a:srgbClr val="FF0000"/>
                  </a:solidFill>
                  <a:ea typeface="幼圆" pitchFamily="49" charset="-122"/>
                </a:rPr>
                <a:t>哈希表</a:t>
              </a:r>
              <a:r>
                <a:rPr lang="en-US" altLang="zh-CN" sz="2400" dirty="0">
                  <a:solidFill>
                    <a:srgbClr val="003399"/>
                  </a:solidFill>
                  <a:ea typeface="楷体_GB2312" pitchFamily="49" charset="-122"/>
                </a:rPr>
                <a:t>,</a:t>
              </a:r>
              <a:r>
                <a:rPr lang="zh-CN" altLang="en-US" sz="2400" dirty="0">
                  <a:solidFill>
                    <a:srgbClr val="003399"/>
                  </a:solidFill>
                  <a:ea typeface="幼圆" pitchFamily="49" charset="-122"/>
                </a:rPr>
                <a:t>或称</a:t>
              </a:r>
              <a:r>
                <a:rPr lang="zh-CN" altLang="en-US" sz="2400" dirty="0">
                  <a:solidFill>
                    <a:srgbClr val="FF0000"/>
                  </a:solidFill>
                  <a:ea typeface="楷体_GB2312" pitchFamily="49" charset="-122"/>
                </a:rPr>
                <a:t>杂凑表</a:t>
              </a:r>
              <a:r>
                <a:rPr lang="en-US" altLang="zh-CN" sz="2400" dirty="0">
                  <a:solidFill>
                    <a:srgbClr val="003399"/>
                  </a:solidFill>
                  <a:ea typeface="楷体_GB2312" pitchFamily="49" charset="-122"/>
                </a:rPr>
                <a:t>;</a:t>
              </a:r>
              <a:r>
                <a:rPr lang="zh-CN" altLang="en-US" sz="2400" dirty="0">
                  <a:solidFill>
                    <a:srgbClr val="003399"/>
                  </a:solidFill>
                  <a:ea typeface="幼圆" pitchFamily="49" charset="-122"/>
                </a:rPr>
                <a:t>建立文件的过程称为哈希造表或者散列，得到的存储位置称为散列地址或者杂凑地址</a:t>
              </a:r>
              <a:r>
                <a:rPr lang="zh-CN" altLang="en-US" sz="2400" dirty="0">
                  <a:solidFill>
                    <a:srgbClr val="003399"/>
                  </a:solidFill>
                  <a:ea typeface="楷体_GB2312" pitchFamily="49" charset="-122"/>
                </a:rPr>
                <a:t>。</a:t>
              </a:r>
            </a:p>
          </p:txBody>
        </p:sp>
      </p:grpSp>
      <p:grpSp>
        <p:nvGrpSpPr>
          <p:cNvPr id="21" name="Group 48">
            <a:extLst>
              <a:ext uri="{FF2B5EF4-FFF2-40B4-BE49-F238E27FC236}">
                <a16:creationId xmlns:a16="http://schemas.microsoft.com/office/drawing/2014/main" id="{7330A7C1-088A-6AD8-B74C-354FD4EFD078}"/>
              </a:ext>
            </a:extLst>
          </p:cNvPr>
          <p:cNvGrpSpPr>
            <a:grpSpLocks/>
          </p:cNvGrpSpPr>
          <p:nvPr/>
        </p:nvGrpSpPr>
        <p:grpSpPr bwMode="auto">
          <a:xfrm>
            <a:off x="837379" y="3174206"/>
            <a:ext cx="2716731" cy="525463"/>
            <a:chOff x="336" y="1920"/>
            <a:chExt cx="2258" cy="331"/>
          </a:xfrm>
        </p:grpSpPr>
        <p:sp>
          <p:nvSpPr>
            <p:cNvPr id="22" name="Oval 49">
              <a:extLst>
                <a:ext uri="{FF2B5EF4-FFF2-40B4-BE49-F238E27FC236}">
                  <a16:creationId xmlns:a16="http://schemas.microsoft.com/office/drawing/2014/main" id="{826B912B-2F1D-E849-FC5C-911948072A1E}"/>
                </a:ext>
              </a:extLst>
            </p:cNvPr>
            <p:cNvSpPr>
              <a:spLocks noChangeArrowheads="1"/>
            </p:cNvSpPr>
            <p:nvPr/>
          </p:nvSpPr>
          <p:spPr bwMode="auto">
            <a:xfrm>
              <a:off x="336" y="1920"/>
              <a:ext cx="2258" cy="331"/>
            </a:xfrm>
            <a:prstGeom prst="ellipse">
              <a:avLst/>
            </a:prstGeom>
            <a:ln>
              <a:headEnd type="none" w="sm" len="sm"/>
              <a:tailEnd type="none" w="sm" len="sm"/>
            </a:ln>
          </p:spPr>
          <p:style>
            <a:lnRef idx="1">
              <a:schemeClr val="accent5"/>
            </a:lnRef>
            <a:fillRef idx="3">
              <a:schemeClr val="accent5"/>
            </a:fillRef>
            <a:effectRef idx="2">
              <a:schemeClr val="accent5"/>
            </a:effectRef>
            <a:fontRef idx="minor">
              <a:schemeClr val="lt1"/>
            </a:fontRef>
          </p:style>
          <p:txBody>
            <a:bodyPr wrap="none" anchor="ctr"/>
            <a:lstStyle/>
            <a:p>
              <a:endParaRPr lang="zh-CN" altLang="en-US">
                <a:solidFill>
                  <a:srgbClr val="FFFFCC"/>
                </a:solidFill>
              </a:endParaRPr>
            </a:p>
          </p:txBody>
        </p:sp>
        <p:sp>
          <p:nvSpPr>
            <p:cNvPr id="23" name="Text Box 50">
              <a:extLst>
                <a:ext uri="{FF2B5EF4-FFF2-40B4-BE49-F238E27FC236}">
                  <a16:creationId xmlns:a16="http://schemas.microsoft.com/office/drawing/2014/main" id="{1880C08F-0E42-B000-B856-18A798393228}"/>
                </a:ext>
              </a:extLst>
            </p:cNvPr>
            <p:cNvSpPr txBox="1">
              <a:spLocks noChangeArrowheads="1"/>
            </p:cNvSpPr>
            <p:nvPr/>
          </p:nvSpPr>
          <p:spPr bwMode="auto">
            <a:xfrm>
              <a:off x="425" y="1944"/>
              <a:ext cx="2108" cy="291"/>
            </a:xfrm>
            <a:prstGeom prst="rect">
              <a:avLst/>
            </a:prstGeom>
            <a:noFill/>
            <a:ln w="12700" cap="sq">
              <a:noFill/>
              <a:miter lim="800000"/>
              <a:headEnd type="none" w="sm" len="sm"/>
              <a:tailEnd type="none" w="sm" len="sm"/>
            </a:ln>
            <a:effectLst/>
          </p:spPr>
          <p:txBody>
            <a:bodyPr wrap="square">
              <a:spAutoFit/>
            </a:bodyPr>
            <a:lstStyle/>
            <a:p>
              <a:r>
                <a:rPr lang="en-US" altLang="zh-CN" sz="2400" dirty="0">
                  <a:solidFill>
                    <a:schemeClr val="bg1"/>
                  </a:solidFill>
                  <a:ea typeface="黑体" pitchFamily="49" charset="-122"/>
                </a:rPr>
                <a:t>3</a:t>
              </a:r>
              <a:r>
                <a:rPr lang="en-US" altLang="zh-CN" sz="2400" dirty="0">
                  <a:solidFill>
                    <a:schemeClr val="bg1"/>
                  </a:solidFill>
                  <a:latin typeface="黑体" pitchFamily="49" charset="-122"/>
                  <a:ea typeface="黑体" pitchFamily="49" charset="-122"/>
                </a:rPr>
                <a:t>.</a:t>
              </a:r>
              <a:r>
                <a:rPr lang="zh-CN" altLang="en-US" sz="2400" dirty="0">
                  <a:solidFill>
                    <a:schemeClr val="bg1"/>
                  </a:solidFill>
                  <a:latin typeface="黑体" pitchFamily="49" charset="-122"/>
                  <a:ea typeface="黑体" pitchFamily="49" charset="-122"/>
                </a:rPr>
                <a:t>什么是散列表</a:t>
              </a:r>
            </a:p>
          </p:txBody>
        </p:sp>
      </p:grpSp>
    </p:spTree>
    <p:extLst>
      <p:ext uri="{BB962C8B-B14F-4D97-AF65-F5344CB8AC3E}">
        <p14:creationId xmlns:p14="http://schemas.microsoft.com/office/powerpoint/2010/main" val="3549475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down)">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wipe(left)">
                                      <p:cBhvr>
                                        <p:cTn id="17" dur="500"/>
                                        <p:tgtEl>
                                          <p:spTgt spid="2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wipe(right)">
                                      <p:cBhvr>
                                        <p:cTn id="2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B9D7385C-68D2-8125-D813-AAFC32DE76E4}"/>
              </a:ext>
            </a:extLst>
          </p:cNvPr>
          <p:cNvSpPr>
            <a:spLocks noGrp="1"/>
          </p:cNvSpPr>
          <p:nvPr>
            <p:ph type="dt" sz="half" idx="10"/>
          </p:nvPr>
        </p:nvSpPr>
        <p:spPr/>
        <p:txBody>
          <a:bodyPr/>
          <a:lstStyle/>
          <a:p>
            <a:pPr>
              <a:defRPr/>
            </a:pPr>
            <a:fld id="{72795A5C-ABA9-164F-9A37-0CFC1B48C772}" type="datetime1">
              <a:rPr lang="en-US" altLang="zh-CN" smtClean="0"/>
              <a:t>6/9/22</a:t>
            </a:fld>
            <a:endParaRPr lang="en-US" altLang="zh-CN" dirty="0"/>
          </a:p>
        </p:txBody>
      </p:sp>
      <p:sp>
        <p:nvSpPr>
          <p:cNvPr id="5" name="灯片编号占位符 4">
            <a:extLst>
              <a:ext uri="{FF2B5EF4-FFF2-40B4-BE49-F238E27FC236}">
                <a16:creationId xmlns:a16="http://schemas.microsoft.com/office/drawing/2014/main" id="{90DCF317-755A-C064-E645-167C14CED72B}"/>
              </a:ext>
            </a:extLst>
          </p:cNvPr>
          <p:cNvSpPr>
            <a:spLocks noGrp="1"/>
          </p:cNvSpPr>
          <p:nvPr>
            <p:ph type="sldNum" sz="quarter" idx="12"/>
          </p:nvPr>
        </p:nvSpPr>
        <p:spPr/>
        <p:txBody>
          <a:bodyPr/>
          <a:lstStyle/>
          <a:p>
            <a:pPr>
              <a:defRPr/>
            </a:pPr>
            <a:fld id="{4FF538FA-A287-4FBD-9703-6DB9C5344803}" type="slidenum">
              <a:rPr lang="zh-CN" altLang="en-US" smtClean="0"/>
              <a:t>67</a:t>
            </a:fld>
            <a:endParaRPr lang="en-US" altLang="zh-CN" dirty="0"/>
          </a:p>
        </p:txBody>
      </p:sp>
      <p:grpSp>
        <p:nvGrpSpPr>
          <p:cNvPr id="6" name="Group 50">
            <a:extLst>
              <a:ext uri="{FF2B5EF4-FFF2-40B4-BE49-F238E27FC236}">
                <a16:creationId xmlns:a16="http://schemas.microsoft.com/office/drawing/2014/main" id="{FAD02C4D-206E-61F3-225A-7B397DD2FADA}"/>
              </a:ext>
            </a:extLst>
          </p:cNvPr>
          <p:cNvGrpSpPr>
            <a:grpSpLocks/>
          </p:cNvGrpSpPr>
          <p:nvPr/>
        </p:nvGrpSpPr>
        <p:grpSpPr bwMode="auto">
          <a:xfrm>
            <a:off x="771443" y="387351"/>
            <a:ext cx="3743325" cy="523875"/>
            <a:chOff x="335" y="312"/>
            <a:chExt cx="2358" cy="330"/>
          </a:xfrm>
        </p:grpSpPr>
        <p:sp>
          <p:nvSpPr>
            <p:cNvPr id="7" name="Oval 3">
              <a:extLst>
                <a:ext uri="{FF2B5EF4-FFF2-40B4-BE49-F238E27FC236}">
                  <a16:creationId xmlns:a16="http://schemas.microsoft.com/office/drawing/2014/main" id="{5B8A4031-3499-D638-97B1-797438978078}"/>
                </a:ext>
              </a:extLst>
            </p:cNvPr>
            <p:cNvSpPr>
              <a:spLocks noChangeArrowheads="1"/>
            </p:cNvSpPr>
            <p:nvPr/>
          </p:nvSpPr>
          <p:spPr bwMode="auto">
            <a:xfrm>
              <a:off x="335" y="312"/>
              <a:ext cx="2358" cy="330"/>
            </a:xfrm>
            <a:prstGeom prst="ellipse">
              <a:avLst/>
            </a:prstGeom>
            <a:solidFill>
              <a:schemeClr val="accent1">
                <a:lumMod val="20000"/>
                <a:lumOff val="80000"/>
              </a:schemeClr>
            </a:solidFill>
            <a:ln w="12700" cap="sq">
              <a:noFill/>
              <a:round/>
              <a:headEnd type="none" w="sm" len="sm"/>
              <a:tailEnd type="none" w="sm" len="sm"/>
            </a:ln>
            <a:effectLst>
              <a:outerShdw dist="45791" dir="2021404" algn="ctr" rotWithShape="0">
                <a:srgbClr val="B2B2B2"/>
              </a:outerShdw>
            </a:effectLst>
          </p:spPr>
          <p:txBody>
            <a:bodyPr wrap="none" anchor="ctr"/>
            <a:lstStyle/>
            <a:p>
              <a:endParaRPr lang="zh-CN" altLang="en-US">
                <a:solidFill>
                  <a:srgbClr val="FFFFCC"/>
                </a:solidFill>
              </a:endParaRPr>
            </a:p>
          </p:txBody>
        </p:sp>
        <p:sp>
          <p:nvSpPr>
            <p:cNvPr id="8" name="Text Box 7">
              <a:extLst>
                <a:ext uri="{FF2B5EF4-FFF2-40B4-BE49-F238E27FC236}">
                  <a16:creationId xmlns:a16="http://schemas.microsoft.com/office/drawing/2014/main" id="{BE847D0D-A88D-FB01-52F3-3053ED30B579}"/>
                </a:ext>
              </a:extLst>
            </p:cNvPr>
            <p:cNvSpPr txBox="1">
              <a:spLocks noChangeArrowheads="1"/>
            </p:cNvSpPr>
            <p:nvPr/>
          </p:nvSpPr>
          <p:spPr bwMode="auto">
            <a:xfrm>
              <a:off x="554" y="318"/>
              <a:ext cx="2093" cy="308"/>
            </a:xfrm>
            <a:prstGeom prst="rect">
              <a:avLst/>
            </a:prstGeom>
            <a:noFill/>
            <a:ln w="12700" cap="sq">
              <a:noFill/>
              <a:miter lim="800000"/>
              <a:headEnd type="none" w="sm" len="sm"/>
              <a:tailEnd type="none" w="sm" len="sm"/>
            </a:ln>
            <a:effectLst>
              <a:outerShdw algn="ctr" rotWithShape="0">
                <a:schemeClr val="bg1"/>
              </a:outerShdw>
            </a:effectLst>
          </p:spPr>
          <p:txBody>
            <a:bodyPr>
              <a:spAutoFit/>
            </a:bodyPr>
            <a:lstStyle/>
            <a:p>
              <a:r>
                <a:rPr lang="zh-CN" altLang="en-US" sz="2600" dirty="0">
                  <a:solidFill>
                    <a:srgbClr val="7030A0"/>
                  </a:solidFill>
                  <a:latin typeface="黑体" pitchFamily="49" charset="-122"/>
                  <a:ea typeface="黑体" pitchFamily="49" charset="-122"/>
                </a:rPr>
                <a:t>二</a:t>
              </a:r>
              <a:r>
                <a:rPr lang="en-US" altLang="zh-CN" sz="2600" dirty="0">
                  <a:solidFill>
                    <a:srgbClr val="7030A0"/>
                  </a:solidFill>
                  <a:latin typeface="黑体" pitchFamily="49" charset="-122"/>
                  <a:ea typeface="黑体" pitchFamily="49" charset="-122"/>
                </a:rPr>
                <a:t>.</a:t>
              </a:r>
              <a:r>
                <a:rPr lang="zh-CN" altLang="en-US" sz="2600" dirty="0">
                  <a:solidFill>
                    <a:srgbClr val="7030A0"/>
                  </a:solidFill>
                  <a:latin typeface="黑体" pitchFamily="49" charset="-122"/>
                  <a:ea typeface="黑体" pitchFamily="49" charset="-122"/>
                </a:rPr>
                <a:t>散列函数的构造</a:t>
              </a:r>
              <a:endParaRPr lang="zh-CN" altLang="en-US" sz="2600" b="0" dirty="0">
                <a:solidFill>
                  <a:srgbClr val="7030A0"/>
                </a:solidFill>
                <a:latin typeface="黑体" pitchFamily="49" charset="-122"/>
                <a:ea typeface="黑体" pitchFamily="49" charset="-122"/>
              </a:endParaRPr>
            </a:p>
          </p:txBody>
        </p:sp>
      </p:grpSp>
      <p:grpSp>
        <p:nvGrpSpPr>
          <p:cNvPr id="9" name="Group 51">
            <a:extLst>
              <a:ext uri="{FF2B5EF4-FFF2-40B4-BE49-F238E27FC236}">
                <a16:creationId xmlns:a16="http://schemas.microsoft.com/office/drawing/2014/main" id="{DFE66BC3-D539-617A-4928-AC37E69B5E16}"/>
              </a:ext>
            </a:extLst>
          </p:cNvPr>
          <p:cNvGrpSpPr>
            <a:grpSpLocks/>
          </p:cNvGrpSpPr>
          <p:nvPr/>
        </p:nvGrpSpPr>
        <p:grpSpPr bwMode="auto">
          <a:xfrm>
            <a:off x="855663" y="1306513"/>
            <a:ext cx="1839912" cy="504825"/>
            <a:chOff x="539" y="823"/>
            <a:chExt cx="1159" cy="318"/>
          </a:xfrm>
        </p:grpSpPr>
        <p:sp>
          <p:nvSpPr>
            <p:cNvPr id="10" name="Oval 10">
              <a:extLst>
                <a:ext uri="{FF2B5EF4-FFF2-40B4-BE49-F238E27FC236}">
                  <a16:creationId xmlns:a16="http://schemas.microsoft.com/office/drawing/2014/main" id="{DE293F26-A857-C959-D818-A15CB2DB539D}"/>
                </a:ext>
              </a:extLst>
            </p:cNvPr>
            <p:cNvSpPr>
              <a:spLocks noChangeArrowheads="1"/>
            </p:cNvSpPr>
            <p:nvPr/>
          </p:nvSpPr>
          <p:spPr bwMode="auto">
            <a:xfrm>
              <a:off x="539" y="823"/>
              <a:ext cx="996" cy="318"/>
            </a:xfrm>
            <a:prstGeom prst="ellipse">
              <a:avLst/>
            </a:prstGeom>
            <a:ln>
              <a:headEnd type="none" w="sm" len="sm"/>
              <a:tailEnd type="none" w="sm" len="sm"/>
            </a:ln>
          </p:spPr>
          <p:style>
            <a:lnRef idx="1">
              <a:schemeClr val="accent5"/>
            </a:lnRef>
            <a:fillRef idx="3">
              <a:schemeClr val="accent5"/>
            </a:fillRef>
            <a:effectRef idx="2">
              <a:schemeClr val="accent5"/>
            </a:effectRef>
            <a:fontRef idx="minor">
              <a:schemeClr val="lt1"/>
            </a:fontRef>
          </p:style>
          <p:txBody>
            <a:bodyPr wrap="none" anchor="ctr"/>
            <a:lstStyle/>
            <a:p>
              <a:endParaRPr lang="zh-CN" altLang="en-US">
                <a:solidFill>
                  <a:srgbClr val="FFFFCC"/>
                </a:solidFill>
              </a:endParaRPr>
            </a:p>
          </p:txBody>
        </p:sp>
        <p:sp>
          <p:nvSpPr>
            <p:cNvPr id="11" name="Text Box 11">
              <a:extLst>
                <a:ext uri="{FF2B5EF4-FFF2-40B4-BE49-F238E27FC236}">
                  <a16:creationId xmlns:a16="http://schemas.microsoft.com/office/drawing/2014/main" id="{0D6B6C42-1864-2834-4550-FA27E99EE5BC}"/>
                </a:ext>
              </a:extLst>
            </p:cNvPr>
            <p:cNvSpPr txBox="1">
              <a:spLocks noChangeArrowheads="1"/>
            </p:cNvSpPr>
            <p:nvPr/>
          </p:nvSpPr>
          <p:spPr bwMode="auto">
            <a:xfrm>
              <a:off x="549" y="833"/>
              <a:ext cx="1149" cy="308"/>
            </a:xfrm>
            <a:prstGeom prst="rect">
              <a:avLst/>
            </a:prstGeom>
            <a:noFill/>
            <a:ln w="12700" cap="sq">
              <a:noFill/>
              <a:miter lim="800000"/>
              <a:headEnd type="none" w="sm" len="sm"/>
              <a:tailEnd type="none" w="sm" len="sm"/>
            </a:ln>
            <a:effectLst/>
          </p:spPr>
          <p:txBody>
            <a:bodyPr>
              <a:spAutoFit/>
            </a:bodyPr>
            <a:lstStyle/>
            <a:p>
              <a:r>
                <a:rPr lang="en-US" altLang="zh-CN" sz="2600" dirty="0">
                  <a:solidFill>
                    <a:schemeClr val="bg1"/>
                  </a:solidFill>
                  <a:ea typeface="幼圆" pitchFamily="49" charset="-122"/>
                </a:rPr>
                <a:t>1. </a:t>
              </a:r>
              <a:r>
                <a:rPr lang="zh-CN" altLang="en-US" sz="2600" dirty="0">
                  <a:solidFill>
                    <a:schemeClr val="bg1"/>
                  </a:solidFill>
                  <a:ea typeface="幼圆" pitchFamily="49" charset="-122"/>
                </a:rPr>
                <a:t>原 则</a:t>
              </a:r>
            </a:p>
          </p:txBody>
        </p:sp>
      </p:grpSp>
      <p:grpSp>
        <p:nvGrpSpPr>
          <p:cNvPr id="12" name="Group 45">
            <a:extLst>
              <a:ext uri="{FF2B5EF4-FFF2-40B4-BE49-F238E27FC236}">
                <a16:creationId xmlns:a16="http://schemas.microsoft.com/office/drawing/2014/main" id="{AA46F0CF-519E-62A6-0711-A4A91CDB3070}"/>
              </a:ext>
            </a:extLst>
          </p:cNvPr>
          <p:cNvGrpSpPr>
            <a:grpSpLocks/>
          </p:cNvGrpSpPr>
          <p:nvPr/>
        </p:nvGrpSpPr>
        <p:grpSpPr bwMode="auto">
          <a:xfrm>
            <a:off x="1295400" y="1989138"/>
            <a:ext cx="7308850" cy="1106487"/>
            <a:chOff x="816" y="1392"/>
            <a:chExt cx="4604" cy="697"/>
          </a:xfrm>
        </p:grpSpPr>
        <p:sp>
          <p:nvSpPr>
            <p:cNvPr id="13" name="Text Box 13">
              <a:extLst>
                <a:ext uri="{FF2B5EF4-FFF2-40B4-BE49-F238E27FC236}">
                  <a16:creationId xmlns:a16="http://schemas.microsoft.com/office/drawing/2014/main" id="{ACC2C7C6-9258-868F-E3DF-13997324B627}"/>
                </a:ext>
              </a:extLst>
            </p:cNvPr>
            <p:cNvSpPr txBox="1">
              <a:spLocks noChangeArrowheads="1"/>
            </p:cNvSpPr>
            <p:nvPr/>
          </p:nvSpPr>
          <p:spPr bwMode="auto">
            <a:xfrm>
              <a:off x="1049" y="1392"/>
              <a:ext cx="4371" cy="697"/>
            </a:xfrm>
            <a:prstGeom prst="rect">
              <a:avLst/>
            </a:prstGeom>
            <a:noFill/>
            <a:ln w="12700" cap="sq">
              <a:noFill/>
              <a:miter lim="800000"/>
              <a:headEnd type="none" w="sm" len="sm"/>
              <a:tailEnd type="none" w="sm" len="sm"/>
            </a:ln>
          </p:spPr>
          <p:txBody>
            <a:bodyPr>
              <a:spAutoFit/>
            </a:bodyPr>
            <a:lstStyle/>
            <a:p>
              <a:pPr>
                <a:lnSpc>
                  <a:spcPct val="85000"/>
                </a:lnSpc>
              </a:pPr>
              <a:r>
                <a:rPr lang="zh-CN" altLang="en-US" sz="2600" dirty="0">
                  <a:solidFill>
                    <a:srgbClr val="002B80"/>
                  </a:solidFill>
                  <a:latin typeface="幼圆" pitchFamily="49" charset="-122"/>
                  <a:ea typeface="幼圆" pitchFamily="49" charset="-122"/>
                </a:rPr>
                <a:t>散列函数的定义域必须包括将要存储的全部</a:t>
              </a:r>
            </a:p>
            <a:p>
              <a:pPr>
                <a:lnSpc>
                  <a:spcPct val="85000"/>
                </a:lnSpc>
              </a:pPr>
              <a:r>
                <a:rPr lang="zh-CN" altLang="en-US" sz="2600" dirty="0">
                  <a:solidFill>
                    <a:srgbClr val="002B80"/>
                  </a:solidFill>
                  <a:latin typeface="幼圆" pitchFamily="49" charset="-122"/>
                  <a:ea typeface="幼圆" pitchFamily="49" charset="-122"/>
                </a:rPr>
                <a:t>关键字；若散列表允许有</a:t>
              </a:r>
              <a:r>
                <a:rPr lang="en-US" altLang="zh-CN" sz="2600" dirty="0">
                  <a:solidFill>
                    <a:srgbClr val="002B80"/>
                  </a:solidFill>
                  <a:ea typeface="幼圆" pitchFamily="49" charset="-122"/>
                </a:rPr>
                <a:t>m</a:t>
              </a:r>
              <a:r>
                <a:rPr lang="zh-CN" altLang="en-US" sz="2600" dirty="0">
                  <a:solidFill>
                    <a:srgbClr val="002B80"/>
                  </a:solidFill>
                  <a:latin typeface="幼圆" pitchFamily="49" charset="-122"/>
                  <a:ea typeface="幼圆" pitchFamily="49" charset="-122"/>
                </a:rPr>
                <a:t>个位置时，则函</a:t>
              </a:r>
            </a:p>
            <a:p>
              <a:pPr>
                <a:lnSpc>
                  <a:spcPct val="85000"/>
                </a:lnSpc>
              </a:pPr>
              <a:r>
                <a:rPr lang="zh-CN" altLang="en-US" sz="2600" dirty="0">
                  <a:solidFill>
                    <a:srgbClr val="002B80"/>
                  </a:solidFill>
                  <a:latin typeface="幼圆" pitchFamily="49" charset="-122"/>
                  <a:ea typeface="幼圆" pitchFamily="49" charset="-122"/>
                </a:rPr>
                <a:t>数的值域为</a:t>
              </a:r>
              <a:r>
                <a:rPr lang="en-US" altLang="zh-CN" sz="2600" dirty="0">
                  <a:solidFill>
                    <a:srgbClr val="002B80"/>
                  </a:solidFill>
                  <a:ea typeface="幼圆" pitchFamily="49" charset="-122"/>
                </a:rPr>
                <a:t>[0 .. m–1]</a:t>
              </a:r>
              <a:r>
                <a:rPr lang="en-US" altLang="zh-CN" sz="2600" dirty="0">
                  <a:solidFill>
                    <a:srgbClr val="002B80"/>
                  </a:solidFill>
                  <a:latin typeface="幼圆" pitchFamily="49" charset="-122"/>
                  <a:ea typeface="幼圆" pitchFamily="49" charset="-122"/>
                </a:rPr>
                <a:t>(</a:t>
              </a:r>
              <a:r>
                <a:rPr lang="zh-CN" altLang="en-US" sz="2600" dirty="0">
                  <a:solidFill>
                    <a:srgbClr val="002B80"/>
                  </a:solidFill>
                  <a:latin typeface="幼圆" pitchFamily="49" charset="-122"/>
                  <a:ea typeface="幼圆" pitchFamily="49" charset="-122"/>
                </a:rPr>
                <a:t>地址空间</a:t>
              </a:r>
              <a:r>
                <a:rPr lang="en-US" altLang="zh-CN" sz="2600" dirty="0">
                  <a:solidFill>
                    <a:srgbClr val="002B80"/>
                  </a:solidFill>
                  <a:latin typeface="幼圆" pitchFamily="49" charset="-122"/>
                  <a:ea typeface="幼圆" pitchFamily="49" charset="-122"/>
                </a:rPr>
                <a:t>)</a:t>
              </a:r>
              <a:r>
                <a:rPr lang="zh-CN" altLang="en-US" sz="2600" dirty="0">
                  <a:solidFill>
                    <a:srgbClr val="002B80"/>
                  </a:solidFill>
                  <a:latin typeface="幼圆" pitchFamily="49" charset="-122"/>
                  <a:ea typeface="幼圆" pitchFamily="49" charset="-122"/>
                </a:rPr>
                <a:t>。</a:t>
              </a:r>
            </a:p>
          </p:txBody>
        </p:sp>
        <p:sp>
          <p:nvSpPr>
            <p:cNvPr id="14" name="Oval 14">
              <a:extLst>
                <a:ext uri="{FF2B5EF4-FFF2-40B4-BE49-F238E27FC236}">
                  <a16:creationId xmlns:a16="http://schemas.microsoft.com/office/drawing/2014/main" id="{7A41194C-5B7C-F6B6-14E1-83BE9D20F0CB}"/>
                </a:ext>
              </a:extLst>
            </p:cNvPr>
            <p:cNvSpPr>
              <a:spLocks noChangeArrowheads="1"/>
            </p:cNvSpPr>
            <p:nvPr/>
          </p:nvSpPr>
          <p:spPr bwMode="auto">
            <a:xfrm>
              <a:off x="816" y="1456"/>
              <a:ext cx="144" cy="144"/>
            </a:xfrm>
            <a:prstGeom prst="ellipse">
              <a:avLst/>
            </a:prstGeom>
            <a:ln>
              <a:headEnd type="none" w="sm" len="sm"/>
              <a:tailEnd type="none" w="sm" len="sm"/>
            </a:ln>
          </p:spPr>
          <p:style>
            <a:lnRef idx="1">
              <a:schemeClr val="accent5"/>
            </a:lnRef>
            <a:fillRef idx="3">
              <a:schemeClr val="accent5"/>
            </a:fillRef>
            <a:effectRef idx="2">
              <a:schemeClr val="accent5"/>
            </a:effectRef>
            <a:fontRef idx="minor">
              <a:schemeClr val="lt1"/>
            </a:fontRef>
          </p:style>
          <p:txBody>
            <a:bodyPr wrap="none" anchor="ctr"/>
            <a:lstStyle/>
            <a:p>
              <a:endParaRPr lang="zh-CN" altLang="en-US" dirty="0">
                <a:solidFill>
                  <a:srgbClr val="FFFFCC"/>
                </a:solidFill>
              </a:endParaRPr>
            </a:p>
          </p:txBody>
        </p:sp>
      </p:grpSp>
      <p:grpSp>
        <p:nvGrpSpPr>
          <p:cNvPr id="15" name="Group 46">
            <a:extLst>
              <a:ext uri="{FF2B5EF4-FFF2-40B4-BE49-F238E27FC236}">
                <a16:creationId xmlns:a16="http://schemas.microsoft.com/office/drawing/2014/main" id="{B6E95CCB-7A7B-78EC-6160-AC18DF3DEF52}"/>
              </a:ext>
            </a:extLst>
          </p:cNvPr>
          <p:cNvGrpSpPr>
            <a:grpSpLocks/>
          </p:cNvGrpSpPr>
          <p:nvPr/>
        </p:nvGrpSpPr>
        <p:grpSpPr bwMode="auto">
          <a:xfrm>
            <a:off x="1295400" y="3259138"/>
            <a:ext cx="7308850" cy="768350"/>
            <a:chOff x="816" y="2208"/>
            <a:chExt cx="4604" cy="484"/>
          </a:xfrm>
        </p:grpSpPr>
        <p:sp>
          <p:nvSpPr>
            <p:cNvPr id="16" name="Rectangle 17">
              <a:extLst>
                <a:ext uri="{FF2B5EF4-FFF2-40B4-BE49-F238E27FC236}">
                  <a16:creationId xmlns:a16="http://schemas.microsoft.com/office/drawing/2014/main" id="{0AB17545-29C2-49FF-4510-89947739ED95}"/>
                </a:ext>
              </a:extLst>
            </p:cNvPr>
            <p:cNvSpPr>
              <a:spLocks noChangeArrowheads="1"/>
            </p:cNvSpPr>
            <p:nvPr/>
          </p:nvSpPr>
          <p:spPr bwMode="auto">
            <a:xfrm>
              <a:off x="1045" y="2208"/>
              <a:ext cx="4375" cy="484"/>
            </a:xfrm>
            <a:prstGeom prst="rect">
              <a:avLst/>
            </a:prstGeom>
            <a:noFill/>
            <a:ln w="12700" cap="sq">
              <a:noFill/>
              <a:miter lim="800000"/>
              <a:headEnd type="none" w="sm" len="sm"/>
              <a:tailEnd type="none" w="sm" len="sm"/>
            </a:ln>
          </p:spPr>
          <p:txBody>
            <a:bodyPr>
              <a:spAutoFit/>
            </a:bodyPr>
            <a:lstStyle/>
            <a:p>
              <a:pPr>
                <a:lnSpc>
                  <a:spcPct val="85000"/>
                </a:lnSpc>
              </a:pPr>
              <a:r>
                <a:rPr lang="zh-CN" altLang="en-US" sz="2600" dirty="0">
                  <a:solidFill>
                    <a:srgbClr val="002B80"/>
                  </a:solidFill>
                  <a:ea typeface="幼圆" pitchFamily="49" charset="-122"/>
                </a:rPr>
                <a:t>利用散列函数计算出来的地址应能尽可能</a:t>
              </a:r>
              <a:r>
                <a:rPr lang="zh-CN" altLang="en-US" sz="2600" dirty="0">
                  <a:solidFill>
                    <a:srgbClr val="FF3300"/>
                  </a:solidFill>
                  <a:ea typeface="黑体" pitchFamily="49" charset="-122"/>
                </a:rPr>
                <a:t>均</a:t>
              </a:r>
            </a:p>
            <a:p>
              <a:pPr>
                <a:lnSpc>
                  <a:spcPct val="85000"/>
                </a:lnSpc>
              </a:pPr>
              <a:r>
                <a:rPr lang="zh-CN" altLang="en-US" sz="2600" dirty="0">
                  <a:solidFill>
                    <a:srgbClr val="FF3300"/>
                  </a:solidFill>
                  <a:ea typeface="黑体" pitchFamily="49" charset="-122"/>
                </a:rPr>
                <a:t>匀分布</a:t>
              </a:r>
              <a:r>
                <a:rPr lang="zh-CN" altLang="en-US" sz="2600" dirty="0">
                  <a:solidFill>
                    <a:srgbClr val="002B80"/>
                  </a:solidFill>
                  <a:ea typeface="幼圆" pitchFamily="49" charset="-122"/>
                </a:rPr>
                <a:t>在整个地址空间中。</a:t>
              </a:r>
              <a:endParaRPr lang="en-US" altLang="zh-CN" sz="2600" dirty="0">
                <a:solidFill>
                  <a:srgbClr val="002B80"/>
                </a:solidFill>
                <a:ea typeface="幼圆" pitchFamily="49" charset="-122"/>
              </a:endParaRPr>
            </a:p>
          </p:txBody>
        </p:sp>
        <p:sp>
          <p:nvSpPr>
            <p:cNvPr id="17" name="Oval 18">
              <a:extLst>
                <a:ext uri="{FF2B5EF4-FFF2-40B4-BE49-F238E27FC236}">
                  <a16:creationId xmlns:a16="http://schemas.microsoft.com/office/drawing/2014/main" id="{FA5903A7-8055-8366-F599-B00D7C4D7389}"/>
                </a:ext>
              </a:extLst>
            </p:cNvPr>
            <p:cNvSpPr>
              <a:spLocks noChangeArrowheads="1"/>
            </p:cNvSpPr>
            <p:nvPr/>
          </p:nvSpPr>
          <p:spPr bwMode="auto">
            <a:xfrm>
              <a:off x="816" y="2256"/>
              <a:ext cx="144" cy="144"/>
            </a:xfrm>
            <a:prstGeom prst="ellipse">
              <a:avLst/>
            </a:prstGeom>
            <a:ln>
              <a:headEnd type="none" w="sm" len="sm"/>
              <a:tailEnd type="none" w="sm" len="sm"/>
            </a:ln>
          </p:spPr>
          <p:style>
            <a:lnRef idx="1">
              <a:schemeClr val="accent5"/>
            </a:lnRef>
            <a:fillRef idx="3">
              <a:schemeClr val="accent5"/>
            </a:fillRef>
            <a:effectRef idx="2">
              <a:schemeClr val="accent5"/>
            </a:effectRef>
            <a:fontRef idx="minor">
              <a:schemeClr val="lt1"/>
            </a:fontRef>
          </p:style>
          <p:txBody>
            <a:bodyPr wrap="none" anchor="ctr"/>
            <a:lstStyle/>
            <a:p>
              <a:endParaRPr lang="zh-CN" altLang="en-US">
                <a:solidFill>
                  <a:srgbClr val="FFFFCC"/>
                </a:solidFill>
              </a:endParaRPr>
            </a:p>
          </p:txBody>
        </p:sp>
      </p:grpSp>
      <p:grpSp>
        <p:nvGrpSpPr>
          <p:cNvPr id="18" name="Group 49">
            <a:extLst>
              <a:ext uri="{FF2B5EF4-FFF2-40B4-BE49-F238E27FC236}">
                <a16:creationId xmlns:a16="http://schemas.microsoft.com/office/drawing/2014/main" id="{C49563AB-1FBF-9A27-BC5A-F8F0A676CB96}"/>
              </a:ext>
            </a:extLst>
          </p:cNvPr>
          <p:cNvGrpSpPr>
            <a:grpSpLocks/>
          </p:cNvGrpSpPr>
          <p:nvPr/>
        </p:nvGrpSpPr>
        <p:grpSpPr bwMode="auto">
          <a:xfrm>
            <a:off x="1295400" y="4149725"/>
            <a:ext cx="7308850" cy="768350"/>
            <a:chOff x="816" y="2784"/>
            <a:chExt cx="4604" cy="484"/>
          </a:xfrm>
        </p:grpSpPr>
        <p:sp>
          <p:nvSpPr>
            <p:cNvPr id="19" name="Oval 21">
              <a:extLst>
                <a:ext uri="{FF2B5EF4-FFF2-40B4-BE49-F238E27FC236}">
                  <a16:creationId xmlns:a16="http://schemas.microsoft.com/office/drawing/2014/main" id="{FDB3E666-85A8-1918-C21A-FEB90BA2BC5E}"/>
                </a:ext>
              </a:extLst>
            </p:cNvPr>
            <p:cNvSpPr>
              <a:spLocks noChangeArrowheads="1"/>
            </p:cNvSpPr>
            <p:nvPr/>
          </p:nvSpPr>
          <p:spPr bwMode="auto">
            <a:xfrm>
              <a:off x="816" y="2848"/>
              <a:ext cx="144" cy="144"/>
            </a:xfrm>
            <a:prstGeom prst="ellipse">
              <a:avLst/>
            </a:prstGeom>
            <a:ln>
              <a:headEnd type="none" w="sm" len="sm"/>
              <a:tailEnd type="none" w="sm" len="sm"/>
            </a:ln>
          </p:spPr>
          <p:style>
            <a:lnRef idx="1">
              <a:schemeClr val="accent5"/>
            </a:lnRef>
            <a:fillRef idx="3">
              <a:schemeClr val="accent5"/>
            </a:fillRef>
            <a:effectRef idx="2">
              <a:schemeClr val="accent5"/>
            </a:effectRef>
            <a:fontRef idx="minor">
              <a:schemeClr val="lt1"/>
            </a:fontRef>
          </p:style>
          <p:txBody>
            <a:bodyPr wrap="none" anchor="ctr"/>
            <a:lstStyle/>
            <a:p>
              <a:endParaRPr lang="zh-CN" altLang="en-US" dirty="0">
                <a:solidFill>
                  <a:srgbClr val="FFFFCC"/>
                </a:solidFill>
              </a:endParaRPr>
            </a:p>
          </p:txBody>
        </p:sp>
        <p:sp>
          <p:nvSpPr>
            <p:cNvPr id="20" name="Rectangle 22">
              <a:extLst>
                <a:ext uri="{FF2B5EF4-FFF2-40B4-BE49-F238E27FC236}">
                  <a16:creationId xmlns:a16="http://schemas.microsoft.com/office/drawing/2014/main" id="{36D63C29-E8B8-0812-C4F0-BD4773E78A0B}"/>
                </a:ext>
              </a:extLst>
            </p:cNvPr>
            <p:cNvSpPr>
              <a:spLocks noChangeArrowheads="1"/>
            </p:cNvSpPr>
            <p:nvPr/>
          </p:nvSpPr>
          <p:spPr bwMode="auto">
            <a:xfrm>
              <a:off x="1041" y="2784"/>
              <a:ext cx="4379" cy="484"/>
            </a:xfrm>
            <a:prstGeom prst="rect">
              <a:avLst/>
            </a:prstGeom>
            <a:noFill/>
            <a:ln w="12700" cap="sq">
              <a:noFill/>
              <a:miter lim="800000"/>
              <a:headEnd type="none" w="sm" len="sm"/>
              <a:tailEnd type="none" w="sm" len="sm"/>
            </a:ln>
          </p:spPr>
          <p:txBody>
            <a:bodyPr>
              <a:spAutoFit/>
            </a:bodyPr>
            <a:lstStyle/>
            <a:p>
              <a:pPr>
                <a:lnSpc>
                  <a:spcPct val="85000"/>
                </a:lnSpc>
              </a:pPr>
              <a:r>
                <a:rPr lang="zh-CN" altLang="en-US" sz="2600">
                  <a:solidFill>
                    <a:srgbClr val="002B80"/>
                  </a:solidFill>
                  <a:ea typeface="幼圆" pitchFamily="49" charset="-122"/>
                </a:rPr>
                <a:t>散列函数应该尽可能简单，应该在较短的时</a:t>
              </a:r>
            </a:p>
            <a:p>
              <a:pPr>
                <a:lnSpc>
                  <a:spcPct val="85000"/>
                </a:lnSpc>
              </a:pPr>
              <a:r>
                <a:rPr lang="zh-CN" altLang="en-US" sz="2600">
                  <a:solidFill>
                    <a:srgbClr val="002B80"/>
                  </a:solidFill>
                  <a:ea typeface="幼圆" pitchFamily="49" charset="-122"/>
                </a:rPr>
                <a:t>间内计算出结果。</a:t>
              </a:r>
              <a:endParaRPr lang="en-US" altLang="zh-CN" sz="2600">
                <a:solidFill>
                  <a:srgbClr val="002B80"/>
                </a:solidFill>
                <a:ea typeface="幼圆" pitchFamily="49" charset="-122"/>
              </a:endParaRPr>
            </a:p>
          </p:txBody>
        </p:sp>
      </p:grpSp>
      <p:sp>
        <p:nvSpPr>
          <p:cNvPr id="21" name="Freeform 29">
            <a:extLst>
              <a:ext uri="{FF2B5EF4-FFF2-40B4-BE49-F238E27FC236}">
                <a16:creationId xmlns:a16="http://schemas.microsoft.com/office/drawing/2014/main" id="{365EEC6E-8E1D-FD4C-D5C3-545F741B0C11}"/>
              </a:ext>
            </a:extLst>
          </p:cNvPr>
          <p:cNvSpPr>
            <a:spLocks/>
          </p:cNvSpPr>
          <p:nvPr/>
        </p:nvSpPr>
        <p:spPr bwMode="auto">
          <a:xfrm>
            <a:off x="1119107" y="3095624"/>
            <a:ext cx="7110494" cy="1916113"/>
          </a:xfrm>
          <a:prstGeom prst="roundRect">
            <a:avLst/>
          </a:prstGeom>
          <a:noFill/>
          <a:ln w="85725" cap="sq" cmpd="sng">
            <a:solidFill>
              <a:schemeClr val="accent1"/>
            </a:solidFill>
            <a:prstDash val="solid"/>
            <a:round/>
            <a:headEnd type="none" w="sm" len="sm"/>
            <a:tailEnd type="none" w="sm" len="sm"/>
          </a:ln>
        </p:spPr>
        <p:txBody>
          <a:bodyPr/>
          <a:lstStyle/>
          <a:p>
            <a:endParaRPr lang="zh-CN" altLang="en-US"/>
          </a:p>
        </p:txBody>
      </p:sp>
      <p:grpSp>
        <p:nvGrpSpPr>
          <p:cNvPr id="22" name="Group 48">
            <a:extLst>
              <a:ext uri="{FF2B5EF4-FFF2-40B4-BE49-F238E27FC236}">
                <a16:creationId xmlns:a16="http://schemas.microsoft.com/office/drawing/2014/main" id="{4E55937F-517E-B627-E431-F4C8887F3F8E}"/>
              </a:ext>
            </a:extLst>
          </p:cNvPr>
          <p:cNvGrpSpPr>
            <a:grpSpLocks/>
          </p:cNvGrpSpPr>
          <p:nvPr/>
        </p:nvGrpSpPr>
        <p:grpSpPr bwMode="auto">
          <a:xfrm>
            <a:off x="2280363" y="5262398"/>
            <a:ext cx="4322762" cy="744538"/>
            <a:chOff x="968" y="3507"/>
            <a:chExt cx="2723" cy="469"/>
          </a:xfrm>
        </p:grpSpPr>
        <p:sp>
          <p:nvSpPr>
            <p:cNvPr id="23" name="Freeform 30">
              <a:extLst>
                <a:ext uri="{FF2B5EF4-FFF2-40B4-BE49-F238E27FC236}">
                  <a16:creationId xmlns:a16="http://schemas.microsoft.com/office/drawing/2014/main" id="{320070E9-1E64-7628-4FE5-F34CB3FDE5DE}"/>
                </a:ext>
              </a:extLst>
            </p:cNvPr>
            <p:cNvSpPr>
              <a:spLocks/>
            </p:cNvSpPr>
            <p:nvPr/>
          </p:nvSpPr>
          <p:spPr bwMode="auto">
            <a:xfrm>
              <a:off x="968" y="3507"/>
              <a:ext cx="2646" cy="469"/>
            </a:xfrm>
            <a:custGeom>
              <a:avLst/>
              <a:gdLst>
                <a:gd name="T0" fmla="*/ 175 w 1978"/>
                <a:gd name="T1" fmla="*/ 67 h 469"/>
                <a:gd name="T2" fmla="*/ 1308 w 1978"/>
                <a:gd name="T3" fmla="*/ 34 h 469"/>
                <a:gd name="T4" fmla="*/ 2646 w 1978"/>
                <a:gd name="T5" fmla="*/ 67 h 469"/>
                <a:gd name="T6" fmla="*/ 2603 w 1978"/>
                <a:gd name="T7" fmla="*/ 89 h 469"/>
                <a:gd name="T8" fmla="*/ 2515 w 1978"/>
                <a:gd name="T9" fmla="*/ 110 h 469"/>
                <a:gd name="T10" fmla="*/ 2530 w 1978"/>
                <a:gd name="T11" fmla="*/ 143 h 469"/>
                <a:gd name="T12" fmla="*/ 2603 w 1978"/>
                <a:gd name="T13" fmla="*/ 186 h 469"/>
                <a:gd name="T14" fmla="*/ 2574 w 1978"/>
                <a:gd name="T15" fmla="*/ 230 h 469"/>
                <a:gd name="T16" fmla="*/ 2544 w 1978"/>
                <a:gd name="T17" fmla="*/ 263 h 469"/>
                <a:gd name="T18" fmla="*/ 2574 w 1978"/>
                <a:gd name="T19" fmla="*/ 295 h 469"/>
                <a:gd name="T20" fmla="*/ 2588 w 1978"/>
                <a:gd name="T21" fmla="*/ 469 h 469"/>
                <a:gd name="T22" fmla="*/ 0 w 1978"/>
                <a:gd name="T23" fmla="*/ 426 h 469"/>
                <a:gd name="T24" fmla="*/ 15 w 1978"/>
                <a:gd name="T25" fmla="*/ 67 h 469"/>
                <a:gd name="T26" fmla="*/ 29 w 1978"/>
                <a:gd name="T27" fmla="*/ 34 h 469"/>
                <a:gd name="T28" fmla="*/ 102 w 1978"/>
                <a:gd name="T29" fmla="*/ 45 h 469"/>
                <a:gd name="T30" fmla="*/ 175 w 1978"/>
                <a:gd name="T31" fmla="*/ 67 h 46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978" h="469">
                  <a:moveTo>
                    <a:pt x="131" y="67"/>
                  </a:moveTo>
                  <a:cubicBezTo>
                    <a:pt x="325" y="0"/>
                    <a:pt x="740" y="43"/>
                    <a:pt x="978" y="34"/>
                  </a:cubicBezTo>
                  <a:cubicBezTo>
                    <a:pt x="1481" y="41"/>
                    <a:pt x="1612" y="36"/>
                    <a:pt x="1978" y="67"/>
                  </a:cubicBezTo>
                  <a:cubicBezTo>
                    <a:pt x="1967" y="74"/>
                    <a:pt x="1958" y="84"/>
                    <a:pt x="1946" y="89"/>
                  </a:cubicBezTo>
                  <a:cubicBezTo>
                    <a:pt x="1925" y="98"/>
                    <a:pt x="1880" y="110"/>
                    <a:pt x="1880" y="110"/>
                  </a:cubicBezTo>
                  <a:cubicBezTo>
                    <a:pt x="1884" y="121"/>
                    <a:pt x="1882" y="136"/>
                    <a:pt x="1891" y="143"/>
                  </a:cubicBezTo>
                  <a:cubicBezTo>
                    <a:pt x="1960" y="198"/>
                    <a:pt x="1919" y="109"/>
                    <a:pt x="1946" y="186"/>
                  </a:cubicBezTo>
                  <a:cubicBezTo>
                    <a:pt x="1939" y="201"/>
                    <a:pt x="1932" y="216"/>
                    <a:pt x="1924" y="230"/>
                  </a:cubicBezTo>
                  <a:cubicBezTo>
                    <a:pt x="1917" y="241"/>
                    <a:pt x="1902" y="250"/>
                    <a:pt x="1902" y="263"/>
                  </a:cubicBezTo>
                  <a:cubicBezTo>
                    <a:pt x="1902" y="276"/>
                    <a:pt x="1917" y="284"/>
                    <a:pt x="1924" y="295"/>
                  </a:cubicBezTo>
                  <a:cubicBezTo>
                    <a:pt x="1958" y="395"/>
                    <a:pt x="1948" y="337"/>
                    <a:pt x="1935" y="469"/>
                  </a:cubicBezTo>
                  <a:cubicBezTo>
                    <a:pt x="1307" y="390"/>
                    <a:pt x="623" y="432"/>
                    <a:pt x="0" y="426"/>
                  </a:cubicBezTo>
                  <a:cubicBezTo>
                    <a:pt x="4" y="306"/>
                    <a:pt x="4" y="187"/>
                    <a:pt x="11" y="67"/>
                  </a:cubicBezTo>
                  <a:cubicBezTo>
                    <a:pt x="12" y="55"/>
                    <a:pt x="11" y="38"/>
                    <a:pt x="22" y="34"/>
                  </a:cubicBezTo>
                  <a:cubicBezTo>
                    <a:pt x="39" y="28"/>
                    <a:pt x="58" y="41"/>
                    <a:pt x="76" y="45"/>
                  </a:cubicBezTo>
                  <a:cubicBezTo>
                    <a:pt x="115" y="71"/>
                    <a:pt x="96" y="67"/>
                    <a:pt x="131" y="67"/>
                  </a:cubicBezTo>
                  <a:close/>
                </a:path>
              </a:pathLst>
            </a:custGeom>
            <a:ln>
              <a:headEnd type="none" w="sm" len="sm"/>
              <a:tailEnd type="none" w="sm" len="sm"/>
            </a:ln>
          </p:spPr>
          <p:style>
            <a:lnRef idx="1">
              <a:schemeClr val="accent2"/>
            </a:lnRef>
            <a:fillRef idx="3">
              <a:schemeClr val="accent2"/>
            </a:fillRef>
            <a:effectRef idx="2">
              <a:schemeClr val="accent2"/>
            </a:effectRef>
            <a:fontRef idx="minor">
              <a:schemeClr val="lt1"/>
            </a:fontRef>
          </p:style>
          <p:txBody>
            <a:bodyPr/>
            <a:lstStyle/>
            <a:p>
              <a:endParaRPr lang="zh-CN" altLang="en-US"/>
            </a:p>
          </p:txBody>
        </p:sp>
        <p:sp>
          <p:nvSpPr>
            <p:cNvPr id="24" name="Text Box 31">
              <a:extLst>
                <a:ext uri="{FF2B5EF4-FFF2-40B4-BE49-F238E27FC236}">
                  <a16:creationId xmlns:a16="http://schemas.microsoft.com/office/drawing/2014/main" id="{85D1A78B-3B27-CFAC-CBF7-F3AF6D1DFCD8}"/>
                </a:ext>
              </a:extLst>
            </p:cNvPr>
            <p:cNvSpPr txBox="1">
              <a:spLocks noChangeArrowheads="1"/>
            </p:cNvSpPr>
            <p:nvPr/>
          </p:nvSpPr>
          <p:spPr bwMode="auto">
            <a:xfrm>
              <a:off x="1112" y="3594"/>
              <a:ext cx="2579" cy="336"/>
            </a:xfrm>
            <a:prstGeom prst="rect">
              <a:avLst/>
            </a:prstGeom>
            <a:noFill/>
            <a:ln w="12700" cap="sq">
              <a:noFill/>
              <a:miter lim="800000"/>
              <a:headEnd type="none" w="sm" len="sm"/>
              <a:tailEnd type="none" w="sm" len="sm"/>
            </a:ln>
            <a:effectLst/>
          </p:spPr>
          <p:txBody>
            <a:bodyPr>
              <a:spAutoFit/>
            </a:bodyPr>
            <a:lstStyle/>
            <a:p>
              <a:r>
                <a:rPr lang="zh-CN" altLang="en-US" sz="2900" dirty="0">
                  <a:solidFill>
                    <a:schemeClr val="bg1"/>
                  </a:solidFill>
                  <a:ea typeface="黑体" pitchFamily="49" charset="-122"/>
                </a:rPr>
                <a:t>一个“好”的散列函数</a:t>
              </a:r>
            </a:p>
          </p:txBody>
        </p:sp>
      </p:grpSp>
    </p:spTree>
    <p:extLst>
      <p:ext uri="{BB962C8B-B14F-4D97-AF65-F5344CB8AC3E}">
        <p14:creationId xmlns:p14="http://schemas.microsoft.com/office/powerpoint/2010/main" val="869463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left)">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wipe(right)">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wipe(left)">
                                      <p:cBhvr>
                                        <p:cTn id="22" dur="500"/>
                                        <p:tgtEl>
                                          <p:spTgt spid="18"/>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dissolve">
                                      <p:cBhvr>
                                        <p:cTn id="27" dur="500"/>
                                        <p:tgtEl>
                                          <p:spTgt spid="22"/>
                                        </p:tgtEl>
                                      </p:cBhvr>
                                    </p:animEffect>
                                  </p:childTnLst>
                                </p:cTn>
                              </p:par>
                            </p:childTnLst>
                          </p:cTn>
                        </p:par>
                      </p:childTnLst>
                    </p:cTn>
                  </p:par>
                  <p:par>
                    <p:cTn id="28" fill="hold">
                      <p:stCondLst>
                        <p:cond delay="indefinite"/>
                      </p:stCondLst>
                      <p:childTnLst>
                        <p:par>
                          <p:cTn id="29" fill="hold">
                            <p:stCondLst>
                              <p:cond delay="0"/>
                            </p:stCondLst>
                            <p:childTnLst>
                              <p:par>
                                <p:cTn id="30" presetID="23" presetClass="entr" presetSubtype="288" fill="hold" grpId="0" nodeType="clickEffect">
                                  <p:stCondLst>
                                    <p:cond delay="0"/>
                                  </p:stCondLst>
                                  <p:childTnLst>
                                    <p:set>
                                      <p:cBhvr>
                                        <p:cTn id="31" dur="1" fill="hold">
                                          <p:stCondLst>
                                            <p:cond delay="0"/>
                                          </p:stCondLst>
                                        </p:cTn>
                                        <p:tgtEl>
                                          <p:spTgt spid="21"/>
                                        </p:tgtEl>
                                        <p:attrNameLst>
                                          <p:attrName>style.visibility</p:attrName>
                                        </p:attrNameLst>
                                      </p:cBhvr>
                                      <p:to>
                                        <p:strVal val="visible"/>
                                      </p:to>
                                    </p:set>
                                    <p:anim calcmode="lin" valueType="num">
                                      <p:cBhvr>
                                        <p:cTn id="32" dur="500" fill="hold"/>
                                        <p:tgtEl>
                                          <p:spTgt spid="21"/>
                                        </p:tgtEl>
                                        <p:attrNameLst>
                                          <p:attrName>ppt_w</p:attrName>
                                        </p:attrNameLst>
                                      </p:cBhvr>
                                      <p:tavLst>
                                        <p:tav tm="0">
                                          <p:val>
                                            <p:strVal val="4/3*#ppt_w"/>
                                          </p:val>
                                        </p:tav>
                                        <p:tav tm="100000">
                                          <p:val>
                                            <p:strVal val="#ppt_w"/>
                                          </p:val>
                                        </p:tav>
                                      </p:tavLst>
                                    </p:anim>
                                    <p:anim calcmode="lin" valueType="num">
                                      <p:cBhvr>
                                        <p:cTn id="33" dur="500" fill="hold"/>
                                        <p:tgtEl>
                                          <p:spTgt spid="21"/>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6C06E696-9652-EF83-4B01-1B156340050C}"/>
              </a:ext>
            </a:extLst>
          </p:cNvPr>
          <p:cNvSpPr>
            <a:spLocks noGrp="1"/>
          </p:cNvSpPr>
          <p:nvPr>
            <p:ph type="dt" sz="half" idx="10"/>
          </p:nvPr>
        </p:nvSpPr>
        <p:spPr/>
        <p:txBody>
          <a:bodyPr/>
          <a:lstStyle/>
          <a:p>
            <a:pPr>
              <a:defRPr/>
            </a:pPr>
            <a:fld id="{72795A5C-ABA9-164F-9A37-0CFC1B48C772}" type="datetime1">
              <a:rPr lang="en-US" altLang="zh-CN" smtClean="0"/>
              <a:t>6/9/22</a:t>
            </a:fld>
            <a:endParaRPr lang="en-US" altLang="zh-CN" dirty="0"/>
          </a:p>
        </p:txBody>
      </p:sp>
      <p:sp>
        <p:nvSpPr>
          <p:cNvPr id="5" name="灯片编号占位符 4">
            <a:extLst>
              <a:ext uri="{FF2B5EF4-FFF2-40B4-BE49-F238E27FC236}">
                <a16:creationId xmlns:a16="http://schemas.microsoft.com/office/drawing/2014/main" id="{430C4C94-E45C-0BD5-BC68-703A33660167}"/>
              </a:ext>
            </a:extLst>
          </p:cNvPr>
          <p:cNvSpPr>
            <a:spLocks noGrp="1"/>
          </p:cNvSpPr>
          <p:nvPr>
            <p:ph type="sldNum" sz="quarter" idx="12"/>
          </p:nvPr>
        </p:nvSpPr>
        <p:spPr/>
        <p:txBody>
          <a:bodyPr/>
          <a:lstStyle/>
          <a:p>
            <a:pPr>
              <a:defRPr/>
            </a:pPr>
            <a:fld id="{4FF538FA-A287-4FBD-9703-6DB9C5344803}" type="slidenum">
              <a:rPr lang="zh-CN" altLang="en-US" smtClean="0"/>
              <a:t>68</a:t>
            </a:fld>
            <a:endParaRPr lang="en-US" altLang="zh-CN" dirty="0"/>
          </a:p>
        </p:txBody>
      </p:sp>
      <p:grpSp>
        <p:nvGrpSpPr>
          <p:cNvPr id="6" name="组合 5">
            <a:extLst>
              <a:ext uri="{FF2B5EF4-FFF2-40B4-BE49-F238E27FC236}">
                <a16:creationId xmlns:a16="http://schemas.microsoft.com/office/drawing/2014/main" id="{CA10BE90-8CCE-53D9-B981-5EAAFC7037DF}"/>
              </a:ext>
            </a:extLst>
          </p:cNvPr>
          <p:cNvGrpSpPr/>
          <p:nvPr/>
        </p:nvGrpSpPr>
        <p:grpSpPr>
          <a:xfrm>
            <a:off x="1371600" y="3854450"/>
            <a:ext cx="2901950" cy="2452688"/>
            <a:chOff x="1371600" y="3854450"/>
            <a:chExt cx="2901950" cy="2452688"/>
          </a:xfrm>
        </p:grpSpPr>
        <p:sp>
          <p:nvSpPr>
            <p:cNvPr id="7" name="Text Box 2">
              <a:extLst>
                <a:ext uri="{FF2B5EF4-FFF2-40B4-BE49-F238E27FC236}">
                  <a16:creationId xmlns:a16="http://schemas.microsoft.com/office/drawing/2014/main" id="{67305F8B-6A1A-C703-8AD1-B15806D6A78A}"/>
                </a:ext>
              </a:extLst>
            </p:cNvPr>
            <p:cNvSpPr txBox="1">
              <a:spLocks noChangeArrowheads="1"/>
            </p:cNvSpPr>
            <p:nvPr/>
          </p:nvSpPr>
          <p:spPr bwMode="auto">
            <a:xfrm>
              <a:off x="1452563" y="3854450"/>
              <a:ext cx="2820987" cy="488950"/>
            </a:xfrm>
            <a:prstGeom prst="rect">
              <a:avLst/>
            </a:prstGeom>
            <a:noFill/>
            <a:ln w="12700" cap="sq">
              <a:noFill/>
              <a:miter lim="800000"/>
              <a:headEnd type="none" w="sm" len="sm"/>
              <a:tailEnd type="none" w="sm" len="sm"/>
            </a:ln>
          </p:spPr>
          <p:txBody>
            <a:bodyPr>
              <a:spAutoFit/>
            </a:bodyPr>
            <a:lstStyle/>
            <a:p>
              <a:r>
                <a:rPr lang="en-US" altLang="zh-CN" sz="2600">
                  <a:solidFill>
                    <a:srgbClr val="002B80"/>
                  </a:solidFill>
                  <a:ea typeface="楷体_GB2312" pitchFamily="49" charset="-122"/>
                </a:rPr>
                <a:t>1</a:t>
              </a:r>
              <a:r>
                <a:rPr lang="en-US" altLang="zh-CN" sz="2600">
                  <a:solidFill>
                    <a:srgbClr val="002B80"/>
                  </a:solidFill>
                  <a:latin typeface="楷体_GB2312" pitchFamily="49" charset="-122"/>
                  <a:ea typeface="楷体_GB2312" pitchFamily="49" charset="-122"/>
                </a:rPr>
                <a:t>. </a:t>
              </a:r>
              <a:r>
                <a:rPr lang="zh-CN" altLang="en-US" sz="2600">
                  <a:solidFill>
                    <a:srgbClr val="002B80"/>
                  </a:solidFill>
                  <a:latin typeface="黑体" pitchFamily="49" charset="-122"/>
                  <a:ea typeface="黑体" pitchFamily="49" charset="-122"/>
                </a:rPr>
                <a:t>直接定址法</a:t>
              </a:r>
            </a:p>
          </p:txBody>
        </p:sp>
        <p:sp>
          <p:nvSpPr>
            <p:cNvPr id="8" name="Text Box 3">
              <a:extLst>
                <a:ext uri="{FF2B5EF4-FFF2-40B4-BE49-F238E27FC236}">
                  <a16:creationId xmlns:a16="http://schemas.microsoft.com/office/drawing/2014/main" id="{E681D760-69D4-9F91-5A45-9B3A284F2ECE}"/>
                </a:ext>
              </a:extLst>
            </p:cNvPr>
            <p:cNvSpPr txBox="1">
              <a:spLocks noChangeArrowheads="1"/>
            </p:cNvSpPr>
            <p:nvPr/>
          </p:nvSpPr>
          <p:spPr bwMode="auto">
            <a:xfrm>
              <a:off x="1458913" y="4265613"/>
              <a:ext cx="2651125" cy="488950"/>
            </a:xfrm>
            <a:prstGeom prst="rect">
              <a:avLst/>
            </a:prstGeom>
            <a:noFill/>
            <a:ln w="12700" cap="sq">
              <a:noFill/>
              <a:miter lim="800000"/>
              <a:headEnd type="none" w="sm" len="sm"/>
              <a:tailEnd type="none" w="sm" len="sm"/>
            </a:ln>
          </p:spPr>
          <p:txBody>
            <a:bodyPr>
              <a:spAutoFit/>
            </a:bodyPr>
            <a:lstStyle/>
            <a:p>
              <a:r>
                <a:rPr lang="en-US" altLang="zh-CN" sz="2600">
                  <a:solidFill>
                    <a:srgbClr val="002B80"/>
                  </a:solidFill>
                  <a:ea typeface="楷体_GB2312" pitchFamily="49" charset="-122"/>
                </a:rPr>
                <a:t>2</a:t>
              </a:r>
              <a:r>
                <a:rPr lang="en-US" altLang="zh-CN" sz="2600">
                  <a:solidFill>
                    <a:srgbClr val="002B80"/>
                  </a:solidFill>
                  <a:latin typeface="楷体_GB2312" pitchFamily="49" charset="-122"/>
                  <a:ea typeface="楷体_GB2312" pitchFamily="49" charset="-122"/>
                </a:rPr>
                <a:t>. </a:t>
              </a:r>
              <a:r>
                <a:rPr lang="zh-CN" altLang="en-US" sz="2600">
                  <a:solidFill>
                    <a:srgbClr val="002B80"/>
                  </a:solidFill>
                  <a:latin typeface="黑体" pitchFamily="49" charset="-122"/>
                  <a:ea typeface="黑体" pitchFamily="49" charset="-122"/>
                </a:rPr>
                <a:t>数字分析法</a:t>
              </a:r>
            </a:p>
          </p:txBody>
        </p:sp>
        <p:sp>
          <p:nvSpPr>
            <p:cNvPr id="9" name="Text Box 4">
              <a:extLst>
                <a:ext uri="{FF2B5EF4-FFF2-40B4-BE49-F238E27FC236}">
                  <a16:creationId xmlns:a16="http://schemas.microsoft.com/office/drawing/2014/main" id="{C9E6CC79-2975-FE4F-5A04-C3200D6BCBF6}"/>
                </a:ext>
              </a:extLst>
            </p:cNvPr>
            <p:cNvSpPr txBox="1">
              <a:spLocks noChangeArrowheads="1"/>
            </p:cNvSpPr>
            <p:nvPr/>
          </p:nvSpPr>
          <p:spPr bwMode="auto">
            <a:xfrm>
              <a:off x="1435100" y="4656138"/>
              <a:ext cx="2819400" cy="488950"/>
            </a:xfrm>
            <a:prstGeom prst="rect">
              <a:avLst/>
            </a:prstGeom>
            <a:noFill/>
            <a:ln w="12700" cap="sq">
              <a:noFill/>
              <a:miter lim="800000"/>
              <a:headEnd type="none" w="sm" len="sm"/>
              <a:tailEnd type="none" w="sm" len="sm"/>
            </a:ln>
          </p:spPr>
          <p:txBody>
            <a:bodyPr>
              <a:spAutoFit/>
            </a:bodyPr>
            <a:lstStyle/>
            <a:p>
              <a:r>
                <a:rPr lang="en-US" altLang="zh-CN" sz="2600">
                  <a:solidFill>
                    <a:srgbClr val="002B80"/>
                  </a:solidFill>
                  <a:ea typeface="楷体_GB2312" pitchFamily="49" charset="-122"/>
                </a:rPr>
                <a:t>3</a:t>
              </a:r>
              <a:r>
                <a:rPr lang="en-US" altLang="zh-CN" sz="2600">
                  <a:solidFill>
                    <a:srgbClr val="002B80"/>
                  </a:solidFill>
                  <a:latin typeface="楷体_GB2312" pitchFamily="49" charset="-122"/>
                  <a:ea typeface="楷体_GB2312" pitchFamily="49" charset="-122"/>
                </a:rPr>
                <a:t>. </a:t>
              </a:r>
              <a:r>
                <a:rPr lang="zh-CN" altLang="en-US" sz="2600">
                  <a:solidFill>
                    <a:srgbClr val="002B80"/>
                  </a:solidFill>
                  <a:latin typeface="黑体" pitchFamily="49" charset="-122"/>
                  <a:ea typeface="黑体" pitchFamily="49" charset="-122"/>
                </a:rPr>
                <a:t>平方取中法</a:t>
              </a:r>
            </a:p>
          </p:txBody>
        </p:sp>
        <p:sp>
          <p:nvSpPr>
            <p:cNvPr id="10" name="Text Box 5">
              <a:extLst>
                <a:ext uri="{FF2B5EF4-FFF2-40B4-BE49-F238E27FC236}">
                  <a16:creationId xmlns:a16="http://schemas.microsoft.com/office/drawing/2014/main" id="{C79D1D2A-917C-25D8-8C31-B11B0BAA031E}"/>
                </a:ext>
              </a:extLst>
            </p:cNvPr>
            <p:cNvSpPr txBox="1">
              <a:spLocks noChangeArrowheads="1"/>
            </p:cNvSpPr>
            <p:nvPr/>
          </p:nvSpPr>
          <p:spPr bwMode="auto">
            <a:xfrm>
              <a:off x="1430338" y="5032375"/>
              <a:ext cx="2074862" cy="488950"/>
            </a:xfrm>
            <a:prstGeom prst="rect">
              <a:avLst/>
            </a:prstGeom>
            <a:noFill/>
            <a:ln w="12700" cap="sq">
              <a:noFill/>
              <a:miter lim="800000"/>
              <a:headEnd type="none" w="sm" len="sm"/>
              <a:tailEnd type="none" w="sm" len="sm"/>
            </a:ln>
          </p:spPr>
          <p:txBody>
            <a:bodyPr>
              <a:spAutoFit/>
            </a:bodyPr>
            <a:lstStyle/>
            <a:p>
              <a:r>
                <a:rPr lang="en-US" altLang="zh-CN" sz="2600">
                  <a:solidFill>
                    <a:srgbClr val="002B80"/>
                  </a:solidFill>
                  <a:ea typeface="楷体_GB2312" pitchFamily="49" charset="-122"/>
                </a:rPr>
                <a:t>4</a:t>
              </a:r>
              <a:r>
                <a:rPr lang="en-US" altLang="zh-CN" sz="2600">
                  <a:solidFill>
                    <a:srgbClr val="002B80"/>
                  </a:solidFill>
                  <a:latin typeface="楷体_GB2312" pitchFamily="49" charset="-122"/>
                  <a:ea typeface="楷体_GB2312" pitchFamily="49" charset="-122"/>
                </a:rPr>
                <a:t>. </a:t>
              </a:r>
              <a:r>
                <a:rPr lang="zh-CN" altLang="en-US" sz="2600">
                  <a:solidFill>
                    <a:srgbClr val="002B80"/>
                  </a:solidFill>
                  <a:latin typeface="黑体" pitchFamily="49" charset="-122"/>
                  <a:ea typeface="黑体" pitchFamily="49" charset="-122"/>
                </a:rPr>
                <a:t>叠加法</a:t>
              </a:r>
            </a:p>
          </p:txBody>
        </p:sp>
        <p:sp>
          <p:nvSpPr>
            <p:cNvPr id="11" name="Text Box 6">
              <a:extLst>
                <a:ext uri="{FF2B5EF4-FFF2-40B4-BE49-F238E27FC236}">
                  <a16:creationId xmlns:a16="http://schemas.microsoft.com/office/drawing/2014/main" id="{F0E991F2-722E-EC57-2557-2C20DE970007}"/>
                </a:ext>
              </a:extLst>
            </p:cNvPr>
            <p:cNvSpPr txBox="1">
              <a:spLocks noChangeArrowheads="1"/>
            </p:cNvSpPr>
            <p:nvPr/>
          </p:nvSpPr>
          <p:spPr bwMode="auto">
            <a:xfrm>
              <a:off x="1447800" y="5437188"/>
              <a:ext cx="2819400" cy="488950"/>
            </a:xfrm>
            <a:prstGeom prst="rect">
              <a:avLst/>
            </a:prstGeom>
            <a:noFill/>
            <a:ln w="12700" cap="sq">
              <a:noFill/>
              <a:miter lim="800000"/>
              <a:headEnd type="none" w="sm" len="sm"/>
              <a:tailEnd type="none" w="sm" len="sm"/>
            </a:ln>
          </p:spPr>
          <p:txBody>
            <a:bodyPr>
              <a:spAutoFit/>
            </a:bodyPr>
            <a:lstStyle/>
            <a:p>
              <a:r>
                <a:rPr lang="en-US" altLang="zh-CN" sz="2600">
                  <a:solidFill>
                    <a:srgbClr val="002B80"/>
                  </a:solidFill>
                  <a:ea typeface="楷体_GB2312" pitchFamily="49" charset="-122"/>
                </a:rPr>
                <a:t>5</a:t>
              </a:r>
              <a:r>
                <a:rPr lang="en-US" altLang="zh-CN" sz="2600">
                  <a:solidFill>
                    <a:srgbClr val="002B80"/>
                  </a:solidFill>
                  <a:latin typeface="楷体_GB2312" pitchFamily="49" charset="-122"/>
                  <a:ea typeface="楷体_GB2312" pitchFamily="49" charset="-122"/>
                </a:rPr>
                <a:t>. </a:t>
              </a:r>
              <a:r>
                <a:rPr lang="zh-CN" altLang="en-US" sz="2600">
                  <a:solidFill>
                    <a:srgbClr val="002B80"/>
                  </a:solidFill>
                  <a:latin typeface="黑体" pitchFamily="49" charset="-122"/>
                  <a:ea typeface="黑体" pitchFamily="49" charset="-122"/>
                </a:rPr>
                <a:t>基数转换法</a:t>
              </a:r>
            </a:p>
          </p:txBody>
        </p:sp>
        <p:sp>
          <p:nvSpPr>
            <p:cNvPr id="12" name="Text Box 7">
              <a:extLst>
                <a:ext uri="{FF2B5EF4-FFF2-40B4-BE49-F238E27FC236}">
                  <a16:creationId xmlns:a16="http://schemas.microsoft.com/office/drawing/2014/main" id="{B9969C02-3924-9AE5-D79C-432FD635D7EE}"/>
                </a:ext>
              </a:extLst>
            </p:cNvPr>
            <p:cNvSpPr txBox="1">
              <a:spLocks noChangeArrowheads="1"/>
            </p:cNvSpPr>
            <p:nvPr/>
          </p:nvSpPr>
          <p:spPr bwMode="auto">
            <a:xfrm>
              <a:off x="1447800" y="5818188"/>
              <a:ext cx="2743200" cy="488950"/>
            </a:xfrm>
            <a:prstGeom prst="rect">
              <a:avLst/>
            </a:prstGeom>
            <a:noFill/>
            <a:ln w="12700" cap="sq">
              <a:noFill/>
              <a:miter lim="800000"/>
              <a:headEnd type="none" w="sm" len="sm"/>
              <a:tailEnd type="none" w="sm" len="sm"/>
            </a:ln>
          </p:spPr>
          <p:txBody>
            <a:bodyPr>
              <a:spAutoFit/>
            </a:bodyPr>
            <a:lstStyle/>
            <a:p>
              <a:r>
                <a:rPr lang="en-US" altLang="zh-CN" sz="2600">
                  <a:solidFill>
                    <a:srgbClr val="002B80"/>
                  </a:solidFill>
                  <a:ea typeface="楷体_GB2312" pitchFamily="49" charset="-122"/>
                </a:rPr>
                <a:t>6</a:t>
              </a:r>
              <a:r>
                <a:rPr lang="en-US" altLang="zh-CN" sz="2600">
                  <a:solidFill>
                    <a:srgbClr val="002B80"/>
                  </a:solidFill>
                  <a:latin typeface="楷体_GB2312" pitchFamily="49" charset="-122"/>
                  <a:ea typeface="楷体_GB2312" pitchFamily="49" charset="-122"/>
                </a:rPr>
                <a:t>. </a:t>
              </a:r>
              <a:r>
                <a:rPr lang="zh-CN" altLang="en-US" sz="2600">
                  <a:solidFill>
                    <a:srgbClr val="002B80"/>
                  </a:solidFill>
                  <a:latin typeface="黑体" pitchFamily="49" charset="-122"/>
                  <a:ea typeface="黑体" pitchFamily="49" charset="-122"/>
                </a:rPr>
                <a:t>除留余数法</a:t>
              </a:r>
            </a:p>
          </p:txBody>
        </p:sp>
        <p:grpSp>
          <p:nvGrpSpPr>
            <p:cNvPr id="13" name="Group 8">
              <a:extLst>
                <a:ext uri="{FF2B5EF4-FFF2-40B4-BE49-F238E27FC236}">
                  <a16:creationId xmlns:a16="http://schemas.microsoft.com/office/drawing/2014/main" id="{DF90C650-1154-BF49-925A-5CF498044537}"/>
                </a:ext>
              </a:extLst>
            </p:cNvPr>
            <p:cNvGrpSpPr>
              <a:grpSpLocks/>
            </p:cNvGrpSpPr>
            <p:nvPr/>
          </p:nvGrpSpPr>
          <p:grpSpPr bwMode="auto">
            <a:xfrm>
              <a:off x="1371600" y="4284663"/>
              <a:ext cx="2584450" cy="1963737"/>
              <a:chOff x="2400" y="2688"/>
              <a:chExt cx="1628" cy="1237"/>
            </a:xfrm>
          </p:grpSpPr>
          <p:sp>
            <p:nvSpPr>
              <p:cNvPr id="14" name="Oval 9">
                <a:extLst>
                  <a:ext uri="{FF2B5EF4-FFF2-40B4-BE49-F238E27FC236}">
                    <a16:creationId xmlns:a16="http://schemas.microsoft.com/office/drawing/2014/main" id="{40E76DAC-CD2E-C7B5-732E-060C68D78827}"/>
                  </a:ext>
                </a:extLst>
              </p:cNvPr>
              <p:cNvSpPr>
                <a:spLocks noChangeArrowheads="1"/>
              </p:cNvSpPr>
              <p:nvPr/>
            </p:nvSpPr>
            <p:spPr bwMode="auto">
              <a:xfrm>
                <a:off x="2400" y="3696"/>
                <a:ext cx="1628" cy="229"/>
              </a:xfrm>
              <a:prstGeom prst="ellipse">
                <a:avLst/>
              </a:prstGeom>
              <a:noFill/>
              <a:ln w="41275" cap="sq">
                <a:solidFill>
                  <a:srgbClr val="FF3300"/>
                </a:solidFill>
                <a:round/>
                <a:headEnd type="none" w="sm" len="sm"/>
                <a:tailEnd type="none" w="sm" len="sm"/>
              </a:ln>
            </p:spPr>
            <p:txBody>
              <a:bodyPr wrap="none" anchor="ctr"/>
              <a:lstStyle/>
              <a:p>
                <a:endParaRPr lang="zh-CN" altLang="en-US">
                  <a:solidFill>
                    <a:srgbClr val="FFFFCC"/>
                  </a:solidFill>
                </a:endParaRPr>
              </a:p>
            </p:txBody>
          </p:sp>
          <p:sp>
            <p:nvSpPr>
              <p:cNvPr id="15" name="Line 10">
                <a:extLst>
                  <a:ext uri="{FF2B5EF4-FFF2-40B4-BE49-F238E27FC236}">
                    <a16:creationId xmlns:a16="http://schemas.microsoft.com/office/drawing/2014/main" id="{172CC03B-AA3D-1235-4BD2-B4175ACD082F}"/>
                  </a:ext>
                </a:extLst>
              </p:cNvPr>
              <p:cNvSpPr>
                <a:spLocks noChangeShapeType="1"/>
              </p:cNvSpPr>
              <p:nvPr/>
            </p:nvSpPr>
            <p:spPr bwMode="auto">
              <a:xfrm>
                <a:off x="2640" y="2688"/>
                <a:ext cx="1296" cy="0"/>
              </a:xfrm>
              <a:prstGeom prst="line">
                <a:avLst/>
              </a:prstGeom>
              <a:noFill/>
              <a:ln w="41275" cap="sq">
                <a:solidFill>
                  <a:srgbClr val="FF3300"/>
                </a:solidFill>
                <a:round/>
                <a:headEnd type="none" w="sm" len="sm"/>
                <a:tailEnd type="none" w="sm" len="sm"/>
              </a:ln>
            </p:spPr>
            <p:txBody>
              <a:bodyPr wrap="none" anchor="ctr"/>
              <a:lstStyle/>
              <a:p>
                <a:endParaRPr lang="zh-CN" altLang="en-US"/>
              </a:p>
            </p:txBody>
          </p:sp>
        </p:grpSp>
      </p:grpSp>
      <p:grpSp>
        <p:nvGrpSpPr>
          <p:cNvPr id="16" name="Group 64">
            <a:extLst>
              <a:ext uri="{FF2B5EF4-FFF2-40B4-BE49-F238E27FC236}">
                <a16:creationId xmlns:a16="http://schemas.microsoft.com/office/drawing/2014/main" id="{2E49A76B-E7D4-2BC1-4B4F-BE37C6DA6B12}"/>
              </a:ext>
            </a:extLst>
          </p:cNvPr>
          <p:cNvGrpSpPr>
            <a:grpSpLocks/>
          </p:cNvGrpSpPr>
          <p:nvPr/>
        </p:nvGrpSpPr>
        <p:grpSpPr bwMode="auto">
          <a:xfrm>
            <a:off x="533400" y="330200"/>
            <a:ext cx="4543425" cy="531813"/>
            <a:chOff x="336" y="208"/>
            <a:chExt cx="2862" cy="335"/>
          </a:xfrm>
        </p:grpSpPr>
        <p:sp>
          <p:nvSpPr>
            <p:cNvPr id="17" name="Oval 16">
              <a:extLst>
                <a:ext uri="{FF2B5EF4-FFF2-40B4-BE49-F238E27FC236}">
                  <a16:creationId xmlns:a16="http://schemas.microsoft.com/office/drawing/2014/main" id="{3D2FAD7A-84CD-59A7-55FF-D12929B22B6E}"/>
                </a:ext>
              </a:extLst>
            </p:cNvPr>
            <p:cNvSpPr>
              <a:spLocks noChangeArrowheads="1"/>
            </p:cNvSpPr>
            <p:nvPr/>
          </p:nvSpPr>
          <p:spPr bwMode="auto">
            <a:xfrm>
              <a:off x="336" y="208"/>
              <a:ext cx="2635" cy="335"/>
            </a:xfrm>
            <a:prstGeom prst="ellipse">
              <a:avLst/>
            </a:prstGeom>
            <a:ln>
              <a:headEnd type="none" w="sm" len="sm"/>
              <a:tailEnd type="none" w="sm" len="sm"/>
            </a:ln>
          </p:spPr>
          <p:style>
            <a:lnRef idx="1">
              <a:schemeClr val="accent5"/>
            </a:lnRef>
            <a:fillRef idx="3">
              <a:schemeClr val="accent5"/>
            </a:fillRef>
            <a:effectRef idx="2">
              <a:schemeClr val="accent5"/>
            </a:effectRef>
            <a:fontRef idx="minor">
              <a:schemeClr val="lt1"/>
            </a:fontRef>
          </p:style>
          <p:txBody>
            <a:bodyPr wrap="none" anchor="ctr"/>
            <a:lstStyle/>
            <a:p>
              <a:endParaRPr lang="zh-CN" altLang="en-US">
                <a:solidFill>
                  <a:srgbClr val="FFFFCC"/>
                </a:solidFill>
              </a:endParaRPr>
            </a:p>
          </p:txBody>
        </p:sp>
        <p:sp>
          <p:nvSpPr>
            <p:cNvPr id="18" name="Text Box 17">
              <a:extLst>
                <a:ext uri="{FF2B5EF4-FFF2-40B4-BE49-F238E27FC236}">
                  <a16:creationId xmlns:a16="http://schemas.microsoft.com/office/drawing/2014/main" id="{E4DEDA5F-F371-7B27-30A6-313EFDA37726}"/>
                </a:ext>
              </a:extLst>
            </p:cNvPr>
            <p:cNvSpPr txBox="1">
              <a:spLocks noChangeArrowheads="1"/>
            </p:cNvSpPr>
            <p:nvPr/>
          </p:nvSpPr>
          <p:spPr bwMode="auto">
            <a:xfrm>
              <a:off x="458" y="221"/>
              <a:ext cx="2740" cy="308"/>
            </a:xfrm>
            <a:prstGeom prst="rect">
              <a:avLst/>
            </a:prstGeom>
            <a:noFill/>
            <a:ln w="12700" cap="sq">
              <a:noFill/>
              <a:miter lim="800000"/>
              <a:headEnd type="none" w="sm" len="sm"/>
              <a:tailEnd type="none" w="sm" len="sm"/>
            </a:ln>
            <a:effectLst/>
          </p:spPr>
          <p:txBody>
            <a:bodyPr>
              <a:spAutoFit/>
            </a:bodyPr>
            <a:lstStyle/>
            <a:p>
              <a:r>
                <a:rPr lang="en-US" altLang="zh-CN" sz="2600" dirty="0">
                  <a:solidFill>
                    <a:schemeClr val="bg1"/>
                  </a:solidFill>
                  <a:ea typeface="幼圆" pitchFamily="49" charset="-122"/>
                </a:rPr>
                <a:t>2.  </a:t>
              </a:r>
              <a:r>
                <a:rPr lang="zh-CN" altLang="en-US" sz="2600" dirty="0">
                  <a:solidFill>
                    <a:schemeClr val="bg1"/>
                  </a:solidFill>
                  <a:ea typeface="幼圆" pitchFamily="49" charset="-122"/>
                </a:rPr>
                <a:t>建立散列表的步骤</a:t>
              </a:r>
            </a:p>
          </p:txBody>
        </p:sp>
      </p:grpSp>
      <p:grpSp>
        <p:nvGrpSpPr>
          <p:cNvPr id="19" name="Group 65">
            <a:extLst>
              <a:ext uri="{FF2B5EF4-FFF2-40B4-BE49-F238E27FC236}">
                <a16:creationId xmlns:a16="http://schemas.microsoft.com/office/drawing/2014/main" id="{DBACC95A-E221-4B34-63CC-7092B1B0CAA7}"/>
              </a:ext>
            </a:extLst>
          </p:cNvPr>
          <p:cNvGrpSpPr>
            <a:grpSpLocks/>
          </p:cNvGrpSpPr>
          <p:nvPr/>
        </p:nvGrpSpPr>
        <p:grpSpPr bwMode="auto">
          <a:xfrm>
            <a:off x="633413" y="3162300"/>
            <a:ext cx="4370387" cy="520700"/>
            <a:chOff x="399" y="1992"/>
            <a:chExt cx="2753" cy="328"/>
          </a:xfrm>
        </p:grpSpPr>
        <p:sp>
          <p:nvSpPr>
            <p:cNvPr id="20" name="Oval 19">
              <a:extLst>
                <a:ext uri="{FF2B5EF4-FFF2-40B4-BE49-F238E27FC236}">
                  <a16:creationId xmlns:a16="http://schemas.microsoft.com/office/drawing/2014/main" id="{5D10AC08-5D32-859F-105A-996F890D36E1}"/>
                </a:ext>
              </a:extLst>
            </p:cNvPr>
            <p:cNvSpPr>
              <a:spLocks noChangeArrowheads="1"/>
            </p:cNvSpPr>
            <p:nvPr/>
          </p:nvSpPr>
          <p:spPr bwMode="auto">
            <a:xfrm>
              <a:off x="399" y="1992"/>
              <a:ext cx="2601" cy="328"/>
            </a:xfrm>
            <a:prstGeom prst="ellipse">
              <a:avLst/>
            </a:prstGeom>
            <a:ln>
              <a:headEnd type="none" w="sm" len="sm"/>
              <a:tailEnd type="none" w="sm" len="sm"/>
            </a:ln>
          </p:spPr>
          <p:style>
            <a:lnRef idx="1">
              <a:schemeClr val="accent5"/>
            </a:lnRef>
            <a:fillRef idx="3">
              <a:schemeClr val="accent5"/>
            </a:fillRef>
            <a:effectRef idx="2">
              <a:schemeClr val="accent5"/>
            </a:effectRef>
            <a:fontRef idx="minor">
              <a:schemeClr val="lt1"/>
            </a:fontRef>
          </p:style>
          <p:txBody>
            <a:bodyPr wrap="none" anchor="ctr"/>
            <a:lstStyle/>
            <a:p>
              <a:endParaRPr lang="zh-CN" altLang="en-US">
                <a:solidFill>
                  <a:srgbClr val="FFFFCC"/>
                </a:solidFill>
              </a:endParaRPr>
            </a:p>
          </p:txBody>
        </p:sp>
        <p:sp>
          <p:nvSpPr>
            <p:cNvPr id="21" name="Text Box 20">
              <a:extLst>
                <a:ext uri="{FF2B5EF4-FFF2-40B4-BE49-F238E27FC236}">
                  <a16:creationId xmlns:a16="http://schemas.microsoft.com/office/drawing/2014/main" id="{7F408525-0F47-94B1-286E-ACE8A42E9A30}"/>
                </a:ext>
              </a:extLst>
            </p:cNvPr>
            <p:cNvSpPr txBox="1">
              <a:spLocks noChangeArrowheads="1"/>
            </p:cNvSpPr>
            <p:nvPr/>
          </p:nvSpPr>
          <p:spPr bwMode="auto">
            <a:xfrm>
              <a:off x="491" y="1997"/>
              <a:ext cx="2661" cy="308"/>
            </a:xfrm>
            <a:prstGeom prst="rect">
              <a:avLst/>
            </a:prstGeom>
            <a:noFill/>
            <a:ln w="12700" cap="sq">
              <a:noFill/>
              <a:miter lim="800000"/>
              <a:headEnd type="none" w="sm" len="sm"/>
              <a:tailEnd type="none" w="sm" len="sm"/>
            </a:ln>
            <a:effectLst/>
          </p:spPr>
          <p:txBody>
            <a:bodyPr>
              <a:spAutoFit/>
            </a:bodyPr>
            <a:lstStyle/>
            <a:p>
              <a:r>
                <a:rPr lang="en-US" altLang="zh-CN" sz="2600" dirty="0">
                  <a:solidFill>
                    <a:schemeClr val="bg1"/>
                  </a:solidFill>
                  <a:ea typeface="幼圆" pitchFamily="49" charset="-122"/>
                </a:rPr>
                <a:t>3.  </a:t>
              </a:r>
              <a:r>
                <a:rPr lang="zh-CN" altLang="en-US" sz="2600" dirty="0">
                  <a:solidFill>
                    <a:schemeClr val="bg1"/>
                  </a:solidFill>
                  <a:ea typeface="幼圆" pitchFamily="49" charset="-122"/>
                </a:rPr>
                <a:t>散列函数的构造方法</a:t>
              </a:r>
            </a:p>
          </p:txBody>
        </p:sp>
      </p:grpSp>
      <p:grpSp>
        <p:nvGrpSpPr>
          <p:cNvPr id="22" name="组合 21">
            <a:extLst>
              <a:ext uri="{FF2B5EF4-FFF2-40B4-BE49-F238E27FC236}">
                <a16:creationId xmlns:a16="http://schemas.microsoft.com/office/drawing/2014/main" id="{B11113B3-AA76-12EE-3F6E-CDE1E8A54FD2}"/>
              </a:ext>
            </a:extLst>
          </p:cNvPr>
          <p:cNvGrpSpPr/>
          <p:nvPr/>
        </p:nvGrpSpPr>
        <p:grpSpPr>
          <a:xfrm>
            <a:off x="1347788" y="1031875"/>
            <a:ext cx="5662612" cy="1311275"/>
            <a:chOff x="1347788" y="1031875"/>
            <a:chExt cx="5662612" cy="1311275"/>
          </a:xfrm>
        </p:grpSpPr>
        <p:grpSp>
          <p:nvGrpSpPr>
            <p:cNvPr id="23" name="Group 50">
              <a:extLst>
                <a:ext uri="{FF2B5EF4-FFF2-40B4-BE49-F238E27FC236}">
                  <a16:creationId xmlns:a16="http://schemas.microsoft.com/office/drawing/2014/main" id="{51A498FF-3AE1-96D0-FC52-83422EA42F0F}"/>
                </a:ext>
              </a:extLst>
            </p:cNvPr>
            <p:cNvGrpSpPr>
              <a:grpSpLocks/>
            </p:cNvGrpSpPr>
            <p:nvPr/>
          </p:nvGrpSpPr>
          <p:grpSpPr bwMode="auto">
            <a:xfrm>
              <a:off x="1347788" y="1031875"/>
              <a:ext cx="5662612" cy="473075"/>
              <a:chOff x="849" y="650"/>
              <a:chExt cx="3567" cy="298"/>
            </a:xfrm>
          </p:grpSpPr>
          <p:sp>
            <p:nvSpPr>
              <p:cNvPr id="30" name="Text Box 22">
                <a:extLst>
                  <a:ext uri="{FF2B5EF4-FFF2-40B4-BE49-F238E27FC236}">
                    <a16:creationId xmlns:a16="http://schemas.microsoft.com/office/drawing/2014/main" id="{F2D76F97-FD58-2B79-CDEF-B6A2E9E7E06F}"/>
                  </a:ext>
                </a:extLst>
              </p:cNvPr>
              <p:cNvSpPr txBox="1">
                <a:spLocks noChangeArrowheads="1"/>
              </p:cNvSpPr>
              <p:nvPr/>
            </p:nvSpPr>
            <p:spPr bwMode="auto">
              <a:xfrm>
                <a:off x="1046" y="650"/>
                <a:ext cx="3370" cy="298"/>
              </a:xfrm>
              <a:prstGeom prst="rect">
                <a:avLst/>
              </a:prstGeom>
              <a:noFill/>
              <a:ln w="12700" cap="sq">
                <a:noFill/>
                <a:miter lim="800000"/>
                <a:headEnd type="none" w="sm" len="sm"/>
                <a:tailEnd type="none" w="sm" len="sm"/>
              </a:ln>
            </p:spPr>
            <p:txBody>
              <a:bodyPr>
                <a:spAutoFit/>
              </a:bodyPr>
              <a:lstStyle/>
              <a:p>
                <a:r>
                  <a:rPr lang="zh-CN" altLang="en-US" sz="2500" dirty="0">
                    <a:solidFill>
                      <a:srgbClr val="002B80"/>
                    </a:solidFill>
                    <a:latin typeface="幼圆" pitchFamily="49" charset="-122"/>
                    <a:ea typeface="幼圆" pitchFamily="49" charset="-122"/>
                    <a:sym typeface="Symbol" pitchFamily="18" charset="2"/>
                  </a:rPr>
                  <a:t>确定散列的地址空间</a:t>
                </a:r>
                <a:r>
                  <a:rPr lang="en-US" altLang="zh-CN" sz="2500" dirty="0">
                    <a:solidFill>
                      <a:srgbClr val="002B80"/>
                    </a:solidFill>
                    <a:latin typeface="幼圆" pitchFamily="49" charset="-122"/>
                    <a:ea typeface="幼圆" pitchFamily="49" charset="-122"/>
                    <a:sym typeface="Symbol" pitchFamily="18" charset="2"/>
                  </a:rPr>
                  <a:t>(</a:t>
                </a:r>
                <a:r>
                  <a:rPr lang="zh-CN" altLang="en-US" sz="2500" dirty="0">
                    <a:solidFill>
                      <a:srgbClr val="002B80"/>
                    </a:solidFill>
                    <a:latin typeface="幼圆" pitchFamily="49" charset="-122"/>
                    <a:ea typeface="幼圆" pitchFamily="49" charset="-122"/>
                    <a:sym typeface="Symbol" pitchFamily="18" charset="2"/>
                  </a:rPr>
                  <a:t>地址范围</a:t>
                </a:r>
                <a:r>
                  <a:rPr lang="en-US" altLang="zh-CN" sz="2500" dirty="0">
                    <a:solidFill>
                      <a:srgbClr val="002B80"/>
                    </a:solidFill>
                    <a:latin typeface="幼圆" pitchFamily="49" charset="-122"/>
                    <a:ea typeface="幼圆" pitchFamily="49" charset="-122"/>
                    <a:sym typeface="Symbol" pitchFamily="18" charset="2"/>
                  </a:rPr>
                  <a:t>)</a:t>
                </a:r>
                <a:r>
                  <a:rPr lang="zh-CN" altLang="en-US" sz="2500" dirty="0">
                    <a:solidFill>
                      <a:srgbClr val="002B80"/>
                    </a:solidFill>
                    <a:latin typeface="幼圆" pitchFamily="49" charset="-122"/>
                    <a:ea typeface="幼圆" pitchFamily="49" charset="-122"/>
                    <a:sym typeface="Symbol" pitchFamily="18" charset="2"/>
                  </a:rPr>
                  <a:t>；</a:t>
                </a:r>
                <a:endParaRPr lang="zh-CN" altLang="en-US" sz="2500" dirty="0">
                  <a:solidFill>
                    <a:srgbClr val="002B80"/>
                  </a:solidFill>
                  <a:latin typeface="幼圆" pitchFamily="49" charset="-122"/>
                  <a:ea typeface="幼圆" pitchFamily="49" charset="-122"/>
                </a:endParaRPr>
              </a:p>
            </p:txBody>
          </p:sp>
          <p:sp>
            <p:nvSpPr>
              <p:cNvPr id="31" name="Oval 23">
                <a:extLst>
                  <a:ext uri="{FF2B5EF4-FFF2-40B4-BE49-F238E27FC236}">
                    <a16:creationId xmlns:a16="http://schemas.microsoft.com/office/drawing/2014/main" id="{D8B5DB71-44A8-FD73-8670-F300A6FC8609}"/>
                  </a:ext>
                </a:extLst>
              </p:cNvPr>
              <p:cNvSpPr>
                <a:spLocks noChangeArrowheads="1"/>
              </p:cNvSpPr>
              <p:nvPr/>
            </p:nvSpPr>
            <p:spPr bwMode="auto">
              <a:xfrm>
                <a:off x="849" y="776"/>
                <a:ext cx="125" cy="125"/>
              </a:xfrm>
              <a:prstGeom prst="ellipse">
                <a:avLst/>
              </a:prstGeom>
              <a:ln>
                <a:headEnd type="none" w="sm" len="sm"/>
                <a:tailEnd type="none" w="sm" len="sm"/>
              </a:ln>
            </p:spPr>
            <p:style>
              <a:lnRef idx="1">
                <a:schemeClr val="accent5"/>
              </a:lnRef>
              <a:fillRef idx="3">
                <a:schemeClr val="accent5"/>
              </a:fillRef>
              <a:effectRef idx="2">
                <a:schemeClr val="accent5"/>
              </a:effectRef>
              <a:fontRef idx="minor">
                <a:schemeClr val="lt1"/>
              </a:fontRef>
            </p:style>
            <p:txBody>
              <a:bodyPr wrap="none" anchor="ctr"/>
              <a:lstStyle/>
              <a:p>
                <a:endParaRPr lang="zh-CN" altLang="en-US">
                  <a:solidFill>
                    <a:srgbClr val="FFFFCC"/>
                  </a:solidFill>
                </a:endParaRPr>
              </a:p>
            </p:txBody>
          </p:sp>
        </p:grpSp>
        <p:grpSp>
          <p:nvGrpSpPr>
            <p:cNvPr id="24" name="Group 51">
              <a:extLst>
                <a:ext uri="{FF2B5EF4-FFF2-40B4-BE49-F238E27FC236}">
                  <a16:creationId xmlns:a16="http://schemas.microsoft.com/office/drawing/2014/main" id="{59655DB4-3F7B-BED0-95DF-FFBEB1BECC51}"/>
                </a:ext>
              </a:extLst>
            </p:cNvPr>
            <p:cNvGrpSpPr>
              <a:grpSpLocks/>
            </p:cNvGrpSpPr>
            <p:nvPr/>
          </p:nvGrpSpPr>
          <p:grpSpPr bwMode="auto">
            <a:xfrm>
              <a:off x="1354138" y="1447800"/>
              <a:ext cx="5426075" cy="473075"/>
              <a:chOff x="853" y="912"/>
              <a:chExt cx="3418" cy="298"/>
            </a:xfrm>
          </p:grpSpPr>
          <p:sp>
            <p:nvSpPr>
              <p:cNvPr id="28" name="Text Box 25">
                <a:extLst>
                  <a:ext uri="{FF2B5EF4-FFF2-40B4-BE49-F238E27FC236}">
                    <a16:creationId xmlns:a16="http://schemas.microsoft.com/office/drawing/2014/main" id="{4169E6F1-5FB6-29E7-69D6-401441205AE3}"/>
                  </a:ext>
                </a:extLst>
              </p:cNvPr>
              <p:cNvSpPr txBox="1">
                <a:spLocks noChangeArrowheads="1"/>
              </p:cNvSpPr>
              <p:nvPr/>
            </p:nvSpPr>
            <p:spPr bwMode="auto">
              <a:xfrm>
                <a:off x="1045" y="912"/>
                <a:ext cx="3226" cy="298"/>
              </a:xfrm>
              <a:prstGeom prst="rect">
                <a:avLst/>
              </a:prstGeom>
              <a:noFill/>
              <a:ln w="12700" cap="sq">
                <a:noFill/>
                <a:miter lim="800000"/>
                <a:headEnd type="none" w="sm" len="sm"/>
                <a:tailEnd type="none" w="sm" len="sm"/>
              </a:ln>
            </p:spPr>
            <p:txBody>
              <a:bodyPr>
                <a:spAutoFit/>
              </a:bodyPr>
              <a:lstStyle/>
              <a:p>
                <a:r>
                  <a:rPr lang="zh-CN" altLang="en-US" sz="2500">
                    <a:solidFill>
                      <a:srgbClr val="002B80"/>
                    </a:solidFill>
                    <a:latin typeface="幼圆" pitchFamily="49" charset="-122"/>
                    <a:ea typeface="幼圆" pitchFamily="49" charset="-122"/>
                    <a:sym typeface="Symbol" pitchFamily="18" charset="2"/>
                  </a:rPr>
                  <a:t>构造合适的散列函数；</a:t>
                </a:r>
                <a:endParaRPr lang="zh-CN" altLang="en-US" sz="2500">
                  <a:solidFill>
                    <a:srgbClr val="002B80"/>
                  </a:solidFill>
                  <a:latin typeface="幼圆" pitchFamily="49" charset="-122"/>
                  <a:ea typeface="幼圆" pitchFamily="49" charset="-122"/>
                </a:endParaRPr>
              </a:p>
            </p:txBody>
          </p:sp>
          <p:sp>
            <p:nvSpPr>
              <p:cNvPr id="29" name="Oval 26">
                <a:extLst>
                  <a:ext uri="{FF2B5EF4-FFF2-40B4-BE49-F238E27FC236}">
                    <a16:creationId xmlns:a16="http://schemas.microsoft.com/office/drawing/2014/main" id="{E3B1C90B-269C-2901-E6EE-135775B7C342}"/>
                  </a:ext>
                </a:extLst>
              </p:cNvPr>
              <p:cNvSpPr>
                <a:spLocks noChangeArrowheads="1"/>
              </p:cNvSpPr>
              <p:nvPr/>
            </p:nvSpPr>
            <p:spPr bwMode="auto">
              <a:xfrm>
                <a:off x="853" y="1017"/>
                <a:ext cx="125" cy="125"/>
              </a:xfrm>
              <a:prstGeom prst="ellipse">
                <a:avLst/>
              </a:prstGeom>
              <a:ln>
                <a:headEnd type="none" w="sm" len="sm"/>
                <a:tailEnd type="none" w="sm" len="sm"/>
              </a:ln>
            </p:spPr>
            <p:style>
              <a:lnRef idx="1">
                <a:schemeClr val="accent5"/>
              </a:lnRef>
              <a:fillRef idx="3">
                <a:schemeClr val="accent5"/>
              </a:fillRef>
              <a:effectRef idx="2">
                <a:schemeClr val="accent5"/>
              </a:effectRef>
              <a:fontRef idx="minor">
                <a:schemeClr val="lt1"/>
              </a:fontRef>
            </p:style>
            <p:txBody>
              <a:bodyPr wrap="none" anchor="ctr"/>
              <a:lstStyle/>
              <a:p>
                <a:endParaRPr lang="zh-CN" altLang="en-US">
                  <a:solidFill>
                    <a:srgbClr val="FFFFCC"/>
                  </a:solidFill>
                </a:endParaRPr>
              </a:p>
            </p:txBody>
          </p:sp>
        </p:grpSp>
        <p:grpSp>
          <p:nvGrpSpPr>
            <p:cNvPr id="25" name="Group 52">
              <a:extLst>
                <a:ext uri="{FF2B5EF4-FFF2-40B4-BE49-F238E27FC236}">
                  <a16:creationId xmlns:a16="http://schemas.microsoft.com/office/drawing/2014/main" id="{A46FB1BA-8A1C-DC5C-0AED-C121B5506ADF}"/>
                </a:ext>
              </a:extLst>
            </p:cNvPr>
            <p:cNvGrpSpPr>
              <a:grpSpLocks/>
            </p:cNvGrpSpPr>
            <p:nvPr/>
          </p:nvGrpSpPr>
          <p:grpSpPr bwMode="auto">
            <a:xfrm>
              <a:off x="1354138" y="1870075"/>
              <a:ext cx="4572000" cy="473075"/>
              <a:chOff x="853" y="1178"/>
              <a:chExt cx="2880" cy="298"/>
            </a:xfrm>
          </p:grpSpPr>
          <p:sp>
            <p:nvSpPr>
              <p:cNvPr id="26" name="Text Box 28">
                <a:extLst>
                  <a:ext uri="{FF2B5EF4-FFF2-40B4-BE49-F238E27FC236}">
                    <a16:creationId xmlns:a16="http://schemas.microsoft.com/office/drawing/2014/main" id="{8BD1495D-21C6-6BF2-6F9B-DB6AE4632D0F}"/>
                  </a:ext>
                </a:extLst>
              </p:cNvPr>
              <p:cNvSpPr txBox="1">
                <a:spLocks noChangeArrowheads="1"/>
              </p:cNvSpPr>
              <p:nvPr/>
            </p:nvSpPr>
            <p:spPr bwMode="auto">
              <a:xfrm>
                <a:off x="1028" y="1178"/>
                <a:ext cx="2705" cy="298"/>
              </a:xfrm>
              <a:prstGeom prst="rect">
                <a:avLst/>
              </a:prstGeom>
              <a:noFill/>
              <a:ln w="12700" cap="sq">
                <a:noFill/>
                <a:miter lim="800000"/>
                <a:headEnd type="none" w="sm" len="sm"/>
                <a:tailEnd type="none" w="sm" len="sm"/>
              </a:ln>
            </p:spPr>
            <p:txBody>
              <a:bodyPr>
                <a:spAutoFit/>
              </a:bodyPr>
              <a:lstStyle/>
              <a:p>
                <a:r>
                  <a:rPr lang="zh-CN" altLang="en-US" sz="2500">
                    <a:solidFill>
                      <a:srgbClr val="002B80"/>
                    </a:solidFill>
                    <a:latin typeface="幼圆" pitchFamily="49" charset="-122"/>
                    <a:ea typeface="幼圆" pitchFamily="49" charset="-122"/>
                    <a:sym typeface="Symbol" pitchFamily="18" charset="2"/>
                  </a:rPr>
                  <a:t>选择处理冲突的方法。</a:t>
                </a:r>
                <a:endParaRPr lang="zh-CN" altLang="en-US" sz="2500">
                  <a:solidFill>
                    <a:srgbClr val="002B80"/>
                  </a:solidFill>
                  <a:latin typeface="幼圆" pitchFamily="49" charset="-122"/>
                  <a:ea typeface="幼圆" pitchFamily="49" charset="-122"/>
                </a:endParaRPr>
              </a:p>
            </p:txBody>
          </p:sp>
          <p:sp>
            <p:nvSpPr>
              <p:cNvPr id="27" name="Oval 29">
                <a:extLst>
                  <a:ext uri="{FF2B5EF4-FFF2-40B4-BE49-F238E27FC236}">
                    <a16:creationId xmlns:a16="http://schemas.microsoft.com/office/drawing/2014/main" id="{40E462BF-D951-BE90-D2CA-307A96449D07}"/>
                  </a:ext>
                </a:extLst>
              </p:cNvPr>
              <p:cNvSpPr>
                <a:spLocks noChangeArrowheads="1"/>
              </p:cNvSpPr>
              <p:nvPr/>
            </p:nvSpPr>
            <p:spPr bwMode="auto">
              <a:xfrm>
                <a:off x="853" y="1278"/>
                <a:ext cx="125" cy="125"/>
              </a:xfrm>
              <a:prstGeom prst="ellipse">
                <a:avLst/>
              </a:prstGeom>
              <a:ln>
                <a:headEnd type="none" w="sm" len="sm"/>
                <a:tailEnd type="none" w="sm" len="sm"/>
              </a:ln>
            </p:spPr>
            <p:style>
              <a:lnRef idx="1">
                <a:schemeClr val="accent5"/>
              </a:lnRef>
              <a:fillRef idx="3">
                <a:schemeClr val="accent5"/>
              </a:fillRef>
              <a:effectRef idx="2">
                <a:schemeClr val="accent5"/>
              </a:effectRef>
              <a:fontRef idx="minor">
                <a:schemeClr val="lt1"/>
              </a:fontRef>
            </p:style>
            <p:txBody>
              <a:bodyPr wrap="none" anchor="ctr"/>
              <a:lstStyle/>
              <a:p>
                <a:endParaRPr lang="zh-CN" altLang="en-US">
                  <a:solidFill>
                    <a:srgbClr val="FFFFCC"/>
                  </a:solidFill>
                </a:endParaRPr>
              </a:p>
            </p:txBody>
          </p:sp>
        </p:grpSp>
      </p:grpSp>
      <p:grpSp>
        <p:nvGrpSpPr>
          <p:cNvPr id="32" name="Group 57">
            <a:extLst>
              <a:ext uri="{FF2B5EF4-FFF2-40B4-BE49-F238E27FC236}">
                <a16:creationId xmlns:a16="http://schemas.microsoft.com/office/drawing/2014/main" id="{6E2DFFF1-6F3D-9741-B06F-E799ED3717B5}"/>
              </a:ext>
            </a:extLst>
          </p:cNvPr>
          <p:cNvGrpSpPr>
            <a:grpSpLocks/>
          </p:cNvGrpSpPr>
          <p:nvPr/>
        </p:nvGrpSpPr>
        <p:grpSpPr bwMode="auto">
          <a:xfrm>
            <a:off x="5181600" y="3352800"/>
            <a:ext cx="2743200" cy="914400"/>
            <a:chOff x="3264" y="2112"/>
            <a:chExt cx="1728" cy="576"/>
          </a:xfrm>
        </p:grpSpPr>
        <p:sp>
          <p:nvSpPr>
            <p:cNvPr id="33" name="AutoShape 41">
              <a:extLst>
                <a:ext uri="{FF2B5EF4-FFF2-40B4-BE49-F238E27FC236}">
                  <a16:creationId xmlns:a16="http://schemas.microsoft.com/office/drawing/2014/main" id="{F415C202-3E1D-0B1D-E028-7671DE012FA6}"/>
                </a:ext>
              </a:extLst>
            </p:cNvPr>
            <p:cNvSpPr>
              <a:spLocks noChangeArrowheads="1"/>
            </p:cNvSpPr>
            <p:nvPr/>
          </p:nvSpPr>
          <p:spPr bwMode="auto">
            <a:xfrm>
              <a:off x="3264" y="2112"/>
              <a:ext cx="1728" cy="576"/>
            </a:xfrm>
            <a:prstGeom prst="wedgeRectCallout">
              <a:avLst>
                <a:gd name="adj1" fmla="val -96935"/>
                <a:gd name="adj2" fmla="val 35940"/>
              </a:avLst>
            </a:prstGeom>
            <a:noFill/>
            <a:ln w="50800" cap="sq">
              <a:solidFill>
                <a:schemeClr val="accent1"/>
              </a:solidFill>
              <a:miter lim="800000"/>
              <a:headEnd type="none" w="sm" len="sm"/>
              <a:tailEnd type="none" w="sm" len="sm"/>
            </a:ln>
          </p:spPr>
          <p:txBody>
            <a:bodyPr/>
            <a:lstStyle/>
            <a:p>
              <a:pPr algn="ctr"/>
              <a:endParaRPr lang="zh-CN" altLang="zh-CN" b="0">
                <a:solidFill>
                  <a:srgbClr val="FFFFCC"/>
                </a:solidFill>
              </a:endParaRPr>
            </a:p>
          </p:txBody>
        </p:sp>
        <p:sp>
          <p:nvSpPr>
            <p:cNvPr id="34" name="Rectangle 42">
              <a:extLst>
                <a:ext uri="{FF2B5EF4-FFF2-40B4-BE49-F238E27FC236}">
                  <a16:creationId xmlns:a16="http://schemas.microsoft.com/office/drawing/2014/main" id="{6CF02CBD-FA25-FF0A-110E-E9F1A1603E8C}"/>
                </a:ext>
              </a:extLst>
            </p:cNvPr>
            <p:cNvSpPr>
              <a:spLocks noChangeArrowheads="1"/>
            </p:cNvSpPr>
            <p:nvPr/>
          </p:nvSpPr>
          <p:spPr bwMode="auto">
            <a:xfrm>
              <a:off x="3379" y="2320"/>
              <a:ext cx="1505" cy="336"/>
            </a:xfrm>
            <a:prstGeom prst="rect">
              <a:avLst/>
            </a:prstGeom>
            <a:noFill/>
            <a:ln w="12700" cap="sq">
              <a:noFill/>
              <a:miter lim="800000"/>
              <a:headEnd type="none" w="sm" len="sm"/>
              <a:tailEnd type="none" w="sm" len="sm"/>
            </a:ln>
          </p:spPr>
          <p:txBody>
            <a:bodyPr>
              <a:spAutoFit/>
            </a:bodyPr>
            <a:lstStyle/>
            <a:p>
              <a:r>
                <a:rPr lang="en-US" altLang="zh-CN" sz="2900" dirty="0">
                  <a:solidFill>
                    <a:srgbClr val="002B80"/>
                  </a:solidFill>
                </a:rPr>
                <a:t>H(k)=</a:t>
              </a:r>
              <a:r>
                <a:rPr lang="en-US" altLang="zh-CN" sz="2900" dirty="0" err="1">
                  <a:solidFill>
                    <a:srgbClr val="CC0066"/>
                  </a:solidFill>
                </a:rPr>
                <a:t>a</a:t>
              </a:r>
              <a:r>
                <a:rPr lang="en-US" altLang="zh-CN" sz="2900" dirty="0" err="1">
                  <a:solidFill>
                    <a:srgbClr val="002B80"/>
                  </a:solidFill>
                </a:rPr>
                <a:t>k</a:t>
              </a:r>
              <a:r>
                <a:rPr lang="en-US" altLang="zh-CN" sz="2900" dirty="0" err="1">
                  <a:solidFill>
                    <a:srgbClr val="002B80"/>
                  </a:solidFill>
                  <a:cs typeface="Times New Roman" pitchFamily="18" charset="0"/>
                </a:rPr>
                <a:t>+</a:t>
              </a:r>
              <a:r>
                <a:rPr lang="en-US" altLang="zh-CN" sz="2900" dirty="0" err="1">
                  <a:solidFill>
                    <a:srgbClr val="CC0066"/>
                  </a:solidFill>
                  <a:cs typeface="Times New Roman" pitchFamily="18" charset="0"/>
                </a:rPr>
                <a:t>b</a:t>
              </a:r>
              <a:endParaRPr lang="en-US" altLang="zh-CN" sz="2900" dirty="0">
                <a:solidFill>
                  <a:srgbClr val="CC0066"/>
                </a:solidFill>
              </a:endParaRPr>
            </a:p>
          </p:txBody>
        </p:sp>
        <p:sp>
          <p:nvSpPr>
            <p:cNvPr id="35" name="Text Box 43">
              <a:extLst>
                <a:ext uri="{FF2B5EF4-FFF2-40B4-BE49-F238E27FC236}">
                  <a16:creationId xmlns:a16="http://schemas.microsoft.com/office/drawing/2014/main" id="{CF1C717E-8C1F-2A46-71BE-0F5968C5DE4A}"/>
                </a:ext>
              </a:extLst>
            </p:cNvPr>
            <p:cNvSpPr txBox="1">
              <a:spLocks noChangeArrowheads="1"/>
            </p:cNvSpPr>
            <p:nvPr/>
          </p:nvSpPr>
          <p:spPr bwMode="auto">
            <a:xfrm>
              <a:off x="3353" y="2112"/>
              <a:ext cx="1015" cy="288"/>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r>
                <a:rPr lang="zh-CN" altLang="en-US">
                  <a:solidFill>
                    <a:srgbClr val="FF3300"/>
                  </a:solidFill>
                  <a:ea typeface="黑体" pitchFamily="49" charset="-122"/>
                </a:rPr>
                <a:t>一般形式</a:t>
              </a:r>
            </a:p>
          </p:txBody>
        </p:sp>
      </p:grpSp>
      <p:grpSp>
        <p:nvGrpSpPr>
          <p:cNvPr id="36" name="Group 55">
            <a:extLst>
              <a:ext uri="{FF2B5EF4-FFF2-40B4-BE49-F238E27FC236}">
                <a16:creationId xmlns:a16="http://schemas.microsoft.com/office/drawing/2014/main" id="{A5132D49-312B-9747-7FD1-94580A15B652}"/>
              </a:ext>
            </a:extLst>
          </p:cNvPr>
          <p:cNvGrpSpPr>
            <a:grpSpLocks/>
          </p:cNvGrpSpPr>
          <p:nvPr/>
        </p:nvGrpSpPr>
        <p:grpSpPr bwMode="auto">
          <a:xfrm>
            <a:off x="4751388" y="2320925"/>
            <a:ext cx="3200400" cy="539750"/>
            <a:chOff x="2640" y="1462"/>
            <a:chExt cx="2016" cy="340"/>
          </a:xfrm>
        </p:grpSpPr>
        <p:sp>
          <p:nvSpPr>
            <p:cNvPr id="37" name="AutoShape 47">
              <a:extLst>
                <a:ext uri="{FF2B5EF4-FFF2-40B4-BE49-F238E27FC236}">
                  <a16:creationId xmlns:a16="http://schemas.microsoft.com/office/drawing/2014/main" id="{4B8512F3-F724-54E7-EA82-FC2892BDDDF4}"/>
                </a:ext>
              </a:extLst>
            </p:cNvPr>
            <p:cNvSpPr>
              <a:spLocks noChangeArrowheads="1"/>
            </p:cNvSpPr>
            <p:nvPr/>
          </p:nvSpPr>
          <p:spPr bwMode="auto">
            <a:xfrm>
              <a:off x="2640" y="1462"/>
              <a:ext cx="2016" cy="340"/>
            </a:xfrm>
            <a:prstGeom prst="wedgeRoundRectCallout">
              <a:avLst>
                <a:gd name="adj1" fmla="val -48315"/>
                <a:gd name="adj2" fmla="val 107648"/>
                <a:gd name="adj3" fmla="val 16667"/>
              </a:avLst>
            </a:prstGeom>
            <a:ln>
              <a:headEnd type="none" w="sm" len="sm"/>
              <a:tailEnd type="none" w="sm" len="sm"/>
            </a:ln>
          </p:spPr>
          <p:style>
            <a:lnRef idx="1">
              <a:schemeClr val="accent6"/>
            </a:lnRef>
            <a:fillRef idx="3">
              <a:schemeClr val="accent6"/>
            </a:fillRef>
            <a:effectRef idx="2">
              <a:schemeClr val="accent6"/>
            </a:effectRef>
            <a:fontRef idx="minor">
              <a:schemeClr val="lt1"/>
            </a:fontRef>
          </p:style>
          <p:txBody>
            <a:bodyPr/>
            <a:lstStyle/>
            <a:p>
              <a:endParaRPr lang="en-US" altLang="zh-CN" b="0">
                <a:solidFill>
                  <a:srgbClr val="FEF7F4"/>
                </a:solidFill>
              </a:endParaRPr>
            </a:p>
          </p:txBody>
        </p:sp>
        <p:sp>
          <p:nvSpPr>
            <p:cNvPr id="38" name="Text Box 48">
              <a:extLst>
                <a:ext uri="{FF2B5EF4-FFF2-40B4-BE49-F238E27FC236}">
                  <a16:creationId xmlns:a16="http://schemas.microsoft.com/office/drawing/2014/main" id="{B36E1C6C-E9CE-A3E9-0B61-467107EC5FE4}"/>
                </a:ext>
              </a:extLst>
            </p:cNvPr>
            <p:cNvSpPr txBox="1">
              <a:spLocks noChangeArrowheads="1"/>
            </p:cNvSpPr>
            <p:nvPr/>
          </p:nvSpPr>
          <p:spPr bwMode="auto">
            <a:xfrm>
              <a:off x="2673" y="1468"/>
              <a:ext cx="1968" cy="308"/>
            </a:xfrm>
            <a:prstGeom prst="rect">
              <a:avLst/>
            </a:prstGeom>
            <a:noFill/>
            <a:ln w="12700" cap="sq">
              <a:noFill/>
              <a:miter lim="800000"/>
              <a:headEnd type="none" w="sm" len="sm"/>
              <a:tailEnd type="none" w="sm" len="sm"/>
            </a:ln>
            <a:effectLst/>
          </p:spPr>
          <p:txBody>
            <a:bodyPr>
              <a:spAutoFit/>
            </a:bodyPr>
            <a:lstStyle/>
            <a:p>
              <a:r>
                <a:rPr lang="zh-CN" altLang="en-US" sz="2600" dirty="0">
                  <a:solidFill>
                    <a:schemeClr val="bg1"/>
                  </a:solidFill>
                  <a:latin typeface="黑体" pitchFamily="49" charset="-122"/>
                  <a:ea typeface="黑体" pitchFamily="49" charset="-122"/>
                </a:rPr>
                <a:t>详见教材</a:t>
              </a:r>
              <a:r>
                <a:rPr lang="en-US" altLang="zh-CN" sz="2600" dirty="0">
                  <a:solidFill>
                    <a:schemeClr val="bg1"/>
                  </a:solidFill>
                  <a:ea typeface="黑体" pitchFamily="49" charset="-122"/>
                </a:rPr>
                <a:t>P275-278</a:t>
              </a:r>
            </a:p>
          </p:txBody>
        </p:sp>
      </p:grpSp>
      <p:grpSp>
        <p:nvGrpSpPr>
          <p:cNvPr id="39" name="Group 61">
            <a:extLst>
              <a:ext uri="{FF2B5EF4-FFF2-40B4-BE49-F238E27FC236}">
                <a16:creationId xmlns:a16="http://schemas.microsoft.com/office/drawing/2014/main" id="{5BCEC33F-FC26-BAC5-BADA-3F2E11DF1B82}"/>
              </a:ext>
            </a:extLst>
          </p:cNvPr>
          <p:cNvGrpSpPr>
            <a:grpSpLocks/>
          </p:cNvGrpSpPr>
          <p:nvPr/>
        </p:nvGrpSpPr>
        <p:grpSpPr bwMode="auto">
          <a:xfrm>
            <a:off x="4855312" y="4551363"/>
            <a:ext cx="3572725" cy="885825"/>
            <a:chOff x="3349" y="2736"/>
            <a:chExt cx="1881" cy="558"/>
          </a:xfrm>
        </p:grpSpPr>
        <p:sp>
          <p:nvSpPr>
            <p:cNvPr id="40" name="Text Box 11">
              <a:extLst>
                <a:ext uri="{FF2B5EF4-FFF2-40B4-BE49-F238E27FC236}">
                  <a16:creationId xmlns:a16="http://schemas.microsoft.com/office/drawing/2014/main" id="{87442B04-2198-49AF-D078-94E7DF712AF1}"/>
                </a:ext>
              </a:extLst>
            </p:cNvPr>
            <p:cNvSpPr txBox="1">
              <a:spLocks noChangeArrowheads="1"/>
            </p:cNvSpPr>
            <p:nvPr/>
          </p:nvSpPr>
          <p:spPr bwMode="auto">
            <a:xfrm>
              <a:off x="3349" y="2863"/>
              <a:ext cx="1863" cy="330"/>
            </a:xfrm>
            <a:prstGeom prst="rect">
              <a:avLst/>
            </a:prstGeom>
            <a:noFill/>
            <a:ln w="12700" cap="sq">
              <a:noFill/>
              <a:miter lim="800000"/>
              <a:headEnd type="none" w="sm" len="sm"/>
              <a:tailEnd type="none" w="sm" len="sm"/>
            </a:ln>
          </p:spPr>
          <p:txBody>
            <a:bodyPr wrap="square">
              <a:spAutoFit/>
            </a:bodyPr>
            <a:lstStyle/>
            <a:p>
              <a:r>
                <a:rPr lang="en-US" altLang="zh-CN" sz="2800" dirty="0">
                  <a:solidFill>
                    <a:srgbClr val="004488"/>
                  </a:solidFill>
                </a:rPr>
                <a:t>    H(k)=k</a:t>
              </a:r>
              <a:r>
                <a:rPr lang="en-US" altLang="zh-CN" sz="2800" dirty="0">
                  <a:solidFill>
                    <a:srgbClr val="004488"/>
                  </a:solidFill>
                  <a:cs typeface="Times New Roman" pitchFamily="18" charset="0"/>
                </a:rPr>
                <a:t>–</a:t>
              </a:r>
              <a:r>
                <a:rPr lang="en-US" altLang="zh-CN" sz="2800" dirty="0">
                  <a:solidFill>
                    <a:srgbClr val="004488"/>
                  </a:solidFill>
                </a:rPr>
                <a:t>99000</a:t>
              </a:r>
            </a:p>
          </p:txBody>
        </p:sp>
        <p:sp>
          <p:nvSpPr>
            <p:cNvPr id="41" name="Freeform 60">
              <a:extLst>
                <a:ext uri="{FF2B5EF4-FFF2-40B4-BE49-F238E27FC236}">
                  <a16:creationId xmlns:a16="http://schemas.microsoft.com/office/drawing/2014/main" id="{E2ACAA5F-2DA3-9497-21B6-84A656B9C23B}"/>
                </a:ext>
              </a:extLst>
            </p:cNvPr>
            <p:cNvSpPr>
              <a:spLocks/>
            </p:cNvSpPr>
            <p:nvPr/>
          </p:nvSpPr>
          <p:spPr bwMode="auto">
            <a:xfrm>
              <a:off x="3367" y="2736"/>
              <a:ext cx="1863" cy="558"/>
            </a:xfrm>
            <a:custGeom>
              <a:avLst/>
              <a:gdLst>
                <a:gd name="T0" fmla="*/ 33 w 626"/>
                <a:gd name="T1" fmla="*/ 130 h 370"/>
                <a:gd name="T2" fmla="*/ 65 w 626"/>
                <a:gd name="T3" fmla="*/ 403 h 370"/>
                <a:gd name="T4" fmla="*/ 268 w 626"/>
                <a:gd name="T5" fmla="*/ 436 h 370"/>
                <a:gd name="T6" fmla="*/ 1747 w 626"/>
                <a:gd name="T7" fmla="*/ 351 h 370"/>
                <a:gd name="T8" fmla="*/ 1780 w 626"/>
                <a:gd name="T9" fmla="*/ 130 h 370"/>
                <a:gd name="T10" fmla="*/ 1678 w 626"/>
                <a:gd name="T11" fmla="*/ 113 h 370"/>
                <a:gd name="T12" fmla="*/ 1006 w 626"/>
                <a:gd name="T13" fmla="*/ 78 h 370"/>
                <a:gd name="T14" fmla="*/ 33 w 626"/>
                <a:gd name="T15" fmla="*/ 130 h 37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626" h="370">
                  <a:moveTo>
                    <a:pt x="11" y="86"/>
                  </a:moveTo>
                  <a:cubicBezTo>
                    <a:pt x="15" y="146"/>
                    <a:pt x="0" y="211"/>
                    <a:pt x="22" y="267"/>
                  </a:cubicBezTo>
                  <a:cubicBezTo>
                    <a:pt x="31" y="289"/>
                    <a:pt x="90" y="289"/>
                    <a:pt x="90" y="289"/>
                  </a:cubicBezTo>
                  <a:cubicBezTo>
                    <a:pt x="156" y="287"/>
                    <a:pt x="494" y="370"/>
                    <a:pt x="587" y="233"/>
                  </a:cubicBezTo>
                  <a:cubicBezTo>
                    <a:pt x="596" y="197"/>
                    <a:pt x="626" y="128"/>
                    <a:pt x="598" y="86"/>
                  </a:cubicBezTo>
                  <a:cubicBezTo>
                    <a:pt x="591" y="76"/>
                    <a:pt x="576" y="77"/>
                    <a:pt x="564" y="75"/>
                  </a:cubicBezTo>
                  <a:cubicBezTo>
                    <a:pt x="511" y="66"/>
                    <a:pt x="387" y="56"/>
                    <a:pt x="338" y="52"/>
                  </a:cubicBezTo>
                  <a:cubicBezTo>
                    <a:pt x="17" y="75"/>
                    <a:pt x="97" y="0"/>
                    <a:pt x="11" y="86"/>
                  </a:cubicBezTo>
                  <a:close/>
                </a:path>
              </a:pathLst>
            </a:custGeom>
            <a:noFill/>
            <a:ln w="69850" cap="sq" cmpd="sng">
              <a:solidFill>
                <a:schemeClr val="accent2"/>
              </a:solidFill>
              <a:prstDash val="solid"/>
              <a:round/>
              <a:headEnd type="none" w="sm" len="sm"/>
              <a:tailEnd type="none" w="sm" len="sm"/>
            </a:ln>
            <a:effectLst>
              <a:outerShdw dist="35921" dir="2700000" algn="ctr" rotWithShape="0">
                <a:srgbClr val="969696"/>
              </a:outerShdw>
            </a:effectLst>
          </p:spPr>
          <p:txBody>
            <a:bodyPr/>
            <a:lstStyle/>
            <a:p>
              <a:endParaRPr lang="zh-CN" altLang="en-US" dirty="0"/>
            </a:p>
          </p:txBody>
        </p:sp>
      </p:grpSp>
    </p:spTree>
    <p:extLst>
      <p:ext uri="{BB962C8B-B14F-4D97-AF65-F5344CB8AC3E}">
        <p14:creationId xmlns:p14="http://schemas.microsoft.com/office/powerpoint/2010/main" val="888147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blinds(horizontal)">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box(in)">
                                      <p:cBhvr>
                                        <p:cTn id="12" dur="5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36"/>
                                        </p:tgtEl>
                                        <p:attrNameLst>
                                          <p:attrName>style.visibility</p:attrName>
                                        </p:attrNameLst>
                                      </p:cBhvr>
                                      <p:to>
                                        <p:strVal val="visible"/>
                                      </p:to>
                                    </p:set>
                                    <p:animEffect transition="in" filter="wipe(right)">
                                      <p:cBhvr>
                                        <p:cTn id="17" dur="500"/>
                                        <p:tgtEl>
                                          <p:spTgt spid="3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linds(horizontal)">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2" fill="hold" nodeType="clickEffect">
                                  <p:stCondLst>
                                    <p:cond delay="0"/>
                                  </p:stCondLst>
                                  <p:childTnLst>
                                    <p:set>
                                      <p:cBhvr>
                                        <p:cTn id="26" dur="1" fill="hold">
                                          <p:stCondLst>
                                            <p:cond delay="0"/>
                                          </p:stCondLst>
                                        </p:cTn>
                                        <p:tgtEl>
                                          <p:spTgt spid="32"/>
                                        </p:tgtEl>
                                        <p:attrNameLst>
                                          <p:attrName>style.visibility</p:attrName>
                                        </p:attrNameLst>
                                      </p:cBhvr>
                                      <p:to>
                                        <p:strVal val="visible"/>
                                      </p:to>
                                    </p:set>
                                    <p:animEffect transition="in" filter="wipe(right)">
                                      <p:cBhvr>
                                        <p:cTn id="27" dur="500"/>
                                        <p:tgtEl>
                                          <p:spTgt spid="3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2" fill="hold" nodeType="clickEffect">
                                  <p:stCondLst>
                                    <p:cond delay="0"/>
                                  </p:stCondLst>
                                  <p:childTnLst>
                                    <p:set>
                                      <p:cBhvr>
                                        <p:cTn id="31" dur="1" fill="hold">
                                          <p:stCondLst>
                                            <p:cond delay="0"/>
                                          </p:stCondLst>
                                        </p:cTn>
                                        <p:tgtEl>
                                          <p:spTgt spid="39"/>
                                        </p:tgtEl>
                                        <p:attrNameLst>
                                          <p:attrName>style.visibility</p:attrName>
                                        </p:attrNameLst>
                                      </p:cBhvr>
                                      <p:to>
                                        <p:strVal val="visible"/>
                                      </p:to>
                                    </p:set>
                                    <p:animEffect transition="in" filter="wipe(right)">
                                      <p:cBhvr>
                                        <p:cTn id="32"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7BF80776-F68D-3BB4-738E-966E913BC289}"/>
              </a:ext>
            </a:extLst>
          </p:cNvPr>
          <p:cNvSpPr>
            <a:spLocks noGrp="1"/>
          </p:cNvSpPr>
          <p:nvPr>
            <p:ph type="dt" sz="half" idx="10"/>
          </p:nvPr>
        </p:nvSpPr>
        <p:spPr/>
        <p:txBody>
          <a:bodyPr/>
          <a:lstStyle/>
          <a:p>
            <a:pPr>
              <a:defRPr/>
            </a:pPr>
            <a:fld id="{72795A5C-ABA9-164F-9A37-0CFC1B48C772}" type="datetime1">
              <a:rPr lang="en-US" altLang="zh-CN" smtClean="0"/>
              <a:t>6/9/22</a:t>
            </a:fld>
            <a:endParaRPr lang="en-US" altLang="zh-CN" dirty="0"/>
          </a:p>
        </p:txBody>
      </p:sp>
      <p:sp>
        <p:nvSpPr>
          <p:cNvPr id="5" name="灯片编号占位符 4">
            <a:extLst>
              <a:ext uri="{FF2B5EF4-FFF2-40B4-BE49-F238E27FC236}">
                <a16:creationId xmlns:a16="http://schemas.microsoft.com/office/drawing/2014/main" id="{94F93665-0667-881F-FDB3-A6DFF16C0308}"/>
              </a:ext>
            </a:extLst>
          </p:cNvPr>
          <p:cNvSpPr>
            <a:spLocks noGrp="1"/>
          </p:cNvSpPr>
          <p:nvPr>
            <p:ph type="sldNum" sz="quarter" idx="12"/>
          </p:nvPr>
        </p:nvSpPr>
        <p:spPr/>
        <p:txBody>
          <a:bodyPr/>
          <a:lstStyle/>
          <a:p>
            <a:pPr>
              <a:defRPr/>
            </a:pPr>
            <a:fld id="{4FF538FA-A287-4FBD-9703-6DB9C5344803}" type="slidenum">
              <a:rPr lang="zh-CN" altLang="en-US" smtClean="0"/>
              <a:t>69</a:t>
            </a:fld>
            <a:endParaRPr lang="en-US" altLang="zh-CN" dirty="0"/>
          </a:p>
        </p:txBody>
      </p:sp>
      <p:grpSp>
        <p:nvGrpSpPr>
          <p:cNvPr id="6" name="Group 192">
            <a:extLst>
              <a:ext uri="{FF2B5EF4-FFF2-40B4-BE49-F238E27FC236}">
                <a16:creationId xmlns:a16="http://schemas.microsoft.com/office/drawing/2014/main" id="{BED61595-1544-4566-9F17-252F24A53283}"/>
              </a:ext>
            </a:extLst>
          </p:cNvPr>
          <p:cNvGrpSpPr>
            <a:grpSpLocks/>
          </p:cNvGrpSpPr>
          <p:nvPr/>
        </p:nvGrpSpPr>
        <p:grpSpPr bwMode="auto">
          <a:xfrm>
            <a:off x="2568575" y="2286000"/>
            <a:ext cx="4308475" cy="685800"/>
            <a:chOff x="1440" y="1440"/>
            <a:chExt cx="2714" cy="432"/>
          </a:xfrm>
        </p:grpSpPr>
        <p:sp>
          <p:nvSpPr>
            <p:cNvPr id="7" name="Rectangle 8">
              <a:extLst>
                <a:ext uri="{FF2B5EF4-FFF2-40B4-BE49-F238E27FC236}">
                  <a16:creationId xmlns:a16="http://schemas.microsoft.com/office/drawing/2014/main" id="{CE34B2CA-D07B-EB97-F0C8-F76F6DFE2AB7}"/>
                </a:ext>
              </a:extLst>
            </p:cNvPr>
            <p:cNvSpPr>
              <a:spLocks noChangeArrowheads="1"/>
            </p:cNvSpPr>
            <p:nvPr/>
          </p:nvSpPr>
          <p:spPr bwMode="auto">
            <a:xfrm>
              <a:off x="1440" y="1440"/>
              <a:ext cx="2714" cy="432"/>
            </a:xfrm>
            <a:prstGeom prst="rect">
              <a:avLst/>
            </a:prstGeom>
            <a:ln>
              <a:headEnd type="none" w="sm" len="sm"/>
              <a:tailEnd type="none" w="sm" len="sm"/>
            </a:ln>
          </p:spPr>
          <p:style>
            <a:lnRef idx="1">
              <a:schemeClr val="accent5"/>
            </a:lnRef>
            <a:fillRef idx="3">
              <a:schemeClr val="accent5"/>
            </a:fillRef>
            <a:effectRef idx="2">
              <a:schemeClr val="accent5"/>
            </a:effectRef>
            <a:fontRef idx="minor">
              <a:schemeClr val="lt1"/>
            </a:fontRef>
          </p:style>
          <p:txBody>
            <a:bodyPr wrap="none" anchor="ctr"/>
            <a:lstStyle/>
            <a:p>
              <a:endParaRPr lang="zh-CN" altLang="en-US">
                <a:solidFill>
                  <a:srgbClr val="FFFFCC"/>
                </a:solidFill>
              </a:endParaRPr>
            </a:p>
          </p:txBody>
        </p:sp>
        <p:sp>
          <p:nvSpPr>
            <p:cNvPr id="8" name="Text Box 9">
              <a:extLst>
                <a:ext uri="{FF2B5EF4-FFF2-40B4-BE49-F238E27FC236}">
                  <a16:creationId xmlns:a16="http://schemas.microsoft.com/office/drawing/2014/main" id="{7CCEE013-A5B5-9588-CF23-512417D8A34F}"/>
                </a:ext>
              </a:extLst>
            </p:cNvPr>
            <p:cNvSpPr txBox="1">
              <a:spLocks noChangeArrowheads="1"/>
            </p:cNvSpPr>
            <p:nvPr/>
          </p:nvSpPr>
          <p:spPr bwMode="auto">
            <a:xfrm>
              <a:off x="1680" y="1501"/>
              <a:ext cx="2352" cy="336"/>
            </a:xfrm>
            <a:prstGeom prst="rect">
              <a:avLst/>
            </a:prstGeom>
            <a:noFill/>
            <a:ln w="12700" cap="sq">
              <a:noFill/>
              <a:miter lim="800000"/>
              <a:headEnd type="none" w="sm" len="sm"/>
              <a:tailEnd type="none" w="sm" len="sm"/>
            </a:ln>
            <a:effectLst/>
          </p:spPr>
          <p:txBody>
            <a:bodyPr wrap="square">
              <a:spAutoFit/>
            </a:bodyPr>
            <a:lstStyle/>
            <a:p>
              <a:r>
                <a:rPr lang="en-US" altLang="zh-CN" sz="2900" dirty="0">
                  <a:solidFill>
                    <a:schemeClr val="bg1"/>
                  </a:solidFill>
                </a:rPr>
                <a:t>H(k) = k  MOD  p</a:t>
              </a:r>
            </a:p>
          </p:txBody>
        </p:sp>
      </p:grpSp>
      <p:sp>
        <p:nvSpPr>
          <p:cNvPr id="9" name="Text Box 11">
            <a:extLst>
              <a:ext uri="{FF2B5EF4-FFF2-40B4-BE49-F238E27FC236}">
                <a16:creationId xmlns:a16="http://schemas.microsoft.com/office/drawing/2014/main" id="{B0AFA180-13ED-B814-A09F-694F33654F89}"/>
              </a:ext>
            </a:extLst>
          </p:cNvPr>
          <p:cNvSpPr txBox="1">
            <a:spLocks noChangeArrowheads="1"/>
          </p:cNvSpPr>
          <p:nvPr/>
        </p:nvSpPr>
        <p:spPr bwMode="auto">
          <a:xfrm>
            <a:off x="1822450" y="3533775"/>
            <a:ext cx="6781800" cy="996950"/>
          </a:xfrm>
          <a:prstGeom prst="rect">
            <a:avLst/>
          </a:prstGeom>
          <a:noFill/>
          <a:ln w="12700" cap="sq">
            <a:noFill/>
            <a:miter lim="800000"/>
            <a:headEnd type="none" w="sm" len="sm"/>
            <a:tailEnd type="none" w="sm" len="sm"/>
          </a:ln>
        </p:spPr>
        <p:txBody>
          <a:bodyPr>
            <a:spAutoFit/>
          </a:bodyPr>
          <a:lstStyle/>
          <a:p>
            <a:pPr>
              <a:lnSpc>
                <a:spcPct val="110000"/>
              </a:lnSpc>
            </a:pPr>
            <a:r>
              <a:rPr lang="zh-CN" altLang="en-US" sz="2700" dirty="0">
                <a:solidFill>
                  <a:srgbClr val="002B80"/>
                </a:solidFill>
                <a:latin typeface="幼圆" pitchFamily="49" charset="-122"/>
                <a:ea typeface="幼圆" pitchFamily="49" charset="-122"/>
              </a:rPr>
              <a:t>其中，若</a:t>
            </a:r>
            <a:r>
              <a:rPr lang="en-US" altLang="zh-CN" sz="2700" dirty="0">
                <a:solidFill>
                  <a:srgbClr val="002B80"/>
                </a:solidFill>
                <a:ea typeface="楷体_GB2312" pitchFamily="49" charset="-122"/>
              </a:rPr>
              <a:t>m</a:t>
            </a:r>
            <a:r>
              <a:rPr lang="zh-CN" altLang="zh-CN" sz="2700" dirty="0">
                <a:solidFill>
                  <a:srgbClr val="002B80"/>
                </a:solidFill>
                <a:latin typeface="幼圆" pitchFamily="49" charset="-122"/>
                <a:ea typeface="幼圆" pitchFamily="49" charset="-122"/>
              </a:rPr>
              <a:t>为</a:t>
            </a:r>
            <a:r>
              <a:rPr lang="zh-CN" altLang="en-US" sz="2700" dirty="0">
                <a:solidFill>
                  <a:srgbClr val="002B80"/>
                </a:solidFill>
                <a:latin typeface="幼圆" pitchFamily="49" charset="-122"/>
                <a:ea typeface="幼圆" pitchFamily="49" charset="-122"/>
              </a:rPr>
              <a:t>地址范围大小</a:t>
            </a:r>
            <a:r>
              <a:rPr lang="en-US" altLang="zh-CN" sz="2700" dirty="0">
                <a:solidFill>
                  <a:srgbClr val="002B80"/>
                </a:solidFill>
                <a:latin typeface="幼圆" pitchFamily="49" charset="-122"/>
                <a:ea typeface="幼圆" pitchFamily="49" charset="-122"/>
              </a:rPr>
              <a:t>(</a:t>
            </a:r>
            <a:r>
              <a:rPr lang="zh-CN" altLang="en-US" sz="2700" dirty="0">
                <a:solidFill>
                  <a:srgbClr val="002B80"/>
                </a:solidFill>
                <a:latin typeface="幼圆" pitchFamily="49" charset="-122"/>
                <a:ea typeface="幼圆" pitchFamily="49" charset="-122"/>
              </a:rPr>
              <a:t>或称</a:t>
            </a:r>
            <a:r>
              <a:rPr lang="zh-CN" altLang="zh-CN" sz="2700" dirty="0">
                <a:solidFill>
                  <a:srgbClr val="002B80"/>
                </a:solidFill>
                <a:latin typeface="幼圆" pitchFamily="49" charset="-122"/>
                <a:ea typeface="幼圆" pitchFamily="49" charset="-122"/>
              </a:rPr>
              <a:t>表长</a:t>
            </a:r>
            <a:r>
              <a:rPr lang="en-US" altLang="zh-CN" sz="2700" dirty="0">
                <a:solidFill>
                  <a:srgbClr val="002B80"/>
                </a:solidFill>
                <a:latin typeface="幼圆" pitchFamily="49" charset="-122"/>
                <a:ea typeface="幼圆" pitchFamily="49" charset="-122"/>
              </a:rPr>
              <a:t>)</a:t>
            </a:r>
            <a:r>
              <a:rPr lang="zh-CN" altLang="zh-CN" sz="2700" dirty="0">
                <a:solidFill>
                  <a:srgbClr val="002B80"/>
                </a:solidFill>
                <a:latin typeface="幼圆" pitchFamily="49" charset="-122"/>
                <a:ea typeface="幼圆" pitchFamily="49" charset="-122"/>
              </a:rPr>
              <a:t>，</a:t>
            </a:r>
          </a:p>
          <a:p>
            <a:pPr>
              <a:lnSpc>
                <a:spcPct val="110000"/>
              </a:lnSpc>
            </a:pPr>
            <a:r>
              <a:rPr lang="zh-CN" altLang="zh-CN" sz="2700" dirty="0">
                <a:solidFill>
                  <a:srgbClr val="002B80"/>
                </a:solidFill>
                <a:latin typeface="幼圆" pitchFamily="49" charset="-122"/>
                <a:ea typeface="幼圆" pitchFamily="49" charset="-122"/>
              </a:rPr>
              <a:t>      </a:t>
            </a:r>
            <a:r>
              <a:rPr lang="zh-CN" altLang="en-US" sz="2700" dirty="0">
                <a:solidFill>
                  <a:srgbClr val="002B80"/>
                </a:solidFill>
                <a:latin typeface="幼圆" pitchFamily="49" charset="-122"/>
                <a:ea typeface="幼圆" pitchFamily="49" charset="-122"/>
              </a:rPr>
              <a:t>    </a:t>
            </a:r>
            <a:r>
              <a:rPr lang="zh-CN" altLang="zh-CN" sz="2700" dirty="0">
                <a:solidFill>
                  <a:srgbClr val="002B80"/>
                </a:solidFill>
                <a:latin typeface="幼圆" pitchFamily="49" charset="-122"/>
                <a:ea typeface="幼圆" pitchFamily="49" charset="-122"/>
              </a:rPr>
              <a:t>则</a:t>
            </a:r>
            <a:r>
              <a:rPr lang="en-US" altLang="zh-CN" sz="2700" dirty="0">
                <a:solidFill>
                  <a:srgbClr val="002B80"/>
                </a:solidFill>
                <a:ea typeface="楷体_GB2312" pitchFamily="49" charset="-122"/>
              </a:rPr>
              <a:t>p</a:t>
            </a:r>
            <a:r>
              <a:rPr lang="zh-CN" altLang="zh-CN" sz="2700" dirty="0">
                <a:solidFill>
                  <a:srgbClr val="002B80"/>
                </a:solidFill>
                <a:ea typeface="幼圆" pitchFamily="49" charset="-122"/>
              </a:rPr>
              <a:t>可</a:t>
            </a:r>
            <a:r>
              <a:rPr lang="zh-CN" altLang="zh-CN" sz="2700" dirty="0">
                <a:solidFill>
                  <a:srgbClr val="002B80"/>
                </a:solidFill>
                <a:latin typeface="楷体_GB2312" pitchFamily="49" charset="-122"/>
                <a:ea typeface="幼圆" pitchFamily="49" charset="-122"/>
              </a:rPr>
              <a:t>为小于等于</a:t>
            </a:r>
            <a:r>
              <a:rPr lang="en-US" altLang="zh-CN" sz="2700" dirty="0">
                <a:solidFill>
                  <a:srgbClr val="002B80"/>
                </a:solidFill>
                <a:ea typeface="楷体_GB2312" pitchFamily="49" charset="-122"/>
              </a:rPr>
              <a:t>m</a:t>
            </a:r>
            <a:r>
              <a:rPr lang="zh-CN" altLang="zh-CN" sz="2700" dirty="0">
                <a:solidFill>
                  <a:srgbClr val="002B80"/>
                </a:solidFill>
                <a:latin typeface="幼圆" pitchFamily="49" charset="-122"/>
                <a:ea typeface="幼圆" pitchFamily="49" charset="-122"/>
              </a:rPr>
              <a:t>的素数</a:t>
            </a:r>
            <a:r>
              <a:rPr lang="zh-CN" altLang="zh-CN" sz="2700" dirty="0">
                <a:solidFill>
                  <a:srgbClr val="002B80"/>
                </a:solidFill>
                <a:latin typeface="楷体_GB2312" pitchFamily="49" charset="-122"/>
                <a:ea typeface="楷体_GB2312" pitchFamily="49" charset="-122"/>
              </a:rPr>
              <a:t>。</a:t>
            </a:r>
            <a:endParaRPr lang="zh-CN" altLang="en-US" sz="2700" dirty="0">
              <a:solidFill>
                <a:srgbClr val="002B80"/>
              </a:solidFill>
              <a:latin typeface="楷体_GB2312" pitchFamily="49" charset="-122"/>
              <a:ea typeface="楷体_GB2312" pitchFamily="49" charset="-122"/>
            </a:endParaRPr>
          </a:p>
        </p:txBody>
      </p:sp>
      <p:grpSp>
        <p:nvGrpSpPr>
          <p:cNvPr id="10" name="Group 193">
            <a:extLst>
              <a:ext uri="{FF2B5EF4-FFF2-40B4-BE49-F238E27FC236}">
                <a16:creationId xmlns:a16="http://schemas.microsoft.com/office/drawing/2014/main" id="{F8562FA2-E285-AABC-9678-E7C8D0BB2932}"/>
              </a:ext>
            </a:extLst>
          </p:cNvPr>
          <p:cNvGrpSpPr>
            <a:grpSpLocks/>
          </p:cNvGrpSpPr>
          <p:nvPr/>
        </p:nvGrpSpPr>
        <p:grpSpPr bwMode="auto">
          <a:xfrm>
            <a:off x="1076288" y="1007834"/>
            <a:ext cx="3282950" cy="657225"/>
            <a:chOff x="432" y="720"/>
            <a:chExt cx="2068" cy="414"/>
          </a:xfrm>
        </p:grpSpPr>
        <p:sp>
          <p:nvSpPr>
            <p:cNvPr id="11" name="AutoShape 190">
              <a:extLst>
                <a:ext uri="{FF2B5EF4-FFF2-40B4-BE49-F238E27FC236}">
                  <a16:creationId xmlns:a16="http://schemas.microsoft.com/office/drawing/2014/main" id="{3398D991-38F9-4F68-8699-99C633A63A78}"/>
                </a:ext>
              </a:extLst>
            </p:cNvPr>
            <p:cNvSpPr>
              <a:spLocks noChangeArrowheads="1"/>
            </p:cNvSpPr>
            <p:nvPr/>
          </p:nvSpPr>
          <p:spPr bwMode="auto">
            <a:xfrm>
              <a:off x="432" y="720"/>
              <a:ext cx="2016" cy="414"/>
            </a:xfrm>
            <a:prstGeom prst="cloudCallout">
              <a:avLst>
                <a:gd name="adj1" fmla="val 3653"/>
                <a:gd name="adj2" fmla="val 27086"/>
              </a:avLst>
            </a:prstGeom>
            <a:ln>
              <a:headEnd type="none" w="sm" len="sm"/>
              <a:tailEnd type="none" w="sm" len="sm"/>
            </a:ln>
          </p:spPr>
          <p:style>
            <a:lnRef idx="1">
              <a:schemeClr val="accent2"/>
            </a:lnRef>
            <a:fillRef idx="3">
              <a:schemeClr val="accent2"/>
            </a:fillRef>
            <a:effectRef idx="2">
              <a:schemeClr val="accent2"/>
            </a:effectRef>
            <a:fontRef idx="minor">
              <a:schemeClr val="lt1"/>
            </a:fontRef>
          </p:style>
          <p:txBody>
            <a:bodyPr wrap="none" anchor="ctr"/>
            <a:lstStyle/>
            <a:p>
              <a:pPr algn="ctr"/>
              <a:endParaRPr lang="en-US" altLang="zh-CN" b="0">
                <a:solidFill>
                  <a:srgbClr val="FFFFCC"/>
                </a:solidFill>
              </a:endParaRPr>
            </a:p>
          </p:txBody>
        </p:sp>
        <p:sp>
          <p:nvSpPr>
            <p:cNvPr id="12" name="Text Box 191">
              <a:extLst>
                <a:ext uri="{FF2B5EF4-FFF2-40B4-BE49-F238E27FC236}">
                  <a16:creationId xmlns:a16="http://schemas.microsoft.com/office/drawing/2014/main" id="{106981DF-8059-3565-9B40-C987447E1352}"/>
                </a:ext>
              </a:extLst>
            </p:cNvPr>
            <p:cNvSpPr txBox="1">
              <a:spLocks noChangeArrowheads="1"/>
            </p:cNvSpPr>
            <p:nvPr/>
          </p:nvSpPr>
          <p:spPr bwMode="auto">
            <a:xfrm>
              <a:off x="724" y="724"/>
              <a:ext cx="1776" cy="365"/>
            </a:xfrm>
            <a:prstGeom prst="rect">
              <a:avLst/>
            </a:prstGeom>
            <a:noFill/>
            <a:ln w="12700" cap="sq">
              <a:noFill/>
              <a:miter lim="800000"/>
              <a:headEnd type="none" w="sm" len="sm"/>
              <a:tailEnd type="none" w="sm" len="sm"/>
            </a:ln>
            <a:effectLst/>
          </p:spPr>
          <p:txBody>
            <a:bodyPr>
              <a:spAutoFit/>
            </a:bodyPr>
            <a:lstStyle/>
            <a:p>
              <a:r>
                <a:rPr lang="zh-CN" altLang="en-US" sz="3200" i="1" dirty="0">
                  <a:solidFill>
                    <a:schemeClr val="bg1"/>
                  </a:solidFill>
                  <a:latin typeface="黑体" pitchFamily="49" charset="-122"/>
                  <a:ea typeface="黑体" pitchFamily="49" charset="-122"/>
                </a:rPr>
                <a:t>除留余数法</a:t>
              </a:r>
            </a:p>
          </p:txBody>
        </p:sp>
      </p:grpSp>
      <p:grpSp>
        <p:nvGrpSpPr>
          <p:cNvPr id="13" name="Group 197">
            <a:extLst>
              <a:ext uri="{FF2B5EF4-FFF2-40B4-BE49-F238E27FC236}">
                <a16:creationId xmlns:a16="http://schemas.microsoft.com/office/drawing/2014/main" id="{EE082DD8-E1C4-EBF1-C2A0-F3CC58A43CE2}"/>
              </a:ext>
            </a:extLst>
          </p:cNvPr>
          <p:cNvGrpSpPr>
            <a:grpSpLocks/>
          </p:cNvGrpSpPr>
          <p:nvPr/>
        </p:nvGrpSpPr>
        <p:grpSpPr bwMode="auto">
          <a:xfrm>
            <a:off x="900113" y="3533775"/>
            <a:ext cx="3565525" cy="2209799"/>
            <a:chOff x="567" y="2226"/>
            <a:chExt cx="2246" cy="1392"/>
          </a:xfrm>
        </p:grpSpPr>
        <p:sp>
          <p:nvSpPr>
            <p:cNvPr id="14" name="AutoShape 194">
              <a:extLst>
                <a:ext uri="{FF2B5EF4-FFF2-40B4-BE49-F238E27FC236}">
                  <a16:creationId xmlns:a16="http://schemas.microsoft.com/office/drawing/2014/main" id="{BE2894DE-CB5B-FDAE-B16E-355AE140339E}"/>
                </a:ext>
              </a:extLst>
            </p:cNvPr>
            <p:cNvSpPr>
              <a:spLocks noChangeArrowheads="1"/>
            </p:cNvSpPr>
            <p:nvPr/>
          </p:nvSpPr>
          <p:spPr bwMode="auto">
            <a:xfrm>
              <a:off x="567" y="3279"/>
              <a:ext cx="2179" cy="339"/>
            </a:xfrm>
            <a:prstGeom prst="wedgeRoundRectCallout">
              <a:avLst>
                <a:gd name="adj1" fmla="val 26033"/>
                <a:gd name="adj2" fmla="val -259775"/>
                <a:gd name="adj3" fmla="val 16667"/>
              </a:avLst>
            </a:prstGeom>
            <a:noFill/>
            <a:ln w="53975" cap="sq">
              <a:solidFill>
                <a:schemeClr val="accent1"/>
              </a:solidFill>
              <a:miter lim="800000"/>
              <a:headEnd type="none" w="sm" len="sm"/>
              <a:tailEnd type="none" w="sm" len="sm"/>
            </a:ln>
          </p:spPr>
          <p:txBody>
            <a:bodyPr/>
            <a:lstStyle/>
            <a:p>
              <a:pPr algn="ctr"/>
              <a:endParaRPr lang="zh-CN" altLang="zh-CN">
                <a:solidFill>
                  <a:srgbClr val="FFFFCC"/>
                </a:solidFill>
              </a:endParaRPr>
            </a:p>
          </p:txBody>
        </p:sp>
        <p:sp>
          <p:nvSpPr>
            <p:cNvPr id="15" name="Text Box 195">
              <a:extLst>
                <a:ext uri="{FF2B5EF4-FFF2-40B4-BE49-F238E27FC236}">
                  <a16:creationId xmlns:a16="http://schemas.microsoft.com/office/drawing/2014/main" id="{E1427CE6-AB1D-9288-02FE-488A410AF822}"/>
                </a:ext>
              </a:extLst>
            </p:cNvPr>
            <p:cNvSpPr txBox="1">
              <a:spLocks noChangeArrowheads="1"/>
            </p:cNvSpPr>
            <p:nvPr/>
          </p:nvSpPr>
          <p:spPr bwMode="auto">
            <a:xfrm>
              <a:off x="591" y="3294"/>
              <a:ext cx="2222" cy="291"/>
            </a:xfrm>
            <a:prstGeom prst="rect">
              <a:avLst/>
            </a:prstGeom>
            <a:noFill/>
            <a:ln w="12700" cap="sq">
              <a:noFill/>
              <a:miter lim="800000"/>
              <a:headEnd type="none" w="sm" len="sm"/>
              <a:tailEnd type="none" w="sm" len="sm"/>
            </a:ln>
          </p:spPr>
          <p:txBody>
            <a:bodyPr>
              <a:spAutoFit/>
            </a:bodyPr>
            <a:lstStyle/>
            <a:p>
              <a:r>
                <a:rPr lang="zh-CN" altLang="en-US" sz="2400" dirty="0">
                  <a:solidFill>
                    <a:srgbClr val="7030A0"/>
                  </a:solidFill>
                  <a:ea typeface="幼圆" pitchFamily="49" charset="-122"/>
                </a:rPr>
                <a:t>散列地址范围</a:t>
              </a:r>
              <a:r>
                <a:rPr lang="en-US" altLang="zh-CN" sz="2400" dirty="0">
                  <a:solidFill>
                    <a:srgbClr val="7030A0"/>
                  </a:solidFill>
                  <a:ea typeface="幼圆" pitchFamily="49" charset="-122"/>
                </a:rPr>
                <a:t>[</a:t>
              </a:r>
              <a:r>
                <a:rPr lang="en-US" altLang="zh-CN" sz="2400" dirty="0">
                  <a:solidFill>
                    <a:srgbClr val="7030A0"/>
                  </a:solidFill>
                </a:rPr>
                <a:t>0..m</a:t>
              </a:r>
              <a:r>
                <a:rPr lang="en-US" altLang="zh-CN" sz="2400" dirty="0">
                  <a:solidFill>
                    <a:srgbClr val="7030A0"/>
                  </a:solidFill>
                  <a:latin typeface="宋体" charset="-122"/>
                </a:rPr>
                <a:t>-</a:t>
              </a:r>
              <a:r>
                <a:rPr lang="en-US" altLang="zh-CN" sz="2400" dirty="0">
                  <a:solidFill>
                    <a:srgbClr val="7030A0"/>
                  </a:solidFill>
                </a:rPr>
                <a:t>1]</a:t>
              </a:r>
            </a:p>
          </p:txBody>
        </p:sp>
        <p:sp>
          <p:nvSpPr>
            <p:cNvPr id="16" name="Freeform 196">
              <a:extLst>
                <a:ext uri="{FF2B5EF4-FFF2-40B4-BE49-F238E27FC236}">
                  <a16:creationId xmlns:a16="http://schemas.microsoft.com/office/drawing/2014/main" id="{2F9D1500-7A2C-9AA2-0268-DE2FB009FB5E}"/>
                </a:ext>
              </a:extLst>
            </p:cNvPr>
            <p:cNvSpPr>
              <a:spLocks/>
            </p:cNvSpPr>
            <p:nvPr/>
          </p:nvSpPr>
          <p:spPr bwMode="auto">
            <a:xfrm>
              <a:off x="2032" y="2226"/>
              <a:ext cx="272" cy="334"/>
            </a:xfrm>
            <a:prstGeom prst="ellipse">
              <a:avLst/>
            </a:prstGeom>
            <a:noFill/>
            <a:ln w="38100" cap="sq" cmpd="sng">
              <a:solidFill>
                <a:srgbClr val="FF0000"/>
              </a:solidFill>
              <a:prstDash val="solid"/>
              <a:round/>
              <a:headEnd type="none" w="sm" len="sm"/>
              <a:tailEnd type="none" w="sm" len="sm"/>
            </a:ln>
          </p:spPr>
          <p:txBody>
            <a:bodyPr/>
            <a:lstStyle/>
            <a:p>
              <a:endParaRPr lang="zh-CN" altLang="en-US"/>
            </a:p>
          </p:txBody>
        </p:sp>
      </p:grpSp>
    </p:spTree>
    <p:extLst>
      <p:ext uri="{BB962C8B-B14F-4D97-AF65-F5344CB8AC3E}">
        <p14:creationId xmlns:p14="http://schemas.microsoft.com/office/powerpoint/2010/main" val="3272275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arn(inVertical)">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down)">
                                      <p:cBhvr>
                                        <p:cTn id="1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E5C9E4F2-CB20-A934-EBFE-1F7053D5335E}"/>
              </a:ext>
            </a:extLst>
          </p:cNvPr>
          <p:cNvSpPr>
            <a:spLocks noGrp="1"/>
          </p:cNvSpPr>
          <p:nvPr>
            <p:ph type="dt" sz="half" idx="10"/>
          </p:nvPr>
        </p:nvSpPr>
        <p:spPr/>
        <p:txBody>
          <a:bodyPr/>
          <a:lstStyle/>
          <a:p>
            <a:pPr>
              <a:defRPr/>
            </a:pPr>
            <a:fld id="{72795A5C-ABA9-164F-9A37-0CFC1B48C772}" type="datetime1">
              <a:rPr lang="en-US" altLang="zh-CN" smtClean="0"/>
              <a:t>6/9/22</a:t>
            </a:fld>
            <a:endParaRPr lang="en-US" altLang="zh-CN" dirty="0"/>
          </a:p>
        </p:txBody>
      </p:sp>
      <p:sp>
        <p:nvSpPr>
          <p:cNvPr id="5" name="灯片编号占位符 4">
            <a:extLst>
              <a:ext uri="{FF2B5EF4-FFF2-40B4-BE49-F238E27FC236}">
                <a16:creationId xmlns:a16="http://schemas.microsoft.com/office/drawing/2014/main" id="{B0D678F3-58B0-CE6F-72EA-8433110F9632}"/>
              </a:ext>
            </a:extLst>
          </p:cNvPr>
          <p:cNvSpPr>
            <a:spLocks noGrp="1"/>
          </p:cNvSpPr>
          <p:nvPr>
            <p:ph type="sldNum" sz="quarter" idx="12"/>
          </p:nvPr>
        </p:nvSpPr>
        <p:spPr/>
        <p:txBody>
          <a:bodyPr/>
          <a:lstStyle/>
          <a:p>
            <a:pPr>
              <a:defRPr/>
            </a:pPr>
            <a:fld id="{4FF538FA-A287-4FBD-9703-6DB9C5344803}" type="slidenum">
              <a:rPr lang="zh-CN" altLang="en-US" smtClean="0"/>
              <a:t>7</a:t>
            </a:fld>
            <a:endParaRPr lang="en-US" altLang="zh-CN" dirty="0"/>
          </a:p>
        </p:txBody>
      </p:sp>
      <p:grpSp>
        <p:nvGrpSpPr>
          <p:cNvPr id="6" name="Group 73">
            <a:extLst>
              <a:ext uri="{FF2B5EF4-FFF2-40B4-BE49-F238E27FC236}">
                <a16:creationId xmlns:a16="http://schemas.microsoft.com/office/drawing/2014/main" id="{C734319C-B16E-B2A6-9B00-D85D8B1F1CCF}"/>
              </a:ext>
            </a:extLst>
          </p:cNvPr>
          <p:cNvGrpSpPr>
            <a:grpSpLocks/>
          </p:cNvGrpSpPr>
          <p:nvPr/>
        </p:nvGrpSpPr>
        <p:grpSpPr bwMode="auto">
          <a:xfrm>
            <a:off x="644260" y="277788"/>
            <a:ext cx="3100387" cy="609600"/>
            <a:chOff x="336" y="144"/>
            <a:chExt cx="1953" cy="384"/>
          </a:xfrm>
        </p:grpSpPr>
        <p:sp>
          <p:nvSpPr>
            <p:cNvPr id="7" name="Rectangle 17">
              <a:extLst>
                <a:ext uri="{FF2B5EF4-FFF2-40B4-BE49-F238E27FC236}">
                  <a16:creationId xmlns:a16="http://schemas.microsoft.com/office/drawing/2014/main" id="{4A2DD5E4-BD8C-B034-DFE6-19CFCA98DDC3}"/>
                </a:ext>
              </a:extLst>
            </p:cNvPr>
            <p:cNvSpPr>
              <a:spLocks noChangeArrowheads="1"/>
            </p:cNvSpPr>
            <p:nvPr/>
          </p:nvSpPr>
          <p:spPr bwMode="auto">
            <a:xfrm>
              <a:off x="336" y="144"/>
              <a:ext cx="1824" cy="384"/>
            </a:xfrm>
            <a:prstGeom prst="rect">
              <a:avLst/>
            </a:prstGeom>
            <a:solidFill>
              <a:schemeClr val="accent4">
                <a:lumMod val="20000"/>
                <a:lumOff val="80000"/>
              </a:schemeClr>
            </a:solidFill>
            <a:ln w="12700" cap="sq">
              <a:noFill/>
              <a:miter lim="800000"/>
              <a:headEnd type="none" w="sm" len="sm"/>
              <a:tailEnd type="none" w="sm" len="sm"/>
            </a:ln>
            <a:effectLst>
              <a:outerShdw dist="107763" dir="2700000" algn="ctr" rotWithShape="0">
                <a:srgbClr val="969696"/>
              </a:outerShdw>
            </a:effectLst>
          </p:spPr>
          <p:txBody>
            <a:bodyPr wrap="none" anchor="ctr"/>
            <a:lstStyle/>
            <a:p>
              <a:endParaRPr lang="zh-CN" altLang="en-US"/>
            </a:p>
          </p:txBody>
        </p:sp>
        <p:sp>
          <p:nvSpPr>
            <p:cNvPr id="8" name="Rectangle 18">
              <a:extLst>
                <a:ext uri="{FF2B5EF4-FFF2-40B4-BE49-F238E27FC236}">
                  <a16:creationId xmlns:a16="http://schemas.microsoft.com/office/drawing/2014/main" id="{67D4E1BF-40DF-D167-AA9F-F6353134EC4F}"/>
                </a:ext>
              </a:extLst>
            </p:cNvPr>
            <p:cNvSpPr>
              <a:spLocks noChangeArrowheads="1"/>
            </p:cNvSpPr>
            <p:nvPr/>
          </p:nvSpPr>
          <p:spPr bwMode="auto">
            <a:xfrm>
              <a:off x="465" y="152"/>
              <a:ext cx="1824" cy="365"/>
            </a:xfrm>
            <a:prstGeom prst="rect">
              <a:avLst/>
            </a:prstGeom>
            <a:noFill/>
            <a:ln w="12700" cap="sq">
              <a:noFill/>
              <a:miter lim="800000"/>
              <a:headEnd type="none" w="sm" len="sm"/>
              <a:tailEnd type="none" w="sm" len="sm"/>
            </a:ln>
            <a:effectLst/>
          </p:spPr>
          <p:txBody>
            <a:bodyPr>
              <a:spAutoFit/>
            </a:bodyPr>
            <a:lstStyle/>
            <a:p>
              <a:r>
                <a:rPr lang="zh-CN" altLang="en-US" sz="3200" dirty="0">
                  <a:solidFill>
                    <a:srgbClr val="264AA5"/>
                  </a:solidFill>
                  <a:latin typeface="黑体" pitchFamily="49" charset="-122"/>
                  <a:ea typeface="黑体" pitchFamily="49" charset="-122"/>
                </a:rPr>
                <a:t>一</a:t>
              </a:r>
              <a:r>
                <a:rPr lang="en-US" altLang="zh-CN" sz="3200" dirty="0">
                  <a:solidFill>
                    <a:srgbClr val="264AA5"/>
                  </a:solidFill>
                  <a:latin typeface="黑体" pitchFamily="49" charset="-122"/>
                  <a:ea typeface="黑体" pitchFamily="49" charset="-122"/>
                </a:rPr>
                <a:t>.</a:t>
              </a:r>
              <a:r>
                <a:rPr lang="zh-CN" altLang="en-US" sz="3200" dirty="0">
                  <a:solidFill>
                    <a:srgbClr val="264AA5"/>
                  </a:solidFill>
                  <a:latin typeface="黑体" pitchFamily="49" charset="-122"/>
                  <a:ea typeface="黑体" pitchFamily="49" charset="-122"/>
                </a:rPr>
                <a:t>名词术语</a:t>
              </a:r>
              <a:endParaRPr lang="en-US" sz="3200" dirty="0">
                <a:solidFill>
                  <a:srgbClr val="264AA5"/>
                </a:solidFill>
                <a:latin typeface="黑体" pitchFamily="49" charset="-122"/>
                <a:ea typeface="黑体" pitchFamily="49" charset="-122"/>
              </a:endParaRPr>
            </a:p>
          </p:txBody>
        </p:sp>
      </p:grpSp>
      <p:grpSp>
        <p:nvGrpSpPr>
          <p:cNvPr id="9" name="Group 78">
            <a:extLst>
              <a:ext uri="{FF2B5EF4-FFF2-40B4-BE49-F238E27FC236}">
                <a16:creationId xmlns:a16="http://schemas.microsoft.com/office/drawing/2014/main" id="{02287C0A-2BD1-D197-294E-D2F35BF9C0BC}"/>
              </a:ext>
            </a:extLst>
          </p:cNvPr>
          <p:cNvGrpSpPr>
            <a:grpSpLocks/>
          </p:cNvGrpSpPr>
          <p:nvPr/>
        </p:nvGrpSpPr>
        <p:grpSpPr bwMode="auto">
          <a:xfrm>
            <a:off x="1913467" y="1066800"/>
            <a:ext cx="5357812" cy="2125662"/>
            <a:chOff x="1093" y="672"/>
            <a:chExt cx="3375" cy="1339"/>
          </a:xfrm>
        </p:grpSpPr>
        <p:sp>
          <p:nvSpPr>
            <p:cNvPr id="10" name="Rectangle 32">
              <a:extLst>
                <a:ext uri="{FF2B5EF4-FFF2-40B4-BE49-F238E27FC236}">
                  <a16:creationId xmlns:a16="http://schemas.microsoft.com/office/drawing/2014/main" id="{729A5BDE-96D8-CC0E-8C27-26511411FAF4}"/>
                </a:ext>
              </a:extLst>
            </p:cNvPr>
            <p:cNvSpPr>
              <a:spLocks noChangeArrowheads="1"/>
            </p:cNvSpPr>
            <p:nvPr/>
          </p:nvSpPr>
          <p:spPr bwMode="auto">
            <a:xfrm>
              <a:off x="3312" y="892"/>
              <a:ext cx="994" cy="216"/>
            </a:xfrm>
            <a:prstGeom prst="rect">
              <a:avLst/>
            </a:prstGeom>
            <a:noFill/>
            <a:ln w="12700" cap="sq">
              <a:noFill/>
              <a:miter lim="800000"/>
              <a:headEnd type="none" w="sm" len="sm"/>
              <a:tailEnd type="none" w="sm" len="sm"/>
            </a:ln>
          </p:spPr>
          <p:txBody>
            <a:bodyPr wrap="none" anchor="ctr"/>
            <a:lstStyle/>
            <a:p>
              <a:r>
                <a:rPr lang="en-US" altLang="zh-CN" sz="2300" dirty="0">
                  <a:solidFill>
                    <a:srgbClr val="000099"/>
                  </a:solidFill>
                </a:rPr>
                <a:t>     ……</a:t>
              </a:r>
              <a:endParaRPr lang="en-US" altLang="zh-CN" sz="2300" b="0" dirty="0">
                <a:solidFill>
                  <a:srgbClr val="000099"/>
                </a:solidFill>
              </a:endParaRPr>
            </a:p>
          </p:txBody>
        </p:sp>
        <p:sp>
          <p:nvSpPr>
            <p:cNvPr id="11" name="Line 33">
              <a:extLst>
                <a:ext uri="{FF2B5EF4-FFF2-40B4-BE49-F238E27FC236}">
                  <a16:creationId xmlns:a16="http://schemas.microsoft.com/office/drawing/2014/main" id="{A00843B2-8A75-6477-C0EE-0C864F4F2657}"/>
                </a:ext>
              </a:extLst>
            </p:cNvPr>
            <p:cNvSpPr>
              <a:spLocks noChangeShapeType="1"/>
            </p:cNvSpPr>
            <p:nvPr/>
          </p:nvSpPr>
          <p:spPr bwMode="auto">
            <a:xfrm>
              <a:off x="1200" y="903"/>
              <a:ext cx="3216" cy="0"/>
            </a:xfrm>
            <a:prstGeom prst="line">
              <a:avLst/>
            </a:prstGeom>
            <a:noFill/>
            <a:ln w="22225" cap="sq">
              <a:solidFill>
                <a:schemeClr val="bg1"/>
              </a:solidFill>
              <a:round/>
              <a:headEnd/>
              <a:tailEnd/>
            </a:ln>
          </p:spPr>
          <p:txBody>
            <a:bodyPr wrap="none" anchor="ctr"/>
            <a:lstStyle/>
            <a:p>
              <a:endParaRPr lang="zh-CN" altLang="en-US"/>
            </a:p>
          </p:txBody>
        </p:sp>
        <p:sp>
          <p:nvSpPr>
            <p:cNvPr id="12" name="Line 34">
              <a:extLst>
                <a:ext uri="{FF2B5EF4-FFF2-40B4-BE49-F238E27FC236}">
                  <a16:creationId xmlns:a16="http://schemas.microsoft.com/office/drawing/2014/main" id="{25BE3446-1956-B6E3-3972-9A493E56EBE9}"/>
                </a:ext>
              </a:extLst>
            </p:cNvPr>
            <p:cNvSpPr>
              <a:spLocks noChangeShapeType="1"/>
            </p:cNvSpPr>
            <p:nvPr/>
          </p:nvSpPr>
          <p:spPr bwMode="auto">
            <a:xfrm>
              <a:off x="1200" y="1132"/>
              <a:ext cx="3216" cy="0"/>
            </a:xfrm>
            <a:prstGeom prst="line">
              <a:avLst/>
            </a:prstGeom>
            <a:noFill/>
            <a:ln w="22225" cap="sq">
              <a:solidFill>
                <a:schemeClr val="bg1"/>
              </a:solidFill>
              <a:round/>
              <a:headEnd/>
              <a:tailEnd/>
            </a:ln>
          </p:spPr>
          <p:txBody>
            <a:bodyPr wrap="none" anchor="ctr"/>
            <a:lstStyle/>
            <a:p>
              <a:endParaRPr lang="zh-CN" altLang="en-US"/>
            </a:p>
          </p:txBody>
        </p:sp>
        <p:sp>
          <p:nvSpPr>
            <p:cNvPr id="13" name="Line 35">
              <a:extLst>
                <a:ext uri="{FF2B5EF4-FFF2-40B4-BE49-F238E27FC236}">
                  <a16:creationId xmlns:a16="http://schemas.microsoft.com/office/drawing/2014/main" id="{44BB08CD-3EA8-808C-A5EA-F3B953E96069}"/>
                </a:ext>
              </a:extLst>
            </p:cNvPr>
            <p:cNvSpPr>
              <a:spLocks noChangeShapeType="1"/>
            </p:cNvSpPr>
            <p:nvPr/>
          </p:nvSpPr>
          <p:spPr bwMode="auto">
            <a:xfrm>
              <a:off x="1200" y="1335"/>
              <a:ext cx="3216" cy="0"/>
            </a:xfrm>
            <a:prstGeom prst="line">
              <a:avLst/>
            </a:prstGeom>
            <a:noFill/>
            <a:ln w="22225" cap="sq">
              <a:solidFill>
                <a:schemeClr val="bg1"/>
              </a:solidFill>
              <a:round/>
              <a:headEnd/>
              <a:tailEnd/>
            </a:ln>
          </p:spPr>
          <p:txBody>
            <a:bodyPr wrap="none" anchor="ctr"/>
            <a:lstStyle/>
            <a:p>
              <a:endParaRPr lang="zh-CN" altLang="en-US"/>
            </a:p>
          </p:txBody>
        </p:sp>
        <p:sp>
          <p:nvSpPr>
            <p:cNvPr id="14" name="Line 36">
              <a:extLst>
                <a:ext uri="{FF2B5EF4-FFF2-40B4-BE49-F238E27FC236}">
                  <a16:creationId xmlns:a16="http://schemas.microsoft.com/office/drawing/2014/main" id="{DAC09305-41DE-7EE9-F209-BFB47D74F0DE}"/>
                </a:ext>
              </a:extLst>
            </p:cNvPr>
            <p:cNvSpPr>
              <a:spLocks noChangeShapeType="1"/>
            </p:cNvSpPr>
            <p:nvPr/>
          </p:nvSpPr>
          <p:spPr bwMode="auto">
            <a:xfrm>
              <a:off x="1200" y="1542"/>
              <a:ext cx="3216" cy="0"/>
            </a:xfrm>
            <a:prstGeom prst="line">
              <a:avLst/>
            </a:prstGeom>
            <a:noFill/>
            <a:ln w="22225" cap="sq">
              <a:solidFill>
                <a:schemeClr val="bg1"/>
              </a:solidFill>
              <a:round/>
              <a:headEnd/>
              <a:tailEnd/>
            </a:ln>
          </p:spPr>
          <p:txBody>
            <a:bodyPr wrap="none" anchor="ctr"/>
            <a:lstStyle/>
            <a:p>
              <a:endParaRPr lang="zh-CN" altLang="en-US"/>
            </a:p>
          </p:txBody>
        </p:sp>
        <p:sp>
          <p:nvSpPr>
            <p:cNvPr id="15" name="Line 37">
              <a:extLst>
                <a:ext uri="{FF2B5EF4-FFF2-40B4-BE49-F238E27FC236}">
                  <a16:creationId xmlns:a16="http://schemas.microsoft.com/office/drawing/2014/main" id="{C509D7A6-AF26-6052-9EC3-CFD82A3230A5}"/>
                </a:ext>
              </a:extLst>
            </p:cNvPr>
            <p:cNvSpPr>
              <a:spLocks noChangeShapeType="1"/>
            </p:cNvSpPr>
            <p:nvPr/>
          </p:nvSpPr>
          <p:spPr bwMode="auto">
            <a:xfrm>
              <a:off x="1200" y="1764"/>
              <a:ext cx="3216" cy="0"/>
            </a:xfrm>
            <a:prstGeom prst="line">
              <a:avLst/>
            </a:prstGeom>
            <a:noFill/>
            <a:ln w="22225" cap="sq">
              <a:solidFill>
                <a:schemeClr val="bg1"/>
              </a:solidFill>
              <a:round/>
              <a:headEnd/>
              <a:tailEnd/>
            </a:ln>
          </p:spPr>
          <p:txBody>
            <a:bodyPr wrap="none" anchor="ctr"/>
            <a:lstStyle/>
            <a:p>
              <a:endParaRPr lang="zh-CN" altLang="en-US"/>
            </a:p>
          </p:txBody>
        </p:sp>
        <p:sp>
          <p:nvSpPr>
            <p:cNvPr id="16" name="Line 38">
              <a:extLst>
                <a:ext uri="{FF2B5EF4-FFF2-40B4-BE49-F238E27FC236}">
                  <a16:creationId xmlns:a16="http://schemas.microsoft.com/office/drawing/2014/main" id="{6F2D3637-E5F3-F500-8D8A-9D791B965568}"/>
                </a:ext>
              </a:extLst>
            </p:cNvPr>
            <p:cNvSpPr>
              <a:spLocks noChangeShapeType="1"/>
            </p:cNvSpPr>
            <p:nvPr/>
          </p:nvSpPr>
          <p:spPr bwMode="auto">
            <a:xfrm>
              <a:off x="1200" y="1974"/>
              <a:ext cx="3216" cy="0"/>
            </a:xfrm>
            <a:prstGeom prst="line">
              <a:avLst/>
            </a:prstGeom>
            <a:noFill/>
            <a:ln w="22225" cap="sq">
              <a:solidFill>
                <a:schemeClr val="bg1"/>
              </a:solidFill>
              <a:round/>
              <a:headEnd/>
              <a:tailEnd/>
            </a:ln>
          </p:spPr>
          <p:txBody>
            <a:bodyPr wrap="none" anchor="ctr"/>
            <a:lstStyle/>
            <a:p>
              <a:endParaRPr lang="zh-CN" altLang="en-US"/>
            </a:p>
          </p:txBody>
        </p:sp>
        <p:sp>
          <p:nvSpPr>
            <p:cNvPr id="17" name="Line 39">
              <a:extLst>
                <a:ext uri="{FF2B5EF4-FFF2-40B4-BE49-F238E27FC236}">
                  <a16:creationId xmlns:a16="http://schemas.microsoft.com/office/drawing/2014/main" id="{299E03BF-4430-75AB-635D-461DC20E01AD}"/>
                </a:ext>
              </a:extLst>
            </p:cNvPr>
            <p:cNvSpPr>
              <a:spLocks noChangeShapeType="1"/>
            </p:cNvSpPr>
            <p:nvPr/>
          </p:nvSpPr>
          <p:spPr bwMode="auto">
            <a:xfrm>
              <a:off x="1200" y="907"/>
              <a:ext cx="0" cy="1056"/>
            </a:xfrm>
            <a:prstGeom prst="line">
              <a:avLst/>
            </a:prstGeom>
            <a:noFill/>
            <a:ln w="25400" cap="sq">
              <a:solidFill>
                <a:schemeClr val="bg1"/>
              </a:solidFill>
              <a:round/>
              <a:headEnd/>
              <a:tailEnd/>
            </a:ln>
          </p:spPr>
          <p:txBody>
            <a:bodyPr wrap="none" anchor="ctr"/>
            <a:lstStyle/>
            <a:p>
              <a:endParaRPr lang="zh-CN" altLang="en-US"/>
            </a:p>
          </p:txBody>
        </p:sp>
        <p:sp>
          <p:nvSpPr>
            <p:cNvPr id="18" name="Line 40">
              <a:extLst>
                <a:ext uri="{FF2B5EF4-FFF2-40B4-BE49-F238E27FC236}">
                  <a16:creationId xmlns:a16="http://schemas.microsoft.com/office/drawing/2014/main" id="{8150BA68-1B15-ED30-6AC4-1847B4957F8D}"/>
                </a:ext>
              </a:extLst>
            </p:cNvPr>
            <p:cNvSpPr>
              <a:spLocks noChangeShapeType="1"/>
            </p:cNvSpPr>
            <p:nvPr/>
          </p:nvSpPr>
          <p:spPr bwMode="auto">
            <a:xfrm>
              <a:off x="1872" y="914"/>
              <a:ext cx="0" cy="1056"/>
            </a:xfrm>
            <a:prstGeom prst="line">
              <a:avLst/>
            </a:prstGeom>
            <a:noFill/>
            <a:ln w="22225" cap="sq">
              <a:solidFill>
                <a:schemeClr val="bg1"/>
              </a:solidFill>
              <a:round/>
              <a:headEnd/>
              <a:tailEnd/>
            </a:ln>
          </p:spPr>
          <p:txBody>
            <a:bodyPr wrap="none" anchor="ctr"/>
            <a:lstStyle/>
            <a:p>
              <a:endParaRPr lang="zh-CN" altLang="en-US"/>
            </a:p>
          </p:txBody>
        </p:sp>
        <p:sp>
          <p:nvSpPr>
            <p:cNvPr id="19" name="Line 41">
              <a:extLst>
                <a:ext uri="{FF2B5EF4-FFF2-40B4-BE49-F238E27FC236}">
                  <a16:creationId xmlns:a16="http://schemas.microsoft.com/office/drawing/2014/main" id="{7F00893E-0E16-9FA8-F547-45ABDE2D16BD}"/>
                </a:ext>
              </a:extLst>
            </p:cNvPr>
            <p:cNvSpPr>
              <a:spLocks noChangeShapeType="1"/>
            </p:cNvSpPr>
            <p:nvPr/>
          </p:nvSpPr>
          <p:spPr bwMode="auto">
            <a:xfrm>
              <a:off x="2544" y="914"/>
              <a:ext cx="0" cy="1056"/>
            </a:xfrm>
            <a:prstGeom prst="line">
              <a:avLst/>
            </a:prstGeom>
            <a:noFill/>
            <a:ln w="22225" cap="sq">
              <a:solidFill>
                <a:schemeClr val="bg1"/>
              </a:solidFill>
              <a:round/>
              <a:headEnd/>
              <a:tailEnd/>
            </a:ln>
          </p:spPr>
          <p:txBody>
            <a:bodyPr wrap="none" anchor="ctr"/>
            <a:lstStyle/>
            <a:p>
              <a:endParaRPr lang="zh-CN" altLang="en-US"/>
            </a:p>
          </p:txBody>
        </p:sp>
        <p:sp>
          <p:nvSpPr>
            <p:cNvPr id="20" name="Line 42">
              <a:extLst>
                <a:ext uri="{FF2B5EF4-FFF2-40B4-BE49-F238E27FC236}">
                  <a16:creationId xmlns:a16="http://schemas.microsoft.com/office/drawing/2014/main" id="{166B0652-D566-83EA-6992-0D9E490DCD02}"/>
                </a:ext>
              </a:extLst>
            </p:cNvPr>
            <p:cNvSpPr>
              <a:spLocks noChangeShapeType="1"/>
            </p:cNvSpPr>
            <p:nvPr/>
          </p:nvSpPr>
          <p:spPr bwMode="auto">
            <a:xfrm>
              <a:off x="2899" y="918"/>
              <a:ext cx="0" cy="1056"/>
            </a:xfrm>
            <a:prstGeom prst="line">
              <a:avLst/>
            </a:prstGeom>
            <a:noFill/>
            <a:ln w="22225" cap="sq">
              <a:solidFill>
                <a:schemeClr val="bg1"/>
              </a:solidFill>
              <a:round/>
              <a:headEnd/>
              <a:tailEnd/>
            </a:ln>
          </p:spPr>
          <p:txBody>
            <a:bodyPr wrap="none" anchor="ctr"/>
            <a:lstStyle/>
            <a:p>
              <a:endParaRPr lang="zh-CN" altLang="en-US"/>
            </a:p>
          </p:txBody>
        </p:sp>
        <p:sp>
          <p:nvSpPr>
            <p:cNvPr id="21" name="Line 43">
              <a:extLst>
                <a:ext uri="{FF2B5EF4-FFF2-40B4-BE49-F238E27FC236}">
                  <a16:creationId xmlns:a16="http://schemas.microsoft.com/office/drawing/2014/main" id="{700E838A-91CD-65E7-ED97-7B76A1C23AF0}"/>
                </a:ext>
              </a:extLst>
            </p:cNvPr>
            <p:cNvSpPr>
              <a:spLocks noChangeShapeType="1"/>
            </p:cNvSpPr>
            <p:nvPr/>
          </p:nvSpPr>
          <p:spPr bwMode="auto">
            <a:xfrm>
              <a:off x="3264" y="918"/>
              <a:ext cx="0" cy="1056"/>
            </a:xfrm>
            <a:prstGeom prst="line">
              <a:avLst/>
            </a:prstGeom>
            <a:noFill/>
            <a:ln w="22225" cap="sq">
              <a:solidFill>
                <a:schemeClr val="bg1"/>
              </a:solidFill>
              <a:round/>
              <a:headEnd/>
              <a:tailEnd/>
            </a:ln>
          </p:spPr>
          <p:txBody>
            <a:bodyPr wrap="none" anchor="ctr"/>
            <a:lstStyle/>
            <a:p>
              <a:endParaRPr lang="zh-CN" altLang="en-US"/>
            </a:p>
          </p:txBody>
        </p:sp>
        <p:sp>
          <p:nvSpPr>
            <p:cNvPr id="22" name="Line 44">
              <a:extLst>
                <a:ext uri="{FF2B5EF4-FFF2-40B4-BE49-F238E27FC236}">
                  <a16:creationId xmlns:a16="http://schemas.microsoft.com/office/drawing/2014/main" id="{B03BA12E-5D0F-72F4-80EC-FE67C40F00E1}"/>
                </a:ext>
              </a:extLst>
            </p:cNvPr>
            <p:cNvSpPr>
              <a:spLocks noChangeShapeType="1"/>
            </p:cNvSpPr>
            <p:nvPr/>
          </p:nvSpPr>
          <p:spPr bwMode="auto">
            <a:xfrm>
              <a:off x="4416" y="903"/>
              <a:ext cx="0" cy="1056"/>
            </a:xfrm>
            <a:prstGeom prst="line">
              <a:avLst/>
            </a:prstGeom>
            <a:noFill/>
            <a:ln w="25400" cap="sq">
              <a:solidFill>
                <a:schemeClr val="bg1"/>
              </a:solidFill>
              <a:round/>
              <a:headEnd/>
              <a:tailEnd/>
            </a:ln>
          </p:spPr>
          <p:txBody>
            <a:bodyPr wrap="none" anchor="ctr"/>
            <a:lstStyle/>
            <a:p>
              <a:endParaRPr lang="zh-CN" altLang="en-US"/>
            </a:p>
          </p:txBody>
        </p:sp>
        <p:sp>
          <p:nvSpPr>
            <p:cNvPr id="23" name="Text Box 45">
              <a:extLst>
                <a:ext uri="{FF2B5EF4-FFF2-40B4-BE49-F238E27FC236}">
                  <a16:creationId xmlns:a16="http://schemas.microsoft.com/office/drawing/2014/main" id="{2B484809-8039-72D5-F477-618B09D54B58}"/>
                </a:ext>
              </a:extLst>
            </p:cNvPr>
            <p:cNvSpPr txBox="1">
              <a:spLocks noChangeArrowheads="1"/>
            </p:cNvSpPr>
            <p:nvPr/>
          </p:nvSpPr>
          <p:spPr bwMode="auto">
            <a:xfrm>
              <a:off x="1270" y="672"/>
              <a:ext cx="3198" cy="231"/>
            </a:xfrm>
            <a:prstGeom prst="rect">
              <a:avLst/>
            </a:prstGeom>
            <a:noFill/>
            <a:ln w="12700" cap="sq">
              <a:noFill/>
              <a:miter lim="800000"/>
              <a:headEnd/>
              <a:tailEnd/>
            </a:ln>
          </p:spPr>
          <p:txBody>
            <a:bodyPr>
              <a:spAutoFit/>
            </a:bodyPr>
            <a:lstStyle/>
            <a:p>
              <a:r>
                <a:rPr lang="zh-CN" altLang="en-US" sz="1800" dirty="0">
                  <a:solidFill>
                    <a:schemeClr val="accent2"/>
                  </a:solidFill>
                  <a:latin typeface="幼圆" pitchFamily="49" charset="-122"/>
                  <a:ea typeface="幼圆" pitchFamily="49" charset="-122"/>
                </a:rPr>
                <a:t>   学 号</a:t>
              </a:r>
              <a:r>
                <a:rPr lang="zh-CN" altLang="en-US" sz="1800" dirty="0">
                  <a:solidFill>
                    <a:schemeClr val="bg1"/>
                  </a:solidFill>
                  <a:latin typeface="幼圆" pitchFamily="49" charset="-122"/>
                  <a:ea typeface="幼圆" pitchFamily="49" charset="-122"/>
                </a:rPr>
                <a:t>     </a:t>
              </a:r>
              <a:r>
                <a:rPr lang="zh-CN" altLang="en-US" sz="1800" dirty="0">
                  <a:solidFill>
                    <a:schemeClr val="accent2"/>
                  </a:solidFill>
                  <a:latin typeface="幼圆" pitchFamily="49" charset="-122"/>
                  <a:ea typeface="幼圆" pitchFamily="49" charset="-122"/>
                </a:rPr>
                <a:t>姓 名</a:t>
              </a:r>
              <a:r>
                <a:rPr lang="zh-CN" altLang="en-US" sz="1800" dirty="0">
                  <a:solidFill>
                    <a:schemeClr val="bg1"/>
                  </a:solidFill>
                  <a:latin typeface="幼圆" pitchFamily="49" charset="-122"/>
                  <a:ea typeface="幼圆" pitchFamily="49" charset="-122"/>
                </a:rPr>
                <a:t>      </a:t>
              </a:r>
              <a:r>
                <a:rPr lang="zh-CN" altLang="en-US" sz="1800" dirty="0">
                  <a:solidFill>
                    <a:schemeClr val="accent2"/>
                  </a:solidFill>
                  <a:latin typeface="幼圆" pitchFamily="49" charset="-122"/>
                  <a:ea typeface="幼圆" pitchFamily="49" charset="-122"/>
                </a:rPr>
                <a:t>性别</a:t>
              </a:r>
              <a:r>
                <a:rPr lang="zh-CN" altLang="en-US" sz="1800" dirty="0">
                  <a:solidFill>
                    <a:schemeClr val="bg1"/>
                  </a:solidFill>
                  <a:latin typeface="幼圆" pitchFamily="49" charset="-122"/>
                  <a:ea typeface="幼圆" pitchFamily="49" charset="-122"/>
                </a:rPr>
                <a:t>  </a:t>
              </a:r>
              <a:r>
                <a:rPr lang="zh-CN" altLang="en-US" sz="1800" dirty="0">
                  <a:solidFill>
                    <a:schemeClr val="accent2"/>
                  </a:solidFill>
                  <a:latin typeface="幼圆" pitchFamily="49" charset="-122"/>
                  <a:ea typeface="幼圆" pitchFamily="49" charset="-122"/>
                </a:rPr>
                <a:t>年龄</a:t>
              </a:r>
              <a:r>
                <a:rPr lang="zh-CN" altLang="en-US" sz="1800" dirty="0">
                  <a:solidFill>
                    <a:schemeClr val="bg1"/>
                  </a:solidFill>
                  <a:latin typeface="幼圆" pitchFamily="49" charset="-122"/>
                  <a:ea typeface="幼圆" pitchFamily="49" charset="-122"/>
                </a:rPr>
                <a:t>          </a:t>
              </a:r>
              <a:r>
                <a:rPr lang="zh-CN" altLang="en-US" sz="1800" dirty="0">
                  <a:solidFill>
                    <a:schemeClr val="accent2"/>
                  </a:solidFill>
                  <a:latin typeface="幼圆" pitchFamily="49" charset="-122"/>
                  <a:ea typeface="幼圆" pitchFamily="49" charset="-122"/>
                </a:rPr>
                <a:t>其 他</a:t>
              </a:r>
            </a:p>
          </p:txBody>
        </p:sp>
        <p:sp>
          <p:nvSpPr>
            <p:cNvPr id="24" name="Rectangle 46">
              <a:extLst>
                <a:ext uri="{FF2B5EF4-FFF2-40B4-BE49-F238E27FC236}">
                  <a16:creationId xmlns:a16="http://schemas.microsoft.com/office/drawing/2014/main" id="{042D431F-2447-9C12-3F42-61E1BB3A5D3C}"/>
                </a:ext>
              </a:extLst>
            </p:cNvPr>
            <p:cNvSpPr>
              <a:spLocks noChangeArrowheads="1"/>
            </p:cNvSpPr>
            <p:nvPr/>
          </p:nvSpPr>
          <p:spPr bwMode="auto">
            <a:xfrm>
              <a:off x="1285" y="892"/>
              <a:ext cx="556" cy="269"/>
            </a:xfrm>
            <a:prstGeom prst="rect">
              <a:avLst/>
            </a:prstGeom>
            <a:noFill/>
            <a:ln w="12700" cap="sq">
              <a:noFill/>
              <a:miter lim="800000"/>
              <a:headEnd/>
              <a:tailEnd/>
            </a:ln>
          </p:spPr>
          <p:txBody>
            <a:bodyPr wrap="none">
              <a:spAutoFit/>
            </a:bodyPr>
            <a:lstStyle/>
            <a:p>
              <a:r>
                <a:rPr lang="en-US" altLang="zh-CN" sz="2200">
                  <a:solidFill>
                    <a:srgbClr val="0000A2"/>
                  </a:solidFill>
                </a:rPr>
                <a:t>99001</a:t>
              </a:r>
            </a:p>
          </p:txBody>
        </p:sp>
        <p:sp>
          <p:nvSpPr>
            <p:cNvPr id="25" name="Rectangle 47">
              <a:extLst>
                <a:ext uri="{FF2B5EF4-FFF2-40B4-BE49-F238E27FC236}">
                  <a16:creationId xmlns:a16="http://schemas.microsoft.com/office/drawing/2014/main" id="{5CB83C58-7FA7-6102-5A99-32339CAEFFEB}"/>
                </a:ext>
              </a:extLst>
            </p:cNvPr>
            <p:cNvSpPr>
              <a:spLocks noChangeArrowheads="1"/>
            </p:cNvSpPr>
            <p:nvPr/>
          </p:nvSpPr>
          <p:spPr bwMode="auto">
            <a:xfrm>
              <a:off x="1281" y="1103"/>
              <a:ext cx="556" cy="269"/>
            </a:xfrm>
            <a:prstGeom prst="rect">
              <a:avLst/>
            </a:prstGeom>
            <a:noFill/>
            <a:ln w="12700" cap="sq">
              <a:noFill/>
              <a:miter lim="800000"/>
              <a:headEnd/>
              <a:tailEnd/>
            </a:ln>
          </p:spPr>
          <p:txBody>
            <a:bodyPr wrap="none">
              <a:spAutoFit/>
            </a:bodyPr>
            <a:lstStyle/>
            <a:p>
              <a:r>
                <a:rPr lang="en-US" altLang="zh-CN" sz="2200">
                  <a:solidFill>
                    <a:srgbClr val="0000A2"/>
                  </a:solidFill>
                </a:rPr>
                <a:t>99002</a:t>
              </a:r>
            </a:p>
          </p:txBody>
        </p:sp>
        <p:sp>
          <p:nvSpPr>
            <p:cNvPr id="26" name="Rectangle 48">
              <a:extLst>
                <a:ext uri="{FF2B5EF4-FFF2-40B4-BE49-F238E27FC236}">
                  <a16:creationId xmlns:a16="http://schemas.microsoft.com/office/drawing/2014/main" id="{20414C76-FC7D-5446-75B0-B2F319EE603D}"/>
                </a:ext>
              </a:extLst>
            </p:cNvPr>
            <p:cNvSpPr>
              <a:spLocks noChangeArrowheads="1"/>
            </p:cNvSpPr>
            <p:nvPr/>
          </p:nvSpPr>
          <p:spPr bwMode="auto">
            <a:xfrm>
              <a:off x="1274" y="1310"/>
              <a:ext cx="556" cy="269"/>
            </a:xfrm>
            <a:prstGeom prst="rect">
              <a:avLst/>
            </a:prstGeom>
            <a:noFill/>
            <a:ln w="12700" cap="sq">
              <a:noFill/>
              <a:miter lim="800000"/>
              <a:headEnd/>
              <a:tailEnd/>
            </a:ln>
          </p:spPr>
          <p:txBody>
            <a:bodyPr wrap="none">
              <a:spAutoFit/>
            </a:bodyPr>
            <a:lstStyle/>
            <a:p>
              <a:r>
                <a:rPr lang="en-US" altLang="zh-CN" sz="2200" dirty="0">
                  <a:solidFill>
                    <a:srgbClr val="0000A2"/>
                  </a:solidFill>
                </a:rPr>
                <a:t>99003</a:t>
              </a:r>
            </a:p>
          </p:txBody>
        </p:sp>
        <p:sp>
          <p:nvSpPr>
            <p:cNvPr id="27" name="Rectangle 49">
              <a:extLst>
                <a:ext uri="{FF2B5EF4-FFF2-40B4-BE49-F238E27FC236}">
                  <a16:creationId xmlns:a16="http://schemas.microsoft.com/office/drawing/2014/main" id="{CD3EE254-449C-22C8-62FB-EA12619766EE}"/>
                </a:ext>
              </a:extLst>
            </p:cNvPr>
            <p:cNvSpPr>
              <a:spLocks noChangeArrowheads="1"/>
            </p:cNvSpPr>
            <p:nvPr/>
          </p:nvSpPr>
          <p:spPr bwMode="auto">
            <a:xfrm>
              <a:off x="1274" y="1723"/>
              <a:ext cx="556" cy="269"/>
            </a:xfrm>
            <a:prstGeom prst="rect">
              <a:avLst/>
            </a:prstGeom>
            <a:noFill/>
            <a:ln w="12700" cap="sq">
              <a:noFill/>
              <a:miter lim="800000"/>
              <a:headEnd/>
              <a:tailEnd/>
            </a:ln>
          </p:spPr>
          <p:txBody>
            <a:bodyPr wrap="none">
              <a:spAutoFit/>
            </a:bodyPr>
            <a:lstStyle/>
            <a:p>
              <a:r>
                <a:rPr lang="en-US" altLang="zh-CN" sz="2200">
                  <a:solidFill>
                    <a:srgbClr val="0000A2"/>
                  </a:solidFill>
                </a:rPr>
                <a:t>99030</a:t>
              </a:r>
            </a:p>
          </p:txBody>
        </p:sp>
        <p:sp>
          <p:nvSpPr>
            <p:cNvPr id="28" name="Rectangle 50">
              <a:extLst>
                <a:ext uri="{FF2B5EF4-FFF2-40B4-BE49-F238E27FC236}">
                  <a16:creationId xmlns:a16="http://schemas.microsoft.com/office/drawing/2014/main" id="{E8093A36-646E-EEF8-759F-712132706647}"/>
                </a:ext>
              </a:extLst>
            </p:cNvPr>
            <p:cNvSpPr>
              <a:spLocks noChangeArrowheads="1"/>
            </p:cNvSpPr>
            <p:nvPr/>
          </p:nvSpPr>
          <p:spPr bwMode="auto">
            <a:xfrm>
              <a:off x="1874" y="886"/>
              <a:ext cx="870" cy="260"/>
            </a:xfrm>
            <a:prstGeom prst="rect">
              <a:avLst/>
            </a:prstGeom>
            <a:noFill/>
            <a:ln w="12700" cap="sq">
              <a:noFill/>
              <a:miter lim="800000"/>
              <a:headEnd/>
              <a:tailEnd/>
            </a:ln>
          </p:spPr>
          <p:txBody>
            <a:bodyPr>
              <a:spAutoFit/>
            </a:bodyPr>
            <a:lstStyle/>
            <a:p>
              <a:r>
                <a:rPr lang="zh-CN" altLang="en-US" sz="2100">
                  <a:solidFill>
                    <a:srgbClr val="0000A2"/>
                  </a:solidFill>
                  <a:latin typeface="幼圆" pitchFamily="49" charset="-122"/>
                  <a:ea typeface="幼圆" pitchFamily="49" charset="-122"/>
                </a:rPr>
                <a:t>张  三</a:t>
              </a:r>
            </a:p>
          </p:txBody>
        </p:sp>
        <p:sp>
          <p:nvSpPr>
            <p:cNvPr id="29" name="Rectangle 51">
              <a:extLst>
                <a:ext uri="{FF2B5EF4-FFF2-40B4-BE49-F238E27FC236}">
                  <a16:creationId xmlns:a16="http://schemas.microsoft.com/office/drawing/2014/main" id="{B2B9F4A7-287F-01DD-815B-87818B2A0DE9}"/>
                </a:ext>
              </a:extLst>
            </p:cNvPr>
            <p:cNvSpPr>
              <a:spLocks noChangeArrowheads="1"/>
            </p:cNvSpPr>
            <p:nvPr/>
          </p:nvSpPr>
          <p:spPr bwMode="auto">
            <a:xfrm>
              <a:off x="1869" y="1095"/>
              <a:ext cx="838" cy="260"/>
            </a:xfrm>
            <a:prstGeom prst="rect">
              <a:avLst/>
            </a:prstGeom>
            <a:noFill/>
            <a:ln w="12700" cap="sq">
              <a:noFill/>
              <a:miter lim="800000"/>
              <a:headEnd/>
              <a:tailEnd/>
            </a:ln>
          </p:spPr>
          <p:txBody>
            <a:bodyPr>
              <a:spAutoFit/>
            </a:bodyPr>
            <a:lstStyle/>
            <a:p>
              <a:r>
                <a:rPr lang="zh-CN" altLang="en-US" sz="2100">
                  <a:solidFill>
                    <a:srgbClr val="0000A2"/>
                  </a:solidFill>
                  <a:latin typeface="幼圆" pitchFamily="49" charset="-122"/>
                  <a:ea typeface="幼圆" pitchFamily="49" charset="-122"/>
                </a:rPr>
                <a:t>李  四</a:t>
              </a:r>
            </a:p>
          </p:txBody>
        </p:sp>
        <p:sp>
          <p:nvSpPr>
            <p:cNvPr id="30" name="Rectangle 52">
              <a:extLst>
                <a:ext uri="{FF2B5EF4-FFF2-40B4-BE49-F238E27FC236}">
                  <a16:creationId xmlns:a16="http://schemas.microsoft.com/office/drawing/2014/main" id="{C3D6181F-0722-54F5-4C73-7C951A014B09}"/>
                </a:ext>
              </a:extLst>
            </p:cNvPr>
            <p:cNvSpPr>
              <a:spLocks noChangeArrowheads="1"/>
            </p:cNvSpPr>
            <p:nvPr/>
          </p:nvSpPr>
          <p:spPr bwMode="auto">
            <a:xfrm>
              <a:off x="1861" y="1302"/>
              <a:ext cx="974" cy="260"/>
            </a:xfrm>
            <a:prstGeom prst="rect">
              <a:avLst/>
            </a:prstGeom>
            <a:noFill/>
            <a:ln w="12700" cap="sq">
              <a:noFill/>
              <a:miter lim="800000"/>
              <a:headEnd/>
              <a:tailEnd/>
            </a:ln>
          </p:spPr>
          <p:txBody>
            <a:bodyPr>
              <a:spAutoFit/>
            </a:bodyPr>
            <a:lstStyle/>
            <a:p>
              <a:r>
                <a:rPr lang="zh-CN" altLang="en-US" sz="2100">
                  <a:solidFill>
                    <a:srgbClr val="0000A2"/>
                  </a:solidFill>
                  <a:latin typeface="幼圆" pitchFamily="49" charset="-122"/>
                  <a:ea typeface="幼圆" pitchFamily="49" charset="-122"/>
                </a:rPr>
                <a:t>王  五</a:t>
              </a:r>
            </a:p>
          </p:txBody>
        </p:sp>
        <p:sp>
          <p:nvSpPr>
            <p:cNvPr id="31" name="Rectangle 53">
              <a:extLst>
                <a:ext uri="{FF2B5EF4-FFF2-40B4-BE49-F238E27FC236}">
                  <a16:creationId xmlns:a16="http://schemas.microsoft.com/office/drawing/2014/main" id="{37B18D92-41E5-73C2-9E41-2C7B7D9A5F49}"/>
                </a:ext>
              </a:extLst>
            </p:cNvPr>
            <p:cNvSpPr>
              <a:spLocks noChangeArrowheads="1"/>
            </p:cNvSpPr>
            <p:nvPr/>
          </p:nvSpPr>
          <p:spPr bwMode="auto">
            <a:xfrm>
              <a:off x="1880" y="1723"/>
              <a:ext cx="827" cy="260"/>
            </a:xfrm>
            <a:prstGeom prst="rect">
              <a:avLst/>
            </a:prstGeom>
            <a:noFill/>
            <a:ln w="12700" cap="sq">
              <a:noFill/>
              <a:miter lim="800000"/>
              <a:headEnd/>
              <a:tailEnd/>
            </a:ln>
          </p:spPr>
          <p:txBody>
            <a:bodyPr>
              <a:spAutoFit/>
            </a:bodyPr>
            <a:lstStyle/>
            <a:p>
              <a:r>
                <a:rPr lang="zh-CN" altLang="en-US" sz="2100">
                  <a:solidFill>
                    <a:srgbClr val="0000A2"/>
                  </a:solidFill>
                  <a:latin typeface="幼圆" pitchFamily="49" charset="-122"/>
                  <a:ea typeface="幼圆" pitchFamily="49" charset="-122"/>
                </a:rPr>
                <a:t>刘  末</a:t>
              </a:r>
            </a:p>
          </p:txBody>
        </p:sp>
        <p:sp>
          <p:nvSpPr>
            <p:cNvPr id="32" name="Rectangle 54">
              <a:extLst>
                <a:ext uri="{FF2B5EF4-FFF2-40B4-BE49-F238E27FC236}">
                  <a16:creationId xmlns:a16="http://schemas.microsoft.com/office/drawing/2014/main" id="{F45C2A44-C7EA-B061-3156-6924D18869C3}"/>
                </a:ext>
              </a:extLst>
            </p:cNvPr>
            <p:cNvSpPr>
              <a:spLocks noChangeArrowheads="1"/>
            </p:cNvSpPr>
            <p:nvPr/>
          </p:nvSpPr>
          <p:spPr bwMode="auto">
            <a:xfrm>
              <a:off x="2581" y="888"/>
              <a:ext cx="344" cy="260"/>
            </a:xfrm>
            <a:prstGeom prst="rect">
              <a:avLst/>
            </a:prstGeom>
            <a:noFill/>
            <a:ln w="12700" cap="sq">
              <a:noFill/>
              <a:miter lim="800000"/>
              <a:headEnd/>
              <a:tailEnd/>
            </a:ln>
          </p:spPr>
          <p:txBody>
            <a:bodyPr>
              <a:spAutoFit/>
            </a:bodyPr>
            <a:lstStyle/>
            <a:p>
              <a:r>
                <a:rPr lang="zh-CN" altLang="en-US" sz="2100">
                  <a:solidFill>
                    <a:srgbClr val="0000A2"/>
                  </a:solidFill>
                  <a:latin typeface="幼圆" pitchFamily="49" charset="-122"/>
                  <a:ea typeface="幼圆" pitchFamily="49" charset="-122"/>
                </a:rPr>
                <a:t>女</a:t>
              </a:r>
            </a:p>
          </p:txBody>
        </p:sp>
        <p:sp>
          <p:nvSpPr>
            <p:cNvPr id="33" name="Rectangle 55">
              <a:extLst>
                <a:ext uri="{FF2B5EF4-FFF2-40B4-BE49-F238E27FC236}">
                  <a16:creationId xmlns:a16="http://schemas.microsoft.com/office/drawing/2014/main" id="{689CA9AB-2B25-1EA7-FF3C-70480CBD9A7A}"/>
                </a:ext>
              </a:extLst>
            </p:cNvPr>
            <p:cNvSpPr>
              <a:spLocks noChangeArrowheads="1"/>
            </p:cNvSpPr>
            <p:nvPr/>
          </p:nvSpPr>
          <p:spPr bwMode="auto">
            <a:xfrm>
              <a:off x="2585" y="1730"/>
              <a:ext cx="386" cy="260"/>
            </a:xfrm>
            <a:prstGeom prst="rect">
              <a:avLst/>
            </a:prstGeom>
            <a:noFill/>
            <a:ln w="12700" cap="sq">
              <a:noFill/>
              <a:miter lim="800000"/>
              <a:headEnd/>
              <a:tailEnd/>
            </a:ln>
          </p:spPr>
          <p:txBody>
            <a:bodyPr>
              <a:spAutoFit/>
            </a:bodyPr>
            <a:lstStyle/>
            <a:p>
              <a:r>
                <a:rPr lang="zh-CN" altLang="en-US" sz="2100">
                  <a:solidFill>
                    <a:srgbClr val="0000A2"/>
                  </a:solidFill>
                  <a:latin typeface="幼圆" pitchFamily="49" charset="-122"/>
                  <a:ea typeface="幼圆" pitchFamily="49" charset="-122"/>
                </a:rPr>
                <a:t>女</a:t>
              </a:r>
            </a:p>
          </p:txBody>
        </p:sp>
        <p:sp>
          <p:nvSpPr>
            <p:cNvPr id="34" name="Rectangle 56">
              <a:extLst>
                <a:ext uri="{FF2B5EF4-FFF2-40B4-BE49-F238E27FC236}">
                  <a16:creationId xmlns:a16="http://schemas.microsoft.com/office/drawing/2014/main" id="{6A72069D-929C-808D-E9E0-C72DB295E224}"/>
                </a:ext>
              </a:extLst>
            </p:cNvPr>
            <p:cNvSpPr>
              <a:spLocks noChangeArrowheads="1"/>
            </p:cNvSpPr>
            <p:nvPr/>
          </p:nvSpPr>
          <p:spPr bwMode="auto">
            <a:xfrm>
              <a:off x="2581" y="1095"/>
              <a:ext cx="390" cy="260"/>
            </a:xfrm>
            <a:prstGeom prst="rect">
              <a:avLst/>
            </a:prstGeom>
            <a:noFill/>
            <a:ln w="12700" cap="sq">
              <a:noFill/>
              <a:miter lim="800000"/>
              <a:headEnd/>
              <a:tailEnd/>
            </a:ln>
          </p:spPr>
          <p:txBody>
            <a:bodyPr>
              <a:spAutoFit/>
            </a:bodyPr>
            <a:lstStyle/>
            <a:p>
              <a:r>
                <a:rPr lang="zh-CN" altLang="en-US" sz="2100">
                  <a:solidFill>
                    <a:srgbClr val="0000A2"/>
                  </a:solidFill>
                  <a:latin typeface="幼圆" pitchFamily="49" charset="-122"/>
                  <a:ea typeface="幼圆" pitchFamily="49" charset="-122"/>
                </a:rPr>
                <a:t>男</a:t>
              </a:r>
            </a:p>
          </p:txBody>
        </p:sp>
        <p:sp>
          <p:nvSpPr>
            <p:cNvPr id="35" name="Rectangle 57">
              <a:extLst>
                <a:ext uri="{FF2B5EF4-FFF2-40B4-BE49-F238E27FC236}">
                  <a16:creationId xmlns:a16="http://schemas.microsoft.com/office/drawing/2014/main" id="{8CAEDD67-A4C6-0511-397E-8AD123BE8A75}"/>
                </a:ext>
              </a:extLst>
            </p:cNvPr>
            <p:cNvSpPr>
              <a:spLocks noChangeArrowheads="1"/>
            </p:cNvSpPr>
            <p:nvPr/>
          </p:nvSpPr>
          <p:spPr bwMode="auto">
            <a:xfrm>
              <a:off x="2581" y="1302"/>
              <a:ext cx="435" cy="260"/>
            </a:xfrm>
            <a:prstGeom prst="rect">
              <a:avLst/>
            </a:prstGeom>
            <a:noFill/>
            <a:ln w="12700" cap="sq">
              <a:noFill/>
              <a:miter lim="800000"/>
              <a:headEnd/>
              <a:tailEnd/>
            </a:ln>
          </p:spPr>
          <p:txBody>
            <a:bodyPr>
              <a:spAutoFit/>
            </a:bodyPr>
            <a:lstStyle/>
            <a:p>
              <a:r>
                <a:rPr lang="zh-CN" altLang="en-US" sz="2100">
                  <a:solidFill>
                    <a:srgbClr val="0000A2"/>
                  </a:solidFill>
                  <a:latin typeface="幼圆" pitchFamily="49" charset="-122"/>
                  <a:ea typeface="幼圆" pitchFamily="49" charset="-122"/>
                </a:rPr>
                <a:t>男</a:t>
              </a:r>
            </a:p>
          </p:txBody>
        </p:sp>
        <p:sp>
          <p:nvSpPr>
            <p:cNvPr id="36" name="Rectangle 58">
              <a:extLst>
                <a:ext uri="{FF2B5EF4-FFF2-40B4-BE49-F238E27FC236}">
                  <a16:creationId xmlns:a16="http://schemas.microsoft.com/office/drawing/2014/main" id="{318B8ED8-506B-A6E1-7FC3-5B8A47491723}"/>
                </a:ext>
              </a:extLst>
            </p:cNvPr>
            <p:cNvSpPr>
              <a:spLocks noChangeArrowheads="1"/>
            </p:cNvSpPr>
            <p:nvPr/>
          </p:nvSpPr>
          <p:spPr bwMode="auto">
            <a:xfrm>
              <a:off x="2923" y="903"/>
              <a:ext cx="292" cy="269"/>
            </a:xfrm>
            <a:prstGeom prst="rect">
              <a:avLst/>
            </a:prstGeom>
            <a:noFill/>
            <a:ln w="12700" cap="sq">
              <a:noFill/>
              <a:miter lim="800000"/>
              <a:headEnd/>
              <a:tailEnd/>
            </a:ln>
          </p:spPr>
          <p:txBody>
            <a:bodyPr wrap="none">
              <a:spAutoFit/>
            </a:bodyPr>
            <a:lstStyle/>
            <a:p>
              <a:r>
                <a:rPr lang="en-US" altLang="zh-CN" sz="2200" dirty="0">
                  <a:solidFill>
                    <a:srgbClr val="0000A2"/>
                  </a:solidFill>
                  <a:ea typeface="楷体_GB2312" pitchFamily="49" charset="-122"/>
                </a:rPr>
                <a:t>20</a:t>
              </a:r>
            </a:p>
          </p:txBody>
        </p:sp>
        <p:sp>
          <p:nvSpPr>
            <p:cNvPr id="37" name="Rectangle 59">
              <a:extLst>
                <a:ext uri="{FF2B5EF4-FFF2-40B4-BE49-F238E27FC236}">
                  <a16:creationId xmlns:a16="http://schemas.microsoft.com/office/drawing/2014/main" id="{70D4E4D3-BEE6-52D6-FC4D-283D51C56F7D}"/>
                </a:ext>
              </a:extLst>
            </p:cNvPr>
            <p:cNvSpPr>
              <a:spLocks noChangeArrowheads="1"/>
            </p:cNvSpPr>
            <p:nvPr/>
          </p:nvSpPr>
          <p:spPr bwMode="auto">
            <a:xfrm>
              <a:off x="2917" y="1317"/>
              <a:ext cx="292" cy="269"/>
            </a:xfrm>
            <a:prstGeom prst="rect">
              <a:avLst/>
            </a:prstGeom>
            <a:noFill/>
            <a:ln w="12700" cap="sq">
              <a:noFill/>
              <a:miter lim="800000"/>
              <a:headEnd/>
              <a:tailEnd/>
            </a:ln>
          </p:spPr>
          <p:txBody>
            <a:bodyPr wrap="none">
              <a:spAutoFit/>
            </a:bodyPr>
            <a:lstStyle/>
            <a:p>
              <a:r>
                <a:rPr lang="en-US" altLang="zh-CN" sz="2200">
                  <a:solidFill>
                    <a:srgbClr val="0000A2"/>
                  </a:solidFill>
                  <a:ea typeface="楷体_GB2312" pitchFamily="49" charset="-122"/>
                </a:rPr>
                <a:t>18</a:t>
              </a:r>
            </a:p>
          </p:txBody>
        </p:sp>
        <p:sp>
          <p:nvSpPr>
            <p:cNvPr id="38" name="Rectangle 60">
              <a:extLst>
                <a:ext uri="{FF2B5EF4-FFF2-40B4-BE49-F238E27FC236}">
                  <a16:creationId xmlns:a16="http://schemas.microsoft.com/office/drawing/2014/main" id="{D653EB50-6D72-3CD9-04C5-1B0812E59A23}"/>
                </a:ext>
              </a:extLst>
            </p:cNvPr>
            <p:cNvSpPr>
              <a:spLocks noChangeArrowheads="1"/>
            </p:cNvSpPr>
            <p:nvPr/>
          </p:nvSpPr>
          <p:spPr bwMode="auto">
            <a:xfrm>
              <a:off x="2917" y="1114"/>
              <a:ext cx="292" cy="269"/>
            </a:xfrm>
            <a:prstGeom prst="rect">
              <a:avLst/>
            </a:prstGeom>
            <a:noFill/>
            <a:ln w="12700" cap="sq">
              <a:noFill/>
              <a:miter lim="800000"/>
              <a:headEnd/>
              <a:tailEnd/>
            </a:ln>
          </p:spPr>
          <p:txBody>
            <a:bodyPr wrap="none">
              <a:spAutoFit/>
            </a:bodyPr>
            <a:lstStyle/>
            <a:p>
              <a:r>
                <a:rPr lang="en-US" altLang="zh-CN" sz="2200">
                  <a:solidFill>
                    <a:srgbClr val="0000A2"/>
                  </a:solidFill>
                  <a:ea typeface="楷体_GB2312" pitchFamily="49" charset="-122"/>
                </a:rPr>
                <a:t>17</a:t>
              </a:r>
            </a:p>
          </p:txBody>
        </p:sp>
        <p:sp>
          <p:nvSpPr>
            <p:cNvPr id="39" name="Rectangle 61">
              <a:extLst>
                <a:ext uri="{FF2B5EF4-FFF2-40B4-BE49-F238E27FC236}">
                  <a16:creationId xmlns:a16="http://schemas.microsoft.com/office/drawing/2014/main" id="{96E6E76D-E830-8A47-611A-A0528056B128}"/>
                </a:ext>
              </a:extLst>
            </p:cNvPr>
            <p:cNvSpPr>
              <a:spLocks noChangeArrowheads="1"/>
            </p:cNvSpPr>
            <p:nvPr/>
          </p:nvSpPr>
          <p:spPr bwMode="auto">
            <a:xfrm>
              <a:off x="2913" y="1742"/>
              <a:ext cx="292" cy="269"/>
            </a:xfrm>
            <a:prstGeom prst="rect">
              <a:avLst/>
            </a:prstGeom>
            <a:noFill/>
            <a:ln w="12700" cap="sq">
              <a:noFill/>
              <a:miter lim="800000"/>
              <a:headEnd/>
              <a:tailEnd/>
            </a:ln>
          </p:spPr>
          <p:txBody>
            <a:bodyPr wrap="none">
              <a:spAutoFit/>
            </a:bodyPr>
            <a:lstStyle/>
            <a:p>
              <a:r>
                <a:rPr lang="en-US" altLang="zh-CN" sz="2200">
                  <a:solidFill>
                    <a:srgbClr val="0000A2"/>
                  </a:solidFill>
                  <a:ea typeface="楷体_GB2312" pitchFamily="49" charset="-122"/>
                </a:rPr>
                <a:t>19</a:t>
              </a:r>
            </a:p>
          </p:txBody>
        </p:sp>
        <p:sp>
          <p:nvSpPr>
            <p:cNvPr id="40" name="Rectangle 62">
              <a:extLst>
                <a:ext uri="{FF2B5EF4-FFF2-40B4-BE49-F238E27FC236}">
                  <a16:creationId xmlns:a16="http://schemas.microsoft.com/office/drawing/2014/main" id="{F97BDDC9-291C-4925-CE53-E8BD790686BB}"/>
                </a:ext>
              </a:extLst>
            </p:cNvPr>
            <p:cNvSpPr>
              <a:spLocks noChangeArrowheads="1"/>
            </p:cNvSpPr>
            <p:nvPr/>
          </p:nvSpPr>
          <p:spPr bwMode="auto">
            <a:xfrm>
              <a:off x="3312" y="1073"/>
              <a:ext cx="994" cy="216"/>
            </a:xfrm>
            <a:prstGeom prst="rect">
              <a:avLst/>
            </a:prstGeom>
            <a:noFill/>
            <a:ln w="12700" cap="sq">
              <a:noFill/>
              <a:miter lim="800000"/>
              <a:headEnd type="none" w="sm" len="sm"/>
              <a:tailEnd type="none" w="sm" len="sm"/>
            </a:ln>
          </p:spPr>
          <p:txBody>
            <a:bodyPr wrap="none" anchor="ctr"/>
            <a:lstStyle/>
            <a:p>
              <a:r>
                <a:rPr lang="en-US" altLang="zh-CN" sz="2300" dirty="0">
                  <a:solidFill>
                    <a:srgbClr val="000099"/>
                  </a:solidFill>
                </a:rPr>
                <a:t>     ……</a:t>
              </a:r>
              <a:endParaRPr lang="en-US" altLang="zh-CN" sz="2300" b="0" dirty="0">
                <a:solidFill>
                  <a:srgbClr val="000099"/>
                </a:solidFill>
              </a:endParaRPr>
            </a:p>
          </p:txBody>
        </p:sp>
        <p:sp>
          <p:nvSpPr>
            <p:cNvPr id="41" name="Rectangle 63">
              <a:extLst>
                <a:ext uri="{FF2B5EF4-FFF2-40B4-BE49-F238E27FC236}">
                  <a16:creationId xmlns:a16="http://schemas.microsoft.com/office/drawing/2014/main" id="{BE5F3E3D-C368-F468-228A-E9868A3CF678}"/>
                </a:ext>
              </a:extLst>
            </p:cNvPr>
            <p:cNvSpPr>
              <a:spLocks noChangeArrowheads="1"/>
            </p:cNvSpPr>
            <p:nvPr/>
          </p:nvSpPr>
          <p:spPr bwMode="auto">
            <a:xfrm>
              <a:off x="3312" y="1289"/>
              <a:ext cx="994" cy="216"/>
            </a:xfrm>
            <a:prstGeom prst="rect">
              <a:avLst/>
            </a:prstGeom>
            <a:noFill/>
            <a:ln w="12700" cap="sq">
              <a:noFill/>
              <a:miter lim="800000"/>
              <a:headEnd type="none" w="sm" len="sm"/>
              <a:tailEnd type="none" w="sm" len="sm"/>
            </a:ln>
          </p:spPr>
          <p:txBody>
            <a:bodyPr wrap="none" anchor="ctr"/>
            <a:lstStyle/>
            <a:p>
              <a:r>
                <a:rPr lang="en-US" altLang="zh-CN" sz="2300">
                  <a:solidFill>
                    <a:srgbClr val="000099"/>
                  </a:solidFill>
                </a:rPr>
                <a:t>     ……</a:t>
              </a:r>
              <a:endParaRPr lang="en-US" altLang="zh-CN" sz="2300" b="0">
                <a:solidFill>
                  <a:srgbClr val="000099"/>
                </a:solidFill>
              </a:endParaRPr>
            </a:p>
          </p:txBody>
        </p:sp>
        <p:sp>
          <p:nvSpPr>
            <p:cNvPr id="42" name="Rectangle 64">
              <a:extLst>
                <a:ext uri="{FF2B5EF4-FFF2-40B4-BE49-F238E27FC236}">
                  <a16:creationId xmlns:a16="http://schemas.microsoft.com/office/drawing/2014/main" id="{1B34FF17-90E2-478F-CF92-F6992A54B7A0}"/>
                </a:ext>
              </a:extLst>
            </p:cNvPr>
            <p:cNvSpPr>
              <a:spLocks noChangeArrowheads="1"/>
            </p:cNvSpPr>
            <p:nvPr/>
          </p:nvSpPr>
          <p:spPr bwMode="auto">
            <a:xfrm>
              <a:off x="3323" y="1721"/>
              <a:ext cx="994" cy="216"/>
            </a:xfrm>
            <a:prstGeom prst="rect">
              <a:avLst/>
            </a:prstGeom>
            <a:noFill/>
            <a:ln w="12700" cap="sq">
              <a:noFill/>
              <a:miter lim="800000"/>
              <a:headEnd type="none" w="sm" len="sm"/>
              <a:tailEnd type="none" w="sm" len="sm"/>
            </a:ln>
          </p:spPr>
          <p:txBody>
            <a:bodyPr wrap="none" anchor="ctr"/>
            <a:lstStyle/>
            <a:p>
              <a:r>
                <a:rPr lang="en-US" altLang="zh-CN" sz="2300">
                  <a:solidFill>
                    <a:srgbClr val="000099"/>
                  </a:solidFill>
                </a:rPr>
                <a:t>     ……</a:t>
              </a:r>
              <a:endParaRPr lang="en-US" altLang="zh-CN" sz="2300" b="0">
                <a:solidFill>
                  <a:srgbClr val="000099"/>
                </a:solidFill>
              </a:endParaRPr>
            </a:p>
          </p:txBody>
        </p:sp>
        <p:sp>
          <p:nvSpPr>
            <p:cNvPr id="43" name="Rectangle 65">
              <a:extLst>
                <a:ext uri="{FF2B5EF4-FFF2-40B4-BE49-F238E27FC236}">
                  <a16:creationId xmlns:a16="http://schemas.microsoft.com/office/drawing/2014/main" id="{4A19DA74-72E5-F6D6-6C8C-03B3A9812D09}"/>
                </a:ext>
              </a:extLst>
            </p:cNvPr>
            <p:cNvSpPr>
              <a:spLocks noChangeArrowheads="1"/>
            </p:cNvSpPr>
            <p:nvPr/>
          </p:nvSpPr>
          <p:spPr bwMode="auto">
            <a:xfrm>
              <a:off x="1093" y="1488"/>
              <a:ext cx="994" cy="216"/>
            </a:xfrm>
            <a:prstGeom prst="rect">
              <a:avLst/>
            </a:prstGeom>
            <a:noFill/>
            <a:ln w="12700" cap="sq">
              <a:noFill/>
              <a:miter lim="800000"/>
              <a:headEnd type="none" w="sm" len="sm"/>
              <a:tailEnd type="none" w="sm" len="sm"/>
            </a:ln>
          </p:spPr>
          <p:txBody>
            <a:bodyPr wrap="none" anchor="ctr"/>
            <a:lstStyle/>
            <a:p>
              <a:r>
                <a:rPr lang="en-US" altLang="zh-CN" sz="2300" dirty="0">
                  <a:solidFill>
                    <a:srgbClr val="000099"/>
                  </a:solidFill>
                </a:rPr>
                <a:t>     ……</a:t>
              </a:r>
              <a:endParaRPr lang="en-US" altLang="zh-CN" sz="2300" b="0" dirty="0">
                <a:solidFill>
                  <a:srgbClr val="000099"/>
                </a:solidFill>
              </a:endParaRPr>
            </a:p>
          </p:txBody>
        </p:sp>
        <p:sp>
          <p:nvSpPr>
            <p:cNvPr id="44" name="Rectangle 66">
              <a:extLst>
                <a:ext uri="{FF2B5EF4-FFF2-40B4-BE49-F238E27FC236}">
                  <a16:creationId xmlns:a16="http://schemas.microsoft.com/office/drawing/2014/main" id="{2A1B0F23-FC7A-BF14-4668-05F92617ECAD}"/>
                </a:ext>
              </a:extLst>
            </p:cNvPr>
            <p:cNvSpPr>
              <a:spLocks noChangeArrowheads="1"/>
            </p:cNvSpPr>
            <p:nvPr/>
          </p:nvSpPr>
          <p:spPr bwMode="auto">
            <a:xfrm>
              <a:off x="1728" y="1488"/>
              <a:ext cx="994" cy="216"/>
            </a:xfrm>
            <a:prstGeom prst="rect">
              <a:avLst/>
            </a:prstGeom>
            <a:noFill/>
            <a:ln w="12700" cap="sq">
              <a:noFill/>
              <a:miter lim="800000"/>
              <a:headEnd type="none" w="sm" len="sm"/>
              <a:tailEnd type="none" w="sm" len="sm"/>
            </a:ln>
          </p:spPr>
          <p:txBody>
            <a:bodyPr wrap="none" anchor="ctr"/>
            <a:lstStyle/>
            <a:p>
              <a:r>
                <a:rPr lang="en-US" altLang="zh-CN" sz="2300" dirty="0">
                  <a:solidFill>
                    <a:srgbClr val="000099"/>
                  </a:solidFill>
                </a:rPr>
                <a:t>     ……</a:t>
              </a:r>
              <a:endParaRPr lang="en-US" altLang="zh-CN" sz="2300" b="0" dirty="0">
                <a:solidFill>
                  <a:srgbClr val="000099"/>
                </a:solidFill>
              </a:endParaRPr>
            </a:p>
          </p:txBody>
        </p:sp>
        <p:sp>
          <p:nvSpPr>
            <p:cNvPr id="45" name="Rectangle 67">
              <a:extLst>
                <a:ext uri="{FF2B5EF4-FFF2-40B4-BE49-F238E27FC236}">
                  <a16:creationId xmlns:a16="http://schemas.microsoft.com/office/drawing/2014/main" id="{74C7B88C-CEF3-7A70-5BD8-F556E214F9D9}"/>
                </a:ext>
              </a:extLst>
            </p:cNvPr>
            <p:cNvSpPr>
              <a:spLocks noChangeArrowheads="1"/>
            </p:cNvSpPr>
            <p:nvPr/>
          </p:nvSpPr>
          <p:spPr bwMode="auto">
            <a:xfrm>
              <a:off x="2381" y="1505"/>
              <a:ext cx="632" cy="168"/>
            </a:xfrm>
            <a:prstGeom prst="rect">
              <a:avLst/>
            </a:prstGeom>
            <a:noFill/>
            <a:ln w="12700" cap="sq">
              <a:noFill/>
              <a:miter lim="800000"/>
              <a:headEnd type="none" w="sm" len="sm"/>
              <a:tailEnd type="none" w="sm" len="sm"/>
            </a:ln>
          </p:spPr>
          <p:txBody>
            <a:bodyPr wrap="none" anchor="ctr"/>
            <a:lstStyle/>
            <a:p>
              <a:r>
                <a:rPr lang="en-US" altLang="zh-CN" sz="2300">
                  <a:solidFill>
                    <a:srgbClr val="000099"/>
                  </a:solidFill>
                </a:rPr>
                <a:t>     …</a:t>
              </a:r>
              <a:endParaRPr lang="en-US" altLang="zh-CN" sz="2300" b="0">
                <a:solidFill>
                  <a:srgbClr val="000099"/>
                </a:solidFill>
              </a:endParaRPr>
            </a:p>
          </p:txBody>
        </p:sp>
        <p:sp>
          <p:nvSpPr>
            <p:cNvPr id="46" name="Rectangle 68">
              <a:extLst>
                <a:ext uri="{FF2B5EF4-FFF2-40B4-BE49-F238E27FC236}">
                  <a16:creationId xmlns:a16="http://schemas.microsoft.com/office/drawing/2014/main" id="{5B512F5A-81CA-AA24-30DD-E71DACEFDDF1}"/>
                </a:ext>
              </a:extLst>
            </p:cNvPr>
            <p:cNvSpPr>
              <a:spLocks noChangeArrowheads="1"/>
            </p:cNvSpPr>
            <p:nvPr/>
          </p:nvSpPr>
          <p:spPr bwMode="auto">
            <a:xfrm>
              <a:off x="2702" y="1512"/>
              <a:ext cx="632" cy="168"/>
            </a:xfrm>
            <a:prstGeom prst="rect">
              <a:avLst/>
            </a:prstGeom>
            <a:noFill/>
            <a:ln w="12700" cap="sq">
              <a:noFill/>
              <a:miter lim="800000"/>
              <a:headEnd type="none" w="sm" len="sm"/>
              <a:tailEnd type="none" w="sm" len="sm"/>
            </a:ln>
          </p:spPr>
          <p:txBody>
            <a:bodyPr wrap="none" anchor="ctr"/>
            <a:lstStyle/>
            <a:p>
              <a:r>
                <a:rPr lang="en-US" altLang="zh-CN" sz="2300">
                  <a:solidFill>
                    <a:srgbClr val="000099"/>
                  </a:solidFill>
                </a:rPr>
                <a:t>     …</a:t>
              </a:r>
              <a:endParaRPr lang="en-US" altLang="zh-CN" sz="2300" b="0">
                <a:solidFill>
                  <a:srgbClr val="000099"/>
                </a:solidFill>
              </a:endParaRPr>
            </a:p>
          </p:txBody>
        </p:sp>
        <p:sp>
          <p:nvSpPr>
            <p:cNvPr id="47" name="Rectangle 69">
              <a:extLst>
                <a:ext uri="{FF2B5EF4-FFF2-40B4-BE49-F238E27FC236}">
                  <a16:creationId xmlns:a16="http://schemas.microsoft.com/office/drawing/2014/main" id="{D9D76755-E6DC-3850-BDD9-DF4F9B485977}"/>
                </a:ext>
              </a:extLst>
            </p:cNvPr>
            <p:cNvSpPr>
              <a:spLocks noChangeArrowheads="1"/>
            </p:cNvSpPr>
            <p:nvPr/>
          </p:nvSpPr>
          <p:spPr bwMode="auto">
            <a:xfrm>
              <a:off x="3312" y="1507"/>
              <a:ext cx="994" cy="216"/>
            </a:xfrm>
            <a:prstGeom prst="rect">
              <a:avLst/>
            </a:prstGeom>
            <a:noFill/>
            <a:ln w="12700" cap="sq">
              <a:noFill/>
              <a:miter lim="800000"/>
              <a:headEnd type="none" w="sm" len="sm"/>
              <a:tailEnd type="none" w="sm" len="sm"/>
            </a:ln>
          </p:spPr>
          <p:txBody>
            <a:bodyPr wrap="none" anchor="ctr"/>
            <a:lstStyle/>
            <a:p>
              <a:r>
                <a:rPr lang="en-US" altLang="zh-CN" sz="2300">
                  <a:solidFill>
                    <a:srgbClr val="000099"/>
                  </a:solidFill>
                </a:rPr>
                <a:t>     ……</a:t>
              </a:r>
              <a:endParaRPr lang="en-US" altLang="zh-CN" sz="2300" b="0">
                <a:solidFill>
                  <a:srgbClr val="000099"/>
                </a:solidFill>
              </a:endParaRPr>
            </a:p>
          </p:txBody>
        </p:sp>
      </p:grpSp>
      <p:grpSp>
        <p:nvGrpSpPr>
          <p:cNvPr id="48" name="Group 92">
            <a:extLst>
              <a:ext uri="{FF2B5EF4-FFF2-40B4-BE49-F238E27FC236}">
                <a16:creationId xmlns:a16="http://schemas.microsoft.com/office/drawing/2014/main" id="{DA6E3F8F-310A-9AA2-A8E6-EA9BC720ECB4}"/>
              </a:ext>
            </a:extLst>
          </p:cNvPr>
          <p:cNvGrpSpPr>
            <a:grpSpLocks/>
          </p:cNvGrpSpPr>
          <p:nvPr/>
        </p:nvGrpSpPr>
        <p:grpSpPr bwMode="auto">
          <a:xfrm>
            <a:off x="6118754" y="2867025"/>
            <a:ext cx="2667000" cy="647700"/>
            <a:chOff x="3888" y="1797"/>
            <a:chExt cx="1680" cy="408"/>
          </a:xfrm>
        </p:grpSpPr>
        <p:sp>
          <p:nvSpPr>
            <p:cNvPr id="49" name="AutoShape 71">
              <a:extLst>
                <a:ext uri="{FF2B5EF4-FFF2-40B4-BE49-F238E27FC236}">
                  <a16:creationId xmlns:a16="http://schemas.microsoft.com/office/drawing/2014/main" id="{2D22C3B5-ADB9-3A92-A7A9-0BD71D9B8BA2}"/>
                </a:ext>
              </a:extLst>
            </p:cNvPr>
            <p:cNvSpPr>
              <a:spLocks noChangeArrowheads="1"/>
            </p:cNvSpPr>
            <p:nvPr/>
          </p:nvSpPr>
          <p:spPr bwMode="auto">
            <a:xfrm>
              <a:off x="3888" y="1797"/>
              <a:ext cx="1680" cy="408"/>
            </a:xfrm>
            <a:prstGeom prst="cloudCallout">
              <a:avLst>
                <a:gd name="adj1" fmla="val -44046"/>
                <a:gd name="adj2" fmla="val 76472"/>
              </a:avLst>
            </a:prstGeom>
            <a:ln>
              <a:headEnd type="none" w="sm" len="sm"/>
              <a:tailEnd type="none" w="sm" len="sm"/>
            </a:ln>
          </p:spPr>
          <p:style>
            <a:lnRef idx="1">
              <a:schemeClr val="accent3"/>
            </a:lnRef>
            <a:fillRef idx="3">
              <a:schemeClr val="accent3"/>
            </a:fillRef>
            <a:effectRef idx="2">
              <a:schemeClr val="accent3"/>
            </a:effectRef>
            <a:fontRef idx="minor">
              <a:schemeClr val="lt1"/>
            </a:fontRef>
          </p:style>
          <p:txBody>
            <a:bodyPr wrap="none" anchor="ctr"/>
            <a:lstStyle/>
            <a:p>
              <a:pPr algn="ctr"/>
              <a:endParaRPr lang="en-US" altLang="zh-CN" b="0"/>
            </a:p>
          </p:txBody>
        </p:sp>
        <p:sp>
          <p:nvSpPr>
            <p:cNvPr id="50" name="Text Box 72">
              <a:extLst>
                <a:ext uri="{FF2B5EF4-FFF2-40B4-BE49-F238E27FC236}">
                  <a16:creationId xmlns:a16="http://schemas.microsoft.com/office/drawing/2014/main" id="{BE6EDA35-7E25-FB06-6CB5-B55B030A7DA1}"/>
                </a:ext>
              </a:extLst>
            </p:cNvPr>
            <p:cNvSpPr txBox="1">
              <a:spLocks noChangeArrowheads="1"/>
            </p:cNvSpPr>
            <p:nvPr/>
          </p:nvSpPr>
          <p:spPr bwMode="auto">
            <a:xfrm>
              <a:off x="4013" y="1834"/>
              <a:ext cx="1476" cy="298"/>
            </a:xfrm>
            <a:prstGeom prst="rect">
              <a:avLst/>
            </a:prstGeom>
            <a:noFill/>
            <a:ln w="12700" cap="sq">
              <a:noFill/>
              <a:miter lim="800000"/>
              <a:headEnd type="none" w="sm" len="sm"/>
              <a:tailEnd type="none" w="sm" len="sm"/>
            </a:ln>
            <a:effectLst/>
          </p:spPr>
          <p:txBody>
            <a:bodyPr>
              <a:spAutoFit/>
            </a:bodyPr>
            <a:lstStyle/>
            <a:p>
              <a:r>
                <a:rPr lang="zh-CN" altLang="en-US" sz="2500" dirty="0">
                  <a:solidFill>
                    <a:schemeClr val="bg1"/>
                  </a:solidFill>
                  <a:ea typeface="黑体" pitchFamily="49" charset="-122"/>
                </a:rPr>
                <a:t>字段、数据项</a:t>
              </a:r>
            </a:p>
          </p:txBody>
        </p:sp>
      </p:grpSp>
      <p:grpSp>
        <p:nvGrpSpPr>
          <p:cNvPr id="51" name="组合 50">
            <a:extLst>
              <a:ext uri="{FF2B5EF4-FFF2-40B4-BE49-F238E27FC236}">
                <a16:creationId xmlns:a16="http://schemas.microsoft.com/office/drawing/2014/main" id="{5D7DC451-212F-CF8A-D309-93E0146D1A2E}"/>
              </a:ext>
            </a:extLst>
          </p:cNvPr>
          <p:cNvGrpSpPr/>
          <p:nvPr/>
        </p:nvGrpSpPr>
        <p:grpSpPr>
          <a:xfrm>
            <a:off x="878963" y="4119116"/>
            <a:ext cx="6680200" cy="614362"/>
            <a:chOff x="700634" y="4177854"/>
            <a:chExt cx="6680200" cy="614362"/>
          </a:xfrm>
        </p:grpSpPr>
        <p:sp>
          <p:nvSpPr>
            <p:cNvPr id="52" name="Rectangle 6">
              <a:extLst>
                <a:ext uri="{FF2B5EF4-FFF2-40B4-BE49-F238E27FC236}">
                  <a16:creationId xmlns:a16="http://schemas.microsoft.com/office/drawing/2014/main" id="{C1DCC8FC-BE2A-3C2D-603D-350FF2ABB0EE}"/>
                </a:ext>
              </a:extLst>
            </p:cNvPr>
            <p:cNvSpPr>
              <a:spLocks noChangeArrowheads="1"/>
            </p:cNvSpPr>
            <p:nvPr/>
          </p:nvSpPr>
          <p:spPr bwMode="auto">
            <a:xfrm>
              <a:off x="1835696" y="4177854"/>
              <a:ext cx="5545138" cy="473075"/>
            </a:xfrm>
            <a:prstGeom prst="rect">
              <a:avLst/>
            </a:prstGeom>
            <a:noFill/>
            <a:ln w="12700" cap="sq">
              <a:noFill/>
              <a:miter lim="800000"/>
              <a:headEnd type="none" w="sm" len="sm"/>
              <a:tailEnd type="none" w="sm" len="sm"/>
            </a:ln>
          </p:spPr>
          <p:txBody>
            <a:bodyPr>
              <a:spAutoFit/>
            </a:bodyPr>
            <a:lstStyle/>
            <a:p>
              <a:r>
                <a:rPr lang="zh-CN" altLang="en-US" sz="2500" dirty="0">
                  <a:solidFill>
                    <a:srgbClr val="0000A2"/>
                  </a:solidFill>
                  <a:latin typeface="幼圆" pitchFamily="49" charset="-122"/>
                  <a:ea typeface="幼圆" pitchFamily="49" charset="-122"/>
                </a:rPr>
                <a:t>：反映一个客体数据信息的集合。</a:t>
              </a:r>
            </a:p>
          </p:txBody>
        </p:sp>
        <p:grpSp>
          <p:nvGrpSpPr>
            <p:cNvPr id="53" name="Group 84">
              <a:extLst>
                <a:ext uri="{FF2B5EF4-FFF2-40B4-BE49-F238E27FC236}">
                  <a16:creationId xmlns:a16="http://schemas.microsoft.com/office/drawing/2014/main" id="{A5529E11-575F-0B85-C285-713A60D8792A}"/>
                </a:ext>
              </a:extLst>
            </p:cNvPr>
            <p:cNvGrpSpPr>
              <a:grpSpLocks/>
            </p:cNvGrpSpPr>
            <p:nvPr/>
          </p:nvGrpSpPr>
          <p:grpSpPr bwMode="auto">
            <a:xfrm>
              <a:off x="700634" y="4182616"/>
              <a:ext cx="1739900" cy="609600"/>
              <a:chOff x="249" y="1616"/>
              <a:chExt cx="1096" cy="384"/>
            </a:xfrm>
          </p:grpSpPr>
          <p:sp>
            <p:nvSpPr>
              <p:cNvPr id="54" name="Rectangle 82">
                <a:extLst>
                  <a:ext uri="{FF2B5EF4-FFF2-40B4-BE49-F238E27FC236}">
                    <a16:creationId xmlns:a16="http://schemas.microsoft.com/office/drawing/2014/main" id="{E852F7FE-E42B-C2BA-8B4A-2D12E8DFF2E5}"/>
                  </a:ext>
                </a:extLst>
              </p:cNvPr>
              <p:cNvSpPr>
                <a:spLocks noChangeArrowheads="1"/>
              </p:cNvSpPr>
              <p:nvPr/>
            </p:nvSpPr>
            <p:spPr bwMode="auto">
              <a:xfrm>
                <a:off x="249" y="1627"/>
                <a:ext cx="720" cy="336"/>
              </a:xfrm>
              <a:prstGeom prst="rect">
                <a:avLst/>
              </a:prstGeom>
              <a:solidFill>
                <a:schemeClr val="accent1">
                  <a:lumMod val="20000"/>
                  <a:lumOff val="80000"/>
                </a:schemeClr>
              </a:solidFill>
              <a:ln w="12700" cap="sq">
                <a:noFill/>
                <a:miter lim="800000"/>
                <a:headEnd type="none" w="sm" len="sm"/>
                <a:tailEnd type="none" w="sm" len="sm"/>
              </a:ln>
              <a:effectLst>
                <a:outerShdw dist="71842" dir="2700000" algn="ctr" rotWithShape="0">
                  <a:srgbClr val="969696"/>
                </a:outerShdw>
              </a:effectLst>
            </p:spPr>
            <p:txBody>
              <a:bodyPr wrap="none" anchor="ctr"/>
              <a:lstStyle/>
              <a:p>
                <a:endParaRPr lang="zh-CN" altLang="en-US"/>
              </a:p>
            </p:txBody>
          </p:sp>
          <p:sp>
            <p:nvSpPr>
              <p:cNvPr id="55" name="Rectangle 83">
                <a:extLst>
                  <a:ext uri="{FF2B5EF4-FFF2-40B4-BE49-F238E27FC236}">
                    <a16:creationId xmlns:a16="http://schemas.microsoft.com/office/drawing/2014/main" id="{B46F77DC-31CF-02DB-A1F4-32B8CDF2D22C}"/>
                  </a:ext>
                </a:extLst>
              </p:cNvPr>
              <p:cNvSpPr>
                <a:spLocks noChangeArrowheads="1"/>
              </p:cNvSpPr>
              <p:nvPr/>
            </p:nvSpPr>
            <p:spPr bwMode="auto">
              <a:xfrm>
                <a:off x="325" y="1616"/>
                <a:ext cx="1020" cy="384"/>
              </a:xfrm>
              <a:prstGeom prst="rect">
                <a:avLst/>
              </a:prstGeom>
              <a:noFill/>
              <a:ln w="9525">
                <a:noFill/>
                <a:miter lim="800000"/>
                <a:headEnd/>
                <a:tailEnd/>
              </a:ln>
              <a:effectLst/>
            </p:spPr>
            <p:txBody>
              <a:bodyPr lIns="92075" tIns="46038" rIns="92075" bIns="46038"/>
              <a:lstStyle/>
              <a:p>
                <a:pPr marL="342900" indent="-342900">
                  <a:spcBef>
                    <a:spcPct val="20000"/>
                  </a:spcBef>
                  <a:buClr>
                    <a:schemeClr val="tx2"/>
                  </a:buClr>
                </a:pPr>
                <a:r>
                  <a:rPr lang="zh-CN" altLang="en-US" sz="2800" dirty="0">
                    <a:solidFill>
                      <a:srgbClr val="7030A0"/>
                    </a:solidFill>
                    <a:latin typeface="楷体_GB2312" pitchFamily="49" charset="-122"/>
                    <a:ea typeface="幼圆" pitchFamily="49" charset="-122"/>
                  </a:rPr>
                  <a:t>记录</a:t>
                </a:r>
                <a:endParaRPr lang="zh-CN" altLang="en-US" sz="2800" b="0" dirty="0">
                  <a:solidFill>
                    <a:srgbClr val="7030A0"/>
                  </a:solidFill>
                  <a:ea typeface="幼圆" pitchFamily="49" charset="-122"/>
                </a:endParaRPr>
              </a:p>
            </p:txBody>
          </p:sp>
        </p:grpSp>
      </p:grpSp>
      <p:grpSp>
        <p:nvGrpSpPr>
          <p:cNvPr id="56" name="组合 55">
            <a:extLst>
              <a:ext uri="{FF2B5EF4-FFF2-40B4-BE49-F238E27FC236}">
                <a16:creationId xmlns:a16="http://schemas.microsoft.com/office/drawing/2014/main" id="{E9F5AB5B-FB7B-9447-EB5A-48A6BCAFC659}"/>
              </a:ext>
            </a:extLst>
          </p:cNvPr>
          <p:cNvGrpSpPr/>
          <p:nvPr/>
        </p:nvGrpSpPr>
        <p:grpSpPr>
          <a:xfrm>
            <a:off x="874199" y="4779519"/>
            <a:ext cx="7261450" cy="614363"/>
            <a:chOff x="695870" y="4838257"/>
            <a:chExt cx="7261450" cy="614363"/>
          </a:xfrm>
        </p:grpSpPr>
        <p:sp>
          <p:nvSpPr>
            <p:cNvPr id="57" name="Rectangle 5">
              <a:extLst>
                <a:ext uri="{FF2B5EF4-FFF2-40B4-BE49-F238E27FC236}">
                  <a16:creationId xmlns:a16="http://schemas.microsoft.com/office/drawing/2014/main" id="{1E1FC2F7-BFFF-5264-951A-051BF8F1F1E7}"/>
                </a:ext>
              </a:extLst>
            </p:cNvPr>
            <p:cNvSpPr>
              <a:spLocks noChangeArrowheads="1"/>
            </p:cNvSpPr>
            <p:nvPr/>
          </p:nvSpPr>
          <p:spPr bwMode="auto">
            <a:xfrm>
              <a:off x="2196282" y="4838675"/>
              <a:ext cx="5761038" cy="473075"/>
            </a:xfrm>
            <a:prstGeom prst="rect">
              <a:avLst/>
            </a:prstGeom>
            <a:noFill/>
            <a:ln w="12700" cap="sq">
              <a:noFill/>
              <a:miter lim="800000"/>
              <a:headEnd type="none" w="sm" len="sm"/>
              <a:tailEnd type="none" w="sm" len="sm"/>
            </a:ln>
          </p:spPr>
          <p:txBody>
            <a:bodyPr>
              <a:spAutoFit/>
            </a:bodyPr>
            <a:lstStyle/>
            <a:p>
              <a:r>
                <a:rPr lang="zh-CN" altLang="en-US" sz="2500" dirty="0">
                  <a:solidFill>
                    <a:srgbClr val="0000A2"/>
                  </a:solidFill>
                  <a:latin typeface="幼圆" pitchFamily="49" charset="-122"/>
                  <a:ea typeface="幼圆" pitchFamily="49" charset="-122"/>
                </a:rPr>
                <a:t>：具有</a:t>
              </a:r>
              <a:r>
                <a:rPr lang="zh-CN" altLang="en-US" sz="2500" dirty="0">
                  <a:solidFill>
                    <a:srgbClr val="0000A2"/>
                  </a:solidFill>
                  <a:ea typeface="幼圆" pitchFamily="49" charset="-122"/>
                </a:rPr>
                <a:t>相同</a:t>
              </a:r>
              <a:r>
                <a:rPr lang="zh-CN" altLang="en-US" sz="2500" dirty="0">
                  <a:solidFill>
                    <a:srgbClr val="FF0000"/>
                  </a:solidFill>
                  <a:ea typeface="幼圆" pitchFamily="49" charset="-122"/>
                </a:rPr>
                <a:t>属性定义</a:t>
              </a:r>
              <a:r>
                <a:rPr lang="zh-CN" altLang="en-US" sz="2500" dirty="0">
                  <a:solidFill>
                    <a:srgbClr val="0000A2"/>
                  </a:solidFill>
                  <a:latin typeface="幼圆" pitchFamily="49" charset="-122"/>
                  <a:ea typeface="幼圆" pitchFamily="49" charset="-122"/>
                </a:rPr>
                <a:t>的记录的集合。</a:t>
              </a:r>
            </a:p>
          </p:txBody>
        </p:sp>
        <p:grpSp>
          <p:nvGrpSpPr>
            <p:cNvPr id="58" name="Group 85">
              <a:extLst>
                <a:ext uri="{FF2B5EF4-FFF2-40B4-BE49-F238E27FC236}">
                  <a16:creationId xmlns:a16="http://schemas.microsoft.com/office/drawing/2014/main" id="{47169FDA-07E3-03CC-2660-C1CDC871D689}"/>
                </a:ext>
              </a:extLst>
            </p:cNvPr>
            <p:cNvGrpSpPr>
              <a:grpSpLocks/>
            </p:cNvGrpSpPr>
            <p:nvPr/>
          </p:nvGrpSpPr>
          <p:grpSpPr bwMode="auto">
            <a:xfrm>
              <a:off x="695870" y="4838257"/>
              <a:ext cx="1506022" cy="614363"/>
              <a:chOff x="528" y="2352"/>
              <a:chExt cx="720" cy="387"/>
            </a:xfrm>
          </p:grpSpPr>
          <p:sp>
            <p:nvSpPr>
              <p:cNvPr id="59" name="Rectangle 86">
                <a:extLst>
                  <a:ext uri="{FF2B5EF4-FFF2-40B4-BE49-F238E27FC236}">
                    <a16:creationId xmlns:a16="http://schemas.microsoft.com/office/drawing/2014/main" id="{2B6B45A8-0EE3-2A09-3803-28D867C740EB}"/>
                  </a:ext>
                </a:extLst>
              </p:cNvPr>
              <p:cNvSpPr>
                <a:spLocks noChangeArrowheads="1"/>
              </p:cNvSpPr>
              <p:nvPr/>
            </p:nvSpPr>
            <p:spPr bwMode="auto">
              <a:xfrm>
                <a:off x="528" y="2352"/>
                <a:ext cx="720" cy="336"/>
              </a:xfrm>
              <a:prstGeom prst="rect">
                <a:avLst/>
              </a:prstGeom>
              <a:solidFill>
                <a:schemeClr val="accent1">
                  <a:lumMod val="20000"/>
                  <a:lumOff val="80000"/>
                </a:schemeClr>
              </a:solidFill>
              <a:ln w="12700" cap="sq">
                <a:noFill/>
                <a:miter lim="800000"/>
                <a:headEnd type="none" w="sm" len="sm"/>
                <a:tailEnd type="none" w="sm" len="sm"/>
              </a:ln>
              <a:effectLst>
                <a:outerShdw dist="71842" dir="2700000" algn="ctr" rotWithShape="0">
                  <a:srgbClr val="969696"/>
                </a:outerShdw>
              </a:effectLst>
            </p:spPr>
            <p:txBody>
              <a:bodyPr wrap="none" anchor="ctr"/>
              <a:lstStyle/>
              <a:p>
                <a:endParaRPr lang="zh-CN" altLang="en-US" dirty="0"/>
              </a:p>
            </p:txBody>
          </p:sp>
          <p:sp>
            <p:nvSpPr>
              <p:cNvPr id="60" name="Rectangle 87">
                <a:extLst>
                  <a:ext uri="{FF2B5EF4-FFF2-40B4-BE49-F238E27FC236}">
                    <a16:creationId xmlns:a16="http://schemas.microsoft.com/office/drawing/2014/main" id="{0D8DB4F0-8E3F-B31F-9F44-31DA5128A919}"/>
                  </a:ext>
                </a:extLst>
              </p:cNvPr>
              <p:cNvSpPr>
                <a:spLocks noChangeArrowheads="1"/>
              </p:cNvSpPr>
              <p:nvPr/>
            </p:nvSpPr>
            <p:spPr bwMode="auto">
              <a:xfrm>
                <a:off x="574" y="2355"/>
                <a:ext cx="637" cy="384"/>
              </a:xfrm>
              <a:prstGeom prst="rect">
                <a:avLst/>
              </a:prstGeom>
              <a:noFill/>
              <a:ln w="9525">
                <a:noFill/>
                <a:miter lim="800000"/>
                <a:headEnd/>
                <a:tailEnd/>
              </a:ln>
              <a:effectLst/>
            </p:spPr>
            <p:txBody>
              <a:bodyPr lIns="92075" tIns="46038" rIns="92075" bIns="46038"/>
              <a:lstStyle/>
              <a:p>
                <a:pPr marL="342900" indent="-342900">
                  <a:spcBef>
                    <a:spcPct val="20000"/>
                  </a:spcBef>
                  <a:buClr>
                    <a:schemeClr val="tx2"/>
                  </a:buClr>
                </a:pPr>
                <a:r>
                  <a:rPr lang="zh-CN" altLang="en-US" sz="2800" dirty="0">
                    <a:solidFill>
                      <a:srgbClr val="7030A0"/>
                    </a:solidFill>
                    <a:latin typeface="楷体_GB2312" pitchFamily="49" charset="-122"/>
                    <a:ea typeface="幼圆" pitchFamily="49" charset="-122"/>
                  </a:rPr>
                  <a:t>查找表</a:t>
                </a:r>
                <a:endParaRPr lang="zh-CN" altLang="en-US" sz="2800" b="0" dirty="0">
                  <a:solidFill>
                    <a:srgbClr val="7030A0"/>
                  </a:solidFill>
                  <a:ea typeface="幼圆" pitchFamily="49" charset="-122"/>
                </a:endParaRPr>
              </a:p>
            </p:txBody>
          </p:sp>
        </p:grpSp>
      </p:grpSp>
      <p:grpSp>
        <p:nvGrpSpPr>
          <p:cNvPr id="61" name="组合 60">
            <a:extLst>
              <a:ext uri="{FF2B5EF4-FFF2-40B4-BE49-F238E27FC236}">
                <a16:creationId xmlns:a16="http://schemas.microsoft.com/office/drawing/2014/main" id="{7641DEED-37F4-F9A2-7D7C-DEC16F0A1F40}"/>
              </a:ext>
            </a:extLst>
          </p:cNvPr>
          <p:cNvGrpSpPr/>
          <p:nvPr/>
        </p:nvGrpSpPr>
        <p:grpSpPr>
          <a:xfrm>
            <a:off x="877375" y="5390703"/>
            <a:ext cx="6965950" cy="609600"/>
            <a:chOff x="699046" y="5449441"/>
            <a:chExt cx="6965950" cy="609600"/>
          </a:xfrm>
        </p:grpSpPr>
        <p:sp>
          <p:nvSpPr>
            <p:cNvPr id="62" name="Rectangle 3">
              <a:extLst>
                <a:ext uri="{FF2B5EF4-FFF2-40B4-BE49-F238E27FC236}">
                  <a16:creationId xmlns:a16="http://schemas.microsoft.com/office/drawing/2014/main" id="{52398679-9675-9C03-E9DF-2727F16056D5}"/>
                </a:ext>
              </a:extLst>
            </p:cNvPr>
            <p:cNvSpPr>
              <a:spLocks noChangeArrowheads="1"/>
            </p:cNvSpPr>
            <p:nvPr/>
          </p:nvSpPr>
          <p:spPr bwMode="auto">
            <a:xfrm>
              <a:off x="2124621" y="5484366"/>
              <a:ext cx="5540375" cy="473075"/>
            </a:xfrm>
            <a:prstGeom prst="rect">
              <a:avLst/>
            </a:prstGeom>
            <a:noFill/>
            <a:ln w="12700" cap="sq">
              <a:noFill/>
              <a:miter lim="800000"/>
              <a:headEnd type="none" w="sm" len="sm"/>
              <a:tailEnd type="none" w="sm" len="sm"/>
            </a:ln>
          </p:spPr>
          <p:txBody>
            <a:bodyPr>
              <a:spAutoFit/>
            </a:bodyPr>
            <a:lstStyle/>
            <a:p>
              <a:r>
                <a:rPr lang="zh-CN" altLang="en-US" sz="2500" dirty="0">
                  <a:solidFill>
                    <a:srgbClr val="0000A2"/>
                  </a:solidFill>
                  <a:latin typeface="幼圆" pitchFamily="49" charset="-122"/>
                  <a:ea typeface="幼圆" pitchFamily="49" charset="-122"/>
                </a:rPr>
                <a:t>：区分不同记录的属性或属性组。</a:t>
              </a:r>
            </a:p>
          </p:txBody>
        </p:sp>
        <p:grpSp>
          <p:nvGrpSpPr>
            <p:cNvPr id="63" name="Group 91">
              <a:extLst>
                <a:ext uri="{FF2B5EF4-FFF2-40B4-BE49-F238E27FC236}">
                  <a16:creationId xmlns:a16="http://schemas.microsoft.com/office/drawing/2014/main" id="{A42429F2-5C9A-A5FC-6BA5-1988C5C81C16}"/>
                </a:ext>
              </a:extLst>
            </p:cNvPr>
            <p:cNvGrpSpPr>
              <a:grpSpLocks/>
            </p:cNvGrpSpPr>
            <p:nvPr/>
          </p:nvGrpSpPr>
          <p:grpSpPr bwMode="auto">
            <a:xfrm>
              <a:off x="699046" y="5449441"/>
              <a:ext cx="1712913" cy="609600"/>
              <a:chOff x="664" y="3634"/>
              <a:chExt cx="1079" cy="384"/>
            </a:xfrm>
          </p:grpSpPr>
          <p:sp>
            <p:nvSpPr>
              <p:cNvPr id="64" name="Rectangle 89">
                <a:extLst>
                  <a:ext uri="{FF2B5EF4-FFF2-40B4-BE49-F238E27FC236}">
                    <a16:creationId xmlns:a16="http://schemas.microsoft.com/office/drawing/2014/main" id="{44197460-F5BC-DAEA-ABC0-B786DCFE81F7}"/>
                  </a:ext>
                </a:extLst>
              </p:cNvPr>
              <p:cNvSpPr>
                <a:spLocks noChangeArrowheads="1"/>
              </p:cNvSpPr>
              <p:nvPr/>
            </p:nvSpPr>
            <p:spPr bwMode="auto">
              <a:xfrm>
                <a:off x="664" y="3647"/>
                <a:ext cx="901" cy="336"/>
              </a:xfrm>
              <a:prstGeom prst="rect">
                <a:avLst/>
              </a:prstGeom>
              <a:solidFill>
                <a:schemeClr val="accent1">
                  <a:lumMod val="20000"/>
                  <a:lumOff val="80000"/>
                </a:schemeClr>
              </a:solidFill>
              <a:ln w="12700" cap="sq">
                <a:noFill/>
                <a:miter lim="800000"/>
                <a:headEnd type="none" w="sm" len="sm"/>
                <a:tailEnd type="none" w="sm" len="sm"/>
              </a:ln>
              <a:effectLst>
                <a:outerShdw dist="86696" dir="3300000" sx="100746" sy="100746" algn="tl" rotWithShape="0">
                  <a:prstClr val="black">
                    <a:alpha val="39736"/>
                  </a:prstClr>
                </a:outerShdw>
              </a:effectLst>
            </p:spPr>
            <p:txBody>
              <a:bodyPr wrap="none" anchor="ctr"/>
              <a:lstStyle/>
              <a:p>
                <a:endParaRPr lang="zh-CN" altLang="en-US" dirty="0">
                  <a:solidFill>
                    <a:srgbClr val="7030A0"/>
                  </a:solidFill>
                </a:endParaRPr>
              </a:p>
            </p:txBody>
          </p:sp>
          <p:sp>
            <p:nvSpPr>
              <p:cNvPr id="65" name="Rectangle 90">
                <a:extLst>
                  <a:ext uri="{FF2B5EF4-FFF2-40B4-BE49-F238E27FC236}">
                    <a16:creationId xmlns:a16="http://schemas.microsoft.com/office/drawing/2014/main" id="{BB0054D2-7A76-7CF5-5817-20713F5FD0E9}"/>
                  </a:ext>
                </a:extLst>
              </p:cNvPr>
              <p:cNvSpPr>
                <a:spLocks noChangeArrowheads="1"/>
              </p:cNvSpPr>
              <p:nvPr/>
            </p:nvSpPr>
            <p:spPr bwMode="auto">
              <a:xfrm>
                <a:off x="723" y="3634"/>
                <a:ext cx="1020" cy="384"/>
              </a:xfrm>
              <a:prstGeom prst="rect">
                <a:avLst/>
              </a:prstGeom>
              <a:noFill/>
              <a:ln w="9525">
                <a:noFill/>
                <a:miter lim="800000"/>
                <a:headEnd/>
                <a:tailEnd/>
              </a:ln>
              <a:effectLst/>
            </p:spPr>
            <p:txBody>
              <a:bodyPr lIns="92075" tIns="46038" rIns="92075" bIns="46038"/>
              <a:lstStyle/>
              <a:p>
                <a:pPr marL="342900" indent="-342900">
                  <a:spcBef>
                    <a:spcPct val="20000"/>
                  </a:spcBef>
                  <a:buClr>
                    <a:schemeClr val="tx2"/>
                  </a:buClr>
                </a:pPr>
                <a:r>
                  <a:rPr lang="zh-CN" altLang="en-US" sz="2800" dirty="0">
                    <a:solidFill>
                      <a:srgbClr val="7030A0"/>
                    </a:solidFill>
                    <a:latin typeface="楷体_GB2312" pitchFamily="49" charset="-122"/>
                    <a:ea typeface="幼圆" pitchFamily="49" charset="-122"/>
                  </a:rPr>
                  <a:t>关键字</a:t>
                </a:r>
                <a:endParaRPr lang="zh-CN" altLang="en-US" sz="2800" b="0" dirty="0">
                  <a:solidFill>
                    <a:srgbClr val="7030A0"/>
                  </a:solidFill>
                  <a:ea typeface="幼圆" pitchFamily="49" charset="-122"/>
                </a:endParaRPr>
              </a:p>
            </p:txBody>
          </p:sp>
        </p:grpSp>
      </p:grpSp>
      <p:grpSp>
        <p:nvGrpSpPr>
          <p:cNvPr id="66" name="Group 95">
            <a:extLst>
              <a:ext uri="{FF2B5EF4-FFF2-40B4-BE49-F238E27FC236}">
                <a16:creationId xmlns:a16="http://schemas.microsoft.com/office/drawing/2014/main" id="{53736041-99E4-7BEA-20F5-40BFE5AC82CC}"/>
              </a:ext>
            </a:extLst>
          </p:cNvPr>
          <p:cNvGrpSpPr>
            <a:grpSpLocks/>
          </p:cNvGrpSpPr>
          <p:nvPr/>
        </p:nvGrpSpPr>
        <p:grpSpPr bwMode="auto">
          <a:xfrm>
            <a:off x="6872793" y="4433294"/>
            <a:ext cx="2525712" cy="540196"/>
            <a:chOff x="4241" y="3001"/>
            <a:chExt cx="1591" cy="384"/>
          </a:xfrm>
        </p:grpSpPr>
        <p:sp>
          <p:nvSpPr>
            <p:cNvPr id="67" name="AutoShape 93">
              <a:extLst>
                <a:ext uri="{FF2B5EF4-FFF2-40B4-BE49-F238E27FC236}">
                  <a16:creationId xmlns:a16="http://schemas.microsoft.com/office/drawing/2014/main" id="{DC31049B-8864-8421-61C0-C2DA5FABC3AB}"/>
                </a:ext>
              </a:extLst>
            </p:cNvPr>
            <p:cNvSpPr>
              <a:spLocks noChangeArrowheads="1"/>
            </p:cNvSpPr>
            <p:nvPr/>
          </p:nvSpPr>
          <p:spPr bwMode="auto">
            <a:xfrm>
              <a:off x="4241" y="3001"/>
              <a:ext cx="1361" cy="384"/>
            </a:xfrm>
            <a:prstGeom prst="cloudCallout">
              <a:avLst>
                <a:gd name="adj1" fmla="val -61829"/>
                <a:gd name="adj2" fmla="val -63282"/>
              </a:avLst>
            </a:prstGeom>
            <a:ln>
              <a:headEnd type="none" w="sm" len="sm"/>
              <a:tailEnd type="none" w="sm" len="sm"/>
            </a:ln>
          </p:spPr>
          <p:style>
            <a:lnRef idx="1">
              <a:schemeClr val="accent3"/>
            </a:lnRef>
            <a:fillRef idx="3">
              <a:schemeClr val="accent3"/>
            </a:fillRef>
            <a:effectRef idx="2">
              <a:schemeClr val="accent3"/>
            </a:effectRef>
            <a:fontRef idx="minor">
              <a:schemeClr val="lt1"/>
            </a:fontRef>
          </p:style>
          <p:txBody>
            <a:bodyPr/>
            <a:lstStyle/>
            <a:p>
              <a:pPr algn="ctr"/>
              <a:endParaRPr lang="zh-CN" altLang="zh-CN"/>
            </a:p>
          </p:txBody>
        </p:sp>
        <p:sp>
          <p:nvSpPr>
            <p:cNvPr id="68" name="Rectangle 94">
              <a:extLst>
                <a:ext uri="{FF2B5EF4-FFF2-40B4-BE49-F238E27FC236}">
                  <a16:creationId xmlns:a16="http://schemas.microsoft.com/office/drawing/2014/main" id="{9F371417-0B20-7D35-A4C8-B91C1BF864DF}"/>
                </a:ext>
              </a:extLst>
            </p:cNvPr>
            <p:cNvSpPr>
              <a:spLocks noChangeArrowheads="1"/>
            </p:cNvSpPr>
            <p:nvPr/>
          </p:nvSpPr>
          <p:spPr bwMode="auto">
            <a:xfrm>
              <a:off x="4357" y="3024"/>
              <a:ext cx="1475" cy="291"/>
            </a:xfrm>
            <a:prstGeom prst="rect">
              <a:avLst/>
            </a:prstGeom>
            <a:noFill/>
            <a:ln w="12700" cap="sq">
              <a:noFill/>
              <a:miter lim="800000"/>
              <a:headEnd type="none" w="sm" len="sm"/>
              <a:tailEnd type="none" w="sm" len="sm"/>
            </a:ln>
            <a:effectLst/>
          </p:spPr>
          <p:txBody>
            <a:bodyPr>
              <a:spAutoFit/>
            </a:bodyPr>
            <a:lstStyle/>
            <a:p>
              <a:r>
                <a:rPr lang="zh-CN" altLang="en-US" sz="2400" dirty="0">
                  <a:solidFill>
                    <a:schemeClr val="bg1"/>
                  </a:solidFill>
                  <a:ea typeface="黑体" pitchFamily="49" charset="-122"/>
                </a:rPr>
                <a:t>属性的集合</a:t>
              </a:r>
            </a:p>
          </p:txBody>
        </p:sp>
      </p:grpSp>
      <p:grpSp>
        <p:nvGrpSpPr>
          <p:cNvPr id="69" name="组合 68">
            <a:extLst>
              <a:ext uri="{FF2B5EF4-FFF2-40B4-BE49-F238E27FC236}">
                <a16:creationId xmlns:a16="http://schemas.microsoft.com/office/drawing/2014/main" id="{2FE430E7-4B28-732C-87FD-67139105BC9D}"/>
              </a:ext>
            </a:extLst>
          </p:cNvPr>
          <p:cNvGrpSpPr/>
          <p:nvPr/>
        </p:nvGrpSpPr>
        <p:grpSpPr>
          <a:xfrm>
            <a:off x="863088" y="3482528"/>
            <a:ext cx="7559675" cy="609600"/>
            <a:chOff x="684759" y="3541266"/>
            <a:chExt cx="7559675" cy="609600"/>
          </a:xfrm>
        </p:grpSpPr>
        <p:sp>
          <p:nvSpPr>
            <p:cNvPr id="70" name="Rectangle 2">
              <a:extLst>
                <a:ext uri="{FF2B5EF4-FFF2-40B4-BE49-F238E27FC236}">
                  <a16:creationId xmlns:a16="http://schemas.microsoft.com/office/drawing/2014/main" id="{014ACFD2-10C9-D162-7C40-BDEF8555FAE1}"/>
                </a:ext>
              </a:extLst>
            </p:cNvPr>
            <p:cNvSpPr>
              <a:spLocks noChangeArrowheads="1"/>
            </p:cNvSpPr>
            <p:nvPr/>
          </p:nvSpPr>
          <p:spPr bwMode="auto">
            <a:xfrm>
              <a:off x="1835696" y="3573016"/>
              <a:ext cx="6408738" cy="473075"/>
            </a:xfrm>
            <a:prstGeom prst="rect">
              <a:avLst/>
            </a:prstGeom>
            <a:noFill/>
            <a:ln w="12700" cap="sq">
              <a:noFill/>
              <a:miter lim="800000"/>
              <a:headEnd type="none" w="sm" len="sm"/>
              <a:tailEnd type="none" w="sm" len="sm"/>
            </a:ln>
          </p:spPr>
          <p:txBody>
            <a:bodyPr>
              <a:spAutoFit/>
            </a:bodyPr>
            <a:lstStyle/>
            <a:p>
              <a:r>
                <a:rPr lang="zh-CN" altLang="en-US" sz="2500" dirty="0">
                  <a:solidFill>
                    <a:srgbClr val="0000A2"/>
                  </a:solidFill>
                  <a:latin typeface="幼圆" pitchFamily="49" charset="-122"/>
                  <a:ea typeface="幼圆" pitchFamily="49" charset="-122"/>
                </a:rPr>
                <a:t>：描述一个客体某一方面特征的数据信息。</a:t>
              </a:r>
            </a:p>
          </p:txBody>
        </p:sp>
        <p:grpSp>
          <p:nvGrpSpPr>
            <p:cNvPr id="71" name="Group 80">
              <a:extLst>
                <a:ext uri="{FF2B5EF4-FFF2-40B4-BE49-F238E27FC236}">
                  <a16:creationId xmlns:a16="http://schemas.microsoft.com/office/drawing/2014/main" id="{C3B24A4E-BE38-5C5E-F3C6-120DC6694D1E}"/>
                </a:ext>
              </a:extLst>
            </p:cNvPr>
            <p:cNvGrpSpPr>
              <a:grpSpLocks/>
            </p:cNvGrpSpPr>
            <p:nvPr/>
          </p:nvGrpSpPr>
          <p:grpSpPr bwMode="auto">
            <a:xfrm>
              <a:off x="684759" y="3541266"/>
              <a:ext cx="1739900" cy="609600"/>
              <a:chOff x="528" y="2341"/>
              <a:chExt cx="1096" cy="384"/>
            </a:xfrm>
          </p:grpSpPr>
          <p:sp>
            <p:nvSpPr>
              <p:cNvPr id="73" name="Rectangle 20">
                <a:extLst>
                  <a:ext uri="{FF2B5EF4-FFF2-40B4-BE49-F238E27FC236}">
                    <a16:creationId xmlns:a16="http://schemas.microsoft.com/office/drawing/2014/main" id="{DBDA105A-E57B-C173-DB97-EC8F21D5A33A}"/>
                  </a:ext>
                </a:extLst>
              </p:cNvPr>
              <p:cNvSpPr>
                <a:spLocks noChangeArrowheads="1"/>
              </p:cNvSpPr>
              <p:nvPr/>
            </p:nvSpPr>
            <p:spPr bwMode="auto">
              <a:xfrm>
                <a:off x="528" y="2352"/>
                <a:ext cx="720" cy="336"/>
              </a:xfrm>
              <a:prstGeom prst="rect">
                <a:avLst/>
              </a:prstGeom>
              <a:solidFill>
                <a:schemeClr val="accent1">
                  <a:lumMod val="20000"/>
                  <a:lumOff val="80000"/>
                </a:schemeClr>
              </a:solidFill>
              <a:ln w="12700" cap="sq">
                <a:noFill/>
                <a:miter lim="800000"/>
                <a:headEnd type="none" w="sm" len="sm"/>
                <a:tailEnd type="none" w="sm" len="sm"/>
              </a:ln>
              <a:effectLst>
                <a:outerShdw dist="71842" dir="2700000" algn="ctr" rotWithShape="0">
                  <a:srgbClr val="969696"/>
                </a:outerShdw>
              </a:effectLst>
            </p:spPr>
            <p:txBody>
              <a:bodyPr wrap="none" anchor="ctr"/>
              <a:lstStyle/>
              <a:p>
                <a:endParaRPr lang="zh-CN" altLang="en-US"/>
              </a:p>
            </p:txBody>
          </p:sp>
          <p:sp>
            <p:nvSpPr>
              <p:cNvPr id="74" name="Rectangle 21">
                <a:extLst>
                  <a:ext uri="{FF2B5EF4-FFF2-40B4-BE49-F238E27FC236}">
                    <a16:creationId xmlns:a16="http://schemas.microsoft.com/office/drawing/2014/main" id="{A4DC5A28-DBA1-48C8-CE27-FF0AC523D3DA}"/>
                  </a:ext>
                </a:extLst>
              </p:cNvPr>
              <p:cNvSpPr>
                <a:spLocks noChangeArrowheads="1"/>
              </p:cNvSpPr>
              <p:nvPr/>
            </p:nvSpPr>
            <p:spPr bwMode="auto">
              <a:xfrm>
                <a:off x="604" y="2341"/>
                <a:ext cx="1020" cy="384"/>
              </a:xfrm>
              <a:prstGeom prst="rect">
                <a:avLst/>
              </a:prstGeom>
              <a:noFill/>
              <a:ln w="9525">
                <a:noFill/>
                <a:miter lim="800000"/>
                <a:headEnd/>
                <a:tailEnd/>
              </a:ln>
              <a:effectLst/>
            </p:spPr>
            <p:txBody>
              <a:bodyPr lIns="92075" tIns="46038" rIns="92075" bIns="46038"/>
              <a:lstStyle/>
              <a:p>
                <a:pPr marL="342900" indent="-342900">
                  <a:spcBef>
                    <a:spcPct val="20000"/>
                  </a:spcBef>
                  <a:buClr>
                    <a:schemeClr val="tx2"/>
                  </a:buClr>
                </a:pPr>
                <a:r>
                  <a:rPr lang="zh-CN" altLang="en-US" sz="2800" dirty="0">
                    <a:solidFill>
                      <a:srgbClr val="7030A0"/>
                    </a:solidFill>
                    <a:latin typeface="楷体_GB2312" pitchFamily="49" charset="-122"/>
                    <a:ea typeface="幼圆" pitchFamily="49" charset="-122"/>
                  </a:rPr>
                  <a:t>属性</a:t>
                </a:r>
                <a:endParaRPr lang="zh-CN" altLang="en-US" sz="2800" b="0" dirty="0">
                  <a:solidFill>
                    <a:srgbClr val="7030A0"/>
                  </a:solidFill>
                  <a:ea typeface="幼圆" pitchFamily="49" charset="-122"/>
                </a:endParaRPr>
              </a:p>
            </p:txBody>
          </p:sp>
        </p:grpSp>
        <p:sp>
          <p:nvSpPr>
            <p:cNvPr id="72" name="Line 96">
              <a:extLst>
                <a:ext uri="{FF2B5EF4-FFF2-40B4-BE49-F238E27FC236}">
                  <a16:creationId xmlns:a16="http://schemas.microsoft.com/office/drawing/2014/main" id="{8ADB2475-8127-DC66-576F-1C64A0C8EF72}"/>
                </a:ext>
              </a:extLst>
            </p:cNvPr>
            <p:cNvSpPr>
              <a:spLocks noChangeShapeType="1"/>
            </p:cNvSpPr>
            <p:nvPr/>
          </p:nvSpPr>
          <p:spPr bwMode="auto">
            <a:xfrm>
              <a:off x="3470821" y="4046091"/>
              <a:ext cx="720725" cy="0"/>
            </a:xfrm>
            <a:prstGeom prst="line">
              <a:avLst/>
            </a:prstGeom>
            <a:noFill/>
            <a:ln w="44450" cap="sq">
              <a:solidFill>
                <a:srgbClr val="FF3300"/>
              </a:solidFill>
              <a:round/>
              <a:headEnd type="none" w="sm" len="sm"/>
              <a:tailEnd type="none" w="sm" len="sm"/>
            </a:ln>
          </p:spPr>
          <p:txBody>
            <a:bodyPr/>
            <a:lstStyle/>
            <a:p>
              <a:endParaRPr lang="zh-CN" altLang="en-US"/>
            </a:p>
          </p:txBody>
        </p:sp>
      </p:grpSp>
      <p:sp>
        <p:nvSpPr>
          <p:cNvPr id="75" name="Text Box 97">
            <a:extLst>
              <a:ext uri="{FF2B5EF4-FFF2-40B4-BE49-F238E27FC236}">
                <a16:creationId xmlns:a16="http://schemas.microsoft.com/office/drawing/2014/main" id="{4FA20451-A807-6ACE-7133-8B197D1522CA}"/>
              </a:ext>
            </a:extLst>
          </p:cNvPr>
          <p:cNvSpPr txBox="1">
            <a:spLocks noChangeArrowheads="1"/>
          </p:cNvSpPr>
          <p:nvPr/>
        </p:nvSpPr>
        <p:spPr bwMode="auto">
          <a:xfrm>
            <a:off x="2493450" y="5817741"/>
            <a:ext cx="3676650" cy="427037"/>
          </a:xfrm>
          <a:prstGeom prst="rect">
            <a:avLst/>
          </a:prstGeom>
          <a:noFill/>
          <a:ln w="12700" cap="sq">
            <a:noFill/>
            <a:miter lim="800000"/>
            <a:headEnd type="none" w="sm" len="sm"/>
            <a:tailEnd type="none" w="sm" len="sm"/>
          </a:ln>
        </p:spPr>
        <p:txBody>
          <a:bodyPr>
            <a:spAutoFit/>
          </a:bodyPr>
          <a:lstStyle/>
          <a:p>
            <a:r>
              <a:rPr lang="zh-CN" altLang="en-US" sz="2200" dirty="0">
                <a:solidFill>
                  <a:srgbClr val="FF0000"/>
                </a:solidFill>
                <a:ea typeface="幼圆" pitchFamily="49" charset="-122"/>
              </a:rPr>
              <a:t>（主关键字、次关键字）</a:t>
            </a:r>
          </a:p>
        </p:txBody>
      </p:sp>
      <p:grpSp>
        <p:nvGrpSpPr>
          <p:cNvPr id="76" name="Group 95">
            <a:extLst>
              <a:ext uri="{FF2B5EF4-FFF2-40B4-BE49-F238E27FC236}">
                <a16:creationId xmlns:a16="http://schemas.microsoft.com/office/drawing/2014/main" id="{6316DEB0-80D9-BE82-4338-FFCC86079EF6}"/>
              </a:ext>
            </a:extLst>
          </p:cNvPr>
          <p:cNvGrpSpPr>
            <a:grpSpLocks/>
          </p:cNvGrpSpPr>
          <p:nvPr/>
        </p:nvGrpSpPr>
        <p:grpSpPr bwMode="auto">
          <a:xfrm>
            <a:off x="429848" y="1570062"/>
            <a:ext cx="1907510" cy="609600"/>
            <a:chOff x="4241" y="3001"/>
            <a:chExt cx="1621" cy="384"/>
          </a:xfrm>
        </p:grpSpPr>
        <p:sp>
          <p:nvSpPr>
            <p:cNvPr id="77" name="AutoShape 93">
              <a:extLst>
                <a:ext uri="{FF2B5EF4-FFF2-40B4-BE49-F238E27FC236}">
                  <a16:creationId xmlns:a16="http://schemas.microsoft.com/office/drawing/2014/main" id="{EF5610B1-5808-9A8F-0FFE-B9FA725CB598}"/>
                </a:ext>
              </a:extLst>
            </p:cNvPr>
            <p:cNvSpPr>
              <a:spLocks noChangeArrowheads="1"/>
            </p:cNvSpPr>
            <p:nvPr/>
          </p:nvSpPr>
          <p:spPr bwMode="auto">
            <a:xfrm>
              <a:off x="4241" y="3001"/>
              <a:ext cx="1361" cy="384"/>
            </a:xfrm>
            <a:prstGeom prst="cloudCallout">
              <a:avLst>
                <a:gd name="adj1" fmla="val 61916"/>
                <a:gd name="adj2" fmla="val -37858"/>
              </a:avLst>
            </a:prstGeom>
            <a:ln>
              <a:headEnd type="none" w="sm" len="sm"/>
              <a:tailEnd type="none" w="sm" len="sm"/>
            </a:ln>
          </p:spPr>
          <p:style>
            <a:lnRef idx="1">
              <a:schemeClr val="accent5"/>
            </a:lnRef>
            <a:fillRef idx="3">
              <a:schemeClr val="accent5"/>
            </a:fillRef>
            <a:effectRef idx="2">
              <a:schemeClr val="accent5"/>
            </a:effectRef>
            <a:fontRef idx="minor">
              <a:schemeClr val="lt1"/>
            </a:fontRef>
          </p:style>
          <p:txBody>
            <a:bodyPr/>
            <a:lstStyle/>
            <a:p>
              <a:pPr algn="ctr"/>
              <a:endParaRPr lang="zh-CN" altLang="zh-CN"/>
            </a:p>
          </p:txBody>
        </p:sp>
        <p:sp>
          <p:nvSpPr>
            <p:cNvPr id="78" name="Rectangle 94">
              <a:extLst>
                <a:ext uri="{FF2B5EF4-FFF2-40B4-BE49-F238E27FC236}">
                  <a16:creationId xmlns:a16="http://schemas.microsoft.com/office/drawing/2014/main" id="{0299D101-B15F-7F86-A22A-56B76721D516}"/>
                </a:ext>
              </a:extLst>
            </p:cNvPr>
            <p:cNvSpPr>
              <a:spLocks noChangeArrowheads="1"/>
            </p:cNvSpPr>
            <p:nvPr/>
          </p:nvSpPr>
          <p:spPr bwMode="auto">
            <a:xfrm>
              <a:off x="4387" y="3075"/>
              <a:ext cx="1475" cy="233"/>
            </a:xfrm>
            <a:prstGeom prst="rect">
              <a:avLst/>
            </a:prstGeom>
            <a:noFill/>
            <a:ln w="12700" cap="sq">
              <a:noFill/>
              <a:miter lim="800000"/>
              <a:headEnd type="none" w="sm" len="sm"/>
              <a:tailEnd type="none" w="sm" len="sm"/>
            </a:ln>
            <a:effectLst/>
          </p:spPr>
          <p:txBody>
            <a:bodyPr>
              <a:spAutoFit/>
            </a:bodyPr>
            <a:lstStyle/>
            <a:p>
              <a:r>
                <a:rPr lang="zh-CN" altLang="en-US" dirty="0">
                  <a:solidFill>
                    <a:schemeClr val="bg1"/>
                  </a:solidFill>
                  <a:ea typeface="黑体" pitchFamily="49" charset="-122"/>
                </a:rPr>
                <a:t>主关键字</a:t>
              </a:r>
            </a:p>
          </p:txBody>
        </p:sp>
      </p:grpSp>
      <p:grpSp>
        <p:nvGrpSpPr>
          <p:cNvPr id="79" name="Group 95">
            <a:extLst>
              <a:ext uri="{FF2B5EF4-FFF2-40B4-BE49-F238E27FC236}">
                <a16:creationId xmlns:a16="http://schemas.microsoft.com/office/drawing/2014/main" id="{EC79C598-3469-E060-649E-E697F65930DD}"/>
              </a:ext>
            </a:extLst>
          </p:cNvPr>
          <p:cNvGrpSpPr>
            <a:grpSpLocks/>
          </p:cNvGrpSpPr>
          <p:nvPr/>
        </p:nvGrpSpPr>
        <p:grpSpPr bwMode="auto">
          <a:xfrm>
            <a:off x="3849472" y="404020"/>
            <a:ext cx="1720724" cy="609600"/>
            <a:chOff x="3600" y="3030"/>
            <a:chExt cx="1653" cy="384"/>
          </a:xfrm>
        </p:grpSpPr>
        <p:sp>
          <p:nvSpPr>
            <p:cNvPr id="80" name="AutoShape 93">
              <a:extLst>
                <a:ext uri="{FF2B5EF4-FFF2-40B4-BE49-F238E27FC236}">
                  <a16:creationId xmlns:a16="http://schemas.microsoft.com/office/drawing/2014/main" id="{D1A5B65A-D62A-A2E2-A345-7969055A5DDF}"/>
                </a:ext>
              </a:extLst>
            </p:cNvPr>
            <p:cNvSpPr>
              <a:spLocks noChangeArrowheads="1"/>
            </p:cNvSpPr>
            <p:nvPr/>
          </p:nvSpPr>
          <p:spPr bwMode="auto">
            <a:xfrm>
              <a:off x="3600" y="3030"/>
              <a:ext cx="1361" cy="384"/>
            </a:xfrm>
            <a:prstGeom prst="cloudCallout">
              <a:avLst>
                <a:gd name="adj1" fmla="val -66133"/>
                <a:gd name="adj2" fmla="val 63837"/>
              </a:avLst>
            </a:prstGeom>
            <a:ln>
              <a:headEnd type="none" w="sm" len="sm"/>
              <a:tailEnd type="none" w="sm" len="sm"/>
            </a:ln>
          </p:spPr>
          <p:style>
            <a:lnRef idx="1">
              <a:schemeClr val="accent2"/>
            </a:lnRef>
            <a:fillRef idx="3">
              <a:schemeClr val="accent2"/>
            </a:fillRef>
            <a:effectRef idx="2">
              <a:schemeClr val="accent2"/>
            </a:effectRef>
            <a:fontRef idx="minor">
              <a:schemeClr val="lt1"/>
            </a:fontRef>
          </p:style>
          <p:txBody>
            <a:bodyPr/>
            <a:lstStyle/>
            <a:p>
              <a:pPr algn="ctr"/>
              <a:endParaRPr lang="zh-CN" altLang="zh-CN" dirty="0"/>
            </a:p>
          </p:txBody>
        </p:sp>
        <p:sp>
          <p:nvSpPr>
            <p:cNvPr id="81" name="Rectangle 94">
              <a:extLst>
                <a:ext uri="{FF2B5EF4-FFF2-40B4-BE49-F238E27FC236}">
                  <a16:creationId xmlns:a16="http://schemas.microsoft.com/office/drawing/2014/main" id="{5DC62CE8-C50C-DEFD-B4B5-BCB9E6A386DB}"/>
                </a:ext>
              </a:extLst>
            </p:cNvPr>
            <p:cNvSpPr>
              <a:spLocks noChangeArrowheads="1"/>
            </p:cNvSpPr>
            <p:nvPr/>
          </p:nvSpPr>
          <p:spPr bwMode="auto">
            <a:xfrm>
              <a:off x="3778" y="3091"/>
              <a:ext cx="1475" cy="233"/>
            </a:xfrm>
            <a:prstGeom prst="rect">
              <a:avLst/>
            </a:prstGeom>
            <a:noFill/>
            <a:ln w="12700" cap="sq">
              <a:noFill/>
              <a:miter lim="800000"/>
              <a:headEnd type="none" w="sm" len="sm"/>
              <a:tailEnd type="none" w="sm" len="sm"/>
            </a:ln>
            <a:effectLst/>
          </p:spPr>
          <p:txBody>
            <a:bodyPr>
              <a:spAutoFit/>
            </a:bodyPr>
            <a:lstStyle/>
            <a:p>
              <a:r>
                <a:rPr lang="zh-CN" altLang="en-US" dirty="0">
                  <a:solidFill>
                    <a:schemeClr val="bg1"/>
                  </a:solidFill>
                  <a:ea typeface="黑体" pitchFamily="49" charset="-122"/>
                </a:rPr>
                <a:t>次关键字</a:t>
              </a:r>
            </a:p>
          </p:txBody>
        </p:sp>
      </p:grpSp>
      <p:sp>
        <p:nvSpPr>
          <p:cNvPr id="82" name="矩形 81">
            <a:extLst>
              <a:ext uri="{FF2B5EF4-FFF2-40B4-BE49-F238E27FC236}">
                <a16:creationId xmlns:a16="http://schemas.microsoft.com/office/drawing/2014/main" id="{2A4BC4CE-E5D2-3865-7D16-00A5A35099F5}"/>
              </a:ext>
            </a:extLst>
          </p:cNvPr>
          <p:cNvSpPr/>
          <p:nvPr/>
        </p:nvSpPr>
        <p:spPr>
          <a:xfrm>
            <a:off x="1221937" y="6250582"/>
            <a:ext cx="6049342" cy="369332"/>
          </a:xfrm>
          <a:prstGeom prst="rect">
            <a:avLst/>
          </a:prstGeom>
          <a:effectLst/>
        </p:spPr>
        <p:style>
          <a:lnRef idx="1">
            <a:schemeClr val="accent4"/>
          </a:lnRef>
          <a:fillRef idx="3">
            <a:schemeClr val="accent4"/>
          </a:fillRef>
          <a:effectRef idx="2">
            <a:schemeClr val="accent4"/>
          </a:effectRef>
          <a:fontRef idx="minor">
            <a:schemeClr val="lt1"/>
          </a:fontRef>
        </p:style>
        <p:txBody>
          <a:bodyPr wrap="square">
            <a:spAutoFit/>
          </a:bodyPr>
          <a:lstStyle/>
          <a:p>
            <a:r>
              <a:rPr lang="zh-CN" altLang="en-US" b="1" dirty="0">
                <a:solidFill>
                  <a:srgbClr val="264AA5"/>
                </a:solidFill>
                <a:ea typeface="幼圆" pitchFamily="49" charset="-122"/>
              </a:rPr>
              <a:t>主关键字（</a:t>
            </a:r>
            <a:r>
              <a:rPr lang="en-US" altLang="zh-CN" b="1" dirty="0">
                <a:solidFill>
                  <a:srgbClr val="264AA5"/>
                </a:solidFill>
                <a:ea typeface="幼圆" pitchFamily="49" charset="-122"/>
              </a:rPr>
              <a:t>Primary Key</a:t>
            </a:r>
            <a:r>
              <a:rPr lang="zh-CN" altLang="en-US" b="1" dirty="0">
                <a:solidFill>
                  <a:srgbClr val="264AA5"/>
                </a:solidFill>
                <a:ea typeface="幼圆" pitchFamily="49" charset="-122"/>
              </a:rPr>
              <a:t>）：可以唯一的标识一个记录。</a:t>
            </a:r>
            <a:endParaRPr lang="zh-CN" altLang="en-US" b="1" dirty="0">
              <a:solidFill>
                <a:srgbClr val="264AA5"/>
              </a:solidFill>
            </a:endParaRPr>
          </a:p>
        </p:txBody>
      </p:sp>
    </p:spTree>
    <p:extLst>
      <p:ext uri="{BB962C8B-B14F-4D97-AF65-F5344CB8AC3E}">
        <p14:creationId xmlns:p14="http://schemas.microsoft.com/office/powerpoint/2010/main" val="2810644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9"/>
                                        </p:tgtEl>
                                        <p:attrNameLst>
                                          <p:attrName>style.visibility</p:attrName>
                                        </p:attrNameLst>
                                      </p:cBhvr>
                                      <p:to>
                                        <p:strVal val="visible"/>
                                      </p:to>
                                    </p:set>
                                    <p:animEffect transition="in" filter="blinds(horizontal)">
                                      <p:cBhvr>
                                        <p:cTn id="7" dur="500"/>
                                        <p:tgtEl>
                                          <p:spTgt spid="6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48"/>
                                        </p:tgtEl>
                                        <p:attrNameLst>
                                          <p:attrName>style.visibility</p:attrName>
                                        </p:attrNameLst>
                                      </p:cBhvr>
                                      <p:to>
                                        <p:strVal val="visible"/>
                                      </p:to>
                                    </p:set>
                                    <p:animEffect transition="in" filter="wipe(right)">
                                      <p:cBhvr>
                                        <p:cTn id="12" dur="500"/>
                                        <p:tgtEl>
                                          <p:spTgt spid="4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1"/>
                                        </p:tgtEl>
                                        <p:attrNameLst>
                                          <p:attrName>style.visibility</p:attrName>
                                        </p:attrNameLst>
                                      </p:cBhvr>
                                      <p:to>
                                        <p:strVal val="visible"/>
                                      </p:to>
                                    </p:set>
                                    <p:animEffect transition="in" filter="blinds(horizontal)">
                                      <p:cBhvr>
                                        <p:cTn id="17" dur="500"/>
                                        <p:tgtEl>
                                          <p:spTgt spid="5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6"/>
                                        </p:tgtEl>
                                        <p:attrNameLst>
                                          <p:attrName>style.visibility</p:attrName>
                                        </p:attrNameLst>
                                      </p:cBhvr>
                                      <p:to>
                                        <p:strVal val="visible"/>
                                      </p:to>
                                    </p:set>
                                    <p:animEffect transition="in" filter="blinds(horizontal)">
                                      <p:cBhvr>
                                        <p:cTn id="22" dur="500"/>
                                        <p:tgtEl>
                                          <p:spTgt spid="66"/>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6"/>
                                        </p:tgtEl>
                                        <p:attrNameLst>
                                          <p:attrName>style.visibility</p:attrName>
                                        </p:attrNameLst>
                                      </p:cBhvr>
                                      <p:to>
                                        <p:strVal val="visible"/>
                                      </p:to>
                                    </p:set>
                                    <p:animEffect transition="in" filter="blinds(horizontal)">
                                      <p:cBhvr>
                                        <p:cTn id="27" dur="500"/>
                                        <p:tgtEl>
                                          <p:spTgt spid="56"/>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61"/>
                                        </p:tgtEl>
                                        <p:attrNameLst>
                                          <p:attrName>style.visibility</p:attrName>
                                        </p:attrNameLst>
                                      </p:cBhvr>
                                      <p:to>
                                        <p:strVal val="visible"/>
                                      </p:to>
                                    </p:set>
                                    <p:animEffect transition="in" filter="blinds(horizontal)">
                                      <p:cBhvr>
                                        <p:cTn id="32" dur="500"/>
                                        <p:tgtEl>
                                          <p:spTgt spid="61"/>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75"/>
                                        </p:tgtEl>
                                        <p:attrNameLst>
                                          <p:attrName>style.visibility</p:attrName>
                                        </p:attrNameLst>
                                      </p:cBhvr>
                                      <p:to>
                                        <p:strVal val="visible"/>
                                      </p:to>
                                    </p:set>
                                    <p:anim calcmode="lin" valueType="num">
                                      <p:cBhvr additive="base">
                                        <p:cTn id="37" dur="500" fill="hold"/>
                                        <p:tgtEl>
                                          <p:spTgt spid="75"/>
                                        </p:tgtEl>
                                        <p:attrNameLst>
                                          <p:attrName>ppt_x</p:attrName>
                                        </p:attrNameLst>
                                      </p:cBhvr>
                                      <p:tavLst>
                                        <p:tav tm="0">
                                          <p:val>
                                            <p:strVal val="#ppt_x"/>
                                          </p:val>
                                        </p:tav>
                                        <p:tav tm="100000">
                                          <p:val>
                                            <p:strVal val="#ppt_x"/>
                                          </p:val>
                                        </p:tav>
                                      </p:tavLst>
                                    </p:anim>
                                    <p:anim calcmode="lin" valueType="num">
                                      <p:cBhvr additive="base">
                                        <p:cTn id="38" dur="500" fill="hold"/>
                                        <p:tgtEl>
                                          <p:spTgt spid="75"/>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8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22" presetClass="entr" presetSubtype="2" fill="hold" nodeType="clickEffect">
                                  <p:stCondLst>
                                    <p:cond delay="0"/>
                                  </p:stCondLst>
                                  <p:childTnLst>
                                    <p:set>
                                      <p:cBhvr>
                                        <p:cTn id="46" dur="1" fill="hold">
                                          <p:stCondLst>
                                            <p:cond delay="0"/>
                                          </p:stCondLst>
                                        </p:cTn>
                                        <p:tgtEl>
                                          <p:spTgt spid="76"/>
                                        </p:tgtEl>
                                        <p:attrNameLst>
                                          <p:attrName>style.visibility</p:attrName>
                                        </p:attrNameLst>
                                      </p:cBhvr>
                                      <p:to>
                                        <p:strVal val="visible"/>
                                      </p:to>
                                    </p:set>
                                    <p:animEffect transition="in" filter="wipe(right)">
                                      <p:cBhvr>
                                        <p:cTn id="47" dur="500"/>
                                        <p:tgtEl>
                                          <p:spTgt spid="76"/>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2" fill="hold" nodeType="clickEffect">
                                  <p:stCondLst>
                                    <p:cond delay="0"/>
                                  </p:stCondLst>
                                  <p:childTnLst>
                                    <p:set>
                                      <p:cBhvr>
                                        <p:cTn id="51" dur="1" fill="hold">
                                          <p:stCondLst>
                                            <p:cond delay="0"/>
                                          </p:stCondLst>
                                        </p:cTn>
                                        <p:tgtEl>
                                          <p:spTgt spid="79"/>
                                        </p:tgtEl>
                                        <p:attrNameLst>
                                          <p:attrName>style.visibility</p:attrName>
                                        </p:attrNameLst>
                                      </p:cBhvr>
                                      <p:to>
                                        <p:strVal val="visible"/>
                                      </p:to>
                                    </p:set>
                                    <p:animEffect transition="in" filter="wipe(right)">
                                      <p:cBhvr>
                                        <p:cTn id="52" dur="500"/>
                                        <p:tgtEl>
                                          <p:spTgt spid="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bldP spid="82"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63F843FF-0FBB-1ED6-DF59-B9D97F9CE5DC}"/>
              </a:ext>
            </a:extLst>
          </p:cNvPr>
          <p:cNvSpPr>
            <a:spLocks noGrp="1"/>
          </p:cNvSpPr>
          <p:nvPr>
            <p:ph type="dt" sz="half" idx="10"/>
          </p:nvPr>
        </p:nvSpPr>
        <p:spPr/>
        <p:txBody>
          <a:bodyPr/>
          <a:lstStyle/>
          <a:p>
            <a:pPr>
              <a:defRPr/>
            </a:pPr>
            <a:fld id="{72795A5C-ABA9-164F-9A37-0CFC1B48C772}" type="datetime1">
              <a:rPr lang="en-US" altLang="zh-CN" smtClean="0"/>
              <a:t>6/9/22</a:t>
            </a:fld>
            <a:endParaRPr lang="en-US" altLang="zh-CN" dirty="0"/>
          </a:p>
        </p:txBody>
      </p:sp>
      <p:sp>
        <p:nvSpPr>
          <p:cNvPr id="5" name="灯片编号占位符 4">
            <a:extLst>
              <a:ext uri="{FF2B5EF4-FFF2-40B4-BE49-F238E27FC236}">
                <a16:creationId xmlns:a16="http://schemas.microsoft.com/office/drawing/2014/main" id="{51DDA635-CF57-089B-2485-2E5A410CB493}"/>
              </a:ext>
            </a:extLst>
          </p:cNvPr>
          <p:cNvSpPr>
            <a:spLocks noGrp="1"/>
          </p:cNvSpPr>
          <p:nvPr>
            <p:ph type="sldNum" sz="quarter" idx="12"/>
          </p:nvPr>
        </p:nvSpPr>
        <p:spPr/>
        <p:txBody>
          <a:bodyPr/>
          <a:lstStyle/>
          <a:p>
            <a:pPr>
              <a:defRPr/>
            </a:pPr>
            <a:fld id="{4FF538FA-A287-4FBD-9703-6DB9C5344803}" type="slidenum">
              <a:rPr lang="zh-CN" altLang="en-US" smtClean="0"/>
              <a:t>70</a:t>
            </a:fld>
            <a:endParaRPr lang="en-US" altLang="zh-CN" dirty="0"/>
          </a:p>
        </p:txBody>
      </p:sp>
      <p:sp>
        <p:nvSpPr>
          <p:cNvPr id="6" name="Text Box 5">
            <a:extLst>
              <a:ext uri="{FF2B5EF4-FFF2-40B4-BE49-F238E27FC236}">
                <a16:creationId xmlns:a16="http://schemas.microsoft.com/office/drawing/2014/main" id="{D1D9B814-7D6D-590B-C035-94D1F06D9C19}"/>
              </a:ext>
            </a:extLst>
          </p:cNvPr>
          <p:cNvSpPr txBox="1">
            <a:spLocks noChangeArrowheads="1"/>
          </p:cNvSpPr>
          <p:nvPr/>
        </p:nvSpPr>
        <p:spPr bwMode="auto">
          <a:xfrm>
            <a:off x="949105" y="3254666"/>
            <a:ext cx="7661276" cy="1089529"/>
          </a:xfrm>
          <a:prstGeom prst="rect">
            <a:avLst/>
          </a:prstGeom>
          <a:solidFill>
            <a:schemeClr val="accent1">
              <a:lumMod val="20000"/>
              <a:lumOff val="80000"/>
            </a:schemeClr>
          </a:solidFill>
          <a:ln w="12700" cap="sq">
            <a:noFill/>
            <a:miter lim="800000"/>
            <a:headEnd type="none" w="sm" len="sm"/>
            <a:tailEnd type="none" w="sm" len="sm"/>
          </a:ln>
        </p:spPr>
        <p:txBody>
          <a:bodyPr wrap="square">
            <a:spAutoFit/>
          </a:bodyPr>
          <a:lstStyle/>
          <a:p>
            <a:pPr>
              <a:lnSpc>
                <a:spcPct val="90000"/>
              </a:lnSpc>
            </a:pPr>
            <a:r>
              <a:rPr lang="en-US" altLang="zh-CN" sz="2400" dirty="0">
                <a:solidFill>
                  <a:srgbClr val="003399"/>
                </a:solidFill>
                <a:latin typeface="幼圆" pitchFamily="49" charset="-122"/>
                <a:ea typeface="幼圆" pitchFamily="49" charset="-122"/>
              </a:rPr>
              <a:t>    </a:t>
            </a:r>
            <a:r>
              <a:rPr lang="zh-CN" altLang="en-US" sz="2400" dirty="0">
                <a:solidFill>
                  <a:srgbClr val="003399"/>
                </a:solidFill>
                <a:latin typeface="幼圆" pitchFamily="49" charset="-122"/>
                <a:ea typeface="幼圆" pitchFamily="49" charset="-122"/>
              </a:rPr>
              <a:t>   所谓开放地址法是在散列表中的</a:t>
            </a:r>
            <a:r>
              <a:rPr lang="zh-CN" altLang="en-US" sz="2400" dirty="0">
                <a:solidFill>
                  <a:srgbClr val="003399"/>
                </a:solidFill>
                <a:ea typeface="幼圆" pitchFamily="49" charset="-122"/>
              </a:rPr>
              <a:t>“</a:t>
            </a:r>
            <a:r>
              <a:rPr lang="zh-CN" altLang="en-US" sz="2400" dirty="0">
                <a:solidFill>
                  <a:srgbClr val="003399"/>
                </a:solidFill>
                <a:latin typeface="幼圆" pitchFamily="49" charset="-122"/>
                <a:ea typeface="幼圆" pitchFamily="49" charset="-122"/>
              </a:rPr>
              <a:t>空</a:t>
            </a:r>
            <a:r>
              <a:rPr lang="zh-CN" altLang="en-US" sz="2400" dirty="0">
                <a:solidFill>
                  <a:srgbClr val="003399"/>
                </a:solidFill>
                <a:ea typeface="幼圆" pitchFamily="49" charset="-122"/>
              </a:rPr>
              <a:t>”</a:t>
            </a:r>
            <a:r>
              <a:rPr lang="zh-CN" altLang="en-US" sz="2400" dirty="0">
                <a:solidFill>
                  <a:srgbClr val="003399"/>
                </a:solidFill>
                <a:latin typeface="幼圆" pitchFamily="49" charset="-122"/>
                <a:ea typeface="幼圆" pitchFamily="49" charset="-122"/>
              </a:rPr>
              <a:t>地址向处理冲突开放。即当散列表未满时，处理冲突需要的</a:t>
            </a:r>
            <a:r>
              <a:rPr lang="zh-CN" altLang="en-US" sz="2400" dirty="0">
                <a:solidFill>
                  <a:srgbClr val="003399"/>
                </a:solidFill>
                <a:ea typeface="幼圆" pitchFamily="49" charset="-122"/>
              </a:rPr>
              <a:t>“</a:t>
            </a:r>
            <a:r>
              <a:rPr lang="zh-CN" altLang="en-US" sz="2400" dirty="0">
                <a:solidFill>
                  <a:srgbClr val="FF3300"/>
                </a:solidFill>
                <a:latin typeface="黑体" pitchFamily="49" charset="-122"/>
                <a:ea typeface="黑体" pitchFamily="49" charset="-122"/>
              </a:rPr>
              <a:t>下一个</a:t>
            </a:r>
            <a:r>
              <a:rPr lang="zh-CN" altLang="en-US" sz="2400" dirty="0">
                <a:solidFill>
                  <a:srgbClr val="003399"/>
                </a:solidFill>
                <a:ea typeface="幼圆" pitchFamily="49" charset="-122"/>
              </a:rPr>
              <a:t>”</a:t>
            </a:r>
            <a:r>
              <a:rPr lang="zh-CN" altLang="en-US" sz="2400" dirty="0">
                <a:solidFill>
                  <a:srgbClr val="003399"/>
                </a:solidFill>
                <a:latin typeface="幼圆" pitchFamily="49" charset="-122"/>
                <a:ea typeface="幼圆" pitchFamily="49" charset="-122"/>
              </a:rPr>
              <a:t>地址在该散列表中解决</a:t>
            </a:r>
            <a:r>
              <a:rPr lang="zh-CN" altLang="en-US" sz="2400" dirty="0">
                <a:solidFill>
                  <a:srgbClr val="003399"/>
                </a:solidFill>
                <a:ea typeface="楷体_GB2312" pitchFamily="49" charset="-122"/>
              </a:rPr>
              <a:t>。</a:t>
            </a:r>
          </a:p>
        </p:txBody>
      </p:sp>
      <p:sp>
        <p:nvSpPr>
          <p:cNvPr id="7" name="Text Box 7">
            <a:extLst>
              <a:ext uri="{FF2B5EF4-FFF2-40B4-BE49-F238E27FC236}">
                <a16:creationId xmlns:a16="http://schemas.microsoft.com/office/drawing/2014/main" id="{3F1A1865-2CC3-C05D-5B16-8AC1F39A922A}"/>
              </a:ext>
            </a:extLst>
          </p:cNvPr>
          <p:cNvSpPr txBox="1">
            <a:spLocks noChangeArrowheads="1"/>
          </p:cNvSpPr>
          <p:nvPr/>
        </p:nvSpPr>
        <p:spPr bwMode="auto">
          <a:xfrm>
            <a:off x="1524000" y="5420902"/>
            <a:ext cx="7239000" cy="457200"/>
          </a:xfrm>
          <a:prstGeom prst="rect">
            <a:avLst/>
          </a:prstGeom>
          <a:noFill/>
          <a:ln w="12700" cap="sq">
            <a:noFill/>
            <a:miter lim="800000"/>
            <a:headEnd type="none" w="sm" len="sm"/>
            <a:tailEnd type="none" w="sm" len="sm"/>
          </a:ln>
        </p:spPr>
        <p:txBody>
          <a:bodyPr>
            <a:spAutoFit/>
          </a:bodyPr>
          <a:lstStyle/>
          <a:p>
            <a:r>
              <a:rPr lang="en-US" altLang="zh-CN" dirty="0">
                <a:solidFill>
                  <a:srgbClr val="000099"/>
                </a:solidFill>
              </a:rPr>
              <a:t>(1) </a:t>
            </a:r>
            <a:r>
              <a:rPr lang="en-US" altLang="zh-CN" dirty="0">
                <a:solidFill>
                  <a:srgbClr val="FF3300"/>
                </a:solidFill>
              </a:rPr>
              <a:t>d</a:t>
            </a:r>
            <a:r>
              <a:rPr lang="en-US" altLang="zh-CN" baseline="-25000" dirty="0">
                <a:solidFill>
                  <a:srgbClr val="FF3300"/>
                </a:solidFill>
              </a:rPr>
              <a:t>i</a:t>
            </a:r>
            <a:r>
              <a:rPr lang="en-US" altLang="zh-CN" dirty="0">
                <a:solidFill>
                  <a:srgbClr val="000099"/>
                </a:solidFill>
              </a:rPr>
              <a:t>=1, 2, 3, </a:t>
            </a:r>
            <a:r>
              <a:rPr lang="en-US" altLang="zh-CN" dirty="0">
                <a:solidFill>
                  <a:srgbClr val="000099"/>
                </a:solidFill>
                <a:cs typeface="Times New Roman" pitchFamily="18" charset="0"/>
              </a:rPr>
              <a:t>…, </a:t>
            </a:r>
            <a:r>
              <a:rPr lang="en-US" altLang="zh-CN" dirty="0">
                <a:solidFill>
                  <a:srgbClr val="000099"/>
                </a:solidFill>
              </a:rPr>
              <a:t>m</a:t>
            </a:r>
            <a:r>
              <a:rPr lang="en-US" altLang="zh-CN" dirty="0">
                <a:solidFill>
                  <a:srgbClr val="000099"/>
                </a:solidFill>
                <a:cs typeface="Times New Roman" pitchFamily="18" charset="0"/>
              </a:rPr>
              <a:t>–</a:t>
            </a:r>
            <a:r>
              <a:rPr lang="en-US" altLang="zh-CN" dirty="0">
                <a:solidFill>
                  <a:srgbClr val="000099"/>
                </a:solidFill>
              </a:rPr>
              <a:t>1           </a:t>
            </a:r>
            <a:r>
              <a:rPr lang="zh-CN" altLang="en-US" dirty="0">
                <a:solidFill>
                  <a:srgbClr val="000099"/>
                </a:solidFill>
                <a:ea typeface="幼圆" pitchFamily="49" charset="-122"/>
              </a:rPr>
              <a:t>称为线性探测再散列</a:t>
            </a:r>
            <a:r>
              <a:rPr lang="zh-CN" altLang="en-US" dirty="0">
                <a:solidFill>
                  <a:srgbClr val="000099"/>
                </a:solidFill>
                <a:ea typeface="楷体_GB2312" pitchFamily="49" charset="-122"/>
              </a:rPr>
              <a:t>  </a:t>
            </a:r>
          </a:p>
        </p:txBody>
      </p:sp>
      <p:sp>
        <p:nvSpPr>
          <p:cNvPr id="8" name="Text Box 9">
            <a:extLst>
              <a:ext uri="{FF2B5EF4-FFF2-40B4-BE49-F238E27FC236}">
                <a16:creationId xmlns:a16="http://schemas.microsoft.com/office/drawing/2014/main" id="{F7B07E9B-07F7-C05E-C2E2-685648CD97F6}"/>
              </a:ext>
            </a:extLst>
          </p:cNvPr>
          <p:cNvSpPr txBox="1">
            <a:spLocks noChangeArrowheads="1"/>
          </p:cNvSpPr>
          <p:nvPr/>
        </p:nvSpPr>
        <p:spPr bwMode="auto">
          <a:xfrm>
            <a:off x="1524000" y="6024383"/>
            <a:ext cx="6858000" cy="457200"/>
          </a:xfrm>
          <a:prstGeom prst="rect">
            <a:avLst/>
          </a:prstGeom>
          <a:noFill/>
          <a:ln w="12700" cap="sq">
            <a:noFill/>
            <a:miter lim="800000"/>
            <a:headEnd type="none" w="sm" len="sm"/>
            <a:tailEnd type="none" w="sm" len="sm"/>
          </a:ln>
        </p:spPr>
        <p:txBody>
          <a:bodyPr>
            <a:spAutoFit/>
          </a:bodyPr>
          <a:lstStyle/>
          <a:p>
            <a:r>
              <a:rPr lang="en-US" altLang="zh-CN" dirty="0">
                <a:solidFill>
                  <a:srgbClr val="000099"/>
                </a:solidFill>
              </a:rPr>
              <a:t>(3) </a:t>
            </a:r>
            <a:r>
              <a:rPr lang="en-US" altLang="zh-CN" dirty="0">
                <a:solidFill>
                  <a:srgbClr val="FF3300"/>
                </a:solidFill>
              </a:rPr>
              <a:t>d</a:t>
            </a:r>
            <a:r>
              <a:rPr lang="en-US" altLang="zh-CN" baseline="-25000" dirty="0">
                <a:solidFill>
                  <a:srgbClr val="FF3300"/>
                </a:solidFill>
              </a:rPr>
              <a:t>i</a:t>
            </a:r>
            <a:r>
              <a:rPr lang="en-US" altLang="zh-CN" dirty="0">
                <a:solidFill>
                  <a:srgbClr val="000099"/>
                </a:solidFill>
              </a:rPr>
              <a:t>=</a:t>
            </a:r>
            <a:r>
              <a:rPr lang="zh-CN" altLang="en-US" dirty="0">
                <a:solidFill>
                  <a:srgbClr val="000099"/>
                </a:solidFill>
                <a:latin typeface="幼圆" pitchFamily="49" charset="-122"/>
                <a:ea typeface="幼圆" pitchFamily="49" charset="-122"/>
              </a:rPr>
              <a:t>伪随机数序列      称为伪随机再散列</a:t>
            </a:r>
          </a:p>
        </p:txBody>
      </p:sp>
      <p:grpSp>
        <p:nvGrpSpPr>
          <p:cNvPr id="9" name="Group 167">
            <a:extLst>
              <a:ext uri="{FF2B5EF4-FFF2-40B4-BE49-F238E27FC236}">
                <a16:creationId xmlns:a16="http://schemas.microsoft.com/office/drawing/2014/main" id="{E8925A86-6B4B-6F9B-00F8-DE0B0BBEB639}"/>
              </a:ext>
            </a:extLst>
          </p:cNvPr>
          <p:cNvGrpSpPr>
            <a:grpSpLocks/>
          </p:cNvGrpSpPr>
          <p:nvPr/>
        </p:nvGrpSpPr>
        <p:grpSpPr bwMode="auto">
          <a:xfrm>
            <a:off x="625475" y="2716118"/>
            <a:ext cx="2822575" cy="533400"/>
            <a:chOff x="288" y="1824"/>
            <a:chExt cx="1778" cy="336"/>
          </a:xfrm>
        </p:grpSpPr>
        <p:sp>
          <p:nvSpPr>
            <p:cNvPr id="10" name="Oval 10">
              <a:extLst>
                <a:ext uri="{FF2B5EF4-FFF2-40B4-BE49-F238E27FC236}">
                  <a16:creationId xmlns:a16="http://schemas.microsoft.com/office/drawing/2014/main" id="{63FF15ED-2C76-8CE0-FAB0-594789BB05A3}"/>
                </a:ext>
              </a:extLst>
            </p:cNvPr>
            <p:cNvSpPr>
              <a:spLocks noChangeArrowheads="1"/>
            </p:cNvSpPr>
            <p:nvPr/>
          </p:nvSpPr>
          <p:spPr bwMode="auto">
            <a:xfrm>
              <a:off x="288" y="1824"/>
              <a:ext cx="1632" cy="336"/>
            </a:xfrm>
            <a:prstGeom prst="ellipse">
              <a:avLst/>
            </a:prstGeom>
            <a:ln>
              <a:headEnd type="none" w="sm" len="sm"/>
              <a:tailEnd type="none" w="sm" len="sm"/>
            </a:ln>
          </p:spPr>
          <p:style>
            <a:lnRef idx="1">
              <a:schemeClr val="accent5"/>
            </a:lnRef>
            <a:fillRef idx="3">
              <a:schemeClr val="accent5"/>
            </a:fillRef>
            <a:effectRef idx="2">
              <a:schemeClr val="accent5"/>
            </a:effectRef>
            <a:fontRef idx="minor">
              <a:schemeClr val="lt1"/>
            </a:fontRef>
          </p:style>
          <p:txBody>
            <a:bodyPr wrap="none" anchor="ctr"/>
            <a:lstStyle/>
            <a:p>
              <a:endParaRPr lang="zh-CN" altLang="en-US">
                <a:solidFill>
                  <a:srgbClr val="FFFFCC"/>
                </a:solidFill>
              </a:endParaRPr>
            </a:p>
          </p:txBody>
        </p:sp>
        <p:sp>
          <p:nvSpPr>
            <p:cNvPr id="11" name="Text Box 11">
              <a:extLst>
                <a:ext uri="{FF2B5EF4-FFF2-40B4-BE49-F238E27FC236}">
                  <a16:creationId xmlns:a16="http://schemas.microsoft.com/office/drawing/2014/main" id="{E1D6DC0E-9FC7-3452-7B34-FD75C3ADFAD0}"/>
                </a:ext>
              </a:extLst>
            </p:cNvPr>
            <p:cNvSpPr txBox="1">
              <a:spLocks noChangeArrowheads="1"/>
            </p:cNvSpPr>
            <p:nvPr/>
          </p:nvSpPr>
          <p:spPr bwMode="auto">
            <a:xfrm>
              <a:off x="396" y="1824"/>
              <a:ext cx="1670" cy="308"/>
            </a:xfrm>
            <a:prstGeom prst="rect">
              <a:avLst/>
            </a:prstGeom>
            <a:noFill/>
            <a:ln w="12700" cap="sq">
              <a:noFill/>
              <a:miter lim="800000"/>
              <a:headEnd type="none" w="sm" len="sm"/>
              <a:tailEnd type="none" w="sm" len="sm"/>
            </a:ln>
            <a:effectLst/>
          </p:spPr>
          <p:txBody>
            <a:bodyPr>
              <a:spAutoFit/>
            </a:bodyPr>
            <a:lstStyle/>
            <a:p>
              <a:r>
                <a:rPr lang="en-US" altLang="zh-CN" sz="2600" dirty="0">
                  <a:solidFill>
                    <a:schemeClr val="bg1"/>
                  </a:solidFill>
                  <a:ea typeface="楷体_GB2312" pitchFamily="49" charset="-122"/>
                </a:rPr>
                <a:t>1</a:t>
              </a:r>
              <a:r>
                <a:rPr lang="en-US" altLang="zh-CN" sz="2600" dirty="0">
                  <a:solidFill>
                    <a:schemeClr val="bg1"/>
                  </a:solidFill>
                  <a:latin typeface="楷体_GB2312" pitchFamily="49" charset="-122"/>
                  <a:ea typeface="楷体_GB2312" pitchFamily="49" charset="-122"/>
                </a:rPr>
                <a:t>.</a:t>
              </a:r>
              <a:r>
                <a:rPr lang="zh-CN" altLang="en-US" sz="2600" dirty="0">
                  <a:solidFill>
                    <a:schemeClr val="bg1"/>
                  </a:solidFill>
                  <a:latin typeface="黑体" pitchFamily="49" charset="-122"/>
                  <a:ea typeface="黑体" pitchFamily="49" charset="-122"/>
                </a:rPr>
                <a:t>开放地址法</a:t>
              </a:r>
            </a:p>
          </p:txBody>
        </p:sp>
      </p:grpSp>
      <p:grpSp>
        <p:nvGrpSpPr>
          <p:cNvPr id="12" name="Group 164">
            <a:extLst>
              <a:ext uri="{FF2B5EF4-FFF2-40B4-BE49-F238E27FC236}">
                <a16:creationId xmlns:a16="http://schemas.microsoft.com/office/drawing/2014/main" id="{B5F1D927-EAA4-35D0-A4DC-84D810B3E169}"/>
              </a:ext>
            </a:extLst>
          </p:cNvPr>
          <p:cNvGrpSpPr>
            <a:grpSpLocks/>
          </p:cNvGrpSpPr>
          <p:nvPr/>
        </p:nvGrpSpPr>
        <p:grpSpPr bwMode="auto">
          <a:xfrm>
            <a:off x="765175" y="494506"/>
            <a:ext cx="7851775" cy="2097088"/>
            <a:chOff x="502" y="384"/>
            <a:chExt cx="4946" cy="1321"/>
          </a:xfrm>
        </p:grpSpPr>
        <p:sp>
          <p:nvSpPr>
            <p:cNvPr id="13" name="Freeform 92">
              <a:extLst>
                <a:ext uri="{FF2B5EF4-FFF2-40B4-BE49-F238E27FC236}">
                  <a16:creationId xmlns:a16="http://schemas.microsoft.com/office/drawing/2014/main" id="{C9A56E52-0260-92F9-E321-0F551019DD8A}"/>
                </a:ext>
              </a:extLst>
            </p:cNvPr>
            <p:cNvSpPr>
              <a:spLocks/>
            </p:cNvSpPr>
            <p:nvPr/>
          </p:nvSpPr>
          <p:spPr bwMode="auto">
            <a:xfrm>
              <a:off x="502" y="384"/>
              <a:ext cx="4922" cy="1321"/>
            </a:xfrm>
            <a:custGeom>
              <a:avLst/>
              <a:gdLst>
                <a:gd name="T0" fmla="*/ 295 w 4997"/>
                <a:gd name="T1" fmla="*/ 67 h 1273"/>
                <a:gd name="T2" fmla="*/ 973 w 4997"/>
                <a:gd name="T3" fmla="*/ 169 h 1273"/>
                <a:gd name="T4" fmla="*/ 1532 w 4997"/>
                <a:gd name="T5" fmla="*/ 181 h 1273"/>
                <a:gd name="T6" fmla="*/ 4283 w 4997"/>
                <a:gd name="T7" fmla="*/ 169 h 1273"/>
                <a:gd name="T8" fmla="*/ 4905 w 4997"/>
                <a:gd name="T9" fmla="*/ 215 h 1273"/>
                <a:gd name="T10" fmla="*/ 4894 w 4997"/>
                <a:gd name="T11" fmla="*/ 282 h 1273"/>
                <a:gd name="T12" fmla="*/ 4852 w 4997"/>
                <a:gd name="T13" fmla="*/ 374 h 1273"/>
                <a:gd name="T14" fmla="*/ 4820 w 4997"/>
                <a:gd name="T15" fmla="*/ 566 h 1273"/>
                <a:gd name="T16" fmla="*/ 4863 w 4997"/>
                <a:gd name="T17" fmla="*/ 1154 h 1273"/>
                <a:gd name="T18" fmla="*/ 4701 w 4997"/>
                <a:gd name="T19" fmla="*/ 1245 h 1273"/>
                <a:gd name="T20" fmla="*/ 4078 w 4997"/>
                <a:gd name="T21" fmla="*/ 1257 h 1273"/>
                <a:gd name="T22" fmla="*/ 3756 w 4997"/>
                <a:gd name="T23" fmla="*/ 1290 h 1273"/>
                <a:gd name="T24" fmla="*/ 1037 w 4997"/>
                <a:gd name="T25" fmla="*/ 1245 h 1273"/>
                <a:gd name="T26" fmla="*/ 6 w 4997"/>
                <a:gd name="T27" fmla="*/ 1301 h 1273"/>
                <a:gd name="T28" fmla="*/ 102 w 4997"/>
                <a:gd name="T29" fmla="*/ 883 h 1273"/>
                <a:gd name="T30" fmla="*/ 92 w 4997"/>
                <a:gd name="T31" fmla="*/ 554 h 1273"/>
                <a:gd name="T32" fmla="*/ 70 w 4997"/>
                <a:gd name="T33" fmla="*/ 588 h 1273"/>
                <a:gd name="T34" fmla="*/ 28 w 4997"/>
                <a:gd name="T35" fmla="*/ 690 h 1273"/>
                <a:gd name="T36" fmla="*/ 81 w 4997"/>
                <a:gd name="T37" fmla="*/ 396 h 1273"/>
                <a:gd name="T38" fmla="*/ 102 w 4997"/>
                <a:gd name="T39" fmla="*/ 328 h 1273"/>
                <a:gd name="T40" fmla="*/ 124 w 4997"/>
                <a:gd name="T41" fmla="*/ 294 h 1273"/>
                <a:gd name="T42" fmla="*/ 166 w 4997"/>
                <a:gd name="T43" fmla="*/ 192 h 1273"/>
                <a:gd name="T44" fmla="*/ 156 w 4997"/>
                <a:gd name="T45" fmla="*/ 125 h 1273"/>
                <a:gd name="T46" fmla="*/ 135 w 4997"/>
                <a:gd name="T47" fmla="*/ 79 h 1273"/>
                <a:gd name="T48" fmla="*/ 177 w 4997"/>
                <a:gd name="T49" fmla="*/ 0 h 1273"/>
                <a:gd name="T50" fmla="*/ 274 w 4997"/>
                <a:gd name="T51" fmla="*/ 67 h 1273"/>
                <a:gd name="T52" fmla="*/ 306 w 4997"/>
                <a:gd name="T53" fmla="*/ 90 h 1273"/>
                <a:gd name="T54" fmla="*/ 295 w 4997"/>
                <a:gd name="T55" fmla="*/ 67 h 127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4997" h="1273">
                  <a:moveTo>
                    <a:pt x="300" y="65"/>
                  </a:moveTo>
                  <a:cubicBezTo>
                    <a:pt x="526" y="98"/>
                    <a:pt x="761" y="125"/>
                    <a:pt x="988" y="163"/>
                  </a:cubicBezTo>
                  <a:cubicBezTo>
                    <a:pt x="1157" y="221"/>
                    <a:pt x="1428" y="177"/>
                    <a:pt x="1555" y="174"/>
                  </a:cubicBezTo>
                  <a:cubicBezTo>
                    <a:pt x="2485" y="184"/>
                    <a:pt x="3418" y="206"/>
                    <a:pt x="4348" y="163"/>
                  </a:cubicBezTo>
                  <a:cubicBezTo>
                    <a:pt x="4490" y="166"/>
                    <a:pt x="4800" y="134"/>
                    <a:pt x="4980" y="207"/>
                  </a:cubicBezTo>
                  <a:cubicBezTo>
                    <a:pt x="4997" y="258"/>
                    <a:pt x="4995" y="224"/>
                    <a:pt x="4969" y="272"/>
                  </a:cubicBezTo>
                  <a:cubicBezTo>
                    <a:pt x="4953" y="301"/>
                    <a:pt x="4926" y="360"/>
                    <a:pt x="4926" y="360"/>
                  </a:cubicBezTo>
                  <a:cubicBezTo>
                    <a:pt x="4919" y="431"/>
                    <a:pt x="4914" y="481"/>
                    <a:pt x="4893" y="545"/>
                  </a:cubicBezTo>
                  <a:cubicBezTo>
                    <a:pt x="4899" y="810"/>
                    <a:pt x="4870" y="916"/>
                    <a:pt x="4937" y="1112"/>
                  </a:cubicBezTo>
                  <a:cubicBezTo>
                    <a:pt x="4921" y="1211"/>
                    <a:pt x="4880" y="1197"/>
                    <a:pt x="4773" y="1200"/>
                  </a:cubicBezTo>
                  <a:cubicBezTo>
                    <a:pt x="4562" y="1206"/>
                    <a:pt x="4351" y="1207"/>
                    <a:pt x="4140" y="1211"/>
                  </a:cubicBezTo>
                  <a:cubicBezTo>
                    <a:pt x="4031" y="1222"/>
                    <a:pt x="3922" y="1234"/>
                    <a:pt x="3813" y="1243"/>
                  </a:cubicBezTo>
                  <a:cubicBezTo>
                    <a:pt x="2718" y="1238"/>
                    <a:pt x="1990" y="1273"/>
                    <a:pt x="1053" y="1200"/>
                  </a:cubicBezTo>
                  <a:cubicBezTo>
                    <a:pt x="550" y="1207"/>
                    <a:pt x="382" y="1190"/>
                    <a:pt x="6" y="1254"/>
                  </a:cubicBezTo>
                  <a:cubicBezTo>
                    <a:pt x="24" y="1130"/>
                    <a:pt x="63" y="971"/>
                    <a:pt x="104" y="851"/>
                  </a:cubicBezTo>
                  <a:cubicBezTo>
                    <a:pt x="100" y="745"/>
                    <a:pt x="105" y="639"/>
                    <a:pt x="93" y="534"/>
                  </a:cubicBezTo>
                  <a:cubicBezTo>
                    <a:pt x="91" y="521"/>
                    <a:pt x="78" y="556"/>
                    <a:pt x="71" y="567"/>
                  </a:cubicBezTo>
                  <a:cubicBezTo>
                    <a:pt x="50" y="604"/>
                    <a:pt x="44" y="624"/>
                    <a:pt x="28" y="665"/>
                  </a:cubicBezTo>
                  <a:cubicBezTo>
                    <a:pt x="0" y="581"/>
                    <a:pt x="31" y="457"/>
                    <a:pt x="82" y="382"/>
                  </a:cubicBezTo>
                  <a:cubicBezTo>
                    <a:pt x="89" y="360"/>
                    <a:pt x="91" y="335"/>
                    <a:pt x="104" y="316"/>
                  </a:cubicBezTo>
                  <a:cubicBezTo>
                    <a:pt x="111" y="305"/>
                    <a:pt x="121" y="295"/>
                    <a:pt x="126" y="283"/>
                  </a:cubicBezTo>
                  <a:cubicBezTo>
                    <a:pt x="181" y="160"/>
                    <a:pt x="119" y="263"/>
                    <a:pt x="169" y="185"/>
                  </a:cubicBezTo>
                  <a:cubicBezTo>
                    <a:pt x="165" y="163"/>
                    <a:pt x="164" y="141"/>
                    <a:pt x="158" y="120"/>
                  </a:cubicBezTo>
                  <a:cubicBezTo>
                    <a:pt x="153" y="104"/>
                    <a:pt x="137" y="92"/>
                    <a:pt x="137" y="76"/>
                  </a:cubicBezTo>
                  <a:cubicBezTo>
                    <a:pt x="137" y="59"/>
                    <a:pt x="170" y="15"/>
                    <a:pt x="180" y="0"/>
                  </a:cubicBezTo>
                  <a:cubicBezTo>
                    <a:pt x="272" y="54"/>
                    <a:pt x="200" y="8"/>
                    <a:pt x="278" y="65"/>
                  </a:cubicBezTo>
                  <a:cubicBezTo>
                    <a:pt x="289" y="73"/>
                    <a:pt x="298" y="87"/>
                    <a:pt x="311" y="87"/>
                  </a:cubicBezTo>
                  <a:cubicBezTo>
                    <a:pt x="319" y="87"/>
                    <a:pt x="304" y="72"/>
                    <a:pt x="300" y="65"/>
                  </a:cubicBezTo>
                  <a:close/>
                </a:path>
              </a:pathLst>
            </a:custGeom>
            <a:solidFill>
              <a:schemeClr val="accent4">
                <a:lumMod val="20000"/>
                <a:lumOff val="80000"/>
              </a:schemeClr>
            </a:solidFill>
            <a:ln w="12700" cap="sq" cmpd="sng">
              <a:noFill/>
              <a:prstDash val="solid"/>
              <a:round/>
              <a:headEnd type="none" w="sm" len="sm"/>
              <a:tailEnd type="none" w="sm" len="sm"/>
            </a:ln>
            <a:effectLst>
              <a:outerShdw dist="152928" dir="2498012" algn="ctr" rotWithShape="0">
                <a:srgbClr val="969696"/>
              </a:outerShdw>
            </a:effectLst>
          </p:spPr>
          <p:txBody>
            <a:bodyPr wrap="none" anchor="ctr"/>
            <a:lstStyle/>
            <a:p>
              <a:endParaRPr lang="zh-CN" altLang="en-US"/>
            </a:p>
          </p:txBody>
        </p:sp>
        <p:sp>
          <p:nvSpPr>
            <p:cNvPr id="14" name="Text Box 93">
              <a:extLst>
                <a:ext uri="{FF2B5EF4-FFF2-40B4-BE49-F238E27FC236}">
                  <a16:creationId xmlns:a16="http://schemas.microsoft.com/office/drawing/2014/main" id="{87F69950-83D2-4C92-E0A6-44D85EF8828C}"/>
                </a:ext>
              </a:extLst>
            </p:cNvPr>
            <p:cNvSpPr txBox="1">
              <a:spLocks noChangeArrowheads="1"/>
            </p:cNvSpPr>
            <p:nvPr/>
          </p:nvSpPr>
          <p:spPr bwMode="auto">
            <a:xfrm>
              <a:off x="739" y="628"/>
              <a:ext cx="4709" cy="1028"/>
            </a:xfrm>
            <a:prstGeom prst="rect">
              <a:avLst/>
            </a:prstGeom>
            <a:noFill/>
            <a:ln w="12700" cap="sq">
              <a:noFill/>
              <a:miter lim="800000"/>
              <a:headEnd type="none" w="sm" len="sm"/>
              <a:tailEnd type="none" w="sm" len="sm"/>
            </a:ln>
          </p:spPr>
          <p:txBody>
            <a:bodyPr>
              <a:spAutoFit/>
            </a:bodyPr>
            <a:lstStyle/>
            <a:p>
              <a:r>
                <a:rPr lang="zh-CN" altLang="en-US" sz="2500" dirty="0">
                  <a:solidFill>
                    <a:srgbClr val="002B80"/>
                  </a:solidFill>
                  <a:latin typeface="幼圆" pitchFamily="49" charset="-122"/>
                  <a:ea typeface="幼圆" pitchFamily="49" charset="-122"/>
                </a:rPr>
                <a:t>      所谓</a:t>
              </a:r>
              <a:r>
                <a:rPr lang="zh-CN" altLang="en-US" sz="2500" dirty="0">
                  <a:solidFill>
                    <a:srgbClr val="FF3300"/>
                  </a:solidFill>
                  <a:latin typeface="黑体" pitchFamily="49" charset="-122"/>
                  <a:ea typeface="黑体" pitchFamily="49" charset="-122"/>
                </a:rPr>
                <a:t>处理冲突</a:t>
              </a:r>
              <a:r>
                <a:rPr lang="en-US" altLang="zh-CN" sz="2500" dirty="0">
                  <a:solidFill>
                    <a:srgbClr val="002B80"/>
                  </a:solidFill>
                  <a:latin typeface="幼圆" pitchFamily="49" charset="-122"/>
                  <a:ea typeface="幼圆" pitchFamily="49" charset="-122"/>
                </a:rPr>
                <a:t>,</a:t>
              </a:r>
              <a:r>
                <a:rPr lang="zh-CN" altLang="en-US" sz="2500" dirty="0">
                  <a:solidFill>
                    <a:srgbClr val="002B80"/>
                  </a:solidFill>
                  <a:latin typeface="幼圆" pitchFamily="49" charset="-122"/>
                  <a:ea typeface="幼圆" pitchFamily="49" charset="-122"/>
                </a:rPr>
                <a:t>是在发生冲突时</a:t>
              </a:r>
              <a:r>
                <a:rPr lang="en-US" altLang="zh-CN" sz="2500" dirty="0">
                  <a:solidFill>
                    <a:srgbClr val="002B80"/>
                  </a:solidFill>
                  <a:latin typeface="幼圆" pitchFamily="49" charset="-122"/>
                  <a:ea typeface="幼圆" pitchFamily="49" charset="-122"/>
                </a:rPr>
                <a:t>,</a:t>
              </a:r>
              <a:r>
                <a:rPr lang="zh-CN" altLang="en-US" sz="2500" dirty="0">
                  <a:solidFill>
                    <a:srgbClr val="002B80"/>
                  </a:solidFill>
                  <a:latin typeface="幼圆" pitchFamily="49" charset="-122"/>
                  <a:ea typeface="幼圆" pitchFamily="49" charset="-122"/>
                </a:rPr>
                <a:t>为冲突的元素找到另一个散列地址以存放该元素。如果找到的地址仍然发生冲突，则继续为发生冲突的这个元素寻找另一个地址，直到不再发生冲突。</a:t>
              </a:r>
            </a:p>
          </p:txBody>
        </p:sp>
      </p:grpSp>
      <p:grpSp>
        <p:nvGrpSpPr>
          <p:cNvPr id="15" name="Group 168">
            <a:extLst>
              <a:ext uri="{FF2B5EF4-FFF2-40B4-BE49-F238E27FC236}">
                <a16:creationId xmlns:a16="http://schemas.microsoft.com/office/drawing/2014/main" id="{4680F885-983B-2B46-7951-CD8936A4A62D}"/>
              </a:ext>
            </a:extLst>
          </p:cNvPr>
          <p:cNvGrpSpPr>
            <a:grpSpLocks/>
          </p:cNvGrpSpPr>
          <p:nvPr/>
        </p:nvGrpSpPr>
        <p:grpSpPr bwMode="auto">
          <a:xfrm>
            <a:off x="3730625" y="2605417"/>
            <a:ext cx="2297113" cy="533400"/>
            <a:chOff x="2304" y="1776"/>
            <a:chExt cx="1447" cy="336"/>
          </a:xfrm>
        </p:grpSpPr>
        <p:sp>
          <p:nvSpPr>
            <p:cNvPr id="16" name="AutoShape 157">
              <a:extLst>
                <a:ext uri="{FF2B5EF4-FFF2-40B4-BE49-F238E27FC236}">
                  <a16:creationId xmlns:a16="http://schemas.microsoft.com/office/drawing/2014/main" id="{82B9DF50-BF49-056A-56F7-4D97D15D0994}"/>
                </a:ext>
              </a:extLst>
            </p:cNvPr>
            <p:cNvSpPr>
              <a:spLocks noChangeArrowheads="1"/>
            </p:cNvSpPr>
            <p:nvPr/>
          </p:nvSpPr>
          <p:spPr bwMode="auto">
            <a:xfrm>
              <a:off x="2304" y="1776"/>
              <a:ext cx="1344" cy="336"/>
            </a:xfrm>
            <a:prstGeom prst="wedgeEllipseCallout">
              <a:avLst>
                <a:gd name="adj1" fmla="val -74403"/>
                <a:gd name="adj2" fmla="val 16069"/>
              </a:avLst>
            </a:prstGeom>
            <a:noFill/>
            <a:ln w="57150" cap="sq">
              <a:solidFill>
                <a:schemeClr val="accent1"/>
              </a:solidFill>
              <a:miter lim="800000"/>
              <a:headEnd type="none" w="sm" len="sm"/>
              <a:tailEnd type="none" w="sm" len="sm"/>
            </a:ln>
          </p:spPr>
          <p:txBody>
            <a:bodyPr/>
            <a:lstStyle/>
            <a:p>
              <a:pPr algn="ctr"/>
              <a:endParaRPr lang="en-US" altLang="zh-CN">
                <a:solidFill>
                  <a:srgbClr val="FFFFCC"/>
                </a:solidFill>
              </a:endParaRPr>
            </a:p>
          </p:txBody>
        </p:sp>
        <p:sp>
          <p:nvSpPr>
            <p:cNvPr id="17" name="Text Box 158">
              <a:extLst>
                <a:ext uri="{FF2B5EF4-FFF2-40B4-BE49-F238E27FC236}">
                  <a16:creationId xmlns:a16="http://schemas.microsoft.com/office/drawing/2014/main" id="{1A3FF9B4-53B3-F7BC-9846-45B13C5768F0}"/>
                </a:ext>
              </a:extLst>
            </p:cNvPr>
            <p:cNvSpPr txBox="1">
              <a:spLocks noChangeArrowheads="1"/>
            </p:cNvSpPr>
            <p:nvPr/>
          </p:nvSpPr>
          <p:spPr bwMode="auto">
            <a:xfrm>
              <a:off x="2400" y="1776"/>
              <a:ext cx="1351" cy="298"/>
            </a:xfrm>
            <a:prstGeom prst="rect">
              <a:avLst/>
            </a:prstGeom>
            <a:noFill/>
            <a:ln w="12700" cap="sq">
              <a:noFill/>
              <a:miter lim="800000"/>
              <a:headEnd type="none" w="sm" len="sm"/>
              <a:tailEnd type="none" w="sm" len="sm"/>
            </a:ln>
            <a:effectLst/>
          </p:spPr>
          <p:txBody>
            <a:bodyPr>
              <a:spAutoFit/>
            </a:bodyPr>
            <a:lstStyle/>
            <a:p>
              <a:r>
                <a:rPr lang="zh-CN" altLang="en-US" sz="2500" dirty="0">
                  <a:solidFill>
                    <a:srgbClr val="7030A0"/>
                  </a:solidFill>
                  <a:ea typeface="黑体" pitchFamily="49" charset="-122"/>
                </a:rPr>
                <a:t>闭散列方法</a:t>
              </a:r>
            </a:p>
          </p:txBody>
        </p:sp>
      </p:grpSp>
      <p:grpSp>
        <p:nvGrpSpPr>
          <p:cNvPr id="18" name="Group 172">
            <a:extLst>
              <a:ext uri="{FF2B5EF4-FFF2-40B4-BE49-F238E27FC236}">
                <a16:creationId xmlns:a16="http://schemas.microsoft.com/office/drawing/2014/main" id="{83C8B323-F086-AF13-B472-4DFD1D38C241}"/>
              </a:ext>
            </a:extLst>
          </p:cNvPr>
          <p:cNvGrpSpPr>
            <a:grpSpLocks/>
          </p:cNvGrpSpPr>
          <p:nvPr/>
        </p:nvGrpSpPr>
        <p:grpSpPr bwMode="auto">
          <a:xfrm>
            <a:off x="625475" y="252412"/>
            <a:ext cx="3690938" cy="542925"/>
            <a:chOff x="248" y="118"/>
            <a:chExt cx="2325" cy="342"/>
          </a:xfrm>
        </p:grpSpPr>
        <p:sp>
          <p:nvSpPr>
            <p:cNvPr id="19" name="Oval 160">
              <a:extLst>
                <a:ext uri="{FF2B5EF4-FFF2-40B4-BE49-F238E27FC236}">
                  <a16:creationId xmlns:a16="http://schemas.microsoft.com/office/drawing/2014/main" id="{6BC3A2D0-1958-07C9-482A-EA016A1629DD}"/>
                </a:ext>
              </a:extLst>
            </p:cNvPr>
            <p:cNvSpPr>
              <a:spLocks noChangeArrowheads="1"/>
            </p:cNvSpPr>
            <p:nvPr/>
          </p:nvSpPr>
          <p:spPr bwMode="auto">
            <a:xfrm>
              <a:off x="248" y="120"/>
              <a:ext cx="2325" cy="340"/>
            </a:xfrm>
            <a:prstGeom prst="ellipse">
              <a:avLst/>
            </a:prstGeom>
            <a:solidFill>
              <a:schemeClr val="accent1">
                <a:lumMod val="20000"/>
                <a:lumOff val="80000"/>
              </a:schemeClr>
            </a:solidFill>
            <a:ln w="12700" cap="sq">
              <a:noFill/>
              <a:round/>
              <a:headEnd type="none" w="sm" len="sm"/>
              <a:tailEnd type="none" w="sm" len="sm"/>
            </a:ln>
            <a:effectLst>
              <a:outerShdw dist="56796" dir="1593903" algn="ctr" rotWithShape="0">
                <a:srgbClr val="B2B2B2"/>
              </a:outerShdw>
            </a:effectLst>
          </p:spPr>
          <p:txBody>
            <a:bodyPr wrap="none" anchor="ctr"/>
            <a:lstStyle/>
            <a:p>
              <a:endParaRPr lang="zh-CN" altLang="en-US">
                <a:solidFill>
                  <a:srgbClr val="FFFFCC"/>
                </a:solidFill>
              </a:endParaRPr>
            </a:p>
          </p:txBody>
        </p:sp>
        <p:sp>
          <p:nvSpPr>
            <p:cNvPr id="20" name="Text Box 162">
              <a:extLst>
                <a:ext uri="{FF2B5EF4-FFF2-40B4-BE49-F238E27FC236}">
                  <a16:creationId xmlns:a16="http://schemas.microsoft.com/office/drawing/2014/main" id="{FA9CF7F4-640C-DD6B-1C00-11D56A65D513}"/>
                </a:ext>
              </a:extLst>
            </p:cNvPr>
            <p:cNvSpPr txBox="1">
              <a:spLocks noChangeArrowheads="1"/>
            </p:cNvSpPr>
            <p:nvPr/>
          </p:nvSpPr>
          <p:spPr bwMode="auto">
            <a:xfrm>
              <a:off x="402" y="118"/>
              <a:ext cx="2094" cy="308"/>
            </a:xfrm>
            <a:prstGeom prst="rect">
              <a:avLst/>
            </a:prstGeom>
            <a:noFill/>
            <a:ln w="12700" cap="sq">
              <a:noFill/>
              <a:miter lim="800000"/>
              <a:headEnd type="none" w="sm" len="sm"/>
              <a:tailEnd type="none" w="sm" len="sm"/>
            </a:ln>
          </p:spPr>
          <p:txBody>
            <a:bodyPr>
              <a:spAutoFit/>
            </a:bodyPr>
            <a:lstStyle/>
            <a:p>
              <a:r>
                <a:rPr lang="zh-CN" altLang="en-US" sz="2600" dirty="0">
                  <a:solidFill>
                    <a:srgbClr val="7030A0"/>
                  </a:solidFill>
                  <a:latin typeface="黑体" pitchFamily="49" charset="-122"/>
                  <a:ea typeface="黑体" pitchFamily="49" charset="-122"/>
                </a:rPr>
                <a:t>三</a:t>
              </a:r>
              <a:r>
                <a:rPr lang="en-US" altLang="zh-CN" sz="2600" dirty="0">
                  <a:solidFill>
                    <a:srgbClr val="7030A0"/>
                  </a:solidFill>
                  <a:latin typeface="黑体" pitchFamily="49" charset="-122"/>
                  <a:ea typeface="黑体" pitchFamily="49" charset="-122"/>
                </a:rPr>
                <a:t>.</a:t>
              </a:r>
              <a:r>
                <a:rPr lang="zh-CN" altLang="en-US" sz="2600" dirty="0">
                  <a:solidFill>
                    <a:srgbClr val="7030A0"/>
                  </a:solidFill>
                  <a:latin typeface="黑体" pitchFamily="49" charset="-122"/>
                  <a:ea typeface="黑体" pitchFamily="49" charset="-122"/>
                </a:rPr>
                <a:t>冲突的处理方法</a:t>
              </a:r>
              <a:endParaRPr lang="zh-CN" altLang="en-US" sz="2600" b="0" dirty="0">
                <a:solidFill>
                  <a:srgbClr val="7030A0"/>
                </a:solidFill>
                <a:latin typeface="黑体" pitchFamily="49" charset="-122"/>
                <a:ea typeface="黑体" pitchFamily="49" charset="-122"/>
              </a:endParaRPr>
            </a:p>
          </p:txBody>
        </p:sp>
      </p:grpSp>
      <p:grpSp>
        <p:nvGrpSpPr>
          <p:cNvPr id="21" name="Group 171">
            <a:extLst>
              <a:ext uri="{FF2B5EF4-FFF2-40B4-BE49-F238E27FC236}">
                <a16:creationId xmlns:a16="http://schemas.microsoft.com/office/drawing/2014/main" id="{B21DA6B3-A8EC-5D65-A520-87A0D8A558D0}"/>
              </a:ext>
            </a:extLst>
          </p:cNvPr>
          <p:cNvGrpSpPr>
            <a:grpSpLocks/>
          </p:cNvGrpSpPr>
          <p:nvPr/>
        </p:nvGrpSpPr>
        <p:grpSpPr bwMode="auto">
          <a:xfrm>
            <a:off x="877888" y="4495800"/>
            <a:ext cx="8001000" cy="971550"/>
            <a:chOff x="383" y="2832"/>
            <a:chExt cx="5040" cy="612"/>
          </a:xfrm>
        </p:grpSpPr>
        <p:sp>
          <p:nvSpPr>
            <p:cNvPr id="22" name="Text Box 6">
              <a:extLst>
                <a:ext uri="{FF2B5EF4-FFF2-40B4-BE49-F238E27FC236}">
                  <a16:creationId xmlns:a16="http://schemas.microsoft.com/office/drawing/2014/main" id="{CF47FAA8-157F-0724-B208-5FA3F895C4DE}"/>
                </a:ext>
              </a:extLst>
            </p:cNvPr>
            <p:cNvSpPr txBox="1">
              <a:spLocks noChangeArrowheads="1"/>
            </p:cNvSpPr>
            <p:nvPr/>
          </p:nvSpPr>
          <p:spPr bwMode="auto">
            <a:xfrm>
              <a:off x="383" y="2832"/>
              <a:ext cx="5040" cy="612"/>
            </a:xfrm>
            <a:prstGeom prst="rect">
              <a:avLst/>
            </a:prstGeom>
            <a:noFill/>
            <a:ln w="12700" cap="sq">
              <a:noFill/>
              <a:miter lim="800000"/>
              <a:headEnd type="none" w="sm" len="sm"/>
              <a:tailEnd type="none" w="sm" len="sm"/>
            </a:ln>
          </p:spPr>
          <p:txBody>
            <a:bodyPr>
              <a:spAutoFit/>
            </a:bodyPr>
            <a:lstStyle/>
            <a:p>
              <a:pPr>
                <a:spcBef>
                  <a:spcPct val="25000"/>
                </a:spcBef>
                <a:spcAft>
                  <a:spcPct val="25000"/>
                </a:spcAft>
              </a:pPr>
              <a:r>
                <a:rPr lang="en-US" altLang="zh-CN" dirty="0">
                  <a:solidFill>
                    <a:srgbClr val="000074"/>
                  </a:solidFill>
                </a:rPr>
                <a:t>                  D</a:t>
              </a:r>
              <a:r>
                <a:rPr lang="en-US" altLang="zh-CN" baseline="-25000" dirty="0">
                  <a:solidFill>
                    <a:srgbClr val="000074"/>
                  </a:solidFill>
                </a:rPr>
                <a:t>i </a:t>
              </a:r>
              <a:r>
                <a:rPr lang="en-US" altLang="zh-CN" dirty="0">
                  <a:solidFill>
                    <a:srgbClr val="000074"/>
                  </a:solidFill>
                </a:rPr>
                <a:t>= ( </a:t>
              </a:r>
              <a:r>
                <a:rPr lang="en-US" altLang="zh-CN" sz="2700" dirty="0">
                  <a:solidFill>
                    <a:srgbClr val="FF0000"/>
                  </a:solidFill>
                </a:rPr>
                <a:t>H(k)</a:t>
              </a:r>
              <a:r>
                <a:rPr lang="en-US" altLang="zh-CN" dirty="0">
                  <a:solidFill>
                    <a:srgbClr val="000074"/>
                  </a:solidFill>
                </a:rPr>
                <a:t> +d</a:t>
              </a:r>
              <a:r>
                <a:rPr lang="en-US" altLang="zh-CN" baseline="-25000" dirty="0">
                  <a:solidFill>
                    <a:srgbClr val="000074"/>
                  </a:solidFill>
                </a:rPr>
                <a:t>i </a:t>
              </a:r>
              <a:r>
                <a:rPr lang="en-US" altLang="zh-CN" dirty="0">
                  <a:solidFill>
                    <a:srgbClr val="000074"/>
                  </a:solidFill>
                </a:rPr>
                <a:t>) MOD  m      </a:t>
              </a:r>
              <a:r>
                <a:rPr lang="en-US" altLang="zh-CN" sz="2200" dirty="0" err="1">
                  <a:solidFill>
                    <a:srgbClr val="000074"/>
                  </a:solidFill>
                </a:rPr>
                <a:t>i</a:t>
              </a:r>
              <a:r>
                <a:rPr lang="en-US" altLang="zh-CN" sz="2200" dirty="0">
                  <a:solidFill>
                    <a:srgbClr val="000074"/>
                  </a:solidFill>
                </a:rPr>
                <a:t>=1, 2, 3, </a:t>
              </a:r>
              <a:r>
                <a:rPr lang="en-US" altLang="zh-CN" sz="2200" dirty="0">
                  <a:solidFill>
                    <a:srgbClr val="000074"/>
                  </a:solidFill>
                  <a:cs typeface="Times New Roman" pitchFamily="18" charset="0"/>
                </a:rPr>
                <a:t>…</a:t>
              </a:r>
            </a:p>
            <a:p>
              <a:r>
                <a:rPr lang="zh-CN" altLang="en-US" dirty="0">
                  <a:solidFill>
                    <a:srgbClr val="003399"/>
                  </a:solidFill>
                  <a:latin typeface="幼圆" pitchFamily="49" charset="-122"/>
                  <a:ea typeface="幼圆" pitchFamily="49" charset="-122"/>
                </a:rPr>
                <a:t>其中</a:t>
              </a:r>
              <a:r>
                <a:rPr lang="zh-CN" altLang="en-US" dirty="0">
                  <a:solidFill>
                    <a:srgbClr val="003399"/>
                  </a:solidFill>
                  <a:latin typeface="楷体_GB2312" pitchFamily="49" charset="-122"/>
                  <a:ea typeface="楷体_GB2312" pitchFamily="49" charset="-122"/>
                </a:rPr>
                <a:t>，</a:t>
              </a:r>
              <a:r>
                <a:rPr lang="en-US" altLang="zh-CN" dirty="0">
                  <a:solidFill>
                    <a:srgbClr val="FF3300"/>
                  </a:solidFill>
                  <a:ea typeface="楷体_GB2312" pitchFamily="49" charset="-122"/>
                </a:rPr>
                <a:t>H(k)</a:t>
              </a:r>
              <a:r>
                <a:rPr lang="zh-CN" altLang="en-US" dirty="0">
                  <a:solidFill>
                    <a:srgbClr val="003399"/>
                  </a:solidFill>
                  <a:latin typeface="幼圆" pitchFamily="49" charset="-122"/>
                  <a:ea typeface="幼圆" pitchFamily="49" charset="-122"/>
                </a:rPr>
                <a:t>为哈希函数</a:t>
              </a:r>
              <a:r>
                <a:rPr lang="zh-CN" altLang="en-US" dirty="0">
                  <a:solidFill>
                    <a:srgbClr val="003399"/>
                  </a:solidFill>
                  <a:latin typeface="楷体_GB2312" pitchFamily="49" charset="-122"/>
                  <a:ea typeface="楷体_GB2312" pitchFamily="49" charset="-122"/>
                </a:rPr>
                <a:t>，</a:t>
              </a:r>
              <a:r>
                <a:rPr lang="en-US" altLang="zh-CN" dirty="0">
                  <a:solidFill>
                    <a:srgbClr val="003399"/>
                  </a:solidFill>
                  <a:ea typeface="楷体_GB2312" pitchFamily="49" charset="-122"/>
                </a:rPr>
                <a:t>m</a:t>
              </a:r>
              <a:r>
                <a:rPr lang="zh-CN" altLang="en-US" dirty="0">
                  <a:solidFill>
                    <a:srgbClr val="003399"/>
                  </a:solidFill>
                  <a:latin typeface="幼圆" pitchFamily="49" charset="-122"/>
                  <a:ea typeface="幼圆" pitchFamily="49" charset="-122"/>
                </a:rPr>
                <a:t>为表长</a:t>
              </a:r>
              <a:r>
                <a:rPr lang="zh-CN" altLang="en-US" dirty="0">
                  <a:solidFill>
                    <a:srgbClr val="003399"/>
                  </a:solidFill>
                  <a:latin typeface="楷体_GB2312" pitchFamily="49" charset="-122"/>
                  <a:ea typeface="楷体_GB2312" pitchFamily="49" charset="-122"/>
                </a:rPr>
                <a:t>，</a:t>
              </a:r>
              <a:r>
                <a:rPr lang="en-US" altLang="zh-CN" dirty="0">
                  <a:solidFill>
                    <a:srgbClr val="003399"/>
                  </a:solidFill>
                  <a:ea typeface="楷体_GB2312" pitchFamily="49" charset="-122"/>
                </a:rPr>
                <a:t>d</a:t>
              </a:r>
              <a:r>
                <a:rPr lang="en-US" altLang="zh-CN" baseline="-25000" dirty="0">
                  <a:solidFill>
                    <a:srgbClr val="003399"/>
                  </a:solidFill>
                  <a:ea typeface="楷体_GB2312" pitchFamily="49" charset="-122"/>
                </a:rPr>
                <a:t>i</a:t>
              </a:r>
              <a:r>
                <a:rPr lang="zh-CN" altLang="en-US" dirty="0">
                  <a:solidFill>
                    <a:srgbClr val="003399"/>
                  </a:solidFill>
                  <a:latin typeface="幼圆" pitchFamily="49" charset="-122"/>
                  <a:ea typeface="幼圆" pitchFamily="49" charset="-122"/>
                </a:rPr>
                <a:t>为地址增量，有</a:t>
              </a:r>
              <a:r>
                <a:rPr lang="zh-CN" altLang="en-US" sz="2300" dirty="0">
                  <a:solidFill>
                    <a:srgbClr val="003399"/>
                  </a:solidFill>
                  <a:latin typeface="楷体_GB2312" pitchFamily="49" charset="-122"/>
                  <a:ea typeface="楷体_GB2312" pitchFamily="49" charset="-122"/>
                </a:rPr>
                <a:t>：</a:t>
              </a:r>
              <a:endParaRPr lang="zh-CN" altLang="en-US" sz="2300" dirty="0">
                <a:solidFill>
                  <a:srgbClr val="00FF00"/>
                </a:solidFill>
                <a:latin typeface="楷体_GB2312" pitchFamily="49" charset="-122"/>
                <a:ea typeface="楷体_GB2312" pitchFamily="49" charset="-122"/>
              </a:endParaRPr>
            </a:p>
          </p:txBody>
        </p:sp>
        <p:sp>
          <p:nvSpPr>
            <p:cNvPr id="23" name="Rectangle 169">
              <a:extLst>
                <a:ext uri="{FF2B5EF4-FFF2-40B4-BE49-F238E27FC236}">
                  <a16:creationId xmlns:a16="http://schemas.microsoft.com/office/drawing/2014/main" id="{5ACDAEFE-8819-2E3C-14AA-574C7000FAB9}"/>
                </a:ext>
              </a:extLst>
            </p:cNvPr>
            <p:cNvSpPr>
              <a:spLocks noChangeArrowheads="1"/>
            </p:cNvSpPr>
            <p:nvPr/>
          </p:nvSpPr>
          <p:spPr bwMode="auto">
            <a:xfrm>
              <a:off x="1134" y="2848"/>
              <a:ext cx="3640" cy="302"/>
            </a:xfrm>
            <a:prstGeom prst="rect">
              <a:avLst/>
            </a:prstGeom>
            <a:noFill/>
            <a:ln w="53975" cap="sq">
              <a:solidFill>
                <a:schemeClr val="accent1"/>
              </a:solidFill>
              <a:miter lim="800000"/>
              <a:headEnd type="none" w="sm" len="sm"/>
              <a:tailEnd type="none" w="sm" len="sm"/>
            </a:ln>
          </p:spPr>
          <p:txBody>
            <a:bodyPr wrap="none" anchor="ctr"/>
            <a:lstStyle/>
            <a:p>
              <a:endParaRPr lang="zh-CN" altLang="en-US">
                <a:solidFill>
                  <a:srgbClr val="FFFFCC"/>
                </a:solidFill>
              </a:endParaRPr>
            </a:p>
          </p:txBody>
        </p:sp>
      </p:grpSp>
      <p:sp>
        <p:nvSpPr>
          <p:cNvPr id="24" name="Text Box 173">
            <a:extLst>
              <a:ext uri="{FF2B5EF4-FFF2-40B4-BE49-F238E27FC236}">
                <a16:creationId xmlns:a16="http://schemas.microsoft.com/office/drawing/2014/main" id="{728C1D87-BE09-0E5E-0E0D-E4ABB3C06F2C}"/>
              </a:ext>
            </a:extLst>
          </p:cNvPr>
          <p:cNvSpPr txBox="1">
            <a:spLocks noChangeArrowheads="1"/>
          </p:cNvSpPr>
          <p:nvPr/>
        </p:nvSpPr>
        <p:spPr bwMode="auto">
          <a:xfrm>
            <a:off x="1524000" y="5736314"/>
            <a:ext cx="6934200" cy="457200"/>
          </a:xfrm>
          <a:prstGeom prst="rect">
            <a:avLst/>
          </a:prstGeom>
          <a:noFill/>
          <a:ln w="12700" cap="sq">
            <a:noFill/>
            <a:miter lim="800000"/>
            <a:headEnd type="none" w="sm" len="sm"/>
            <a:tailEnd type="none" w="sm" len="sm"/>
          </a:ln>
        </p:spPr>
        <p:txBody>
          <a:bodyPr>
            <a:spAutoFit/>
          </a:bodyPr>
          <a:lstStyle/>
          <a:p>
            <a:r>
              <a:rPr lang="en-US" altLang="zh-CN" dirty="0">
                <a:solidFill>
                  <a:srgbClr val="000099"/>
                </a:solidFill>
              </a:rPr>
              <a:t>(2) </a:t>
            </a:r>
            <a:r>
              <a:rPr lang="en-US" altLang="zh-CN" dirty="0">
                <a:solidFill>
                  <a:srgbClr val="FF3300"/>
                </a:solidFill>
              </a:rPr>
              <a:t>d</a:t>
            </a:r>
            <a:r>
              <a:rPr lang="en-US" altLang="zh-CN" baseline="-25000" dirty="0">
                <a:solidFill>
                  <a:srgbClr val="FF3300"/>
                </a:solidFill>
              </a:rPr>
              <a:t>i</a:t>
            </a:r>
            <a:r>
              <a:rPr lang="en-US" altLang="zh-CN" dirty="0">
                <a:solidFill>
                  <a:srgbClr val="000099"/>
                </a:solidFill>
              </a:rPr>
              <a:t>=1</a:t>
            </a:r>
            <a:r>
              <a:rPr lang="en-US" altLang="zh-CN" baseline="30000" dirty="0">
                <a:solidFill>
                  <a:srgbClr val="000099"/>
                </a:solidFill>
              </a:rPr>
              <a:t>2</a:t>
            </a:r>
            <a:r>
              <a:rPr lang="en-US" altLang="zh-CN" dirty="0">
                <a:solidFill>
                  <a:srgbClr val="000099"/>
                </a:solidFill>
              </a:rPr>
              <a:t>, </a:t>
            </a:r>
            <a:r>
              <a:rPr lang="en-US" altLang="zh-CN" dirty="0">
                <a:solidFill>
                  <a:srgbClr val="000099"/>
                </a:solidFill>
                <a:latin typeface="宋体" charset="-122"/>
              </a:rPr>
              <a:t>-</a:t>
            </a:r>
            <a:r>
              <a:rPr lang="en-US" altLang="zh-CN" dirty="0">
                <a:solidFill>
                  <a:srgbClr val="000099"/>
                </a:solidFill>
              </a:rPr>
              <a:t>1</a:t>
            </a:r>
            <a:r>
              <a:rPr lang="en-US" altLang="zh-CN" baseline="30000" dirty="0">
                <a:solidFill>
                  <a:srgbClr val="000099"/>
                </a:solidFill>
              </a:rPr>
              <a:t>2</a:t>
            </a:r>
            <a:r>
              <a:rPr lang="en-US" altLang="zh-CN" dirty="0">
                <a:solidFill>
                  <a:srgbClr val="000099"/>
                </a:solidFill>
              </a:rPr>
              <a:t>,  2</a:t>
            </a:r>
            <a:r>
              <a:rPr lang="en-US" altLang="zh-CN" baseline="30000" dirty="0">
                <a:solidFill>
                  <a:srgbClr val="000099"/>
                </a:solidFill>
              </a:rPr>
              <a:t>2</a:t>
            </a:r>
            <a:r>
              <a:rPr lang="en-US" altLang="zh-CN" dirty="0">
                <a:solidFill>
                  <a:srgbClr val="000099"/>
                </a:solidFill>
              </a:rPr>
              <a:t>, </a:t>
            </a:r>
            <a:r>
              <a:rPr lang="en-US" altLang="zh-CN" dirty="0">
                <a:solidFill>
                  <a:srgbClr val="000099"/>
                </a:solidFill>
                <a:latin typeface="宋体" charset="-122"/>
              </a:rPr>
              <a:t>-</a:t>
            </a:r>
            <a:r>
              <a:rPr lang="en-US" altLang="zh-CN" dirty="0">
                <a:solidFill>
                  <a:srgbClr val="000099"/>
                </a:solidFill>
              </a:rPr>
              <a:t>2</a:t>
            </a:r>
            <a:r>
              <a:rPr lang="en-US" altLang="zh-CN" baseline="30000" dirty="0">
                <a:solidFill>
                  <a:srgbClr val="000099"/>
                </a:solidFill>
              </a:rPr>
              <a:t>2</a:t>
            </a:r>
            <a:r>
              <a:rPr lang="en-US" altLang="zh-CN" dirty="0">
                <a:solidFill>
                  <a:srgbClr val="000099"/>
                </a:solidFill>
              </a:rPr>
              <a:t>, </a:t>
            </a:r>
            <a:r>
              <a:rPr lang="en-US" altLang="zh-CN" dirty="0">
                <a:solidFill>
                  <a:srgbClr val="000099"/>
                </a:solidFill>
                <a:cs typeface="Times New Roman" pitchFamily="18" charset="0"/>
              </a:rPr>
              <a:t>…</a:t>
            </a:r>
            <a:r>
              <a:rPr lang="en-US" altLang="zh-CN" dirty="0">
                <a:solidFill>
                  <a:srgbClr val="000099"/>
                </a:solidFill>
              </a:rPr>
              <a:t>,     </a:t>
            </a:r>
            <a:r>
              <a:rPr lang="zh-CN" altLang="en-US" dirty="0">
                <a:solidFill>
                  <a:srgbClr val="000099"/>
                </a:solidFill>
                <a:ea typeface="幼圆" pitchFamily="49" charset="-122"/>
              </a:rPr>
              <a:t>称为二次探测再散列</a:t>
            </a:r>
          </a:p>
        </p:txBody>
      </p:sp>
    </p:spTree>
    <p:extLst>
      <p:ext uri="{BB962C8B-B14F-4D97-AF65-F5344CB8AC3E}">
        <p14:creationId xmlns:p14="http://schemas.microsoft.com/office/powerpoint/2010/main" val="1666581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arn(outVertical)">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dissolv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wipe(right)">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left)">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2" fill="hold" nodeType="click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wipe(right)">
                                      <p:cBhvr>
                                        <p:cTn id="27" dur="500"/>
                                        <p:tgtEl>
                                          <p:spTgt spid="21"/>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dissolve">
                                      <p:cBhvr>
                                        <p:cTn id="32" dur="5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24"/>
                                        </p:tgtEl>
                                        <p:attrNameLst>
                                          <p:attrName>style.visibility</p:attrName>
                                        </p:attrNameLst>
                                      </p:cBhvr>
                                      <p:to>
                                        <p:strVal val="visible"/>
                                      </p:to>
                                    </p:set>
                                    <p:animEffect transition="in" filter="dissolve">
                                      <p:cBhvr>
                                        <p:cTn id="37" dur="500"/>
                                        <p:tgtEl>
                                          <p:spTgt spid="24"/>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dissolve">
                                      <p:cBhvr>
                                        <p:cTn id="4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autoUpdateAnimBg="0"/>
      <p:bldP spid="7" grpId="0" autoUpdateAnimBg="0"/>
      <p:bldP spid="8" grpId="0" autoUpdateAnimBg="0"/>
      <p:bldP spid="24" grpId="0" autoUpdateAnimBg="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D83CB618-9E7C-2F26-9ECB-D1686C35435B}"/>
              </a:ext>
            </a:extLst>
          </p:cNvPr>
          <p:cNvSpPr>
            <a:spLocks noGrp="1"/>
          </p:cNvSpPr>
          <p:nvPr>
            <p:ph type="dt" sz="half" idx="10"/>
          </p:nvPr>
        </p:nvSpPr>
        <p:spPr/>
        <p:txBody>
          <a:bodyPr/>
          <a:lstStyle/>
          <a:p>
            <a:pPr>
              <a:defRPr/>
            </a:pPr>
            <a:fld id="{72795A5C-ABA9-164F-9A37-0CFC1B48C772}" type="datetime1">
              <a:rPr lang="en-US" altLang="zh-CN" smtClean="0"/>
              <a:t>6/9/22</a:t>
            </a:fld>
            <a:endParaRPr lang="en-US" altLang="zh-CN" dirty="0"/>
          </a:p>
        </p:txBody>
      </p:sp>
      <p:sp>
        <p:nvSpPr>
          <p:cNvPr id="5" name="灯片编号占位符 4">
            <a:extLst>
              <a:ext uri="{FF2B5EF4-FFF2-40B4-BE49-F238E27FC236}">
                <a16:creationId xmlns:a16="http://schemas.microsoft.com/office/drawing/2014/main" id="{277A50BE-2602-F4F8-B5D4-437766208A95}"/>
              </a:ext>
            </a:extLst>
          </p:cNvPr>
          <p:cNvSpPr>
            <a:spLocks noGrp="1"/>
          </p:cNvSpPr>
          <p:nvPr>
            <p:ph type="sldNum" sz="quarter" idx="12"/>
          </p:nvPr>
        </p:nvSpPr>
        <p:spPr/>
        <p:txBody>
          <a:bodyPr/>
          <a:lstStyle/>
          <a:p>
            <a:pPr>
              <a:defRPr/>
            </a:pPr>
            <a:fld id="{4FF538FA-A287-4FBD-9703-6DB9C5344803}" type="slidenum">
              <a:rPr lang="zh-CN" altLang="en-US" smtClean="0"/>
              <a:t>71</a:t>
            </a:fld>
            <a:endParaRPr lang="en-US" altLang="zh-CN" dirty="0"/>
          </a:p>
        </p:txBody>
      </p:sp>
      <p:grpSp>
        <p:nvGrpSpPr>
          <p:cNvPr id="6" name="Group 9">
            <a:extLst>
              <a:ext uri="{FF2B5EF4-FFF2-40B4-BE49-F238E27FC236}">
                <a16:creationId xmlns:a16="http://schemas.microsoft.com/office/drawing/2014/main" id="{47101D2D-DDE1-BA92-5675-52D18476A5C8}"/>
              </a:ext>
            </a:extLst>
          </p:cNvPr>
          <p:cNvGrpSpPr>
            <a:grpSpLocks/>
          </p:cNvGrpSpPr>
          <p:nvPr/>
        </p:nvGrpSpPr>
        <p:grpSpPr bwMode="auto">
          <a:xfrm>
            <a:off x="762000" y="193675"/>
            <a:ext cx="7772400" cy="2516188"/>
            <a:chOff x="480" y="192"/>
            <a:chExt cx="4896" cy="1585"/>
          </a:xfrm>
        </p:grpSpPr>
        <p:sp>
          <p:nvSpPr>
            <p:cNvPr id="7" name="Freeform 7">
              <a:extLst>
                <a:ext uri="{FF2B5EF4-FFF2-40B4-BE49-F238E27FC236}">
                  <a16:creationId xmlns:a16="http://schemas.microsoft.com/office/drawing/2014/main" id="{70C4EC65-8CDE-DAD8-BC2B-B8762D80CA83}"/>
                </a:ext>
              </a:extLst>
            </p:cNvPr>
            <p:cNvSpPr>
              <a:spLocks/>
            </p:cNvSpPr>
            <p:nvPr/>
          </p:nvSpPr>
          <p:spPr bwMode="auto">
            <a:xfrm>
              <a:off x="480" y="192"/>
              <a:ext cx="4896" cy="1585"/>
            </a:xfrm>
            <a:custGeom>
              <a:avLst/>
              <a:gdLst>
                <a:gd name="T0" fmla="*/ 150 w 4569"/>
                <a:gd name="T1" fmla="*/ 82 h 1537"/>
                <a:gd name="T2" fmla="*/ 536 w 4569"/>
                <a:gd name="T3" fmla="*/ 138 h 1537"/>
                <a:gd name="T4" fmla="*/ 991 w 4569"/>
                <a:gd name="T5" fmla="*/ 127 h 1537"/>
                <a:gd name="T6" fmla="*/ 1050 w 4569"/>
                <a:gd name="T7" fmla="*/ 104 h 1537"/>
                <a:gd name="T8" fmla="*/ 1237 w 4569"/>
                <a:gd name="T9" fmla="*/ 82 h 1537"/>
                <a:gd name="T10" fmla="*/ 2008 w 4569"/>
                <a:gd name="T11" fmla="*/ 93 h 1537"/>
                <a:gd name="T12" fmla="*/ 3669 w 4569"/>
                <a:gd name="T13" fmla="*/ 104 h 1537"/>
                <a:gd name="T14" fmla="*/ 4896 w 4569"/>
                <a:gd name="T15" fmla="*/ 161 h 1537"/>
                <a:gd name="T16" fmla="*/ 4896 w 4569"/>
                <a:gd name="T17" fmla="*/ 1263 h 1537"/>
                <a:gd name="T18" fmla="*/ 3961 w 4569"/>
                <a:gd name="T19" fmla="*/ 1320 h 1537"/>
                <a:gd name="T20" fmla="*/ 3329 w 4569"/>
                <a:gd name="T21" fmla="*/ 1353 h 1537"/>
                <a:gd name="T22" fmla="*/ 1343 w 4569"/>
                <a:gd name="T23" fmla="*/ 1387 h 1537"/>
                <a:gd name="T24" fmla="*/ 536 w 4569"/>
                <a:gd name="T25" fmla="*/ 1465 h 1537"/>
                <a:gd name="T26" fmla="*/ 10 w 4569"/>
                <a:gd name="T27" fmla="*/ 1297 h 1537"/>
                <a:gd name="T28" fmla="*/ 21 w 4569"/>
                <a:gd name="T29" fmla="*/ 1072 h 1537"/>
                <a:gd name="T30" fmla="*/ 57 w 4569"/>
                <a:gd name="T31" fmla="*/ 1083 h 1537"/>
                <a:gd name="T32" fmla="*/ 33 w 4569"/>
                <a:gd name="T33" fmla="*/ 982 h 1537"/>
                <a:gd name="T34" fmla="*/ 10 w 4569"/>
                <a:gd name="T35" fmla="*/ 802 h 1537"/>
                <a:gd name="T36" fmla="*/ 21 w 4569"/>
                <a:gd name="T37" fmla="*/ 330 h 1537"/>
                <a:gd name="T38" fmla="*/ 69 w 4569"/>
                <a:gd name="T39" fmla="*/ 104 h 1537"/>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4569" h="1537">
                  <a:moveTo>
                    <a:pt x="140" y="80"/>
                  </a:moveTo>
                  <a:cubicBezTo>
                    <a:pt x="260" y="88"/>
                    <a:pt x="385" y="96"/>
                    <a:pt x="500" y="134"/>
                  </a:cubicBezTo>
                  <a:cubicBezTo>
                    <a:pt x="642" y="130"/>
                    <a:pt x="784" y="133"/>
                    <a:pt x="925" y="123"/>
                  </a:cubicBezTo>
                  <a:cubicBezTo>
                    <a:pt x="945" y="122"/>
                    <a:pt x="961" y="105"/>
                    <a:pt x="980" y="101"/>
                  </a:cubicBezTo>
                  <a:cubicBezTo>
                    <a:pt x="1037" y="89"/>
                    <a:pt x="1096" y="89"/>
                    <a:pt x="1154" y="80"/>
                  </a:cubicBezTo>
                  <a:cubicBezTo>
                    <a:pt x="1393" y="0"/>
                    <a:pt x="1634" y="87"/>
                    <a:pt x="1874" y="90"/>
                  </a:cubicBezTo>
                  <a:cubicBezTo>
                    <a:pt x="2391" y="97"/>
                    <a:pt x="2907" y="97"/>
                    <a:pt x="3424" y="101"/>
                  </a:cubicBezTo>
                  <a:cubicBezTo>
                    <a:pt x="3808" y="113"/>
                    <a:pt x="4183" y="148"/>
                    <a:pt x="4569" y="156"/>
                  </a:cubicBezTo>
                  <a:cubicBezTo>
                    <a:pt x="4557" y="513"/>
                    <a:pt x="4533" y="868"/>
                    <a:pt x="4569" y="1225"/>
                  </a:cubicBezTo>
                  <a:cubicBezTo>
                    <a:pt x="4327" y="1370"/>
                    <a:pt x="3867" y="1278"/>
                    <a:pt x="3696" y="1280"/>
                  </a:cubicBezTo>
                  <a:cubicBezTo>
                    <a:pt x="3500" y="1303"/>
                    <a:pt x="3303" y="1292"/>
                    <a:pt x="3107" y="1312"/>
                  </a:cubicBezTo>
                  <a:cubicBezTo>
                    <a:pt x="2428" y="1449"/>
                    <a:pt x="3035" y="1334"/>
                    <a:pt x="1253" y="1345"/>
                  </a:cubicBezTo>
                  <a:cubicBezTo>
                    <a:pt x="1002" y="1370"/>
                    <a:pt x="752" y="1405"/>
                    <a:pt x="500" y="1421"/>
                  </a:cubicBezTo>
                  <a:cubicBezTo>
                    <a:pt x="0" y="1399"/>
                    <a:pt x="49" y="1537"/>
                    <a:pt x="9" y="1258"/>
                  </a:cubicBezTo>
                  <a:cubicBezTo>
                    <a:pt x="13" y="1185"/>
                    <a:pt x="5" y="1111"/>
                    <a:pt x="20" y="1040"/>
                  </a:cubicBezTo>
                  <a:cubicBezTo>
                    <a:pt x="22" y="1029"/>
                    <a:pt x="52" y="1061"/>
                    <a:pt x="53" y="1050"/>
                  </a:cubicBezTo>
                  <a:cubicBezTo>
                    <a:pt x="57" y="1017"/>
                    <a:pt x="37" y="985"/>
                    <a:pt x="31" y="952"/>
                  </a:cubicBezTo>
                  <a:cubicBezTo>
                    <a:pt x="21" y="894"/>
                    <a:pt x="17" y="836"/>
                    <a:pt x="9" y="778"/>
                  </a:cubicBezTo>
                  <a:cubicBezTo>
                    <a:pt x="13" y="625"/>
                    <a:pt x="14" y="473"/>
                    <a:pt x="20" y="320"/>
                  </a:cubicBezTo>
                  <a:cubicBezTo>
                    <a:pt x="23" y="246"/>
                    <a:pt x="64" y="172"/>
                    <a:pt x="64" y="101"/>
                  </a:cubicBezTo>
                </a:path>
              </a:pathLst>
            </a:custGeom>
            <a:solidFill>
              <a:schemeClr val="accent4">
                <a:lumMod val="20000"/>
                <a:lumOff val="80000"/>
              </a:schemeClr>
            </a:solidFill>
            <a:ln w="12700" cap="sq" cmpd="sng">
              <a:noFill/>
              <a:prstDash val="solid"/>
              <a:round/>
              <a:headEnd type="none" w="sm" len="sm"/>
              <a:tailEnd type="none" w="sm" len="sm"/>
            </a:ln>
            <a:effectLst>
              <a:outerShdw dist="206741" dir="2550627" algn="ctr" rotWithShape="0">
                <a:srgbClr val="969696"/>
              </a:outerShdw>
            </a:effectLst>
          </p:spPr>
          <p:txBody>
            <a:bodyPr wrap="none" anchor="ctr"/>
            <a:lstStyle/>
            <a:p>
              <a:endParaRPr lang="zh-CN" altLang="en-US"/>
            </a:p>
          </p:txBody>
        </p:sp>
        <p:sp>
          <p:nvSpPr>
            <p:cNvPr id="8" name="Text Box 8">
              <a:extLst>
                <a:ext uri="{FF2B5EF4-FFF2-40B4-BE49-F238E27FC236}">
                  <a16:creationId xmlns:a16="http://schemas.microsoft.com/office/drawing/2014/main" id="{CFD06CF4-3746-4202-9E40-D883CF7E4BF7}"/>
                </a:ext>
              </a:extLst>
            </p:cNvPr>
            <p:cNvSpPr txBox="1">
              <a:spLocks noChangeArrowheads="1"/>
            </p:cNvSpPr>
            <p:nvPr/>
          </p:nvSpPr>
          <p:spPr bwMode="auto">
            <a:xfrm>
              <a:off x="742" y="480"/>
              <a:ext cx="4490" cy="975"/>
            </a:xfrm>
            <a:prstGeom prst="rect">
              <a:avLst/>
            </a:prstGeom>
            <a:noFill/>
            <a:ln w="12700" cap="sq">
              <a:noFill/>
              <a:miter lim="800000"/>
              <a:headEnd type="none" w="sm" len="sm"/>
              <a:tailEnd type="none" w="sm" len="sm"/>
            </a:ln>
          </p:spPr>
          <p:txBody>
            <a:bodyPr>
              <a:spAutoFit/>
            </a:bodyPr>
            <a:lstStyle/>
            <a:p>
              <a:r>
                <a:rPr lang="en-US" altLang="zh-CN" sz="2300" dirty="0">
                  <a:solidFill>
                    <a:srgbClr val="002D88"/>
                  </a:solidFill>
                </a:rPr>
                <a:t>     </a:t>
              </a:r>
              <a:r>
                <a:rPr lang="zh-CN" altLang="en-US" sz="2300" dirty="0">
                  <a:solidFill>
                    <a:srgbClr val="002D88"/>
                  </a:solidFill>
                </a:rPr>
                <a:t> </a:t>
              </a:r>
              <a:r>
                <a:rPr lang="zh-CN" altLang="en-US" sz="2300" dirty="0">
                  <a:solidFill>
                    <a:srgbClr val="002D88"/>
                  </a:solidFill>
                  <a:ea typeface="幼圆" pitchFamily="49" charset="-122"/>
                </a:rPr>
                <a:t>设散列函数为</a:t>
              </a:r>
            </a:p>
            <a:p>
              <a:pPr>
                <a:spcAft>
                  <a:spcPct val="15000"/>
                </a:spcAft>
              </a:pPr>
              <a:r>
                <a:rPr lang="zh-CN" altLang="en-US" sz="2300" dirty="0">
                  <a:solidFill>
                    <a:srgbClr val="002D88"/>
                  </a:solidFill>
                </a:rPr>
                <a:t>                  </a:t>
              </a:r>
              <a:r>
                <a:rPr lang="en-US" altLang="zh-CN" sz="2300" dirty="0">
                  <a:solidFill>
                    <a:srgbClr val="002D88"/>
                  </a:solidFill>
                </a:rPr>
                <a:t>H(k) = </a:t>
              </a:r>
              <a:r>
                <a:rPr lang="en-US" altLang="zh-CN" sz="2300" dirty="0">
                  <a:solidFill>
                    <a:srgbClr val="FF0000"/>
                  </a:solidFill>
                </a:rPr>
                <a:t>k  MOD  13</a:t>
              </a:r>
            </a:p>
            <a:p>
              <a:r>
                <a:rPr lang="zh-CN" altLang="en-US" sz="2300" dirty="0">
                  <a:solidFill>
                    <a:srgbClr val="002D88"/>
                  </a:solidFill>
                  <a:latin typeface="幼圆" pitchFamily="49" charset="-122"/>
                  <a:ea typeface="幼圆" pitchFamily="49" charset="-122"/>
                </a:rPr>
                <a:t>散列表为</a:t>
              </a:r>
              <a:r>
                <a:rPr lang="en-US" altLang="zh-CN" sz="2300" dirty="0">
                  <a:solidFill>
                    <a:srgbClr val="002D88"/>
                  </a:solidFill>
                  <a:latin typeface="楷体_GB2312" pitchFamily="49" charset="-122"/>
                  <a:ea typeface="楷体_GB2312" pitchFamily="49" charset="-122"/>
                </a:rPr>
                <a:t>[</a:t>
              </a:r>
              <a:r>
                <a:rPr lang="en-US" altLang="zh-CN" sz="2300" dirty="0">
                  <a:solidFill>
                    <a:srgbClr val="002D88"/>
                  </a:solidFill>
                  <a:ea typeface="楷体_GB2312" pitchFamily="49" charset="-122"/>
                </a:rPr>
                <a:t>0..12]</a:t>
              </a:r>
              <a:r>
                <a:rPr lang="en-US" altLang="zh-CN" sz="2300" dirty="0">
                  <a:solidFill>
                    <a:srgbClr val="002D88"/>
                  </a:solidFill>
                  <a:latin typeface="楷体_GB2312" pitchFamily="49" charset="-122"/>
                  <a:ea typeface="楷体_GB2312" pitchFamily="49" charset="-122"/>
                </a:rPr>
                <a:t>,</a:t>
              </a:r>
              <a:r>
                <a:rPr lang="zh-CN" altLang="en-US" sz="2300" dirty="0">
                  <a:solidFill>
                    <a:srgbClr val="002D88"/>
                  </a:solidFill>
                  <a:latin typeface="幼圆" pitchFamily="49" charset="-122"/>
                  <a:ea typeface="幼圆" pitchFamily="49" charset="-122"/>
                </a:rPr>
                <a:t>表中已分别有关键字为</a:t>
              </a:r>
              <a:r>
                <a:rPr lang="en-US" altLang="zh-CN" sz="2300" dirty="0">
                  <a:solidFill>
                    <a:srgbClr val="002D88"/>
                  </a:solidFill>
                  <a:ea typeface="楷体_GB2312" pitchFamily="49" charset="-122"/>
                </a:rPr>
                <a:t>19,70,33</a:t>
              </a:r>
              <a:r>
                <a:rPr lang="zh-CN" altLang="en-US" sz="2300" dirty="0">
                  <a:solidFill>
                    <a:srgbClr val="002D88"/>
                  </a:solidFill>
                  <a:latin typeface="幼圆" pitchFamily="49" charset="-122"/>
                  <a:ea typeface="幼圆" pitchFamily="49" charset="-122"/>
                </a:rPr>
                <a:t>的记录，现将第四个记录</a:t>
              </a:r>
              <a:r>
                <a:rPr lang="en-US" altLang="zh-CN" sz="2300" dirty="0">
                  <a:solidFill>
                    <a:srgbClr val="002D88"/>
                  </a:solidFill>
                  <a:latin typeface="幼圆" pitchFamily="49" charset="-122"/>
                  <a:ea typeface="幼圆" pitchFamily="49" charset="-122"/>
                </a:rPr>
                <a:t>(</a:t>
              </a:r>
              <a:r>
                <a:rPr lang="zh-CN" altLang="en-US" sz="2300" dirty="0">
                  <a:solidFill>
                    <a:srgbClr val="002D88"/>
                  </a:solidFill>
                  <a:latin typeface="幼圆" pitchFamily="49" charset="-122"/>
                  <a:ea typeface="幼圆" pitchFamily="49" charset="-122"/>
                </a:rPr>
                <a:t>关键字值为</a:t>
              </a:r>
              <a:r>
                <a:rPr lang="en-US" altLang="zh-CN" sz="2300" dirty="0">
                  <a:solidFill>
                    <a:srgbClr val="FF3300"/>
                  </a:solidFill>
                  <a:ea typeface="楷体_GB2312" pitchFamily="49" charset="-122"/>
                </a:rPr>
                <a:t>18</a:t>
              </a:r>
              <a:r>
                <a:rPr lang="en-US" altLang="zh-CN" sz="2300" dirty="0">
                  <a:solidFill>
                    <a:srgbClr val="002D88"/>
                  </a:solidFill>
                  <a:latin typeface="幼圆" pitchFamily="49" charset="-122"/>
                  <a:ea typeface="幼圆" pitchFamily="49" charset="-122"/>
                </a:rPr>
                <a:t>)</a:t>
              </a:r>
              <a:r>
                <a:rPr lang="zh-CN" altLang="en-US" sz="2300" dirty="0">
                  <a:solidFill>
                    <a:srgbClr val="002D88"/>
                  </a:solidFill>
                  <a:latin typeface="幼圆" pitchFamily="49" charset="-122"/>
                  <a:ea typeface="幼圆" pitchFamily="49" charset="-122"/>
                </a:rPr>
                <a:t>插入散列表中。</a:t>
              </a:r>
              <a:endParaRPr lang="zh-CN" altLang="en-US" sz="2300" dirty="0">
                <a:solidFill>
                  <a:srgbClr val="002D88"/>
                </a:solidFill>
                <a:latin typeface="楷体_GB2312" pitchFamily="49" charset="-122"/>
                <a:ea typeface="楷体_GB2312" pitchFamily="49" charset="-122"/>
              </a:endParaRPr>
            </a:p>
          </p:txBody>
        </p:sp>
      </p:grpSp>
      <p:grpSp>
        <p:nvGrpSpPr>
          <p:cNvPr id="9" name="Group 16">
            <a:extLst>
              <a:ext uri="{FF2B5EF4-FFF2-40B4-BE49-F238E27FC236}">
                <a16:creationId xmlns:a16="http://schemas.microsoft.com/office/drawing/2014/main" id="{4330A67C-5D0F-1D4D-08AC-39AEC223A708}"/>
              </a:ext>
            </a:extLst>
          </p:cNvPr>
          <p:cNvGrpSpPr>
            <a:grpSpLocks/>
          </p:cNvGrpSpPr>
          <p:nvPr/>
        </p:nvGrpSpPr>
        <p:grpSpPr bwMode="auto">
          <a:xfrm>
            <a:off x="6445469" y="343502"/>
            <a:ext cx="2320925" cy="560388"/>
            <a:chOff x="3984" y="384"/>
            <a:chExt cx="1462" cy="353"/>
          </a:xfrm>
        </p:grpSpPr>
        <p:sp>
          <p:nvSpPr>
            <p:cNvPr id="10" name="AutoShape 14">
              <a:extLst>
                <a:ext uri="{FF2B5EF4-FFF2-40B4-BE49-F238E27FC236}">
                  <a16:creationId xmlns:a16="http://schemas.microsoft.com/office/drawing/2014/main" id="{CE4D8E5F-F200-C2AA-4556-D4B8A3844C74}"/>
                </a:ext>
              </a:extLst>
            </p:cNvPr>
            <p:cNvSpPr>
              <a:spLocks noChangeArrowheads="1"/>
            </p:cNvSpPr>
            <p:nvPr/>
          </p:nvSpPr>
          <p:spPr bwMode="auto">
            <a:xfrm>
              <a:off x="3984" y="384"/>
              <a:ext cx="1248" cy="353"/>
            </a:xfrm>
            <a:prstGeom prst="wedgeRectCallout">
              <a:avLst>
                <a:gd name="adj1" fmla="val -70194"/>
                <a:gd name="adj2" fmla="val 81444"/>
              </a:avLst>
            </a:prstGeom>
            <a:noFill/>
            <a:ln w="50800" cap="sq">
              <a:solidFill>
                <a:schemeClr val="accent1"/>
              </a:solidFill>
              <a:miter lim="800000"/>
              <a:headEnd type="none" w="sm" len="sm"/>
              <a:tailEnd type="none" w="sm" len="sm"/>
            </a:ln>
          </p:spPr>
          <p:txBody>
            <a:bodyPr wrap="none" anchor="ctr"/>
            <a:lstStyle/>
            <a:p>
              <a:pPr algn="ctr"/>
              <a:endParaRPr lang="en-US" altLang="zh-CN" b="0">
                <a:solidFill>
                  <a:srgbClr val="FFFFCC"/>
                </a:solidFill>
              </a:endParaRPr>
            </a:p>
          </p:txBody>
        </p:sp>
        <p:sp>
          <p:nvSpPr>
            <p:cNvPr id="11" name="Text Box 15">
              <a:extLst>
                <a:ext uri="{FF2B5EF4-FFF2-40B4-BE49-F238E27FC236}">
                  <a16:creationId xmlns:a16="http://schemas.microsoft.com/office/drawing/2014/main" id="{D7296681-BEE2-AF07-F55B-29328D378E09}"/>
                </a:ext>
              </a:extLst>
            </p:cNvPr>
            <p:cNvSpPr txBox="1">
              <a:spLocks noChangeArrowheads="1"/>
            </p:cNvSpPr>
            <p:nvPr/>
          </p:nvSpPr>
          <p:spPr bwMode="auto">
            <a:xfrm>
              <a:off x="4006" y="390"/>
              <a:ext cx="1440" cy="308"/>
            </a:xfrm>
            <a:prstGeom prst="rect">
              <a:avLst/>
            </a:prstGeom>
            <a:noFill/>
            <a:ln w="12700" cap="sq">
              <a:noFill/>
              <a:miter lim="800000"/>
              <a:headEnd type="none" w="sm" len="sm"/>
              <a:tailEnd type="none" w="sm" len="sm"/>
            </a:ln>
            <a:effectLst/>
          </p:spPr>
          <p:txBody>
            <a:bodyPr>
              <a:spAutoFit/>
            </a:bodyPr>
            <a:lstStyle/>
            <a:p>
              <a:r>
                <a:rPr lang="zh-CN" altLang="en-US" sz="2600" dirty="0">
                  <a:solidFill>
                    <a:srgbClr val="FF3300"/>
                  </a:solidFill>
                  <a:ea typeface="黑体" pitchFamily="49" charset="-122"/>
                </a:rPr>
                <a:t>除留余数法</a:t>
              </a:r>
            </a:p>
          </p:txBody>
        </p:sp>
      </p:grpSp>
      <p:grpSp>
        <p:nvGrpSpPr>
          <p:cNvPr id="12" name="Group 38">
            <a:extLst>
              <a:ext uri="{FF2B5EF4-FFF2-40B4-BE49-F238E27FC236}">
                <a16:creationId xmlns:a16="http://schemas.microsoft.com/office/drawing/2014/main" id="{7DAF3B26-0AFC-854D-7E42-516A011568CD}"/>
              </a:ext>
            </a:extLst>
          </p:cNvPr>
          <p:cNvGrpSpPr>
            <a:grpSpLocks/>
          </p:cNvGrpSpPr>
          <p:nvPr/>
        </p:nvGrpSpPr>
        <p:grpSpPr bwMode="auto">
          <a:xfrm>
            <a:off x="1284286" y="2754337"/>
            <a:ext cx="6515100" cy="714375"/>
            <a:chOff x="617" y="1769"/>
            <a:chExt cx="4104" cy="450"/>
          </a:xfrm>
        </p:grpSpPr>
        <p:grpSp>
          <p:nvGrpSpPr>
            <p:cNvPr id="13" name="Group 35">
              <a:extLst>
                <a:ext uri="{FF2B5EF4-FFF2-40B4-BE49-F238E27FC236}">
                  <a16:creationId xmlns:a16="http://schemas.microsoft.com/office/drawing/2014/main" id="{F1A7E111-C1EF-8FBA-334F-B6CC571BF38C}"/>
                </a:ext>
              </a:extLst>
            </p:cNvPr>
            <p:cNvGrpSpPr>
              <a:grpSpLocks/>
            </p:cNvGrpSpPr>
            <p:nvPr/>
          </p:nvGrpSpPr>
          <p:grpSpPr bwMode="auto">
            <a:xfrm>
              <a:off x="617" y="1950"/>
              <a:ext cx="4087" cy="269"/>
              <a:chOff x="528" y="1950"/>
              <a:chExt cx="4087" cy="269"/>
            </a:xfrm>
          </p:grpSpPr>
          <p:sp>
            <p:nvSpPr>
              <p:cNvPr id="16" name="Rectangle 17">
                <a:extLst>
                  <a:ext uri="{FF2B5EF4-FFF2-40B4-BE49-F238E27FC236}">
                    <a16:creationId xmlns:a16="http://schemas.microsoft.com/office/drawing/2014/main" id="{F25C5961-B12E-9846-EC31-86FCE4D4256A}"/>
                  </a:ext>
                </a:extLst>
              </p:cNvPr>
              <p:cNvSpPr>
                <a:spLocks noChangeArrowheads="1"/>
              </p:cNvSpPr>
              <p:nvPr/>
            </p:nvSpPr>
            <p:spPr bwMode="auto">
              <a:xfrm>
                <a:off x="528" y="1950"/>
                <a:ext cx="768" cy="269"/>
              </a:xfrm>
              <a:prstGeom prst="rect">
                <a:avLst/>
              </a:prstGeom>
              <a:noFill/>
              <a:ln w="12700" cap="sq">
                <a:noFill/>
                <a:miter lim="800000"/>
                <a:headEnd type="none" w="sm" len="sm"/>
                <a:tailEnd type="none" w="sm" len="sm"/>
              </a:ln>
            </p:spPr>
            <p:txBody>
              <a:bodyPr>
                <a:spAutoFit/>
              </a:bodyPr>
              <a:lstStyle/>
              <a:p>
                <a:r>
                  <a:rPr lang="zh-CN" altLang="en-US" sz="2200" dirty="0">
                    <a:solidFill>
                      <a:schemeClr val="accent2"/>
                    </a:solidFill>
                    <a:ea typeface="黑体" pitchFamily="49" charset="-122"/>
                  </a:rPr>
                  <a:t>插入前</a:t>
                </a:r>
              </a:p>
            </p:txBody>
          </p:sp>
          <p:sp>
            <p:nvSpPr>
              <p:cNvPr id="17" name="Line 18">
                <a:extLst>
                  <a:ext uri="{FF2B5EF4-FFF2-40B4-BE49-F238E27FC236}">
                    <a16:creationId xmlns:a16="http://schemas.microsoft.com/office/drawing/2014/main" id="{E759F903-7C38-2073-E4B7-1EE1277B93F2}"/>
                  </a:ext>
                </a:extLst>
              </p:cNvPr>
              <p:cNvSpPr>
                <a:spLocks noChangeShapeType="1"/>
              </p:cNvSpPr>
              <p:nvPr/>
            </p:nvSpPr>
            <p:spPr bwMode="auto">
              <a:xfrm>
                <a:off x="1392" y="1968"/>
                <a:ext cx="3216" cy="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18" name="Line 20">
                <a:extLst>
                  <a:ext uri="{FF2B5EF4-FFF2-40B4-BE49-F238E27FC236}">
                    <a16:creationId xmlns:a16="http://schemas.microsoft.com/office/drawing/2014/main" id="{C307CC52-4469-B5E5-EF15-E92F1AD4CD42}"/>
                  </a:ext>
                </a:extLst>
              </p:cNvPr>
              <p:cNvSpPr>
                <a:spLocks noChangeShapeType="1"/>
              </p:cNvSpPr>
              <p:nvPr/>
            </p:nvSpPr>
            <p:spPr bwMode="auto">
              <a:xfrm>
                <a:off x="1392" y="1968"/>
                <a:ext cx="0" cy="24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19" name="Line 21">
                <a:extLst>
                  <a:ext uri="{FF2B5EF4-FFF2-40B4-BE49-F238E27FC236}">
                    <a16:creationId xmlns:a16="http://schemas.microsoft.com/office/drawing/2014/main" id="{C75057DF-E009-FBAB-11B2-F4E708EC5321}"/>
                  </a:ext>
                </a:extLst>
              </p:cNvPr>
              <p:cNvSpPr>
                <a:spLocks noChangeShapeType="1"/>
              </p:cNvSpPr>
              <p:nvPr/>
            </p:nvSpPr>
            <p:spPr bwMode="auto">
              <a:xfrm>
                <a:off x="1643" y="1968"/>
                <a:ext cx="0" cy="24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20" name="Line 22">
                <a:extLst>
                  <a:ext uri="{FF2B5EF4-FFF2-40B4-BE49-F238E27FC236}">
                    <a16:creationId xmlns:a16="http://schemas.microsoft.com/office/drawing/2014/main" id="{CE40302A-EADF-3068-2E10-16A95F3CD856}"/>
                  </a:ext>
                </a:extLst>
              </p:cNvPr>
              <p:cNvSpPr>
                <a:spLocks noChangeShapeType="1"/>
              </p:cNvSpPr>
              <p:nvPr/>
            </p:nvSpPr>
            <p:spPr bwMode="auto">
              <a:xfrm>
                <a:off x="1883" y="1968"/>
                <a:ext cx="0" cy="24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21" name="Line 23">
                <a:extLst>
                  <a:ext uri="{FF2B5EF4-FFF2-40B4-BE49-F238E27FC236}">
                    <a16:creationId xmlns:a16="http://schemas.microsoft.com/office/drawing/2014/main" id="{CF7F04A5-1563-53D4-6E31-A82B6A91BC1D}"/>
                  </a:ext>
                </a:extLst>
              </p:cNvPr>
              <p:cNvSpPr>
                <a:spLocks noChangeShapeType="1"/>
              </p:cNvSpPr>
              <p:nvPr/>
            </p:nvSpPr>
            <p:spPr bwMode="auto">
              <a:xfrm>
                <a:off x="2145" y="1968"/>
                <a:ext cx="0" cy="24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22" name="Line 24">
                <a:extLst>
                  <a:ext uri="{FF2B5EF4-FFF2-40B4-BE49-F238E27FC236}">
                    <a16:creationId xmlns:a16="http://schemas.microsoft.com/office/drawing/2014/main" id="{CC053ACA-7A5B-3E4E-0407-B357BB3EDB6F}"/>
                  </a:ext>
                </a:extLst>
              </p:cNvPr>
              <p:cNvSpPr>
                <a:spLocks noChangeShapeType="1"/>
              </p:cNvSpPr>
              <p:nvPr/>
            </p:nvSpPr>
            <p:spPr bwMode="auto">
              <a:xfrm>
                <a:off x="2396" y="1968"/>
                <a:ext cx="0" cy="24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23" name="Line 25">
                <a:extLst>
                  <a:ext uri="{FF2B5EF4-FFF2-40B4-BE49-F238E27FC236}">
                    <a16:creationId xmlns:a16="http://schemas.microsoft.com/office/drawing/2014/main" id="{B26028FF-DDF7-B186-E3A9-5E39A5CFA1A3}"/>
                  </a:ext>
                </a:extLst>
              </p:cNvPr>
              <p:cNvSpPr>
                <a:spLocks noChangeShapeType="1"/>
              </p:cNvSpPr>
              <p:nvPr/>
            </p:nvSpPr>
            <p:spPr bwMode="auto">
              <a:xfrm>
                <a:off x="2647" y="1968"/>
                <a:ext cx="0" cy="24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24" name="Line 26">
                <a:extLst>
                  <a:ext uri="{FF2B5EF4-FFF2-40B4-BE49-F238E27FC236}">
                    <a16:creationId xmlns:a16="http://schemas.microsoft.com/office/drawing/2014/main" id="{097160AB-65A4-455B-DC4E-53E5BD584569}"/>
                  </a:ext>
                </a:extLst>
              </p:cNvPr>
              <p:cNvSpPr>
                <a:spLocks noChangeShapeType="1"/>
              </p:cNvSpPr>
              <p:nvPr/>
            </p:nvSpPr>
            <p:spPr bwMode="auto">
              <a:xfrm>
                <a:off x="2898" y="1968"/>
                <a:ext cx="0" cy="24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25" name="Line 27">
                <a:extLst>
                  <a:ext uri="{FF2B5EF4-FFF2-40B4-BE49-F238E27FC236}">
                    <a16:creationId xmlns:a16="http://schemas.microsoft.com/office/drawing/2014/main" id="{A7135F17-D5A3-4BB7-CE92-8B83B4B1A230}"/>
                  </a:ext>
                </a:extLst>
              </p:cNvPr>
              <p:cNvSpPr>
                <a:spLocks noChangeShapeType="1"/>
              </p:cNvSpPr>
              <p:nvPr/>
            </p:nvSpPr>
            <p:spPr bwMode="auto">
              <a:xfrm>
                <a:off x="3149" y="1968"/>
                <a:ext cx="0" cy="24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26" name="Line 28">
                <a:extLst>
                  <a:ext uri="{FF2B5EF4-FFF2-40B4-BE49-F238E27FC236}">
                    <a16:creationId xmlns:a16="http://schemas.microsoft.com/office/drawing/2014/main" id="{4AF4C295-F850-14BC-2F9E-E7859F15587F}"/>
                  </a:ext>
                </a:extLst>
              </p:cNvPr>
              <p:cNvSpPr>
                <a:spLocks noChangeShapeType="1"/>
              </p:cNvSpPr>
              <p:nvPr/>
            </p:nvSpPr>
            <p:spPr bwMode="auto">
              <a:xfrm>
                <a:off x="3400" y="1968"/>
                <a:ext cx="0" cy="24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27" name="Line 29">
                <a:extLst>
                  <a:ext uri="{FF2B5EF4-FFF2-40B4-BE49-F238E27FC236}">
                    <a16:creationId xmlns:a16="http://schemas.microsoft.com/office/drawing/2014/main" id="{941CBB11-82C3-6A3D-7373-F0A385D053B6}"/>
                  </a:ext>
                </a:extLst>
              </p:cNvPr>
              <p:cNvSpPr>
                <a:spLocks noChangeShapeType="1"/>
              </p:cNvSpPr>
              <p:nvPr/>
            </p:nvSpPr>
            <p:spPr bwMode="auto">
              <a:xfrm>
                <a:off x="3644" y="1972"/>
                <a:ext cx="0" cy="24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28" name="Line 30">
                <a:extLst>
                  <a:ext uri="{FF2B5EF4-FFF2-40B4-BE49-F238E27FC236}">
                    <a16:creationId xmlns:a16="http://schemas.microsoft.com/office/drawing/2014/main" id="{0277E8A7-02B9-EB7C-4838-2D4F1DCE0451}"/>
                  </a:ext>
                </a:extLst>
              </p:cNvPr>
              <p:cNvSpPr>
                <a:spLocks noChangeShapeType="1"/>
              </p:cNvSpPr>
              <p:nvPr/>
            </p:nvSpPr>
            <p:spPr bwMode="auto">
              <a:xfrm>
                <a:off x="3895" y="1968"/>
                <a:ext cx="0" cy="24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29" name="Line 31">
                <a:extLst>
                  <a:ext uri="{FF2B5EF4-FFF2-40B4-BE49-F238E27FC236}">
                    <a16:creationId xmlns:a16="http://schemas.microsoft.com/office/drawing/2014/main" id="{BFC8A050-0D7A-2096-E5A0-247727351FB2}"/>
                  </a:ext>
                </a:extLst>
              </p:cNvPr>
              <p:cNvSpPr>
                <a:spLocks noChangeShapeType="1"/>
              </p:cNvSpPr>
              <p:nvPr/>
            </p:nvSpPr>
            <p:spPr bwMode="auto">
              <a:xfrm>
                <a:off x="4139" y="1968"/>
                <a:ext cx="0" cy="24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30" name="Line 32">
                <a:extLst>
                  <a:ext uri="{FF2B5EF4-FFF2-40B4-BE49-F238E27FC236}">
                    <a16:creationId xmlns:a16="http://schemas.microsoft.com/office/drawing/2014/main" id="{0F459A1D-BDA4-4499-60EC-68297854F54D}"/>
                  </a:ext>
                </a:extLst>
              </p:cNvPr>
              <p:cNvSpPr>
                <a:spLocks noChangeShapeType="1"/>
              </p:cNvSpPr>
              <p:nvPr/>
            </p:nvSpPr>
            <p:spPr bwMode="auto">
              <a:xfrm>
                <a:off x="4375" y="1968"/>
                <a:ext cx="0" cy="24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31" name="Line 33">
                <a:extLst>
                  <a:ext uri="{FF2B5EF4-FFF2-40B4-BE49-F238E27FC236}">
                    <a16:creationId xmlns:a16="http://schemas.microsoft.com/office/drawing/2014/main" id="{53122BB2-55F8-A939-D469-89585F18D1F4}"/>
                  </a:ext>
                </a:extLst>
              </p:cNvPr>
              <p:cNvSpPr>
                <a:spLocks noChangeShapeType="1"/>
              </p:cNvSpPr>
              <p:nvPr/>
            </p:nvSpPr>
            <p:spPr bwMode="auto">
              <a:xfrm>
                <a:off x="4615" y="1968"/>
                <a:ext cx="0" cy="24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32" name="Line 34">
                <a:extLst>
                  <a:ext uri="{FF2B5EF4-FFF2-40B4-BE49-F238E27FC236}">
                    <a16:creationId xmlns:a16="http://schemas.microsoft.com/office/drawing/2014/main" id="{3C12FBE9-99C4-B392-7021-EED8B68B91EE}"/>
                  </a:ext>
                </a:extLst>
              </p:cNvPr>
              <p:cNvSpPr>
                <a:spLocks noChangeShapeType="1"/>
              </p:cNvSpPr>
              <p:nvPr/>
            </p:nvSpPr>
            <p:spPr bwMode="auto">
              <a:xfrm>
                <a:off x="1392" y="2219"/>
                <a:ext cx="3216" cy="0"/>
              </a:xfrm>
              <a:prstGeom prst="line">
                <a:avLst/>
              </a:prstGeom>
              <a:noFill/>
              <a:ln w="28575" cap="sq">
                <a:solidFill>
                  <a:srgbClr val="000080"/>
                </a:solidFill>
                <a:round/>
                <a:headEnd type="none" w="sm" len="sm"/>
                <a:tailEnd type="none" w="sm" len="sm"/>
              </a:ln>
            </p:spPr>
            <p:txBody>
              <a:bodyPr/>
              <a:lstStyle/>
              <a:p>
                <a:endParaRPr lang="zh-CN" altLang="en-US"/>
              </a:p>
            </p:txBody>
          </p:sp>
        </p:grpSp>
        <p:sp>
          <p:nvSpPr>
            <p:cNvPr id="14" name="Text Box 36">
              <a:extLst>
                <a:ext uri="{FF2B5EF4-FFF2-40B4-BE49-F238E27FC236}">
                  <a16:creationId xmlns:a16="http://schemas.microsoft.com/office/drawing/2014/main" id="{C5893339-5DC2-E8FB-57EA-8C513C5DAAE5}"/>
                </a:ext>
              </a:extLst>
            </p:cNvPr>
            <p:cNvSpPr txBox="1">
              <a:spLocks noChangeArrowheads="1"/>
            </p:cNvSpPr>
            <p:nvPr/>
          </p:nvSpPr>
          <p:spPr bwMode="auto">
            <a:xfrm>
              <a:off x="1525" y="1769"/>
              <a:ext cx="3196" cy="174"/>
            </a:xfrm>
            <a:prstGeom prst="rect">
              <a:avLst/>
            </a:prstGeom>
            <a:noFill/>
            <a:ln w="12700" cap="sq">
              <a:noFill/>
              <a:miter lim="800000"/>
              <a:headEnd type="none" w="sm" len="sm"/>
              <a:tailEnd type="none" w="sm" len="sm"/>
            </a:ln>
          </p:spPr>
          <p:txBody>
            <a:bodyPr wrap="none">
              <a:spAutoFit/>
            </a:bodyPr>
            <a:lstStyle/>
            <a:p>
              <a:r>
                <a:rPr lang="en-US" altLang="zh-CN" sz="1200" dirty="0">
                  <a:solidFill>
                    <a:srgbClr val="002D88"/>
                  </a:solidFill>
                </a:rPr>
                <a:t>0     1     2      3      4      5     6      7     8      9    10    11  12 </a:t>
              </a:r>
            </a:p>
          </p:txBody>
        </p:sp>
        <p:sp>
          <p:nvSpPr>
            <p:cNvPr id="15" name="Rectangle 37">
              <a:extLst>
                <a:ext uri="{FF2B5EF4-FFF2-40B4-BE49-F238E27FC236}">
                  <a16:creationId xmlns:a16="http://schemas.microsoft.com/office/drawing/2014/main" id="{3733A832-0431-A505-0903-6787316E7213}"/>
                </a:ext>
              </a:extLst>
            </p:cNvPr>
            <p:cNvSpPr>
              <a:spLocks noChangeArrowheads="1"/>
            </p:cNvSpPr>
            <p:nvPr/>
          </p:nvSpPr>
          <p:spPr bwMode="auto">
            <a:xfrm>
              <a:off x="2718" y="1972"/>
              <a:ext cx="811" cy="242"/>
            </a:xfrm>
            <a:prstGeom prst="rect">
              <a:avLst/>
            </a:prstGeom>
            <a:noFill/>
            <a:ln w="12700" cap="sq">
              <a:noFill/>
              <a:miter lim="800000"/>
              <a:headEnd type="none" w="sm" len="sm"/>
              <a:tailEnd type="none" w="sm" len="sm"/>
            </a:ln>
          </p:spPr>
          <p:txBody>
            <a:bodyPr wrap="none">
              <a:spAutoFit/>
            </a:bodyPr>
            <a:lstStyle/>
            <a:p>
              <a:r>
                <a:rPr lang="en-US" altLang="zh-CN" sz="1900" dirty="0">
                  <a:solidFill>
                    <a:srgbClr val="000000"/>
                  </a:solidFill>
                </a:rPr>
                <a:t>70 19 33</a:t>
              </a:r>
            </a:p>
          </p:txBody>
        </p:sp>
      </p:grpSp>
      <p:grpSp>
        <p:nvGrpSpPr>
          <p:cNvPr id="33" name="Group 42">
            <a:extLst>
              <a:ext uri="{FF2B5EF4-FFF2-40B4-BE49-F238E27FC236}">
                <a16:creationId xmlns:a16="http://schemas.microsoft.com/office/drawing/2014/main" id="{94C2D66C-FD5E-5B6D-BBBC-8B378BFA6B87}"/>
              </a:ext>
            </a:extLst>
          </p:cNvPr>
          <p:cNvGrpSpPr>
            <a:grpSpLocks/>
          </p:cNvGrpSpPr>
          <p:nvPr/>
        </p:nvGrpSpPr>
        <p:grpSpPr bwMode="auto">
          <a:xfrm>
            <a:off x="2576513" y="3657600"/>
            <a:ext cx="5451475" cy="533400"/>
            <a:chOff x="1462" y="2363"/>
            <a:chExt cx="3434" cy="336"/>
          </a:xfrm>
        </p:grpSpPr>
        <p:sp>
          <p:nvSpPr>
            <p:cNvPr id="34" name="Rectangle 40">
              <a:extLst>
                <a:ext uri="{FF2B5EF4-FFF2-40B4-BE49-F238E27FC236}">
                  <a16:creationId xmlns:a16="http://schemas.microsoft.com/office/drawing/2014/main" id="{E0C3B902-E3B6-0FD0-9103-CE37242DF0B0}"/>
                </a:ext>
              </a:extLst>
            </p:cNvPr>
            <p:cNvSpPr>
              <a:spLocks noChangeArrowheads="1"/>
            </p:cNvSpPr>
            <p:nvPr/>
          </p:nvSpPr>
          <p:spPr bwMode="auto">
            <a:xfrm>
              <a:off x="1462" y="2363"/>
              <a:ext cx="3312" cy="336"/>
            </a:xfrm>
            <a:prstGeom prst="rect">
              <a:avLst/>
            </a:prstGeom>
            <a:ln>
              <a:headEnd type="none" w="sm" len="sm"/>
              <a:tailEnd type="none" w="sm" len="sm"/>
            </a:ln>
          </p:spPr>
          <p:style>
            <a:lnRef idx="1">
              <a:schemeClr val="accent5"/>
            </a:lnRef>
            <a:fillRef idx="3">
              <a:schemeClr val="accent5"/>
            </a:fillRef>
            <a:effectRef idx="2">
              <a:schemeClr val="accent5"/>
            </a:effectRef>
            <a:fontRef idx="minor">
              <a:schemeClr val="lt1"/>
            </a:fontRef>
          </p:style>
          <p:txBody>
            <a:bodyPr wrap="none" anchor="ctr"/>
            <a:lstStyle/>
            <a:p>
              <a:endParaRPr lang="zh-CN" altLang="en-US">
                <a:solidFill>
                  <a:srgbClr val="FFFFCC"/>
                </a:solidFill>
              </a:endParaRPr>
            </a:p>
          </p:txBody>
        </p:sp>
        <p:sp>
          <p:nvSpPr>
            <p:cNvPr id="35" name="Rectangle 41">
              <a:extLst>
                <a:ext uri="{FF2B5EF4-FFF2-40B4-BE49-F238E27FC236}">
                  <a16:creationId xmlns:a16="http://schemas.microsoft.com/office/drawing/2014/main" id="{A3D023F7-A300-2AF0-F7DC-239F6AFA611E}"/>
                </a:ext>
              </a:extLst>
            </p:cNvPr>
            <p:cNvSpPr>
              <a:spLocks noChangeArrowheads="1"/>
            </p:cNvSpPr>
            <p:nvPr/>
          </p:nvSpPr>
          <p:spPr bwMode="auto">
            <a:xfrm>
              <a:off x="1673" y="2400"/>
              <a:ext cx="3223" cy="233"/>
            </a:xfrm>
            <a:prstGeom prst="rect">
              <a:avLst/>
            </a:prstGeom>
            <a:noFill/>
            <a:ln w="12700" cap="sq">
              <a:noFill/>
              <a:miter lim="800000"/>
              <a:headEnd type="none" w="sm" len="sm"/>
              <a:tailEnd type="none" w="sm" len="sm"/>
            </a:ln>
          </p:spPr>
          <p:txBody>
            <a:bodyPr>
              <a:spAutoFit/>
            </a:bodyPr>
            <a:lstStyle/>
            <a:p>
              <a:r>
                <a:rPr lang="en-US" altLang="zh-CN" dirty="0">
                  <a:solidFill>
                    <a:schemeClr val="bg1"/>
                  </a:solidFill>
                </a:rPr>
                <a:t> D</a:t>
              </a:r>
              <a:r>
                <a:rPr lang="en-US" altLang="zh-CN" baseline="-25000" dirty="0">
                  <a:solidFill>
                    <a:schemeClr val="bg1"/>
                  </a:solidFill>
                </a:rPr>
                <a:t>i </a:t>
              </a:r>
              <a:r>
                <a:rPr lang="en-US" altLang="zh-CN" dirty="0">
                  <a:solidFill>
                    <a:schemeClr val="bg1"/>
                  </a:solidFill>
                </a:rPr>
                <a:t>= ( </a:t>
              </a:r>
              <a:r>
                <a:rPr lang="en-US" altLang="zh-CN" dirty="0">
                  <a:solidFill>
                    <a:srgbClr val="FFFF00"/>
                  </a:solidFill>
                </a:rPr>
                <a:t>k  MOD  13 </a:t>
              </a:r>
              <a:r>
                <a:rPr lang="en-US" altLang="zh-CN" dirty="0">
                  <a:solidFill>
                    <a:schemeClr val="bg1"/>
                  </a:solidFill>
                </a:rPr>
                <a:t>+ d</a:t>
              </a:r>
              <a:r>
                <a:rPr lang="en-US" altLang="zh-CN" baseline="-25000" dirty="0">
                  <a:solidFill>
                    <a:schemeClr val="bg1"/>
                  </a:solidFill>
                </a:rPr>
                <a:t>i</a:t>
              </a:r>
              <a:r>
                <a:rPr lang="en-US" altLang="zh-CN" dirty="0">
                  <a:solidFill>
                    <a:schemeClr val="bg1"/>
                  </a:solidFill>
                </a:rPr>
                <a:t> )  MOD  13</a:t>
              </a:r>
            </a:p>
          </p:txBody>
        </p:sp>
      </p:grpSp>
      <p:sp>
        <p:nvSpPr>
          <p:cNvPr id="36" name="Rectangle 45">
            <a:extLst>
              <a:ext uri="{FF2B5EF4-FFF2-40B4-BE49-F238E27FC236}">
                <a16:creationId xmlns:a16="http://schemas.microsoft.com/office/drawing/2014/main" id="{595F816A-F578-759C-06CC-68D938495DA4}"/>
              </a:ext>
            </a:extLst>
          </p:cNvPr>
          <p:cNvSpPr>
            <a:spLocks noChangeArrowheads="1"/>
          </p:cNvSpPr>
          <p:nvPr/>
        </p:nvSpPr>
        <p:spPr bwMode="auto">
          <a:xfrm>
            <a:off x="1090613" y="4905375"/>
            <a:ext cx="1828800" cy="427038"/>
          </a:xfrm>
          <a:prstGeom prst="rect">
            <a:avLst/>
          </a:prstGeom>
          <a:noFill/>
          <a:ln w="12700" cap="sq">
            <a:noFill/>
            <a:miter lim="800000"/>
            <a:headEnd type="none" w="sm" len="sm"/>
            <a:tailEnd type="none" w="sm" len="sm"/>
          </a:ln>
        </p:spPr>
        <p:txBody>
          <a:bodyPr>
            <a:spAutoFit/>
          </a:bodyPr>
          <a:lstStyle/>
          <a:p>
            <a:r>
              <a:rPr lang="zh-CN" altLang="en-US" sz="2200" dirty="0">
                <a:solidFill>
                  <a:schemeClr val="accent2"/>
                </a:solidFill>
                <a:ea typeface="黑体" pitchFamily="49" charset="-122"/>
              </a:rPr>
              <a:t>线性再散列</a:t>
            </a:r>
          </a:p>
        </p:txBody>
      </p:sp>
      <p:grpSp>
        <p:nvGrpSpPr>
          <p:cNvPr id="37" name="Group 64">
            <a:extLst>
              <a:ext uri="{FF2B5EF4-FFF2-40B4-BE49-F238E27FC236}">
                <a16:creationId xmlns:a16="http://schemas.microsoft.com/office/drawing/2014/main" id="{1D87C4F8-1431-96CA-2AF1-38D4D2CBA965}"/>
              </a:ext>
            </a:extLst>
          </p:cNvPr>
          <p:cNvGrpSpPr>
            <a:grpSpLocks/>
          </p:cNvGrpSpPr>
          <p:nvPr/>
        </p:nvGrpSpPr>
        <p:grpSpPr bwMode="auto">
          <a:xfrm>
            <a:off x="2705100" y="4619625"/>
            <a:ext cx="5197475" cy="714375"/>
            <a:chOff x="1488" y="2814"/>
            <a:chExt cx="3274" cy="450"/>
          </a:xfrm>
        </p:grpSpPr>
        <p:sp>
          <p:nvSpPr>
            <p:cNvPr id="38" name="Line 46">
              <a:extLst>
                <a:ext uri="{FF2B5EF4-FFF2-40B4-BE49-F238E27FC236}">
                  <a16:creationId xmlns:a16="http://schemas.microsoft.com/office/drawing/2014/main" id="{C259EC9F-9B71-9A2B-6CC4-ACDA68E20B60}"/>
                </a:ext>
              </a:extLst>
            </p:cNvPr>
            <p:cNvSpPr>
              <a:spLocks noChangeShapeType="1"/>
            </p:cNvSpPr>
            <p:nvPr/>
          </p:nvSpPr>
          <p:spPr bwMode="auto">
            <a:xfrm>
              <a:off x="1488" y="3013"/>
              <a:ext cx="3216" cy="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39" name="Line 47">
              <a:extLst>
                <a:ext uri="{FF2B5EF4-FFF2-40B4-BE49-F238E27FC236}">
                  <a16:creationId xmlns:a16="http://schemas.microsoft.com/office/drawing/2014/main" id="{CC410A99-927E-CD8C-E997-2AA9767A528F}"/>
                </a:ext>
              </a:extLst>
            </p:cNvPr>
            <p:cNvSpPr>
              <a:spLocks noChangeShapeType="1"/>
            </p:cNvSpPr>
            <p:nvPr/>
          </p:nvSpPr>
          <p:spPr bwMode="auto">
            <a:xfrm>
              <a:off x="1488" y="3013"/>
              <a:ext cx="0" cy="24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40" name="Line 48">
              <a:extLst>
                <a:ext uri="{FF2B5EF4-FFF2-40B4-BE49-F238E27FC236}">
                  <a16:creationId xmlns:a16="http://schemas.microsoft.com/office/drawing/2014/main" id="{7B7113CE-BC93-BDC5-A3A5-698BF01CA58E}"/>
                </a:ext>
              </a:extLst>
            </p:cNvPr>
            <p:cNvSpPr>
              <a:spLocks noChangeShapeType="1"/>
            </p:cNvSpPr>
            <p:nvPr/>
          </p:nvSpPr>
          <p:spPr bwMode="auto">
            <a:xfrm>
              <a:off x="1739" y="3013"/>
              <a:ext cx="0" cy="24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41" name="Line 49">
              <a:extLst>
                <a:ext uri="{FF2B5EF4-FFF2-40B4-BE49-F238E27FC236}">
                  <a16:creationId xmlns:a16="http://schemas.microsoft.com/office/drawing/2014/main" id="{5939E855-41F8-883C-DF20-429CB5308D85}"/>
                </a:ext>
              </a:extLst>
            </p:cNvPr>
            <p:cNvSpPr>
              <a:spLocks noChangeShapeType="1"/>
            </p:cNvSpPr>
            <p:nvPr/>
          </p:nvSpPr>
          <p:spPr bwMode="auto">
            <a:xfrm>
              <a:off x="1979" y="3013"/>
              <a:ext cx="0" cy="24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42" name="Line 50">
              <a:extLst>
                <a:ext uri="{FF2B5EF4-FFF2-40B4-BE49-F238E27FC236}">
                  <a16:creationId xmlns:a16="http://schemas.microsoft.com/office/drawing/2014/main" id="{40C0987E-9F94-AD66-00C0-59EAA1F4F7EA}"/>
                </a:ext>
              </a:extLst>
            </p:cNvPr>
            <p:cNvSpPr>
              <a:spLocks noChangeShapeType="1"/>
            </p:cNvSpPr>
            <p:nvPr/>
          </p:nvSpPr>
          <p:spPr bwMode="auto">
            <a:xfrm>
              <a:off x="2241" y="3013"/>
              <a:ext cx="0" cy="24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43" name="Line 51">
              <a:extLst>
                <a:ext uri="{FF2B5EF4-FFF2-40B4-BE49-F238E27FC236}">
                  <a16:creationId xmlns:a16="http://schemas.microsoft.com/office/drawing/2014/main" id="{7720BA98-A172-77A9-C9DC-517ADCBA1D87}"/>
                </a:ext>
              </a:extLst>
            </p:cNvPr>
            <p:cNvSpPr>
              <a:spLocks noChangeShapeType="1"/>
            </p:cNvSpPr>
            <p:nvPr/>
          </p:nvSpPr>
          <p:spPr bwMode="auto">
            <a:xfrm>
              <a:off x="2492" y="3013"/>
              <a:ext cx="0" cy="24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44" name="Line 52">
              <a:extLst>
                <a:ext uri="{FF2B5EF4-FFF2-40B4-BE49-F238E27FC236}">
                  <a16:creationId xmlns:a16="http://schemas.microsoft.com/office/drawing/2014/main" id="{BE0DF2B4-3981-BA53-BE3E-8661321B5B55}"/>
                </a:ext>
              </a:extLst>
            </p:cNvPr>
            <p:cNvSpPr>
              <a:spLocks noChangeShapeType="1"/>
            </p:cNvSpPr>
            <p:nvPr/>
          </p:nvSpPr>
          <p:spPr bwMode="auto">
            <a:xfrm>
              <a:off x="2743" y="3013"/>
              <a:ext cx="0" cy="24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45" name="Line 53">
              <a:extLst>
                <a:ext uri="{FF2B5EF4-FFF2-40B4-BE49-F238E27FC236}">
                  <a16:creationId xmlns:a16="http://schemas.microsoft.com/office/drawing/2014/main" id="{44720388-D11D-CEEA-D02E-7A1F2535700B}"/>
                </a:ext>
              </a:extLst>
            </p:cNvPr>
            <p:cNvSpPr>
              <a:spLocks noChangeShapeType="1"/>
            </p:cNvSpPr>
            <p:nvPr/>
          </p:nvSpPr>
          <p:spPr bwMode="auto">
            <a:xfrm>
              <a:off x="2994" y="3013"/>
              <a:ext cx="0" cy="24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46" name="Line 54">
              <a:extLst>
                <a:ext uri="{FF2B5EF4-FFF2-40B4-BE49-F238E27FC236}">
                  <a16:creationId xmlns:a16="http://schemas.microsoft.com/office/drawing/2014/main" id="{9C8B4D4F-0E7F-49C2-7EB3-2B64DA275F0A}"/>
                </a:ext>
              </a:extLst>
            </p:cNvPr>
            <p:cNvSpPr>
              <a:spLocks noChangeShapeType="1"/>
            </p:cNvSpPr>
            <p:nvPr/>
          </p:nvSpPr>
          <p:spPr bwMode="auto">
            <a:xfrm>
              <a:off x="3245" y="3013"/>
              <a:ext cx="0" cy="24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47" name="Line 55">
              <a:extLst>
                <a:ext uri="{FF2B5EF4-FFF2-40B4-BE49-F238E27FC236}">
                  <a16:creationId xmlns:a16="http://schemas.microsoft.com/office/drawing/2014/main" id="{5329539D-EA08-48A2-8ED8-D785F8DE5C45}"/>
                </a:ext>
              </a:extLst>
            </p:cNvPr>
            <p:cNvSpPr>
              <a:spLocks noChangeShapeType="1"/>
            </p:cNvSpPr>
            <p:nvPr/>
          </p:nvSpPr>
          <p:spPr bwMode="auto">
            <a:xfrm>
              <a:off x="3496" y="3013"/>
              <a:ext cx="0" cy="24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48" name="Line 56">
              <a:extLst>
                <a:ext uri="{FF2B5EF4-FFF2-40B4-BE49-F238E27FC236}">
                  <a16:creationId xmlns:a16="http://schemas.microsoft.com/office/drawing/2014/main" id="{B95B1CD5-A0F1-34B0-72E8-9EDDD16C9A14}"/>
                </a:ext>
              </a:extLst>
            </p:cNvPr>
            <p:cNvSpPr>
              <a:spLocks noChangeShapeType="1"/>
            </p:cNvSpPr>
            <p:nvPr/>
          </p:nvSpPr>
          <p:spPr bwMode="auto">
            <a:xfrm>
              <a:off x="3740" y="3017"/>
              <a:ext cx="0" cy="24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49" name="Line 57">
              <a:extLst>
                <a:ext uri="{FF2B5EF4-FFF2-40B4-BE49-F238E27FC236}">
                  <a16:creationId xmlns:a16="http://schemas.microsoft.com/office/drawing/2014/main" id="{BAA3DDCA-08FA-7AAC-084E-3EBAA5204EA8}"/>
                </a:ext>
              </a:extLst>
            </p:cNvPr>
            <p:cNvSpPr>
              <a:spLocks noChangeShapeType="1"/>
            </p:cNvSpPr>
            <p:nvPr/>
          </p:nvSpPr>
          <p:spPr bwMode="auto">
            <a:xfrm>
              <a:off x="3991" y="3013"/>
              <a:ext cx="0" cy="24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50" name="Line 58">
              <a:extLst>
                <a:ext uri="{FF2B5EF4-FFF2-40B4-BE49-F238E27FC236}">
                  <a16:creationId xmlns:a16="http://schemas.microsoft.com/office/drawing/2014/main" id="{C53A05F1-1411-6435-AEDA-72D047688534}"/>
                </a:ext>
              </a:extLst>
            </p:cNvPr>
            <p:cNvSpPr>
              <a:spLocks noChangeShapeType="1"/>
            </p:cNvSpPr>
            <p:nvPr/>
          </p:nvSpPr>
          <p:spPr bwMode="auto">
            <a:xfrm>
              <a:off x="4235" y="3013"/>
              <a:ext cx="0" cy="24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51" name="Line 59">
              <a:extLst>
                <a:ext uri="{FF2B5EF4-FFF2-40B4-BE49-F238E27FC236}">
                  <a16:creationId xmlns:a16="http://schemas.microsoft.com/office/drawing/2014/main" id="{07855879-FA54-0E3C-269B-87638C21036A}"/>
                </a:ext>
              </a:extLst>
            </p:cNvPr>
            <p:cNvSpPr>
              <a:spLocks noChangeShapeType="1"/>
            </p:cNvSpPr>
            <p:nvPr/>
          </p:nvSpPr>
          <p:spPr bwMode="auto">
            <a:xfrm>
              <a:off x="4471" y="3013"/>
              <a:ext cx="0" cy="24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52" name="Line 60">
              <a:extLst>
                <a:ext uri="{FF2B5EF4-FFF2-40B4-BE49-F238E27FC236}">
                  <a16:creationId xmlns:a16="http://schemas.microsoft.com/office/drawing/2014/main" id="{2DFBAC3B-27AA-B70A-A49B-789863DB82DE}"/>
                </a:ext>
              </a:extLst>
            </p:cNvPr>
            <p:cNvSpPr>
              <a:spLocks noChangeShapeType="1"/>
            </p:cNvSpPr>
            <p:nvPr/>
          </p:nvSpPr>
          <p:spPr bwMode="auto">
            <a:xfrm>
              <a:off x="4711" y="3013"/>
              <a:ext cx="0" cy="24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53" name="Line 61">
              <a:extLst>
                <a:ext uri="{FF2B5EF4-FFF2-40B4-BE49-F238E27FC236}">
                  <a16:creationId xmlns:a16="http://schemas.microsoft.com/office/drawing/2014/main" id="{EE8397CA-99FE-D431-2243-4474EA04B6F8}"/>
                </a:ext>
              </a:extLst>
            </p:cNvPr>
            <p:cNvSpPr>
              <a:spLocks noChangeShapeType="1"/>
            </p:cNvSpPr>
            <p:nvPr/>
          </p:nvSpPr>
          <p:spPr bwMode="auto">
            <a:xfrm>
              <a:off x="1488" y="3264"/>
              <a:ext cx="3216" cy="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54" name="Text Box 62">
              <a:extLst>
                <a:ext uri="{FF2B5EF4-FFF2-40B4-BE49-F238E27FC236}">
                  <a16:creationId xmlns:a16="http://schemas.microsoft.com/office/drawing/2014/main" id="{6105FE41-E0BF-7AF8-F59C-1A114F600A25}"/>
                </a:ext>
              </a:extLst>
            </p:cNvPr>
            <p:cNvSpPr txBox="1">
              <a:spLocks noChangeArrowheads="1"/>
            </p:cNvSpPr>
            <p:nvPr/>
          </p:nvSpPr>
          <p:spPr bwMode="auto">
            <a:xfrm>
              <a:off x="1532" y="2814"/>
              <a:ext cx="3230" cy="174"/>
            </a:xfrm>
            <a:prstGeom prst="rect">
              <a:avLst/>
            </a:prstGeom>
            <a:noFill/>
            <a:ln w="12700" cap="sq">
              <a:noFill/>
              <a:miter lim="800000"/>
              <a:headEnd type="none" w="sm" len="sm"/>
              <a:tailEnd type="none" w="sm" len="sm"/>
            </a:ln>
          </p:spPr>
          <p:txBody>
            <a:bodyPr wrap="none">
              <a:spAutoFit/>
            </a:bodyPr>
            <a:lstStyle/>
            <a:p>
              <a:r>
                <a:rPr lang="en-US" altLang="zh-CN" sz="1200" dirty="0">
                  <a:solidFill>
                    <a:srgbClr val="002D88"/>
                  </a:solidFill>
                </a:rPr>
                <a:t>0     1      2     3      4      5     6      7     8      9    10    11   12 </a:t>
              </a:r>
            </a:p>
          </p:txBody>
        </p:sp>
        <p:sp>
          <p:nvSpPr>
            <p:cNvPr id="55" name="Rectangle 63">
              <a:extLst>
                <a:ext uri="{FF2B5EF4-FFF2-40B4-BE49-F238E27FC236}">
                  <a16:creationId xmlns:a16="http://schemas.microsoft.com/office/drawing/2014/main" id="{76BE0BD2-6411-5BB0-7B8A-CAE546983049}"/>
                </a:ext>
              </a:extLst>
            </p:cNvPr>
            <p:cNvSpPr>
              <a:spLocks noChangeArrowheads="1"/>
            </p:cNvSpPr>
            <p:nvPr/>
          </p:nvSpPr>
          <p:spPr bwMode="auto">
            <a:xfrm>
              <a:off x="2725" y="3017"/>
              <a:ext cx="811" cy="242"/>
            </a:xfrm>
            <a:prstGeom prst="rect">
              <a:avLst/>
            </a:prstGeom>
            <a:noFill/>
            <a:ln w="12700" cap="sq">
              <a:noFill/>
              <a:miter lim="800000"/>
              <a:headEnd type="none" w="sm" len="sm"/>
              <a:tailEnd type="none" w="sm" len="sm"/>
            </a:ln>
          </p:spPr>
          <p:txBody>
            <a:bodyPr wrap="none">
              <a:spAutoFit/>
            </a:bodyPr>
            <a:lstStyle/>
            <a:p>
              <a:r>
                <a:rPr lang="en-US" altLang="zh-CN" sz="1900" dirty="0">
                  <a:solidFill>
                    <a:srgbClr val="000000"/>
                  </a:solidFill>
                </a:rPr>
                <a:t>70 19 33</a:t>
              </a:r>
            </a:p>
          </p:txBody>
        </p:sp>
      </p:grpSp>
      <p:sp>
        <p:nvSpPr>
          <p:cNvPr id="56" name="AutoShape 65">
            <a:extLst>
              <a:ext uri="{FF2B5EF4-FFF2-40B4-BE49-F238E27FC236}">
                <a16:creationId xmlns:a16="http://schemas.microsoft.com/office/drawing/2014/main" id="{FD004451-1DA4-86FB-247F-6B1B7DA5DBA5}"/>
              </a:ext>
            </a:extLst>
          </p:cNvPr>
          <p:cNvSpPr>
            <a:spLocks noChangeArrowheads="1"/>
          </p:cNvSpPr>
          <p:nvPr/>
        </p:nvSpPr>
        <p:spPr bwMode="auto">
          <a:xfrm>
            <a:off x="4762500" y="4419600"/>
            <a:ext cx="304800" cy="250825"/>
          </a:xfrm>
          <a:prstGeom prst="downArrow">
            <a:avLst>
              <a:gd name="adj1" fmla="val 50000"/>
              <a:gd name="adj2" fmla="val 25000"/>
            </a:avLst>
          </a:prstGeom>
          <a:ln>
            <a:headEnd type="none" w="sm" len="sm"/>
            <a:tailEnd type="none" w="sm" len="sm"/>
          </a:ln>
        </p:spPr>
        <p:style>
          <a:lnRef idx="1">
            <a:schemeClr val="accent3"/>
          </a:lnRef>
          <a:fillRef idx="3">
            <a:schemeClr val="accent3"/>
          </a:fillRef>
          <a:effectRef idx="2">
            <a:schemeClr val="accent3"/>
          </a:effectRef>
          <a:fontRef idx="minor">
            <a:schemeClr val="lt1"/>
          </a:fontRef>
        </p:style>
        <p:txBody>
          <a:bodyPr vert="eaVert" wrap="none" anchor="ctr"/>
          <a:lstStyle/>
          <a:p>
            <a:endParaRPr lang="zh-CN" altLang="en-US">
              <a:solidFill>
                <a:srgbClr val="FFFFCC"/>
              </a:solidFill>
            </a:endParaRPr>
          </a:p>
        </p:txBody>
      </p:sp>
      <p:grpSp>
        <p:nvGrpSpPr>
          <p:cNvPr id="57" name="Group 71">
            <a:extLst>
              <a:ext uri="{FF2B5EF4-FFF2-40B4-BE49-F238E27FC236}">
                <a16:creationId xmlns:a16="http://schemas.microsoft.com/office/drawing/2014/main" id="{F529F6FD-CEEE-86A7-BFF9-E1101F0B47E8}"/>
              </a:ext>
            </a:extLst>
          </p:cNvPr>
          <p:cNvGrpSpPr>
            <a:grpSpLocks/>
          </p:cNvGrpSpPr>
          <p:nvPr/>
        </p:nvGrpSpPr>
        <p:grpSpPr bwMode="auto">
          <a:xfrm>
            <a:off x="723900" y="3962400"/>
            <a:ext cx="2368550" cy="609600"/>
            <a:chOff x="240" y="2496"/>
            <a:chExt cx="1492" cy="384"/>
          </a:xfrm>
        </p:grpSpPr>
        <p:sp>
          <p:nvSpPr>
            <p:cNvPr id="58" name="AutoShape 69">
              <a:extLst>
                <a:ext uri="{FF2B5EF4-FFF2-40B4-BE49-F238E27FC236}">
                  <a16:creationId xmlns:a16="http://schemas.microsoft.com/office/drawing/2014/main" id="{19057BF3-E2E3-3E29-13EE-A137CD9E729B}"/>
                </a:ext>
              </a:extLst>
            </p:cNvPr>
            <p:cNvSpPr>
              <a:spLocks noChangeArrowheads="1"/>
            </p:cNvSpPr>
            <p:nvPr/>
          </p:nvSpPr>
          <p:spPr bwMode="auto">
            <a:xfrm>
              <a:off x="240" y="2496"/>
              <a:ext cx="1440" cy="384"/>
            </a:xfrm>
            <a:prstGeom prst="cloudCallout">
              <a:avLst>
                <a:gd name="adj1" fmla="val 70556"/>
                <a:gd name="adj2" fmla="val 55208"/>
              </a:avLst>
            </a:prstGeom>
            <a:ln>
              <a:headEnd type="none" w="sm" len="sm"/>
              <a:tailEnd type="none" w="sm" len="sm"/>
            </a:ln>
          </p:spPr>
          <p:style>
            <a:lnRef idx="1">
              <a:schemeClr val="accent2"/>
            </a:lnRef>
            <a:fillRef idx="3">
              <a:schemeClr val="accent2"/>
            </a:fillRef>
            <a:effectRef idx="2">
              <a:schemeClr val="accent2"/>
            </a:effectRef>
            <a:fontRef idx="minor">
              <a:schemeClr val="lt1"/>
            </a:fontRef>
          </p:style>
          <p:txBody>
            <a:bodyPr/>
            <a:lstStyle/>
            <a:p>
              <a:pPr algn="ctr"/>
              <a:endParaRPr lang="zh-CN" altLang="zh-CN" b="0">
                <a:solidFill>
                  <a:srgbClr val="FFFFCC"/>
                </a:solidFill>
              </a:endParaRPr>
            </a:p>
          </p:txBody>
        </p:sp>
        <p:sp>
          <p:nvSpPr>
            <p:cNvPr id="59" name="Text Box 70">
              <a:extLst>
                <a:ext uri="{FF2B5EF4-FFF2-40B4-BE49-F238E27FC236}">
                  <a16:creationId xmlns:a16="http://schemas.microsoft.com/office/drawing/2014/main" id="{95E05F05-1150-3E6A-C583-A232A5585C08}"/>
                </a:ext>
              </a:extLst>
            </p:cNvPr>
            <p:cNvSpPr txBox="1">
              <a:spLocks noChangeArrowheads="1"/>
            </p:cNvSpPr>
            <p:nvPr/>
          </p:nvSpPr>
          <p:spPr bwMode="auto">
            <a:xfrm>
              <a:off x="388" y="2544"/>
              <a:ext cx="1344" cy="269"/>
            </a:xfrm>
            <a:prstGeom prst="rect">
              <a:avLst/>
            </a:prstGeom>
            <a:noFill/>
            <a:ln w="12700" cap="sq">
              <a:noFill/>
              <a:miter lim="800000"/>
              <a:headEnd type="none" w="sm" len="sm"/>
              <a:tailEnd type="none" w="sm" len="sm"/>
            </a:ln>
          </p:spPr>
          <p:txBody>
            <a:bodyPr>
              <a:spAutoFit/>
            </a:bodyPr>
            <a:lstStyle/>
            <a:p>
              <a:r>
                <a:rPr lang="zh-CN" altLang="en-US" sz="2200" dirty="0">
                  <a:solidFill>
                    <a:schemeClr val="bg1"/>
                  </a:solidFill>
                  <a:latin typeface="黑体" pitchFamily="49" charset="-122"/>
                  <a:ea typeface="黑体" pitchFamily="49" charset="-122"/>
                </a:rPr>
                <a:t>散列地址为</a:t>
              </a:r>
              <a:r>
                <a:rPr lang="en-US" altLang="zh-CN" sz="2200" dirty="0">
                  <a:solidFill>
                    <a:schemeClr val="bg1"/>
                  </a:solidFill>
                  <a:latin typeface="黑体" pitchFamily="49" charset="-122"/>
                  <a:ea typeface="黑体" pitchFamily="49" charset="-122"/>
                </a:rPr>
                <a:t>5</a:t>
              </a:r>
            </a:p>
          </p:txBody>
        </p:sp>
      </p:grpSp>
      <p:sp>
        <p:nvSpPr>
          <p:cNvPr id="60" name="AutoShape 76">
            <a:extLst>
              <a:ext uri="{FF2B5EF4-FFF2-40B4-BE49-F238E27FC236}">
                <a16:creationId xmlns:a16="http://schemas.microsoft.com/office/drawing/2014/main" id="{F8993C12-E5AA-065B-E6A3-1C074340F0A3}"/>
              </a:ext>
            </a:extLst>
          </p:cNvPr>
          <p:cNvSpPr>
            <a:spLocks noChangeArrowheads="1"/>
          </p:cNvSpPr>
          <p:nvPr/>
        </p:nvSpPr>
        <p:spPr bwMode="auto">
          <a:xfrm>
            <a:off x="5160963" y="4419600"/>
            <a:ext cx="304800" cy="250825"/>
          </a:xfrm>
          <a:prstGeom prst="downArrow">
            <a:avLst>
              <a:gd name="adj1" fmla="val 50000"/>
              <a:gd name="adj2" fmla="val 25000"/>
            </a:avLst>
          </a:prstGeom>
          <a:ln>
            <a:headEnd type="none" w="sm" len="sm"/>
            <a:tailEnd type="none" w="sm" len="sm"/>
          </a:ln>
        </p:spPr>
        <p:style>
          <a:lnRef idx="1">
            <a:schemeClr val="accent3"/>
          </a:lnRef>
          <a:fillRef idx="3">
            <a:schemeClr val="accent3"/>
          </a:fillRef>
          <a:effectRef idx="2">
            <a:schemeClr val="accent3"/>
          </a:effectRef>
          <a:fontRef idx="minor">
            <a:schemeClr val="lt1"/>
          </a:fontRef>
        </p:style>
        <p:txBody>
          <a:bodyPr vert="eaVert" wrap="none" anchor="ctr"/>
          <a:lstStyle/>
          <a:p>
            <a:endParaRPr lang="zh-CN" altLang="en-US">
              <a:solidFill>
                <a:srgbClr val="FFFFCC"/>
              </a:solidFill>
            </a:endParaRPr>
          </a:p>
        </p:txBody>
      </p:sp>
      <p:sp>
        <p:nvSpPr>
          <p:cNvPr id="61" name="AutoShape 77">
            <a:extLst>
              <a:ext uri="{FF2B5EF4-FFF2-40B4-BE49-F238E27FC236}">
                <a16:creationId xmlns:a16="http://schemas.microsoft.com/office/drawing/2014/main" id="{FEBB0240-7F9D-7A12-266E-A51DF56EE21F}"/>
              </a:ext>
            </a:extLst>
          </p:cNvPr>
          <p:cNvSpPr>
            <a:spLocks noChangeArrowheads="1"/>
          </p:cNvSpPr>
          <p:nvPr/>
        </p:nvSpPr>
        <p:spPr bwMode="auto">
          <a:xfrm>
            <a:off x="5565775" y="4419600"/>
            <a:ext cx="304800" cy="250825"/>
          </a:xfrm>
          <a:prstGeom prst="downArrow">
            <a:avLst>
              <a:gd name="adj1" fmla="val 50000"/>
              <a:gd name="adj2" fmla="val 25000"/>
            </a:avLst>
          </a:prstGeom>
          <a:ln>
            <a:headEnd type="none" w="sm" len="sm"/>
            <a:tailEnd type="none" w="sm" len="sm"/>
          </a:ln>
        </p:spPr>
        <p:style>
          <a:lnRef idx="1">
            <a:schemeClr val="accent3"/>
          </a:lnRef>
          <a:fillRef idx="3">
            <a:schemeClr val="accent3"/>
          </a:fillRef>
          <a:effectRef idx="2">
            <a:schemeClr val="accent3"/>
          </a:effectRef>
          <a:fontRef idx="minor">
            <a:schemeClr val="lt1"/>
          </a:fontRef>
        </p:style>
        <p:txBody>
          <a:bodyPr vert="eaVert" wrap="none" anchor="ctr"/>
          <a:lstStyle/>
          <a:p>
            <a:endParaRPr lang="zh-CN" altLang="en-US">
              <a:solidFill>
                <a:srgbClr val="FFFFCC"/>
              </a:solidFill>
            </a:endParaRPr>
          </a:p>
        </p:txBody>
      </p:sp>
      <p:sp>
        <p:nvSpPr>
          <p:cNvPr id="62" name="AutoShape 78">
            <a:extLst>
              <a:ext uri="{FF2B5EF4-FFF2-40B4-BE49-F238E27FC236}">
                <a16:creationId xmlns:a16="http://schemas.microsoft.com/office/drawing/2014/main" id="{5E3CB378-9CE3-C2DB-7DF8-D07619DDE5FE}"/>
              </a:ext>
            </a:extLst>
          </p:cNvPr>
          <p:cNvSpPr>
            <a:spLocks noChangeArrowheads="1"/>
          </p:cNvSpPr>
          <p:nvPr/>
        </p:nvSpPr>
        <p:spPr bwMode="auto">
          <a:xfrm>
            <a:off x="5946775" y="4413250"/>
            <a:ext cx="304800" cy="250825"/>
          </a:xfrm>
          <a:prstGeom prst="downArrow">
            <a:avLst>
              <a:gd name="adj1" fmla="val 50000"/>
              <a:gd name="adj2" fmla="val 25000"/>
            </a:avLst>
          </a:prstGeom>
          <a:ln>
            <a:headEnd type="none" w="sm" len="sm"/>
            <a:tailEnd type="none" w="sm" len="sm"/>
          </a:ln>
        </p:spPr>
        <p:style>
          <a:lnRef idx="1">
            <a:schemeClr val="accent3"/>
          </a:lnRef>
          <a:fillRef idx="3">
            <a:schemeClr val="accent3"/>
          </a:fillRef>
          <a:effectRef idx="2">
            <a:schemeClr val="accent3"/>
          </a:effectRef>
          <a:fontRef idx="minor">
            <a:schemeClr val="lt1"/>
          </a:fontRef>
        </p:style>
        <p:txBody>
          <a:bodyPr vert="eaVert" wrap="none" anchor="ctr"/>
          <a:lstStyle/>
          <a:p>
            <a:endParaRPr lang="zh-CN" altLang="en-US">
              <a:solidFill>
                <a:srgbClr val="FFFFCC"/>
              </a:solidFill>
            </a:endParaRPr>
          </a:p>
        </p:txBody>
      </p:sp>
      <p:sp>
        <p:nvSpPr>
          <p:cNvPr id="63" name="Text Box 79">
            <a:extLst>
              <a:ext uri="{FF2B5EF4-FFF2-40B4-BE49-F238E27FC236}">
                <a16:creationId xmlns:a16="http://schemas.microsoft.com/office/drawing/2014/main" id="{41F92F14-E8C2-6405-1E5F-363A4E464B33}"/>
              </a:ext>
            </a:extLst>
          </p:cNvPr>
          <p:cNvSpPr txBox="1">
            <a:spLocks noChangeArrowheads="1"/>
          </p:cNvSpPr>
          <p:nvPr/>
        </p:nvSpPr>
        <p:spPr bwMode="auto">
          <a:xfrm>
            <a:off x="5851525" y="4922838"/>
            <a:ext cx="450850" cy="412750"/>
          </a:xfrm>
          <a:prstGeom prst="rect">
            <a:avLst/>
          </a:prstGeom>
          <a:noFill/>
          <a:ln w="12700" cap="sq">
            <a:noFill/>
            <a:miter lim="800000"/>
            <a:headEnd type="none" w="sm" len="sm"/>
            <a:tailEnd type="none" w="sm" len="sm"/>
          </a:ln>
        </p:spPr>
        <p:txBody>
          <a:bodyPr wrap="none">
            <a:spAutoFit/>
          </a:bodyPr>
          <a:lstStyle/>
          <a:p>
            <a:r>
              <a:rPr lang="en-US" altLang="zh-CN" sz="2100">
                <a:solidFill>
                  <a:srgbClr val="FF3300"/>
                </a:solidFill>
              </a:rPr>
              <a:t>18</a:t>
            </a:r>
          </a:p>
        </p:txBody>
      </p:sp>
      <p:grpSp>
        <p:nvGrpSpPr>
          <p:cNvPr id="64" name="Group 80">
            <a:extLst>
              <a:ext uri="{FF2B5EF4-FFF2-40B4-BE49-F238E27FC236}">
                <a16:creationId xmlns:a16="http://schemas.microsoft.com/office/drawing/2014/main" id="{1728BC25-9E29-561E-D405-4852D2777483}"/>
              </a:ext>
            </a:extLst>
          </p:cNvPr>
          <p:cNvGrpSpPr>
            <a:grpSpLocks/>
          </p:cNvGrpSpPr>
          <p:nvPr/>
        </p:nvGrpSpPr>
        <p:grpSpPr bwMode="auto">
          <a:xfrm>
            <a:off x="2705100" y="5457825"/>
            <a:ext cx="5197475" cy="714375"/>
            <a:chOff x="1488" y="2814"/>
            <a:chExt cx="3274" cy="450"/>
          </a:xfrm>
        </p:grpSpPr>
        <p:sp>
          <p:nvSpPr>
            <p:cNvPr id="65" name="Line 81">
              <a:extLst>
                <a:ext uri="{FF2B5EF4-FFF2-40B4-BE49-F238E27FC236}">
                  <a16:creationId xmlns:a16="http://schemas.microsoft.com/office/drawing/2014/main" id="{D6131B11-A28C-A037-8E49-AA8CC9D8BEFE}"/>
                </a:ext>
              </a:extLst>
            </p:cNvPr>
            <p:cNvSpPr>
              <a:spLocks noChangeShapeType="1"/>
            </p:cNvSpPr>
            <p:nvPr/>
          </p:nvSpPr>
          <p:spPr bwMode="auto">
            <a:xfrm>
              <a:off x="1488" y="3013"/>
              <a:ext cx="3216" cy="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66" name="Line 82">
              <a:extLst>
                <a:ext uri="{FF2B5EF4-FFF2-40B4-BE49-F238E27FC236}">
                  <a16:creationId xmlns:a16="http://schemas.microsoft.com/office/drawing/2014/main" id="{426850DE-1371-044C-246A-B2F3ACF70DC9}"/>
                </a:ext>
              </a:extLst>
            </p:cNvPr>
            <p:cNvSpPr>
              <a:spLocks noChangeShapeType="1"/>
            </p:cNvSpPr>
            <p:nvPr/>
          </p:nvSpPr>
          <p:spPr bwMode="auto">
            <a:xfrm>
              <a:off x="1488" y="3013"/>
              <a:ext cx="0" cy="24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67" name="Line 83">
              <a:extLst>
                <a:ext uri="{FF2B5EF4-FFF2-40B4-BE49-F238E27FC236}">
                  <a16:creationId xmlns:a16="http://schemas.microsoft.com/office/drawing/2014/main" id="{8A89A4EC-0DC7-E476-C3E1-ADCD9F8EA198}"/>
                </a:ext>
              </a:extLst>
            </p:cNvPr>
            <p:cNvSpPr>
              <a:spLocks noChangeShapeType="1"/>
            </p:cNvSpPr>
            <p:nvPr/>
          </p:nvSpPr>
          <p:spPr bwMode="auto">
            <a:xfrm>
              <a:off x="1739" y="3013"/>
              <a:ext cx="0" cy="24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68" name="Line 84">
              <a:extLst>
                <a:ext uri="{FF2B5EF4-FFF2-40B4-BE49-F238E27FC236}">
                  <a16:creationId xmlns:a16="http://schemas.microsoft.com/office/drawing/2014/main" id="{245BEB84-9729-55EF-A773-0201A34B7A81}"/>
                </a:ext>
              </a:extLst>
            </p:cNvPr>
            <p:cNvSpPr>
              <a:spLocks noChangeShapeType="1"/>
            </p:cNvSpPr>
            <p:nvPr/>
          </p:nvSpPr>
          <p:spPr bwMode="auto">
            <a:xfrm>
              <a:off x="1979" y="3013"/>
              <a:ext cx="0" cy="24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69" name="Line 85">
              <a:extLst>
                <a:ext uri="{FF2B5EF4-FFF2-40B4-BE49-F238E27FC236}">
                  <a16:creationId xmlns:a16="http://schemas.microsoft.com/office/drawing/2014/main" id="{7AF0318A-6241-7569-B2D6-7FA3849AF686}"/>
                </a:ext>
              </a:extLst>
            </p:cNvPr>
            <p:cNvSpPr>
              <a:spLocks noChangeShapeType="1"/>
            </p:cNvSpPr>
            <p:nvPr/>
          </p:nvSpPr>
          <p:spPr bwMode="auto">
            <a:xfrm>
              <a:off x="2241" y="3013"/>
              <a:ext cx="0" cy="24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70" name="Line 86">
              <a:extLst>
                <a:ext uri="{FF2B5EF4-FFF2-40B4-BE49-F238E27FC236}">
                  <a16:creationId xmlns:a16="http://schemas.microsoft.com/office/drawing/2014/main" id="{9BB1982A-1167-E15B-7A9B-79617A7EE41C}"/>
                </a:ext>
              </a:extLst>
            </p:cNvPr>
            <p:cNvSpPr>
              <a:spLocks noChangeShapeType="1"/>
            </p:cNvSpPr>
            <p:nvPr/>
          </p:nvSpPr>
          <p:spPr bwMode="auto">
            <a:xfrm>
              <a:off x="2492" y="3013"/>
              <a:ext cx="0" cy="24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71" name="Line 87">
              <a:extLst>
                <a:ext uri="{FF2B5EF4-FFF2-40B4-BE49-F238E27FC236}">
                  <a16:creationId xmlns:a16="http://schemas.microsoft.com/office/drawing/2014/main" id="{637CFC01-BA58-C326-CBC8-10AF991D2C1A}"/>
                </a:ext>
              </a:extLst>
            </p:cNvPr>
            <p:cNvSpPr>
              <a:spLocks noChangeShapeType="1"/>
            </p:cNvSpPr>
            <p:nvPr/>
          </p:nvSpPr>
          <p:spPr bwMode="auto">
            <a:xfrm>
              <a:off x="2743" y="3013"/>
              <a:ext cx="0" cy="24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72" name="Line 88">
              <a:extLst>
                <a:ext uri="{FF2B5EF4-FFF2-40B4-BE49-F238E27FC236}">
                  <a16:creationId xmlns:a16="http://schemas.microsoft.com/office/drawing/2014/main" id="{4652B5FB-5AE6-ED9B-B3F4-E8AE91D8CECA}"/>
                </a:ext>
              </a:extLst>
            </p:cNvPr>
            <p:cNvSpPr>
              <a:spLocks noChangeShapeType="1"/>
            </p:cNvSpPr>
            <p:nvPr/>
          </p:nvSpPr>
          <p:spPr bwMode="auto">
            <a:xfrm>
              <a:off x="2994" y="3013"/>
              <a:ext cx="0" cy="24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73" name="Line 89">
              <a:extLst>
                <a:ext uri="{FF2B5EF4-FFF2-40B4-BE49-F238E27FC236}">
                  <a16:creationId xmlns:a16="http://schemas.microsoft.com/office/drawing/2014/main" id="{825CA605-877D-2097-229D-6F3F3613394E}"/>
                </a:ext>
              </a:extLst>
            </p:cNvPr>
            <p:cNvSpPr>
              <a:spLocks noChangeShapeType="1"/>
            </p:cNvSpPr>
            <p:nvPr/>
          </p:nvSpPr>
          <p:spPr bwMode="auto">
            <a:xfrm>
              <a:off x="3245" y="3013"/>
              <a:ext cx="0" cy="24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74" name="Line 90">
              <a:extLst>
                <a:ext uri="{FF2B5EF4-FFF2-40B4-BE49-F238E27FC236}">
                  <a16:creationId xmlns:a16="http://schemas.microsoft.com/office/drawing/2014/main" id="{4E65A077-0ABD-F2E6-A35B-B335E8E528A6}"/>
                </a:ext>
              </a:extLst>
            </p:cNvPr>
            <p:cNvSpPr>
              <a:spLocks noChangeShapeType="1"/>
            </p:cNvSpPr>
            <p:nvPr/>
          </p:nvSpPr>
          <p:spPr bwMode="auto">
            <a:xfrm>
              <a:off x="3496" y="3013"/>
              <a:ext cx="0" cy="24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75" name="Line 91">
              <a:extLst>
                <a:ext uri="{FF2B5EF4-FFF2-40B4-BE49-F238E27FC236}">
                  <a16:creationId xmlns:a16="http://schemas.microsoft.com/office/drawing/2014/main" id="{13D14FE7-C30A-D83A-1F12-9F221391E769}"/>
                </a:ext>
              </a:extLst>
            </p:cNvPr>
            <p:cNvSpPr>
              <a:spLocks noChangeShapeType="1"/>
            </p:cNvSpPr>
            <p:nvPr/>
          </p:nvSpPr>
          <p:spPr bwMode="auto">
            <a:xfrm>
              <a:off x="3740" y="3017"/>
              <a:ext cx="0" cy="24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76" name="Line 92">
              <a:extLst>
                <a:ext uri="{FF2B5EF4-FFF2-40B4-BE49-F238E27FC236}">
                  <a16:creationId xmlns:a16="http://schemas.microsoft.com/office/drawing/2014/main" id="{626E532C-17D9-0ACB-27AB-2D078A0A388C}"/>
                </a:ext>
              </a:extLst>
            </p:cNvPr>
            <p:cNvSpPr>
              <a:spLocks noChangeShapeType="1"/>
            </p:cNvSpPr>
            <p:nvPr/>
          </p:nvSpPr>
          <p:spPr bwMode="auto">
            <a:xfrm>
              <a:off x="3991" y="3013"/>
              <a:ext cx="0" cy="24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77" name="Line 93">
              <a:extLst>
                <a:ext uri="{FF2B5EF4-FFF2-40B4-BE49-F238E27FC236}">
                  <a16:creationId xmlns:a16="http://schemas.microsoft.com/office/drawing/2014/main" id="{7116B6CD-8230-EFBC-1502-4891CEF459A3}"/>
                </a:ext>
              </a:extLst>
            </p:cNvPr>
            <p:cNvSpPr>
              <a:spLocks noChangeShapeType="1"/>
            </p:cNvSpPr>
            <p:nvPr/>
          </p:nvSpPr>
          <p:spPr bwMode="auto">
            <a:xfrm>
              <a:off x="4235" y="3013"/>
              <a:ext cx="0" cy="24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78" name="Line 94">
              <a:extLst>
                <a:ext uri="{FF2B5EF4-FFF2-40B4-BE49-F238E27FC236}">
                  <a16:creationId xmlns:a16="http://schemas.microsoft.com/office/drawing/2014/main" id="{3833D546-0F47-2CFD-0061-7BA702FB11A4}"/>
                </a:ext>
              </a:extLst>
            </p:cNvPr>
            <p:cNvSpPr>
              <a:spLocks noChangeShapeType="1"/>
            </p:cNvSpPr>
            <p:nvPr/>
          </p:nvSpPr>
          <p:spPr bwMode="auto">
            <a:xfrm>
              <a:off x="4471" y="3013"/>
              <a:ext cx="0" cy="24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79" name="Line 95">
              <a:extLst>
                <a:ext uri="{FF2B5EF4-FFF2-40B4-BE49-F238E27FC236}">
                  <a16:creationId xmlns:a16="http://schemas.microsoft.com/office/drawing/2014/main" id="{36385A16-C983-D073-F912-E1C5365E28F3}"/>
                </a:ext>
              </a:extLst>
            </p:cNvPr>
            <p:cNvSpPr>
              <a:spLocks noChangeShapeType="1"/>
            </p:cNvSpPr>
            <p:nvPr/>
          </p:nvSpPr>
          <p:spPr bwMode="auto">
            <a:xfrm>
              <a:off x="4711" y="3013"/>
              <a:ext cx="0" cy="24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80" name="Line 96">
              <a:extLst>
                <a:ext uri="{FF2B5EF4-FFF2-40B4-BE49-F238E27FC236}">
                  <a16:creationId xmlns:a16="http://schemas.microsoft.com/office/drawing/2014/main" id="{6CABADF3-61FA-33E5-5AF8-4B2E55FC235D}"/>
                </a:ext>
              </a:extLst>
            </p:cNvPr>
            <p:cNvSpPr>
              <a:spLocks noChangeShapeType="1"/>
            </p:cNvSpPr>
            <p:nvPr/>
          </p:nvSpPr>
          <p:spPr bwMode="auto">
            <a:xfrm>
              <a:off x="1488" y="3264"/>
              <a:ext cx="3216" cy="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81" name="Text Box 97">
              <a:extLst>
                <a:ext uri="{FF2B5EF4-FFF2-40B4-BE49-F238E27FC236}">
                  <a16:creationId xmlns:a16="http://schemas.microsoft.com/office/drawing/2014/main" id="{60ED9F4A-B23B-BC0C-BA12-B5E8734B5294}"/>
                </a:ext>
              </a:extLst>
            </p:cNvPr>
            <p:cNvSpPr txBox="1">
              <a:spLocks noChangeArrowheads="1"/>
            </p:cNvSpPr>
            <p:nvPr/>
          </p:nvSpPr>
          <p:spPr bwMode="auto">
            <a:xfrm>
              <a:off x="1532" y="2814"/>
              <a:ext cx="3230" cy="174"/>
            </a:xfrm>
            <a:prstGeom prst="rect">
              <a:avLst/>
            </a:prstGeom>
            <a:noFill/>
            <a:ln w="12700" cap="sq">
              <a:noFill/>
              <a:miter lim="800000"/>
              <a:headEnd type="none" w="sm" len="sm"/>
              <a:tailEnd type="none" w="sm" len="sm"/>
            </a:ln>
          </p:spPr>
          <p:txBody>
            <a:bodyPr wrap="none">
              <a:spAutoFit/>
            </a:bodyPr>
            <a:lstStyle/>
            <a:p>
              <a:r>
                <a:rPr lang="en-US" altLang="zh-CN" sz="1200" dirty="0">
                  <a:solidFill>
                    <a:srgbClr val="002D88"/>
                  </a:solidFill>
                </a:rPr>
                <a:t>0     1     2      3      4      5     6      7     8      9    10    11   12 </a:t>
              </a:r>
            </a:p>
          </p:txBody>
        </p:sp>
        <p:sp>
          <p:nvSpPr>
            <p:cNvPr id="82" name="Rectangle 98">
              <a:extLst>
                <a:ext uri="{FF2B5EF4-FFF2-40B4-BE49-F238E27FC236}">
                  <a16:creationId xmlns:a16="http://schemas.microsoft.com/office/drawing/2014/main" id="{B7B6FE78-203C-62B6-2204-F98E6C92EC0E}"/>
                </a:ext>
              </a:extLst>
            </p:cNvPr>
            <p:cNvSpPr>
              <a:spLocks noChangeArrowheads="1"/>
            </p:cNvSpPr>
            <p:nvPr/>
          </p:nvSpPr>
          <p:spPr bwMode="auto">
            <a:xfrm>
              <a:off x="2725" y="3017"/>
              <a:ext cx="811" cy="242"/>
            </a:xfrm>
            <a:prstGeom prst="rect">
              <a:avLst/>
            </a:prstGeom>
            <a:noFill/>
            <a:ln w="12700" cap="sq">
              <a:noFill/>
              <a:miter lim="800000"/>
              <a:headEnd type="none" w="sm" len="sm"/>
              <a:tailEnd type="none" w="sm" len="sm"/>
            </a:ln>
          </p:spPr>
          <p:txBody>
            <a:bodyPr wrap="none">
              <a:spAutoFit/>
            </a:bodyPr>
            <a:lstStyle/>
            <a:p>
              <a:r>
                <a:rPr lang="en-US" altLang="zh-CN" sz="1900" dirty="0">
                  <a:solidFill>
                    <a:srgbClr val="000000"/>
                  </a:solidFill>
                </a:rPr>
                <a:t>70 19 33</a:t>
              </a:r>
            </a:p>
          </p:txBody>
        </p:sp>
      </p:grpSp>
      <p:sp>
        <p:nvSpPr>
          <p:cNvPr id="83" name="Text Box 99">
            <a:extLst>
              <a:ext uri="{FF2B5EF4-FFF2-40B4-BE49-F238E27FC236}">
                <a16:creationId xmlns:a16="http://schemas.microsoft.com/office/drawing/2014/main" id="{64292845-7E1D-060C-6FE0-32163B327A61}"/>
              </a:ext>
            </a:extLst>
          </p:cNvPr>
          <p:cNvSpPr txBox="1">
            <a:spLocks noChangeArrowheads="1"/>
          </p:cNvSpPr>
          <p:nvPr/>
        </p:nvSpPr>
        <p:spPr bwMode="auto">
          <a:xfrm>
            <a:off x="1084263" y="5715000"/>
            <a:ext cx="1887537" cy="427038"/>
          </a:xfrm>
          <a:prstGeom prst="rect">
            <a:avLst/>
          </a:prstGeom>
          <a:noFill/>
          <a:ln w="12700" cap="sq">
            <a:noFill/>
            <a:miter lim="800000"/>
            <a:headEnd type="none" w="sm" len="sm"/>
            <a:tailEnd type="none" w="sm" len="sm"/>
          </a:ln>
        </p:spPr>
        <p:txBody>
          <a:bodyPr>
            <a:spAutoFit/>
          </a:bodyPr>
          <a:lstStyle/>
          <a:p>
            <a:r>
              <a:rPr lang="zh-CN" altLang="en-US" sz="2200">
                <a:solidFill>
                  <a:schemeClr val="accent2"/>
                </a:solidFill>
                <a:ea typeface="黑体" pitchFamily="49" charset="-122"/>
              </a:rPr>
              <a:t>二次再散列</a:t>
            </a:r>
          </a:p>
        </p:txBody>
      </p:sp>
      <p:sp>
        <p:nvSpPr>
          <p:cNvPr id="84" name="AutoShape 100">
            <a:extLst>
              <a:ext uri="{FF2B5EF4-FFF2-40B4-BE49-F238E27FC236}">
                <a16:creationId xmlns:a16="http://schemas.microsoft.com/office/drawing/2014/main" id="{E689D3E3-09AB-72C7-D5F7-41615DFECE51}"/>
              </a:ext>
            </a:extLst>
          </p:cNvPr>
          <p:cNvSpPr>
            <a:spLocks noChangeArrowheads="1"/>
          </p:cNvSpPr>
          <p:nvPr/>
        </p:nvSpPr>
        <p:spPr bwMode="auto">
          <a:xfrm rot="10800000">
            <a:off x="4762500" y="6243638"/>
            <a:ext cx="304800" cy="250825"/>
          </a:xfrm>
          <a:prstGeom prst="downArrow">
            <a:avLst>
              <a:gd name="adj1" fmla="val 50000"/>
              <a:gd name="adj2" fmla="val 25000"/>
            </a:avLst>
          </a:prstGeom>
          <a:ln>
            <a:headEnd type="none" w="sm" len="sm"/>
            <a:tailEnd type="none" w="sm" len="sm"/>
          </a:ln>
        </p:spPr>
        <p:style>
          <a:lnRef idx="1">
            <a:schemeClr val="accent3"/>
          </a:lnRef>
          <a:fillRef idx="3">
            <a:schemeClr val="accent3"/>
          </a:fillRef>
          <a:effectRef idx="2">
            <a:schemeClr val="accent3"/>
          </a:effectRef>
          <a:fontRef idx="minor">
            <a:schemeClr val="lt1"/>
          </a:fontRef>
        </p:style>
        <p:txBody>
          <a:bodyPr vert="eaVert" wrap="none" anchor="ctr"/>
          <a:lstStyle/>
          <a:p>
            <a:endParaRPr lang="zh-CN" altLang="en-US">
              <a:solidFill>
                <a:srgbClr val="FFFFCC"/>
              </a:solidFill>
            </a:endParaRPr>
          </a:p>
        </p:txBody>
      </p:sp>
      <p:sp>
        <p:nvSpPr>
          <p:cNvPr id="85" name="AutoShape 101">
            <a:extLst>
              <a:ext uri="{FF2B5EF4-FFF2-40B4-BE49-F238E27FC236}">
                <a16:creationId xmlns:a16="http://schemas.microsoft.com/office/drawing/2014/main" id="{230ADE09-BC70-5140-0DE1-2609368B32B3}"/>
              </a:ext>
            </a:extLst>
          </p:cNvPr>
          <p:cNvSpPr>
            <a:spLocks noChangeArrowheads="1"/>
          </p:cNvSpPr>
          <p:nvPr/>
        </p:nvSpPr>
        <p:spPr bwMode="auto">
          <a:xfrm rot="10800000">
            <a:off x="5160963" y="6248400"/>
            <a:ext cx="304800" cy="250825"/>
          </a:xfrm>
          <a:prstGeom prst="downArrow">
            <a:avLst>
              <a:gd name="adj1" fmla="val 50000"/>
              <a:gd name="adj2" fmla="val 25000"/>
            </a:avLst>
          </a:prstGeom>
          <a:ln>
            <a:headEnd type="none" w="sm" len="sm"/>
            <a:tailEnd type="none" w="sm" len="sm"/>
          </a:ln>
        </p:spPr>
        <p:style>
          <a:lnRef idx="1">
            <a:schemeClr val="accent3"/>
          </a:lnRef>
          <a:fillRef idx="3">
            <a:schemeClr val="accent3"/>
          </a:fillRef>
          <a:effectRef idx="2">
            <a:schemeClr val="accent3"/>
          </a:effectRef>
          <a:fontRef idx="minor">
            <a:schemeClr val="lt1"/>
          </a:fontRef>
        </p:style>
        <p:txBody>
          <a:bodyPr vert="eaVert" wrap="none" anchor="ctr"/>
          <a:lstStyle/>
          <a:p>
            <a:endParaRPr lang="zh-CN" altLang="en-US">
              <a:solidFill>
                <a:srgbClr val="FFFFCC"/>
              </a:solidFill>
            </a:endParaRPr>
          </a:p>
        </p:txBody>
      </p:sp>
      <p:sp>
        <p:nvSpPr>
          <p:cNvPr id="86" name="AutoShape 102">
            <a:extLst>
              <a:ext uri="{FF2B5EF4-FFF2-40B4-BE49-F238E27FC236}">
                <a16:creationId xmlns:a16="http://schemas.microsoft.com/office/drawing/2014/main" id="{B19E7F0E-62E0-8DCC-3AD0-B33861954BE2}"/>
              </a:ext>
            </a:extLst>
          </p:cNvPr>
          <p:cNvSpPr>
            <a:spLocks noChangeArrowheads="1"/>
          </p:cNvSpPr>
          <p:nvPr/>
        </p:nvSpPr>
        <p:spPr bwMode="auto">
          <a:xfrm rot="10800000">
            <a:off x="4343400" y="6248400"/>
            <a:ext cx="304800" cy="250825"/>
          </a:xfrm>
          <a:prstGeom prst="downArrow">
            <a:avLst>
              <a:gd name="adj1" fmla="val 50000"/>
              <a:gd name="adj2" fmla="val 25000"/>
            </a:avLst>
          </a:prstGeom>
          <a:ln>
            <a:headEnd type="none" w="sm" len="sm"/>
            <a:tailEnd type="none" w="sm" len="sm"/>
          </a:ln>
        </p:spPr>
        <p:style>
          <a:lnRef idx="1">
            <a:schemeClr val="accent3"/>
          </a:lnRef>
          <a:fillRef idx="3">
            <a:schemeClr val="accent3"/>
          </a:fillRef>
          <a:effectRef idx="2">
            <a:schemeClr val="accent3"/>
          </a:effectRef>
          <a:fontRef idx="minor">
            <a:schemeClr val="lt1"/>
          </a:fontRef>
        </p:style>
        <p:txBody>
          <a:bodyPr vert="eaVert" wrap="none" anchor="ctr"/>
          <a:lstStyle/>
          <a:p>
            <a:endParaRPr lang="zh-CN" altLang="en-US">
              <a:solidFill>
                <a:srgbClr val="FFFFCC"/>
              </a:solidFill>
            </a:endParaRPr>
          </a:p>
        </p:txBody>
      </p:sp>
      <p:sp>
        <p:nvSpPr>
          <p:cNvPr id="87" name="Text Box 103">
            <a:extLst>
              <a:ext uri="{FF2B5EF4-FFF2-40B4-BE49-F238E27FC236}">
                <a16:creationId xmlns:a16="http://schemas.microsoft.com/office/drawing/2014/main" id="{4EE1019A-4707-6071-D024-16BE029D742F}"/>
              </a:ext>
            </a:extLst>
          </p:cNvPr>
          <p:cNvSpPr txBox="1">
            <a:spLocks noChangeArrowheads="1"/>
          </p:cNvSpPr>
          <p:nvPr/>
        </p:nvSpPr>
        <p:spPr bwMode="auto">
          <a:xfrm>
            <a:off x="4220370" y="5759450"/>
            <a:ext cx="450850" cy="412750"/>
          </a:xfrm>
          <a:prstGeom prst="rect">
            <a:avLst/>
          </a:prstGeom>
          <a:noFill/>
          <a:ln w="12700" cap="sq">
            <a:noFill/>
            <a:miter lim="800000"/>
            <a:headEnd type="none" w="sm" len="sm"/>
            <a:tailEnd type="none" w="sm" len="sm"/>
          </a:ln>
        </p:spPr>
        <p:txBody>
          <a:bodyPr wrap="none">
            <a:spAutoFit/>
          </a:bodyPr>
          <a:lstStyle/>
          <a:p>
            <a:r>
              <a:rPr lang="en-US" altLang="zh-CN" sz="2100" dirty="0">
                <a:solidFill>
                  <a:srgbClr val="FF3300"/>
                </a:solidFill>
              </a:rPr>
              <a:t>18</a:t>
            </a:r>
          </a:p>
        </p:txBody>
      </p:sp>
      <p:grpSp>
        <p:nvGrpSpPr>
          <p:cNvPr id="88" name="Group 115">
            <a:extLst>
              <a:ext uri="{FF2B5EF4-FFF2-40B4-BE49-F238E27FC236}">
                <a16:creationId xmlns:a16="http://schemas.microsoft.com/office/drawing/2014/main" id="{C90042AF-0EDD-3FFE-4A6A-4D342BA0D16F}"/>
              </a:ext>
            </a:extLst>
          </p:cNvPr>
          <p:cNvGrpSpPr>
            <a:grpSpLocks/>
          </p:cNvGrpSpPr>
          <p:nvPr/>
        </p:nvGrpSpPr>
        <p:grpSpPr bwMode="auto">
          <a:xfrm>
            <a:off x="34925" y="133350"/>
            <a:ext cx="1547813" cy="992188"/>
            <a:chOff x="22" y="84"/>
            <a:chExt cx="975" cy="625"/>
          </a:xfrm>
        </p:grpSpPr>
        <p:sp>
          <p:nvSpPr>
            <p:cNvPr id="89" name="AutoShape 116">
              <a:extLst>
                <a:ext uri="{FF2B5EF4-FFF2-40B4-BE49-F238E27FC236}">
                  <a16:creationId xmlns:a16="http://schemas.microsoft.com/office/drawing/2014/main" id="{61C2636C-029F-4ABC-3DAC-490CB0FAB65A}"/>
                </a:ext>
              </a:extLst>
            </p:cNvPr>
            <p:cNvSpPr>
              <a:spLocks noChangeArrowheads="1"/>
            </p:cNvSpPr>
            <p:nvPr/>
          </p:nvSpPr>
          <p:spPr bwMode="auto">
            <a:xfrm rot="323393">
              <a:off x="22" y="84"/>
              <a:ext cx="953" cy="625"/>
            </a:xfrm>
            <a:prstGeom prst="irregularSeal2">
              <a:avLst/>
            </a:prstGeom>
            <a:ln>
              <a:headEnd type="none" w="sm" len="sm"/>
              <a:tailEnd type="none" w="sm" len="sm"/>
            </a:ln>
          </p:spPr>
          <p:style>
            <a:lnRef idx="1">
              <a:schemeClr val="accent5"/>
            </a:lnRef>
            <a:fillRef idx="3">
              <a:schemeClr val="accent5"/>
            </a:fillRef>
            <a:effectRef idx="2">
              <a:schemeClr val="accent5"/>
            </a:effectRef>
            <a:fontRef idx="minor">
              <a:schemeClr val="lt1"/>
            </a:fontRef>
          </p:style>
          <p:txBody>
            <a:bodyPr wrap="none" anchor="ctr"/>
            <a:lstStyle/>
            <a:p>
              <a:endParaRPr lang="zh-CN" altLang="en-US">
                <a:solidFill>
                  <a:srgbClr val="FFFFCC"/>
                </a:solidFill>
              </a:endParaRPr>
            </a:p>
          </p:txBody>
        </p:sp>
        <p:sp>
          <p:nvSpPr>
            <p:cNvPr id="90" name="Text Box 117">
              <a:extLst>
                <a:ext uri="{FF2B5EF4-FFF2-40B4-BE49-F238E27FC236}">
                  <a16:creationId xmlns:a16="http://schemas.microsoft.com/office/drawing/2014/main" id="{0D0799F7-23F5-31A8-550F-FA730287D332}"/>
                </a:ext>
              </a:extLst>
            </p:cNvPr>
            <p:cNvSpPr txBox="1">
              <a:spLocks noChangeArrowheads="1"/>
            </p:cNvSpPr>
            <p:nvPr/>
          </p:nvSpPr>
          <p:spPr bwMode="auto">
            <a:xfrm rot="-1168372">
              <a:off x="137" y="157"/>
              <a:ext cx="860" cy="442"/>
            </a:xfrm>
            <a:prstGeom prst="rect">
              <a:avLst/>
            </a:prstGeom>
            <a:noFill/>
            <a:ln w="12700" cap="sq">
              <a:noFill/>
              <a:miter lim="800000"/>
              <a:headEnd type="none" w="sm" len="sm"/>
              <a:tailEnd type="none" w="sm" len="sm"/>
            </a:ln>
            <a:effectLst/>
          </p:spPr>
          <p:txBody>
            <a:bodyPr>
              <a:spAutoFit/>
            </a:bodyPr>
            <a:lstStyle/>
            <a:p>
              <a:r>
                <a:rPr lang="zh-CN" altLang="en-US" sz="4000" i="1" dirty="0">
                  <a:solidFill>
                    <a:schemeClr val="bg1"/>
                  </a:solidFill>
                  <a:latin typeface="黑体" pitchFamily="49" charset="-122"/>
                  <a:ea typeface="黑体" pitchFamily="49" charset="-122"/>
                </a:rPr>
                <a:t>例</a:t>
              </a:r>
              <a:r>
                <a:rPr lang="en-US" altLang="zh-CN" sz="4000" i="1" dirty="0">
                  <a:solidFill>
                    <a:schemeClr val="bg1"/>
                  </a:solidFill>
                  <a:ea typeface="黑体" pitchFamily="49" charset="-122"/>
                </a:rPr>
                <a:t>3</a:t>
              </a:r>
            </a:p>
          </p:txBody>
        </p:sp>
      </p:grpSp>
    </p:spTree>
    <p:extLst>
      <p:ext uri="{BB962C8B-B14F-4D97-AF65-F5344CB8AC3E}">
        <p14:creationId xmlns:p14="http://schemas.microsoft.com/office/powerpoint/2010/main" val="755533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right)">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left)">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33"/>
                                        </p:tgtEl>
                                        <p:attrNameLst>
                                          <p:attrName>style.visibility</p:attrName>
                                        </p:attrNameLst>
                                      </p:cBhvr>
                                      <p:to>
                                        <p:strVal val="visible"/>
                                      </p:to>
                                    </p:set>
                                    <p:animEffect transition="in" filter="dissolve">
                                      <p:cBhvr>
                                        <p:cTn id="22" dur="500"/>
                                        <p:tgtEl>
                                          <p:spTgt spid="3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2" fill="hold" nodeType="clickEffect">
                                  <p:stCondLst>
                                    <p:cond delay="0"/>
                                  </p:stCondLst>
                                  <p:childTnLst>
                                    <p:set>
                                      <p:cBhvr>
                                        <p:cTn id="26" dur="1" fill="hold">
                                          <p:stCondLst>
                                            <p:cond delay="0"/>
                                          </p:stCondLst>
                                        </p:cTn>
                                        <p:tgtEl>
                                          <p:spTgt spid="37"/>
                                        </p:tgtEl>
                                        <p:attrNameLst>
                                          <p:attrName>style.visibility</p:attrName>
                                        </p:attrNameLst>
                                      </p:cBhvr>
                                      <p:to>
                                        <p:strVal val="visible"/>
                                      </p:to>
                                    </p:set>
                                    <p:animEffect transition="in" filter="wipe(right)">
                                      <p:cBhvr>
                                        <p:cTn id="27" dur="500"/>
                                        <p:tgtEl>
                                          <p:spTgt spid="3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6"/>
                                        </p:tgtEl>
                                        <p:attrNameLst>
                                          <p:attrName>style.visibility</p:attrName>
                                        </p:attrNameLst>
                                      </p:cBhvr>
                                      <p:to>
                                        <p:strVal val="visible"/>
                                      </p:to>
                                    </p:set>
                                    <p:animEffect transition="in" filter="wipe(left)">
                                      <p:cBhvr>
                                        <p:cTn id="32" dur="500"/>
                                        <p:tgtEl>
                                          <p:spTgt spid="3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57"/>
                                        </p:tgtEl>
                                        <p:attrNameLst>
                                          <p:attrName>style.visibility</p:attrName>
                                        </p:attrNameLst>
                                      </p:cBhvr>
                                      <p:to>
                                        <p:strVal val="visible"/>
                                      </p:to>
                                    </p:set>
                                    <p:animEffect transition="in" filter="wipe(left)">
                                      <p:cBhvr>
                                        <p:cTn id="37" dur="500"/>
                                        <p:tgtEl>
                                          <p:spTgt spid="57"/>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56"/>
                                        </p:tgtEl>
                                        <p:attrNameLst>
                                          <p:attrName>style.visibility</p:attrName>
                                        </p:attrNameLst>
                                      </p:cBhvr>
                                      <p:to>
                                        <p:strVal val="visible"/>
                                      </p:to>
                                    </p:set>
                                    <p:animEffect transition="in" filter="wipe(up)">
                                      <p:cBhvr>
                                        <p:cTn id="42" dur="500"/>
                                        <p:tgtEl>
                                          <p:spTgt spid="56"/>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60"/>
                                        </p:tgtEl>
                                        <p:attrNameLst>
                                          <p:attrName>style.visibility</p:attrName>
                                        </p:attrNameLst>
                                      </p:cBhvr>
                                      <p:to>
                                        <p:strVal val="visible"/>
                                      </p:to>
                                    </p:set>
                                    <p:animEffect transition="in" filter="wipe(up)">
                                      <p:cBhvr>
                                        <p:cTn id="47" dur="500"/>
                                        <p:tgtEl>
                                          <p:spTgt spid="60"/>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grpId="0" nodeType="clickEffect">
                                  <p:stCondLst>
                                    <p:cond delay="0"/>
                                  </p:stCondLst>
                                  <p:childTnLst>
                                    <p:set>
                                      <p:cBhvr>
                                        <p:cTn id="51" dur="1" fill="hold">
                                          <p:stCondLst>
                                            <p:cond delay="0"/>
                                          </p:stCondLst>
                                        </p:cTn>
                                        <p:tgtEl>
                                          <p:spTgt spid="61"/>
                                        </p:tgtEl>
                                        <p:attrNameLst>
                                          <p:attrName>style.visibility</p:attrName>
                                        </p:attrNameLst>
                                      </p:cBhvr>
                                      <p:to>
                                        <p:strVal val="visible"/>
                                      </p:to>
                                    </p:set>
                                    <p:animEffect transition="in" filter="wipe(up)">
                                      <p:cBhvr>
                                        <p:cTn id="52" dur="500"/>
                                        <p:tgtEl>
                                          <p:spTgt spid="61"/>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grpId="0" nodeType="clickEffect">
                                  <p:stCondLst>
                                    <p:cond delay="0"/>
                                  </p:stCondLst>
                                  <p:childTnLst>
                                    <p:set>
                                      <p:cBhvr>
                                        <p:cTn id="56" dur="1" fill="hold">
                                          <p:stCondLst>
                                            <p:cond delay="0"/>
                                          </p:stCondLst>
                                        </p:cTn>
                                        <p:tgtEl>
                                          <p:spTgt spid="62"/>
                                        </p:tgtEl>
                                        <p:attrNameLst>
                                          <p:attrName>style.visibility</p:attrName>
                                        </p:attrNameLst>
                                      </p:cBhvr>
                                      <p:to>
                                        <p:strVal val="visible"/>
                                      </p:to>
                                    </p:set>
                                    <p:animEffect transition="in" filter="wipe(up)">
                                      <p:cBhvr>
                                        <p:cTn id="57" dur="500"/>
                                        <p:tgtEl>
                                          <p:spTgt spid="62"/>
                                        </p:tgtEl>
                                      </p:cBhvr>
                                    </p:animEffect>
                                  </p:childTnLst>
                                </p:cTn>
                              </p:par>
                            </p:childTnLst>
                          </p:cTn>
                        </p:par>
                      </p:childTnLst>
                    </p:cTn>
                  </p:par>
                  <p:par>
                    <p:cTn id="58" fill="hold">
                      <p:stCondLst>
                        <p:cond delay="indefinite"/>
                      </p:stCondLst>
                      <p:childTnLst>
                        <p:par>
                          <p:cTn id="59" fill="hold">
                            <p:stCondLst>
                              <p:cond delay="0"/>
                            </p:stCondLst>
                            <p:childTnLst>
                              <p:par>
                                <p:cTn id="60" presetID="23" presetClass="entr" presetSubtype="32" fill="hold" grpId="0" nodeType="clickEffect">
                                  <p:stCondLst>
                                    <p:cond delay="0"/>
                                  </p:stCondLst>
                                  <p:childTnLst>
                                    <p:set>
                                      <p:cBhvr>
                                        <p:cTn id="61" dur="1" fill="hold">
                                          <p:stCondLst>
                                            <p:cond delay="0"/>
                                          </p:stCondLst>
                                        </p:cTn>
                                        <p:tgtEl>
                                          <p:spTgt spid="63"/>
                                        </p:tgtEl>
                                        <p:attrNameLst>
                                          <p:attrName>style.visibility</p:attrName>
                                        </p:attrNameLst>
                                      </p:cBhvr>
                                      <p:to>
                                        <p:strVal val="visible"/>
                                      </p:to>
                                    </p:set>
                                    <p:anim calcmode="lin" valueType="num">
                                      <p:cBhvr>
                                        <p:cTn id="62" dur="500" fill="hold"/>
                                        <p:tgtEl>
                                          <p:spTgt spid="63"/>
                                        </p:tgtEl>
                                        <p:attrNameLst>
                                          <p:attrName>ppt_w</p:attrName>
                                        </p:attrNameLst>
                                      </p:cBhvr>
                                      <p:tavLst>
                                        <p:tav tm="0">
                                          <p:val>
                                            <p:strVal val="4*#ppt_w"/>
                                          </p:val>
                                        </p:tav>
                                        <p:tav tm="100000">
                                          <p:val>
                                            <p:strVal val="#ppt_w"/>
                                          </p:val>
                                        </p:tav>
                                      </p:tavLst>
                                    </p:anim>
                                    <p:anim calcmode="lin" valueType="num">
                                      <p:cBhvr>
                                        <p:cTn id="63" dur="500" fill="hold"/>
                                        <p:tgtEl>
                                          <p:spTgt spid="63"/>
                                        </p:tgtEl>
                                        <p:attrNameLst>
                                          <p:attrName>ppt_h</p:attrName>
                                        </p:attrNameLst>
                                      </p:cBhvr>
                                      <p:tavLst>
                                        <p:tav tm="0">
                                          <p:val>
                                            <p:strVal val="4*#ppt_h"/>
                                          </p:val>
                                        </p:tav>
                                        <p:tav tm="100000">
                                          <p:val>
                                            <p:strVal val="#ppt_h"/>
                                          </p:val>
                                        </p:tav>
                                      </p:tavLst>
                                    </p:anim>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nodeType="clickEffect">
                                  <p:stCondLst>
                                    <p:cond delay="0"/>
                                  </p:stCondLst>
                                  <p:childTnLst>
                                    <p:set>
                                      <p:cBhvr>
                                        <p:cTn id="67" dur="1" fill="hold">
                                          <p:stCondLst>
                                            <p:cond delay="0"/>
                                          </p:stCondLst>
                                        </p:cTn>
                                        <p:tgtEl>
                                          <p:spTgt spid="64"/>
                                        </p:tgtEl>
                                        <p:attrNameLst>
                                          <p:attrName>style.visibility</p:attrName>
                                        </p:attrNameLst>
                                      </p:cBhvr>
                                      <p:to>
                                        <p:strVal val="visible"/>
                                      </p:to>
                                    </p:set>
                                    <p:animEffect transition="in" filter="wipe(left)">
                                      <p:cBhvr>
                                        <p:cTn id="68" dur="500"/>
                                        <p:tgtEl>
                                          <p:spTgt spid="64"/>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8" fill="hold" grpId="0" nodeType="clickEffect">
                                  <p:stCondLst>
                                    <p:cond delay="0"/>
                                  </p:stCondLst>
                                  <p:childTnLst>
                                    <p:set>
                                      <p:cBhvr>
                                        <p:cTn id="72" dur="1" fill="hold">
                                          <p:stCondLst>
                                            <p:cond delay="0"/>
                                          </p:stCondLst>
                                        </p:cTn>
                                        <p:tgtEl>
                                          <p:spTgt spid="83"/>
                                        </p:tgtEl>
                                        <p:attrNameLst>
                                          <p:attrName>style.visibility</p:attrName>
                                        </p:attrNameLst>
                                      </p:cBhvr>
                                      <p:to>
                                        <p:strVal val="visible"/>
                                      </p:to>
                                    </p:set>
                                    <p:animEffect transition="in" filter="wipe(left)">
                                      <p:cBhvr>
                                        <p:cTn id="73" dur="500"/>
                                        <p:tgtEl>
                                          <p:spTgt spid="83"/>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4" fill="hold" grpId="0" nodeType="clickEffect">
                                  <p:stCondLst>
                                    <p:cond delay="0"/>
                                  </p:stCondLst>
                                  <p:childTnLst>
                                    <p:set>
                                      <p:cBhvr>
                                        <p:cTn id="77" dur="1" fill="hold">
                                          <p:stCondLst>
                                            <p:cond delay="0"/>
                                          </p:stCondLst>
                                        </p:cTn>
                                        <p:tgtEl>
                                          <p:spTgt spid="84"/>
                                        </p:tgtEl>
                                        <p:attrNameLst>
                                          <p:attrName>style.visibility</p:attrName>
                                        </p:attrNameLst>
                                      </p:cBhvr>
                                      <p:to>
                                        <p:strVal val="visible"/>
                                      </p:to>
                                    </p:set>
                                    <p:animEffect transition="in" filter="wipe(down)">
                                      <p:cBhvr>
                                        <p:cTn id="78" dur="500"/>
                                        <p:tgtEl>
                                          <p:spTgt spid="84"/>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4" fill="hold" grpId="0" nodeType="clickEffect">
                                  <p:stCondLst>
                                    <p:cond delay="0"/>
                                  </p:stCondLst>
                                  <p:childTnLst>
                                    <p:set>
                                      <p:cBhvr>
                                        <p:cTn id="82" dur="1" fill="hold">
                                          <p:stCondLst>
                                            <p:cond delay="0"/>
                                          </p:stCondLst>
                                        </p:cTn>
                                        <p:tgtEl>
                                          <p:spTgt spid="85"/>
                                        </p:tgtEl>
                                        <p:attrNameLst>
                                          <p:attrName>style.visibility</p:attrName>
                                        </p:attrNameLst>
                                      </p:cBhvr>
                                      <p:to>
                                        <p:strVal val="visible"/>
                                      </p:to>
                                    </p:set>
                                    <p:animEffect transition="in" filter="wipe(down)">
                                      <p:cBhvr>
                                        <p:cTn id="83" dur="500"/>
                                        <p:tgtEl>
                                          <p:spTgt spid="85"/>
                                        </p:tgtEl>
                                      </p:cBhvr>
                                    </p:animEffect>
                                  </p:childTnLst>
                                </p:cTn>
                              </p:par>
                            </p:childTnLst>
                          </p:cTn>
                        </p:par>
                      </p:childTnLst>
                    </p:cTn>
                  </p:par>
                  <p:par>
                    <p:cTn id="84" fill="hold">
                      <p:stCondLst>
                        <p:cond delay="indefinite"/>
                      </p:stCondLst>
                      <p:childTnLst>
                        <p:par>
                          <p:cTn id="85" fill="hold">
                            <p:stCondLst>
                              <p:cond delay="0"/>
                            </p:stCondLst>
                            <p:childTnLst>
                              <p:par>
                                <p:cTn id="86" presetID="22" presetClass="entr" presetSubtype="4" fill="hold" grpId="0" nodeType="clickEffect">
                                  <p:stCondLst>
                                    <p:cond delay="0"/>
                                  </p:stCondLst>
                                  <p:childTnLst>
                                    <p:set>
                                      <p:cBhvr>
                                        <p:cTn id="87" dur="1" fill="hold">
                                          <p:stCondLst>
                                            <p:cond delay="0"/>
                                          </p:stCondLst>
                                        </p:cTn>
                                        <p:tgtEl>
                                          <p:spTgt spid="86"/>
                                        </p:tgtEl>
                                        <p:attrNameLst>
                                          <p:attrName>style.visibility</p:attrName>
                                        </p:attrNameLst>
                                      </p:cBhvr>
                                      <p:to>
                                        <p:strVal val="visible"/>
                                      </p:to>
                                    </p:set>
                                    <p:animEffect transition="in" filter="wipe(down)">
                                      <p:cBhvr>
                                        <p:cTn id="88" dur="500"/>
                                        <p:tgtEl>
                                          <p:spTgt spid="86"/>
                                        </p:tgtEl>
                                      </p:cBhvr>
                                    </p:animEffect>
                                  </p:childTnLst>
                                </p:cTn>
                              </p:par>
                            </p:childTnLst>
                          </p:cTn>
                        </p:par>
                      </p:childTnLst>
                    </p:cTn>
                  </p:par>
                  <p:par>
                    <p:cTn id="89" fill="hold">
                      <p:stCondLst>
                        <p:cond delay="indefinite"/>
                      </p:stCondLst>
                      <p:childTnLst>
                        <p:par>
                          <p:cTn id="90" fill="hold">
                            <p:stCondLst>
                              <p:cond delay="0"/>
                            </p:stCondLst>
                            <p:childTnLst>
                              <p:par>
                                <p:cTn id="91" presetID="23" presetClass="entr" presetSubtype="32" fill="hold" grpId="0" nodeType="clickEffect">
                                  <p:stCondLst>
                                    <p:cond delay="0"/>
                                  </p:stCondLst>
                                  <p:childTnLst>
                                    <p:set>
                                      <p:cBhvr>
                                        <p:cTn id="92" dur="1" fill="hold">
                                          <p:stCondLst>
                                            <p:cond delay="0"/>
                                          </p:stCondLst>
                                        </p:cTn>
                                        <p:tgtEl>
                                          <p:spTgt spid="87"/>
                                        </p:tgtEl>
                                        <p:attrNameLst>
                                          <p:attrName>style.visibility</p:attrName>
                                        </p:attrNameLst>
                                      </p:cBhvr>
                                      <p:to>
                                        <p:strVal val="visible"/>
                                      </p:to>
                                    </p:set>
                                    <p:anim calcmode="lin" valueType="num">
                                      <p:cBhvr>
                                        <p:cTn id="93" dur="500" fill="hold"/>
                                        <p:tgtEl>
                                          <p:spTgt spid="87"/>
                                        </p:tgtEl>
                                        <p:attrNameLst>
                                          <p:attrName>ppt_w</p:attrName>
                                        </p:attrNameLst>
                                      </p:cBhvr>
                                      <p:tavLst>
                                        <p:tav tm="0">
                                          <p:val>
                                            <p:strVal val="4*#ppt_w"/>
                                          </p:val>
                                        </p:tav>
                                        <p:tav tm="100000">
                                          <p:val>
                                            <p:strVal val="#ppt_w"/>
                                          </p:val>
                                        </p:tav>
                                      </p:tavLst>
                                    </p:anim>
                                    <p:anim calcmode="lin" valueType="num">
                                      <p:cBhvr>
                                        <p:cTn id="94" dur="500" fill="hold"/>
                                        <p:tgtEl>
                                          <p:spTgt spid="87"/>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utoUpdateAnimBg="0"/>
      <p:bldP spid="56" grpId="0" animBg="1"/>
      <p:bldP spid="60" grpId="0" animBg="1"/>
      <p:bldP spid="61" grpId="0" animBg="1"/>
      <p:bldP spid="62" grpId="0" animBg="1"/>
      <p:bldP spid="63" grpId="0" autoUpdateAnimBg="0"/>
      <p:bldP spid="83" grpId="0" autoUpdateAnimBg="0"/>
      <p:bldP spid="84" grpId="0" animBg="1"/>
      <p:bldP spid="85" grpId="0" animBg="1"/>
      <p:bldP spid="86" grpId="0" animBg="1"/>
      <p:bldP spid="87" grpId="0" autoUpdateAnimBg="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629DC3D5-F5B1-76BA-EEAB-7B97DDDB44AE}"/>
              </a:ext>
            </a:extLst>
          </p:cNvPr>
          <p:cNvSpPr>
            <a:spLocks noGrp="1"/>
          </p:cNvSpPr>
          <p:nvPr>
            <p:ph type="dt" sz="half" idx="10"/>
          </p:nvPr>
        </p:nvSpPr>
        <p:spPr/>
        <p:txBody>
          <a:bodyPr/>
          <a:lstStyle/>
          <a:p>
            <a:pPr>
              <a:defRPr/>
            </a:pPr>
            <a:fld id="{72795A5C-ABA9-164F-9A37-0CFC1B48C772}" type="datetime1">
              <a:rPr lang="en-US" altLang="zh-CN" smtClean="0"/>
              <a:t>6/9/22</a:t>
            </a:fld>
            <a:endParaRPr lang="en-US" altLang="zh-CN" dirty="0"/>
          </a:p>
        </p:txBody>
      </p:sp>
      <p:sp>
        <p:nvSpPr>
          <p:cNvPr id="5" name="灯片编号占位符 4">
            <a:extLst>
              <a:ext uri="{FF2B5EF4-FFF2-40B4-BE49-F238E27FC236}">
                <a16:creationId xmlns:a16="http://schemas.microsoft.com/office/drawing/2014/main" id="{092B0C38-A04E-28AA-EF74-7559DBA73092}"/>
              </a:ext>
            </a:extLst>
          </p:cNvPr>
          <p:cNvSpPr>
            <a:spLocks noGrp="1"/>
          </p:cNvSpPr>
          <p:nvPr>
            <p:ph type="sldNum" sz="quarter" idx="12"/>
          </p:nvPr>
        </p:nvSpPr>
        <p:spPr/>
        <p:txBody>
          <a:bodyPr/>
          <a:lstStyle/>
          <a:p>
            <a:pPr>
              <a:defRPr/>
            </a:pPr>
            <a:fld id="{4FF538FA-A287-4FBD-9703-6DB9C5344803}" type="slidenum">
              <a:rPr lang="zh-CN" altLang="en-US" smtClean="0"/>
              <a:t>72</a:t>
            </a:fld>
            <a:endParaRPr lang="en-US" altLang="zh-CN" dirty="0"/>
          </a:p>
        </p:txBody>
      </p:sp>
      <p:grpSp>
        <p:nvGrpSpPr>
          <p:cNvPr id="6" name="Group 8">
            <a:extLst>
              <a:ext uri="{FF2B5EF4-FFF2-40B4-BE49-F238E27FC236}">
                <a16:creationId xmlns:a16="http://schemas.microsoft.com/office/drawing/2014/main" id="{9EB75484-0AC1-AC4F-5BF3-0804DA54D69D}"/>
              </a:ext>
            </a:extLst>
          </p:cNvPr>
          <p:cNvGrpSpPr>
            <a:grpSpLocks/>
          </p:cNvGrpSpPr>
          <p:nvPr/>
        </p:nvGrpSpPr>
        <p:grpSpPr bwMode="auto">
          <a:xfrm>
            <a:off x="838200" y="304800"/>
            <a:ext cx="7924800" cy="2205038"/>
            <a:chOff x="480" y="336"/>
            <a:chExt cx="4992" cy="1389"/>
          </a:xfrm>
        </p:grpSpPr>
        <p:sp>
          <p:nvSpPr>
            <p:cNvPr id="7" name="Freeform 6">
              <a:extLst>
                <a:ext uri="{FF2B5EF4-FFF2-40B4-BE49-F238E27FC236}">
                  <a16:creationId xmlns:a16="http://schemas.microsoft.com/office/drawing/2014/main" id="{D768C960-DD94-B88A-C5D2-E17A62A72803}"/>
                </a:ext>
              </a:extLst>
            </p:cNvPr>
            <p:cNvSpPr>
              <a:spLocks/>
            </p:cNvSpPr>
            <p:nvPr/>
          </p:nvSpPr>
          <p:spPr bwMode="auto">
            <a:xfrm>
              <a:off x="480" y="336"/>
              <a:ext cx="4992" cy="1389"/>
            </a:xfrm>
            <a:custGeom>
              <a:avLst/>
              <a:gdLst>
                <a:gd name="T0" fmla="*/ 276 w 4290"/>
                <a:gd name="T1" fmla="*/ 78 h 1348"/>
                <a:gd name="T2" fmla="*/ 2906 w 4290"/>
                <a:gd name="T3" fmla="*/ 65 h 1348"/>
                <a:gd name="T4" fmla="*/ 2830 w 4290"/>
                <a:gd name="T5" fmla="*/ 26 h 1348"/>
                <a:gd name="T6" fmla="*/ 2880 w 4290"/>
                <a:gd name="T7" fmla="*/ 0 h 1348"/>
                <a:gd name="T8" fmla="*/ 3817 w 4290"/>
                <a:gd name="T9" fmla="*/ 13 h 1348"/>
                <a:gd name="T10" fmla="*/ 4196 w 4290"/>
                <a:gd name="T11" fmla="*/ 38 h 1348"/>
                <a:gd name="T12" fmla="*/ 4778 w 4290"/>
                <a:gd name="T13" fmla="*/ 78 h 1348"/>
                <a:gd name="T14" fmla="*/ 4992 w 4290"/>
                <a:gd name="T15" fmla="*/ 38 h 1348"/>
                <a:gd name="T16" fmla="*/ 4879 w 4290"/>
                <a:gd name="T17" fmla="*/ 182 h 1348"/>
                <a:gd name="T18" fmla="*/ 4891 w 4290"/>
                <a:gd name="T19" fmla="*/ 496 h 1348"/>
                <a:gd name="T20" fmla="*/ 4879 w 4290"/>
                <a:gd name="T21" fmla="*/ 561 h 1348"/>
                <a:gd name="T22" fmla="*/ 4854 w 4290"/>
                <a:gd name="T23" fmla="*/ 600 h 1348"/>
                <a:gd name="T24" fmla="*/ 4879 w 4290"/>
                <a:gd name="T25" fmla="*/ 887 h 1348"/>
                <a:gd name="T26" fmla="*/ 4891 w 4290"/>
                <a:gd name="T27" fmla="*/ 1383 h 1348"/>
                <a:gd name="T28" fmla="*/ 4866 w 4290"/>
                <a:gd name="T29" fmla="*/ 1552 h 1348"/>
                <a:gd name="T30" fmla="*/ 4765 w 4290"/>
                <a:gd name="T31" fmla="*/ 1578 h 1348"/>
                <a:gd name="T32" fmla="*/ 4500 w 4290"/>
                <a:gd name="T33" fmla="*/ 1565 h 1348"/>
                <a:gd name="T34" fmla="*/ 4537 w 4290"/>
                <a:gd name="T35" fmla="*/ 1539 h 1348"/>
                <a:gd name="T36" fmla="*/ 2261 w 4290"/>
                <a:gd name="T37" fmla="*/ 1514 h 1348"/>
                <a:gd name="T38" fmla="*/ 1996 w 4290"/>
                <a:gd name="T39" fmla="*/ 1552 h 1348"/>
                <a:gd name="T40" fmla="*/ 1983 w 4290"/>
                <a:gd name="T41" fmla="*/ 1605 h 1348"/>
                <a:gd name="T42" fmla="*/ 1932 w 4290"/>
                <a:gd name="T43" fmla="*/ 1618 h 1348"/>
                <a:gd name="T44" fmla="*/ 1666 w 4290"/>
                <a:gd name="T45" fmla="*/ 1605 h 1348"/>
                <a:gd name="T46" fmla="*/ 1072 w 4290"/>
                <a:gd name="T47" fmla="*/ 1526 h 1348"/>
                <a:gd name="T48" fmla="*/ 1047 w 4290"/>
                <a:gd name="T49" fmla="*/ 1487 h 1348"/>
                <a:gd name="T50" fmla="*/ 819 w 4290"/>
                <a:gd name="T51" fmla="*/ 1539 h 1348"/>
                <a:gd name="T52" fmla="*/ 263 w 4290"/>
                <a:gd name="T53" fmla="*/ 1552 h 1348"/>
                <a:gd name="T54" fmla="*/ 149 w 4290"/>
                <a:gd name="T55" fmla="*/ 1526 h 1348"/>
                <a:gd name="T56" fmla="*/ 136 w 4290"/>
                <a:gd name="T57" fmla="*/ 1487 h 1348"/>
                <a:gd name="T58" fmla="*/ 123 w 4290"/>
                <a:gd name="T59" fmla="*/ 1356 h 1348"/>
                <a:gd name="T60" fmla="*/ 61 w 4290"/>
                <a:gd name="T61" fmla="*/ 978 h 1348"/>
                <a:gd name="T62" fmla="*/ 48 w 4290"/>
                <a:gd name="T63" fmla="*/ 196 h 1348"/>
                <a:gd name="T64" fmla="*/ 86 w 4290"/>
                <a:gd name="T65" fmla="*/ 26 h 1348"/>
                <a:gd name="T66" fmla="*/ 123 w 4290"/>
                <a:gd name="T67" fmla="*/ 0 h 1348"/>
                <a:gd name="T68" fmla="*/ 187 w 4290"/>
                <a:gd name="T69" fmla="*/ 26 h 1348"/>
                <a:gd name="T70" fmla="*/ 276 w 4290"/>
                <a:gd name="T71" fmla="*/ 78 h 134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4290" h="1348">
                  <a:moveTo>
                    <a:pt x="237" y="65"/>
                  </a:moveTo>
                  <a:cubicBezTo>
                    <a:pt x="991" y="78"/>
                    <a:pt x="1742" y="61"/>
                    <a:pt x="2497" y="54"/>
                  </a:cubicBezTo>
                  <a:cubicBezTo>
                    <a:pt x="2492" y="52"/>
                    <a:pt x="2429" y="34"/>
                    <a:pt x="2432" y="22"/>
                  </a:cubicBezTo>
                  <a:cubicBezTo>
                    <a:pt x="2436" y="6"/>
                    <a:pt x="2461" y="7"/>
                    <a:pt x="2475" y="0"/>
                  </a:cubicBezTo>
                  <a:cubicBezTo>
                    <a:pt x="2743" y="4"/>
                    <a:pt x="3012" y="3"/>
                    <a:pt x="3280" y="11"/>
                  </a:cubicBezTo>
                  <a:cubicBezTo>
                    <a:pt x="3389" y="14"/>
                    <a:pt x="3606" y="32"/>
                    <a:pt x="3606" y="32"/>
                  </a:cubicBezTo>
                  <a:cubicBezTo>
                    <a:pt x="3771" y="60"/>
                    <a:pt x="3939" y="50"/>
                    <a:pt x="4106" y="65"/>
                  </a:cubicBezTo>
                  <a:cubicBezTo>
                    <a:pt x="4176" y="58"/>
                    <a:pt x="4226" y="54"/>
                    <a:pt x="4290" y="32"/>
                  </a:cubicBezTo>
                  <a:cubicBezTo>
                    <a:pt x="4262" y="77"/>
                    <a:pt x="4221" y="107"/>
                    <a:pt x="4193" y="152"/>
                  </a:cubicBezTo>
                  <a:cubicBezTo>
                    <a:pt x="4174" y="227"/>
                    <a:pt x="4199" y="346"/>
                    <a:pt x="4203" y="413"/>
                  </a:cubicBezTo>
                  <a:cubicBezTo>
                    <a:pt x="4200" y="431"/>
                    <a:pt x="4199" y="450"/>
                    <a:pt x="4193" y="467"/>
                  </a:cubicBezTo>
                  <a:cubicBezTo>
                    <a:pt x="4188" y="479"/>
                    <a:pt x="4172" y="487"/>
                    <a:pt x="4171" y="500"/>
                  </a:cubicBezTo>
                  <a:cubicBezTo>
                    <a:pt x="4165" y="580"/>
                    <a:pt x="4186" y="659"/>
                    <a:pt x="4193" y="739"/>
                  </a:cubicBezTo>
                  <a:cubicBezTo>
                    <a:pt x="4196" y="877"/>
                    <a:pt x="4206" y="1014"/>
                    <a:pt x="4203" y="1152"/>
                  </a:cubicBezTo>
                  <a:cubicBezTo>
                    <a:pt x="4202" y="1200"/>
                    <a:pt x="4208" y="1253"/>
                    <a:pt x="4182" y="1293"/>
                  </a:cubicBezTo>
                  <a:cubicBezTo>
                    <a:pt x="4165" y="1318"/>
                    <a:pt x="4095" y="1315"/>
                    <a:pt x="4095" y="1315"/>
                  </a:cubicBezTo>
                  <a:cubicBezTo>
                    <a:pt x="4019" y="1311"/>
                    <a:pt x="3942" y="1317"/>
                    <a:pt x="3867" y="1304"/>
                  </a:cubicBezTo>
                  <a:cubicBezTo>
                    <a:pt x="3854" y="1302"/>
                    <a:pt x="3912" y="1282"/>
                    <a:pt x="3899" y="1282"/>
                  </a:cubicBezTo>
                  <a:cubicBezTo>
                    <a:pt x="3247" y="1262"/>
                    <a:pt x="2595" y="1269"/>
                    <a:pt x="1943" y="1261"/>
                  </a:cubicBezTo>
                  <a:cubicBezTo>
                    <a:pt x="1844" y="1268"/>
                    <a:pt x="1801" y="1275"/>
                    <a:pt x="1715" y="1293"/>
                  </a:cubicBezTo>
                  <a:cubicBezTo>
                    <a:pt x="1711" y="1308"/>
                    <a:pt x="1715" y="1326"/>
                    <a:pt x="1704" y="1337"/>
                  </a:cubicBezTo>
                  <a:cubicBezTo>
                    <a:pt x="1693" y="1348"/>
                    <a:pt x="1675" y="1348"/>
                    <a:pt x="1660" y="1348"/>
                  </a:cubicBezTo>
                  <a:cubicBezTo>
                    <a:pt x="1584" y="1348"/>
                    <a:pt x="1508" y="1341"/>
                    <a:pt x="1432" y="1337"/>
                  </a:cubicBezTo>
                  <a:cubicBezTo>
                    <a:pt x="1259" y="1318"/>
                    <a:pt x="1096" y="1282"/>
                    <a:pt x="921" y="1271"/>
                  </a:cubicBezTo>
                  <a:cubicBezTo>
                    <a:pt x="914" y="1260"/>
                    <a:pt x="912" y="1242"/>
                    <a:pt x="900" y="1239"/>
                  </a:cubicBezTo>
                  <a:cubicBezTo>
                    <a:pt x="864" y="1229"/>
                    <a:pt x="748" y="1280"/>
                    <a:pt x="704" y="1282"/>
                  </a:cubicBezTo>
                  <a:cubicBezTo>
                    <a:pt x="545" y="1289"/>
                    <a:pt x="385" y="1289"/>
                    <a:pt x="226" y="1293"/>
                  </a:cubicBezTo>
                  <a:cubicBezTo>
                    <a:pt x="193" y="1286"/>
                    <a:pt x="158" y="1286"/>
                    <a:pt x="128" y="1271"/>
                  </a:cubicBezTo>
                  <a:cubicBezTo>
                    <a:pt x="118" y="1266"/>
                    <a:pt x="119" y="1250"/>
                    <a:pt x="117" y="1239"/>
                  </a:cubicBezTo>
                  <a:cubicBezTo>
                    <a:pt x="111" y="1203"/>
                    <a:pt x="111" y="1166"/>
                    <a:pt x="106" y="1130"/>
                  </a:cubicBezTo>
                  <a:cubicBezTo>
                    <a:pt x="91" y="1024"/>
                    <a:pt x="67" y="921"/>
                    <a:pt x="52" y="815"/>
                  </a:cubicBezTo>
                  <a:cubicBezTo>
                    <a:pt x="48" y="598"/>
                    <a:pt x="48" y="380"/>
                    <a:pt x="41" y="163"/>
                  </a:cubicBezTo>
                  <a:cubicBezTo>
                    <a:pt x="39" y="107"/>
                    <a:pt x="0" y="44"/>
                    <a:pt x="74" y="22"/>
                  </a:cubicBezTo>
                  <a:cubicBezTo>
                    <a:pt x="85" y="15"/>
                    <a:pt x="93" y="0"/>
                    <a:pt x="106" y="0"/>
                  </a:cubicBezTo>
                  <a:cubicBezTo>
                    <a:pt x="126" y="0"/>
                    <a:pt x="142" y="15"/>
                    <a:pt x="161" y="22"/>
                  </a:cubicBezTo>
                  <a:cubicBezTo>
                    <a:pt x="235" y="49"/>
                    <a:pt x="215" y="22"/>
                    <a:pt x="237" y="65"/>
                  </a:cubicBezTo>
                  <a:close/>
                </a:path>
              </a:pathLst>
            </a:custGeom>
            <a:solidFill>
              <a:schemeClr val="accent4">
                <a:lumMod val="20000"/>
                <a:lumOff val="80000"/>
              </a:schemeClr>
            </a:solidFill>
            <a:ln>
              <a:noFill/>
              <a:headEnd type="none" w="sm" len="sm"/>
              <a:tailEnd type="none" w="sm" len="sm"/>
            </a:ln>
          </p:spPr>
          <p:style>
            <a:lnRef idx="1">
              <a:schemeClr val="accent6"/>
            </a:lnRef>
            <a:fillRef idx="3">
              <a:schemeClr val="accent6"/>
            </a:fillRef>
            <a:effectRef idx="2">
              <a:schemeClr val="accent6"/>
            </a:effectRef>
            <a:fontRef idx="minor">
              <a:schemeClr val="lt1"/>
            </a:fontRef>
          </p:style>
          <p:txBody>
            <a:bodyPr/>
            <a:lstStyle/>
            <a:p>
              <a:endParaRPr lang="zh-CN" altLang="en-US"/>
            </a:p>
          </p:txBody>
        </p:sp>
        <p:sp>
          <p:nvSpPr>
            <p:cNvPr id="8" name="Text Box 7">
              <a:extLst>
                <a:ext uri="{FF2B5EF4-FFF2-40B4-BE49-F238E27FC236}">
                  <a16:creationId xmlns:a16="http://schemas.microsoft.com/office/drawing/2014/main" id="{FD832C53-48F1-222C-1757-9D27FED9080E}"/>
                </a:ext>
              </a:extLst>
            </p:cNvPr>
            <p:cNvSpPr txBox="1">
              <a:spLocks noChangeArrowheads="1"/>
            </p:cNvSpPr>
            <p:nvPr/>
          </p:nvSpPr>
          <p:spPr bwMode="auto">
            <a:xfrm>
              <a:off x="742" y="528"/>
              <a:ext cx="4490" cy="1088"/>
            </a:xfrm>
            <a:prstGeom prst="rect">
              <a:avLst/>
            </a:prstGeom>
            <a:noFill/>
            <a:ln w="12700" cap="sq">
              <a:noFill/>
              <a:miter lim="800000"/>
              <a:headEnd type="none" w="sm" len="sm"/>
              <a:tailEnd type="none" w="sm" len="sm"/>
            </a:ln>
          </p:spPr>
          <p:txBody>
            <a:bodyPr wrap="square">
              <a:spAutoFit/>
            </a:bodyPr>
            <a:lstStyle/>
            <a:p>
              <a:pPr algn="just">
                <a:lnSpc>
                  <a:spcPct val="85000"/>
                </a:lnSpc>
              </a:pPr>
              <a:r>
                <a:rPr lang="zh-CN" altLang="en-US" sz="2500" dirty="0">
                  <a:solidFill>
                    <a:srgbClr val="074EA2"/>
                  </a:solidFill>
                  <a:latin typeface="幼圆" pitchFamily="49" charset="-122"/>
                  <a:ea typeface="幼圆" pitchFamily="49" charset="-122"/>
                </a:rPr>
                <a:t>       已知有长度为</a:t>
              </a:r>
              <a:r>
                <a:rPr lang="en-US" altLang="zh-CN" sz="2500" dirty="0">
                  <a:solidFill>
                    <a:srgbClr val="074EA2"/>
                  </a:solidFill>
                  <a:ea typeface="幼圆" pitchFamily="49" charset="-122"/>
                </a:rPr>
                <a:t>M</a:t>
              </a:r>
              <a:r>
                <a:rPr lang="zh-CN" altLang="en-US" sz="2500" dirty="0">
                  <a:solidFill>
                    <a:srgbClr val="074EA2"/>
                  </a:solidFill>
                  <a:ea typeface="幼圆" pitchFamily="49" charset="-122"/>
                </a:rPr>
                <a:t>的</a:t>
              </a:r>
              <a:r>
                <a:rPr lang="zh-CN" altLang="en-US" sz="2500" dirty="0">
                  <a:solidFill>
                    <a:srgbClr val="074EA2"/>
                  </a:solidFill>
                  <a:latin typeface="幼圆" pitchFamily="49" charset="-122"/>
                  <a:ea typeface="幼圆" pitchFamily="49" charset="-122"/>
                </a:rPr>
                <a:t>散列表</a:t>
              </a:r>
              <a:r>
                <a:rPr lang="en-US" altLang="zh-CN" sz="2500" dirty="0">
                  <a:solidFill>
                    <a:srgbClr val="074EA2"/>
                  </a:solidFill>
                  <a:ea typeface="幼圆" pitchFamily="49" charset="-122"/>
                </a:rPr>
                <a:t>HT</a:t>
              </a:r>
              <a:r>
                <a:rPr lang="en-US" altLang="zh-CN" sz="2500" dirty="0">
                  <a:solidFill>
                    <a:srgbClr val="074EA2"/>
                  </a:solidFill>
                  <a:latin typeface="幼圆" pitchFamily="49" charset="-122"/>
                  <a:ea typeface="幼圆" pitchFamily="49" charset="-122"/>
                </a:rPr>
                <a:t>[</a:t>
              </a:r>
              <a:r>
                <a:rPr lang="en-US" altLang="zh-CN" sz="2500" dirty="0">
                  <a:solidFill>
                    <a:srgbClr val="074EA2"/>
                  </a:solidFill>
                  <a:ea typeface="幼圆" pitchFamily="49" charset="-122"/>
                </a:rPr>
                <a:t>0</a:t>
              </a:r>
              <a:r>
                <a:rPr lang="en-US" altLang="zh-CN" sz="2500" dirty="0">
                  <a:solidFill>
                    <a:srgbClr val="074EA2"/>
                  </a:solidFill>
                </a:rPr>
                <a:t>..</a:t>
              </a:r>
              <a:r>
                <a:rPr lang="en-US" altLang="zh-CN" sz="2500" dirty="0">
                  <a:solidFill>
                    <a:srgbClr val="074EA2"/>
                  </a:solidFill>
                  <a:ea typeface="幼圆" pitchFamily="49" charset="-122"/>
                </a:rPr>
                <a:t>M</a:t>
              </a:r>
              <a:r>
                <a:rPr lang="en-US" altLang="zh-CN" sz="2500" dirty="0">
                  <a:solidFill>
                    <a:srgbClr val="074EA2"/>
                  </a:solidFill>
                  <a:cs typeface="Times New Roman" pitchFamily="18" charset="0"/>
                </a:rPr>
                <a:t>–</a:t>
              </a:r>
              <a:r>
                <a:rPr lang="en-US" altLang="zh-CN" sz="2500" dirty="0">
                  <a:solidFill>
                    <a:srgbClr val="074EA2"/>
                  </a:solidFill>
                  <a:ea typeface="幼圆" pitchFamily="49" charset="-122"/>
                </a:rPr>
                <a:t>1]</a:t>
              </a:r>
              <a:r>
                <a:rPr lang="zh-CN" altLang="en-US" sz="2500" dirty="0">
                  <a:solidFill>
                    <a:srgbClr val="074EA2"/>
                  </a:solidFill>
                  <a:latin typeface="幼圆" pitchFamily="49" charset="-122"/>
                  <a:ea typeface="幼圆" pitchFamily="49" charset="-122"/>
                </a:rPr>
                <a:t>，散列函数为</a:t>
              </a:r>
              <a:r>
                <a:rPr lang="en-US" altLang="zh-CN" sz="2500" dirty="0">
                  <a:solidFill>
                    <a:srgbClr val="074EA2"/>
                  </a:solidFill>
                  <a:ea typeface="幼圆" pitchFamily="49" charset="-122"/>
                </a:rPr>
                <a:t>H(k)</a:t>
              </a:r>
              <a:r>
                <a:rPr lang="zh-CN" altLang="en-US" sz="2500" dirty="0">
                  <a:solidFill>
                    <a:srgbClr val="074EA2"/>
                  </a:solidFill>
                  <a:latin typeface="幼圆" pitchFamily="49" charset="-122"/>
                  <a:ea typeface="幼圆" pitchFamily="49" charset="-122"/>
                </a:rPr>
                <a:t>，并且采用线性探测再散列方法处理冲突。请写出在该散列表中查找关键字值为</a:t>
              </a:r>
              <a:r>
                <a:rPr lang="en-US" altLang="zh-CN" sz="2500" dirty="0">
                  <a:solidFill>
                    <a:srgbClr val="074EA2"/>
                  </a:solidFill>
                  <a:ea typeface="幼圆" pitchFamily="49" charset="-122"/>
                </a:rPr>
                <a:t>key</a:t>
              </a:r>
              <a:r>
                <a:rPr lang="zh-CN" altLang="en-US" sz="2500" dirty="0">
                  <a:solidFill>
                    <a:srgbClr val="074EA2"/>
                  </a:solidFill>
                  <a:latin typeface="幼圆" pitchFamily="49" charset="-122"/>
                  <a:ea typeface="幼圆" pitchFamily="49" charset="-122"/>
                </a:rPr>
                <a:t>的元素存在与否的算法。若存在</a:t>
              </a:r>
              <a:r>
                <a:rPr lang="en-US" altLang="zh-CN" sz="2500" dirty="0">
                  <a:solidFill>
                    <a:srgbClr val="074EA2"/>
                  </a:solidFill>
                  <a:latin typeface="幼圆" pitchFamily="49" charset="-122"/>
                  <a:ea typeface="幼圆" pitchFamily="49" charset="-122"/>
                </a:rPr>
                <a:t>,</a:t>
              </a:r>
              <a:r>
                <a:rPr lang="zh-CN" altLang="en-US" sz="2500" dirty="0">
                  <a:solidFill>
                    <a:srgbClr val="074EA2"/>
                  </a:solidFill>
                  <a:latin typeface="幼圆" pitchFamily="49" charset="-122"/>
                  <a:ea typeface="幼圆" pitchFamily="49" charset="-122"/>
                </a:rPr>
                <a:t>则给出它在表中的位置，否则，给出相应信息</a:t>
              </a:r>
              <a:r>
                <a:rPr lang="zh-CN" altLang="en-US" sz="2500" dirty="0">
                  <a:solidFill>
                    <a:srgbClr val="074EA2"/>
                  </a:solidFill>
                  <a:latin typeface="幼圆" pitchFamily="49" charset="-122"/>
                  <a:ea typeface="幼圆" pitchFamily="49" charset="-122"/>
                  <a:sym typeface="Symbol" pitchFamily="18" charset="2"/>
                </a:rPr>
                <a:t>。</a:t>
              </a:r>
            </a:p>
          </p:txBody>
        </p:sp>
      </p:grpSp>
      <p:grpSp>
        <p:nvGrpSpPr>
          <p:cNvPr id="9" name="Group 13">
            <a:extLst>
              <a:ext uri="{FF2B5EF4-FFF2-40B4-BE49-F238E27FC236}">
                <a16:creationId xmlns:a16="http://schemas.microsoft.com/office/drawing/2014/main" id="{42258A13-7BC4-2BEF-9458-6B83FA08C31B}"/>
              </a:ext>
            </a:extLst>
          </p:cNvPr>
          <p:cNvGrpSpPr>
            <a:grpSpLocks/>
          </p:cNvGrpSpPr>
          <p:nvPr/>
        </p:nvGrpSpPr>
        <p:grpSpPr bwMode="auto">
          <a:xfrm rot="-586283">
            <a:off x="152400" y="-117475"/>
            <a:ext cx="1622425" cy="1409700"/>
            <a:chOff x="181" y="-81"/>
            <a:chExt cx="1022" cy="888"/>
          </a:xfrm>
        </p:grpSpPr>
        <p:sp>
          <p:nvSpPr>
            <p:cNvPr id="10" name="AutoShape 10">
              <a:extLst>
                <a:ext uri="{FF2B5EF4-FFF2-40B4-BE49-F238E27FC236}">
                  <a16:creationId xmlns:a16="http://schemas.microsoft.com/office/drawing/2014/main" id="{B122B8AC-8A67-5DE1-3B61-BF7E4B31E7BB}"/>
                </a:ext>
              </a:extLst>
            </p:cNvPr>
            <p:cNvSpPr>
              <a:spLocks noChangeArrowheads="1"/>
            </p:cNvSpPr>
            <p:nvPr/>
          </p:nvSpPr>
          <p:spPr bwMode="auto">
            <a:xfrm rot="420471">
              <a:off x="181" y="-81"/>
              <a:ext cx="1022" cy="888"/>
            </a:xfrm>
            <a:prstGeom prst="irregularSeal2">
              <a:avLst/>
            </a:prstGeom>
            <a:ln>
              <a:headEnd type="none" w="sm" len="sm"/>
              <a:tailEnd type="none" w="sm" len="sm"/>
            </a:ln>
          </p:spPr>
          <p:style>
            <a:lnRef idx="1">
              <a:schemeClr val="accent5"/>
            </a:lnRef>
            <a:fillRef idx="3">
              <a:schemeClr val="accent5"/>
            </a:fillRef>
            <a:effectRef idx="2">
              <a:schemeClr val="accent5"/>
            </a:effectRef>
            <a:fontRef idx="minor">
              <a:schemeClr val="lt1"/>
            </a:fontRef>
          </p:style>
          <p:txBody>
            <a:bodyPr wrap="none" anchor="ctr"/>
            <a:lstStyle/>
            <a:p>
              <a:endParaRPr lang="zh-CN" altLang="en-US">
                <a:solidFill>
                  <a:srgbClr val="FFFFCC"/>
                </a:solidFill>
              </a:endParaRPr>
            </a:p>
          </p:txBody>
        </p:sp>
        <p:sp>
          <p:nvSpPr>
            <p:cNvPr id="11" name="Text Box 11">
              <a:extLst>
                <a:ext uri="{FF2B5EF4-FFF2-40B4-BE49-F238E27FC236}">
                  <a16:creationId xmlns:a16="http://schemas.microsoft.com/office/drawing/2014/main" id="{EDE5C397-0478-9E85-2732-62FCD0CE61B2}"/>
                </a:ext>
              </a:extLst>
            </p:cNvPr>
            <p:cNvSpPr txBox="1">
              <a:spLocks noChangeArrowheads="1"/>
            </p:cNvSpPr>
            <p:nvPr/>
          </p:nvSpPr>
          <p:spPr bwMode="auto">
            <a:xfrm rot="-565085">
              <a:off x="253" y="101"/>
              <a:ext cx="847" cy="500"/>
            </a:xfrm>
            <a:prstGeom prst="rect">
              <a:avLst/>
            </a:prstGeom>
            <a:noFill/>
            <a:ln w="12700" cap="sq">
              <a:noFill/>
              <a:miter lim="800000"/>
              <a:headEnd type="none" w="sm" len="sm"/>
              <a:tailEnd type="none" w="sm" len="sm"/>
            </a:ln>
            <a:effectLst/>
          </p:spPr>
          <p:txBody>
            <a:bodyPr>
              <a:spAutoFit/>
            </a:bodyPr>
            <a:lstStyle/>
            <a:p>
              <a:r>
                <a:rPr lang="zh-CN" altLang="en-US" sz="4600" i="1" dirty="0">
                  <a:solidFill>
                    <a:srgbClr val="FFFFFF"/>
                  </a:solidFill>
                  <a:latin typeface="黑体" pitchFamily="49" charset="-122"/>
                  <a:ea typeface="黑体" pitchFamily="49" charset="-122"/>
                </a:rPr>
                <a:t>例</a:t>
              </a:r>
              <a:r>
                <a:rPr lang="en-US" altLang="zh-CN" sz="4600" i="1" dirty="0">
                  <a:solidFill>
                    <a:srgbClr val="FFFFFF"/>
                  </a:solidFill>
                  <a:latin typeface="黑体" pitchFamily="49" charset="-122"/>
                  <a:ea typeface="黑体" pitchFamily="49" charset="-122"/>
                </a:rPr>
                <a:t>4</a:t>
              </a:r>
            </a:p>
          </p:txBody>
        </p:sp>
      </p:grpSp>
      <p:sp>
        <p:nvSpPr>
          <p:cNvPr id="12" name="Text Box 14">
            <a:extLst>
              <a:ext uri="{FF2B5EF4-FFF2-40B4-BE49-F238E27FC236}">
                <a16:creationId xmlns:a16="http://schemas.microsoft.com/office/drawing/2014/main" id="{9933D704-9168-75C4-E99D-F8075E9CDCAB}"/>
              </a:ext>
            </a:extLst>
          </p:cNvPr>
          <p:cNvSpPr txBox="1">
            <a:spLocks noChangeArrowheads="1"/>
          </p:cNvSpPr>
          <p:nvPr/>
        </p:nvSpPr>
        <p:spPr bwMode="auto">
          <a:xfrm rot="671373">
            <a:off x="7285226" y="67933"/>
            <a:ext cx="1965325" cy="701675"/>
          </a:xfrm>
          <a:prstGeom prst="rect">
            <a:avLst/>
          </a:prstGeom>
          <a:noFill/>
          <a:ln w="12700" cap="sq">
            <a:noFill/>
            <a:miter lim="800000"/>
            <a:headEnd type="none" w="sm" len="sm"/>
            <a:tailEnd type="none" w="sm" len="sm"/>
          </a:ln>
          <a:effectLst/>
        </p:spPr>
        <p:txBody>
          <a:bodyPr>
            <a:spAutoFit/>
          </a:bodyPr>
          <a:lstStyle/>
          <a:p>
            <a:r>
              <a:rPr lang="zh-CN" altLang="en-US" sz="4000" i="1" dirty="0">
                <a:solidFill>
                  <a:srgbClr val="7030A0"/>
                </a:solidFill>
                <a:ea typeface="黑体" pitchFamily="49" charset="-122"/>
              </a:rPr>
              <a:t>查找</a:t>
            </a:r>
          </a:p>
        </p:txBody>
      </p:sp>
      <p:grpSp>
        <p:nvGrpSpPr>
          <p:cNvPr id="13" name="Group 79">
            <a:extLst>
              <a:ext uri="{FF2B5EF4-FFF2-40B4-BE49-F238E27FC236}">
                <a16:creationId xmlns:a16="http://schemas.microsoft.com/office/drawing/2014/main" id="{84B73995-8057-5272-D9F9-994426B13F6E}"/>
              </a:ext>
            </a:extLst>
          </p:cNvPr>
          <p:cNvGrpSpPr>
            <a:grpSpLocks/>
          </p:cNvGrpSpPr>
          <p:nvPr/>
        </p:nvGrpSpPr>
        <p:grpSpPr bwMode="auto">
          <a:xfrm>
            <a:off x="768734" y="2708743"/>
            <a:ext cx="1066800" cy="898525"/>
            <a:chOff x="278" y="2064"/>
            <a:chExt cx="672" cy="566"/>
          </a:xfrm>
        </p:grpSpPr>
        <p:sp>
          <p:nvSpPr>
            <p:cNvPr id="14" name="Freeform 17">
              <a:extLst>
                <a:ext uri="{FF2B5EF4-FFF2-40B4-BE49-F238E27FC236}">
                  <a16:creationId xmlns:a16="http://schemas.microsoft.com/office/drawing/2014/main" id="{B20D0E02-E04B-2B94-B72C-2BF1102D5F3C}"/>
                </a:ext>
              </a:extLst>
            </p:cNvPr>
            <p:cNvSpPr>
              <a:spLocks/>
            </p:cNvSpPr>
            <p:nvPr/>
          </p:nvSpPr>
          <p:spPr bwMode="auto">
            <a:xfrm>
              <a:off x="288" y="2064"/>
              <a:ext cx="576" cy="524"/>
            </a:xfrm>
            <a:custGeom>
              <a:avLst/>
              <a:gdLst>
                <a:gd name="T0" fmla="*/ 66 w 494"/>
                <a:gd name="T1" fmla="*/ 116 h 441"/>
                <a:gd name="T2" fmla="*/ 1 w 494"/>
                <a:gd name="T3" fmla="*/ 393 h 441"/>
                <a:gd name="T4" fmla="*/ 15 w 494"/>
                <a:gd name="T5" fmla="*/ 511 h 441"/>
                <a:gd name="T6" fmla="*/ 54 w 494"/>
                <a:gd name="T7" fmla="*/ 524 h 441"/>
                <a:gd name="T8" fmla="*/ 505 w 494"/>
                <a:gd name="T9" fmla="*/ 511 h 441"/>
                <a:gd name="T10" fmla="*/ 570 w 494"/>
                <a:gd name="T11" fmla="*/ 379 h 441"/>
                <a:gd name="T12" fmla="*/ 557 w 494"/>
                <a:gd name="T13" fmla="*/ 195 h 441"/>
                <a:gd name="T14" fmla="*/ 505 w 494"/>
                <a:gd name="T15" fmla="*/ 169 h 441"/>
                <a:gd name="T16" fmla="*/ 492 w 494"/>
                <a:gd name="T17" fmla="*/ 116 h 441"/>
                <a:gd name="T18" fmla="*/ 351 w 494"/>
                <a:gd name="T19" fmla="*/ 77 h 441"/>
                <a:gd name="T20" fmla="*/ 66 w 494"/>
                <a:gd name="T21" fmla="*/ 116 h 44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494" h="441">
                  <a:moveTo>
                    <a:pt x="57" y="98"/>
                  </a:moveTo>
                  <a:cubicBezTo>
                    <a:pt x="30" y="178"/>
                    <a:pt x="14" y="247"/>
                    <a:pt x="1" y="331"/>
                  </a:cubicBezTo>
                  <a:cubicBezTo>
                    <a:pt x="5" y="364"/>
                    <a:pt x="0" y="399"/>
                    <a:pt x="13" y="430"/>
                  </a:cubicBezTo>
                  <a:cubicBezTo>
                    <a:pt x="17" y="441"/>
                    <a:pt x="34" y="441"/>
                    <a:pt x="46" y="441"/>
                  </a:cubicBezTo>
                  <a:cubicBezTo>
                    <a:pt x="175" y="441"/>
                    <a:pt x="304" y="434"/>
                    <a:pt x="433" y="430"/>
                  </a:cubicBezTo>
                  <a:cubicBezTo>
                    <a:pt x="467" y="397"/>
                    <a:pt x="478" y="365"/>
                    <a:pt x="489" y="319"/>
                  </a:cubicBezTo>
                  <a:cubicBezTo>
                    <a:pt x="485" y="267"/>
                    <a:pt x="494" y="213"/>
                    <a:pt x="478" y="164"/>
                  </a:cubicBezTo>
                  <a:cubicBezTo>
                    <a:pt x="473" y="148"/>
                    <a:pt x="444" y="155"/>
                    <a:pt x="433" y="142"/>
                  </a:cubicBezTo>
                  <a:cubicBezTo>
                    <a:pt x="423" y="130"/>
                    <a:pt x="430" y="111"/>
                    <a:pt x="422" y="98"/>
                  </a:cubicBezTo>
                  <a:cubicBezTo>
                    <a:pt x="399" y="64"/>
                    <a:pt x="324" y="68"/>
                    <a:pt x="301" y="65"/>
                  </a:cubicBezTo>
                  <a:cubicBezTo>
                    <a:pt x="38" y="76"/>
                    <a:pt x="8" y="0"/>
                    <a:pt x="57" y="98"/>
                  </a:cubicBezTo>
                  <a:close/>
                </a:path>
              </a:pathLst>
            </a:custGeom>
            <a:ln>
              <a:headEnd type="none" w="sm" len="sm"/>
              <a:tailEnd type="none" w="sm" len="sm"/>
            </a:ln>
          </p:spPr>
          <p:style>
            <a:lnRef idx="1">
              <a:schemeClr val="accent5"/>
            </a:lnRef>
            <a:fillRef idx="3">
              <a:schemeClr val="accent5"/>
            </a:fillRef>
            <a:effectRef idx="2">
              <a:schemeClr val="accent5"/>
            </a:effectRef>
            <a:fontRef idx="minor">
              <a:schemeClr val="lt1"/>
            </a:fontRef>
          </p:style>
          <p:txBody>
            <a:bodyPr/>
            <a:lstStyle/>
            <a:p>
              <a:endParaRPr lang="zh-CN" altLang="en-US"/>
            </a:p>
          </p:txBody>
        </p:sp>
        <p:sp>
          <p:nvSpPr>
            <p:cNvPr id="15" name="Text Box 18">
              <a:extLst>
                <a:ext uri="{FF2B5EF4-FFF2-40B4-BE49-F238E27FC236}">
                  <a16:creationId xmlns:a16="http://schemas.microsoft.com/office/drawing/2014/main" id="{E3B437C6-6FEB-F4B8-4777-11D893FEDF18}"/>
                </a:ext>
              </a:extLst>
            </p:cNvPr>
            <p:cNvSpPr txBox="1">
              <a:spLocks noChangeArrowheads="1"/>
            </p:cNvSpPr>
            <p:nvPr/>
          </p:nvSpPr>
          <p:spPr bwMode="auto">
            <a:xfrm>
              <a:off x="278" y="2073"/>
              <a:ext cx="672" cy="557"/>
            </a:xfrm>
            <a:prstGeom prst="rect">
              <a:avLst/>
            </a:prstGeom>
            <a:noFill/>
            <a:ln w="12700" cap="sq">
              <a:noFill/>
              <a:miter lim="800000"/>
              <a:headEnd type="none" w="sm" len="sm"/>
              <a:tailEnd type="none" w="sm" len="sm"/>
            </a:ln>
            <a:effectLst/>
          </p:spPr>
          <p:txBody>
            <a:bodyPr>
              <a:spAutoFit/>
            </a:bodyPr>
            <a:lstStyle/>
            <a:p>
              <a:r>
                <a:rPr lang="zh-CN" altLang="en-US" sz="5200" dirty="0">
                  <a:solidFill>
                    <a:srgbClr val="FFFFFF"/>
                  </a:solidFill>
                  <a:ea typeface="华文新魏" pitchFamily="2" charset="-122"/>
                </a:rPr>
                <a:t>例</a:t>
              </a:r>
            </a:p>
          </p:txBody>
        </p:sp>
      </p:grpSp>
      <p:grpSp>
        <p:nvGrpSpPr>
          <p:cNvPr id="16" name="Group 23">
            <a:extLst>
              <a:ext uri="{FF2B5EF4-FFF2-40B4-BE49-F238E27FC236}">
                <a16:creationId xmlns:a16="http://schemas.microsoft.com/office/drawing/2014/main" id="{DD5248F7-98D1-13C1-A86B-C8BC9C163CBB}"/>
              </a:ext>
            </a:extLst>
          </p:cNvPr>
          <p:cNvGrpSpPr>
            <a:grpSpLocks/>
          </p:cNvGrpSpPr>
          <p:nvPr/>
        </p:nvGrpSpPr>
        <p:grpSpPr bwMode="auto">
          <a:xfrm>
            <a:off x="2765371" y="2708743"/>
            <a:ext cx="3856038" cy="755650"/>
            <a:chOff x="1632" y="2027"/>
            <a:chExt cx="2429" cy="476"/>
          </a:xfrm>
        </p:grpSpPr>
        <p:sp>
          <p:nvSpPr>
            <p:cNvPr id="17" name="Freeform 21">
              <a:extLst>
                <a:ext uri="{FF2B5EF4-FFF2-40B4-BE49-F238E27FC236}">
                  <a16:creationId xmlns:a16="http://schemas.microsoft.com/office/drawing/2014/main" id="{7B6D6715-1CA1-C226-4AC1-1E302FF66516}"/>
                </a:ext>
              </a:extLst>
            </p:cNvPr>
            <p:cNvSpPr>
              <a:spLocks/>
            </p:cNvSpPr>
            <p:nvPr/>
          </p:nvSpPr>
          <p:spPr bwMode="auto">
            <a:xfrm>
              <a:off x="1632" y="2027"/>
              <a:ext cx="2400" cy="476"/>
            </a:xfrm>
            <a:custGeom>
              <a:avLst/>
              <a:gdLst>
                <a:gd name="T0" fmla="*/ 151 w 2313"/>
                <a:gd name="T1" fmla="*/ 54 h 476"/>
                <a:gd name="T2" fmla="*/ 230 w 2313"/>
                <a:gd name="T3" fmla="*/ 21 h 476"/>
                <a:gd name="T4" fmla="*/ 309 w 2313"/>
                <a:gd name="T5" fmla="*/ 0 h 476"/>
                <a:gd name="T6" fmla="*/ 1087 w 2313"/>
                <a:gd name="T7" fmla="*/ 21 h 476"/>
                <a:gd name="T8" fmla="*/ 1843 w 2313"/>
                <a:gd name="T9" fmla="*/ 76 h 476"/>
                <a:gd name="T10" fmla="*/ 2250 w 2313"/>
                <a:gd name="T11" fmla="*/ 43 h 476"/>
                <a:gd name="T12" fmla="*/ 2271 w 2313"/>
                <a:gd name="T13" fmla="*/ 76 h 476"/>
                <a:gd name="T14" fmla="*/ 2283 w 2313"/>
                <a:gd name="T15" fmla="*/ 108 h 476"/>
                <a:gd name="T16" fmla="*/ 2373 w 2313"/>
                <a:gd name="T17" fmla="*/ 130 h 476"/>
                <a:gd name="T18" fmla="*/ 2340 w 2313"/>
                <a:gd name="T19" fmla="*/ 391 h 476"/>
                <a:gd name="T20" fmla="*/ 2227 w 2313"/>
                <a:gd name="T21" fmla="*/ 423 h 476"/>
                <a:gd name="T22" fmla="*/ 1685 w 2313"/>
                <a:gd name="T23" fmla="*/ 434 h 476"/>
                <a:gd name="T24" fmla="*/ 1471 w 2313"/>
                <a:gd name="T25" fmla="*/ 467 h 476"/>
                <a:gd name="T26" fmla="*/ 242 w 2313"/>
                <a:gd name="T27" fmla="*/ 456 h 476"/>
                <a:gd name="T28" fmla="*/ 61 w 2313"/>
                <a:gd name="T29" fmla="*/ 358 h 476"/>
                <a:gd name="T30" fmla="*/ 95 w 2313"/>
                <a:gd name="T31" fmla="*/ 130 h 476"/>
                <a:gd name="T32" fmla="*/ 151 w 2313"/>
                <a:gd name="T33" fmla="*/ 54 h 47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313" h="476">
                  <a:moveTo>
                    <a:pt x="146" y="54"/>
                  </a:moveTo>
                  <a:cubicBezTo>
                    <a:pt x="283" y="20"/>
                    <a:pt x="108" y="69"/>
                    <a:pt x="222" y="21"/>
                  </a:cubicBezTo>
                  <a:cubicBezTo>
                    <a:pt x="246" y="11"/>
                    <a:pt x="273" y="9"/>
                    <a:pt x="298" y="0"/>
                  </a:cubicBezTo>
                  <a:cubicBezTo>
                    <a:pt x="549" y="13"/>
                    <a:pt x="797" y="4"/>
                    <a:pt x="1048" y="21"/>
                  </a:cubicBezTo>
                  <a:cubicBezTo>
                    <a:pt x="1385" y="88"/>
                    <a:pt x="1103" y="63"/>
                    <a:pt x="1776" y="76"/>
                  </a:cubicBezTo>
                  <a:cubicBezTo>
                    <a:pt x="1908" y="91"/>
                    <a:pt x="2039" y="75"/>
                    <a:pt x="2168" y="43"/>
                  </a:cubicBezTo>
                  <a:cubicBezTo>
                    <a:pt x="2175" y="54"/>
                    <a:pt x="2183" y="64"/>
                    <a:pt x="2189" y="76"/>
                  </a:cubicBezTo>
                  <a:cubicBezTo>
                    <a:pt x="2194" y="86"/>
                    <a:pt x="2192" y="100"/>
                    <a:pt x="2200" y="108"/>
                  </a:cubicBezTo>
                  <a:cubicBezTo>
                    <a:pt x="2221" y="129"/>
                    <a:pt x="2258" y="124"/>
                    <a:pt x="2287" y="130"/>
                  </a:cubicBezTo>
                  <a:cubicBezTo>
                    <a:pt x="2303" y="177"/>
                    <a:pt x="2313" y="354"/>
                    <a:pt x="2255" y="391"/>
                  </a:cubicBezTo>
                  <a:cubicBezTo>
                    <a:pt x="2249" y="395"/>
                    <a:pt x="2165" y="422"/>
                    <a:pt x="2146" y="423"/>
                  </a:cubicBezTo>
                  <a:cubicBezTo>
                    <a:pt x="1972" y="429"/>
                    <a:pt x="1798" y="430"/>
                    <a:pt x="1624" y="434"/>
                  </a:cubicBezTo>
                  <a:cubicBezTo>
                    <a:pt x="1555" y="448"/>
                    <a:pt x="1484" y="444"/>
                    <a:pt x="1418" y="467"/>
                  </a:cubicBezTo>
                  <a:cubicBezTo>
                    <a:pt x="1023" y="457"/>
                    <a:pt x="628" y="476"/>
                    <a:pt x="233" y="456"/>
                  </a:cubicBezTo>
                  <a:cubicBezTo>
                    <a:pt x="162" y="438"/>
                    <a:pt x="111" y="410"/>
                    <a:pt x="59" y="358"/>
                  </a:cubicBezTo>
                  <a:cubicBezTo>
                    <a:pt x="39" y="281"/>
                    <a:pt x="0" y="161"/>
                    <a:pt x="92" y="130"/>
                  </a:cubicBezTo>
                  <a:cubicBezTo>
                    <a:pt x="105" y="50"/>
                    <a:pt x="82" y="70"/>
                    <a:pt x="146" y="54"/>
                  </a:cubicBezTo>
                  <a:close/>
                </a:path>
              </a:pathLst>
            </a:custGeom>
            <a:ln>
              <a:headEnd type="none" w="sm" len="sm"/>
              <a:tailEnd type="none" w="sm" len="sm"/>
            </a:ln>
          </p:spPr>
          <p:style>
            <a:lnRef idx="1">
              <a:schemeClr val="accent5"/>
            </a:lnRef>
            <a:fillRef idx="3">
              <a:schemeClr val="accent5"/>
            </a:fillRef>
            <a:effectRef idx="2">
              <a:schemeClr val="accent5"/>
            </a:effectRef>
            <a:fontRef idx="minor">
              <a:schemeClr val="lt1"/>
            </a:fontRef>
          </p:style>
          <p:txBody>
            <a:bodyPr/>
            <a:lstStyle/>
            <a:p>
              <a:endParaRPr lang="zh-CN" altLang="en-US"/>
            </a:p>
          </p:txBody>
        </p:sp>
        <p:sp>
          <p:nvSpPr>
            <p:cNvPr id="18" name="Rectangle 22">
              <a:extLst>
                <a:ext uri="{FF2B5EF4-FFF2-40B4-BE49-F238E27FC236}">
                  <a16:creationId xmlns:a16="http://schemas.microsoft.com/office/drawing/2014/main" id="{21BD37CD-597C-8613-598F-6C5DB17191CA}"/>
                </a:ext>
              </a:extLst>
            </p:cNvPr>
            <p:cNvSpPr>
              <a:spLocks noChangeArrowheads="1"/>
            </p:cNvSpPr>
            <p:nvPr/>
          </p:nvSpPr>
          <p:spPr bwMode="auto">
            <a:xfrm>
              <a:off x="1838" y="2088"/>
              <a:ext cx="2223" cy="336"/>
            </a:xfrm>
            <a:prstGeom prst="rect">
              <a:avLst/>
            </a:prstGeom>
            <a:noFill/>
            <a:ln w="12700" cap="sq">
              <a:noFill/>
              <a:miter lim="800000"/>
              <a:headEnd type="none" w="sm" len="sm"/>
              <a:tailEnd type="none" w="sm" len="sm"/>
            </a:ln>
            <a:effectLst/>
          </p:spPr>
          <p:txBody>
            <a:bodyPr>
              <a:spAutoFit/>
            </a:bodyPr>
            <a:lstStyle/>
            <a:p>
              <a:r>
                <a:rPr lang="en-US" altLang="zh-CN" sz="2900" dirty="0">
                  <a:solidFill>
                    <a:srgbClr val="FFFF00"/>
                  </a:solidFill>
                </a:rPr>
                <a:t>H(k)=k  MOD  13</a:t>
              </a:r>
            </a:p>
          </p:txBody>
        </p:sp>
      </p:grpSp>
      <p:grpSp>
        <p:nvGrpSpPr>
          <p:cNvPr id="19" name="Group 27">
            <a:extLst>
              <a:ext uri="{FF2B5EF4-FFF2-40B4-BE49-F238E27FC236}">
                <a16:creationId xmlns:a16="http://schemas.microsoft.com/office/drawing/2014/main" id="{97964602-6197-52F6-C34A-FC3A386C9327}"/>
              </a:ext>
            </a:extLst>
          </p:cNvPr>
          <p:cNvGrpSpPr>
            <a:grpSpLocks/>
          </p:cNvGrpSpPr>
          <p:nvPr/>
        </p:nvGrpSpPr>
        <p:grpSpPr bwMode="auto">
          <a:xfrm>
            <a:off x="1896268" y="3727322"/>
            <a:ext cx="6126163" cy="685800"/>
            <a:chOff x="1248" y="2592"/>
            <a:chExt cx="3859" cy="432"/>
          </a:xfrm>
        </p:grpSpPr>
        <p:sp>
          <p:nvSpPr>
            <p:cNvPr id="20" name="Rectangle 25">
              <a:extLst>
                <a:ext uri="{FF2B5EF4-FFF2-40B4-BE49-F238E27FC236}">
                  <a16:creationId xmlns:a16="http://schemas.microsoft.com/office/drawing/2014/main" id="{58268EB8-D5FA-97B9-759F-4452D6BC10C5}"/>
                </a:ext>
              </a:extLst>
            </p:cNvPr>
            <p:cNvSpPr>
              <a:spLocks noChangeArrowheads="1"/>
            </p:cNvSpPr>
            <p:nvPr/>
          </p:nvSpPr>
          <p:spPr bwMode="auto">
            <a:xfrm>
              <a:off x="1248" y="2592"/>
              <a:ext cx="3859" cy="432"/>
            </a:xfrm>
            <a:prstGeom prst="rect">
              <a:avLst/>
            </a:prstGeom>
            <a:ln>
              <a:headEnd type="none" w="sm" len="sm"/>
              <a:tailEnd type="none" w="sm" len="sm"/>
            </a:ln>
          </p:spPr>
          <p:style>
            <a:lnRef idx="1">
              <a:schemeClr val="accent6"/>
            </a:lnRef>
            <a:fillRef idx="3">
              <a:schemeClr val="accent6"/>
            </a:fillRef>
            <a:effectRef idx="2">
              <a:schemeClr val="accent6"/>
            </a:effectRef>
            <a:fontRef idx="minor">
              <a:schemeClr val="lt1"/>
            </a:fontRef>
          </p:style>
          <p:txBody>
            <a:bodyPr wrap="none" anchor="ctr"/>
            <a:lstStyle/>
            <a:p>
              <a:endParaRPr lang="zh-CN" altLang="en-US">
                <a:solidFill>
                  <a:srgbClr val="FFFFCC"/>
                </a:solidFill>
              </a:endParaRPr>
            </a:p>
          </p:txBody>
        </p:sp>
        <p:sp>
          <p:nvSpPr>
            <p:cNvPr id="21" name="Rectangle 26">
              <a:extLst>
                <a:ext uri="{FF2B5EF4-FFF2-40B4-BE49-F238E27FC236}">
                  <a16:creationId xmlns:a16="http://schemas.microsoft.com/office/drawing/2014/main" id="{5D8C2021-E46C-79EA-0719-720E6552D4FB}"/>
                </a:ext>
              </a:extLst>
            </p:cNvPr>
            <p:cNvSpPr>
              <a:spLocks noChangeArrowheads="1"/>
            </p:cNvSpPr>
            <p:nvPr/>
          </p:nvSpPr>
          <p:spPr bwMode="auto">
            <a:xfrm>
              <a:off x="1329" y="2645"/>
              <a:ext cx="3778" cy="327"/>
            </a:xfrm>
            <a:prstGeom prst="rect">
              <a:avLst/>
            </a:prstGeom>
            <a:noFill/>
            <a:ln w="12700" cap="sq">
              <a:noFill/>
              <a:miter lim="800000"/>
              <a:headEnd type="none" w="sm" len="sm"/>
              <a:tailEnd type="none" w="sm" len="sm"/>
            </a:ln>
            <a:effectLst/>
          </p:spPr>
          <p:txBody>
            <a:bodyPr wrap="square">
              <a:spAutoFit/>
            </a:bodyPr>
            <a:lstStyle/>
            <a:p>
              <a:r>
                <a:rPr lang="en-US" altLang="zh-CN" sz="2800" dirty="0">
                  <a:solidFill>
                    <a:srgbClr val="FF6600"/>
                  </a:solidFill>
                </a:rPr>
                <a:t> </a:t>
              </a:r>
              <a:r>
                <a:rPr lang="en-US" altLang="zh-CN" sz="2800" dirty="0">
                  <a:solidFill>
                    <a:srgbClr val="FFFFFF"/>
                  </a:solidFill>
                </a:rPr>
                <a:t>D</a:t>
              </a:r>
              <a:r>
                <a:rPr lang="en-US" altLang="zh-CN" sz="2800" baseline="-25000" dirty="0">
                  <a:solidFill>
                    <a:srgbClr val="FFFFFF"/>
                  </a:solidFill>
                </a:rPr>
                <a:t>i </a:t>
              </a:r>
              <a:r>
                <a:rPr lang="en-US" altLang="zh-CN" sz="2800" dirty="0">
                  <a:solidFill>
                    <a:srgbClr val="FFFFFF"/>
                  </a:solidFill>
                </a:rPr>
                <a:t>= (</a:t>
              </a:r>
              <a:r>
                <a:rPr lang="en-US" altLang="zh-CN" sz="2800" dirty="0">
                  <a:solidFill>
                    <a:srgbClr val="FFFF00"/>
                  </a:solidFill>
                </a:rPr>
                <a:t>k  MOD  13</a:t>
              </a:r>
              <a:r>
                <a:rPr lang="en-US" altLang="zh-CN" sz="2800" dirty="0">
                  <a:solidFill>
                    <a:srgbClr val="FF6600"/>
                  </a:solidFill>
                </a:rPr>
                <a:t> </a:t>
              </a:r>
              <a:r>
                <a:rPr lang="en-US" altLang="zh-CN" sz="2800" dirty="0">
                  <a:solidFill>
                    <a:srgbClr val="FFFFFF"/>
                  </a:solidFill>
                </a:rPr>
                <a:t>+ d</a:t>
              </a:r>
              <a:r>
                <a:rPr lang="en-US" altLang="zh-CN" sz="2800" baseline="-25000" dirty="0">
                  <a:solidFill>
                    <a:srgbClr val="FFFFFF"/>
                  </a:solidFill>
                </a:rPr>
                <a:t>i</a:t>
              </a:r>
              <a:r>
                <a:rPr lang="en-US" altLang="zh-CN" sz="2800" dirty="0">
                  <a:solidFill>
                    <a:srgbClr val="FFFFFF"/>
                  </a:solidFill>
                </a:rPr>
                <a:t>) MOD 13</a:t>
              </a:r>
            </a:p>
          </p:txBody>
        </p:sp>
      </p:grpSp>
      <p:grpSp>
        <p:nvGrpSpPr>
          <p:cNvPr id="22" name="Group 53">
            <a:extLst>
              <a:ext uri="{FF2B5EF4-FFF2-40B4-BE49-F238E27FC236}">
                <a16:creationId xmlns:a16="http://schemas.microsoft.com/office/drawing/2014/main" id="{6216D989-E46B-3EF7-6292-AC56DAA1020F}"/>
              </a:ext>
            </a:extLst>
          </p:cNvPr>
          <p:cNvGrpSpPr>
            <a:grpSpLocks/>
          </p:cNvGrpSpPr>
          <p:nvPr/>
        </p:nvGrpSpPr>
        <p:grpSpPr bwMode="auto">
          <a:xfrm>
            <a:off x="1571625" y="4937125"/>
            <a:ext cx="5908675" cy="687388"/>
            <a:chOff x="816" y="3121"/>
            <a:chExt cx="3722" cy="433"/>
          </a:xfrm>
        </p:grpSpPr>
        <p:sp>
          <p:nvSpPr>
            <p:cNvPr id="23" name="Text Box 29">
              <a:extLst>
                <a:ext uri="{FF2B5EF4-FFF2-40B4-BE49-F238E27FC236}">
                  <a16:creationId xmlns:a16="http://schemas.microsoft.com/office/drawing/2014/main" id="{4C3EAFDB-D0BF-A60D-599A-BDD882BE1EB9}"/>
                </a:ext>
              </a:extLst>
            </p:cNvPr>
            <p:cNvSpPr txBox="1">
              <a:spLocks noChangeArrowheads="1"/>
            </p:cNvSpPr>
            <p:nvPr/>
          </p:nvSpPr>
          <p:spPr bwMode="auto">
            <a:xfrm>
              <a:off x="1388" y="3121"/>
              <a:ext cx="3150" cy="165"/>
            </a:xfrm>
            <a:prstGeom prst="rect">
              <a:avLst/>
            </a:prstGeom>
            <a:noFill/>
            <a:ln w="12700" cap="sq">
              <a:noFill/>
              <a:miter lim="800000"/>
              <a:headEnd type="none" w="sm" len="sm"/>
              <a:tailEnd type="none" w="sm" len="sm"/>
            </a:ln>
          </p:spPr>
          <p:txBody>
            <a:bodyPr wrap="none">
              <a:spAutoFit/>
            </a:bodyPr>
            <a:lstStyle/>
            <a:p>
              <a:r>
                <a:rPr lang="en-US" altLang="zh-CN" sz="1100" dirty="0">
                  <a:solidFill>
                    <a:srgbClr val="002C84"/>
                  </a:solidFill>
                </a:rPr>
                <a:t>0     1       2      3      4      5      6      7      8      9      10    11    12</a:t>
              </a:r>
            </a:p>
          </p:txBody>
        </p:sp>
        <p:sp>
          <p:nvSpPr>
            <p:cNvPr id="24" name="Text Box 30">
              <a:extLst>
                <a:ext uri="{FF2B5EF4-FFF2-40B4-BE49-F238E27FC236}">
                  <a16:creationId xmlns:a16="http://schemas.microsoft.com/office/drawing/2014/main" id="{CE112C2A-F6F8-00FC-1903-19A6CF87BD4E}"/>
                </a:ext>
              </a:extLst>
            </p:cNvPr>
            <p:cNvSpPr txBox="1">
              <a:spLocks noChangeArrowheads="1"/>
            </p:cNvSpPr>
            <p:nvPr/>
          </p:nvSpPr>
          <p:spPr bwMode="auto">
            <a:xfrm>
              <a:off x="2526" y="3304"/>
              <a:ext cx="909" cy="250"/>
            </a:xfrm>
            <a:prstGeom prst="rect">
              <a:avLst/>
            </a:prstGeom>
            <a:noFill/>
            <a:ln w="12700" cap="sq">
              <a:noFill/>
              <a:miter lim="800000"/>
              <a:headEnd type="none" w="sm" len="sm"/>
              <a:tailEnd type="none" w="sm" len="sm"/>
            </a:ln>
          </p:spPr>
          <p:txBody>
            <a:bodyPr>
              <a:spAutoFit/>
            </a:bodyPr>
            <a:lstStyle/>
            <a:p>
              <a:r>
                <a:rPr lang="en-US" altLang="zh-CN" sz="2000" dirty="0">
                  <a:solidFill>
                    <a:srgbClr val="002C84"/>
                  </a:solidFill>
                </a:rPr>
                <a:t>70 19</a:t>
              </a:r>
              <a:r>
                <a:rPr lang="en-US" altLang="zh-CN" sz="2000" dirty="0">
                  <a:solidFill>
                    <a:srgbClr val="FFFFFF"/>
                  </a:solidFill>
                </a:rPr>
                <a:t> </a:t>
              </a:r>
              <a:r>
                <a:rPr lang="en-US" altLang="zh-CN" sz="2000" dirty="0">
                  <a:solidFill>
                    <a:srgbClr val="002C84"/>
                  </a:solidFill>
                </a:rPr>
                <a:t>33</a:t>
              </a:r>
            </a:p>
          </p:txBody>
        </p:sp>
        <p:sp>
          <p:nvSpPr>
            <p:cNvPr id="25" name="Text Box 31">
              <a:extLst>
                <a:ext uri="{FF2B5EF4-FFF2-40B4-BE49-F238E27FC236}">
                  <a16:creationId xmlns:a16="http://schemas.microsoft.com/office/drawing/2014/main" id="{E5895B0A-5D12-44D6-46FD-3B2754A44C43}"/>
                </a:ext>
              </a:extLst>
            </p:cNvPr>
            <p:cNvSpPr txBox="1">
              <a:spLocks noChangeArrowheads="1"/>
            </p:cNvSpPr>
            <p:nvPr/>
          </p:nvSpPr>
          <p:spPr bwMode="auto">
            <a:xfrm>
              <a:off x="816" y="3246"/>
              <a:ext cx="486" cy="308"/>
            </a:xfrm>
            <a:prstGeom prst="rect">
              <a:avLst/>
            </a:prstGeom>
            <a:noFill/>
            <a:ln w="12700" cap="sq">
              <a:noFill/>
              <a:miter lim="800000"/>
              <a:headEnd type="none" w="sm" len="sm"/>
              <a:tailEnd type="none" w="sm" len="sm"/>
            </a:ln>
            <a:effectLst/>
          </p:spPr>
          <p:txBody>
            <a:bodyPr wrap="none">
              <a:spAutoFit/>
            </a:bodyPr>
            <a:lstStyle/>
            <a:p>
              <a:r>
                <a:rPr lang="en-US" altLang="zh-CN" sz="2600" dirty="0">
                  <a:solidFill>
                    <a:schemeClr val="accent2"/>
                  </a:solidFill>
                  <a:ea typeface="楷体_GB2312" pitchFamily="49" charset="-122"/>
                </a:rPr>
                <a:t>HT:</a:t>
              </a:r>
            </a:p>
          </p:txBody>
        </p:sp>
        <p:sp>
          <p:nvSpPr>
            <p:cNvPr id="26" name="Rectangle 32">
              <a:extLst>
                <a:ext uri="{FF2B5EF4-FFF2-40B4-BE49-F238E27FC236}">
                  <a16:creationId xmlns:a16="http://schemas.microsoft.com/office/drawing/2014/main" id="{93D52095-AA49-91C8-FD77-766EE67FFFFB}"/>
                </a:ext>
              </a:extLst>
            </p:cNvPr>
            <p:cNvSpPr>
              <a:spLocks noChangeArrowheads="1"/>
            </p:cNvSpPr>
            <p:nvPr/>
          </p:nvSpPr>
          <p:spPr bwMode="auto">
            <a:xfrm>
              <a:off x="3265" y="3304"/>
              <a:ext cx="276" cy="250"/>
            </a:xfrm>
            <a:prstGeom prst="rect">
              <a:avLst/>
            </a:prstGeom>
            <a:noFill/>
            <a:ln w="12700" cap="sq">
              <a:noFill/>
              <a:miter lim="800000"/>
              <a:headEnd type="none" w="sm" len="sm"/>
              <a:tailEnd type="none" w="sm" len="sm"/>
            </a:ln>
          </p:spPr>
          <p:txBody>
            <a:bodyPr wrap="none">
              <a:spAutoFit/>
            </a:bodyPr>
            <a:lstStyle/>
            <a:p>
              <a:r>
                <a:rPr lang="en-US" altLang="zh-CN" sz="2000" dirty="0">
                  <a:solidFill>
                    <a:srgbClr val="002C84"/>
                  </a:solidFill>
                </a:rPr>
                <a:t>18</a:t>
              </a:r>
            </a:p>
          </p:txBody>
        </p:sp>
        <p:grpSp>
          <p:nvGrpSpPr>
            <p:cNvPr id="27" name="Group 33">
              <a:extLst>
                <a:ext uri="{FF2B5EF4-FFF2-40B4-BE49-F238E27FC236}">
                  <a16:creationId xmlns:a16="http://schemas.microsoft.com/office/drawing/2014/main" id="{DACE9ED6-1758-7167-D747-E589D6078A22}"/>
                </a:ext>
              </a:extLst>
            </p:cNvPr>
            <p:cNvGrpSpPr>
              <a:grpSpLocks/>
            </p:cNvGrpSpPr>
            <p:nvPr/>
          </p:nvGrpSpPr>
          <p:grpSpPr bwMode="auto">
            <a:xfrm>
              <a:off x="1381" y="3306"/>
              <a:ext cx="720" cy="240"/>
              <a:chOff x="1344" y="3456"/>
              <a:chExt cx="720" cy="240"/>
            </a:xfrm>
          </p:grpSpPr>
          <p:sp>
            <p:nvSpPr>
              <p:cNvPr id="44" name="Rectangle 34">
                <a:extLst>
                  <a:ext uri="{FF2B5EF4-FFF2-40B4-BE49-F238E27FC236}">
                    <a16:creationId xmlns:a16="http://schemas.microsoft.com/office/drawing/2014/main" id="{F9644D82-03A0-58D6-F81D-A8AAE434F246}"/>
                  </a:ext>
                </a:extLst>
              </p:cNvPr>
              <p:cNvSpPr>
                <a:spLocks noChangeArrowheads="1"/>
              </p:cNvSpPr>
              <p:nvPr/>
            </p:nvSpPr>
            <p:spPr bwMode="auto">
              <a:xfrm>
                <a:off x="1344" y="3456"/>
                <a:ext cx="240" cy="240"/>
              </a:xfrm>
              <a:prstGeom prst="rect">
                <a:avLst/>
              </a:prstGeom>
              <a:noFill/>
              <a:ln w="2857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45" name="Rectangle 35">
                <a:extLst>
                  <a:ext uri="{FF2B5EF4-FFF2-40B4-BE49-F238E27FC236}">
                    <a16:creationId xmlns:a16="http://schemas.microsoft.com/office/drawing/2014/main" id="{8D999DB1-ECA9-65D4-7260-53C6B45FFABD}"/>
                  </a:ext>
                </a:extLst>
              </p:cNvPr>
              <p:cNvSpPr>
                <a:spLocks noChangeArrowheads="1"/>
              </p:cNvSpPr>
              <p:nvPr/>
            </p:nvSpPr>
            <p:spPr bwMode="auto">
              <a:xfrm>
                <a:off x="1584" y="3456"/>
                <a:ext cx="240" cy="240"/>
              </a:xfrm>
              <a:prstGeom prst="rect">
                <a:avLst/>
              </a:prstGeom>
              <a:noFill/>
              <a:ln w="2857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46" name="Rectangle 36">
                <a:extLst>
                  <a:ext uri="{FF2B5EF4-FFF2-40B4-BE49-F238E27FC236}">
                    <a16:creationId xmlns:a16="http://schemas.microsoft.com/office/drawing/2014/main" id="{BCAD5CA1-D7C7-4A83-793E-FE64B8F30F05}"/>
                  </a:ext>
                </a:extLst>
              </p:cNvPr>
              <p:cNvSpPr>
                <a:spLocks noChangeArrowheads="1"/>
              </p:cNvSpPr>
              <p:nvPr/>
            </p:nvSpPr>
            <p:spPr bwMode="auto">
              <a:xfrm>
                <a:off x="1824" y="3456"/>
                <a:ext cx="240" cy="240"/>
              </a:xfrm>
              <a:prstGeom prst="rect">
                <a:avLst/>
              </a:prstGeom>
              <a:noFill/>
              <a:ln w="2857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grpSp>
        <p:grpSp>
          <p:nvGrpSpPr>
            <p:cNvPr id="28" name="Group 37">
              <a:extLst>
                <a:ext uri="{FF2B5EF4-FFF2-40B4-BE49-F238E27FC236}">
                  <a16:creationId xmlns:a16="http://schemas.microsoft.com/office/drawing/2014/main" id="{5AA2F150-2B91-A04E-4FFE-815104D26EB8}"/>
                </a:ext>
              </a:extLst>
            </p:cNvPr>
            <p:cNvGrpSpPr>
              <a:grpSpLocks/>
            </p:cNvGrpSpPr>
            <p:nvPr/>
          </p:nvGrpSpPr>
          <p:grpSpPr bwMode="auto">
            <a:xfrm>
              <a:off x="2101" y="3306"/>
              <a:ext cx="720" cy="240"/>
              <a:chOff x="1344" y="3456"/>
              <a:chExt cx="720" cy="240"/>
            </a:xfrm>
          </p:grpSpPr>
          <p:sp>
            <p:nvSpPr>
              <p:cNvPr id="41" name="Rectangle 38">
                <a:extLst>
                  <a:ext uri="{FF2B5EF4-FFF2-40B4-BE49-F238E27FC236}">
                    <a16:creationId xmlns:a16="http://schemas.microsoft.com/office/drawing/2014/main" id="{26D80670-050A-E281-3B53-5FDB798DBC86}"/>
                  </a:ext>
                </a:extLst>
              </p:cNvPr>
              <p:cNvSpPr>
                <a:spLocks noChangeArrowheads="1"/>
              </p:cNvSpPr>
              <p:nvPr/>
            </p:nvSpPr>
            <p:spPr bwMode="auto">
              <a:xfrm>
                <a:off x="1344" y="3456"/>
                <a:ext cx="240" cy="240"/>
              </a:xfrm>
              <a:prstGeom prst="rect">
                <a:avLst/>
              </a:prstGeom>
              <a:noFill/>
              <a:ln w="2857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42" name="Rectangle 39">
                <a:extLst>
                  <a:ext uri="{FF2B5EF4-FFF2-40B4-BE49-F238E27FC236}">
                    <a16:creationId xmlns:a16="http://schemas.microsoft.com/office/drawing/2014/main" id="{3D4777F8-2B7E-8616-5474-DC420191EF49}"/>
                  </a:ext>
                </a:extLst>
              </p:cNvPr>
              <p:cNvSpPr>
                <a:spLocks noChangeArrowheads="1"/>
              </p:cNvSpPr>
              <p:nvPr/>
            </p:nvSpPr>
            <p:spPr bwMode="auto">
              <a:xfrm>
                <a:off x="1584" y="3456"/>
                <a:ext cx="240" cy="240"/>
              </a:xfrm>
              <a:prstGeom prst="rect">
                <a:avLst/>
              </a:prstGeom>
              <a:noFill/>
              <a:ln w="2857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43" name="Rectangle 40">
                <a:extLst>
                  <a:ext uri="{FF2B5EF4-FFF2-40B4-BE49-F238E27FC236}">
                    <a16:creationId xmlns:a16="http://schemas.microsoft.com/office/drawing/2014/main" id="{88F03095-8545-87F7-3A6D-F0F77485A646}"/>
                  </a:ext>
                </a:extLst>
              </p:cNvPr>
              <p:cNvSpPr>
                <a:spLocks noChangeArrowheads="1"/>
              </p:cNvSpPr>
              <p:nvPr/>
            </p:nvSpPr>
            <p:spPr bwMode="auto">
              <a:xfrm>
                <a:off x="1824" y="3456"/>
                <a:ext cx="240" cy="240"/>
              </a:xfrm>
              <a:prstGeom prst="rect">
                <a:avLst/>
              </a:prstGeom>
              <a:noFill/>
              <a:ln w="2857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grpSp>
        <p:grpSp>
          <p:nvGrpSpPr>
            <p:cNvPr id="29" name="Group 41">
              <a:extLst>
                <a:ext uri="{FF2B5EF4-FFF2-40B4-BE49-F238E27FC236}">
                  <a16:creationId xmlns:a16="http://schemas.microsoft.com/office/drawing/2014/main" id="{81A5569E-04A4-C8A4-8C4B-6616161D5F3C}"/>
                </a:ext>
              </a:extLst>
            </p:cNvPr>
            <p:cNvGrpSpPr>
              <a:grpSpLocks/>
            </p:cNvGrpSpPr>
            <p:nvPr/>
          </p:nvGrpSpPr>
          <p:grpSpPr bwMode="auto">
            <a:xfrm>
              <a:off x="2821" y="3306"/>
              <a:ext cx="720" cy="240"/>
              <a:chOff x="1344" y="3456"/>
              <a:chExt cx="720" cy="240"/>
            </a:xfrm>
          </p:grpSpPr>
          <p:sp>
            <p:nvSpPr>
              <p:cNvPr id="38" name="Rectangle 42">
                <a:extLst>
                  <a:ext uri="{FF2B5EF4-FFF2-40B4-BE49-F238E27FC236}">
                    <a16:creationId xmlns:a16="http://schemas.microsoft.com/office/drawing/2014/main" id="{785F3932-C64A-0353-3F5A-6EE83383F602}"/>
                  </a:ext>
                </a:extLst>
              </p:cNvPr>
              <p:cNvSpPr>
                <a:spLocks noChangeArrowheads="1"/>
              </p:cNvSpPr>
              <p:nvPr/>
            </p:nvSpPr>
            <p:spPr bwMode="auto">
              <a:xfrm>
                <a:off x="1344" y="3456"/>
                <a:ext cx="240" cy="240"/>
              </a:xfrm>
              <a:prstGeom prst="rect">
                <a:avLst/>
              </a:prstGeom>
              <a:noFill/>
              <a:ln w="2857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39" name="Rectangle 43">
                <a:extLst>
                  <a:ext uri="{FF2B5EF4-FFF2-40B4-BE49-F238E27FC236}">
                    <a16:creationId xmlns:a16="http://schemas.microsoft.com/office/drawing/2014/main" id="{FF099759-E493-6E39-1AF7-8F4D5AC332D2}"/>
                  </a:ext>
                </a:extLst>
              </p:cNvPr>
              <p:cNvSpPr>
                <a:spLocks noChangeArrowheads="1"/>
              </p:cNvSpPr>
              <p:nvPr/>
            </p:nvSpPr>
            <p:spPr bwMode="auto">
              <a:xfrm>
                <a:off x="1584" y="3456"/>
                <a:ext cx="240" cy="240"/>
              </a:xfrm>
              <a:prstGeom prst="rect">
                <a:avLst/>
              </a:prstGeom>
              <a:noFill/>
              <a:ln w="2857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40" name="Rectangle 44">
                <a:extLst>
                  <a:ext uri="{FF2B5EF4-FFF2-40B4-BE49-F238E27FC236}">
                    <a16:creationId xmlns:a16="http://schemas.microsoft.com/office/drawing/2014/main" id="{C9738630-AEB3-BBAF-9A2B-5C75A6E21987}"/>
                  </a:ext>
                </a:extLst>
              </p:cNvPr>
              <p:cNvSpPr>
                <a:spLocks noChangeArrowheads="1"/>
              </p:cNvSpPr>
              <p:nvPr/>
            </p:nvSpPr>
            <p:spPr bwMode="auto">
              <a:xfrm>
                <a:off x="1824" y="3456"/>
                <a:ext cx="240" cy="240"/>
              </a:xfrm>
              <a:prstGeom prst="rect">
                <a:avLst/>
              </a:prstGeom>
              <a:noFill/>
              <a:ln w="2857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grpSp>
        <p:grpSp>
          <p:nvGrpSpPr>
            <p:cNvPr id="30" name="Group 45">
              <a:extLst>
                <a:ext uri="{FF2B5EF4-FFF2-40B4-BE49-F238E27FC236}">
                  <a16:creationId xmlns:a16="http://schemas.microsoft.com/office/drawing/2014/main" id="{3B80026F-1A13-6D0E-FC30-1B421BF66A4B}"/>
                </a:ext>
              </a:extLst>
            </p:cNvPr>
            <p:cNvGrpSpPr>
              <a:grpSpLocks/>
            </p:cNvGrpSpPr>
            <p:nvPr/>
          </p:nvGrpSpPr>
          <p:grpSpPr bwMode="auto">
            <a:xfrm>
              <a:off x="3541" y="3306"/>
              <a:ext cx="720" cy="240"/>
              <a:chOff x="1344" y="3456"/>
              <a:chExt cx="720" cy="240"/>
            </a:xfrm>
          </p:grpSpPr>
          <p:sp>
            <p:nvSpPr>
              <p:cNvPr id="35" name="Rectangle 46">
                <a:extLst>
                  <a:ext uri="{FF2B5EF4-FFF2-40B4-BE49-F238E27FC236}">
                    <a16:creationId xmlns:a16="http://schemas.microsoft.com/office/drawing/2014/main" id="{3ECAA406-6A84-B182-C4BB-33CD39180FA4}"/>
                  </a:ext>
                </a:extLst>
              </p:cNvPr>
              <p:cNvSpPr>
                <a:spLocks noChangeArrowheads="1"/>
              </p:cNvSpPr>
              <p:nvPr/>
            </p:nvSpPr>
            <p:spPr bwMode="auto">
              <a:xfrm>
                <a:off x="1344" y="3456"/>
                <a:ext cx="240" cy="240"/>
              </a:xfrm>
              <a:prstGeom prst="rect">
                <a:avLst/>
              </a:prstGeom>
              <a:noFill/>
              <a:ln w="2857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36" name="Rectangle 47">
                <a:extLst>
                  <a:ext uri="{FF2B5EF4-FFF2-40B4-BE49-F238E27FC236}">
                    <a16:creationId xmlns:a16="http://schemas.microsoft.com/office/drawing/2014/main" id="{1DF09632-3F68-4AE3-39D9-6C9E3F61650A}"/>
                  </a:ext>
                </a:extLst>
              </p:cNvPr>
              <p:cNvSpPr>
                <a:spLocks noChangeArrowheads="1"/>
              </p:cNvSpPr>
              <p:nvPr/>
            </p:nvSpPr>
            <p:spPr bwMode="auto">
              <a:xfrm>
                <a:off x="1584" y="3456"/>
                <a:ext cx="240" cy="240"/>
              </a:xfrm>
              <a:prstGeom prst="rect">
                <a:avLst/>
              </a:prstGeom>
              <a:noFill/>
              <a:ln w="2857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37" name="Rectangle 48">
                <a:extLst>
                  <a:ext uri="{FF2B5EF4-FFF2-40B4-BE49-F238E27FC236}">
                    <a16:creationId xmlns:a16="http://schemas.microsoft.com/office/drawing/2014/main" id="{1067DDB7-AB69-8A60-41B2-5CB60A7A08E2}"/>
                  </a:ext>
                </a:extLst>
              </p:cNvPr>
              <p:cNvSpPr>
                <a:spLocks noChangeArrowheads="1"/>
              </p:cNvSpPr>
              <p:nvPr/>
            </p:nvSpPr>
            <p:spPr bwMode="auto">
              <a:xfrm>
                <a:off x="1824" y="3456"/>
                <a:ext cx="240" cy="240"/>
              </a:xfrm>
              <a:prstGeom prst="rect">
                <a:avLst/>
              </a:prstGeom>
              <a:noFill/>
              <a:ln w="2857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grpSp>
        <p:sp>
          <p:nvSpPr>
            <p:cNvPr id="31" name="Rectangle 49">
              <a:extLst>
                <a:ext uri="{FF2B5EF4-FFF2-40B4-BE49-F238E27FC236}">
                  <a16:creationId xmlns:a16="http://schemas.microsoft.com/office/drawing/2014/main" id="{ACF88A1E-623D-E6FD-1FA5-D4321F323A68}"/>
                </a:ext>
              </a:extLst>
            </p:cNvPr>
            <p:cNvSpPr>
              <a:spLocks noChangeArrowheads="1"/>
            </p:cNvSpPr>
            <p:nvPr/>
          </p:nvSpPr>
          <p:spPr bwMode="auto">
            <a:xfrm>
              <a:off x="4265" y="3306"/>
              <a:ext cx="240" cy="240"/>
            </a:xfrm>
            <a:prstGeom prst="rect">
              <a:avLst/>
            </a:prstGeom>
            <a:noFill/>
            <a:ln w="2857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32" name="Rectangle 50">
              <a:extLst>
                <a:ext uri="{FF2B5EF4-FFF2-40B4-BE49-F238E27FC236}">
                  <a16:creationId xmlns:a16="http://schemas.microsoft.com/office/drawing/2014/main" id="{ACF33D3E-7DFF-5759-42AF-DF1C1D686393}"/>
                </a:ext>
              </a:extLst>
            </p:cNvPr>
            <p:cNvSpPr>
              <a:spLocks noChangeArrowheads="1"/>
            </p:cNvSpPr>
            <p:nvPr/>
          </p:nvSpPr>
          <p:spPr bwMode="auto">
            <a:xfrm>
              <a:off x="4248" y="3286"/>
              <a:ext cx="276"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002C84"/>
                  </a:solidFill>
                </a:rPr>
                <a:t>25</a:t>
              </a:r>
            </a:p>
          </p:txBody>
        </p:sp>
        <p:sp>
          <p:nvSpPr>
            <p:cNvPr id="33" name="Rectangle 51">
              <a:extLst>
                <a:ext uri="{FF2B5EF4-FFF2-40B4-BE49-F238E27FC236}">
                  <a16:creationId xmlns:a16="http://schemas.microsoft.com/office/drawing/2014/main" id="{0184D3B4-1D11-08AB-FA2B-F134B6C898C2}"/>
                </a:ext>
              </a:extLst>
            </p:cNvPr>
            <p:cNvSpPr>
              <a:spLocks noChangeArrowheads="1"/>
            </p:cNvSpPr>
            <p:nvPr/>
          </p:nvSpPr>
          <p:spPr bwMode="auto">
            <a:xfrm>
              <a:off x="1359" y="3295"/>
              <a:ext cx="276"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002C84"/>
                  </a:solidFill>
                </a:rPr>
                <a:t>13</a:t>
              </a:r>
            </a:p>
          </p:txBody>
        </p:sp>
        <p:sp>
          <p:nvSpPr>
            <p:cNvPr id="34" name="Rectangle 52">
              <a:extLst>
                <a:ext uri="{FF2B5EF4-FFF2-40B4-BE49-F238E27FC236}">
                  <a16:creationId xmlns:a16="http://schemas.microsoft.com/office/drawing/2014/main" id="{A8B35281-A73B-79C2-DF21-1D398B72E29C}"/>
                </a:ext>
              </a:extLst>
            </p:cNvPr>
            <p:cNvSpPr>
              <a:spLocks noChangeArrowheads="1"/>
            </p:cNvSpPr>
            <p:nvPr/>
          </p:nvSpPr>
          <p:spPr bwMode="auto">
            <a:xfrm>
              <a:off x="1595" y="3291"/>
              <a:ext cx="276"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002C84"/>
                  </a:solidFill>
                </a:rPr>
                <a:t>38</a:t>
              </a:r>
            </a:p>
          </p:txBody>
        </p:sp>
      </p:grpSp>
      <p:grpSp>
        <p:nvGrpSpPr>
          <p:cNvPr id="47" name="Group 150">
            <a:extLst>
              <a:ext uri="{FF2B5EF4-FFF2-40B4-BE49-F238E27FC236}">
                <a16:creationId xmlns:a16="http://schemas.microsoft.com/office/drawing/2014/main" id="{BEB4E3AA-835E-5FDD-84E5-FABEA20E90CD}"/>
              </a:ext>
            </a:extLst>
          </p:cNvPr>
          <p:cNvGrpSpPr>
            <a:grpSpLocks/>
          </p:cNvGrpSpPr>
          <p:nvPr/>
        </p:nvGrpSpPr>
        <p:grpSpPr bwMode="auto">
          <a:xfrm>
            <a:off x="1770063" y="6083300"/>
            <a:ext cx="1349375" cy="609600"/>
            <a:chOff x="624" y="3840"/>
            <a:chExt cx="850" cy="384"/>
          </a:xfrm>
        </p:grpSpPr>
        <p:sp>
          <p:nvSpPr>
            <p:cNvPr id="48" name="Oval 55">
              <a:extLst>
                <a:ext uri="{FF2B5EF4-FFF2-40B4-BE49-F238E27FC236}">
                  <a16:creationId xmlns:a16="http://schemas.microsoft.com/office/drawing/2014/main" id="{F658E1BA-EA66-AD58-203B-B343555353FA}"/>
                </a:ext>
              </a:extLst>
            </p:cNvPr>
            <p:cNvSpPr>
              <a:spLocks noChangeArrowheads="1"/>
            </p:cNvSpPr>
            <p:nvPr/>
          </p:nvSpPr>
          <p:spPr bwMode="auto">
            <a:xfrm>
              <a:off x="624" y="3840"/>
              <a:ext cx="816" cy="384"/>
            </a:xfrm>
            <a:prstGeom prst="ellipse">
              <a:avLst/>
            </a:prstGeom>
            <a:ln>
              <a:headEnd type="none" w="sm" len="sm"/>
              <a:tailEnd type="none" w="sm" len="sm"/>
            </a:ln>
          </p:spPr>
          <p:style>
            <a:lnRef idx="1">
              <a:schemeClr val="accent2"/>
            </a:lnRef>
            <a:fillRef idx="3">
              <a:schemeClr val="accent2"/>
            </a:fillRef>
            <a:effectRef idx="2">
              <a:schemeClr val="accent2"/>
            </a:effectRef>
            <a:fontRef idx="minor">
              <a:schemeClr val="lt1"/>
            </a:fontRef>
          </p:style>
          <p:txBody>
            <a:bodyPr wrap="none" anchor="ctr"/>
            <a:lstStyle/>
            <a:p>
              <a:endParaRPr lang="zh-CN" altLang="en-US">
                <a:solidFill>
                  <a:srgbClr val="FFFFCC"/>
                </a:solidFill>
              </a:endParaRPr>
            </a:p>
          </p:txBody>
        </p:sp>
        <p:sp>
          <p:nvSpPr>
            <p:cNvPr id="49" name="Text Box 56">
              <a:extLst>
                <a:ext uri="{FF2B5EF4-FFF2-40B4-BE49-F238E27FC236}">
                  <a16:creationId xmlns:a16="http://schemas.microsoft.com/office/drawing/2014/main" id="{6BA4ACD1-BA87-8882-D881-FFCFD240DAF6}"/>
                </a:ext>
              </a:extLst>
            </p:cNvPr>
            <p:cNvSpPr txBox="1">
              <a:spLocks noChangeArrowheads="1"/>
            </p:cNvSpPr>
            <p:nvPr/>
          </p:nvSpPr>
          <p:spPr bwMode="auto">
            <a:xfrm>
              <a:off x="676" y="3866"/>
              <a:ext cx="798" cy="288"/>
            </a:xfrm>
            <a:prstGeom prst="rect">
              <a:avLst/>
            </a:prstGeom>
            <a:noFill/>
            <a:ln w="12700" cap="sq">
              <a:noFill/>
              <a:miter lim="800000"/>
              <a:headEnd type="none" w="sm" len="sm"/>
              <a:tailEnd type="none" w="sm" len="sm"/>
            </a:ln>
            <a:effectLst/>
          </p:spPr>
          <p:txBody>
            <a:bodyPr>
              <a:spAutoFit/>
            </a:bodyPr>
            <a:lstStyle/>
            <a:p>
              <a:r>
                <a:rPr lang="en-US" altLang="zh-CN" dirty="0">
                  <a:solidFill>
                    <a:srgbClr val="FFFFFF"/>
                  </a:solidFill>
                </a:rPr>
                <a:t>key=70</a:t>
              </a:r>
            </a:p>
          </p:txBody>
        </p:sp>
      </p:grpSp>
      <p:grpSp>
        <p:nvGrpSpPr>
          <p:cNvPr id="50" name="Group 151">
            <a:extLst>
              <a:ext uri="{FF2B5EF4-FFF2-40B4-BE49-F238E27FC236}">
                <a16:creationId xmlns:a16="http://schemas.microsoft.com/office/drawing/2014/main" id="{3A1DB6CF-0563-4E3C-A45C-B05696E378AA}"/>
              </a:ext>
            </a:extLst>
          </p:cNvPr>
          <p:cNvGrpSpPr>
            <a:grpSpLocks/>
          </p:cNvGrpSpPr>
          <p:nvPr/>
        </p:nvGrpSpPr>
        <p:grpSpPr bwMode="auto">
          <a:xfrm>
            <a:off x="4543425" y="6078538"/>
            <a:ext cx="1384300" cy="609600"/>
            <a:chOff x="2688" y="3829"/>
            <a:chExt cx="872" cy="384"/>
          </a:xfrm>
        </p:grpSpPr>
        <p:sp>
          <p:nvSpPr>
            <p:cNvPr id="51" name="Oval 67">
              <a:extLst>
                <a:ext uri="{FF2B5EF4-FFF2-40B4-BE49-F238E27FC236}">
                  <a16:creationId xmlns:a16="http://schemas.microsoft.com/office/drawing/2014/main" id="{5B2A81BA-6B15-E903-BAC6-53B7434925E4}"/>
                </a:ext>
              </a:extLst>
            </p:cNvPr>
            <p:cNvSpPr>
              <a:spLocks noChangeArrowheads="1"/>
            </p:cNvSpPr>
            <p:nvPr/>
          </p:nvSpPr>
          <p:spPr bwMode="auto">
            <a:xfrm>
              <a:off x="2688" y="3829"/>
              <a:ext cx="816" cy="384"/>
            </a:xfrm>
            <a:prstGeom prst="ellipse">
              <a:avLst/>
            </a:prstGeom>
            <a:ln>
              <a:headEnd type="none" w="sm" len="sm"/>
              <a:tailEnd type="none" w="sm" len="sm"/>
            </a:ln>
          </p:spPr>
          <p:style>
            <a:lnRef idx="1">
              <a:schemeClr val="accent4"/>
            </a:lnRef>
            <a:fillRef idx="3">
              <a:schemeClr val="accent4"/>
            </a:fillRef>
            <a:effectRef idx="2">
              <a:schemeClr val="accent4"/>
            </a:effectRef>
            <a:fontRef idx="minor">
              <a:schemeClr val="lt1"/>
            </a:fontRef>
          </p:style>
          <p:txBody>
            <a:bodyPr wrap="none" anchor="ctr"/>
            <a:lstStyle/>
            <a:p>
              <a:endParaRPr lang="zh-CN" altLang="en-US">
                <a:solidFill>
                  <a:srgbClr val="FFFFCC"/>
                </a:solidFill>
              </a:endParaRPr>
            </a:p>
          </p:txBody>
        </p:sp>
        <p:sp>
          <p:nvSpPr>
            <p:cNvPr id="52" name="Text Box 68">
              <a:extLst>
                <a:ext uri="{FF2B5EF4-FFF2-40B4-BE49-F238E27FC236}">
                  <a16:creationId xmlns:a16="http://schemas.microsoft.com/office/drawing/2014/main" id="{6DFFD6A6-9655-B55B-9D40-418370DC39A7}"/>
                </a:ext>
              </a:extLst>
            </p:cNvPr>
            <p:cNvSpPr txBox="1">
              <a:spLocks noChangeArrowheads="1"/>
            </p:cNvSpPr>
            <p:nvPr/>
          </p:nvSpPr>
          <p:spPr bwMode="auto">
            <a:xfrm>
              <a:off x="2740" y="3855"/>
              <a:ext cx="820" cy="288"/>
            </a:xfrm>
            <a:prstGeom prst="rect">
              <a:avLst/>
            </a:prstGeom>
            <a:noFill/>
            <a:ln w="12700" cap="sq">
              <a:noFill/>
              <a:miter lim="800000"/>
              <a:headEnd type="none" w="sm" len="sm"/>
              <a:tailEnd type="none" w="sm" len="sm"/>
            </a:ln>
            <a:effectLst/>
          </p:spPr>
          <p:txBody>
            <a:bodyPr>
              <a:spAutoFit/>
            </a:bodyPr>
            <a:lstStyle/>
            <a:p>
              <a:r>
                <a:rPr lang="en-US" altLang="zh-CN" dirty="0">
                  <a:solidFill>
                    <a:srgbClr val="FFFFFF"/>
                  </a:solidFill>
                </a:rPr>
                <a:t>key=38</a:t>
              </a:r>
            </a:p>
          </p:txBody>
        </p:sp>
      </p:grpSp>
      <p:grpSp>
        <p:nvGrpSpPr>
          <p:cNvPr id="53" name="Group 75">
            <a:extLst>
              <a:ext uri="{FF2B5EF4-FFF2-40B4-BE49-F238E27FC236}">
                <a16:creationId xmlns:a16="http://schemas.microsoft.com/office/drawing/2014/main" id="{6E82E095-BCBF-8EA8-72D2-338A52C56082}"/>
              </a:ext>
            </a:extLst>
          </p:cNvPr>
          <p:cNvGrpSpPr>
            <a:grpSpLocks/>
          </p:cNvGrpSpPr>
          <p:nvPr/>
        </p:nvGrpSpPr>
        <p:grpSpPr bwMode="auto">
          <a:xfrm>
            <a:off x="6143625" y="6059488"/>
            <a:ext cx="1389063" cy="609600"/>
            <a:chOff x="3792" y="3792"/>
            <a:chExt cx="875" cy="384"/>
          </a:xfrm>
        </p:grpSpPr>
        <p:sp>
          <p:nvSpPr>
            <p:cNvPr id="54" name="Oval 73">
              <a:extLst>
                <a:ext uri="{FF2B5EF4-FFF2-40B4-BE49-F238E27FC236}">
                  <a16:creationId xmlns:a16="http://schemas.microsoft.com/office/drawing/2014/main" id="{7CC6DAB4-FAE1-FBB6-190D-9B5B9DC9DE5E}"/>
                </a:ext>
              </a:extLst>
            </p:cNvPr>
            <p:cNvSpPr>
              <a:spLocks noChangeArrowheads="1"/>
            </p:cNvSpPr>
            <p:nvPr/>
          </p:nvSpPr>
          <p:spPr bwMode="auto">
            <a:xfrm>
              <a:off x="3792" y="3792"/>
              <a:ext cx="816" cy="384"/>
            </a:xfrm>
            <a:prstGeom prst="ellipse">
              <a:avLst/>
            </a:prstGeom>
            <a:ln>
              <a:headEnd type="none" w="sm" len="sm"/>
              <a:tailEnd type="none" w="sm" len="sm"/>
            </a:ln>
          </p:spPr>
          <p:style>
            <a:lnRef idx="1">
              <a:schemeClr val="accent1"/>
            </a:lnRef>
            <a:fillRef idx="3">
              <a:schemeClr val="accent1"/>
            </a:fillRef>
            <a:effectRef idx="2">
              <a:schemeClr val="accent1"/>
            </a:effectRef>
            <a:fontRef idx="minor">
              <a:schemeClr val="lt1"/>
            </a:fontRef>
          </p:style>
          <p:txBody>
            <a:bodyPr wrap="none" anchor="ctr"/>
            <a:lstStyle/>
            <a:p>
              <a:endParaRPr lang="zh-CN" altLang="en-US">
                <a:solidFill>
                  <a:srgbClr val="FFFFCC"/>
                </a:solidFill>
              </a:endParaRPr>
            </a:p>
          </p:txBody>
        </p:sp>
        <p:sp>
          <p:nvSpPr>
            <p:cNvPr id="55" name="Text Box 74">
              <a:extLst>
                <a:ext uri="{FF2B5EF4-FFF2-40B4-BE49-F238E27FC236}">
                  <a16:creationId xmlns:a16="http://schemas.microsoft.com/office/drawing/2014/main" id="{1110B2A4-DA9B-15CE-8878-1066D78FD0D3}"/>
                </a:ext>
              </a:extLst>
            </p:cNvPr>
            <p:cNvSpPr txBox="1">
              <a:spLocks noChangeArrowheads="1"/>
            </p:cNvSpPr>
            <p:nvPr/>
          </p:nvSpPr>
          <p:spPr bwMode="auto">
            <a:xfrm>
              <a:off x="3855" y="3844"/>
              <a:ext cx="812" cy="233"/>
            </a:xfrm>
            <a:prstGeom prst="rect">
              <a:avLst/>
            </a:prstGeom>
            <a:noFill/>
            <a:ln w="12700" cap="sq">
              <a:noFill/>
              <a:miter lim="800000"/>
              <a:headEnd type="none" w="sm" len="sm"/>
              <a:tailEnd type="none" w="sm" len="sm"/>
            </a:ln>
            <a:effectLst/>
          </p:spPr>
          <p:txBody>
            <a:bodyPr>
              <a:spAutoFit/>
            </a:bodyPr>
            <a:lstStyle/>
            <a:p>
              <a:r>
                <a:rPr lang="en-US" altLang="zh-CN" dirty="0">
                  <a:solidFill>
                    <a:schemeClr val="bg1"/>
                  </a:solidFill>
                </a:rPr>
                <a:t>key=20</a:t>
              </a:r>
            </a:p>
          </p:txBody>
        </p:sp>
      </p:grpSp>
      <p:grpSp>
        <p:nvGrpSpPr>
          <p:cNvPr id="56" name="Group 96">
            <a:extLst>
              <a:ext uri="{FF2B5EF4-FFF2-40B4-BE49-F238E27FC236}">
                <a16:creationId xmlns:a16="http://schemas.microsoft.com/office/drawing/2014/main" id="{ED8FA0D0-5A3C-A959-4BEC-D3AC74F847A6}"/>
              </a:ext>
            </a:extLst>
          </p:cNvPr>
          <p:cNvGrpSpPr>
            <a:grpSpLocks/>
          </p:cNvGrpSpPr>
          <p:nvPr/>
        </p:nvGrpSpPr>
        <p:grpSpPr bwMode="auto">
          <a:xfrm>
            <a:off x="3141663" y="5656263"/>
            <a:ext cx="1922462" cy="1049337"/>
            <a:chOff x="1662" y="3563"/>
            <a:chExt cx="1211" cy="661"/>
          </a:xfrm>
        </p:grpSpPr>
        <p:grpSp>
          <p:nvGrpSpPr>
            <p:cNvPr id="57" name="Group 97">
              <a:extLst>
                <a:ext uri="{FF2B5EF4-FFF2-40B4-BE49-F238E27FC236}">
                  <a16:creationId xmlns:a16="http://schemas.microsoft.com/office/drawing/2014/main" id="{65800342-ABCC-A340-814A-7DB378697F57}"/>
                </a:ext>
              </a:extLst>
            </p:cNvPr>
            <p:cNvGrpSpPr>
              <a:grpSpLocks/>
            </p:cNvGrpSpPr>
            <p:nvPr/>
          </p:nvGrpSpPr>
          <p:grpSpPr bwMode="auto">
            <a:xfrm>
              <a:off x="1662" y="3840"/>
              <a:ext cx="864" cy="384"/>
              <a:chOff x="1632" y="3840"/>
              <a:chExt cx="864" cy="384"/>
            </a:xfrm>
          </p:grpSpPr>
          <p:sp>
            <p:nvSpPr>
              <p:cNvPr id="59" name="Oval 98">
                <a:extLst>
                  <a:ext uri="{FF2B5EF4-FFF2-40B4-BE49-F238E27FC236}">
                    <a16:creationId xmlns:a16="http://schemas.microsoft.com/office/drawing/2014/main" id="{5B3BBB0F-92AB-81D6-9B3F-7102BC66B12B}"/>
                  </a:ext>
                </a:extLst>
              </p:cNvPr>
              <p:cNvSpPr>
                <a:spLocks noChangeArrowheads="1"/>
              </p:cNvSpPr>
              <p:nvPr/>
            </p:nvSpPr>
            <p:spPr bwMode="auto">
              <a:xfrm>
                <a:off x="1632" y="3840"/>
                <a:ext cx="816" cy="384"/>
              </a:xfrm>
              <a:prstGeom prst="ellipse">
                <a:avLst/>
              </a:prstGeom>
              <a:ln>
                <a:headEnd type="none" w="sm" len="sm"/>
                <a:tailEnd type="none" w="sm" len="sm"/>
              </a:ln>
            </p:spPr>
            <p:style>
              <a:lnRef idx="1">
                <a:schemeClr val="accent3"/>
              </a:lnRef>
              <a:fillRef idx="3">
                <a:schemeClr val="accent3"/>
              </a:fillRef>
              <a:effectRef idx="2">
                <a:schemeClr val="accent3"/>
              </a:effectRef>
              <a:fontRef idx="minor">
                <a:schemeClr val="lt1"/>
              </a:fontRef>
            </p:style>
            <p:txBody>
              <a:bodyPr wrap="none" anchor="ctr"/>
              <a:lstStyle/>
              <a:p>
                <a:endParaRPr lang="zh-CN" altLang="en-US">
                  <a:solidFill>
                    <a:srgbClr val="FFFFCC"/>
                  </a:solidFill>
                </a:endParaRPr>
              </a:p>
            </p:txBody>
          </p:sp>
          <p:sp>
            <p:nvSpPr>
              <p:cNvPr id="60" name="Text Box 99">
                <a:extLst>
                  <a:ext uri="{FF2B5EF4-FFF2-40B4-BE49-F238E27FC236}">
                    <a16:creationId xmlns:a16="http://schemas.microsoft.com/office/drawing/2014/main" id="{9C3F9D99-88DC-6799-59D2-39525176EA62}"/>
                  </a:ext>
                </a:extLst>
              </p:cNvPr>
              <p:cNvSpPr txBox="1">
                <a:spLocks noChangeArrowheads="1"/>
              </p:cNvSpPr>
              <p:nvPr/>
            </p:nvSpPr>
            <p:spPr bwMode="auto">
              <a:xfrm>
                <a:off x="1684" y="3866"/>
                <a:ext cx="812" cy="288"/>
              </a:xfrm>
              <a:prstGeom prst="rect">
                <a:avLst/>
              </a:prstGeom>
              <a:noFill/>
              <a:ln w="12700" cap="sq">
                <a:noFill/>
                <a:miter lim="800000"/>
                <a:headEnd type="none" w="sm" len="sm"/>
                <a:tailEnd type="none" w="sm" len="sm"/>
              </a:ln>
              <a:effectLst>
                <a:outerShdw algn="ctr" rotWithShape="0">
                  <a:schemeClr val="bg2"/>
                </a:outerShdw>
              </a:effectLst>
            </p:spPr>
            <p:txBody>
              <a:bodyPr>
                <a:spAutoFit/>
              </a:bodyPr>
              <a:lstStyle/>
              <a:p>
                <a:r>
                  <a:rPr lang="en-US" altLang="zh-CN" dirty="0">
                    <a:solidFill>
                      <a:srgbClr val="FFFFFF"/>
                    </a:solidFill>
                  </a:rPr>
                  <a:t>key=18</a:t>
                </a:r>
              </a:p>
            </p:txBody>
          </p:sp>
        </p:grpSp>
        <p:sp>
          <p:nvSpPr>
            <p:cNvPr id="58" name="Rectangle 100">
              <a:extLst>
                <a:ext uri="{FF2B5EF4-FFF2-40B4-BE49-F238E27FC236}">
                  <a16:creationId xmlns:a16="http://schemas.microsoft.com/office/drawing/2014/main" id="{8DDC29F7-F5E6-0EF4-DA7A-F35AB3DA3DBB}"/>
                </a:ext>
              </a:extLst>
            </p:cNvPr>
            <p:cNvSpPr>
              <a:spLocks noChangeArrowheads="1"/>
            </p:cNvSpPr>
            <p:nvPr/>
          </p:nvSpPr>
          <p:spPr bwMode="auto">
            <a:xfrm>
              <a:off x="2537" y="3563"/>
              <a:ext cx="336" cy="240"/>
            </a:xfrm>
            <a:prstGeom prst="rect">
              <a:avLst/>
            </a:prstGeom>
            <a:solidFill>
              <a:srgbClr val="FFFFFF"/>
            </a:solidFill>
            <a:ln w="12700" cap="sq">
              <a:noFill/>
              <a:miter lim="800000"/>
              <a:headEnd type="none" w="sm" len="sm"/>
              <a:tailEnd type="none" w="sm" len="sm"/>
            </a:ln>
          </p:spPr>
          <p:txBody>
            <a:bodyPr wrap="none" anchor="ctr"/>
            <a:lstStyle/>
            <a:p>
              <a:endParaRPr lang="zh-CN" altLang="en-US">
                <a:solidFill>
                  <a:srgbClr val="FFFFCC"/>
                </a:solidFill>
              </a:endParaRPr>
            </a:p>
          </p:txBody>
        </p:sp>
      </p:grpSp>
      <p:sp>
        <p:nvSpPr>
          <p:cNvPr id="61" name="AutoShape 107">
            <a:extLst>
              <a:ext uri="{FF2B5EF4-FFF2-40B4-BE49-F238E27FC236}">
                <a16:creationId xmlns:a16="http://schemas.microsoft.com/office/drawing/2014/main" id="{EBC35CAA-FABA-DC18-77CD-B478BCE71FEB}"/>
              </a:ext>
            </a:extLst>
          </p:cNvPr>
          <p:cNvSpPr>
            <a:spLocks noChangeArrowheads="1"/>
          </p:cNvSpPr>
          <p:nvPr/>
        </p:nvSpPr>
        <p:spPr bwMode="auto">
          <a:xfrm rot="-5400000">
            <a:off x="4408488" y="5715000"/>
            <a:ext cx="228600" cy="193675"/>
          </a:xfrm>
          <a:prstGeom prst="rightArrow">
            <a:avLst>
              <a:gd name="adj1" fmla="val 50000"/>
              <a:gd name="adj2" fmla="val 29508"/>
            </a:avLst>
          </a:prstGeom>
          <a:solidFill>
            <a:srgbClr val="FF0000"/>
          </a:solidFill>
          <a:ln w="22225">
            <a:solidFill>
              <a:srgbClr val="FF9900"/>
            </a:solidFill>
            <a:miter lim="800000"/>
            <a:headEnd/>
            <a:tailEnd/>
          </a:ln>
          <a:effectLst>
            <a:outerShdw dist="17961" dir="2700000" algn="ctr" rotWithShape="0">
              <a:srgbClr val="000000"/>
            </a:outerShdw>
          </a:effectLst>
        </p:spPr>
        <p:txBody>
          <a:bodyPr wrap="none" anchor="ctr"/>
          <a:lstStyle/>
          <a:p>
            <a:endParaRPr lang="zh-CN" altLang="en-US">
              <a:solidFill>
                <a:srgbClr val="FFFFCC"/>
              </a:solidFill>
            </a:endParaRPr>
          </a:p>
        </p:txBody>
      </p:sp>
      <p:sp>
        <p:nvSpPr>
          <p:cNvPr id="62" name="AutoShape 108">
            <a:extLst>
              <a:ext uri="{FF2B5EF4-FFF2-40B4-BE49-F238E27FC236}">
                <a16:creationId xmlns:a16="http://schemas.microsoft.com/office/drawing/2014/main" id="{587AAE35-3CC4-0404-8013-384E831A2491}"/>
              </a:ext>
            </a:extLst>
          </p:cNvPr>
          <p:cNvSpPr>
            <a:spLocks noChangeArrowheads="1"/>
          </p:cNvSpPr>
          <p:nvPr/>
        </p:nvSpPr>
        <p:spPr bwMode="auto">
          <a:xfrm rot="-5400000">
            <a:off x="4419601" y="5732462"/>
            <a:ext cx="228600" cy="193675"/>
          </a:xfrm>
          <a:prstGeom prst="rightArrow">
            <a:avLst>
              <a:gd name="adj1" fmla="val 50000"/>
              <a:gd name="adj2" fmla="val 29508"/>
            </a:avLst>
          </a:prstGeom>
          <a:solidFill>
            <a:srgbClr val="FF0000"/>
          </a:solidFill>
          <a:ln w="22225">
            <a:solidFill>
              <a:srgbClr val="FF9900"/>
            </a:solidFill>
            <a:miter lim="800000"/>
            <a:headEnd/>
            <a:tailEnd/>
          </a:ln>
          <a:effectLst>
            <a:outerShdw dist="17961" dir="2700000" algn="ctr" rotWithShape="0">
              <a:srgbClr val="000000"/>
            </a:outerShdw>
          </a:effectLst>
        </p:spPr>
        <p:txBody>
          <a:bodyPr wrap="none" anchor="ctr"/>
          <a:lstStyle/>
          <a:p>
            <a:endParaRPr lang="zh-CN" altLang="en-US">
              <a:solidFill>
                <a:srgbClr val="FFFFCC"/>
              </a:solidFill>
            </a:endParaRPr>
          </a:p>
        </p:txBody>
      </p:sp>
      <p:grpSp>
        <p:nvGrpSpPr>
          <p:cNvPr id="63" name="Group 111">
            <a:extLst>
              <a:ext uri="{FF2B5EF4-FFF2-40B4-BE49-F238E27FC236}">
                <a16:creationId xmlns:a16="http://schemas.microsoft.com/office/drawing/2014/main" id="{E53E95CE-40B9-2AC1-B467-5C3799A0BF28}"/>
              </a:ext>
            </a:extLst>
          </p:cNvPr>
          <p:cNvGrpSpPr>
            <a:grpSpLocks/>
          </p:cNvGrpSpPr>
          <p:nvPr/>
        </p:nvGrpSpPr>
        <p:grpSpPr bwMode="auto">
          <a:xfrm>
            <a:off x="4238625" y="5621338"/>
            <a:ext cx="785813" cy="381000"/>
            <a:chOff x="2496" y="3552"/>
            <a:chExt cx="495" cy="240"/>
          </a:xfrm>
        </p:grpSpPr>
        <p:sp>
          <p:nvSpPr>
            <p:cNvPr id="64" name="AutoShape 112">
              <a:extLst>
                <a:ext uri="{FF2B5EF4-FFF2-40B4-BE49-F238E27FC236}">
                  <a16:creationId xmlns:a16="http://schemas.microsoft.com/office/drawing/2014/main" id="{CD3A376D-C58E-EF41-2B3C-43F67C1AF0EE}"/>
                </a:ext>
              </a:extLst>
            </p:cNvPr>
            <p:cNvSpPr>
              <a:spLocks noChangeArrowheads="1"/>
            </p:cNvSpPr>
            <p:nvPr/>
          </p:nvSpPr>
          <p:spPr bwMode="auto">
            <a:xfrm rot="-5400000">
              <a:off x="2858" y="3615"/>
              <a:ext cx="144" cy="122"/>
            </a:xfrm>
            <a:prstGeom prst="rightArrow">
              <a:avLst>
                <a:gd name="adj1" fmla="val 50000"/>
                <a:gd name="adj2" fmla="val 29508"/>
              </a:avLst>
            </a:prstGeom>
            <a:solidFill>
              <a:srgbClr val="FF0000"/>
            </a:solidFill>
            <a:ln w="22225">
              <a:solidFill>
                <a:srgbClr val="FF9900"/>
              </a:solidFill>
              <a:miter lim="800000"/>
              <a:headEnd/>
              <a:tailEnd/>
            </a:ln>
            <a:effectLst>
              <a:outerShdw dist="17961" dir="2700000" algn="ctr" rotWithShape="0">
                <a:srgbClr val="000000"/>
              </a:outerShdw>
            </a:effectLst>
          </p:spPr>
          <p:txBody>
            <a:bodyPr wrap="none" anchor="ctr"/>
            <a:lstStyle/>
            <a:p>
              <a:endParaRPr lang="zh-CN" altLang="en-US">
                <a:solidFill>
                  <a:srgbClr val="FFFFCC"/>
                </a:solidFill>
              </a:endParaRPr>
            </a:p>
          </p:txBody>
        </p:sp>
        <p:sp>
          <p:nvSpPr>
            <p:cNvPr id="65" name="Rectangle 113">
              <a:extLst>
                <a:ext uri="{FF2B5EF4-FFF2-40B4-BE49-F238E27FC236}">
                  <a16:creationId xmlns:a16="http://schemas.microsoft.com/office/drawing/2014/main" id="{2994F403-B595-7B7F-F95C-818065795FBD}"/>
                </a:ext>
              </a:extLst>
            </p:cNvPr>
            <p:cNvSpPr>
              <a:spLocks noChangeArrowheads="1"/>
            </p:cNvSpPr>
            <p:nvPr/>
          </p:nvSpPr>
          <p:spPr bwMode="auto">
            <a:xfrm>
              <a:off x="2496" y="3552"/>
              <a:ext cx="336" cy="240"/>
            </a:xfrm>
            <a:prstGeom prst="rect">
              <a:avLst/>
            </a:prstGeom>
            <a:solidFill>
              <a:srgbClr val="FFFFFF"/>
            </a:solidFill>
            <a:ln w="12700" cap="sq">
              <a:noFill/>
              <a:miter lim="800000"/>
              <a:headEnd type="none" w="sm" len="sm"/>
              <a:tailEnd type="none" w="sm" len="sm"/>
            </a:ln>
          </p:spPr>
          <p:txBody>
            <a:bodyPr wrap="none" anchor="ctr"/>
            <a:lstStyle/>
            <a:p>
              <a:endParaRPr lang="zh-CN" altLang="en-US">
                <a:solidFill>
                  <a:srgbClr val="FFFFCC"/>
                </a:solidFill>
              </a:endParaRPr>
            </a:p>
          </p:txBody>
        </p:sp>
      </p:grpSp>
      <p:grpSp>
        <p:nvGrpSpPr>
          <p:cNvPr id="66" name="Group 114">
            <a:extLst>
              <a:ext uri="{FF2B5EF4-FFF2-40B4-BE49-F238E27FC236}">
                <a16:creationId xmlns:a16="http://schemas.microsoft.com/office/drawing/2014/main" id="{7811D328-B092-4DFF-4815-672C410CA697}"/>
              </a:ext>
            </a:extLst>
          </p:cNvPr>
          <p:cNvGrpSpPr>
            <a:grpSpLocks/>
          </p:cNvGrpSpPr>
          <p:nvPr/>
        </p:nvGrpSpPr>
        <p:grpSpPr bwMode="auto">
          <a:xfrm>
            <a:off x="4643438" y="5627688"/>
            <a:ext cx="785812" cy="381000"/>
            <a:chOff x="2496" y="3552"/>
            <a:chExt cx="495" cy="240"/>
          </a:xfrm>
        </p:grpSpPr>
        <p:sp>
          <p:nvSpPr>
            <p:cNvPr id="67" name="AutoShape 115">
              <a:extLst>
                <a:ext uri="{FF2B5EF4-FFF2-40B4-BE49-F238E27FC236}">
                  <a16:creationId xmlns:a16="http://schemas.microsoft.com/office/drawing/2014/main" id="{1CBA936E-3619-2C1A-1F06-D0C7B015E10C}"/>
                </a:ext>
              </a:extLst>
            </p:cNvPr>
            <p:cNvSpPr>
              <a:spLocks noChangeArrowheads="1"/>
            </p:cNvSpPr>
            <p:nvPr/>
          </p:nvSpPr>
          <p:spPr bwMode="auto">
            <a:xfrm rot="-5400000">
              <a:off x="2858" y="3615"/>
              <a:ext cx="144" cy="122"/>
            </a:xfrm>
            <a:prstGeom prst="rightArrow">
              <a:avLst>
                <a:gd name="adj1" fmla="val 50000"/>
                <a:gd name="adj2" fmla="val 29508"/>
              </a:avLst>
            </a:prstGeom>
            <a:solidFill>
              <a:srgbClr val="FF0000"/>
            </a:solidFill>
            <a:ln w="22225">
              <a:solidFill>
                <a:srgbClr val="FF9900"/>
              </a:solidFill>
              <a:miter lim="800000"/>
              <a:headEnd/>
              <a:tailEnd/>
            </a:ln>
            <a:effectLst>
              <a:outerShdw dist="17961" dir="2700000" algn="ctr" rotWithShape="0">
                <a:srgbClr val="000000"/>
              </a:outerShdw>
            </a:effectLst>
          </p:spPr>
          <p:txBody>
            <a:bodyPr wrap="none" anchor="ctr"/>
            <a:lstStyle/>
            <a:p>
              <a:endParaRPr lang="zh-CN" altLang="en-US">
                <a:solidFill>
                  <a:srgbClr val="FFFFCC"/>
                </a:solidFill>
              </a:endParaRPr>
            </a:p>
          </p:txBody>
        </p:sp>
        <p:sp>
          <p:nvSpPr>
            <p:cNvPr id="68" name="Rectangle 116">
              <a:extLst>
                <a:ext uri="{FF2B5EF4-FFF2-40B4-BE49-F238E27FC236}">
                  <a16:creationId xmlns:a16="http://schemas.microsoft.com/office/drawing/2014/main" id="{2E4874DE-F689-7311-5DAA-BF4FF21F7764}"/>
                </a:ext>
              </a:extLst>
            </p:cNvPr>
            <p:cNvSpPr>
              <a:spLocks noChangeArrowheads="1"/>
            </p:cNvSpPr>
            <p:nvPr/>
          </p:nvSpPr>
          <p:spPr bwMode="auto">
            <a:xfrm>
              <a:off x="2496" y="3552"/>
              <a:ext cx="336" cy="240"/>
            </a:xfrm>
            <a:prstGeom prst="rect">
              <a:avLst/>
            </a:prstGeom>
            <a:solidFill>
              <a:srgbClr val="FFFFFF"/>
            </a:solidFill>
            <a:ln w="12700" cap="sq">
              <a:noFill/>
              <a:miter lim="800000"/>
              <a:headEnd type="none" w="sm" len="sm"/>
              <a:tailEnd type="none" w="sm" len="sm"/>
            </a:ln>
          </p:spPr>
          <p:txBody>
            <a:bodyPr wrap="none" anchor="ctr"/>
            <a:lstStyle/>
            <a:p>
              <a:endParaRPr lang="zh-CN" altLang="en-US">
                <a:solidFill>
                  <a:srgbClr val="FFFFCC"/>
                </a:solidFill>
              </a:endParaRPr>
            </a:p>
          </p:txBody>
        </p:sp>
      </p:grpSp>
      <p:grpSp>
        <p:nvGrpSpPr>
          <p:cNvPr id="69" name="Group 117">
            <a:extLst>
              <a:ext uri="{FF2B5EF4-FFF2-40B4-BE49-F238E27FC236}">
                <a16:creationId xmlns:a16="http://schemas.microsoft.com/office/drawing/2014/main" id="{668BD12F-B202-9666-7068-D5A5EF39AB36}"/>
              </a:ext>
            </a:extLst>
          </p:cNvPr>
          <p:cNvGrpSpPr>
            <a:grpSpLocks/>
          </p:cNvGrpSpPr>
          <p:nvPr/>
        </p:nvGrpSpPr>
        <p:grpSpPr bwMode="auto">
          <a:xfrm>
            <a:off x="4959350" y="5621338"/>
            <a:ext cx="785813" cy="381000"/>
            <a:chOff x="2496" y="3552"/>
            <a:chExt cx="495" cy="240"/>
          </a:xfrm>
        </p:grpSpPr>
        <p:sp>
          <p:nvSpPr>
            <p:cNvPr id="70" name="AutoShape 118">
              <a:extLst>
                <a:ext uri="{FF2B5EF4-FFF2-40B4-BE49-F238E27FC236}">
                  <a16:creationId xmlns:a16="http://schemas.microsoft.com/office/drawing/2014/main" id="{D9D7E94E-C985-D3CC-6F0B-8B7C85079119}"/>
                </a:ext>
              </a:extLst>
            </p:cNvPr>
            <p:cNvSpPr>
              <a:spLocks noChangeArrowheads="1"/>
            </p:cNvSpPr>
            <p:nvPr/>
          </p:nvSpPr>
          <p:spPr bwMode="auto">
            <a:xfrm rot="-5400000">
              <a:off x="2858" y="3615"/>
              <a:ext cx="144" cy="122"/>
            </a:xfrm>
            <a:prstGeom prst="rightArrow">
              <a:avLst>
                <a:gd name="adj1" fmla="val 50000"/>
                <a:gd name="adj2" fmla="val 29508"/>
              </a:avLst>
            </a:prstGeom>
            <a:solidFill>
              <a:srgbClr val="FF0000"/>
            </a:solidFill>
            <a:ln w="22225">
              <a:solidFill>
                <a:srgbClr val="FF9900"/>
              </a:solidFill>
              <a:miter lim="800000"/>
              <a:headEnd/>
              <a:tailEnd/>
            </a:ln>
            <a:effectLst>
              <a:outerShdw dist="17961" dir="2700000" algn="ctr" rotWithShape="0">
                <a:srgbClr val="000000"/>
              </a:outerShdw>
            </a:effectLst>
          </p:spPr>
          <p:txBody>
            <a:bodyPr wrap="none" anchor="ctr"/>
            <a:lstStyle/>
            <a:p>
              <a:endParaRPr lang="zh-CN" altLang="en-US">
                <a:solidFill>
                  <a:srgbClr val="FFFFCC"/>
                </a:solidFill>
              </a:endParaRPr>
            </a:p>
          </p:txBody>
        </p:sp>
        <p:sp>
          <p:nvSpPr>
            <p:cNvPr id="71" name="Rectangle 119">
              <a:extLst>
                <a:ext uri="{FF2B5EF4-FFF2-40B4-BE49-F238E27FC236}">
                  <a16:creationId xmlns:a16="http://schemas.microsoft.com/office/drawing/2014/main" id="{DB49B0A1-E8CF-6BB9-F24A-DDFC65E7ACDE}"/>
                </a:ext>
              </a:extLst>
            </p:cNvPr>
            <p:cNvSpPr>
              <a:spLocks noChangeArrowheads="1"/>
            </p:cNvSpPr>
            <p:nvPr/>
          </p:nvSpPr>
          <p:spPr bwMode="auto">
            <a:xfrm>
              <a:off x="2496" y="3552"/>
              <a:ext cx="336" cy="240"/>
            </a:xfrm>
            <a:prstGeom prst="rect">
              <a:avLst/>
            </a:prstGeom>
            <a:solidFill>
              <a:srgbClr val="FFFFFF"/>
            </a:solidFill>
            <a:ln w="12700" cap="sq">
              <a:noFill/>
              <a:miter lim="800000"/>
              <a:headEnd type="none" w="sm" len="sm"/>
              <a:tailEnd type="none" w="sm" len="sm"/>
            </a:ln>
          </p:spPr>
          <p:txBody>
            <a:bodyPr wrap="none" anchor="ctr"/>
            <a:lstStyle/>
            <a:p>
              <a:endParaRPr lang="zh-CN" altLang="en-US">
                <a:solidFill>
                  <a:srgbClr val="FFFFCC"/>
                </a:solidFill>
              </a:endParaRPr>
            </a:p>
          </p:txBody>
        </p:sp>
      </p:grpSp>
      <p:grpSp>
        <p:nvGrpSpPr>
          <p:cNvPr id="72" name="Group 122">
            <a:extLst>
              <a:ext uri="{FF2B5EF4-FFF2-40B4-BE49-F238E27FC236}">
                <a16:creationId xmlns:a16="http://schemas.microsoft.com/office/drawing/2014/main" id="{9234AD78-407B-5D52-3FB1-8F90B00F7C4D}"/>
              </a:ext>
            </a:extLst>
          </p:cNvPr>
          <p:cNvGrpSpPr>
            <a:grpSpLocks/>
          </p:cNvGrpSpPr>
          <p:nvPr/>
        </p:nvGrpSpPr>
        <p:grpSpPr bwMode="auto">
          <a:xfrm>
            <a:off x="5362575" y="5638800"/>
            <a:ext cx="1970088" cy="381000"/>
            <a:chOff x="3204" y="3552"/>
            <a:chExt cx="1241" cy="240"/>
          </a:xfrm>
        </p:grpSpPr>
        <p:sp>
          <p:nvSpPr>
            <p:cNvPr id="73" name="AutoShape 123">
              <a:extLst>
                <a:ext uri="{FF2B5EF4-FFF2-40B4-BE49-F238E27FC236}">
                  <a16:creationId xmlns:a16="http://schemas.microsoft.com/office/drawing/2014/main" id="{27CD12ED-7B37-2D4C-D1DC-B8FD06E2A2F1}"/>
                </a:ext>
              </a:extLst>
            </p:cNvPr>
            <p:cNvSpPr>
              <a:spLocks noChangeArrowheads="1"/>
            </p:cNvSpPr>
            <p:nvPr/>
          </p:nvSpPr>
          <p:spPr bwMode="auto">
            <a:xfrm rot="-5400000">
              <a:off x="4312" y="3582"/>
              <a:ext cx="144" cy="122"/>
            </a:xfrm>
            <a:prstGeom prst="rightArrow">
              <a:avLst>
                <a:gd name="adj1" fmla="val 50000"/>
                <a:gd name="adj2" fmla="val 29508"/>
              </a:avLst>
            </a:prstGeom>
            <a:solidFill>
              <a:srgbClr val="FF0000"/>
            </a:solidFill>
            <a:ln w="22225">
              <a:solidFill>
                <a:srgbClr val="FF9900"/>
              </a:solidFill>
              <a:miter lim="800000"/>
              <a:headEnd/>
              <a:tailEnd/>
            </a:ln>
            <a:effectLst>
              <a:outerShdw dist="17961" dir="2700000" algn="ctr" rotWithShape="0">
                <a:srgbClr val="000000"/>
              </a:outerShdw>
            </a:effectLst>
          </p:spPr>
          <p:txBody>
            <a:bodyPr wrap="none" anchor="ctr"/>
            <a:lstStyle/>
            <a:p>
              <a:endParaRPr lang="zh-CN" altLang="en-US">
                <a:solidFill>
                  <a:srgbClr val="FFFFCC"/>
                </a:solidFill>
              </a:endParaRPr>
            </a:p>
          </p:txBody>
        </p:sp>
        <p:sp>
          <p:nvSpPr>
            <p:cNvPr id="74" name="Rectangle 124">
              <a:extLst>
                <a:ext uri="{FF2B5EF4-FFF2-40B4-BE49-F238E27FC236}">
                  <a16:creationId xmlns:a16="http://schemas.microsoft.com/office/drawing/2014/main" id="{C9A2A3CF-5394-3540-F897-08ACA3A6B353}"/>
                </a:ext>
              </a:extLst>
            </p:cNvPr>
            <p:cNvSpPr>
              <a:spLocks noChangeArrowheads="1"/>
            </p:cNvSpPr>
            <p:nvPr/>
          </p:nvSpPr>
          <p:spPr bwMode="auto">
            <a:xfrm>
              <a:off x="3204" y="3552"/>
              <a:ext cx="336" cy="240"/>
            </a:xfrm>
            <a:prstGeom prst="rect">
              <a:avLst/>
            </a:prstGeom>
            <a:solidFill>
              <a:srgbClr val="FFFFFF"/>
            </a:solidFill>
            <a:ln w="12700" cap="sq">
              <a:noFill/>
              <a:miter lim="800000"/>
              <a:headEnd type="none" w="sm" len="sm"/>
              <a:tailEnd type="none" w="sm" len="sm"/>
            </a:ln>
          </p:spPr>
          <p:txBody>
            <a:bodyPr wrap="none" anchor="ctr"/>
            <a:lstStyle/>
            <a:p>
              <a:endParaRPr lang="zh-CN" altLang="en-US">
                <a:solidFill>
                  <a:srgbClr val="FFFFCC"/>
                </a:solidFill>
              </a:endParaRPr>
            </a:p>
          </p:txBody>
        </p:sp>
      </p:grpSp>
      <p:grpSp>
        <p:nvGrpSpPr>
          <p:cNvPr id="75" name="Group 127">
            <a:extLst>
              <a:ext uri="{FF2B5EF4-FFF2-40B4-BE49-F238E27FC236}">
                <a16:creationId xmlns:a16="http://schemas.microsoft.com/office/drawing/2014/main" id="{EEAC2472-7217-064E-BD0F-99CB299A5AA7}"/>
              </a:ext>
            </a:extLst>
          </p:cNvPr>
          <p:cNvGrpSpPr>
            <a:grpSpLocks/>
          </p:cNvGrpSpPr>
          <p:nvPr/>
        </p:nvGrpSpPr>
        <p:grpSpPr bwMode="auto">
          <a:xfrm>
            <a:off x="2538413" y="5645150"/>
            <a:ext cx="4953000" cy="381000"/>
            <a:chOff x="1425" y="3556"/>
            <a:chExt cx="3120" cy="240"/>
          </a:xfrm>
        </p:grpSpPr>
        <p:sp>
          <p:nvSpPr>
            <p:cNvPr id="76" name="Rectangle 128">
              <a:extLst>
                <a:ext uri="{FF2B5EF4-FFF2-40B4-BE49-F238E27FC236}">
                  <a16:creationId xmlns:a16="http://schemas.microsoft.com/office/drawing/2014/main" id="{0A350A57-BC7B-6DDB-4E58-7BD129BA7D45}"/>
                </a:ext>
              </a:extLst>
            </p:cNvPr>
            <p:cNvSpPr>
              <a:spLocks noChangeArrowheads="1"/>
            </p:cNvSpPr>
            <p:nvPr/>
          </p:nvSpPr>
          <p:spPr bwMode="auto">
            <a:xfrm>
              <a:off x="4209" y="3556"/>
              <a:ext cx="336" cy="240"/>
            </a:xfrm>
            <a:prstGeom prst="rect">
              <a:avLst/>
            </a:prstGeom>
            <a:solidFill>
              <a:srgbClr val="FFFFFF"/>
            </a:solidFill>
            <a:ln w="12700" cap="sq">
              <a:noFill/>
              <a:miter lim="800000"/>
              <a:headEnd type="none" w="sm" len="sm"/>
              <a:tailEnd type="none" w="sm" len="sm"/>
            </a:ln>
          </p:spPr>
          <p:txBody>
            <a:bodyPr wrap="none" anchor="ctr"/>
            <a:lstStyle/>
            <a:p>
              <a:endParaRPr lang="zh-CN" altLang="en-US">
                <a:solidFill>
                  <a:srgbClr val="FFFFCC"/>
                </a:solidFill>
              </a:endParaRPr>
            </a:p>
          </p:txBody>
        </p:sp>
        <p:sp>
          <p:nvSpPr>
            <p:cNvPr id="77" name="AutoShape 129">
              <a:extLst>
                <a:ext uri="{FF2B5EF4-FFF2-40B4-BE49-F238E27FC236}">
                  <a16:creationId xmlns:a16="http://schemas.microsoft.com/office/drawing/2014/main" id="{E1DCFB25-9994-ADA6-7B89-FA5BB4A4AA2D}"/>
                </a:ext>
              </a:extLst>
            </p:cNvPr>
            <p:cNvSpPr>
              <a:spLocks noChangeArrowheads="1"/>
            </p:cNvSpPr>
            <p:nvPr/>
          </p:nvSpPr>
          <p:spPr bwMode="auto">
            <a:xfrm rot="-5400000">
              <a:off x="1414" y="3578"/>
              <a:ext cx="144" cy="122"/>
            </a:xfrm>
            <a:prstGeom prst="rightArrow">
              <a:avLst>
                <a:gd name="adj1" fmla="val 50000"/>
                <a:gd name="adj2" fmla="val 29508"/>
              </a:avLst>
            </a:prstGeom>
            <a:solidFill>
              <a:srgbClr val="FF0000"/>
            </a:solidFill>
            <a:ln w="22225">
              <a:solidFill>
                <a:srgbClr val="FF9900"/>
              </a:solidFill>
              <a:miter lim="800000"/>
              <a:headEnd/>
              <a:tailEnd/>
            </a:ln>
            <a:effectLst>
              <a:outerShdw dist="17961" dir="2700000" algn="ctr" rotWithShape="0">
                <a:srgbClr val="000000"/>
              </a:outerShdw>
            </a:effectLst>
          </p:spPr>
          <p:txBody>
            <a:bodyPr wrap="none" anchor="ctr"/>
            <a:lstStyle/>
            <a:p>
              <a:endParaRPr lang="zh-CN" altLang="en-US">
                <a:solidFill>
                  <a:srgbClr val="FFFFCC"/>
                </a:solidFill>
              </a:endParaRPr>
            </a:p>
          </p:txBody>
        </p:sp>
      </p:grpSp>
      <p:grpSp>
        <p:nvGrpSpPr>
          <p:cNvPr id="78" name="Group 133">
            <a:extLst>
              <a:ext uri="{FF2B5EF4-FFF2-40B4-BE49-F238E27FC236}">
                <a16:creationId xmlns:a16="http://schemas.microsoft.com/office/drawing/2014/main" id="{170D2526-2F3A-F3E6-53F9-0D78CB701322}"/>
              </a:ext>
            </a:extLst>
          </p:cNvPr>
          <p:cNvGrpSpPr>
            <a:grpSpLocks/>
          </p:cNvGrpSpPr>
          <p:nvPr/>
        </p:nvGrpSpPr>
        <p:grpSpPr bwMode="auto">
          <a:xfrm>
            <a:off x="2333625" y="5645150"/>
            <a:ext cx="762000" cy="381000"/>
            <a:chOff x="1296" y="3556"/>
            <a:chExt cx="480" cy="240"/>
          </a:xfrm>
        </p:grpSpPr>
        <p:sp>
          <p:nvSpPr>
            <p:cNvPr id="79" name="AutoShape 134">
              <a:extLst>
                <a:ext uri="{FF2B5EF4-FFF2-40B4-BE49-F238E27FC236}">
                  <a16:creationId xmlns:a16="http://schemas.microsoft.com/office/drawing/2014/main" id="{179E3BD1-A51B-C419-3B01-DE938C1800A7}"/>
                </a:ext>
              </a:extLst>
            </p:cNvPr>
            <p:cNvSpPr>
              <a:spLocks noChangeArrowheads="1"/>
            </p:cNvSpPr>
            <p:nvPr/>
          </p:nvSpPr>
          <p:spPr bwMode="auto">
            <a:xfrm rot="-5400000">
              <a:off x="1643" y="3578"/>
              <a:ext cx="144" cy="122"/>
            </a:xfrm>
            <a:prstGeom prst="rightArrow">
              <a:avLst>
                <a:gd name="adj1" fmla="val 50000"/>
                <a:gd name="adj2" fmla="val 29508"/>
              </a:avLst>
            </a:prstGeom>
            <a:solidFill>
              <a:srgbClr val="FF0000"/>
            </a:solidFill>
            <a:ln w="22225">
              <a:solidFill>
                <a:srgbClr val="FF9900"/>
              </a:solidFill>
              <a:miter lim="800000"/>
              <a:headEnd/>
              <a:tailEnd/>
            </a:ln>
            <a:effectLst>
              <a:outerShdw dist="17961" dir="2700000" algn="ctr" rotWithShape="0">
                <a:srgbClr val="000000"/>
              </a:outerShdw>
            </a:effectLst>
          </p:spPr>
          <p:txBody>
            <a:bodyPr wrap="none" anchor="ctr"/>
            <a:lstStyle/>
            <a:p>
              <a:endParaRPr lang="zh-CN" altLang="en-US">
                <a:solidFill>
                  <a:srgbClr val="FFFFCC"/>
                </a:solidFill>
              </a:endParaRPr>
            </a:p>
          </p:txBody>
        </p:sp>
        <p:sp>
          <p:nvSpPr>
            <p:cNvPr id="80" name="Rectangle 135">
              <a:extLst>
                <a:ext uri="{FF2B5EF4-FFF2-40B4-BE49-F238E27FC236}">
                  <a16:creationId xmlns:a16="http://schemas.microsoft.com/office/drawing/2014/main" id="{65C114FB-C45B-E1A4-2CF4-A6DF8A338EAF}"/>
                </a:ext>
              </a:extLst>
            </p:cNvPr>
            <p:cNvSpPr>
              <a:spLocks noChangeArrowheads="1"/>
            </p:cNvSpPr>
            <p:nvPr/>
          </p:nvSpPr>
          <p:spPr bwMode="auto">
            <a:xfrm>
              <a:off x="1296" y="3556"/>
              <a:ext cx="336" cy="240"/>
            </a:xfrm>
            <a:prstGeom prst="rect">
              <a:avLst/>
            </a:prstGeom>
            <a:solidFill>
              <a:srgbClr val="FFFFFF"/>
            </a:solidFill>
            <a:ln w="12700" cap="sq">
              <a:noFill/>
              <a:miter lim="800000"/>
              <a:headEnd type="none" w="sm" len="sm"/>
              <a:tailEnd type="none" w="sm" len="sm"/>
            </a:ln>
          </p:spPr>
          <p:txBody>
            <a:bodyPr wrap="none" anchor="ctr"/>
            <a:lstStyle/>
            <a:p>
              <a:endParaRPr lang="zh-CN" altLang="en-US">
                <a:solidFill>
                  <a:srgbClr val="FFFFCC"/>
                </a:solidFill>
              </a:endParaRPr>
            </a:p>
          </p:txBody>
        </p:sp>
      </p:grpSp>
      <p:grpSp>
        <p:nvGrpSpPr>
          <p:cNvPr id="81" name="Group 138">
            <a:extLst>
              <a:ext uri="{FF2B5EF4-FFF2-40B4-BE49-F238E27FC236}">
                <a16:creationId xmlns:a16="http://schemas.microsoft.com/office/drawing/2014/main" id="{14513EAA-90FA-F993-19DC-42539CEBE7CE}"/>
              </a:ext>
            </a:extLst>
          </p:cNvPr>
          <p:cNvGrpSpPr>
            <a:grpSpLocks/>
          </p:cNvGrpSpPr>
          <p:nvPr/>
        </p:nvGrpSpPr>
        <p:grpSpPr bwMode="auto">
          <a:xfrm>
            <a:off x="2708275" y="5638800"/>
            <a:ext cx="2668588" cy="381000"/>
            <a:chOff x="1532" y="3552"/>
            <a:chExt cx="1681" cy="240"/>
          </a:xfrm>
        </p:grpSpPr>
        <p:sp>
          <p:nvSpPr>
            <p:cNvPr id="82" name="AutoShape 139">
              <a:extLst>
                <a:ext uri="{FF2B5EF4-FFF2-40B4-BE49-F238E27FC236}">
                  <a16:creationId xmlns:a16="http://schemas.microsoft.com/office/drawing/2014/main" id="{F700D4E7-DA7F-8197-0C6A-E53671751E57}"/>
                </a:ext>
              </a:extLst>
            </p:cNvPr>
            <p:cNvSpPr>
              <a:spLocks noChangeArrowheads="1"/>
            </p:cNvSpPr>
            <p:nvPr/>
          </p:nvSpPr>
          <p:spPr bwMode="auto">
            <a:xfrm rot="-5400000">
              <a:off x="3080" y="3574"/>
              <a:ext cx="144" cy="122"/>
            </a:xfrm>
            <a:prstGeom prst="rightArrow">
              <a:avLst>
                <a:gd name="adj1" fmla="val 50000"/>
                <a:gd name="adj2" fmla="val 29508"/>
              </a:avLst>
            </a:prstGeom>
            <a:solidFill>
              <a:srgbClr val="FF0000"/>
            </a:solidFill>
            <a:ln w="22225">
              <a:solidFill>
                <a:srgbClr val="FF9900"/>
              </a:solidFill>
              <a:miter lim="800000"/>
              <a:headEnd/>
              <a:tailEnd/>
            </a:ln>
            <a:effectLst>
              <a:outerShdw dist="17961" dir="2700000" algn="ctr" rotWithShape="0">
                <a:srgbClr val="000000"/>
              </a:outerShdw>
            </a:effectLst>
          </p:spPr>
          <p:txBody>
            <a:bodyPr wrap="none" anchor="ctr"/>
            <a:lstStyle/>
            <a:p>
              <a:endParaRPr lang="zh-CN" altLang="en-US">
                <a:solidFill>
                  <a:srgbClr val="FFFFCC"/>
                </a:solidFill>
              </a:endParaRPr>
            </a:p>
          </p:txBody>
        </p:sp>
        <p:sp>
          <p:nvSpPr>
            <p:cNvPr id="83" name="Rectangle 140">
              <a:extLst>
                <a:ext uri="{FF2B5EF4-FFF2-40B4-BE49-F238E27FC236}">
                  <a16:creationId xmlns:a16="http://schemas.microsoft.com/office/drawing/2014/main" id="{0B45E2BD-9B97-C85A-BD40-5FF5983A71D7}"/>
                </a:ext>
              </a:extLst>
            </p:cNvPr>
            <p:cNvSpPr>
              <a:spLocks noChangeArrowheads="1"/>
            </p:cNvSpPr>
            <p:nvPr/>
          </p:nvSpPr>
          <p:spPr bwMode="auto">
            <a:xfrm>
              <a:off x="1532" y="3552"/>
              <a:ext cx="336" cy="240"/>
            </a:xfrm>
            <a:prstGeom prst="rect">
              <a:avLst/>
            </a:prstGeom>
            <a:solidFill>
              <a:srgbClr val="FFFFFF"/>
            </a:solidFill>
            <a:ln w="12700" cap="sq">
              <a:noFill/>
              <a:miter lim="800000"/>
              <a:headEnd type="none" w="sm" len="sm"/>
              <a:tailEnd type="none" w="sm" len="sm"/>
            </a:ln>
          </p:spPr>
          <p:txBody>
            <a:bodyPr wrap="none" anchor="ctr"/>
            <a:lstStyle/>
            <a:p>
              <a:endParaRPr lang="zh-CN" altLang="en-US">
                <a:solidFill>
                  <a:srgbClr val="FFFFCC"/>
                </a:solidFill>
              </a:endParaRPr>
            </a:p>
          </p:txBody>
        </p:sp>
      </p:grpSp>
      <p:grpSp>
        <p:nvGrpSpPr>
          <p:cNvPr id="84" name="Group 143">
            <a:extLst>
              <a:ext uri="{FF2B5EF4-FFF2-40B4-BE49-F238E27FC236}">
                <a16:creationId xmlns:a16="http://schemas.microsoft.com/office/drawing/2014/main" id="{D2F23B48-6354-920A-97E5-ACD8FCE50E45}"/>
              </a:ext>
            </a:extLst>
          </p:cNvPr>
          <p:cNvGrpSpPr>
            <a:grpSpLocks/>
          </p:cNvGrpSpPr>
          <p:nvPr/>
        </p:nvGrpSpPr>
        <p:grpSpPr bwMode="auto">
          <a:xfrm>
            <a:off x="5011738" y="5638801"/>
            <a:ext cx="774700" cy="381000"/>
            <a:chOff x="2983" y="3552"/>
            <a:chExt cx="488" cy="240"/>
          </a:xfrm>
        </p:grpSpPr>
        <p:sp>
          <p:nvSpPr>
            <p:cNvPr id="85" name="AutoShape 144">
              <a:extLst>
                <a:ext uri="{FF2B5EF4-FFF2-40B4-BE49-F238E27FC236}">
                  <a16:creationId xmlns:a16="http://schemas.microsoft.com/office/drawing/2014/main" id="{CE80BF81-E307-7425-5758-E86FFABFAAC6}"/>
                </a:ext>
              </a:extLst>
            </p:cNvPr>
            <p:cNvSpPr>
              <a:spLocks noChangeArrowheads="1"/>
            </p:cNvSpPr>
            <p:nvPr/>
          </p:nvSpPr>
          <p:spPr bwMode="auto">
            <a:xfrm rot="-5400000">
              <a:off x="3338" y="3578"/>
              <a:ext cx="144" cy="122"/>
            </a:xfrm>
            <a:prstGeom prst="rightArrow">
              <a:avLst>
                <a:gd name="adj1" fmla="val 50000"/>
                <a:gd name="adj2" fmla="val 29508"/>
              </a:avLst>
            </a:prstGeom>
            <a:solidFill>
              <a:srgbClr val="FF0000"/>
            </a:solidFill>
            <a:ln w="22225">
              <a:solidFill>
                <a:srgbClr val="FF9900"/>
              </a:solidFill>
              <a:miter lim="800000"/>
              <a:headEnd/>
              <a:tailEnd/>
            </a:ln>
            <a:effectLst>
              <a:outerShdw dist="17961" dir="2700000" algn="ctr" rotWithShape="0">
                <a:srgbClr val="000000"/>
              </a:outerShdw>
            </a:effectLst>
          </p:spPr>
          <p:txBody>
            <a:bodyPr wrap="none" anchor="ctr"/>
            <a:lstStyle/>
            <a:p>
              <a:endParaRPr lang="zh-CN" altLang="en-US">
                <a:solidFill>
                  <a:srgbClr val="FFFFCC"/>
                </a:solidFill>
              </a:endParaRPr>
            </a:p>
          </p:txBody>
        </p:sp>
        <p:sp>
          <p:nvSpPr>
            <p:cNvPr id="86" name="Rectangle 145">
              <a:extLst>
                <a:ext uri="{FF2B5EF4-FFF2-40B4-BE49-F238E27FC236}">
                  <a16:creationId xmlns:a16="http://schemas.microsoft.com/office/drawing/2014/main" id="{0444E892-E478-FA58-0D88-35C834026E62}"/>
                </a:ext>
              </a:extLst>
            </p:cNvPr>
            <p:cNvSpPr>
              <a:spLocks noChangeArrowheads="1"/>
            </p:cNvSpPr>
            <p:nvPr/>
          </p:nvSpPr>
          <p:spPr bwMode="auto">
            <a:xfrm>
              <a:off x="2983" y="3552"/>
              <a:ext cx="336" cy="240"/>
            </a:xfrm>
            <a:prstGeom prst="rect">
              <a:avLst/>
            </a:prstGeom>
            <a:solidFill>
              <a:srgbClr val="FFFFFF"/>
            </a:solidFill>
            <a:ln w="12700" cap="sq">
              <a:noFill/>
              <a:miter lim="800000"/>
              <a:headEnd type="none" w="sm" len="sm"/>
              <a:tailEnd type="none" w="sm" len="sm"/>
            </a:ln>
          </p:spPr>
          <p:txBody>
            <a:bodyPr wrap="none" anchor="ctr"/>
            <a:lstStyle/>
            <a:p>
              <a:endParaRPr lang="zh-CN" altLang="en-US">
                <a:solidFill>
                  <a:srgbClr val="FFFFCC"/>
                </a:solidFill>
              </a:endParaRPr>
            </a:p>
          </p:txBody>
        </p:sp>
      </p:grpSp>
      <p:grpSp>
        <p:nvGrpSpPr>
          <p:cNvPr id="87" name="Group 147">
            <a:extLst>
              <a:ext uri="{FF2B5EF4-FFF2-40B4-BE49-F238E27FC236}">
                <a16:creationId xmlns:a16="http://schemas.microsoft.com/office/drawing/2014/main" id="{5BEF460C-D4D7-6F67-77D8-25EB0F4390A5}"/>
              </a:ext>
            </a:extLst>
          </p:cNvPr>
          <p:cNvGrpSpPr>
            <a:grpSpLocks/>
          </p:cNvGrpSpPr>
          <p:nvPr/>
        </p:nvGrpSpPr>
        <p:grpSpPr bwMode="auto">
          <a:xfrm>
            <a:off x="5399088" y="5621338"/>
            <a:ext cx="785812" cy="381000"/>
            <a:chOff x="3227" y="3541"/>
            <a:chExt cx="495" cy="240"/>
          </a:xfrm>
        </p:grpSpPr>
        <p:sp>
          <p:nvSpPr>
            <p:cNvPr id="88" name="Rectangle 148">
              <a:extLst>
                <a:ext uri="{FF2B5EF4-FFF2-40B4-BE49-F238E27FC236}">
                  <a16:creationId xmlns:a16="http://schemas.microsoft.com/office/drawing/2014/main" id="{22B75FB2-7DCB-895E-B734-3316F1FC5808}"/>
                </a:ext>
              </a:extLst>
            </p:cNvPr>
            <p:cNvSpPr>
              <a:spLocks noChangeArrowheads="1"/>
            </p:cNvSpPr>
            <p:nvPr/>
          </p:nvSpPr>
          <p:spPr bwMode="auto">
            <a:xfrm>
              <a:off x="3227" y="3541"/>
              <a:ext cx="336" cy="240"/>
            </a:xfrm>
            <a:prstGeom prst="rect">
              <a:avLst/>
            </a:prstGeom>
            <a:solidFill>
              <a:srgbClr val="FFFFFF"/>
            </a:solidFill>
            <a:ln w="12700" cap="sq">
              <a:noFill/>
              <a:miter lim="800000"/>
              <a:headEnd type="none" w="sm" len="sm"/>
              <a:tailEnd type="none" w="sm" len="sm"/>
            </a:ln>
          </p:spPr>
          <p:txBody>
            <a:bodyPr wrap="none" anchor="ctr"/>
            <a:lstStyle/>
            <a:p>
              <a:endParaRPr lang="zh-CN" altLang="en-US">
                <a:solidFill>
                  <a:srgbClr val="FFFFCC"/>
                </a:solidFill>
              </a:endParaRPr>
            </a:p>
          </p:txBody>
        </p:sp>
        <p:sp>
          <p:nvSpPr>
            <p:cNvPr id="89" name="AutoShape 149">
              <a:extLst>
                <a:ext uri="{FF2B5EF4-FFF2-40B4-BE49-F238E27FC236}">
                  <a16:creationId xmlns:a16="http://schemas.microsoft.com/office/drawing/2014/main" id="{36CD91C4-B87D-19A7-EA1B-A26AD5AC72E4}"/>
                </a:ext>
              </a:extLst>
            </p:cNvPr>
            <p:cNvSpPr>
              <a:spLocks noChangeArrowheads="1"/>
            </p:cNvSpPr>
            <p:nvPr/>
          </p:nvSpPr>
          <p:spPr bwMode="auto">
            <a:xfrm rot="-5400000">
              <a:off x="3589" y="3578"/>
              <a:ext cx="144" cy="122"/>
            </a:xfrm>
            <a:prstGeom prst="rightArrow">
              <a:avLst>
                <a:gd name="adj1" fmla="val 50000"/>
                <a:gd name="adj2" fmla="val 29508"/>
              </a:avLst>
            </a:prstGeom>
            <a:solidFill>
              <a:srgbClr val="FF0000"/>
            </a:solidFill>
            <a:ln w="22225">
              <a:solidFill>
                <a:srgbClr val="FF9900"/>
              </a:solidFill>
              <a:miter lim="800000"/>
              <a:headEnd/>
              <a:tailEnd/>
            </a:ln>
            <a:effectLst>
              <a:outerShdw dist="17961" dir="2700000" algn="ctr" rotWithShape="0">
                <a:srgbClr val="000000"/>
              </a:outerShdw>
            </a:effectLst>
          </p:spPr>
          <p:txBody>
            <a:bodyPr wrap="none" anchor="ctr"/>
            <a:lstStyle/>
            <a:p>
              <a:endParaRPr lang="zh-CN" altLang="en-US">
                <a:solidFill>
                  <a:srgbClr val="FFFFCC"/>
                </a:solidFill>
              </a:endParaRPr>
            </a:p>
          </p:txBody>
        </p:sp>
      </p:grpSp>
    </p:spTree>
    <p:extLst>
      <p:ext uri="{BB962C8B-B14F-4D97-AF65-F5344CB8AC3E}">
        <p14:creationId xmlns:p14="http://schemas.microsoft.com/office/powerpoint/2010/main" val="2382688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dissolve">
                                      <p:cBhvr>
                                        <p:cTn id="13" dur="500"/>
                                        <p:tgtEl>
                                          <p:spTgt spid="16"/>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wipe(left)">
                                      <p:cBhvr>
                                        <p:cTn id="18" dur="500"/>
                                        <p:tgtEl>
                                          <p:spTgt spid="19"/>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2" fill="hold" nodeType="clickEffect">
                                  <p:stCondLst>
                                    <p:cond delay="0"/>
                                  </p:stCondLst>
                                  <p:childTnLst>
                                    <p:set>
                                      <p:cBhvr>
                                        <p:cTn id="22" dur="1" fill="hold">
                                          <p:stCondLst>
                                            <p:cond delay="0"/>
                                          </p:stCondLst>
                                        </p:cTn>
                                        <p:tgtEl>
                                          <p:spTgt spid="22"/>
                                        </p:tgtEl>
                                        <p:attrNameLst>
                                          <p:attrName>style.visibility</p:attrName>
                                        </p:attrNameLst>
                                      </p:cBhvr>
                                      <p:to>
                                        <p:strVal val="visible"/>
                                      </p:to>
                                    </p:set>
                                    <p:animEffect transition="in" filter="wipe(right)">
                                      <p:cBhvr>
                                        <p:cTn id="23" dur="500"/>
                                        <p:tgtEl>
                                          <p:spTgt spid="22"/>
                                        </p:tgtEl>
                                      </p:cBhvr>
                                    </p:animEffect>
                                  </p:childTnLst>
                                </p:cTn>
                              </p:par>
                            </p:childTnLst>
                          </p:cTn>
                        </p:par>
                      </p:childTnLst>
                    </p:cTn>
                  </p:par>
                  <p:par>
                    <p:cTn id="24" fill="hold">
                      <p:stCondLst>
                        <p:cond delay="indefinite"/>
                      </p:stCondLst>
                      <p:childTnLst>
                        <p:par>
                          <p:cTn id="25" fill="hold">
                            <p:stCondLst>
                              <p:cond delay="0"/>
                            </p:stCondLst>
                            <p:childTnLst>
                              <p:par>
                                <p:cTn id="26" presetID="12" presetClass="entr" presetSubtype="4" fill="hold" nodeType="clickEffect">
                                  <p:stCondLst>
                                    <p:cond delay="0"/>
                                  </p:stCondLst>
                                  <p:childTnLst>
                                    <p:set>
                                      <p:cBhvr>
                                        <p:cTn id="27" dur="1" fill="hold">
                                          <p:stCondLst>
                                            <p:cond delay="0"/>
                                          </p:stCondLst>
                                        </p:cTn>
                                        <p:tgtEl>
                                          <p:spTgt spid="47"/>
                                        </p:tgtEl>
                                        <p:attrNameLst>
                                          <p:attrName>style.visibility</p:attrName>
                                        </p:attrNameLst>
                                      </p:cBhvr>
                                      <p:to>
                                        <p:strVal val="visible"/>
                                      </p:to>
                                    </p:set>
                                    <p:animEffect transition="in" filter="slide(fromBottom)">
                                      <p:cBhvr>
                                        <p:cTn id="28" dur="500"/>
                                        <p:tgtEl>
                                          <p:spTgt spid="47"/>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61"/>
                                        </p:tgtEl>
                                        <p:attrNameLst>
                                          <p:attrName>style.visibility</p:attrName>
                                        </p:attrNameLst>
                                      </p:cBhvr>
                                      <p:to>
                                        <p:strVal val="visible"/>
                                      </p:to>
                                    </p:set>
                                    <p:animEffect transition="in" filter="wipe(down)">
                                      <p:cBhvr>
                                        <p:cTn id="33" dur="500"/>
                                        <p:tgtEl>
                                          <p:spTgt spid="61"/>
                                        </p:tgtEl>
                                      </p:cBhvr>
                                    </p:animEffect>
                                  </p:childTnLst>
                                  <p:subTnLst>
                                    <p:set>
                                      <p:cBhvr override="childStyle">
                                        <p:cTn dur="1" fill="hold" display="0" masterRel="nextClick" afterEffect="1"/>
                                        <p:tgtEl>
                                          <p:spTgt spid="61"/>
                                        </p:tgtEl>
                                        <p:attrNameLst>
                                          <p:attrName>style.visibility</p:attrName>
                                        </p:attrNameLst>
                                      </p:cBhvr>
                                      <p:to>
                                        <p:strVal val="hidden"/>
                                      </p:to>
                                    </p:set>
                                  </p:subTnLst>
                                </p:cTn>
                              </p:par>
                            </p:childTnLst>
                          </p:cTn>
                        </p:par>
                      </p:childTnLst>
                    </p:cTn>
                  </p:par>
                  <p:par>
                    <p:cTn id="34" fill="hold">
                      <p:stCondLst>
                        <p:cond delay="indefinite"/>
                      </p:stCondLst>
                      <p:childTnLst>
                        <p:par>
                          <p:cTn id="35" fill="hold">
                            <p:stCondLst>
                              <p:cond delay="0"/>
                            </p:stCondLst>
                            <p:childTnLst>
                              <p:par>
                                <p:cTn id="36" presetID="12" presetClass="entr" presetSubtype="4" fill="hold" nodeType="clickEffect">
                                  <p:stCondLst>
                                    <p:cond delay="0"/>
                                  </p:stCondLst>
                                  <p:childTnLst>
                                    <p:set>
                                      <p:cBhvr>
                                        <p:cTn id="37" dur="1" fill="hold">
                                          <p:stCondLst>
                                            <p:cond delay="0"/>
                                          </p:stCondLst>
                                        </p:cTn>
                                        <p:tgtEl>
                                          <p:spTgt spid="56"/>
                                        </p:tgtEl>
                                        <p:attrNameLst>
                                          <p:attrName>style.visibility</p:attrName>
                                        </p:attrNameLst>
                                      </p:cBhvr>
                                      <p:to>
                                        <p:strVal val="visible"/>
                                      </p:to>
                                    </p:set>
                                    <p:animEffect transition="in" filter="slide(fromBottom)">
                                      <p:cBhvr>
                                        <p:cTn id="38" dur="500"/>
                                        <p:tgtEl>
                                          <p:spTgt spid="56"/>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grpId="0" nodeType="clickEffect">
                                  <p:stCondLst>
                                    <p:cond delay="0"/>
                                  </p:stCondLst>
                                  <p:childTnLst>
                                    <p:set>
                                      <p:cBhvr>
                                        <p:cTn id="42" dur="1" fill="hold">
                                          <p:stCondLst>
                                            <p:cond delay="0"/>
                                          </p:stCondLst>
                                        </p:cTn>
                                        <p:tgtEl>
                                          <p:spTgt spid="62"/>
                                        </p:tgtEl>
                                        <p:attrNameLst>
                                          <p:attrName>style.visibility</p:attrName>
                                        </p:attrNameLst>
                                      </p:cBhvr>
                                      <p:to>
                                        <p:strVal val="visible"/>
                                      </p:to>
                                    </p:set>
                                    <p:animEffect transition="in" filter="wipe(down)">
                                      <p:cBhvr>
                                        <p:cTn id="43" dur="500"/>
                                        <p:tgtEl>
                                          <p:spTgt spid="62"/>
                                        </p:tgtEl>
                                      </p:cBhvr>
                                    </p:animEffect>
                                  </p:childTnLst>
                                  <p:subTnLst>
                                    <p:set>
                                      <p:cBhvr override="childStyle">
                                        <p:cTn dur="1" fill="hold" display="0" masterRel="nextClick" afterEffect="1"/>
                                        <p:tgtEl>
                                          <p:spTgt spid="62"/>
                                        </p:tgtEl>
                                        <p:attrNameLst>
                                          <p:attrName>style.visibility</p:attrName>
                                        </p:attrNameLst>
                                      </p:cBhvr>
                                      <p:to>
                                        <p:strVal val="hidden"/>
                                      </p:to>
                                    </p:set>
                                  </p:subTnLst>
                                </p:cTn>
                              </p:par>
                            </p:childTnLst>
                          </p:cTn>
                        </p:par>
                      </p:childTnLst>
                    </p:cTn>
                  </p:par>
                  <p:par>
                    <p:cTn id="44" fill="hold">
                      <p:stCondLst>
                        <p:cond delay="indefinite"/>
                      </p:stCondLst>
                      <p:childTnLst>
                        <p:par>
                          <p:cTn id="45" fill="hold">
                            <p:stCondLst>
                              <p:cond delay="0"/>
                            </p:stCondLst>
                            <p:childTnLst>
                              <p:par>
                                <p:cTn id="46" presetID="22" presetClass="entr" presetSubtype="4" fill="hold" nodeType="clickEffect">
                                  <p:stCondLst>
                                    <p:cond delay="0"/>
                                  </p:stCondLst>
                                  <p:childTnLst>
                                    <p:set>
                                      <p:cBhvr>
                                        <p:cTn id="47" dur="1" fill="hold">
                                          <p:stCondLst>
                                            <p:cond delay="0"/>
                                          </p:stCondLst>
                                        </p:cTn>
                                        <p:tgtEl>
                                          <p:spTgt spid="63"/>
                                        </p:tgtEl>
                                        <p:attrNameLst>
                                          <p:attrName>style.visibility</p:attrName>
                                        </p:attrNameLst>
                                      </p:cBhvr>
                                      <p:to>
                                        <p:strVal val="visible"/>
                                      </p:to>
                                    </p:set>
                                    <p:animEffect transition="in" filter="wipe(down)">
                                      <p:cBhvr>
                                        <p:cTn id="48" dur="500"/>
                                        <p:tgtEl>
                                          <p:spTgt spid="63"/>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4" fill="hold" nodeType="clickEffect">
                                  <p:stCondLst>
                                    <p:cond delay="0"/>
                                  </p:stCondLst>
                                  <p:childTnLst>
                                    <p:set>
                                      <p:cBhvr>
                                        <p:cTn id="52" dur="1" fill="hold">
                                          <p:stCondLst>
                                            <p:cond delay="0"/>
                                          </p:stCondLst>
                                        </p:cTn>
                                        <p:tgtEl>
                                          <p:spTgt spid="66"/>
                                        </p:tgtEl>
                                        <p:attrNameLst>
                                          <p:attrName>style.visibility</p:attrName>
                                        </p:attrNameLst>
                                      </p:cBhvr>
                                      <p:to>
                                        <p:strVal val="visible"/>
                                      </p:to>
                                    </p:set>
                                    <p:animEffect transition="in" filter="wipe(down)">
                                      <p:cBhvr>
                                        <p:cTn id="53" dur="500"/>
                                        <p:tgtEl>
                                          <p:spTgt spid="66"/>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4" fill="hold" nodeType="clickEffect">
                                  <p:stCondLst>
                                    <p:cond delay="0"/>
                                  </p:stCondLst>
                                  <p:childTnLst>
                                    <p:set>
                                      <p:cBhvr>
                                        <p:cTn id="57" dur="1" fill="hold">
                                          <p:stCondLst>
                                            <p:cond delay="0"/>
                                          </p:stCondLst>
                                        </p:cTn>
                                        <p:tgtEl>
                                          <p:spTgt spid="69"/>
                                        </p:tgtEl>
                                        <p:attrNameLst>
                                          <p:attrName>style.visibility</p:attrName>
                                        </p:attrNameLst>
                                      </p:cBhvr>
                                      <p:to>
                                        <p:strVal val="visible"/>
                                      </p:to>
                                    </p:set>
                                    <p:animEffect transition="in" filter="wipe(down)">
                                      <p:cBhvr>
                                        <p:cTn id="58" dur="500"/>
                                        <p:tgtEl>
                                          <p:spTgt spid="69"/>
                                        </p:tgtEl>
                                      </p:cBhvr>
                                    </p:animEffect>
                                  </p:childTnLst>
                                </p:cTn>
                              </p:par>
                            </p:childTnLst>
                          </p:cTn>
                        </p:par>
                      </p:childTnLst>
                    </p:cTn>
                  </p:par>
                  <p:par>
                    <p:cTn id="59" fill="hold">
                      <p:stCondLst>
                        <p:cond delay="indefinite"/>
                      </p:stCondLst>
                      <p:childTnLst>
                        <p:par>
                          <p:cTn id="60" fill="hold">
                            <p:stCondLst>
                              <p:cond delay="0"/>
                            </p:stCondLst>
                            <p:childTnLst>
                              <p:par>
                                <p:cTn id="61" presetID="12" presetClass="entr" presetSubtype="4" fill="hold" nodeType="clickEffect">
                                  <p:stCondLst>
                                    <p:cond delay="0"/>
                                  </p:stCondLst>
                                  <p:childTnLst>
                                    <p:set>
                                      <p:cBhvr>
                                        <p:cTn id="62" dur="1" fill="hold">
                                          <p:stCondLst>
                                            <p:cond delay="0"/>
                                          </p:stCondLst>
                                        </p:cTn>
                                        <p:tgtEl>
                                          <p:spTgt spid="50"/>
                                        </p:tgtEl>
                                        <p:attrNameLst>
                                          <p:attrName>style.visibility</p:attrName>
                                        </p:attrNameLst>
                                      </p:cBhvr>
                                      <p:to>
                                        <p:strVal val="visible"/>
                                      </p:to>
                                    </p:set>
                                    <p:animEffect transition="in" filter="slide(fromBottom)">
                                      <p:cBhvr>
                                        <p:cTn id="63" dur="500"/>
                                        <p:tgtEl>
                                          <p:spTgt spid="50"/>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4" fill="hold" nodeType="clickEffect">
                                  <p:stCondLst>
                                    <p:cond delay="0"/>
                                  </p:stCondLst>
                                  <p:childTnLst>
                                    <p:set>
                                      <p:cBhvr>
                                        <p:cTn id="67" dur="1" fill="hold">
                                          <p:stCondLst>
                                            <p:cond delay="0"/>
                                          </p:stCondLst>
                                        </p:cTn>
                                        <p:tgtEl>
                                          <p:spTgt spid="72"/>
                                        </p:tgtEl>
                                        <p:attrNameLst>
                                          <p:attrName>style.visibility</p:attrName>
                                        </p:attrNameLst>
                                      </p:cBhvr>
                                      <p:to>
                                        <p:strVal val="visible"/>
                                      </p:to>
                                    </p:set>
                                    <p:animEffect transition="in" filter="wipe(down)">
                                      <p:cBhvr>
                                        <p:cTn id="68" dur="500"/>
                                        <p:tgtEl>
                                          <p:spTgt spid="72"/>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4" fill="hold" nodeType="clickEffect">
                                  <p:stCondLst>
                                    <p:cond delay="0"/>
                                  </p:stCondLst>
                                  <p:childTnLst>
                                    <p:set>
                                      <p:cBhvr>
                                        <p:cTn id="72" dur="1" fill="hold">
                                          <p:stCondLst>
                                            <p:cond delay="0"/>
                                          </p:stCondLst>
                                        </p:cTn>
                                        <p:tgtEl>
                                          <p:spTgt spid="75"/>
                                        </p:tgtEl>
                                        <p:attrNameLst>
                                          <p:attrName>style.visibility</p:attrName>
                                        </p:attrNameLst>
                                      </p:cBhvr>
                                      <p:to>
                                        <p:strVal val="visible"/>
                                      </p:to>
                                    </p:set>
                                    <p:animEffect transition="in" filter="wipe(down)">
                                      <p:cBhvr>
                                        <p:cTn id="73" dur="500"/>
                                        <p:tgtEl>
                                          <p:spTgt spid="75"/>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4" fill="hold" nodeType="clickEffect">
                                  <p:stCondLst>
                                    <p:cond delay="0"/>
                                  </p:stCondLst>
                                  <p:childTnLst>
                                    <p:set>
                                      <p:cBhvr>
                                        <p:cTn id="77" dur="1" fill="hold">
                                          <p:stCondLst>
                                            <p:cond delay="0"/>
                                          </p:stCondLst>
                                        </p:cTn>
                                        <p:tgtEl>
                                          <p:spTgt spid="78"/>
                                        </p:tgtEl>
                                        <p:attrNameLst>
                                          <p:attrName>style.visibility</p:attrName>
                                        </p:attrNameLst>
                                      </p:cBhvr>
                                      <p:to>
                                        <p:strVal val="visible"/>
                                      </p:to>
                                    </p:set>
                                    <p:animEffect transition="in" filter="wipe(down)">
                                      <p:cBhvr>
                                        <p:cTn id="78" dur="500"/>
                                        <p:tgtEl>
                                          <p:spTgt spid="78"/>
                                        </p:tgtEl>
                                      </p:cBhvr>
                                    </p:animEffect>
                                  </p:childTnLst>
                                </p:cTn>
                              </p:par>
                            </p:childTnLst>
                          </p:cTn>
                        </p:par>
                      </p:childTnLst>
                    </p:cTn>
                  </p:par>
                  <p:par>
                    <p:cTn id="79" fill="hold">
                      <p:stCondLst>
                        <p:cond delay="indefinite"/>
                      </p:stCondLst>
                      <p:childTnLst>
                        <p:par>
                          <p:cTn id="80" fill="hold">
                            <p:stCondLst>
                              <p:cond delay="0"/>
                            </p:stCondLst>
                            <p:childTnLst>
                              <p:par>
                                <p:cTn id="81" presetID="12" presetClass="entr" presetSubtype="4" fill="hold" nodeType="clickEffect">
                                  <p:stCondLst>
                                    <p:cond delay="0"/>
                                  </p:stCondLst>
                                  <p:childTnLst>
                                    <p:set>
                                      <p:cBhvr>
                                        <p:cTn id="82" dur="1" fill="hold">
                                          <p:stCondLst>
                                            <p:cond delay="0"/>
                                          </p:stCondLst>
                                        </p:cTn>
                                        <p:tgtEl>
                                          <p:spTgt spid="53"/>
                                        </p:tgtEl>
                                        <p:attrNameLst>
                                          <p:attrName>style.visibility</p:attrName>
                                        </p:attrNameLst>
                                      </p:cBhvr>
                                      <p:to>
                                        <p:strVal val="visible"/>
                                      </p:to>
                                    </p:set>
                                    <p:animEffect transition="in" filter="slide(fromBottom)">
                                      <p:cBhvr>
                                        <p:cTn id="83" dur="500"/>
                                        <p:tgtEl>
                                          <p:spTgt spid="53"/>
                                        </p:tgtEl>
                                      </p:cBhvr>
                                    </p:animEffect>
                                  </p:childTnLst>
                                </p:cTn>
                              </p:par>
                            </p:childTnLst>
                          </p:cTn>
                        </p:par>
                      </p:childTnLst>
                    </p:cTn>
                  </p:par>
                  <p:par>
                    <p:cTn id="84" fill="hold">
                      <p:stCondLst>
                        <p:cond delay="indefinite"/>
                      </p:stCondLst>
                      <p:childTnLst>
                        <p:par>
                          <p:cTn id="85" fill="hold">
                            <p:stCondLst>
                              <p:cond delay="0"/>
                            </p:stCondLst>
                            <p:childTnLst>
                              <p:par>
                                <p:cTn id="86" presetID="22" presetClass="entr" presetSubtype="4" fill="hold" nodeType="clickEffect">
                                  <p:stCondLst>
                                    <p:cond delay="0"/>
                                  </p:stCondLst>
                                  <p:childTnLst>
                                    <p:set>
                                      <p:cBhvr>
                                        <p:cTn id="87" dur="1" fill="hold">
                                          <p:stCondLst>
                                            <p:cond delay="0"/>
                                          </p:stCondLst>
                                        </p:cTn>
                                        <p:tgtEl>
                                          <p:spTgt spid="81"/>
                                        </p:tgtEl>
                                        <p:attrNameLst>
                                          <p:attrName>style.visibility</p:attrName>
                                        </p:attrNameLst>
                                      </p:cBhvr>
                                      <p:to>
                                        <p:strVal val="visible"/>
                                      </p:to>
                                    </p:set>
                                    <p:animEffect transition="in" filter="wipe(down)">
                                      <p:cBhvr>
                                        <p:cTn id="88" dur="500"/>
                                        <p:tgtEl>
                                          <p:spTgt spid="81"/>
                                        </p:tgtEl>
                                      </p:cBhvr>
                                    </p:animEffect>
                                  </p:childTnLst>
                                </p:cTn>
                              </p:par>
                            </p:childTnLst>
                          </p:cTn>
                        </p:par>
                      </p:childTnLst>
                    </p:cTn>
                  </p:par>
                  <p:par>
                    <p:cTn id="89" fill="hold">
                      <p:stCondLst>
                        <p:cond delay="indefinite"/>
                      </p:stCondLst>
                      <p:childTnLst>
                        <p:par>
                          <p:cTn id="90" fill="hold">
                            <p:stCondLst>
                              <p:cond delay="0"/>
                            </p:stCondLst>
                            <p:childTnLst>
                              <p:par>
                                <p:cTn id="91" presetID="22" presetClass="entr" presetSubtype="4" fill="hold" nodeType="clickEffect">
                                  <p:stCondLst>
                                    <p:cond delay="0"/>
                                  </p:stCondLst>
                                  <p:childTnLst>
                                    <p:set>
                                      <p:cBhvr>
                                        <p:cTn id="92" dur="1" fill="hold">
                                          <p:stCondLst>
                                            <p:cond delay="0"/>
                                          </p:stCondLst>
                                        </p:cTn>
                                        <p:tgtEl>
                                          <p:spTgt spid="84"/>
                                        </p:tgtEl>
                                        <p:attrNameLst>
                                          <p:attrName>style.visibility</p:attrName>
                                        </p:attrNameLst>
                                      </p:cBhvr>
                                      <p:to>
                                        <p:strVal val="visible"/>
                                      </p:to>
                                    </p:set>
                                    <p:animEffect transition="in" filter="wipe(down)">
                                      <p:cBhvr>
                                        <p:cTn id="93" dur="500"/>
                                        <p:tgtEl>
                                          <p:spTgt spid="84"/>
                                        </p:tgtEl>
                                      </p:cBhvr>
                                    </p:animEffect>
                                  </p:childTnLst>
                                </p:cTn>
                              </p:par>
                            </p:childTnLst>
                          </p:cTn>
                        </p:par>
                      </p:childTnLst>
                    </p:cTn>
                  </p:par>
                  <p:par>
                    <p:cTn id="94" fill="hold">
                      <p:stCondLst>
                        <p:cond delay="indefinite"/>
                      </p:stCondLst>
                      <p:childTnLst>
                        <p:par>
                          <p:cTn id="95" fill="hold">
                            <p:stCondLst>
                              <p:cond delay="0"/>
                            </p:stCondLst>
                            <p:childTnLst>
                              <p:par>
                                <p:cTn id="96" presetID="22" presetClass="entr" presetSubtype="4" fill="hold" nodeType="clickEffect">
                                  <p:stCondLst>
                                    <p:cond delay="0"/>
                                  </p:stCondLst>
                                  <p:childTnLst>
                                    <p:set>
                                      <p:cBhvr>
                                        <p:cTn id="97" dur="1" fill="hold">
                                          <p:stCondLst>
                                            <p:cond delay="0"/>
                                          </p:stCondLst>
                                        </p:cTn>
                                        <p:tgtEl>
                                          <p:spTgt spid="87"/>
                                        </p:tgtEl>
                                        <p:attrNameLst>
                                          <p:attrName>style.visibility</p:attrName>
                                        </p:attrNameLst>
                                      </p:cBhvr>
                                      <p:to>
                                        <p:strVal val="visible"/>
                                      </p:to>
                                    </p:set>
                                    <p:animEffect transition="in" filter="wipe(down)">
                                      <p:cBhvr>
                                        <p:cTn id="98" dur="500"/>
                                        <p:tgtEl>
                                          <p:spTgt spid="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animBg="1"/>
      <p:bldP spid="62"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2AF16340-F8AA-EB2F-5579-6ADC94036B15}"/>
              </a:ext>
            </a:extLst>
          </p:cNvPr>
          <p:cNvSpPr>
            <a:spLocks noGrp="1"/>
          </p:cNvSpPr>
          <p:nvPr>
            <p:ph type="dt" sz="half" idx="10"/>
          </p:nvPr>
        </p:nvSpPr>
        <p:spPr/>
        <p:txBody>
          <a:bodyPr/>
          <a:lstStyle/>
          <a:p>
            <a:pPr>
              <a:defRPr/>
            </a:pPr>
            <a:fld id="{72795A5C-ABA9-164F-9A37-0CFC1B48C772}" type="datetime1">
              <a:rPr lang="en-US" altLang="zh-CN" smtClean="0"/>
              <a:t>6/9/22</a:t>
            </a:fld>
            <a:endParaRPr lang="en-US" altLang="zh-CN" dirty="0"/>
          </a:p>
        </p:txBody>
      </p:sp>
      <p:sp>
        <p:nvSpPr>
          <p:cNvPr id="5" name="灯片编号占位符 4">
            <a:extLst>
              <a:ext uri="{FF2B5EF4-FFF2-40B4-BE49-F238E27FC236}">
                <a16:creationId xmlns:a16="http://schemas.microsoft.com/office/drawing/2014/main" id="{89E25617-AC1F-B78B-7630-3CE43426E1C1}"/>
              </a:ext>
            </a:extLst>
          </p:cNvPr>
          <p:cNvSpPr>
            <a:spLocks noGrp="1"/>
          </p:cNvSpPr>
          <p:nvPr>
            <p:ph type="sldNum" sz="quarter" idx="12"/>
          </p:nvPr>
        </p:nvSpPr>
        <p:spPr/>
        <p:txBody>
          <a:bodyPr/>
          <a:lstStyle/>
          <a:p>
            <a:pPr>
              <a:defRPr/>
            </a:pPr>
            <a:fld id="{4FF538FA-A287-4FBD-9703-6DB9C5344803}" type="slidenum">
              <a:rPr lang="zh-CN" altLang="en-US" smtClean="0"/>
              <a:t>73</a:t>
            </a:fld>
            <a:endParaRPr lang="en-US" altLang="zh-CN" dirty="0"/>
          </a:p>
        </p:txBody>
      </p:sp>
      <p:grpSp>
        <p:nvGrpSpPr>
          <p:cNvPr id="6" name="Group 5">
            <a:extLst>
              <a:ext uri="{FF2B5EF4-FFF2-40B4-BE49-F238E27FC236}">
                <a16:creationId xmlns:a16="http://schemas.microsoft.com/office/drawing/2014/main" id="{5DDD7C41-BE14-F086-711E-70800F6ED2B9}"/>
              </a:ext>
            </a:extLst>
          </p:cNvPr>
          <p:cNvGrpSpPr>
            <a:grpSpLocks/>
          </p:cNvGrpSpPr>
          <p:nvPr/>
        </p:nvGrpSpPr>
        <p:grpSpPr bwMode="auto">
          <a:xfrm>
            <a:off x="1208087" y="685800"/>
            <a:ext cx="1701800" cy="990600"/>
            <a:chOff x="1736" y="1248"/>
            <a:chExt cx="1072" cy="624"/>
          </a:xfrm>
        </p:grpSpPr>
        <p:sp>
          <p:nvSpPr>
            <p:cNvPr id="8" name="AutoShape 3">
              <a:extLst>
                <a:ext uri="{FF2B5EF4-FFF2-40B4-BE49-F238E27FC236}">
                  <a16:creationId xmlns:a16="http://schemas.microsoft.com/office/drawing/2014/main" id="{507CCAFF-B144-E7E6-CBF2-11AEDF86DEC9}"/>
                </a:ext>
              </a:extLst>
            </p:cNvPr>
            <p:cNvSpPr>
              <a:spLocks noChangeArrowheads="1"/>
            </p:cNvSpPr>
            <p:nvPr/>
          </p:nvSpPr>
          <p:spPr bwMode="auto">
            <a:xfrm rot="962534">
              <a:off x="1736" y="1248"/>
              <a:ext cx="864" cy="624"/>
            </a:xfrm>
            <a:prstGeom prst="irregularSeal2">
              <a:avLst/>
            </a:prstGeom>
            <a:ln>
              <a:headEnd type="none" w="sm" len="sm"/>
              <a:tailEnd type="none" w="sm" len="sm"/>
            </a:ln>
          </p:spPr>
          <p:style>
            <a:lnRef idx="1">
              <a:schemeClr val="accent5"/>
            </a:lnRef>
            <a:fillRef idx="3">
              <a:schemeClr val="accent5"/>
            </a:fillRef>
            <a:effectRef idx="2">
              <a:schemeClr val="accent5"/>
            </a:effectRef>
            <a:fontRef idx="minor">
              <a:schemeClr val="lt1"/>
            </a:fontRef>
          </p:style>
          <p:txBody>
            <a:bodyPr wrap="none" anchor="ctr"/>
            <a:lstStyle/>
            <a:p>
              <a:endParaRPr lang="zh-CN" altLang="en-US">
                <a:solidFill>
                  <a:srgbClr val="FFFFCC"/>
                </a:solidFill>
              </a:endParaRPr>
            </a:p>
          </p:txBody>
        </p:sp>
        <p:sp>
          <p:nvSpPr>
            <p:cNvPr id="7" name="Text Box 2">
              <a:extLst>
                <a:ext uri="{FF2B5EF4-FFF2-40B4-BE49-F238E27FC236}">
                  <a16:creationId xmlns:a16="http://schemas.microsoft.com/office/drawing/2014/main" id="{DEC8EF7C-E595-D90F-7737-5983D3A173C7}"/>
                </a:ext>
              </a:extLst>
            </p:cNvPr>
            <p:cNvSpPr txBox="1">
              <a:spLocks noChangeArrowheads="1"/>
            </p:cNvSpPr>
            <p:nvPr/>
          </p:nvSpPr>
          <p:spPr bwMode="auto">
            <a:xfrm>
              <a:off x="1808" y="1352"/>
              <a:ext cx="768" cy="404"/>
            </a:xfrm>
            <a:prstGeom prst="rect">
              <a:avLst/>
            </a:prstGeom>
            <a:noFill/>
            <a:ln w="12700" cap="sq">
              <a:noFill/>
              <a:miter lim="800000"/>
              <a:headEnd type="none" w="sm" len="sm"/>
              <a:tailEnd type="none" w="sm" len="sm"/>
            </a:ln>
            <a:effectLst>
              <a:outerShdw dist="12700" algn="ctr" rotWithShape="0">
                <a:srgbClr val="000000"/>
              </a:outerShdw>
            </a:effectLst>
          </p:spPr>
          <p:txBody>
            <a:bodyPr>
              <a:spAutoFit/>
            </a:bodyPr>
            <a:lstStyle/>
            <a:p>
              <a:r>
                <a:rPr lang="zh-CN" altLang="en-US" sz="3600" dirty="0">
                  <a:solidFill>
                    <a:schemeClr val="bg1"/>
                  </a:solidFill>
                  <a:ea typeface="华文新魏" pitchFamily="2" charset="-122"/>
                </a:rPr>
                <a:t>聚</a:t>
              </a:r>
            </a:p>
          </p:txBody>
        </p:sp>
        <p:sp>
          <p:nvSpPr>
            <p:cNvPr id="9" name="Text Box 4">
              <a:extLst>
                <a:ext uri="{FF2B5EF4-FFF2-40B4-BE49-F238E27FC236}">
                  <a16:creationId xmlns:a16="http://schemas.microsoft.com/office/drawing/2014/main" id="{12C22096-CE14-46E5-6B1C-F38D1721DF47}"/>
                </a:ext>
              </a:extLst>
            </p:cNvPr>
            <p:cNvSpPr txBox="1">
              <a:spLocks noChangeArrowheads="1"/>
            </p:cNvSpPr>
            <p:nvPr/>
          </p:nvSpPr>
          <p:spPr bwMode="auto">
            <a:xfrm>
              <a:off x="2040" y="1344"/>
              <a:ext cx="768" cy="404"/>
            </a:xfrm>
            <a:prstGeom prst="rect">
              <a:avLst/>
            </a:prstGeom>
            <a:noFill/>
            <a:ln w="12700" cap="sq">
              <a:noFill/>
              <a:miter lim="800000"/>
              <a:headEnd type="none" w="sm" len="sm"/>
              <a:tailEnd type="none" w="sm" len="sm"/>
            </a:ln>
            <a:effectLst>
              <a:outerShdw dist="12700" algn="ctr" rotWithShape="0">
                <a:srgbClr val="000000"/>
              </a:outerShdw>
            </a:effectLst>
          </p:spPr>
          <p:txBody>
            <a:bodyPr>
              <a:spAutoFit/>
            </a:bodyPr>
            <a:lstStyle/>
            <a:p>
              <a:r>
                <a:rPr lang="zh-CN" altLang="en-US" sz="3600" dirty="0">
                  <a:solidFill>
                    <a:schemeClr val="bg1"/>
                  </a:solidFill>
                  <a:ea typeface="华文新魏" pitchFamily="2" charset="-122"/>
                </a:rPr>
                <a:t>集</a:t>
              </a:r>
            </a:p>
          </p:txBody>
        </p:sp>
      </p:grpSp>
      <p:sp>
        <p:nvSpPr>
          <p:cNvPr id="10" name="Text Box 6">
            <a:extLst>
              <a:ext uri="{FF2B5EF4-FFF2-40B4-BE49-F238E27FC236}">
                <a16:creationId xmlns:a16="http://schemas.microsoft.com/office/drawing/2014/main" id="{F3EE620C-9DBF-732D-BF1C-FB0717C8E7CC}"/>
              </a:ext>
            </a:extLst>
          </p:cNvPr>
          <p:cNvSpPr txBox="1">
            <a:spLocks noChangeArrowheads="1"/>
          </p:cNvSpPr>
          <p:nvPr/>
        </p:nvSpPr>
        <p:spPr bwMode="auto">
          <a:xfrm>
            <a:off x="2786063" y="838200"/>
            <a:ext cx="5256214" cy="830997"/>
          </a:xfrm>
          <a:prstGeom prst="rect">
            <a:avLst/>
          </a:prstGeom>
          <a:noFill/>
          <a:ln w="12700" cap="sq">
            <a:noFill/>
            <a:miter lim="800000"/>
            <a:headEnd type="none" w="sm" len="sm"/>
            <a:tailEnd type="none" w="sm" len="sm"/>
          </a:ln>
        </p:spPr>
        <p:txBody>
          <a:bodyPr wrap="square">
            <a:spAutoFit/>
          </a:bodyPr>
          <a:lstStyle/>
          <a:p>
            <a:r>
              <a:rPr lang="en-US" altLang="zh-CN" sz="2400" dirty="0">
                <a:solidFill>
                  <a:srgbClr val="002F8C"/>
                </a:solidFill>
                <a:ea typeface="幼圆" pitchFamily="49" charset="-122"/>
              </a:rPr>
              <a:t>——</a:t>
            </a:r>
            <a:r>
              <a:rPr lang="zh-CN" altLang="en-US" sz="2400" dirty="0">
                <a:solidFill>
                  <a:srgbClr val="002F8C"/>
                </a:solidFill>
                <a:ea typeface="幼圆" pitchFamily="49" charset="-122"/>
              </a:rPr>
              <a:t>散列地址不同的元素争夺同一个    </a:t>
            </a:r>
            <a:endParaRPr lang="en-US" altLang="zh-CN" sz="2400" dirty="0">
              <a:solidFill>
                <a:srgbClr val="002F8C"/>
              </a:solidFill>
              <a:ea typeface="幼圆" pitchFamily="49" charset="-122"/>
            </a:endParaRPr>
          </a:p>
          <a:p>
            <a:r>
              <a:rPr lang="zh-CN" altLang="en-US" sz="2400" dirty="0">
                <a:solidFill>
                  <a:srgbClr val="002F8C"/>
                </a:solidFill>
                <a:ea typeface="幼圆" pitchFamily="49" charset="-122"/>
              </a:rPr>
              <a:t>      后继散列地址的现象。</a:t>
            </a:r>
          </a:p>
        </p:txBody>
      </p:sp>
      <p:sp>
        <p:nvSpPr>
          <p:cNvPr id="11" name="Text Box 50">
            <a:extLst>
              <a:ext uri="{FF2B5EF4-FFF2-40B4-BE49-F238E27FC236}">
                <a16:creationId xmlns:a16="http://schemas.microsoft.com/office/drawing/2014/main" id="{657A93F4-3363-2ED2-E789-4B886F369E1F}"/>
              </a:ext>
            </a:extLst>
          </p:cNvPr>
          <p:cNvSpPr txBox="1">
            <a:spLocks noChangeArrowheads="1"/>
          </p:cNvSpPr>
          <p:nvPr/>
        </p:nvSpPr>
        <p:spPr bwMode="auto">
          <a:xfrm>
            <a:off x="3887787" y="2387600"/>
            <a:ext cx="4419600" cy="457200"/>
          </a:xfrm>
          <a:prstGeom prst="rect">
            <a:avLst/>
          </a:prstGeom>
          <a:noFill/>
          <a:ln w="12700" cap="sq">
            <a:noFill/>
            <a:miter lim="800000"/>
            <a:headEnd type="none" w="sm" len="sm"/>
            <a:tailEnd type="none" w="sm" len="sm"/>
          </a:ln>
        </p:spPr>
        <p:txBody>
          <a:bodyPr>
            <a:spAutoFit/>
          </a:bodyPr>
          <a:lstStyle/>
          <a:p>
            <a:r>
              <a:rPr lang="en-US" altLang="zh-CN">
                <a:solidFill>
                  <a:srgbClr val="002F8C"/>
                </a:solidFill>
                <a:ea typeface="幼圆" pitchFamily="49" charset="-122"/>
              </a:rPr>
              <a:t> 1.  </a:t>
            </a:r>
            <a:r>
              <a:rPr lang="zh-CN" altLang="en-US">
                <a:solidFill>
                  <a:srgbClr val="002F8C"/>
                </a:solidFill>
                <a:ea typeface="幼圆" pitchFamily="49" charset="-122"/>
              </a:rPr>
              <a:t>散列函数选择得不合适；</a:t>
            </a:r>
          </a:p>
        </p:txBody>
      </p:sp>
      <p:sp>
        <p:nvSpPr>
          <p:cNvPr id="12" name="Text Box 51">
            <a:extLst>
              <a:ext uri="{FF2B5EF4-FFF2-40B4-BE49-F238E27FC236}">
                <a16:creationId xmlns:a16="http://schemas.microsoft.com/office/drawing/2014/main" id="{927B6DF3-B17B-61B2-A796-43C422C2C893}"/>
              </a:ext>
            </a:extLst>
          </p:cNvPr>
          <p:cNvSpPr txBox="1">
            <a:spLocks noChangeArrowheads="1"/>
          </p:cNvSpPr>
          <p:nvPr/>
        </p:nvSpPr>
        <p:spPr bwMode="auto">
          <a:xfrm>
            <a:off x="3887787" y="2794000"/>
            <a:ext cx="4419600" cy="457200"/>
          </a:xfrm>
          <a:prstGeom prst="rect">
            <a:avLst/>
          </a:prstGeom>
          <a:noFill/>
          <a:ln w="12700" cap="sq">
            <a:noFill/>
            <a:miter lim="800000"/>
            <a:headEnd type="none" w="sm" len="sm"/>
            <a:tailEnd type="none" w="sm" len="sm"/>
          </a:ln>
        </p:spPr>
        <p:txBody>
          <a:bodyPr>
            <a:spAutoFit/>
          </a:bodyPr>
          <a:lstStyle/>
          <a:p>
            <a:r>
              <a:rPr lang="en-US" altLang="zh-CN">
                <a:solidFill>
                  <a:srgbClr val="002F8C"/>
                </a:solidFill>
                <a:ea typeface="幼圆" pitchFamily="49" charset="-122"/>
              </a:rPr>
              <a:t> 2.  </a:t>
            </a:r>
            <a:r>
              <a:rPr lang="zh-CN" altLang="en-US">
                <a:solidFill>
                  <a:srgbClr val="002F8C"/>
                </a:solidFill>
                <a:ea typeface="幼圆" pitchFamily="49" charset="-122"/>
              </a:rPr>
              <a:t>负载因子过大。</a:t>
            </a:r>
          </a:p>
        </p:txBody>
      </p:sp>
      <p:sp>
        <p:nvSpPr>
          <p:cNvPr id="13" name="Rectangle 52">
            <a:extLst>
              <a:ext uri="{FF2B5EF4-FFF2-40B4-BE49-F238E27FC236}">
                <a16:creationId xmlns:a16="http://schemas.microsoft.com/office/drawing/2014/main" id="{D578780D-BA66-27D0-0B42-D52F57AB753F}"/>
              </a:ext>
            </a:extLst>
          </p:cNvPr>
          <p:cNvSpPr>
            <a:spLocks noChangeArrowheads="1"/>
          </p:cNvSpPr>
          <p:nvPr/>
        </p:nvSpPr>
        <p:spPr bwMode="auto">
          <a:xfrm>
            <a:off x="1828800" y="4125723"/>
            <a:ext cx="1905000" cy="579438"/>
          </a:xfrm>
          <a:prstGeom prst="rect">
            <a:avLst/>
          </a:prstGeom>
          <a:noFill/>
          <a:ln w="12700" cap="sq">
            <a:noFill/>
            <a:miter lim="800000"/>
            <a:headEnd type="none" w="sm" len="sm"/>
            <a:tailEnd type="none" w="sm" len="sm"/>
          </a:ln>
          <a:effectLst/>
        </p:spPr>
        <p:txBody>
          <a:bodyPr>
            <a:spAutoFit/>
          </a:bodyPr>
          <a:lstStyle/>
          <a:p>
            <a:r>
              <a:rPr lang="zh-CN" altLang="en-US" sz="3200" dirty="0">
                <a:solidFill>
                  <a:srgbClr val="FF0000"/>
                </a:solidFill>
                <a:ea typeface="华文新魏" pitchFamily="2" charset="-122"/>
              </a:rPr>
              <a:t>负载因子</a:t>
            </a:r>
          </a:p>
        </p:txBody>
      </p:sp>
      <p:grpSp>
        <p:nvGrpSpPr>
          <p:cNvPr id="14" name="Group 85">
            <a:extLst>
              <a:ext uri="{FF2B5EF4-FFF2-40B4-BE49-F238E27FC236}">
                <a16:creationId xmlns:a16="http://schemas.microsoft.com/office/drawing/2014/main" id="{5F736442-E085-26CB-2E86-BC48A3CAFB68}"/>
              </a:ext>
            </a:extLst>
          </p:cNvPr>
          <p:cNvGrpSpPr>
            <a:grpSpLocks/>
          </p:cNvGrpSpPr>
          <p:nvPr/>
        </p:nvGrpSpPr>
        <p:grpSpPr bwMode="auto">
          <a:xfrm>
            <a:off x="3487737" y="4876800"/>
            <a:ext cx="4483100" cy="762000"/>
            <a:chOff x="2120" y="3216"/>
            <a:chExt cx="2824" cy="480"/>
          </a:xfrm>
        </p:grpSpPr>
        <p:sp>
          <p:nvSpPr>
            <p:cNvPr id="15" name="Text Box 56">
              <a:extLst>
                <a:ext uri="{FF2B5EF4-FFF2-40B4-BE49-F238E27FC236}">
                  <a16:creationId xmlns:a16="http://schemas.microsoft.com/office/drawing/2014/main" id="{46486A4B-96F3-3606-7F67-BDE127E88396}"/>
                </a:ext>
              </a:extLst>
            </p:cNvPr>
            <p:cNvSpPr txBox="1">
              <a:spLocks noChangeArrowheads="1"/>
            </p:cNvSpPr>
            <p:nvPr/>
          </p:nvSpPr>
          <p:spPr bwMode="auto">
            <a:xfrm>
              <a:off x="2224" y="3216"/>
              <a:ext cx="2720" cy="480"/>
            </a:xfrm>
            <a:prstGeom prst="rect">
              <a:avLst/>
            </a:prstGeom>
            <a:noFill/>
            <a:ln w="12700" cap="sq">
              <a:noFill/>
              <a:miter lim="800000"/>
              <a:headEnd type="none" w="sm" len="sm"/>
              <a:tailEnd type="none" w="sm" len="sm"/>
            </a:ln>
          </p:spPr>
          <p:txBody>
            <a:bodyPr>
              <a:spAutoFit/>
            </a:bodyPr>
            <a:lstStyle/>
            <a:p>
              <a:pPr algn="ctr">
                <a:lnSpc>
                  <a:spcPct val="110000"/>
                </a:lnSpc>
              </a:pPr>
              <a:r>
                <a:rPr lang="zh-CN" altLang="en-US" sz="2000">
                  <a:solidFill>
                    <a:srgbClr val="000086"/>
                  </a:solidFill>
                  <a:ea typeface="幼圆" pitchFamily="49" charset="-122"/>
                </a:rPr>
                <a:t>散列表中实际存入的元素数</a:t>
              </a:r>
            </a:p>
            <a:p>
              <a:pPr algn="ctr">
                <a:lnSpc>
                  <a:spcPct val="110000"/>
                </a:lnSpc>
              </a:pPr>
              <a:r>
                <a:rPr lang="zh-CN" altLang="en-US" sz="2000">
                  <a:solidFill>
                    <a:srgbClr val="000086"/>
                  </a:solidFill>
                  <a:ea typeface="幼圆" pitchFamily="49" charset="-122"/>
                </a:rPr>
                <a:t>散列表中基本区的最大容量</a:t>
              </a:r>
            </a:p>
          </p:txBody>
        </p:sp>
        <p:sp>
          <p:nvSpPr>
            <p:cNvPr id="16" name="Line 57">
              <a:extLst>
                <a:ext uri="{FF2B5EF4-FFF2-40B4-BE49-F238E27FC236}">
                  <a16:creationId xmlns:a16="http://schemas.microsoft.com/office/drawing/2014/main" id="{D8EE58A2-7338-08E9-E460-E3AD07805927}"/>
                </a:ext>
              </a:extLst>
            </p:cNvPr>
            <p:cNvSpPr>
              <a:spLocks noChangeShapeType="1"/>
            </p:cNvSpPr>
            <p:nvPr/>
          </p:nvSpPr>
          <p:spPr bwMode="auto">
            <a:xfrm>
              <a:off x="2544" y="3472"/>
              <a:ext cx="2064" cy="0"/>
            </a:xfrm>
            <a:prstGeom prst="line">
              <a:avLst/>
            </a:prstGeom>
            <a:noFill/>
            <a:ln w="22225" cap="sq">
              <a:solidFill>
                <a:srgbClr val="000086"/>
              </a:solidFill>
              <a:round/>
              <a:headEnd type="none" w="sm" len="sm"/>
              <a:tailEnd type="none" w="sm" len="sm"/>
            </a:ln>
          </p:spPr>
          <p:txBody>
            <a:bodyPr/>
            <a:lstStyle/>
            <a:p>
              <a:endParaRPr lang="zh-CN" altLang="en-US"/>
            </a:p>
          </p:txBody>
        </p:sp>
        <p:sp>
          <p:nvSpPr>
            <p:cNvPr id="17" name="Text Box 58">
              <a:extLst>
                <a:ext uri="{FF2B5EF4-FFF2-40B4-BE49-F238E27FC236}">
                  <a16:creationId xmlns:a16="http://schemas.microsoft.com/office/drawing/2014/main" id="{85E6D4C9-C4A0-8199-69F1-AA4290D5D0DF}"/>
                </a:ext>
              </a:extLst>
            </p:cNvPr>
            <p:cNvSpPr txBox="1">
              <a:spLocks noChangeArrowheads="1"/>
            </p:cNvSpPr>
            <p:nvPr/>
          </p:nvSpPr>
          <p:spPr bwMode="auto">
            <a:xfrm>
              <a:off x="2120" y="3319"/>
              <a:ext cx="480" cy="288"/>
            </a:xfrm>
            <a:prstGeom prst="rect">
              <a:avLst/>
            </a:prstGeom>
            <a:noFill/>
            <a:ln w="12700" cap="sq">
              <a:noFill/>
              <a:miter lim="800000"/>
              <a:headEnd type="none" w="sm" len="sm"/>
              <a:tailEnd type="none" w="sm" len="sm"/>
            </a:ln>
          </p:spPr>
          <p:txBody>
            <a:bodyPr>
              <a:spAutoFit/>
            </a:bodyPr>
            <a:lstStyle/>
            <a:p>
              <a:r>
                <a:rPr lang="en-US" altLang="zh-CN">
                  <a:solidFill>
                    <a:srgbClr val="000086"/>
                  </a:solidFill>
                  <a:sym typeface="Symbol" pitchFamily="18" charset="2"/>
                </a:rPr>
                <a:t> =</a:t>
              </a:r>
              <a:endParaRPr lang="en-US" altLang="zh-CN">
                <a:solidFill>
                  <a:srgbClr val="000086"/>
                </a:solidFill>
              </a:endParaRPr>
            </a:p>
          </p:txBody>
        </p:sp>
      </p:grpSp>
      <p:grpSp>
        <p:nvGrpSpPr>
          <p:cNvPr id="18" name="Group 68">
            <a:extLst>
              <a:ext uri="{FF2B5EF4-FFF2-40B4-BE49-F238E27FC236}">
                <a16:creationId xmlns:a16="http://schemas.microsoft.com/office/drawing/2014/main" id="{2E017648-3576-1718-8DAE-8531DAE83189}"/>
              </a:ext>
            </a:extLst>
          </p:cNvPr>
          <p:cNvGrpSpPr>
            <a:grpSpLocks/>
          </p:cNvGrpSpPr>
          <p:nvPr/>
        </p:nvGrpSpPr>
        <p:grpSpPr bwMode="auto">
          <a:xfrm>
            <a:off x="914400" y="457200"/>
            <a:ext cx="7620000" cy="3136900"/>
            <a:chOff x="480" y="480"/>
            <a:chExt cx="4800" cy="1976"/>
          </a:xfrm>
        </p:grpSpPr>
        <p:sp>
          <p:nvSpPr>
            <p:cNvPr id="19" name="Rectangle 69">
              <a:extLst>
                <a:ext uri="{FF2B5EF4-FFF2-40B4-BE49-F238E27FC236}">
                  <a16:creationId xmlns:a16="http://schemas.microsoft.com/office/drawing/2014/main" id="{DC246DC5-FA70-C948-B074-3865AD3525F2}"/>
                </a:ext>
              </a:extLst>
            </p:cNvPr>
            <p:cNvSpPr>
              <a:spLocks noChangeArrowheads="1"/>
            </p:cNvSpPr>
            <p:nvPr/>
          </p:nvSpPr>
          <p:spPr bwMode="auto">
            <a:xfrm>
              <a:off x="480" y="480"/>
              <a:ext cx="4800" cy="912"/>
            </a:xfrm>
            <a:prstGeom prst="rect">
              <a:avLst/>
            </a:prstGeom>
            <a:noFill/>
            <a:ln w="50800" cap="sq">
              <a:noFill/>
              <a:miter lim="800000"/>
              <a:headEnd type="none" w="sm" len="sm"/>
              <a:tailEnd type="none" w="sm" len="sm"/>
            </a:ln>
            <a:effectLst>
              <a:outerShdw dist="35921" dir="2700000" algn="ctr" rotWithShape="0">
                <a:srgbClr val="B2B2B2"/>
              </a:outerShdw>
            </a:effectLst>
          </p:spPr>
          <p:txBody>
            <a:bodyPr wrap="none" anchor="ctr"/>
            <a:lstStyle/>
            <a:p>
              <a:endParaRPr lang="zh-CN" altLang="en-US" dirty="0">
                <a:solidFill>
                  <a:srgbClr val="FFFFCC"/>
                </a:solidFill>
              </a:endParaRPr>
            </a:p>
          </p:txBody>
        </p:sp>
        <p:grpSp>
          <p:nvGrpSpPr>
            <p:cNvPr id="20" name="Group 70">
              <a:extLst>
                <a:ext uri="{FF2B5EF4-FFF2-40B4-BE49-F238E27FC236}">
                  <a16:creationId xmlns:a16="http://schemas.microsoft.com/office/drawing/2014/main" id="{8EF4DE3E-E5ED-93F3-3192-CC6540420B8C}"/>
                </a:ext>
              </a:extLst>
            </p:cNvPr>
            <p:cNvGrpSpPr>
              <a:grpSpLocks/>
            </p:cNvGrpSpPr>
            <p:nvPr/>
          </p:nvGrpSpPr>
          <p:grpSpPr bwMode="auto">
            <a:xfrm>
              <a:off x="624" y="1680"/>
              <a:ext cx="1632" cy="776"/>
              <a:chOff x="2256" y="1776"/>
              <a:chExt cx="1632" cy="776"/>
            </a:xfrm>
          </p:grpSpPr>
          <p:sp>
            <p:nvSpPr>
              <p:cNvPr id="21" name="Rectangle 71">
                <a:extLst>
                  <a:ext uri="{FF2B5EF4-FFF2-40B4-BE49-F238E27FC236}">
                    <a16:creationId xmlns:a16="http://schemas.microsoft.com/office/drawing/2014/main" id="{59F3B9FE-7320-4523-F505-BB96E71B7120}"/>
                  </a:ext>
                </a:extLst>
              </p:cNvPr>
              <p:cNvSpPr>
                <a:spLocks noChangeArrowheads="1"/>
              </p:cNvSpPr>
              <p:nvPr/>
            </p:nvSpPr>
            <p:spPr bwMode="auto">
              <a:xfrm>
                <a:off x="2442" y="1920"/>
                <a:ext cx="1328" cy="504"/>
              </a:xfrm>
              <a:prstGeom prst="rect">
                <a:avLst/>
              </a:prstGeom>
              <a:noFill/>
              <a:ln w="12700" cap="sq">
                <a:noFill/>
                <a:miter lim="800000"/>
                <a:headEnd type="none" w="sm" len="sm"/>
                <a:tailEnd type="none" w="sm" len="sm"/>
              </a:ln>
              <a:effectLst/>
            </p:spPr>
            <p:txBody>
              <a:bodyPr wrap="none">
                <a:spAutoFit/>
              </a:bodyPr>
              <a:lstStyle/>
              <a:p>
                <a:pPr algn="ctr">
                  <a:lnSpc>
                    <a:spcPct val="75000"/>
                  </a:lnSpc>
                </a:pPr>
                <a:r>
                  <a:rPr lang="zh-CN" altLang="en-US" sz="3000" dirty="0">
                    <a:solidFill>
                      <a:srgbClr val="7030A0"/>
                    </a:solidFill>
                    <a:ea typeface="华文新魏" pitchFamily="2" charset="-122"/>
                  </a:rPr>
                  <a:t>产生聚集</a:t>
                </a:r>
              </a:p>
              <a:p>
                <a:pPr algn="ctr">
                  <a:lnSpc>
                    <a:spcPct val="75000"/>
                  </a:lnSpc>
                </a:pPr>
                <a:r>
                  <a:rPr lang="zh-CN" altLang="en-US" sz="3000" dirty="0">
                    <a:solidFill>
                      <a:srgbClr val="7030A0"/>
                    </a:solidFill>
                    <a:ea typeface="华文新魏" pitchFamily="2" charset="-122"/>
                  </a:rPr>
                  <a:t>的主要原因</a:t>
                </a:r>
              </a:p>
            </p:txBody>
          </p:sp>
          <p:grpSp>
            <p:nvGrpSpPr>
              <p:cNvPr id="22" name="Group 72">
                <a:extLst>
                  <a:ext uri="{FF2B5EF4-FFF2-40B4-BE49-F238E27FC236}">
                    <a16:creationId xmlns:a16="http://schemas.microsoft.com/office/drawing/2014/main" id="{90FB9E49-1A51-21E6-6CA2-394A03823EBB}"/>
                  </a:ext>
                </a:extLst>
              </p:cNvPr>
              <p:cNvGrpSpPr>
                <a:grpSpLocks/>
              </p:cNvGrpSpPr>
              <p:nvPr/>
            </p:nvGrpSpPr>
            <p:grpSpPr bwMode="auto">
              <a:xfrm>
                <a:off x="2256" y="1776"/>
                <a:ext cx="1632" cy="776"/>
                <a:chOff x="1248" y="2256"/>
                <a:chExt cx="1488" cy="820"/>
              </a:xfrm>
            </p:grpSpPr>
            <p:sp>
              <p:nvSpPr>
                <p:cNvPr id="23" name="Freeform 73">
                  <a:extLst>
                    <a:ext uri="{FF2B5EF4-FFF2-40B4-BE49-F238E27FC236}">
                      <a16:creationId xmlns:a16="http://schemas.microsoft.com/office/drawing/2014/main" id="{FBA9F3BD-B198-1631-0A7D-0263F268A6C1}"/>
                    </a:ext>
                  </a:extLst>
                </p:cNvPr>
                <p:cNvSpPr>
                  <a:spLocks/>
                </p:cNvSpPr>
                <p:nvPr/>
              </p:nvSpPr>
              <p:spPr bwMode="auto">
                <a:xfrm>
                  <a:off x="1317" y="2614"/>
                  <a:ext cx="1419" cy="462"/>
                </a:xfrm>
                <a:custGeom>
                  <a:avLst/>
                  <a:gdLst>
                    <a:gd name="T0" fmla="*/ 1239 w 962"/>
                    <a:gd name="T1" fmla="*/ 14 h 462"/>
                    <a:gd name="T2" fmla="*/ 1367 w 962"/>
                    <a:gd name="T3" fmla="*/ 104 h 462"/>
                    <a:gd name="T4" fmla="*/ 1367 w 962"/>
                    <a:gd name="T5" fmla="*/ 198 h 462"/>
                    <a:gd name="T6" fmla="*/ 1249 w 962"/>
                    <a:gd name="T7" fmla="*/ 278 h 462"/>
                    <a:gd name="T8" fmla="*/ 1258 w 962"/>
                    <a:gd name="T9" fmla="*/ 332 h 462"/>
                    <a:gd name="T10" fmla="*/ 1120 w 962"/>
                    <a:gd name="T11" fmla="*/ 382 h 462"/>
                    <a:gd name="T12" fmla="*/ 972 w 962"/>
                    <a:gd name="T13" fmla="*/ 342 h 462"/>
                    <a:gd name="T14" fmla="*/ 922 w 962"/>
                    <a:gd name="T15" fmla="*/ 402 h 462"/>
                    <a:gd name="T16" fmla="*/ 802 w 962"/>
                    <a:gd name="T17" fmla="*/ 372 h 462"/>
                    <a:gd name="T18" fmla="*/ 773 w 962"/>
                    <a:gd name="T19" fmla="*/ 392 h 462"/>
                    <a:gd name="T20" fmla="*/ 655 w 962"/>
                    <a:gd name="T21" fmla="*/ 441 h 462"/>
                    <a:gd name="T22" fmla="*/ 496 w 962"/>
                    <a:gd name="T23" fmla="*/ 422 h 462"/>
                    <a:gd name="T24" fmla="*/ 426 w 962"/>
                    <a:gd name="T25" fmla="*/ 367 h 462"/>
                    <a:gd name="T26" fmla="*/ 386 w 962"/>
                    <a:gd name="T27" fmla="*/ 402 h 462"/>
                    <a:gd name="T28" fmla="*/ 288 w 962"/>
                    <a:gd name="T29" fmla="*/ 392 h 462"/>
                    <a:gd name="T30" fmla="*/ 208 w 962"/>
                    <a:gd name="T31" fmla="*/ 377 h 462"/>
                    <a:gd name="T32" fmla="*/ 59 w 962"/>
                    <a:gd name="T33" fmla="*/ 317 h 462"/>
                    <a:gd name="T34" fmla="*/ 90 w 962"/>
                    <a:gd name="T35" fmla="*/ 243 h 462"/>
                    <a:gd name="T36" fmla="*/ 218 w 962"/>
                    <a:gd name="T37" fmla="*/ 208 h 462"/>
                    <a:gd name="T38" fmla="*/ 119 w 962"/>
                    <a:gd name="T39" fmla="*/ 168 h 462"/>
                    <a:gd name="T40" fmla="*/ 80 w 962"/>
                    <a:gd name="T41" fmla="*/ 144 h 462"/>
                    <a:gd name="T42" fmla="*/ 80 w 962"/>
                    <a:gd name="T43" fmla="*/ 84 h 462"/>
                    <a:gd name="T44" fmla="*/ 59 w 962"/>
                    <a:gd name="T45" fmla="*/ 49 h 462"/>
                    <a:gd name="T46" fmla="*/ 10 w 962"/>
                    <a:gd name="T47" fmla="*/ 104 h 462"/>
                    <a:gd name="T48" fmla="*/ 69 w 962"/>
                    <a:gd name="T49" fmla="*/ 158 h 462"/>
                    <a:gd name="T50" fmla="*/ 109 w 962"/>
                    <a:gd name="T51" fmla="*/ 203 h 462"/>
                    <a:gd name="T52" fmla="*/ 90 w 962"/>
                    <a:gd name="T53" fmla="*/ 223 h 462"/>
                    <a:gd name="T54" fmla="*/ 10 w 962"/>
                    <a:gd name="T55" fmla="*/ 263 h 462"/>
                    <a:gd name="T56" fmla="*/ 19 w 962"/>
                    <a:gd name="T57" fmla="*/ 342 h 462"/>
                    <a:gd name="T58" fmla="*/ 139 w 962"/>
                    <a:gd name="T59" fmla="*/ 387 h 462"/>
                    <a:gd name="T60" fmla="*/ 178 w 962"/>
                    <a:gd name="T61" fmla="*/ 402 h 462"/>
                    <a:gd name="T62" fmla="*/ 229 w 962"/>
                    <a:gd name="T63" fmla="*/ 412 h 462"/>
                    <a:gd name="T64" fmla="*/ 267 w 962"/>
                    <a:gd name="T65" fmla="*/ 417 h 462"/>
                    <a:gd name="T66" fmla="*/ 407 w 962"/>
                    <a:gd name="T67" fmla="*/ 422 h 462"/>
                    <a:gd name="T68" fmla="*/ 496 w 962"/>
                    <a:gd name="T69" fmla="*/ 446 h 462"/>
                    <a:gd name="T70" fmla="*/ 743 w 962"/>
                    <a:gd name="T71" fmla="*/ 441 h 462"/>
                    <a:gd name="T72" fmla="*/ 853 w 962"/>
                    <a:gd name="T73" fmla="*/ 412 h 462"/>
                    <a:gd name="T74" fmla="*/ 941 w 962"/>
                    <a:gd name="T75" fmla="*/ 417 h 462"/>
                    <a:gd name="T76" fmla="*/ 991 w 962"/>
                    <a:gd name="T77" fmla="*/ 377 h 462"/>
                    <a:gd name="T78" fmla="*/ 1151 w 962"/>
                    <a:gd name="T79" fmla="*/ 402 h 462"/>
                    <a:gd name="T80" fmla="*/ 1308 w 962"/>
                    <a:gd name="T81" fmla="*/ 342 h 462"/>
                    <a:gd name="T82" fmla="*/ 1329 w 962"/>
                    <a:gd name="T83" fmla="*/ 258 h 462"/>
                    <a:gd name="T84" fmla="*/ 1418 w 962"/>
                    <a:gd name="T85" fmla="*/ 163 h 462"/>
                    <a:gd name="T86" fmla="*/ 1367 w 962"/>
                    <a:gd name="T87" fmla="*/ 49 h 462"/>
                    <a:gd name="T88" fmla="*/ 1239 w 962"/>
                    <a:gd name="T89" fmla="*/ 0 h 462"/>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962" h="462">
                      <a:moveTo>
                        <a:pt x="840" y="0"/>
                      </a:moveTo>
                      <a:lnTo>
                        <a:pt x="793" y="4"/>
                      </a:lnTo>
                      <a:lnTo>
                        <a:pt x="840" y="14"/>
                      </a:lnTo>
                      <a:lnTo>
                        <a:pt x="874" y="29"/>
                      </a:lnTo>
                      <a:lnTo>
                        <a:pt x="907" y="64"/>
                      </a:lnTo>
                      <a:lnTo>
                        <a:pt x="927" y="104"/>
                      </a:lnTo>
                      <a:lnTo>
                        <a:pt x="934" y="144"/>
                      </a:lnTo>
                      <a:lnTo>
                        <a:pt x="927" y="183"/>
                      </a:lnTo>
                      <a:lnTo>
                        <a:pt x="927" y="198"/>
                      </a:lnTo>
                      <a:lnTo>
                        <a:pt x="921" y="213"/>
                      </a:lnTo>
                      <a:lnTo>
                        <a:pt x="833" y="273"/>
                      </a:lnTo>
                      <a:lnTo>
                        <a:pt x="847" y="278"/>
                      </a:lnTo>
                      <a:lnTo>
                        <a:pt x="853" y="288"/>
                      </a:lnTo>
                      <a:lnTo>
                        <a:pt x="860" y="312"/>
                      </a:lnTo>
                      <a:lnTo>
                        <a:pt x="853" y="332"/>
                      </a:lnTo>
                      <a:lnTo>
                        <a:pt x="833" y="362"/>
                      </a:lnTo>
                      <a:lnTo>
                        <a:pt x="800" y="377"/>
                      </a:lnTo>
                      <a:lnTo>
                        <a:pt x="759" y="382"/>
                      </a:lnTo>
                      <a:lnTo>
                        <a:pt x="719" y="382"/>
                      </a:lnTo>
                      <a:lnTo>
                        <a:pt x="685" y="362"/>
                      </a:lnTo>
                      <a:lnTo>
                        <a:pt x="659" y="342"/>
                      </a:lnTo>
                      <a:lnTo>
                        <a:pt x="652" y="362"/>
                      </a:lnTo>
                      <a:lnTo>
                        <a:pt x="645" y="382"/>
                      </a:lnTo>
                      <a:lnTo>
                        <a:pt x="625" y="402"/>
                      </a:lnTo>
                      <a:lnTo>
                        <a:pt x="591" y="402"/>
                      </a:lnTo>
                      <a:lnTo>
                        <a:pt x="571" y="397"/>
                      </a:lnTo>
                      <a:lnTo>
                        <a:pt x="544" y="372"/>
                      </a:lnTo>
                      <a:lnTo>
                        <a:pt x="524" y="347"/>
                      </a:lnTo>
                      <a:lnTo>
                        <a:pt x="524" y="377"/>
                      </a:lnTo>
                      <a:lnTo>
                        <a:pt x="524" y="392"/>
                      </a:lnTo>
                      <a:lnTo>
                        <a:pt x="524" y="402"/>
                      </a:lnTo>
                      <a:lnTo>
                        <a:pt x="491" y="427"/>
                      </a:lnTo>
                      <a:lnTo>
                        <a:pt x="444" y="441"/>
                      </a:lnTo>
                      <a:lnTo>
                        <a:pt x="397" y="441"/>
                      </a:lnTo>
                      <a:lnTo>
                        <a:pt x="356" y="432"/>
                      </a:lnTo>
                      <a:lnTo>
                        <a:pt x="336" y="422"/>
                      </a:lnTo>
                      <a:lnTo>
                        <a:pt x="309" y="402"/>
                      </a:lnTo>
                      <a:lnTo>
                        <a:pt x="302" y="387"/>
                      </a:lnTo>
                      <a:lnTo>
                        <a:pt x="289" y="367"/>
                      </a:lnTo>
                      <a:lnTo>
                        <a:pt x="282" y="382"/>
                      </a:lnTo>
                      <a:lnTo>
                        <a:pt x="276" y="397"/>
                      </a:lnTo>
                      <a:lnTo>
                        <a:pt x="262" y="402"/>
                      </a:lnTo>
                      <a:lnTo>
                        <a:pt x="229" y="407"/>
                      </a:lnTo>
                      <a:lnTo>
                        <a:pt x="202" y="402"/>
                      </a:lnTo>
                      <a:lnTo>
                        <a:pt x="195" y="392"/>
                      </a:lnTo>
                      <a:lnTo>
                        <a:pt x="195" y="382"/>
                      </a:lnTo>
                      <a:lnTo>
                        <a:pt x="202" y="357"/>
                      </a:lnTo>
                      <a:lnTo>
                        <a:pt x="141" y="377"/>
                      </a:lnTo>
                      <a:lnTo>
                        <a:pt x="74" y="362"/>
                      </a:lnTo>
                      <a:lnTo>
                        <a:pt x="54" y="342"/>
                      </a:lnTo>
                      <a:lnTo>
                        <a:pt x="40" y="317"/>
                      </a:lnTo>
                      <a:lnTo>
                        <a:pt x="34" y="288"/>
                      </a:lnTo>
                      <a:lnTo>
                        <a:pt x="40" y="263"/>
                      </a:lnTo>
                      <a:lnTo>
                        <a:pt x="61" y="243"/>
                      </a:lnTo>
                      <a:lnTo>
                        <a:pt x="87" y="223"/>
                      </a:lnTo>
                      <a:lnTo>
                        <a:pt x="121" y="218"/>
                      </a:lnTo>
                      <a:lnTo>
                        <a:pt x="148" y="208"/>
                      </a:lnTo>
                      <a:lnTo>
                        <a:pt x="114" y="198"/>
                      </a:lnTo>
                      <a:lnTo>
                        <a:pt x="87" y="183"/>
                      </a:lnTo>
                      <a:lnTo>
                        <a:pt x="81" y="168"/>
                      </a:lnTo>
                      <a:lnTo>
                        <a:pt x="87" y="163"/>
                      </a:lnTo>
                      <a:lnTo>
                        <a:pt x="114" y="158"/>
                      </a:lnTo>
                      <a:lnTo>
                        <a:pt x="54" y="144"/>
                      </a:lnTo>
                      <a:lnTo>
                        <a:pt x="34" y="104"/>
                      </a:lnTo>
                      <a:lnTo>
                        <a:pt x="40" y="94"/>
                      </a:lnTo>
                      <a:lnTo>
                        <a:pt x="54" y="84"/>
                      </a:lnTo>
                      <a:lnTo>
                        <a:pt x="87" y="69"/>
                      </a:lnTo>
                      <a:lnTo>
                        <a:pt x="121" y="64"/>
                      </a:lnTo>
                      <a:lnTo>
                        <a:pt x="40" y="49"/>
                      </a:lnTo>
                      <a:lnTo>
                        <a:pt x="20" y="64"/>
                      </a:lnTo>
                      <a:lnTo>
                        <a:pt x="13" y="84"/>
                      </a:lnTo>
                      <a:lnTo>
                        <a:pt x="7" y="104"/>
                      </a:lnTo>
                      <a:lnTo>
                        <a:pt x="7" y="124"/>
                      </a:lnTo>
                      <a:lnTo>
                        <a:pt x="27" y="139"/>
                      </a:lnTo>
                      <a:lnTo>
                        <a:pt x="47" y="158"/>
                      </a:lnTo>
                      <a:lnTo>
                        <a:pt x="47" y="168"/>
                      </a:lnTo>
                      <a:lnTo>
                        <a:pt x="54" y="183"/>
                      </a:lnTo>
                      <a:lnTo>
                        <a:pt x="74" y="203"/>
                      </a:lnTo>
                      <a:lnTo>
                        <a:pt x="101" y="208"/>
                      </a:lnTo>
                      <a:lnTo>
                        <a:pt x="67" y="218"/>
                      </a:lnTo>
                      <a:lnTo>
                        <a:pt x="61" y="223"/>
                      </a:lnTo>
                      <a:lnTo>
                        <a:pt x="54" y="223"/>
                      </a:lnTo>
                      <a:lnTo>
                        <a:pt x="20" y="238"/>
                      </a:lnTo>
                      <a:lnTo>
                        <a:pt x="7" y="263"/>
                      </a:lnTo>
                      <a:lnTo>
                        <a:pt x="0" y="288"/>
                      </a:lnTo>
                      <a:lnTo>
                        <a:pt x="7" y="317"/>
                      </a:lnTo>
                      <a:lnTo>
                        <a:pt x="13" y="342"/>
                      </a:lnTo>
                      <a:lnTo>
                        <a:pt x="40" y="362"/>
                      </a:lnTo>
                      <a:lnTo>
                        <a:pt x="61" y="377"/>
                      </a:lnTo>
                      <a:lnTo>
                        <a:pt x="94" y="387"/>
                      </a:lnTo>
                      <a:lnTo>
                        <a:pt x="108" y="392"/>
                      </a:lnTo>
                      <a:lnTo>
                        <a:pt x="121" y="402"/>
                      </a:lnTo>
                      <a:lnTo>
                        <a:pt x="134" y="402"/>
                      </a:lnTo>
                      <a:lnTo>
                        <a:pt x="148" y="402"/>
                      </a:lnTo>
                      <a:lnTo>
                        <a:pt x="155" y="412"/>
                      </a:lnTo>
                      <a:lnTo>
                        <a:pt x="168" y="412"/>
                      </a:lnTo>
                      <a:lnTo>
                        <a:pt x="175" y="417"/>
                      </a:lnTo>
                      <a:lnTo>
                        <a:pt x="181" y="417"/>
                      </a:lnTo>
                      <a:lnTo>
                        <a:pt x="215" y="422"/>
                      </a:lnTo>
                      <a:lnTo>
                        <a:pt x="255" y="427"/>
                      </a:lnTo>
                      <a:lnTo>
                        <a:pt x="276" y="422"/>
                      </a:lnTo>
                      <a:lnTo>
                        <a:pt x="289" y="412"/>
                      </a:lnTo>
                      <a:lnTo>
                        <a:pt x="296" y="422"/>
                      </a:lnTo>
                      <a:lnTo>
                        <a:pt x="336" y="446"/>
                      </a:lnTo>
                      <a:lnTo>
                        <a:pt x="390" y="461"/>
                      </a:lnTo>
                      <a:lnTo>
                        <a:pt x="450" y="461"/>
                      </a:lnTo>
                      <a:lnTo>
                        <a:pt x="504" y="441"/>
                      </a:lnTo>
                      <a:lnTo>
                        <a:pt x="531" y="427"/>
                      </a:lnTo>
                      <a:lnTo>
                        <a:pt x="551" y="402"/>
                      </a:lnTo>
                      <a:lnTo>
                        <a:pt x="578" y="412"/>
                      </a:lnTo>
                      <a:lnTo>
                        <a:pt x="598" y="422"/>
                      </a:lnTo>
                      <a:lnTo>
                        <a:pt x="618" y="422"/>
                      </a:lnTo>
                      <a:lnTo>
                        <a:pt x="638" y="417"/>
                      </a:lnTo>
                      <a:lnTo>
                        <a:pt x="659" y="407"/>
                      </a:lnTo>
                      <a:lnTo>
                        <a:pt x="665" y="392"/>
                      </a:lnTo>
                      <a:lnTo>
                        <a:pt x="672" y="377"/>
                      </a:lnTo>
                      <a:lnTo>
                        <a:pt x="685" y="382"/>
                      </a:lnTo>
                      <a:lnTo>
                        <a:pt x="733" y="402"/>
                      </a:lnTo>
                      <a:lnTo>
                        <a:pt x="780" y="402"/>
                      </a:lnTo>
                      <a:lnTo>
                        <a:pt x="827" y="392"/>
                      </a:lnTo>
                      <a:lnTo>
                        <a:pt x="874" y="362"/>
                      </a:lnTo>
                      <a:lnTo>
                        <a:pt x="887" y="342"/>
                      </a:lnTo>
                      <a:lnTo>
                        <a:pt x="894" y="312"/>
                      </a:lnTo>
                      <a:lnTo>
                        <a:pt x="880" y="263"/>
                      </a:lnTo>
                      <a:lnTo>
                        <a:pt x="901" y="258"/>
                      </a:lnTo>
                      <a:lnTo>
                        <a:pt x="934" y="228"/>
                      </a:lnTo>
                      <a:lnTo>
                        <a:pt x="954" y="193"/>
                      </a:lnTo>
                      <a:lnTo>
                        <a:pt x="961" y="163"/>
                      </a:lnTo>
                      <a:lnTo>
                        <a:pt x="954" y="124"/>
                      </a:lnTo>
                      <a:lnTo>
                        <a:pt x="948" y="84"/>
                      </a:lnTo>
                      <a:lnTo>
                        <a:pt x="927" y="49"/>
                      </a:lnTo>
                      <a:lnTo>
                        <a:pt x="887" y="19"/>
                      </a:lnTo>
                      <a:lnTo>
                        <a:pt x="840" y="0"/>
                      </a:lnTo>
                      <a:close/>
                    </a:path>
                  </a:pathLst>
                </a:custGeom>
                <a:solidFill>
                  <a:schemeClr val="bg1"/>
                </a:solidFill>
                <a:ln w="0" cap="flat">
                  <a:solidFill>
                    <a:schemeClr val="tx1">
                      <a:lumMod val="50000"/>
                      <a:lumOff val="50000"/>
                    </a:schemeClr>
                  </a:solidFill>
                  <a:prstDash val="solid"/>
                  <a:round/>
                  <a:headEnd/>
                  <a:tailEnd/>
                </a:ln>
                <a:effectLst>
                  <a:outerShdw dist="28398" dir="1593903" algn="ctr" rotWithShape="0">
                    <a:srgbClr val="969696"/>
                  </a:outerShdw>
                </a:effectLst>
              </p:spPr>
              <p:txBody>
                <a:bodyPr wrap="none" anchor="ctr">
                  <a:spAutoFit/>
                </a:bodyPr>
                <a:lstStyle/>
                <a:p>
                  <a:endParaRPr lang="zh-CN" altLang="en-US"/>
                </a:p>
              </p:txBody>
            </p:sp>
            <p:sp>
              <p:nvSpPr>
                <p:cNvPr id="24" name="Freeform 74">
                  <a:extLst>
                    <a:ext uri="{FF2B5EF4-FFF2-40B4-BE49-F238E27FC236}">
                      <a16:creationId xmlns:a16="http://schemas.microsoft.com/office/drawing/2014/main" id="{F713A8F5-C12A-36BC-EEB9-17DBA8422059}"/>
                    </a:ext>
                  </a:extLst>
                </p:cNvPr>
                <p:cNvSpPr>
                  <a:spLocks/>
                </p:cNvSpPr>
                <p:nvPr/>
              </p:nvSpPr>
              <p:spPr bwMode="auto">
                <a:xfrm>
                  <a:off x="1248" y="2256"/>
                  <a:ext cx="1408" cy="428"/>
                </a:xfrm>
                <a:custGeom>
                  <a:avLst/>
                  <a:gdLst>
                    <a:gd name="T0" fmla="*/ 1377 w 955"/>
                    <a:gd name="T1" fmla="*/ 362 h 428"/>
                    <a:gd name="T2" fmla="*/ 1377 w 955"/>
                    <a:gd name="T3" fmla="*/ 308 h 428"/>
                    <a:gd name="T4" fmla="*/ 1387 w 955"/>
                    <a:gd name="T5" fmla="*/ 263 h 428"/>
                    <a:gd name="T6" fmla="*/ 1377 w 955"/>
                    <a:gd name="T7" fmla="*/ 184 h 428"/>
                    <a:gd name="T8" fmla="*/ 1407 w 955"/>
                    <a:gd name="T9" fmla="*/ 94 h 428"/>
                    <a:gd name="T10" fmla="*/ 1318 w 955"/>
                    <a:gd name="T11" fmla="*/ 20 h 428"/>
                    <a:gd name="T12" fmla="*/ 1219 w 955"/>
                    <a:gd name="T13" fmla="*/ 15 h 428"/>
                    <a:gd name="T14" fmla="*/ 1119 w 955"/>
                    <a:gd name="T15" fmla="*/ 30 h 428"/>
                    <a:gd name="T16" fmla="*/ 1031 w 955"/>
                    <a:gd name="T17" fmla="*/ 45 h 428"/>
                    <a:gd name="T18" fmla="*/ 921 w 955"/>
                    <a:gd name="T19" fmla="*/ 5 h 428"/>
                    <a:gd name="T20" fmla="*/ 753 w 955"/>
                    <a:gd name="T21" fmla="*/ 5 h 428"/>
                    <a:gd name="T22" fmla="*/ 594 w 955"/>
                    <a:gd name="T23" fmla="*/ 40 h 428"/>
                    <a:gd name="T24" fmla="*/ 485 w 955"/>
                    <a:gd name="T25" fmla="*/ 30 h 428"/>
                    <a:gd name="T26" fmla="*/ 376 w 955"/>
                    <a:gd name="T27" fmla="*/ 15 h 428"/>
                    <a:gd name="T28" fmla="*/ 189 w 955"/>
                    <a:gd name="T29" fmla="*/ 25 h 428"/>
                    <a:gd name="T30" fmla="*/ 128 w 955"/>
                    <a:gd name="T31" fmla="*/ 70 h 428"/>
                    <a:gd name="T32" fmla="*/ 80 w 955"/>
                    <a:gd name="T33" fmla="*/ 139 h 428"/>
                    <a:gd name="T34" fmla="*/ 99 w 955"/>
                    <a:gd name="T35" fmla="*/ 184 h 428"/>
                    <a:gd name="T36" fmla="*/ 10 w 955"/>
                    <a:gd name="T37" fmla="*/ 248 h 428"/>
                    <a:gd name="T38" fmla="*/ 40 w 955"/>
                    <a:gd name="T39" fmla="*/ 387 h 428"/>
                    <a:gd name="T40" fmla="*/ 88 w 955"/>
                    <a:gd name="T41" fmla="*/ 392 h 428"/>
                    <a:gd name="T42" fmla="*/ 99 w 955"/>
                    <a:gd name="T43" fmla="*/ 238 h 428"/>
                    <a:gd name="T44" fmla="*/ 189 w 955"/>
                    <a:gd name="T45" fmla="*/ 199 h 428"/>
                    <a:gd name="T46" fmla="*/ 149 w 955"/>
                    <a:gd name="T47" fmla="*/ 159 h 428"/>
                    <a:gd name="T48" fmla="*/ 248 w 955"/>
                    <a:gd name="T49" fmla="*/ 154 h 428"/>
                    <a:gd name="T50" fmla="*/ 168 w 955"/>
                    <a:gd name="T51" fmla="*/ 94 h 428"/>
                    <a:gd name="T52" fmla="*/ 267 w 955"/>
                    <a:gd name="T53" fmla="*/ 40 h 428"/>
                    <a:gd name="T54" fmla="*/ 407 w 955"/>
                    <a:gd name="T55" fmla="*/ 45 h 428"/>
                    <a:gd name="T56" fmla="*/ 445 w 955"/>
                    <a:gd name="T57" fmla="*/ 99 h 428"/>
                    <a:gd name="T58" fmla="*/ 525 w 955"/>
                    <a:gd name="T59" fmla="*/ 50 h 428"/>
                    <a:gd name="T60" fmla="*/ 604 w 955"/>
                    <a:gd name="T61" fmla="*/ 99 h 428"/>
                    <a:gd name="T62" fmla="*/ 773 w 955"/>
                    <a:gd name="T63" fmla="*/ 25 h 428"/>
                    <a:gd name="T64" fmla="*/ 1001 w 955"/>
                    <a:gd name="T65" fmla="*/ 65 h 428"/>
                    <a:gd name="T66" fmla="*/ 1041 w 955"/>
                    <a:gd name="T67" fmla="*/ 65 h 428"/>
                    <a:gd name="T68" fmla="*/ 1119 w 955"/>
                    <a:gd name="T69" fmla="*/ 45 h 428"/>
                    <a:gd name="T70" fmla="*/ 1140 w 955"/>
                    <a:gd name="T71" fmla="*/ 74 h 428"/>
                    <a:gd name="T72" fmla="*/ 1327 w 955"/>
                    <a:gd name="T73" fmla="*/ 45 h 428"/>
                    <a:gd name="T74" fmla="*/ 1367 w 955"/>
                    <a:gd name="T75" fmla="*/ 99 h 428"/>
                    <a:gd name="T76" fmla="*/ 1258 w 955"/>
                    <a:gd name="T77" fmla="*/ 129 h 428"/>
                    <a:gd name="T78" fmla="*/ 1358 w 955"/>
                    <a:gd name="T79" fmla="*/ 204 h 428"/>
                    <a:gd name="T80" fmla="*/ 1238 w 955"/>
                    <a:gd name="T81" fmla="*/ 298 h 428"/>
                    <a:gd name="T82" fmla="*/ 1337 w 955"/>
                    <a:gd name="T83" fmla="*/ 323 h 428"/>
                    <a:gd name="T84" fmla="*/ 1308 w 955"/>
                    <a:gd name="T85" fmla="*/ 358 h 428"/>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955" h="428">
                      <a:moveTo>
                        <a:pt x="887" y="358"/>
                      </a:moveTo>
                      <a:lnTo>
                        <a:pt x="921" y="367"/>
                      </a:lnTo>
                      <a:lnTo>
                        <a:pt x="934" y="362"/>
                      </a:lnTo>
                      <a:lnTo>
                        <a:pt x="948" y="343"/>
                      </a:lnTo>
                      <a:lnTo>
                        <a:pt x="941" y="323"/>
                      </a:lnTo>
                      <a:lnTo>
                        <a:pt x="934" y="308"/>
                      </a:lnTo>
                      <a:lnTo>
                        <a:pt x="900" y="288"/>
                      </a:lnTo>
                      <a:lnTo>
                        <a:pt x="921" y="278"/>
                      </a:lnTo>
                      <a:lnTo>
                        <a:pt x="941" y="263"/>
                      </a:lnTo>
                      <a:lnTo>
                        <a:pt x="948" y="228"/>
                      </a:lnTo>
                      <a:lnTo>
                        <a:pt x="948" y="204"/>
                      </a:lnTo>
                      <a:lnTo>
                        <a:pt x="934" y="184"/>
                      </a:lnTo>
                      <a:lnTo>
                        <a:pt x="894" y="144"/>
                      </a:lnTo>
                      <a:lnTo>
                        <a:pt x="948" y="114"/>
                      </a:lnTo>
                      <a:lnTo>
                        <a:pt x="954" y="94"/>
                      </a:lnTo>
                      <a:lnTo>
                        <a:pt x="954" y="70"/>
                      </a:lnTo>
                      <a:lnTo>
                        <a:pt x="934" y="40"/>
                      </a:lnTo>
                      <a:lnTo>
                        <a:pt x="894" y="20"/>
                      </a:lnTo>
                      <a:lnTo>
                        <a:pt x="874" y="15"/>
                      </a:lnTo>
                      <a:lnTo>
                        <a:pt x="847" y="15"/>
                      </a:lnTo>
                      <a:lnTo>
                        <a:pt x="827" y="15"/>
                      </a:lnTo>
                      <a:lnTo>
                        <a:pt x="806" y="25"/>
                      </a:lnTo>
                      <a:lnTo>
                        <a:pt x="780" y="35"/>
                      </a:lnTo>
                      <a:lnTo>
                        <a:pt x="759" y="30"/>
                      </a:lnTo>
                      <a:lnTo>
                        <a:pt x="746" y="25"/>
                      </a:lnTo>
                      <a:lnTo>
                        <a:pt x="719" y="35"/>
                      </a:lnTo>
                      <a:lnTo>
                        <a:pt x="699" y="45"/>
                      </a:lnTo>
                      <a:lnTo>
                        <a:pt x="692" y="40"/>
                      </a:lnTo>
                      <a:lnTo>
                        <a:pt x="659" y="20"/>
                      </a:lnTo>
                      <a:lnTo>
                        <a:pt x="625" y="5"/>
                      </a:lnTo>
                      <a:lnTo>
                        <a:pt x="591" y="5"/>
                      </a:lnTo>
                      <a:lnTo>
                        <a:pt x="544" y="0"/>
                      </a:lnTo>
                      <a:lnTo>
                        <a:pt x="511" y="5"/>
                      </a:lnTo>
                      <a:lnTo>
                        <a:pt x="470" y="10"/>
                      </a:lnTo>
                      <a:lnTo>
                        <a:pt x="437" y="25"/>
                      </a:lnTo>
                      <a:lnTo>
                        <a:pt x="403" y="40"/>
                      </a:lnTo>
                      <a:lnTo>
                        <a:pt x="383" y="30"/>
                      </a:lnTo>
                      <a:lnTo>
                        <a:pt x="356" y="30"/>
                      </a:lnTo>
                      <a:lnTo>
                        <a:pt x="329" y="30"/>
                      </a:lnTo>
                      <a:lnTo>
                        <a:pt x="302" y="45"/>
                      </a:lnTo>
                      <a:lnTo>
                        <a:pt x="276" y="25"/>
                      </a:lnTo>
                      <a:lnTo>
                        <a:pt x="255" y="15"/>
                      </a:lnTo>
                      <a:lnTo>
                        <a:pt x="202" y="10"/>
                      </a:lnTo>
                      <a:lnTo>
                        <a:pt x="155" y="15"/>
                      </a:lnTo>
                      <a:lnTo>
                        <a:pt x="128" y="25"/>
                      </a:lnTo>
                      <a:lnTo>
                        <a:pt x="114" y="40"/>
                      </a:lnTo>
                      <a:lnTo>
                        <a:pt x="94" y="55"/>
                      </a:lnTo>
                      <a:lnTo>
                        <a:pt x="87" y="70"/>
                      </a:lnTo>
                      <a:lnTo>
                        <a:pt x="81" y="124"/>
                      </a:lnTo>
                      <a:lnTo>
                        <a:pt x="60" y="129"/>
                      </a:lnTo>
                      <a:lnTo>
                        <a:pt x="54" y="139"/>
                      </a:lnTo>
                      <a:lnTo>
                        <a:pt x="47" y="159"/>
                      </a:lnTo>
                      <a:lnTo>
                        <a:pt x="54" y="174"/>
                      </a:lnTo>
                      <a:lnTo>
                        <a:pt x="67" y="184"/>
                      </a:lnTo>
                      <a:lnTo>
                        <a:pt x="87" y="204"/>
                      </a:lnTo>
                      <a:lnTo>
                        <a:pt x="40" y="223"/>
                      </a:lnTo>
                      <a:lnTo>
                        <a:pt x="7" y="248"/>
                      </a:lnTo>
                      <a:lnTo>
                        <a:pt x="0" y="298"/>
                      </a:lnTo>
                      <a:lnTo>
                        <a:pt x="0" y="343"/>
                      </a:lnTo>
                      <a:lnTo>
                        <a:pt x="27" y="387"/>
                      </a:lnTo>
                      <a:lnTo>
                        <a:pt x="67" y="427"/>
                      </a:lnTo>
                      <a:lnTo>
                        <a:pt x="87" y="407"/>
                      </a:lnTo>
                      <a:lnTo>
                        <a:pt x="60" y="392"/>
                      </a:lnTo>
                      <a:lnTo>
                        <a:pt x="34" y="333"/>
                      </a:lnTo>
                      <a:lnTo>
                        <a:pt x="47" y="268"/>
                      </a:lnTo>
                      <a:lnTo>
                        <a:pt x="67" y="238"/>
                      </a:lnTo>
                      <a:lnTo>
                        <a:pt x="114" y="223"/>
                      </a:lnTo>
                      <a:lnTo>
                        <a:pt x="161" y="209"/>
                      </a:lnTo>
                      <a:lnTo>
                        <a:pt x="128" y="199"/>
                      </a:lnTo>
                      <a:lnTo>
                        <a:pt x="101" y="184"/>
                      </a:lnTo>
                      <a:lnTo>
                        <a:pt x="87" y="174"/>
                      </a:lnTo>
                      <a:lnTo>
                        <a:pt x="101" y="159"/>
                      </a:lnTo>
                      <a:lnTo>
                        <a:pt x="114" y="154"/>
                      </a:lnTo>
                      <a:lnTo>
                        <a:pt x="141" y="149"/>
                      </a:lnTo>
                      <a:lnTo>
                        <a:pt x="168" y="154"/>
                      </a:lnTo>
                      <a:lnTo>
                        <a:pt x="141" y="139"/>
                      </a:lnTo>
                      <a:lnTo>
                        <a:pt x="114" y="119"/>
                      </a:lnTo>
                      <a:lnTo>
                        <a:pt x="114" y="94"/>
                      </a:lnTo>
                      <a:lnTo>
                        <a:pt x="121" y="70"/>
                      </a:lnTo>
                      <a:lnTo>
                        <a:pt x="148" y="50"/>
                      </a:lnTo>
                      <a:lnTo>
                        <a:pt x="181" y="40"/>
                      </a:lnTo>
                      <a:lnTo>
                        <a:pt x="215" y="35"/>
                      </a:lnTo>
                      <a:lnTo>
                        <a:pt x="249" y="40"/>
                      </a:lnTo>
                      <a:lnTo>
                        <a:pt x="276" y="45"/>
                      </a:lnTo>
                      <a:lnTo>
                        <a:pt x="282" y="74"/>
                      </a:lnTo>
                      <a:lnTo>
                        <a:pt x="282" y="104"/>
                      </a:lnTo>
                      <a:lnTo>
                        <a:pt x="302" y="99"/>
                      </a:lnTo>
                      <a:lnTo>
                        <a:pt x="309" y="70"/>
                      </a:lnTo>
                      <a:lnTo>
                        <a:pt x="329" y="55"/>
                      </a:lnTo>
                      <a:lnTo>
                        <a:pt x="356" y="50"/>
                      </a:lnTo>
                      <a:lnTo>
                        <a:pt x="376" y="50"/>
                      </a:lnTo>
                      <a:lnTo>
                        <a:pt x="396" y="74"/>
                      </a:lnTo>
                      <a:lnTo>
                        <a:pt x="410" y="99"/>
                      </a:lnTo>
                      <a:lnTo>
                        <a:pt x="423" y="70"/>
                      </a:lnTo>
                      <a:lnTo>
                        <a:pt x="464" y="40"/>
                      </a:lnTo>
                      <a:lnTo>
                        <a:pt x="524" y="25"/>
                      </a:lnTo>
                      <a:lnTo>
                        <a:pt x="591" y="30"/>
                      </a:lnTo>
                      <a:lnTo>
                        <a:pt x="652" y="45"/>
                      </a:lnTo>
                      <a:lnTo>
                        <a:pt x="679" y="65"/>
                      </a:lnTo>
                      <a:lnTo>
                        <a:pt x="692" y="94"/>
                      </a:lnTo>
                      <a:lnTo>
                        <a:pt x="706" y="79"/>
                      </a:lnTo>
                      <a:lnTo>
                        <a:pt x="706" y="65"/>
                      </a:lnTo>
                      <a:lnTo>
                        <a:pt x="732" y="45"/>
                      </a:lnTo>
                      <a:lnTo>
                        <a:pt x="739" y="45"/>
                      </a:lnTo>
                      <a:lnTo>
                        <a:pt x="759" y="45"/>
                      </a:lnTo>
                      <a:lnTo>
                        <a:pt x="766" y="50"/>
                      </a:lnTo>
                      <a:lnTo>
                        <a:pt x="773" y="65"/>
                      </a:lnTo>
                      <a:lnTo>
                        <a:pt x="773" y="74"/>
                      </a:lnTo>
                      <a:lnTo>
                        <a:pt x="813" y="45"/>
                      </a:lnTo>
                      <a:lnTo>
                        <a:pt x="880" y="40"/>
                      </a:lnTo>
                      <a:lnTo>
                        <a:pt x="900" y="45"/>
                      </a:lnTo>
                      <a:lnTo>
                        <a:pt x="921" y="65"/>
                      </a:lnTo>
                      <a:lnTo>
                        <a:pt x="927" y="79"/>
                      </a:lnTo>
                      <a:lnTo>
                        <a:pt x="927" y="99"/>
                      </a:lnTo>
                      <a:lnTo>
                        <a:pt x="921" y="114"/>
                      </a:lnTo>
                      <a:lnTo>
                        <a:pt x="894" y="124"/>
                      </a:lnTo>
                      <a:lnTo>
                        <a:pt x="853" y="129"/>
                      </a:lnTo>
                      <a:lnTo>
                        <a:pt x="880" y="149"/>
                      </a:lnTo>
                      <a:lnTo>
                        <a:pt x="907" y="174"/>
                      </a:lnTo>
                      <a:lnTo>
                        <a:pt x="921" y="204"/>
                      </a:lnTo>
                      <a:lnTo>
                        <a:pt x="921" y="228"/>
                      </a:lnTo>
                      <a:lnTo>
                        <a:pt x="894" y="268"/>
                      </a:lnTo>
                      <a:lnTo>
                        <a:pt x="840" y="298"/>
                      </a:lnTo>
                      <a:lnTo>
                        <a:pt x="887" y="303"/>
                      </a:lnTo>
                      <a:lnTo>
                        <a:pt x="894" y="313"/>
                      </a:lnTo>
                      <a:lnTo>
                        <a:pt x="907" y="323"/>
                      </a:lnTo>
                      <a:lnTo>
                        <a:pt x="907" y="338"/>
                      </a:lnTo>
                      <a:lnTo>
                        <a:pt x="907" y="348"/>
                      </a:lnTo>
                      <a:lnTo>
                        <a:pt x="887" y="358"/>
                      </a:lnTo>
                      <a:close/>
                    </a:path>
                  </a:pathLst>
                </a:custGeom>
                <a:solidFill>
                  <a:schemeClr val="bg1"/>
                </a:solidFill>
                <a:ln w="0" cap="flat">
                  <a:solidFill>
                    <a:schemeClr val="tx1">
                      <a:lumMod val="50000"/>
                      <a:lumOff val="50000"/>
                    </a:schemeClr>
                  </a:solidFill>
                  <a:prstDash val="solid"/>
                  <a:round/>
                  <a:headEnd/>
                  <a:tailEnd/>
                </a:ln>
                <a:effectLst>
                  <a:outerShdw dist="28398" dir="1593903" algn="ctr" rotWithShape="0">
                    <a:srgbClr val="969696"/>
                  </a:outerShdw>
                </a:effectLst>
              </p:spPr>
              <p:txBody>
                <a:bodyPr wrap="none" anchor="ctr">
                  <a:spAutoFit/>
                </a:bodyPr>
                <a:lstStyle/>
                <a:p>
                  <a:endParaRPr lang="zh-CN" altLang="en-US"/>
                </a:p>
              </p:txBody>
            </p:sp>
          </p:grpSp>
        </p:grpSp>
      </p:grpSp>
      <p:grpSp>
        <p:nvGrpSpPr>
          <p:cNvPr id="25" name="Group 89">
            <a:extLst>
              <a:ext uri="{FF2B5EF4-FFF2-40B4-BE49-F238E27FC236}">
                <a16:creationId xmlns:a16="http://schemas.microsoft.com/office/drawing/2014/main" id="{8485000C-B722-D29A-83EF-D4D25FA447A7}"/>
              </a:ext>
            </a:extLst>
          </p:cNvPr>
          <p:cNvGrpSpPr>
            <a:grpSpLocks/>
          </p:cNvGrpSpPr>
          <p:nvPr/>
        </p:nvGrpSpPr>
        <p:grpSpPr bwMode="auto">
          <a:xfrm>
            <a:off x="4441825" y="3225800"/>
            <a:ext cx="3600450" cy="541338"/>
            <a:chOff x="2789" y="2288"/>
            <a:chExt cx="2268" cy="341"/>
          </a:xfrm>
        </p:grpSpPr>
        <p:sp>
          <p:nvSpPr>
            <p:cNvPr id="26" name="AutoShape 86">
              <a:extLst>
                <a:ext uri="{FF2B5EF4-FFF2-40B4-BE49-F238E27FC236}">
                  <a16:creationId xmlns:a16="http://schemas.microsoft.com/office/drawing/2014/main" id="{558400DE-F531-08CB-8D38-A8D3BB35A32D}"/>
                </a:ext>
              </a:extLst>
            </p:cNvPr>
            <p:cNvSpPr>
              <a:spLocks noChangeArrowheads="1"/>
            </p:cNvSpPr>
            <p:nvPr/>
          </p:nvSpPr>
          <p:spPr bwMode="auto">
            <a:xfrm>
              <a:off x="3853" y="2357"/>
              <a:ext cx="848" cy="272"/>
            </a:xfrm>
            <a:prstGeom prst="wedgeRoundRectCallout">
              <a:avLst>
                <a:gd name="adj1" fmla="val -92926"/>
                <a:gd name="adj2" fmla="val -59926"/>
                <a:gd name="adj3" fmla="val 16667"/>
              </a:avLst>
            </a:prstGeom>
            <a:noFill/>
            <a:ln w="44450" cap="sq">
              <a:solidFill>
                <a:schemeClr val="accent1"/>
              </a:solidFill>
              <a:miter lim="800000"/>
              <a:headEnd type="none" w="sm" len="sm"/>
              <a:tailEnd type="none" w="sm" len="sm"/>
            </a:ln>
          </p:spPr>
          <p:txBody>
            <a:bodyPr/>
            <a:lstStyle/>
            <a:p>
              <a:pPr algn="ctr"/>
              <a:endParaRPr lang="zh-CN" altLang="zh-CN" dirty="0">
                <a:solidFill>
                  <a:srgbClr val="FFFFCC"/>
                </a:solidFill>
              </a:endParaRPr>
            </a:p>
          </p:txBody>
        </p:sp>
        <p:sp>
          <p:nvSpPr>
            <p:cNvPr id="27" name="Line 87">
              <a:extLst>
                <a:ext uri="{FF2B5EF4-FFF2-40B4-BE49-F238E27FC236}">
                  <a16:creationId xmlns:a16="http://schemas.microsoft.com/office/drawing/2014/main" id="{9E6C0FA0-62FE-C72C-63EC-0B7040456D53}"/>
                </a:ext>
              </a:extLst>
            </p:cNvPr>
            <p:cNvSpPr>
              <a:spLocks noChangeShapeType="1"/>
            </p:cNvSpPr>
            <p:nvPr/>
          </p:nvSpPr>
          <p:spPr bwMode="auto">
            <a:xfrm>
              <a:off x="2789" y="2288"/>
              <a:ext cx="726" cy="0"/>
            </a:xfrm>
            <a:prstGeom prst="line">
              <a:avLst/>
            </a:prstGeom>
            <a:noFill/>
            <a:ln w="44450" cap="sq">
              <a:solidFill>
                <a:srgbClr val="FF0000"/>
              </a:solidFill>
              <a:round/>
              <a:headEnd type="none" w="sm" len="sm"/>
              <a:tailEnd type="none" w="sm" len="sm"/>
            </a:ln>
          </p:spPr>
          <p:txBody>
            <a:bodyPr/>
            <a:lstStyle/>
            <a:p>
              <a:endParaRPr lang="zh-CN" altLang="en-US"/>
            </a:p>
          </p:txBody>
        </p:sp>
        <p:sp>
          <p:nvSpPr>
            <p:cNvPr id="28" name="Rectangle 88">
              <a:extLst>
                <a:ext uri="{FF2B5EF4-FFF2-40B4-BE49-F238E27FC236}">
                  <a16:creationId xmlns:a16="http://schemas.microsoft.com/office/drawing/2014/main" id="{ED9EE6D7-0925-62F3-6B27-5807D389089A}"/>
                </a:ext>
              </a:extLst>
            </p:cNvPr>
            <p:cNvSpPr>
              <a:spLocks noChangeArrowheads="1"/>
            </p:cNvSpPr>
            <p:nvPr/>
          </p:nvSpPr>
          <p:spPr bwMode="auto">
            <a:xfrm>
              <a:off x="3832" y="2341"/>
              <a:ext cx="1225" cy="279"/>
            </a:xfrm>
            <a:prstGeom prst="rect">
              <a:avLst/>
            </a:prstGeom>
            <a:noFill/>
            <a:ln w="12700" cap="sq">
              <a:noFill/>
              <a:miter lim="800000"/>
              <a:headEnd type="none" w="sm" len="sm"/>
              <a:tailEnd type="none" w="sm" len="sm"/>
            </a:ln>
          </p:spPr>
          <p:txBody>
            <a:bodyPr>
              <a:spAutoFit/>
            </a:bodyPr>
            <a:lstStyle/>
            <a:p>
              <a:r>
                <a:rPr lang="zh-CN" altLang="en-US" sz="2300" dirty="0">
                  <a:solidFill>
                    <a:srgbClr val="7030A0"/>
                  </a:solidFill>
                  <a:ea typeface="幼圆" pitchFamily="49" charset="-122"/>
                </a:rPr>
                <a:t>装填因子</a:t>
              </a:r>
            </a:p>
          </p:txBody>
        </p:sp>
      </p:grpSp>
      <p:grpSp>
        <p:nvGrpSpPr>
          <p:cNvPr id="29" name="Group 90">
            <a:extLst>
              <a:ext uri="{FF2B5EF4-FFF2-40B4-BE49-F238E27FC236}">
                <a16:creationId xmlns:a16="http://schemas.microsoft.com/office/drawing/2014/main" id="{75E1CF2F-C39E-0026-9D85-8CE2BD051BDC}"/>
              </a:ext>
            </a:extLst>
          </p:cNvPr>
          <p:cNvGrpSpPr>
            <a:grpSpLocks/>
          </p:cNvGrpSpPr>
          <p:nvPr/>
        </p:nvGrpSpPr>
        <p:grpSpPr bwMode="auto">
          <a:xfrm>
            <a:off x="657225" y="5399088"/>
            <a:ext cx="2684462" cy="609600"/>
            <a:chOff x="405" y="3545"/>
            <a:chExt cx="1691" cy="384"/>
          </a:xfrm>
        </p:grpSpPr>
        <p:sp>
          <p:nvSpPr>
            <p:cNvPr id="30" name="Text Box 91">
              <a:extLst>
                <a:ext uri="{FF2B5EF4-FFF2-40B4-BE49-F238E27FC236}">
                  <a16:creationId xmlns:a16="http://schemas.microsoft.com/office/drawing/2014/main" id="{4B78ED80-F324-E1A0-38A1-8E2B2BC1D048}"/>
                </a:ext>
              </a:extLst>
            </p:cNvPr>
            <p:cNvSpPr txBox="1">
              <a:spLocks noChangeArrowheads="1"/>
            </p:cNvSpPr>
            <p:nvPr/>
          </p:nvSpPr>
          <p:spPr bwMode="auto">
            <a:xfrm>
              <a:off x="405" y="3564"/>
              <a:ext cx="1691" cy="336"/>
            </a:xfrm>
            <a:prstGeom prst="rect">
              <a:avLst/>
            </a:prstGeom>
            <a:noFill/>
            <a:ln w="12700" cap="sq">
              <a:noFill/>
              <a:miter lim="800000"/>
              <a:headEnd type="none" w="sm" len="sm"/>
              <a:tailEnd type="none" w="sm" len="sm"/>
            </a:ln>
          </p:spPr>
          <p:txBody>
            <a:bodyPr>
              <a:spAutoFit/>
            </a:bodyPr>
            <a:lstStyle/>
            <a:p>
              <a:pPr algn="ctr">
                <a:lnSpc>
                  <a:spcPct val="85000"/>
                </a:lnSpc>
              </a:pPr>
              <a:r>
                <a:rPr lang="zh-CN" altLang="en-US" sz="1700">
                  <a:solidFill>
                    <a:srgbClr val="000074"/>
                  </a:solidFill>
                  <a:latin typeface="幼圆" pitchFamily="49" charset="-122"/>
                  <a:ea typeface="幼圆" pitchFamily="49" charset="-122"/>
                  <a:sym typeface="Symbol" pitchFamily="18" charset="2"/>
                </a:rPr>
                <a:t>一般情况下，</a:t>
              </a:r>
              <a:r>
                <a:rPr lang="zh-CN" altLang="en-US" sz="1700">
                  <a:solidFill>
                    <a:srgbClr val="000074"/>
                  </a:solidFill>
                  <a:ea typeface="幼圆" pitchFamily="49" charset="-122"/>
                  <a:sym typeface="Symbol" pitchFamily="18" charset="2"/>
                </a:rPr>
                <a:t></a:t>
              </a:r>
              <a:r>
                <a:rPr lang="en-US" altLang="zh-CN" sz="1700">
                  <a:solidFill>
                    <a:srgbClr val="000074"/>
                  </a:solidFill>
                  <a:ea typeface="幼圆" pitchFamily="49" charset="-122"/>
                </a:rPr>
                <a:t>&lt;1</a:t>
              </a:r>
              <a:r>
                <a:rPr lang="zh-CN" altLang="en-US" sz="1700">
                  <a:solidFill>
                    <a:srgbClr val="000074"/>
                  </a:solidFill>
                  <a:ea typeface="幼圆" pitchFamily="49" charset="-122"/>
                </a:rPr>
                <a:t>，</a:t>
              </a:r>
            </a:p>
            <a:p>
              <a:pPr algn="ctr">
                <a:lnSpc>
                  <a:spcPct val="85000"/>
                </a:lnSpc>
              </a:pPr>
              <a:r>
                <a:rPr lang="zh-CN" altLang="en-US" sz="1700">
                  <a:solidFill>
                    <a:srgbClr val="000086"/>
                  </a:solidFill>
                  <a:ea typeface="幼圆" pitchFamily="49" charset="-122"/>
                  <a:sym typeface="Symbol" pitchFamily="18" charset="2"/>
                </a:rPr>
                <a:t></a:t>
              </a:r>
              <a:r>
                <a:rPr lang="zh-CN" altLang="en-US" sz="1700">
                  <a:solidFill>
                    <a:srgbClr val="000086"/>
                  </a:solidFill>
                  <a:latin typeface="幼圆" pitchFamily="49" charset="-122"/>
                  <a:ea typeface="幼圆" pitchFamily="49" charset="-122"/>
                  <a:sym typeface="Symbol" pitchFamily="18" charset="2"/>
                </a:rPr>
                <a:t>越大，散列表越满</a:t>
              </a:r>
            </a:p>
          </p:txBody>
        </p:sp>
        <p:sp>
          <p:nvSpPr>
            <p:cNvPr id="31" name="AutoShape 92">
              <a:extLst>
                <a:ext uri="{FF2B5EF4-FFF2-40B4-BE49-F238E27FC236}">
                  <a16:creationId xmlns:a16="http://schemas.microsoft.com/office/drawing/2014/main" id="{F4E69918-888A-3411-517F-4AA1E4EE1802}"/>
                </a:ext>
              </a:extLst>
            </p:cNvPr>
            <p:cNvSpPr>
              <a:spLocks noChangeArrowheads="1"/>
            </p:cNvSpPr>
            <p:nvPr/>
          </p:nvSpPr>
          <p:spPr bwMode="auto">
            <a:xfrm>
              <a:off x="567" y="3545"/>
              <a:ext cx="1361" cy="384"/>
            </a:xfrm>
            <a:prstGeom prst="wedgeRoundRectCallout">
              <a:avLst>
                <a:gd name="adj1" fmla="val 17671"/>
                <a:gd name="adj2" fmla="val -148176"/>
                <a:gd name="adj3" fmla="val 16667"/>
              </a:avLst>
            </a:prstGeom>
            <a:noFill/>
            <a:ln w="53975" cap="sq">
              <a:solidFill>
                <a:schemeClr val="accent1"/>
              </a:solidFill>
              <a:miter lim="800000"/>
              <a:headEnd type="none" w="sm" len="sm"/>
              <a:tailEnd type="none" w="sm" len="sm"/>
            </a:ln>
          </p:spPr>
          <p:txBody>
            <a:bodyPr/>
            <a:lstStyle/>
            <a:p>
              <a:pPr algn="ctr"/>
              <a:endParaRPr lang="zh-CN" altLang="zh-CN">
                <a:solidFill>
                  <a:srgbClr val="FFFFCC"/>
                </a:solidFill>
              </a:endParaRPr>
            </a:p>
          </p:txBody>
        </p:sp>
      </p:grpSp>
      <p:grpSp>
        <p:nvGrpSpPr>
          <p:cNvPr id="32" name="Group 93">
            <a:extLst>
              <a:ext uri="{FF2B5EF4-FFF2-40B4-BE49-F238E27FC236}">
                <a16:creationId xmlns:a16="http://schemas.microsoft.com/office/drawing/2014/main" id="{F20C5E3A-781D-9B29-842E-5DFF12420B2A}"/>
              </a:ext>
            </a:extLst>
          </p:cNvPr>
          <p:cNvGrpSpPr>
            <a:grpSpLocks/>
          </p:cNvGrpSpPr>
          <p:nvPr/>
        </p:nvGrpSpPr>
        <p:grpSpPr bwMode="auto">
          <a:xfrm>
            <a:off x="3678237" y="4148141"/>
            <a:ext cx="4724400" cy="539751"/>
            <a:chOff x="2217" y="2757"/>
            <a:chExt cx="2976" cy="340"/>
          </a:xfrm>
        </p:grpSpPr>
        <p:sp>
          <p:nvSpPr>
            <p:cNvPr id="33" name="Text Box 94">
              <a:extLst>
                <a:ext uri="{FF2B5EF4-FFF2-40B4-BE49-F238E27FC236}">
                  <a16:creationId xmlns:a16="http://schemas.microsoft.com/office/drawing/2014/main" id="{53311F85-77F5-AFBA-0F7C-F7B5DC3D80D0}"/>
                </a:ext>
              </a:extLst>
            </p:cNvPr>
            <p:cNvSpPr txBox="1">
              <a:spLocks noChangeArrowheads="1"/>
            </p:cNvSpPr>
            <p:nvPr/>
          </p:nvSpPr>
          <p:spPr bwMode="auto">
            <a:xfrm>
              <a:off x="2217" y="2809"/>
              <a:ext cx="2976" cy="288"/>
            </a:xfrm>
            <a:prstGeom prst="rect">
              <a:avLst/>
            </a:prstGeom>
            <a:noFill/>
            <a:ln w="12700" cap="sq">
              <a:noFill/>
              <a:miter lim="800000"/>
              <a:headEnd type="none" w="sm" len="sm"/>
              <a:tailEnd type="none" w="sm" len="sm"/>
            </a:ln>
          </p:spPr>
          <p:txBody>
            <a:bodyPr>
              <a:spAutoFit/>
            </a:bodyPr>
            <a:lstStyle/>
            <a:p>
              <a:r>
                <a:rPr lang="en-US" altLang="zh-CN" dirty="0">
                  <a:solidFill>
                    <a:srgbClr val="002F8C"/>
                  </a:solidFill>
                  <a:ea typeface="幼圆" pitchFamily="49" charset="-122"/>
                </a:rPr>
                <a:t> —— </a:t>
              </a:r>
              <a:r>
                <a:rPr lang="zh-CN" altLang="en-US" dirty="0">
                  <a:solidFill>
                    <a:srgbClr val="002F8C"/>
                  </a:solidFill>
                  <a:ea typeface="幼圆" pitchFamily="49" charset="-122"/>
                </a:rPr>
                <a:t>衡量散列表的                  。</a:t>
              </a:r>
              <a:endParaRPr lang="zh-CN" altLang="en-US" dirty="0">
                <a:solidFill>
                  <a:srgbClr val="FF3300"/>
                </a:solidFill>
                <a:ea typeface="黑体" pitchFamily="49" charset="-122"/>
              </a:endParaRPr>
            </a:p>
          </p:txBody>
        </p:sp>
        <p:sp>
          <p:nvSpPr>
            <p:cNvPr id="34" name="Rectangle 95">
              <a:extLst>
                <a:ext uri="{FF2B5EF4-FFF2-40B4-BE49-F238E27FC236}">
                  <a16:creationId xmlns:a16="http://schemas.microsoft.com/office/drawing/2014/main" id="{800454D5-239C-D0BB-47C1-64961356B46F}"/>
                </a:ext>
              </a:extLst>
            </p:cNvPr>
            <p:cNvSpPr>
              <a:spLocks noChangeArrowheads="1"/>
            </p:cNvSpPr>
            <p:nvPr/>
          </p:nvSpPr>
          <p:spPr bwMode="auto">
            <a:xfrm>
              <a:off x="3499" y="2757"/>
              <a:ext cx="1240" cy="308"/>
            </a:xfrm>
            <a:prstGeom prst="rect">
              <a:avLst/>
            </a:prstGeom>
            <a:noFill/>
            <a:ln w="12700" cap="sq">
              <a:noFill/>
              <a:miter lim="800000"/>
              <a:headEnd type="none" w="sm" len="sm"/>
              <a:tailEnd type="none" w="sm" len="sm"/>
            </a:ln>
            <a:effectLst/>
          </p:spPr>
          <p:txBody>
            <a:bodyPr>
              <a:spAutoFit/>
            </a:bodyPr>
            <a:lstStyle/>
            <a:p>
              <a:r>
                <a:rPr lang="zh-CN" altLang="en-US" sz="2600" dirty="0">
                  <a:solidFill>
                    <a:srgbClr val="FF3300"/>
                  </a:solidFill>
                  <a:ea typeface="黑体" pitchFamily="49" charset="-122"/>
                </a:rPr>
                <a:t>饱满程度</a:t>
              </a:r>
            </a:p>
          </p:txBody>
        </p:sp>
      </p:grpSp>
    </p:spTree>
    <p:extLst>
      <p:ext uri="{BB962C8B-B14F-4D97-AF65-F5344CB8AC3E}">
        <p14:creationId xmlns:p14="http://schemas.microsoft.com/office/powerpoint/2010/main" val="2291459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dissolve">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right)">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left)">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2" fill="hold" nodeType="click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wipe(right)">
                                      <p:cBhvr>
                                        <p:cTn id="27" dur="500"/>
                                        <p:tgtEl>
                                          <p:spTgt spid="25"/>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box(out)">
                                      <p:cBhvr>
                                        <p:cTn id="32" dur="500"/>
                                        <p:tgtEl>
                                          <p:spTgt spid="1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2" fill="hold" nodeType="clickEffect">
                                  <p:stCondLst>
                                    <p:cond delay="0"/>
                                  </p:stCondLst>
                                  <p:childTnLst>
                                    <p:set>
                                      <p:cBhvr>
                                        <p:cTn id="36" dur="1" fill="hold">
                                          <p:stCondLst>
                                            <p:cond delay="0"/>
                                          </p:stCondLst>
                                        </p:cTn>
                                        <p:tgtEl>
                                          <p:spTgt spid="32"/>
                                        </p:tgtEl>
                                        <p:attrNameLst>
                                          <p:attrName>style.visibility</p:attrName>
                                        </p:attrNameLst>
                                      </p:cBhvr>
                                      <p:to>
                                        <p:strVal val="visible"/>
                                      </p:to>
                                    </p:set>
                                    <p:animEffect transition="in" filter="wipe(right)">
                                      <p:cBhvr>
                                        <p:cTn id="37" dur="500"/>
                                        <p:tgtEl>
                                          <p:spTgt spid="3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wipe(left)">
                                      <p:cBhvr>
                                        <p:cTn id="42" dur="500"/>
                                        <p:tgtEl>
                                          <p:spTgt spid="14"/>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29"/>
                                        </p:tgtEl>
                                        <p:attrNameLst>
                                          <p:attrName>style.visibility</p:attrName>
                                        </p:attrNameLst>
                                      </p:cBhvr>
                                      <p:to>
                                        <p:strVal val="visible"/>
                                      </p:to>
                                    </p:set>
                                    <p:animEffect transition="in" filter="wipe(down)">
                                      <p:cBhvr>
                                        <p:cTn id="4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utoUpdateAnimBg="0"/>
      <p:bldP spid="11" grpId="0" autoUpdateAnimBg="0"/>
      <p:bldP spid="12" grpId="0" autoUpdateAnimBg="0"/>
      <p:bldP spid="13" grpId="0" autoUpdateAnimBg="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98E652ED-83D1-D375-540C-33CF16382E0E}"/>
              </a:ext>
            </a:extLst>
          </p:cNvPr>
          <p:cNvSpPr>
            <a:spLocks noGrp="1"/>
          </p:cNvSpPr>
          <p:nvPr>
            <p:ph type="dt" sz="half" idx="10"/>
          </p:nvPr>
        </p:nvSpPr>
        <p:spPr/>
        <p:txBody>
          <a:bodyPr/>
          <a:lstStyle/>
          <a:p>
            <a:pPr>
              <a:defRPr/>
            </a:pPr>
            <a:fld id="{72795A5C-ABA9-164F-9A37-0CFC1B48C772}" type="datetime1">
              <a:rPr lang="en-US" altLang="zh-CN" smtClean="0"/>
              <a:t>6/9/22</a:t>
            </a:fld>
            <a:endParaRPr lang="en-US" altLang="zh-CN" dirty="0"/>
          </a:p>
        </p:txBody>
      </p:sp>
      <p:sp>
        <p:nvSpPr>
          <p:cNvPr id="5" name="灯片编号占位符 4">
            <a:extLst>
              <a:ext uri="{FF2B5EF4-FFF2-40B4-BE49-F238E27FC236}">
                <a16:creationId xmlns:a16="http://schemas.microsoft.com/office/drawing/2014/main" id="{AC74D9B1-6C7D-7D4E-D27A-32C7E3F53895}"/>
              </a:ext>
            </a:extLst>
          </p:cNvPr>
          <p:cNvSpPr>
            <a:spLocks noGrp="1"/>
          </p:cNvSpPr>
          <p:nvPr>
            <p:ph type="sldNum" sz="quarter" idx="12"/>
          </p:nvPr>
        </p:nvSpPr>
        <p:spPr/>
        <p:txBody>
          <a:bodyPr/>
          <a:lstStyle/>
          <a:p>
            <a:pPr>
              <a:defRPr/>
            </a:pPr>
            <a:fld id="{4FF538FA-A287-4FBD-9703-6DB9C5344803}" type="slidenum">
              <a:rPr lang="zh-CN" altLang="en-US" smtClean="0"/>
              <a:t>74</a:t>
            </a:fld>
            <a:endParaRPr lang="en-US" altLang="zh-CN" dirty="0"/>
          </a:p>
        </p:txBody>
      </p:sp>
      <p:grpSp>
        <p:nvGrpSpPr>
          <p:cNvPr id="6" name="Group 83">
            <a:extLst>
              <a:ext uri="{FF2B5EF4-FFF2-40B4-BE49-F238E27FC236}">
                <a16:creationId xmlns:a16="http://schemas.microsoft.com/office/drawing/2014/main" id="{E52FAD79-B70E-224E-9F39-FFDC32383682}"/>
              </a:ext>
            </a:extLst>
          </p:cNvPr>
          <p:cNvGrpSpPr>
            <a:grpSpLocks/>
          </p:cNvGrpSpPr>
          <p:nvPr/>
        </p:nvGrpSpPr>
        <p:grpSpPr bwMode="auto">
          <a:xfrm>
            <a:off x="533400" y="715963"/>
            <a:ext cx="8077200" cy="5227638"/>
            <a:chOff x="336" y="451"/>
            <a:chExt cx="5088" cy="3293"/>
          </a:xfrm>
        </p:grpSpPr>
        <p:sp>
          <p:nvSpPr>
            <p:cNvPr id="7" name="Freeform 3">
              <a:extLst>
                <a:ext uri="{FF2B5EF4-FFF2-40B4-BE49-F238E27FC236}">
                  <a16:creationId xmlns:a16="http://schemas.microsoft.com/office/drawing/2014/main" id="{96C91175-83BC-A0E2-37CD-A4BA871FB515}"/>
                </a:ext>
              </a:extLst>
            </p:cNvPr>
            <p:cNvSpPr>
              <a:spLocks/>
            </p:cNvSpPr>
            <p:nvPr/>
          </p:nvSpPr>
          <p:spPr bwMode="auto">
            <a:xfrm>
              <a:off x="336" y="480"/>
              <a:ext cx="5088" cy="3264"/>
            </a:xfrm>
            <a:custGeom>
              <a:avLst/>
              <a:gdLst>
                <a:gd name="T0" fmla="*/ 202 w 3769"/>
                <a:gd name="T1" fmla="*/ 328 h 1734"/>
                <a:gd name="T2" fmla="*/ 1390 w 3769"/>
                <a:gd name="T3" fmla="*/ 265 h 1734"/>
                <a:gd name="T4" fmla="*/ 1714 w 3769"/>
                <a:gd name="T5" fmla="*/ 203 h 1734"/>
                <a:gd name="T6" fmla="*/ 2183 w 3769"/>
                <a:gd name="T7" fmla="*/ 307 h 1734"/>
                <a:gd name="T8" fmla="*/ 3167 w 3769"/>
                <a:gd name="T9" fmla="*/ 245 h 1734"/>
                <a:gd name="T10" fmla="*/ 3328 w 3769"/>
                <a:gd name="T11" fmla="*/ 203 h 1734"/>
                <a:gd name="T12" fmla="*/ 3415 w 3769"/>
                <a:gd name="T13" fmla="*/ 164 h 1734"/>
                <a:gd name="T14" fmla="*/ 3665 w 3769"/>
                <a:gd name="T15" fmla="*/ 224 h 1734"/>
                <a:gd name="T16" fmla="*/ 3988 w 3769"/>
                <a:gd name="T17" fmla="*/ 81 h 1734"/>
                <a:gd name="T18" fmla="*/ 4120 w 3769"/>
                <a:gd name="T19" fmla="*/ 40 h 1734"/>
                <a:gd name="T20" fmla="*/ 4208 w 3769"/>
                <a:gd name="T21" fmla="*/ 0 h 1734"/>
                <a:gd name="T22" fmla="*/ 4780 w 3769"/>
                <a:gd name="T23" fmla="*/ 122 h 1734"/>
                <a:gd name="T24" fmla="*/ 4956 w 3769"/>
                <a:gd name="T25" fmla="*/ 307 h 1734"/>
                <a:gd name="T26" fmla="*/ 4913 w 3769"/>
                <a:gd name="T27" fmla="*/ 510 h 1734"/>
                <a:gd name="T28" fmla="*/ 4853 w 3769"/>
                <a:gd name="T29" fmla="*/ 1022 h 1734"/>
                <a:gd name="T30" fmla="*/ 4942 w 3769"/>
                <a:gd name="T31" fmla="*/ 1943 h 1734"/>
                <a:gd name="T32" fmla="*/ 4913 w 3769"/>
                <a:gd name="T33" fmla="*/ 2086 h 1734"/>
                <a:gd name="T34" fmla="*/ 5088 w 3769"/>
                <a:gd name="T35" fmla="*/ 2761 h 1734"/>
                <a:gd name="T36" fmla="*/ 5073 w 3769"/>
                <a:gd name="T37" fmla="*/ 2842 h 1734"/>
                <a:gd name="T38" fmla="*/ 4707 w 3769"/>
                <a:gd name="T39" fmla="*/ 3068 h 1734"/>
                <a:gd name="T40" fmla="*/ 2902 w 3769"/>
                <a:gd name="T41" fmla="*/ 3089 h 1734"/>
                <a:gd name="T42" fmla="*/ 2800 w 3769"/>
                <a:gd name="T43" fmla="*/ 3128 h 1734"/>
                <a:gd name="T44" fmla="*/ 834 w 3769"/>
                <a:gd name="T45" fmla="*/ 3149 h 1734"/>
                <a:gd name="T46" fmla="*/ 672 w 3769"/>
                <a:gd name="T47" fmla="*/ 3089 h 1734"/>
                <a:gd name="T48" fmla="*/ 217 w 3769"/>
                <a:gd name="T49" fmla="*/ 3149 h 1734"/>
                <a:gd name="T50" fmla="*/ 202 w 3769"/>
                <a:gd name="T51" fmla="*/ 2515 h 1734"/>
                <a:gd name="T52" fmla="*/ 247 w 3769"/>
                <a:gd name="T53" fmla="*/ 2475 h 1734"/>
                <a:gd name="T54" fmla="*/ 173 w 3769"/>
                <a:gd name="T55" fmla="*/ 2229 h 1734"/>
                <a:gd name="T56" fmla="*/ 130 w 3769"/>
                <a:gd name="T57" fmla="*/ 1984 h 1734"/>
                <a:gd name="T58" fmla="*/ 115 w 3769"/>
                <a:gd name="T59" fmla="*/ 1922 h 1734"/>
                <a:gd name="T60" fmla="*/ 70 w 3769"/>
                <a:gd name="T61" fmla="*/ 777 h 1734"/>
                <a:gd name="T62" fmla="*/ 188 w 3769"/>
                <a:gd name="T63" fmla="*/ 224 h 1734"/>
                <a:gd name="T64" fmla="*/ 335 w 3769"/>
                <a:gd name="T65" fmla="*/ 307 h 173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769" h="1734">
                  <a:moveTo>
                    <a:pt x="150" y="174"/>
                  </a:moveTo>
                  <a:cubicBezTo>
                    <a:pt x="435" y="126"/>
                    <a:pt x="739" y="153"/>
                    <a:pt x="1030" y="141"/>
                  </a:cubicBezTo>
                  <a:cubicBezTo>
                    <a:pt x="1110" y="125"/>
                    <a:pt x="1191" y="128"/>
                    <a:pt x="1270" y="108"/>
                  </a:cubicBezTo>
                  <a:cubicBezTo>
                    <a:pt x="1118" y="260"/>
                    <a:pt x="1057" y="178"/>
                    <a:pt x="1617" y="163"/>
                  </a:cubicBezTo>
                  <a:cubicBezTo>
                    <a:pt x="1860" y="150"/>
                    <a:pt x="2103" y="147"/>
                    <a:pt x="2346" y="130"/>
                  </a:cubicBezTo>
                  <a:cubicBezTo>
                    <a:pt x="2370" y="126"/>
                    <a:pt x="2439" y="115"/>
                    <a:pt x="2465" y="108"/>
                  </a:cubicBezTo>
                  <a:cubicBezTo>
                    <a:pt x="2487" y="102"/>
                    <a:pt x="2530" y="87"/>
                    <a:pt x="2530" y="87"/>
                  </a:cubicBezTo>
                  <a:cubicBezTo>
                    <a:pt x="2606" y="136"/>
                    <a:pt x="2610" y="130"/>
                    <a:pt x="2715" y="119"/>
                  </a:cubicBezTo>
                  <a:cubicBezTo>
                    <a:pt x="2796" y="98"/>
                    <a:pt x="2873" y="64"/>
                    <a:pt x="2954" y="43"/>
                  </a:cubicBezTo>
                  <a:cubicBezTo>
                    <a:pt x="3027" y="24"/>
                    <a:pt x="2987" y="40"/>
                    <a:pt x="3052" y="21"/>
                  </a:cubicBezTo>
                  <a:cubicBezTo>
                    <a:pt x="3074" y="15"/>
                    <a:pt x="3117" y="0"/>
                    <a:pt x="3117" y="0"/>
                  </a:cubicBezTo>
                  <a:cubicBezTo>
                    <a:pt x="3260" y="23"/>
                    <a:pt x="3407" y="7"/>
                    <a:pt x="3541" y="65"/>
                  </a:cubicBezTo>
                  <a:cubicBezTo>
                    <a:pt x="3575" y="131"/>
                    <a:pt x="3605" y="136"/>
                    <a:pt x="3671" y="163"/>
                  </a:cubicBezTo>
                  <a:cubicBezTo>
                    <a:pt x="3692" y="223"/>
                    <a:pt x="3658" y="214"/>
                    <a:pt x="3639" y="271"/>
                  </a:cubicBezTo>
                  <a:cubicBezTo>
                    <a:pt x="3631" y="374"/>
                    <a:pt x="3615" y="446"/>
                    <a:pt x="3595" y="543"/>
                  </a:cubicBezTo>
                  <a:cubicBezTo>
                    <a:pt x="3601" y="738"/>
                    <a:pt x="3560" y="880"/>
                    <a:pt x="3661" y="1032"/>
                  </a:cubicBezTo>
                  <a:cubicBezTo>
                    <a:pt x="3657" y="1043"/>
                    <a:pt x="3638" y="1099"/>
                    <a:pt x="3639" y="1108"/>
                  </a:cubicBezTo>
                  <a:cubicBezTo>
                    <a:pt x="3657" y="1225"/>
                    <a:pt x="3699" y="1371"/>
                    <a:pt x="3769" y="1467"/>
                  </a:cubicBezTo>
                  <a:cubicBezTo>
                    <a:pt x="3765" y="1481"/>
                    <a:pt x="3762" y="1496"/>
                    <a:pt x="3758" y="1510"/>
                  </a:cubicBezTo>
                  <a:cubicBezTo>
                    <a:pt x="3712" y="1667"/>
                    <a:pt x="3671" y="1620"/>
                    <a:pt x="3487" y="1630"/>
                  </a:cubicBezTo>
                  <a:cubicBezTo>
                    <a:pt x="3045" y="1694"/>
                    <a:pt x="2594" y="1671"/>
                    <a:pt x="2150" y="1641"/>
                  </a:cubicBezTo>
                  <a:cubicBezTo>
                    <a:pt x="2318" y="1584"/>
                    <a:pt x="2119" y="1661"/>
                    <a:pt x="2074" y="1662"/>
                  </a:cubicBezTo>
                  <a:cubicBezTo>
                    <a:pt x="1589" y="1669"/>
                    <a:pt x="1103" y="1669"/>
                    <a:pt x="618" y="1673"/>
                  </a:cubicBezTo>
                  <a:cubicBezTo>
                    <a:pt x="591" y="1595"/>
                    <a:pt x="572" y="1619"/>
                    <a:pt x="498" y="1641"/>
                  </a:cubicBezTo>
                  <a:cubicBezTo>
                    <a:pt x="357" y="1734"/>
                    <a:pt x="459" y="1685"/>
                    <a:pt x="161" y="1673"/>
                  </a:cubicBezTo>
                  <a:cubicBezTo>
                    <a:pt x="134" y="1593"/>
                    <a:pt x="114" y="1424"/>
                    <a:pt x="150" y="1336"/>
                  </a:cubicBezTo>
                  <a:cubicBezTo>
                    <a:pt x="155" y="1324"/>
                    <a:pt x="172" y="1322"/>
                    <a:pt x="183" y="1315"/>
                  </a:cubicBezTo>
                  <a:cubicBezTo>
                    <a:pt x="171" y="1266"/>
                    <a:pt x="147" y="1231"/>
                    <a:pt x="128" y="1184"/>
                  </a:cubicBezTo>
                  <a:cubicBezTo>
                    <a:pt x="114" y="1096"/>
                    <a:pt x="125" y="1141"/>
                    <a:pt x="96" y="1054"/>
                  </a:cubicBezTo>
                  <a:cubicBezTo>
                    <a:pt x="92" y="1043"/>
                    <a:pt x="85" y="1021"/>
                    <a:pt x="85" y="1021"/>
                  </a:cubicBezTo>
                  <a:cubicBezTo>
                    <a:pt x="96" y="818"/>
                    <a:pt x="103" y="611"/>
                    <a:pt x="52" y="413"/>
                  </a:cubicBezTo>
                  <a:cubicBezTo>
                    <a:pt x="60" y="235"/>
                    <a:pt x="0" y="167"/>
                    <a:pt x="139" y="119"/>
                  </a:cubicBezTo>
                  <a:cubicBezTo>
                    <a:pt x="217" y="171"/>
                    <a:pt x="179" y="163"/>
                    <a:pt x="248" y="163"/>
                  </a:cubicBezTo>
                </a:path>
              </a:pathLst>
            </a:custGeom>
            <a:solidFill>
              <a:schemeClr val="accent4">
                <a:lumMod val="20000"/>
                <a:lumOff val="80000"/>
              </a:schemeClr>
            </a:solidFill>
            <a:ln w="12700" cap="sq" cmpd="sng">
              <a:noFill/>
              <a:prstDash val="solid"/>
              <a:round/>
              <a:headEnd type="none" w="sm" len="sm"/>
              <a:tailEnd type="none" w="sm" len="sm"/>
            </a:ln>
            <a:effectLst>
              <a:outerShdw dist="224686" dir="2562563" algn="ctr" rotWithShape="0">
                <a:srgbClr val="B2B2B2"/>
              </a:outerShdw>
            </a:effectLst>
          </p:spPr>
          <p:txBody>
            <a:bodyPr/>
            <a:lstStyle/>
            <a:p>
              <a:endParaRPr lang="zh-CN" altLang="en-US" dirty="0"/>
            </a:p>
          </p:txBody>
        </p:sp>
        <p:sp>
          <p:nvSpPr>
            <p:cNvPr id="8" name="Text Box 4">
              <a:extLst>
                <a:ext uri="{FF2B5EF4-FFF2-40B4-BE49-F238E27FC236}">
                  <a16:creationId xmlns:a16="http://schemas.microsoft.com/office/drawing/2014/main" id="{A29B4B3D-566C-BC6E-7334-36131F756682}"/>
                </a:ext>
              </a:extLst>
            </p:cNvPr>
            <p:cNvSpPr txBox="1">
              <a:spLocks noChangeArrowheads="1"/>
            </p:cNvSpPr>
            <p:nvPr/>
          </p:nvSpPr>
          <p:spPr bwMode="auto">
            <a:xfrm>
              <a:off x="441" y="451"/>
              <a:ext cx="1615" cy="586"/>
            </a:xfrm>
            <a:prstGeom prst="rect">
              <a:avLst/>
            </a:prstGeom>
            <a:noFill/>
            <a:ln w="12700" cap="sq">
              <a:noFill/>
              <a:miter lim="800000"/>
              <a:headEnd type="none" w="sm" len="sm"/>
              <a:tailEnd type="none" w="sm" len="sm"/>
            </a:ln>
            <a:effectLst/>
          </p:spPr>
          <p:txBody>
            <a:bodyPr>
              <a:spAutoFit/>
            </a:bodyPr>
            <a:lstStyle/>
            <a:p>
              <a:r>
                <a:rPr lang="zh-CN" altLang="en-US" sz="5500" i="1" dirty="0">
                  <a:solidFill>
                    <a:srgbClr val="7030A0"/>
                  </a:solidFill>
                  <a:ea typeface="黑体" pitchFamily="49" charset="-122"/>
                </a:rPr>
                <a:t>特点</a:t>
              </a:r>
            </a:p>
          </p:txBody>
        </p:sp>
      </p:grpSp>
      <p:grpSp>
        <p:nvGrpSpPr>
          <p:cNvPr id="9" name="Group 84">
            <a:extLst>
              <a:ext uri="{FF2B5EF4-FFF2-40B4-BE49-F238E27FC236}">
                <a16:creationId xmlns:a16="http://schemas.microsoft.com/office/drawing/2014/main" id="{9AF2E1FE-6272-7DA7-CB84-177042F40CAE}"/>
              </a:ext>
            </a:extLst>
          </p:cNvPr>
          <p:cNvGrpSpPr>
            <a:grpSpLocks/>
          </p:cNvGrpSpPr>
          <p:nvPr/>
        </p:nvGrpSpPr>
        <p:grpSpPr bwMode="auto">
          <a:xfrm>
            <a:off x="1066800" y="1935163"/>
            <a:ext cx="7126288" cy="503237"/>
            <a:chOff x="672" y="1152"/>
            <a:chExt cx="4489" cy="317"/>
          </a:xfrm>
        </p:grpSpPr>
        <p:sp>
          <p:nvSpPr>
            <p:cNvPr id="10" name="Oval 85">
              <a:extLst>
                <a:ext uri="{FF2B5EF4-FFF2-40B4-BE49-F238E27FC236}">
                  <a16:creationId xmlns:a16="http://schemas.microsoft.com/office/drawing/2014/main" id="{662CE229-E4DF-1102-1713-DEC3C741B9A4}"/>
                </a:ext>
              </a:extLst>
            </p:cNvPr>
            <p:cNvSpPr>
              <a:spLocks noChangeArrowheads="1"/>
            </p:cNvSpPr>
            <p:nvPr/>
          </p:nvSpPr>
          <p:spPr bwMode="auto">
            <a:xfrm>
              <a:off x="672" y="1197"/>
              <a:ext cx="192" cy="192"/>
            </a:xfrm>
            <a:prstGeom prst="ellipse">
              <a:avLst/>
            </a:prstGeom>
            <a:ln>
              <a:headEnd type="none" w="sm" len="sm"/>
              <a:tailEnd type="none" w="sm" len="sm"/>
            </a:ln>
          </p:spPr>
          <p:style>
            <a:lnRef idx="1">
              <a:schemeClr val="accent5"/>
            </a:lnRef>
            <a:fillRef idx="3">
              <a:schemeClr val="accent5"/>
            </a:fillRef>
            <a:effectRef idx="2">
              <a:schemeClr val="accent5"/>
            </a:effectRef>
            <a:fontRef idx="minor">
              <a:schemeClr val="lt1"/>
            </a:fontRef>
          </p:style>
          <p:txBody>
            <a:bodyPr wrap="none" anchor="ctr"/>
            <a:lstStyle/>
            <a:p>
              <a:endParaRPr lang="zh-CN" altLang="en-US">
                <a:solidFill>
                  <a:srgbClr val="FFFFCC"/>
                </a:solidFill>
              </a:endParaRPr>
            </a:p>
          </p:txBody>
        </p:sp>
        <p:sp>
          <p:nvSpPr>
            <p:cNvPr id="11" name="Text Box 86">
              <a:extLst>
                <a:ext uri="{FF2B5EF4-FFF2-40B4-BE49-F238E27FC236}">
                  <a16:creationId xmlns:a16="http://schemas.microsoft.com/office/drawing/2014/main" id="{39A1156B-868B-6A99-409A-E0478D524A57}"/>
                </a:ext>
              </a:extLst>
            </p:cNvPr>
            <p:cNvSpPr txBox="1">
              <a:spLocks noChangeArrowheads="1"/>
            </p:cNvSpPr>
            <p:nvPr/>
          </p:nvSpPr>
          <p:spPr bwMode="auto">
            <a:xfrm>
              <a:off x="924" y="1152"/>
              <a:ext cx="4237" cy="317"/>
            </a:xfrm>
            <a:prstGeom prst="rect">
              <a:avLst/>
            </a:prstGeom>
            <a:noFill/>
            <a:ln w="12700" cap="sq">
              <a:noFill/>
              <a:miter lim="800000"/>
              <a:headEnd type="none" w="sm" len="sm"/>
              <a:tailEnd type="none" w="sm" len="sm"/>
            </a:ln>
          </p:spPr>
          <p:txBody>
            <a:bodyPr wrap="none">
              <a:spAutoFit/>
            </a:bodyPr>
            <a:lstStyle/>
            <a:p>
              <a:r>
                <a:rPr lang="en-US" altLang="zh-CN" sz="2700" dirty="0">
                  <a:solidFill>
                    <a:srgbClr val="002C84"/>
                  </a:solidFill>
                  <a:ea typeface="幼圆" pitchFamily="49" charset="-122"/>
                </a:rPr>
                <a:t>“</a:t>
              </a:r>
              <a:r>
                <a:rPr lang="zh-CN" altLang="en-US" sz="2700" dirty="0">
                  <a:solidFill>
                    <a:srgbClr val="002C84"/>
                  </a:solidFill>
                  <a:ea typeface="幼圆" pitchFamily="49" charset="-122"/>
                </a:rPr>
                <a:t>线性探测法”容易产生元素“聚集”的问题。</a:t>
              </a:r>
            </a:p>
          </p:txBody>
        </p:sp>
      </p:grpSp>
      <p:grpSp>
        <p:nvGrpSpPr>
          <p:cNvPr id="12" name="Group 87">
            <a:extLst>
              <a:ext uri="{FF2B5EF4-FFF2-40B4-BE49-F238E27FC236}">
                <a16:creationId xmlns:a16="http://schemas.microsoft.com/office/drawing/2014/main" id="{1F6E3460-76A4-5731-FB59-3B98E1BF0F3A}"/>
              </a:ext>
            </a:extLst>
          </p:cNvPr>
          <p:cNvGrpSpPr>
            <a:grpSpLocks/>
          </p:cNvGrpSpPr>
          <p:nvPr/>
        </p:nvGrpSpPr>
        <p:grpSpPr bwMode="auto">
          <a:xfrm>
            <a:off x="1068388" y="2576513"/>
            <a:ext cx="6932612" cy="1139825"/>
            <a:chOff x="673" y="1520"/>
            <a:chExt cx="4367" cy="718"/>
          </a:xfrm>
        </p:grpSpPr>
        <p:sp>
          <p:nvSpPr>
            <p:cNvPr id="13" name="Oval 88">
              <a:extLst>
                <a:ext uri="{FF2B5EF4-FFF2-40B4-BE49-F238E27FC236}">
                  <a16:creationId xmlns:a16="http://schemas.microsoft.com/office/drawing/2014/main" id="{53319B3F-B02A-4250-F740-D76BFDC74D8B}"/>
                </a:ext>
              </a:extLst>
            </p:cNvPr>
            <p:cNvSpPr>
              <a:spLocks noChangeArrowheads="1"/>
            </p:cNvSpPr>
            <p:nvPr/>
          </p:nvSpPr>
          <p:spPr bwMode="auto">
            <a:xfrm>
              <a:off x="673" y="1536"/>
              <a:ext cx="192" cy="192"/>
            </a:xfrm>
            <a:prstGeom prst="ellipse">
              <a:avLst/>
            </a:prstGeom>
            <a:ln>
              <a:headEnd type="none" w="sm" len="sm"/>
              <a:tailEnd type="none" w="sm" len="sm"/>
            </a:ln>
          </p:spPr>
          <p:style>
            <a:lnRef idx="1">
              <a:schemeClr val="accent6"/>
            </a:lnRef>
            <a:fillRef idx="3">
              <a:schemeClr val="accent6"/>
            </a:fillRef>
            <a:effectRef idx="2">
              <a:schemeClr val="accent6"/>
            </a:effectRef>
            <a:fontRef idx="minor">
              <a:schemeClr val="lt1"/>
            </a:fontRef>
          </p:style>
          <p:txBody>
            <a:bodyPr wrap="none" anchor="ctr"/>
            <a:lstStyle/>
            <a:p>
              <a:endParaRPr lang="zh-CN" altLang="en-US" dirty="0">
                <a:solidFill>
                  <a:srgbClr val="FFFFCC"/>
                </a:solidFill>
              </a:endParaRPr>
            </a:p>
          </p:txBody>
        </p:sp>
        <p:sp>
          <p:nvSpPr>
            <p:cNvPr id="14" name="Rectangle 89">
              <a:extLst>
                <a:ext uri="{FF2B5EF4-FFF2-40B4-BE49-F238E27FC236}">
                  <a16:creationId xmlns:a16="http://schemas.microsoft.com/office/drawing/2014/main" id="{B6796394-077B-AA37-AE6B-B25C43374E4F}"/>
                </a:ext>
              </a:extLst>
            </p:cNvPr>
            <p:cNvSpPr>
              <a:spLocks noChangeArrowheads="1"/>
            </p:cNvSpPr>
            <p:nvPr/>
          </p:nvSpPr>
          <p:spPr bwMode="auto">
            <a:xfrm>
              <a:off x="913" y="1520"/>
              <a:ext cx="4127" cy="718"/>
            </a:xfrm>
            <a:prstGeom prst="rect">
              <a:avLst/>
            </a:prstGeom>
            <a:noFill/>
            <a:ln w="12700" cap="sq">
              <a:noFill/>
              <a:miter lim="800000"/>
              <a:headEnd type="none" w="sm" len="sm"/>
              <a:tailEnd type="none" w="sm" len="sm"/>
            </a:ln>
          </p:spPr>
          <p:txBody>
            <a:bodyPr>
              <a:spAutoFit/>
            </a:bodyPr>
            <a:lstStyle/>
            <a:p>
              <a:pPr>
                <a:lnSpc>
                  <a:spcPct val="85000"/>
                </a:lnSpc>
              </a:pPr>
              <a:r>
                <a:rPr lang="en-US" altLang="zh-CN" sz="2700" dirty="0">
                  <a:solidFill>
                    <a:srgbClr val="002C84"/>
                  </a:solidFill>
                  <a:ea typeface="幼圆" pitchFamily="49" charset="-122"/>
                </a:rPr>
                <a:t>“</a:t>
              </a:r>
              <a:r>
                <a:rPr lang="zh-CN" altLang="en-US" sz="2700" dirty="0">
                  <a:solidFill>
                    <a:srgbClr val="002C84"/>
                  </a:solidFill>
                  <a:ea typeface="幼圆" pitchFamily="49" charset="-122"/>
                </a:rPr>
                <a:t>二次探测法”可以较好地避免元素“聚集”</a:t>
              </a:r>
            </a:p>
            <a:p>
              <a:pPr>
                <a:lnSpc>
                  <a:spcPct val="85000"/>
                </a:lnSpc>
              </a:pPr>
              <a:r>
                <a:rPr lang="zh-CN" altLang="en-US" sz="2700" dirty="0">
                  <a:solidFill>
                    <a:srgbClr val="002C84"/>
                  </a:solidFill>
                  <a:ea typeface="幼圆" pitchFamily="49" charset="-122"/>
                </a:rPr>
                <a:t>的问题，但不能探测到表中的所有元素</a:t>
              </a:r>
              <a:r>
                <a:rPr lang="en-US" altLang="zh-CN" sz="2700" dirty="0">
                  <a:solidFill>
                    <a:srgbClr val="002C84"/>
                  </a:solidFill>
                  <a:ea typeface="幼圆" pitchFamily="49" charset="-122"/>
                </a:rPr>
                <a:t>(</a:t>
              </a:r>
              <a:r>
                <a:rPr lang="zh-CN" altLang="en-US" sz="2700" dirty="0">
                  <a:solidFill>
                    <a:srgbClr val="002C84"/>
                  </a:solidFill>
                  <a:ea typeface="幼圆" pitchFamily="49" charset="-122"/>
                </a:rPr>
                <a:t>至</a:t>
              </a:r>
            </a:p>
            <a:p>
              <a:pPr>
                <a:lnSpc>
                  <a:spcPct val="85000"/>
                </a:lnSpc>
              </a:pPr>
              <a:r>
                <a:rPr lang="zh-CN" altLang="en-US" sz="2700" dirty="0">
                  <a:solidFill>
                    <a:srgbClr val="002C84"/>
                  </a:solidFill>
                  <a:ea typeface="幼圆" pitchFamily="49" charset="-122"/>
                </a:rPr>
                <a:t>少可以探测到表中的一半元素</a:t>
              </a:r>
              <a:r>
                <a:rPr lang="en-US" altLang="zh-CN" sz="2700" dirty="0">
                  <a:solidFill>
                    <a:srgbClr val="002C84"/>
                  </a:solidFill>
                  <a:ea typeface="幼圆" pitchFamily="49" charset="-122"/>
                </a:rPr>
                <a:t>)</a:t>
              </a:r>
              <a:r>
                <a:rPr lang="zh-CN" altLang="en-US" sz="2700" dirty="0">
                  <a:solidFill>
                    <a:srgbClr val="002C84"/>
                  </a:solidFill>
                  <a:ea typeface="幼圆" pitchFamily="49" charset="-122"/>
                </a:rPr>
                <a:t>。</a:t>
              </a:r>
              <a:endParaRPr lang="en-US" altLang="zh-CN" sz="2700" dirty="0">
                <a:solidFill>
                  <a:srgbClr val="002C84"/>
                </a:solidFill>
                <a:ea typeface="幼圆" pitchFamily="49" charset="-122"/>
              </a:endParaRPr>
            </a:p>
          </p:txBody>
        </p:sp>
      </p:grpSp>
      <p:grpSp>
        <p:nvGrpSpPr>
          <p:cNvPr id="15" name="Group 93">
            <a:extLst>
              <a:ext uri="{FF2B5EF4-FFF2-40B4-BE49-F238E27FC236}">
                <a16:creationId xmlns:a16="http://schemas.microsoft.com/office/drawing/2014/main" id="{AB0EF946-9E56-C676-E4F7-7B51E76ED684}"/>
              </a:ext>
            </a:extLst>
          </p:cNvPr>
          <p:cNvGrpSpPr>
            <a:grpSpLocks/>
          </p:cNvGrpSpPr>
          <p:nvPr/>
        </p:nvGrpSpPr>
        <p:grpSpPr bwMode="auto">
          <a:xfrm>
            <a:off x="1030288" y="4089400"/>
            <a:ext cx="7358062" cy="1139825"/>
            <a:chOff x="694" y="2400"/>
            <a:chExt cx="4635" cy="718"/>
          </a:xfrm>
        </p:grpSpPr>
        <p:sp>
          <p:nvSpPr>
            <p:cNvPr id="16" name="Oval 91">
              <a:extLst>
                <a:ext uri="{FF2B5EF4-FFF2-40B4-BE49-F238E27FC236}">
                  <a16:creationId xmlns:a16="http://schemas.microsoft.com/office/drawing/2014/main" id="{1B0CC82E-AA87-1C8E-3CD5-3E2F068719CD}"/>
                </a:ext>
              </a:extLst>
            </p:cNvPr>
            <p:cNvSpPr>
              <a:spLocks noChangeArrowheads="1"/>
            </p:cNvSpPr>
            <p:nvPr/>
          </p:nvSpPr>
          <p:spPr bwMode="auto">
            <a:xfrm>
              <a:off x="694" y="2439"/>
              <a:ext cx="192" cy="192"/>
            </a:xfrm>
            <a:prstGeom prst="ellipse">
              <a:avLst/>
            </a:prstGeom>
            <a:ln>
              <a:headEnd type="none" w="sm" len="sm"/>
              <a:tailEnd type="none" w="sm" len="sm"/>
            </a:ln>
          </p:spPr>
          <p:style>
            <a:lnRef idx="1">
              <a:schemeClr val="accent2"/>
            </a:lnRef>
            <a:fillRef idx="3">
              <a:schemeClr val="accent2"/>
            </a:fillRef>
            <a:effectRef idx="2">
              <a:schemeClr val="accent2"/>
            </a:effectRef>
            <a:fontRef idx="minor">
              <a:schemeClr val="lt1"/>
            </a:fontRef>
          </p:style>
          <p:txBody>
            <a:bodyPr wrap="none" anchor="ctr"/>
            <a:lstStyle/>
            <a:p>
              <a:endParaRPr lang="zh-CN" altLang="en-US">
                <a:solidFill>
                  <a:srgbClr val="FFFFCC"/>
                </a:solidFill>
              </a:endParaRPr>
            </a:p>
          </p:txBody>
        </p:sp>
        <p:sp>
          <p:nvSpPr>
            <p:cNvPr id="17" name="Text Box 92">
              <a:extLst>
                <a:ext uri="{FF2B5EF4-FFF2-40B4-BE49-F238E27FC236}">
                  <a16:creationId xmlns:a16="http://schemas.microsoft.com/office/drawing/2014/main" id="{7C719AEE-0D64-9514-0E2F-667D00BDA4EB}"/>
                </a:ext>
              </a:extLst>
            </p:cNvPr>
            <p:cNvSpPr txBox="1">
              <a:spLocks noChangeArrowheads="1"/>
            </p:cNvSpPr>
            <p:nvPr/>
          </p:nvSpPr>
          <p:spPr bwMode="auto">
            <a:xfrm>
              <a:off x="958" y="2400"/>
              <a:ext cx="4371" cy="718"/>
            </a:xfrm>
            <a:prstGeom prst="rect">
              <a:avLst/>
            </a:prstGeom>
            <a:noFill/>
            <a:ln w="12700" cap="sq">
              <a:noFill/>
              <a:miter lim="800000"/>
              <a:headEnd type="none" w="sm" len="sm"/>
              <a:tailEnd type="none" w="sm" len="sm"/>
            </a:ln>
          </p:spPr>
          <p:txBody>
            <a:bodyPr>
              <a:spAutoFit/>
            </a:bodyPr>
            <a:lstStyle/>
            <a:p>
              <a:pPr>
                <a:lnSpc>
                  <a:spcPct val="85000"/>
                </a:lnSpc>
              </a:pPr>
              <a:r>
                <a:rPr lang="zh-CN" altLang="en-US" sz="2700">
                  <a:solidFill>
                    <a:srgbClr val="002C84"/>
                  </a:solidFill>
                  <a:ea typeface="幼圆" pitchFamily="49" charset="-122"/>
                </a:rPr>
                <a:t>只能对表项进行逻辑删除</a:t>
              </a:r>
              <a:r>
                <a:rPr lang="en-US" altLang="zh-CN" sz="2700">
                  <a:solidFill>
                    <a:srgbClr val="002C84"/>
                  </a:solidFill>
                  <a:ea typeface="幼圆" pitchFamily="49" charset="-122"/>
                </a:rPr>
                <a:t>(</a:t>
              </a:r>
              <a:r>
                <a:rPr lang="zh-CN" altLang="en-US" sz="2700">
                  <a:solidFill>
                    <a:srgbClr val="002C84"/>
                  </a:solidFill>
                  <a:ea typeface="幼圆" pitchFamily="49" charset="-122"/>
                </a:rPr>
                <a:t>如做删除标记</a:t>
              </a:r>
              <a:r>
                <a:rPr lang="en-US" altLang="zh-CN" sz="2700">
                  <a:solidFill>
                    <a:srgbClr val="002C84"/>
                  </a:solidFill>
                  <a:ea typeface="幼圆" pitchFamily="49" charset="-122"/>
                </a:rPr>
                <a:t>)</a:t>
              </a:r>
              <a:r>
                <a:rPr lang="zh-CN" altLang="en-US" sz="2700">
                  <a:solidFill>
                    <a:srgbClr val="002C84"/>
                  </a:solidFill>
                  <a:ea typeface="幼圆" pitchFamily="49" charset="-122"/>
                </a:rPr>
                <a:t>，</a:t>
              </a:r>
            </a:p>
            <a:p>
              <a:pPr>
                <a:lnSpc>
                  <a:spcPct val="85000"/>
                </a:lnSpc>
              </a:pPr>
              <a:r>
                <a:rPr lang="zh-CN" altLang="en-US" sz="2700">
                  <a:solidFill>
                    <a:srgbClr val="002C84"/>
                  </a:solidFill>
                  <a:ea typeface="幼圆" pitchFamily="49" charset="-122"/>
                </a:rPr>
                <a:t>而不能进行物理删除。使得表面上看起来</a:t>
              </a:r>
            </a:p>
            <a:p>
              <a:pPr>
                <a:lnSpc>
                  <a:spcPct val="85000"/>
                </a:lnSpc>
              </a:pPr>
              <a:r>
                <a:rPr lang="zh-CN" altLang="en-US" sz="2700">
                  <a:solidFill>
                    <a:srgbClr val="002C84"/>
                  </a:solidFill>
                  <a:ea typeface="幼圆" pitchFamily="49" charset="-122"/>
                </a:rPr>
                <a:t>很满的散列表实际上存在许多未用位置。</a:t>
              </a:r>
            </a:p>
          </p:txBody>
        </p:sp>
      </p:grpSp>
    </p:spTree>
    <p:extLst>
      <p:ext uri="{BB962C8B-B14F-4D97-AF65-F5344CB8AC3E}">
        <p14:creationId xmlns:p14="http://schemas.microsoft.com/office/powerpoint/2010/main" val="3287432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right)">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wipe(left)">
                                      <p:cBhvr>
                                        <p:cTn id="1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6B1AB0A9-FC19-1706-F7AC-102266D60DB9}"/>
              </a:ext>
            </a:extLst>
          </p:cNvPr>
          <p:cNvSpPr>
            <a:spLocks noGrp="1"/>
          </p:cNvSpPr>
          <p:nvPr>
            <p:ph type="dt" sz="half" idx="10"/>
          </p:nvPr>
        </p:nvSpPr>
        <p:spPr/>
        <p:txBody>
          <a:bodyPr/>
          <a:lstStyle/>
          <a:p>
            <a:pPr>
              <a:defRPr/>
            </a:pPr>
            <a:fld id="{72795A5C-ABA9-164F-9A37-0CFC1B48C772}" type="datetime1">
              <a:rPr lang="en-US" altLang="zh-CN" smtClean="0"/>
              <a:t>6/9/22</a:t>
            </a:fld>
            <a:endParaRPr lang="en-US" altLang="zh-CN" dirty="0"/>
          </a:p>
        </p:txBody>
      </p:sp>
      <p:sp>
        <p:nvSpPr>
          <p:cNvPr id="5" name="灯片编号占位符 4">
            <a:extLst>
              <a:ext uri="{FF2B5EF4-FFF2-40B4-BE49-F238E27FC236}">
                <a16:creationId xmlns:a16="http://schemas.microsoft.com/office/drawing/2014/main" id="{93133372-82D9-39E0-49D1-0A31132D6584}"/>
              </a:ext>
            </a:extLst>
          </p:cNvPr>
          <p:cNvSpPr>
            <a:spLocks noGrp="1"/>
          </p:cNvSpPr>
          <p:nvPr>
            <p:ph type="sldNum" sz="quarter" idx="12"/>
          </p:nvPr>
        </p:nvSpPr>
        <p:spPr/>
        <p:txBody>
          <a:bodyPr/>
          <a:lstStyle/>
          <a:p>
            <a:pPr>
              <a:defRPr/>
            </a:pPr>
            <a:fld id="{4FF538FA-A287-4FBD-9703-6DB9C5344803}" type="slidenum">
              <a:rPr lang="zh-CN" altLang="en-US" smtClean="0"/>
              <a:t>75</a:t>
            </a:fld>
            <a:endParaRPr lang="en-US" altLang="zh-CN" dirty="0"/>
          </a:p>
        </p:txBody>
      </p:sp>
      <p:grpSp>
        <p:nvGrpSpPr>
          <p:cNvPr id="6" name="Group 2">
            <a:extLst>
              <a:ext uri="{FF2B5EF4-FFF2-40B4-BE49-F238E27FC236}">
                <a16:creationId xmlns:a16="http://schemas.microsoft.com/office/drawing/2014/main" id="{15D35A12-7489-50A5-992D-D300C23D9B7A}"/>
              </a:ext>
            </a:extLst>
          </p:cNvPr>
          <p:cNvGrpSpPr>
            <a:grpSpLocks/>
          </p:cNvGrpSpPr>
          <p:nvPr/>
        </p:nvGrpSpPr>
        <p:grpSpPr bwMode="auto">
          <a:xfrm>
            <a:off x="304800" y="241300"/>
            <a:ext cx="2362200" cy="533400"/>
            <a:chOff x="192" y="192"/>
            <a:chExt cx="1488" cy="336"/>
          </a:xfrm>
        </p:grpSpPr>
        <p:sp>
          <p:nvSpPr>
            <p:cNvPr id="7" name="Oval 3">
              <a:extLst>
                <a:ext uri="{FF2B5EF4-FFF2-40B4-BE49-F238E27FC236}">
                  <a16:creationId xmlns:a16="http://schemas.microsoft.com/office/drawing/2014/main" id="{06887659-1756-3A3A-4A4C-2443CA809294}"/>
                </a:ext>
              </a:extLst>
            </p:cNvPr>
            <p:cNvSpPr>
              <a:spLocks noChangeArrowheads="1"/>
            </p:cNvSpPr>
            <p:nvPr/>
          </p:nvSpPr>
          <p:spPr bwMode="auto">
            <a:xfrm>
              <a:off x="192" y="192"/>
              <a:ext cx="1392" cy="336"/>
            </a:xfrm>
            <a:prstGeom prst="ellipse">
              <a:avLst/>
            </a:prstGeom>
            <a:ln>
              <a:headEnd type="none" w="sm" len="sm"/>
              <a:tailEnd type="none" w="sm" len="sm"/>
            </a:ln>
          </p:spPr>
          <p:style>
            <a:lnRef idx="1">
              <a:schemeClr val="accent5"/>
            </a:lnRef>
            <a:fillRef idx="3">
              <a:schemeClr val="accent5"/>
            </a:fillRef>
            <a:effectRef idx="2">
              <a:schemeClr val="accent5"/>
            </a:effectRef>
            <a:fontRef idx="minor">
              <a:schemeClr val="lt1"/>
            </a:fontRef>
          </p:style>
          <p:txBody>
            <a:bodyPr wrap="none" anchor="ctr"/>
            <a:lstStyle/>
            <a:p>
              <a:endParaRPr lang="zh-CN" altLang="en-US">
                <a:solidFill>
                  <a:srgbClr val="FFFFCC"/>
                </a:solidFill>
              </a:endParaRPr>
            </a:p>
          </p:txBody>
        </p:sp>
        <p:sp>
          <p:nvSpPr>
            <p:cNvPr id="8" name="Text Box 4">
              <a:extLst>
                <a:ext uri="{FF2B5EF4-FFF2-40B4-BE49-F238E27FC236}">
                  <a16:creationId xmlns:a16="http://schemas.microsoft.com/office/drawing/2014/main" id="{7E53263E-0671-A879-26B9-165770330B7E}"/>
                </a:ext>
              </a:extLst>
            </p:cNvPr>
            <p:cNvSpPr txBox="1">
              <a:spLocks noChangeArrowheads="1"/>
            </p:cNvSpPr>
            <p:nvPr/>
          </p:nvSpPr>
          <p:spPr bwMode="auto">
            <a:xfrm>
              <a:off x="288" y="220"/>
              <a:ext cx="1392" cy="308"/>
            </a:xfrm>
            <a:prstGeom prst="rect">
              <a:avLst/>
            </a:prstGeom>
            <a:noFill/>
            <a:ln w="12700" cap="sq">
              <a:noFill/>
              <a:miter lim="800000"/>
              <a:headEnd type="none" w="sm" len="sm"/>
              <a:tailEnd type="none" w="sm" len="sm"/>
            </a:ln>
            <a:effectLst/>
          </p:spPr>
          <p:txBody>
            <a:bodyPr>
              <a:spAutoFit/>
            </a:bodyPr>
            <a:lstStyle/>
            <a:p>
              <a:r>
                <a:rPr lang="en-US" altLang="zh-CN" sz="2600" dirty="0">
                  <a:solidFill>
                    <a:schemeClr val="bg1"/>
                  </a:solidFill>
                  <a:ea typeface="楷体_GB2312" pitchFamily="49" charset="-122"/>
                </a:rPr>
                <a:t>2</a:t>
              </a:r>
              <a:r>
                <a:rPr lang="en-US" altLang="zh-CN" sz="2600" dirty="0">
                  <a:solidFill>
                    <a:schemeClr val="bg1"/>
                  </a:solidFill>
                  <a:latin typeface="楷体_GB2312" pitchFamily="49" charset="-122"/>
                  <a:ea typeface="楷体_GB2312" pitchFamily="49" charset="-122"/>
                </a:rPr>
                <a:t>.</a:t>
              </a:r>
              <a:r>
                <a:rPr lang="zh-CN" altLang="en-US" sz="2600" dirty="0">
                  <a:solidFill>
                    <a:schemeClr val="bg1"/>
                  </a:solidFill>
                  <a:latin typeface="黑体" pitchFamily="49" charset="-122"/>
                  <a:ea typeface="黑体" pitchFamily="49" charset="-122"/>
                </a:rPr>
                <a:t>再散列法</a:t>
              </a:r>
            </a:p>
          </p:txBody>
        </p:sp>
      </p:grpSp>
      <p:sp>
        <p:nvSpPr>
          <p:cNvPr id="9" name="Rectangle 5">
            <a:extLst>
              <a:ext uri="{FF2B5EF4-FFF2-40B4-BE49-F238E27FC236}">
                <a16:creationId xmlns:a16="http://schemas.microsoft.com/office/drawing/2014/main" id="{8090ADEF-4854-9444-3273-CD82F8F22865}"/>
              </a:ext>
            </a:extLst>
          </p:cNvPr>
          <p:cNvSpPr>
            <a:spLocks noChangeArrowheads="1"/>
          </p:cNvSpPr>
          <p:nvPr/>
        </p:nvSpPr>
        <p:spPr bwMode="auto">
          <a:xfrm>
            <a:off x="2859635" y="489060"/>
            <a:ext cx="4903787" cy="473075"/>
          </a:xfrm>
          <a:prstGeom prst="rect">
            <a:avLst/>
          </a:prstGeom>
          <a:noFill/>
          <a:ln w="12700" cap="sq">
            <a:noFill/>
            <a:miter lim="800000"/>
            <a:headEnd type="none" w="sm" len="sm"/>
            <a:tailEnd type="none" w="sm" len="sm"/>
          </a:ln>
          <a:effectLst>
            <a:outerShdw dist="12700" algn="ctr" rotWithShape="0">
              <a:schemeClr val="bg1"/>
            </a:outerShdw>
          </a:effectLst>
        </p:spPr>
        <p:txBody>
          <a:bodyPr wrap="square">
            <a:spAutoFit/>
          </a:bodyPr>
          <a:lstStyle/>
          <a:p>
            <a:r>
              <a:rPr lang="en-US" altLang="zh-CN" sz="2300" dirty="0">
                <a:solidFill>
                  <a:srgbClr val="FF3300"/>
                </a:solidFill>
              </a:rPr>
              <a:t> </a:t>
            </a:r>
            <a:r>
              <a:rPr lang="en-US" altLang="zh-CN" sz="2500" dirty="0">
                <a:solidFill>
                  <a:srgbClr val="FF3300"/>
                </a:solidFill>
              </a:rPr>
              <a:t>D</a:t>
            </a:r>
            <a:r>
              <a:rPr lang="en-US" altLang="zh-CN" sz="2500" baseline="-25000" dirty="0">
                <a:solidFill>
                  <a:srgbClr val="FF3300"/>
                </a:solidFill>
              </a:rPr>
              <a:t>i </a:t>
            </a:r>
            <a:r>
              <a:rPr lang="en-US" altLang="zh-CN" sz="2500" dirty="0">
                <a:solidFill>
                  <a:srgbClr val="FF3300"/>
                </a:solidFill>
              </a:rPr>
              <a:t>= H</a:t>
            </a:r>
            <a:r>
              <a:rPr lang="en-US" altLang="zh-CN" sz="2500" baseline="-25000" dirty="0">
                <a:solidFill>
                  <a:srgbClr val="FF3300"/>
                </a:solidFill>
              </a:rPr>
              <a:t>i</a:t>
            </a:r>
            <a:r>
              <a:rPr lang="en-US" altLang="zh-CN" sz="2500" dirty="0">
                <a:solidFill>
                  <a:srgbClr val="FF3300"/>
                </a:solidFill>
              </a:rPr>
              <a:t>(k)</a:t>
            </a:r>
            <a:r>
              <a:rPr lang="en-US" altLang="zh-CN" sz="2300" dirty="0">
                <a:solidFill>
                  <a:srgbClr val="FF3300"/>
                </a:solidFill>
              </a:rPr>
              <a:t>             </a:t>
            </a:r>
            <a:r>
              <a:rPr lang="en-US" altLang="zh-CN" sz="2100" dirty="0" err="1">
                <a:solidFill>
                  <a:srgbClr val="FF3300"/>
                </a:solidFill>
              </a:rPr>
              <a:t>i</a:t>
            </a:r>
            <a:r>
              <a:rPr lang="en-US" altLang="zh-CN" sz="2100" dirty="0">
                <a:solidFill>
                  <a:srgbClr val="FF3300"/>
                </a:solidFill>
              </a:rPr>
              <a:t>=1, 2, 3, </a:t>
            </a:r>
            <a:r>
              <a:rPr lang="en-US" altLang="zh-CN" sz="2100" dirty="0">
                <a:solidFill>
                  <a:srgbClr val="FF3300"/>
                </a:solidFill>
                <a:cs typeface="Times New Roman" pitchFamily="18" charset="0"/>
              </a:rPr>
              <a:t>…</a:t>
            </a:r>
            <a:endParaRPr lang="en-US" altLang="zh-CN" sz="2100" dirty="0">
              <a:solidFill>
                <a:srgbClr val="FF3300"/>
              </a:solidFill>
            </a:endParaRPr>
          </a:p>
        </p:txBody>
      </p:sp>
      <p:sp>
        <p:nvSpPr>
          <p:cNvPr id="10" name="Text Box 6">
            <a:extLst>
              <a:ext uri="{FF2B5EF4-FFF2-40B4-BE49-F238E27FC236}">
                <a16:creationId xmlns:a16="http://schemas.microsoft.com/office/drawing/2014/main" id="{00D8B877-F2ED-5C48-213A-E7665DCD92FD}"/>
              </a:ext>
            </a:extLst>
          </p:cNvPr>
          <p:cNvSpPr txBox="1">
            <a:spLocks noChangeArrowheads="1"/>
          </p:cNvSpPr>
          <p:nvPr/>
        </p:nvSpPr>
        <p:spPr bwMode="auto">
          <a:xfrm>
            <a:off x="2087563" y="1002506"/>
            <a:ext cx="6858000" cy="442913"/>
          </a:xfrm>
          <a:prstGeom prst="rect">
            <a:avLst/>
          </a:prstGeom>
          <a:noFill/>
          <a:ln w="12700" cap="sq">
            <a:noFill/>
            <a:miter lim="800000"/>
            <a:headEnd type="none" w="sm" len="sm"/>
            <a:tailEnd type="none" w="sm" len="sm"/>
          </a:ln>
        </p:spPr>
        <p:txBody>
          <a:bodyPr>
            <a:spAutoFit/>
          </a:bodyPr>
          <a:lstStyle/>
          <a:p>
            <a:r>
              <a:rPr lang="zh-CN" altLang="en-US" sz="2300" dirty="0">
                <a:solidFill>
                  <a:srgbClr val="002D88"/>
                </a:solidFill>
                <a:latin typeface="幼圆" pitchFamily="49" charset="-122"/>
                <a:ea typeface="幼圆" pitchFamily="49" charset="-122"/>
              </a:rPr>
              <a:t>其中</a:t>
            </a:r>
            <a:r>
              <a:rPr lang="zh-CN" altLang="en-US" sz="2300" dirty="0">
                <a:solidFill>
                  <a:srgbClr val="002D88"/>
                </a:solidFill>
                <a:latin typeface="楷体_GB2312" pitchFamily="49" charset="-122"/>
                <a:ea typeface="楷体_GB2312" pitchFamily="49" charset="-122"/>
              </a:rPr>
              <a:t>，</a:t>
            </a:r>
            <a:r>
              <a:rPr lang="en-US" altLang="zh-CN" sz="2300" dirty="0">
                <a:solidFill>
                  <a:srgbClr val="002D88"/>
                </a:solidFill>
                <a:ea typeface="楷体_GB2312" pitchFamily="49" charset="-122"/>
              </a:rPr>
              <a:t>D</a:t>
            </a:r>
            <a:r>
              <a:rPr lang="en-US" altLang="zh-CN" sz="2300" baseline="-25000" dirty="0">
                <a:solidFill>
                  <a:srgbClr val="002D88"/>
                </a:solidFill>
                <a:ea typeface="楷体_GB2312" pitchFamily="49" charset="-122"/>
              </a:rPr>
              <a:t>i</a:t>
            </a:r>
            <a:r>
              <a:rPr lang="zh-CN" altLang="en-US" sz="2300" dirty="0">
                <a:solidFill>
                  <a:srgbClr val="002D88"/>
                </a:solidFill>
                <a:latin typeface="幼圆" pitchFamily="49" charset="-122"/>
                <a:ea typeface="幼圆" pitchFamily="49" charset="-122"/>
              </a:rPr>
              <a:t>为散列地址</a:t>
            </a:r>
            <a:r>
              <a:rPr lang="zh-CN" altLang="en-US" sz="2300" dirty="0">
                <a:solidFill>
                  <a:srgbClr val="002D88"/>
                </a:solidFill>
                <a:latin typeface="楷体_GB2312" pitchFamily="49" charset="-122"/>
                <a:ea typeface="楷体_GB2312" pitchFamily="49" charset="-122"/>
              </a:rPr>
              <a:t>，</a:t>
            </a:r>
            <a:r>
              <a:rPr lang="en-US" altLang="zh-CN" sz="2300" dirty="0">
                <a:solidFill>
                  <a:srgbClr val="002D88"/>
                </a:solidFill>
                <a:ea typeface="楷体_GB2312" pitchFamily="49" charset="-122"/>
              </a:rPr>
              <a:t>H</a:t>
            </a:r>
            <a:r>
              <a:rPr lang="en-US" altLang="zh-CN" sz="2300" baseline="-25000" dirty="0">
                <a:solidFill>
                  <a:srgbClr val="002D88"/>
                </a:solidFill>
                <a:ea typeface="楷体_GB2312" pitchFamily="49" charset="-122"/>
              </a:rPr>
              <a:t>i</a:t>
            </a:r>
            <a:r>
              <a:rPr lang="en-US" altLang="zh-CN" sz="2300" dirty="0">
                <a:solidFill>
                  <a:srgbClr val="002D88"/>
                </a:solidFill>
                <a:ea typeface="楷体_GB2312" pitchFamily="49" charset="-122"/>
              </a:rPr>
              <a:t>(k)</a:t>
            </a:r>
            <a:r>
              <a:rPr lang="zh-CN" altLang="en-US" sz="2300" dirty="0">
                <a:solidFill>
                  <a:srgbClr val="002D88"/>
                </a:solidFill>
                <a:latin typeface="幼圆" pitchFamily="49" charset="-122"/>
                <a:ea typeface="幼圆" pitchFamily="49" charset="-122"/>
              </a:rPr>
              <a:t>为不同的散列函数。</a:t>
            </a:r>
            <a:r>
              <a:rPr lang="zh-CN" altLang="en-US" sz="2300" dirty="0">
                <a:solidFill>
                  <a:srgbClr val="002D88"/>
                </a:solidFill>
              </a:rPr>
              <a:t> </a:t>
            </a:r>
          </a:p>
        </p:txBody>
      </p:sp>
      <p:grpSp>
        <p:nvGrpSpPr>
          <p:cNvPr id="11" name="Group 10">
            <a:extLst>
              <a:ext uri="{FF2B5EF4-FFF2-40B4-BE49-F238E27FC236}">
                <a16:creationId xmlns:a16="http://schemas.microsoft.com/office/drawing/2014/main" id="{6CA450E3-80AB-BE86-5900-DB5CB985FE18}"/>
              </a:ext>
            </a:extLst>
          </p:cNvPr>
          <p:cNvGrpSpPr>
            <a:grpSpLocks/>
          </p:cNvGrpSpPr>
          <p:nvPr/>
        </p:nvGrpSpPr>
        <p:grpSpPr bwMode="auto">
          <a:xfrm>
            <a:off x="1212850" y="2133600"/>
            <a:ext cx="7626350" cy="1544638"/>
            <a:chOff x="764" y="1414"/>
            <a:chExt cx="4804" cy="973"/>
          </a:xfrm>
        </p:grpSpPr>
        <p:sp>
          <p:nvSpPr>
            <p:cNvPr id="12" name="Rectangle 11">
              <a:extLst>
                <a:ext uri="{FF2B5EF4-FFF2-40B4-BE49-F238E27FC236}">
                  <a16:creationId xmlns:a16="http://schemas.microsoft.com/office/drawing/2014/main" id="{D0EEA261-D130-6489-5C66-BD2B5CDD84AC}"/>
                </a:ext>
              </a:extLst>
            </p:cNvPr>
            <p:cNvSpPr>
              <a:spLocks noChangeArrowheads="1"/>
            </p:cNvSpPr>
            <p:nvPr/>
          </p:nvSpPr>
          <p:spPr bwMode="auto">
            <a:xfrm>
              <a:off x="764" y="1414"/>
              <a:ext cx="4804" cy="973"/>
            </a:xfrm>
            <a:prstGeom prst="rect">
              <a:avLst/>
            </a:prstGeom>
            <a:noFill/>
            <a:ln w="92075" cap="sq">
              <a:solidFill>
                <a:schemeClr val="accent1"/>
              </a:solidFill>
              <a:miter lim="800000"/>
              <a:headEnd type="none" w="sm" len="sm"/>
              <a:tailEnd type="none" w="sm" len="sm"/>
            </a:ln>
            <a:effectLst>
              <a:outerShdw dist="53882" dir="2700000" algn="ctr" rotWithShape="0">
                <a:srgbClr val="C0C0C0"/>
              </a:outerShdw>
            </a:effectLst>
          </p:spPr>
          <p:txBody>
            <a:bodyPr wrap="none" anchor="ctr"/>
            <a:lstStyle/>
            <a:p>
              <a:endParaRPr lang="zh-CN" altLang="en-US">
                <a:solidFill>
                  <a:srgbClr val="FFFFCC"/>
                </a:solidFill>
              </a:endParaRPr>
            </a:p>
          </p:txBody>
        </p:sp>
        <p:sp>
          <p:nvSpPr>
            <p:cNvPr id="13" name="Text Box 12">
              <a:extLst>
                <a:ext uri="{FF2B5EF4-FFF2-40B4-BE49-F238E27FC236}">
                  <a16:creationId xmlns:a16="http://schemas.microsoft.com/office/drawing/2014/main" id="{7E49B234-C39B-9AB9-110E-514773EB84F8}"/>
                </a:ext>
              </a:extLst>
            </p:cNvPr>
            <p:cNvSpPr txBox="1">
              <a:spLocks noChangeArrowheads="1"/>
            </p:cNvSpPr>
            <p:nvPr/>
          </p:nvSpPr>
          <p:spPr bwMode="auto">
            <a:xfrm>
              <a:off x="884" y="1591"/>
              <a:ext cx="4588" cy="698"/>
            </a:xfrm>
            <a:prstGeom prst="rect">
              <a:avLst/>
            </a:prstGeom>
            <a:noFill/>
            <a:ln w="12700" cap="sq">
              <a:noFill/>
              <a:miter lim="800000"/>
              <a:headEnd type="none" w="sm" len="sm"/>
              <a:tailEnd type="none" w="sm" len="sm"/>
            </a:ln>
          </p:spPr>
          <p:txBody>
            <a:bodyPr wrap="square">
              <a:spAutoFit/>
            </a:bodyPr>
            <a:lstStyle/>
            <a:p>
              <a:r>
                <a:rPr lang="en-US" altLang="zh-CN" sz="2200" dirty="0">
                  <a:solidFill>
                    <a:srgbClr val="000099"/>
                  </a:solidFill>
                  <a:latin typeface="幼圆" pitchFamily="49" charset="-122"/>
                  <a:ea typeface="幼圆" pitchFamily="49" charset="-122"/>
                </a:rPr>
                <a:t>    </a:t>
              </a:r>
              <a:r>
                <a:rPr lang="zh-CN" altLang="en-US" sz="2200" dirty="0">
                  <a:solidFill>
                    <a:srgbClr val="000099"/>
                  </a:solidFill>
                  <a:latin typeface="幼圆" pitchFamily="49" charset="-122"/>
                  <a:ea typeface="幼圆" pitchFamily="49" charset="-122"/>
                </a:rPr>
                <a:t>   将所有散列地址相同的记录链接成一个线性链表。若散列范围为</a:t>
              </a:r>
              <a:r>
                <a:rPr lang="en-US" altLang="zh-CN" sz="2200" dirty="0">
                  <a:solidFill>
                    <a:srgbClr val="000099"/>
                  </a:solidFill>
                  <a:ea typeface="幼圆" pitchFamily="49" charset="-122"/>
                </a:rPr>
                <a:t>[0..m</a:t>
              </a:r>
              <a:r>
                <a:rPr lang="en-US" altLang="zh-CN" sz="2200" dirty="0">
                  <a:solidFill>
                    <a:srgbClr val="000099"/>
                  </a:solidFill>
                  <a:latin typeface="宋体" charset="-122"/>
                </a:rPr>
                <a:t>-</a:t>
              </a:r>
              <a:r>
                <a:rPr lang="en-US" altLang="zh-CN" sz="2200" dirty="0">
                  <a:solidFill>
                    <a:srgbClr val="000099"/>
                  </a:solidFill>
                  <a:ea typeface="幼圆" pitchFamily="49" charset="-122"/>
                </a:rPr>
                <a:t>1]</a:t>
              </a:r>
              <a:r>
                <a:rPr lang="en-US" altLang="zh-CN" sz="2200" dirty="0">
                  <a:solidFill>
                    <a:srgbClr val="000099"/>
                  </a:solidFill>
                  <a:latin typeface="幼圆" pitchFamily="49" charset="-122"/>
                  <a:ea typeface="幼圆" pitchFamily="49" charset="-122"/>
                </a:rPr>
                <a:t>,</a:t>
              </a:r>
              <a:r>
                <a:rPr lang="zh-CN" altLang="en-US" sz="2200" dirty="0">
                  <a:solidFill>
                    <a:srgbClr val="000099"/>
                  </a:solidFill>
                  <a:latin typeface="幼圆" pitchFamily="49" charset="-122"/>
                  <a:ea typeface="幼圆" pitchFamily="49" charset="-122"/>
                </a:rPr>
                <a:t>则定义指针数组</a:t>
              </a:r>
              <a:r>
                <a:rPr lang="en-US" altLang="zh-CN" sz="2200" dirty="0">
                  <a:solidFill>
                    <a:srgbClr val="000099"/>
                  </a:solidFill>
                  <a:ea typeface="幼圆" pitchFamily="49" charset="-122"/>
                </a:rPr>
                <a:t>bucket[0..m</a:t>
              </a:r>
              <a:r>
                <a:rPr lang="en-US" altLang="zh-CN" sz="2200" dirty="0">
                  <a:solidFill>
                    <a:srgbClr val="000099"/>
                  </a:solidFill>
                  <a:latin typeface="宋体" charset="-122"/>
                </a:rPr>
                <a:t>-</a:t>
              </a:r>
              <a:r>
                <a:rPr lang="en-US" altLang="zh-CN" sz="2200" dirty="0">
                  <a:solidFill>
                    <a:srgbClr val="000099"/>
                  </a:solidFill>
                  <a:ea typeface="幼圆" pitchFamily="49" charset="-122"/>
                </a:rPr>
                <a:t>1]</a:t>
              </a:r>
              <a:r>
                <a:rPr lang="zh-CN" altLang="en-US" sz="2200" dirty="0">
                  <a:solidFill>
                    <a:srgbClr val="000099"/>
                  </a:solidFill>
                  <a:latin typeface="幼圆" pitchFamily="49" charset="-122"/>
                  <a:ea typeface="幼圆" pitchFamily="49" charset="-122"/>
                </a:rPr>
                <a:t>分别存放</a:t>
              </a:r>
              <a:r>
                <a:rPr lang="en-US" altLang="zh-CN" sz="2200" dirty="0">
                  <a:solidFill>
                    <a:srgbClr val="000099"/>
                  </a:solidFill>
                  <a:ea typeface="幼圆" pitchFamily="49" charset="-122"/>
                </a:rPr>
                <a:t>m</a:t>
              </a:r>
              <a:r>
                <a:rPr lang="zh-CN" altLang="en-US" sz="2200" dirty="0">
                  <a:solidFill>
                    <a:srgbClr val="000099"/>
                  </a:solidFill>
                  <a:latin typeface="幼圆" pitchFamily="49" charset="-122"/>
                  <a:ea typeface="幼圆" pitchFamily="49" charset="-122"/>
                </a:rPr>
                <a:t>个链表的头指针。</a:t>
              </a:r>
            </a:p>
          </p:txBody>
        </p:sp>
      </p:grpSp>
      <p:grpSp>
        <p:nvGrpSpPr>
          <p:cNvPr id="14" name="Group 13">
            <a:extLst>
              <a:ext uri="{FF2B5EF4-FFF2-40B4-BE49-F238E27FC236}">
                <a16:creationId xmlns:a16="http://schemas.microsoft.com/office/drawing/2014/main" id="{82AC4E7A-BF1B-0042-5133-226DCACACD45}"/>
              </a:ext>
            </a:extLst>
          </p:cNvPr>
          <p:cNvGrpSpPr>
            <a:grpSpLocks/>
          </p:cNvGrpSpPr>
          <p:nvPr/>
        </p:nvGrpSpPr>
        <p:grpSpPr bwMode="auto">
          <a:xfrm>
            <a:off x="1546225" y="3684588"/>
            <a:ext cx="6410325" cy="2768600"/>
            <a:chOff x="839" y="2289"/>
            <a:chExt cx="4038" cy="1744"/>
          </a:xfrm>
        </p:grpSpPr>
        <p:sp>
          <p:nvSpPr>
            <p:cNvPr id="15" name="Line 14">
              <a:extLst>
                <a:ext uri="{FF2B5EF4-FFF2-40B4-BE49-F238E27FC236}">
                  <a16:creationId xmlns:a16="http://schemas.microsoft.com/office/drawing/2014/main" id="{0A1F3BAE-3CC3-22AB-0944-6CA89BC97860}"/>
                </a:ext>
              </a:extLst>
            </p:cNvPr>
            <p:cNvSpPr>
              <a:spLocks noChangeShapeType="1"/>
            </p:cNvSpPr>
            <p:nvPr/>
          </p:nvSpPr>
          <p:spPr bwMode="auto">
            <a:xfrm>
              <a:off x="1123" y="2518"/>
              <a:ext cx="432" cy="0"/>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16" name="Line 15">
              <a:extLst>
                <a:ext uri="{FF2B5EF4-FFF2-40B4-BE49-F238E27FC236}">
                  <a16:creationId xmlns:a16="http://schemas.microsoft.com/office/drawing/2014/main" id="{8585515D-F668-0BD8-CFA0-812C96468F1B}"/>
                </a:ext>
              </a:extLst>
            </p:cNvPr>
            <p:cNvSpPr>
              <a:spLocks noChangeShapeType="1"/>
            </p:cNvSpPr>
            <p:nvPr/>
          </p:nvSpPr>
          <p:spPr bwMode="auto">
            <a:xfrm>
              <a:off x="1557" y="2531"/>
              <a:ext cx="0" cy="1497"/>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17" name="Line 16">
              <a:extLst>
                <a:ext uri="{FF2B5EF4-FFF2-40B4-BE49-F238E27FC236}">
                  <a16:creationId xmlns:a16="http://schemas.microsoft.com/office/drawing/2014/main" id="{DFA1EED5-19D6-7EE8-8007-95A88C61424D}"/>
                </a:ext>
              </a:extLst>
            </p:cNvPr>
            <p:cNvSpPr>
              <a:spLocks noChangeShapeType="1"/>
            </p:cNvSpPr>
            <p:nvPr/>
          </p:nvSpPr>
          <p:spPr bwMode="auto">
            <a:xfrm>
              <a:off x="1123" y="2724"/>
              <a:ext cx="432" cy="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18" name="Line 17">
              <a:extLst>
                <a:ext uri="{FF2B5EF4-FFF2-40B4-BE49-F238E27FC236}">
                  <a16:creationId xmlns:a16="http://schemas.microsoft.com/office/drawing/2014/main" id="{8A86B5D2-D1F0-0B93-DD13-B37A9C6DF096}"/>
                </a:ext>
              </a:extLst>
            </p:cNvPr>
            <p:cNvSpPr>
              <a:spLocks noChangeShapeType="1"/>
            </p:cNvSpPr>
            <p:nvPr/>
          </p:nvSpPr>
          <p:spPr bwMode="auto">
            <a:xfrm>
              <a:off x="1123" y="2938"/>
              <a:ext cx="432" cy="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19" name="Line 18">
              <a:extLst>
                <a:ext uri="{FF2B5EF4-FFF2-40B4-BE49-F238E27FC236}">
                  <a16:creationId xmlns:a16="http://schemas.microsoft.com/office/drawing/2014/main" id="{EB5E1733-CC68-04CD-5C43-18AF0C9878CE}"/>
                </a:ext>
              </a:extLst>
            </p:cNvPr>
            <p:cNvSpPr>
              <a:spLocks noChangeShapeType="1"/>
            </p:cNvSpPr>
            <p:nvPr/>
          </p:nvSpPr>
          <p:spPr bwMode="auto">
            <a:xfrm>
              <a:off x="1123" y="3149"/>
              <a:ext cx="432" cy="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20" name="Line 19">
              <a:extLst>
                <a:ext uri="{FF2B5EF4-FFF2-40B4-BE49-F238E27FC236}">
                  <a16:creationId xmlns:a16="http://schemas.microsoft.com/office/drawing/2014/main" id="{A7100DFA-342E-FA57-2634-A25EA74DC08F}"/>
                </a:ext>
              </a:extLst>
            </p:cNvPr>
            <p:cNvSpPr>
              <a:spLocks noChangeShapeType="1"/>
            </p:cNvSpPr>
            <p:nvPr/>
          </p:nvSpPr>
          <p:spPr bwMode="auto">
            <a:xfrm>
              <a:off x="1115" y="3638"/>
              <a:ext cx="432" cy="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21" name="Line 20">
              <a:extLst>
                <a:ext uri="{FF2B5EF4-FFF2-40B4-BE49-F238E27FC236}">
                  <a16:creationId xmlns:a16="http://schemas.microsoft.com/office/drawing/2014/main" id="{5DE978E7-5638-F29D-59A5-6DF6D70AF42B}"/>
                </a:ext>
              </a:extLst>
            </p:cNvPr>
            <p:cNvSpPr>
              <a:spLocks noChangeShapeType="1"/>
            </p:cNvSpPr>
            <p:nvPr/>
          </p:nvSpPr>
          <p:spPr bwMode="auto">
            <a:xfrm>
              <a:off x="1115" y="3844"/>
              <a:ext cx="432" cy="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22" name="Line 21">
              <a:extLst>
                <a:ext uri="{FF2B5EF4-FFF2-40B4-BE49-F238E27FC236}">
                  <a16:creationId xmlns:a16="http://schemas.microsoft.com/office/drawing/2014/main" id="{422E3651-2F32-C1D7-36E2-D745CE774489}"/>
                </a:ext>
              </a:extLst>
            </p:cNvPr>
            <p:cNvSpPr>
              <a:spLocks noChangeShapeType="1"/>
            </p:cNvSpPr>
            <p:nvPr/>
          </p:nvSpPr>
          <p:spPr bwMode="auto">
            <a:xfrm>
              <a:off x="1111" y="4033"/>
              <a:ext cx="432" cy="0"/>
            </a:xfrm>
            <a:prstGeom prst="line">
              <a:avLst/>
            </a:prstGeom>
            <a:noFill/>
            <a:ln w="25400" cap="sq">
              <a:solidFill>
                <a:srgbClr val="000080"/>
              </a:solidFill>
              <a:round/>
              <a:headEnd type="none" w="sm" len="sm"/>
              <a:tailEnd type="none" w="sm" len="sm"/>
            </a:ln>
          </p:spPr>
          <p:txBody>
            <a:bodyPr/>
            <a:lstStyle/>
            <a:p>
              <a:endParaRPr lang="zh-CN" altLang="en-US"/>
            </a:p>
          </p:txBody>
        </p:sp>
        <p:grpSp>
          <p:nvGrpSpPr>
            <p:cNvPr id="23" name="Group 22">
              <a:extLst>
                <a:ext uri="{FF2B5EF4-FFF2-40B4-BE49-F238E27FC236}">
                  <a16:creationId xmlns:a16="http://schemas.microsoft.com/office/drawing/2014/main" id="{DB3D71C0-AB4B-5C42-04A6-87B97AF7CB3E}"/>
                </a:ext>
              </a:extLst>
            </p:cNvPr>
            <p:cNvGrpSpPr>
              <a:grpSpLocks/>
            </p:cNvGrpSpPr>
            <p:nvPr/>
          </p:nvGrpSpPr>
          <p:grpSpPr bwMode="auto">
            <a:xfrm>
              <a:off x="1795" y="2510"/>
              <a:ext cx="624" cy="175"/>
              <a:chOff x="3216" y="2448"/>
              <a:chExt cx="624" cy="192"/>
            </a:xfrm>
          </p:grpSpPr>
          <p:sp>
            <p:nvSpPr>
              <p:cNvPr id="71" name="Rectangle 23">
                <a:extLst>
                  <a:ext uri="{FF2B5EF4-FFF2-40B4-BE49-F238E27FC236}">
                    <a16:creationId xmlns:a16="http://schemas.microsoft.com/office/drawing/2014/main" id="{CD62A34F-F9A4-4836-0855-FF66625FC83B}"/>
                  </a:ext>
                </a:extLst>
              </p:cNvPr>
              <p:cNvSpPr>
                <a:spLocks noChangeArrowheads="1"/>
              </p:cNvSpPr>
              <p:nvPr/>
            </p:nvSpPr>
            <p:spPr bwMode="auto">
              <a:xfrm>
                <a:off x="3216" y="2448"/>
                <a:ext cx="240" cy="192"/>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72" name="Rectangle 24">
                <a:extLst>
                  <a:ext uri="{FF2B5EF4-FFF2-40B4-BE49-F238E27FC236}">
                    <a16:creationId xmlns:a16="http://schemas.microsoft.com/office/drawing/2014/main" id="{7DB5C181-C18D-F7ED-BD77-899A03A12A35}"/>
                  </a:ext>
                </a:extLst>
              </p:cNvPr>
              <p:cNvSpPr>
                <a:spLocks noChangeArrowheads="1"/>
              </p:cNvSpPr>
              <p:nvPr/>
            </p:nvSpPr>
            <p:spPr bwMode="auto">
              <a:xfrm>
                <a:off x="3456" y="2448"/>
                <a:ext cx="240" cy="192"/>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73" name="Rectangle 25">
                <a:extLst>
                  <a:ext uri="{FF2B5EF4-FFF2-40B4-BE49-F238E27FC236}">
                    <a16:creationId xmlns:a16="http://schemas.microsoft.com/office/drawing/2014/main" id="{C37003CA-8D2E-ABF8-8969-4D1E47A2D91C}"/>
                  </a:ext>
                </a:extLst>
              </p:cNvPr>
              <p:cNvSpPr>
                <a:spLocks noChangeArrowheads="1"/>
              </p:cNvSpPr>
              <p:nvPr/>
            </p:nvSpPr>
            <p:spPr bwMode="auto">
              <a:xfrm>
                <a:off x="3696" y="2448"/>
                <a:ext cx="144" cy="192"/>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grpSp>
        <p:grpSp>
          <p:nvGrpSpPr>
            <p:cNvPr id="24" name="Group 26">
              <a:extLst>
                <a:ext uri="{FF2B5EF4-FFF2-40B4-BE49-F238E27FC236}">
                  <a16:creationId xmlns:a16="http://schemas.microsoft.com/office/drawing/2014/main" id="{37959FF5-02C5-FB75-75FF-027C45C602FD}"/>
                </a:ext>
              </a:extLst>
            </p:cNvPr>
            <p:cNvGrpSpPr>
              <a:grpSpLocks/>
            </p:cNvGrpSpPr>
            <p:nvPr/>
          </p:nvGrpSpPr>
          <p:grpSpPr bwMode="auto">
            <a:xfrm>
              <a:off x="1795" y="2750"/>
              <a:ext cx="624" cy="175"/>
              <a:chOff x="3216" y="2448"/>
              <a:chExt cx="624" cy="192"/>
            </a:xfrm>
          </p:grpSpPr>
          <p:sp>
            <p:nvSpPr>
              <p:cNvPr id="68" name="Rectangle 27">
                <a:extLst>
                  <a:ext uri="{FF2B5EF4-FFF2-40B4-BE49-F238E27FC236}">
                    <a16:creationId xmlns:a16="http://schemas.microsoft.com/office/drawing/2014/main" id="{92AF000C-81CF-25D0-11D3-6DAE518A1F6B}"/>
                  </a:ext>
                </a:extLst>
              </p:cNvPr>
              <p:cNvSpPr>
                <a:spLocks noChangeArrowheads="1"/>
              </p:cNvSpPr>
              <p:nvPr/>
            </p:nvSpPr>
            <p:spPr bwMode="auto">
              <a:xfrm>
                <a:off x="3216" y="2448"/>
                <a:ext cx="240" cy="192"/>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69" name="Rectangle 28">
                <a:extLst>
                  <a:ext uri="{FF2B5EF4-FFF2-40B4-BE49-F238E27FC236}">
                    <a16:creationId xmlns:a16="http://schemas.microsoft.com/office/drawing/2014/main" id="{AF53C24D-794A-F56A-1317-82BFFA4C6F93}"/>
                  </a:ext>
                </a:extLst>
              </p:cNvPr>
              <p:cNvSpPr>
                <a:spLocks noChangeArrowheads="1"/>
              </p:cNvSpPr>
              <p:nvPr/>
            </p:nvSpPr>
            <p:spPr bwMode="auto">
              <a:xfrm>
                <a:off x="3456" y="2448"/>
                <a:ext cx="240" cy="192"/>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70" name="Rectangle 29">
                <a:extLst>
                  <a:ext uri="{FF2B5EF4-FFF2-40B4-BE49-F238E27FC236}">
                    <a16:creationId xmlns:a16="http://schemas.microsoft.com/office/drawing/2014/main" id="{0E0F4517-B269-37A0-5A1B-EF0785FCF242}"/>
                  </a:ext>
                </a:extLst>
              </p:cNvPr>
              <p:cNvSpPr>
                <a:spLocks noChangeArrowheads="1"/>
              </p:cNvSpPr>
              <p:nvPr/>
            </p:nvSpPr>
            <p:spPr bwMode="auto">
              <a:xfrm>
                <a:off x="3696" y="2448"/>
                <a:ext cx="144" cy="192"/>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grpSp>
        <p:grpSp>
          <p:nvGrpSpPr>
            <p:cNvPr id="25" name="Group 30">
              <a:extLst>
                <a:ext uri="{FF2B5EF4-FFF2-40B4-BE49-F238E27FC236}">
                  <a16:creationId xmlns:a16="http://schemas.microsoft.com/office/drawing/2014/main" id="{AFB375A3-5AD4-FB30-7058-8195D7AD605C}"/>
                </a:ext>
              </a:extLst>
            </p:cNvPr>
            <p:cNvGrpSpPr>
              <a:grpSpLocks/>
            </p:cNvGrpSpPr>
            <p:nvPr/>
          </p:nvGrpSpPr>
          <p:grpSpPr bwMode="auto">
            <a:xfrm>
              <a:off x="2659" y="2512"/>
              <a:ext cx="624" cy="175"/>
              <a:chOff x="3216" y="2448"/>
              <a:chExt cx="624" cy="192"/>
            </a:xfrm>
          </p:grpSpPr>
          <p:sp>
            <p:nvSpPr>
              <p:cNvPr id="65" name="Rectangle 31">
                <a:extLst>
                  <a:ext uri="{FF2B5EF4-FFF2-40B4-BE49-F238E27FC236}">
                    <a16:creationId xmlns:a16="http://schemas.microsoft.com/office/drawing/2014/main" id="{A4A1A25B-5E20-A0BF-1741-60493B4D72EF}"/>
                  </a:ext>
                </a:extLst>
              </p:cNvPr>
              <p:cNvSpPr>
                <a:spLocks noChangeArrowheads="1"/>
              </p:cNvSpPr>
              <p:nvPr/>
            </p:nvSpPr>
            <p:spPr bwMode="auto">
              <a:xfrm>
                <a:off x="3216" y="2448"/>
                <a:ext cx="240" cy="192"/>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66" name="Rectangle 32">
                <a:extLst>
                  <a:ext uri="{FF2B5EF4-FFF2-40B4-BE49-F238E27FC236}">
                    <a16:creationId xmlns:a16="http://schemas.microsoft.com/office/drawing/2014/main" id="{0ED4CDCE-112A-9D9E-AA38-A62461E94A6B}"/>
                  </a:ext>
                </a:extLst>
              </p:cNvPr>
              <p:cNvSpPr>
                <a:spLocks noChangeArrowheads="1"/>
              </p:cNvSpPr>
              <p:nvPr/>
            </p:nvSpPr>
            <p:spPr bwMode="auto">
              <a:xfrm>
                <a:off x="3456" y="2448"/>
                <a:ext cx="240" cy="192"/>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67" name="Rectangle 33">
                <a:extLst>
                  <a:ext uri="{FF2B5EF4-FFF2-40B4-BE49-F238E27FC236}">
                    <a16:creationId xmlns:a16="http://schemas.microsoft.com/office/drawing/2014/main" id="{D87434CA-F193-3EE5-EF3E-D1A1283E31C1}"/>
                  </a:ext>
                </a:extLst>
              </p:cNvPr>
              <p:cNvSpPr>
                <a:spLocks noChangeArrowheads="1"/>
              </p:cNvSpPr>
              <p:nvPr/>
            </p:nvSpPr>
            <p:spPr bwMode="auto">
              <a:xfrm>
                <a:off x="3696" y="2448"/>
                <a:ext cx="144" cy="192"/>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grpSp>
        <p:grpSp>
          <p:nvGrpSpPr>
            <p:cNvPr id="26" name="Group 34">
              <a:extLst>
                <a:ext uri="{FF2B5EF4-FFF2-40B4-BE49-F238E27FC236}">
                  <a16:creationId xmlns:a16="http://schemas.microsoft.com/office/drawing/2014/main" id="{24D586A1-C046-736C-FECB-B51BA84570DC}"/>
                </a:ext>
              </a:extLst>
            </p:cNvPr>
            <p:cNvGrpSpPr>
              <a:grpSpLocks/>
            </p:cNvGrpSpPr>
            <p:nvPr/>
          </p:nvGrpSpPr>
          <p:grpSpPr bwMode="auto">
            <a:xfrm>
              <a:off x="4195" y="2506"/>
              <a:ext cx="624" cy="175"/>
              <a:chOff x="3216" y="2448"/>
              <a:chExt cx="624" cy="192"/>
            </a:xfrm>
          </p:grpSpPr>
          <p:sp>
            <p:nvSpPr>
              <p:cNvPr id="62" name="Rectangle 35">
                <a:extLst>
                  <a:ext uri="{FF2B5EF4-FFF2-40B4-BE49-F238E27FC236}">
                    <a16:creationId xmlns:a16="http://schemas.microsoft.com/office/drawing/2014/main" id="{4D7C8CBD-7EB4-2BED-AAB2-96B652AE9F6D}"/>
                  </a:ext>
                </a:extLst>
              </p:cNvPr>
              <p:cNvSpPr>
                <a:spLocks noChangeArrowheads="1"/>
              </p:cNvSpPr>
              <p:nvPr/>
            </p:nvSpPr>
            <p:spPr bwMode="auto">
              <a:xfrm>
                <a:off x="3216" y="2448"/>
                <a:ext cx="240" cy="192"/>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63" name="Rectangle 36">
                <a:extLst>
                  <a:ext uri="{FF2B5EF4-FFF2-40B4-BE49-F238E27FC236}">
                    <a16:creationId xmlns:a16="http://schemas.microsoft.com/office/drawing/2014/main" id="{34C44BC3-CA19-4A84-063F-8FC40ACE10DC}"/>
                  </a:ext>
                </a:extLst>
              </p:cNvPr>
              <p:cNvSpPr>
                <a:spLocks noChangeArrowheads="1"/>
              </p:cNvSpPr>
              <p:nvPr/>
            </p:nvSpPr>
            <p:spPr bwMode="auto">
              <a:xfrm>
                <a:off x="3456" y="2448"/>
                <a:ext cx="240" cy="192"/>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64" name="Rectangle 37">
                <a:extLst>
                  <a:ext uri="{FF2B5EF4-FFF2-40B4-BE49-F238E27FC236}">
                    <a16:creationId xmlns:a16="http://schemas.microsoft.com/office/drawing/2014/main" id="{79985D03-646C-7BDB-0EA8-289F16C1CB18}"/>
                  </a:ext>
                </a:extLst>
              </p:cNvPr>
              <p:cNvSpPr>
                <a:spLocks noChangeArrowheads="1"/>
              </p:cNvSpPr>
              <p:nvPr/>
            </p:nvSpPr>
            <p:spPr bwMode="auto">
              <a:xfrm>
                <a:off x="3696" y="2448"/>
                <a:ext cx="144" cy="192"/>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grpSp>
        <p:grpSp>
          <p:nvGrpSpPr>
            <p:cNvPr id="27" name="Group 38">
              <a:extLst>
                <a:ext uri="{FF2B5EF4-FFF2-40B4-BE49-F238E27FC236}">
                  <a16:creationId xmlns:a16="http://schemas.microsoft.com/office/drawing/2014/main" id="{A32890AA-8368-CEBC-1497-00B5439BCED7}"/>
                </a:ext>
              </a:extLst>
            </p:cNvPr>
            <p:cNvGrpSpPr>
              <a:grpSpLocks/>
            </p:cNvGrpSpPr>
            <p:nvPr/>
          </p:nvGrpSpPr>
          <p:grpSpPr bwMode="auto">
            <a:xfrm>
              <a:off x="2659" y="2745"/>
              <a:ext cx="624" cy="175"/>
              <a:chOff x="3216" y="2448"/>
              <a:chExt cx="624" cy="192"/>
            </a:xfrm>
          </p:grpSpPr>
          <p:sp>
            <p:nvSpPr>
              <p:cNvPr id="59" name="Rectangle 39">
                <a:extLst>
                  <a:ext uri="{FF2B5EF4-FFF2-40B4-BE49-F238E27FC236}">
                    <a16:creationId xmlns:a16="http://schemas.microsoft.com/office/drawing/2014/main" id="{8AC91407-F92A-DCD6-D925-1DC8B9FC9760}"/>
                  </a:ext>
                </a:extLst>
              </p:cNvPr>
              <p:cNvSpPr>
                <a:spLocks noChangeArrowheads="1"/>
              </p:cNvSpPr>
              <p:nvPr/>
            </p:nvSpPr>
            <p:spPr bwMode="auto">
              <a:xfrm>
                <a:off x="3216" y="2448"/>
                <a:ext cx="240" cy="192"/>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60" name="Rectangle 40">
                <a:extLst>
                  <a:ext uri="{FF2B5EF4-FFF2-40B4-BE49-F238E27FC236}">
                    <a16:creationId xmlns:a16="http://schemas.microsoft.com/office/drawing/2014/main" id="{9E1ACEA4-AD5F-A2E2-7525-05332B2438C5}"/>
                  </a:ext>
                </a:extLst>
              </p:cNvPr>
              <p:cNvSpPr>
                <a:spLocks noChangeArrowheads="1"/>
              </p:cNvSpPr>
              <p:nvPr/>
            </p:nvSpPr>
            <p:spPr bwMode="auto">
              <a:xfrm>
                <a:off x="3456" y="2448"/>
                <a:ext cx="240" cy="192"/>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61" name="Rectangle 41">
                <a:extLst>
                  <a:ext uri="{FF2B5EF4-FFF2-40B4-BE49-F238E27FC236}">
                    <a16:creationId xmlns:a16="http://schemas.microsoft.com/office/drawing/2014/main" id="{0CD618A6-9126-7137-EBD9-178D5126E905}"/>
                  </a:ext>
                </a:extLst>
              </p:cNvPr>
              <p:cNvSpPr>
                <a:spLocks noChangeArrowheads="1"/>
              </p:cNvSpPr>
              <p:nvPr/>
            </p:nvSpPr>
            <p:spPr bwMode="auto">
              <a:xfrm>
                <a:off x="3696" y="2448"/>
                <a:ext cx="144" cy="192"/>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grpSp>
        <p:grpSp>
          <p:nvGrpSpPr>
            <p:cNvPr id="28" name="Group 42">
              <a:extLst>
                <a:ext uri="{FF2B5EF4-FFF2-40B4-BE49-F238E27FC236}">
                  <a16:creationId xmlns:a16="http://schemas.microsoft.com/office/drawing/2014/main" id="{F35DACD0-A12E-623D-9D92-244E1F51600C}"/>
                </a:ext>
              </a:extLst>
            </p:cNvPr>
            <p:cNvGrpSpPr>
              <a:grpSpLocks/>
            </p:cNvGrpSpPr>
            <p:nvPr/>
          </p:nvGrpSpPr>
          <p:grpSpPr bwMode="auto">
            <a:xfrm>
              <a:off x="4195" y="2745"/>
              <a:ext cx="624" cy="175"/>
              <a:chOff x="3216" y="2448"/>
              <a:chExt cx="624" cy="192"/>
            </a:xfrm>
          </p:grpSpPr>
          <p:sp>
            <p:nvSpPr>
              <p:cNvPr id="56" name="Rectangle 43">
                <a:extLst>
                  <a:ext uri="{FF2B5EF4-FFF2-40B4-BE49-F238E27FC236}">
                    <a16:creationId xmlns:a16="http://schemas.microsoft.com/office/drawing/2014/main" id="{9F770ACA-71FE-E38C-9FDC-BAB3666731EF}"/>
                  </a:ext>
                </a:extLst>
              </p:cNvPr>
              <p:cNvSpPr>
                <a:spLocks noChangeArrowheads="1"/>
              </p:cNvSpPr>
              <p:nvPr/>
            </p:nvSpPr>
            <p:spPr bwMode="auto">
              <a:xfrm>
                <a:off x="3216" y="2448"/>
                <a:ext cx="240" cy="192"/>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57" name="Rectangle 44">
                <a:extLst>
                  <a:ext uri="{FF2B5EF4-FFF2-40B4-BE49-F238E27FC236}">
                    <a16:creationId xmlns:a16="http://schemas.microsoft.com/office/drawing/2014/main" id="{A4C2F3F6-E7D3-CAB6-7C46-19CF5122B864}"/>
                  </a:ext>
                </a:extLst>
              </p:cNvPr>
              <p:cNvSpPr>
                <a:spLocks noChangeArrowheads="1"/>
              </p:cNvSpPr>
              <p:nvPr/>
            </p:nvSpPr>
            <p:spPr bwMode="auto">
              <a:xfrm>
                <a:off x="3456" y="2448"/>
                <a:ext cx="240" cy="192"/>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58" name="Rectangle 45">
                <a:extLst>
                  <a:ext uri="{FF2B5EF4-FFF2-40B4-BE49-F238E27FC236}">
                    <a16:creationId xmlns:a16="http://schemas.microsoft.com/office/drawing/2014/main" id="{A3D94823-7F7A-666C-31A5-5F8F3E598C0A}"/>
                  </a:ext>
                </a:extLst>
              </p:cNvPr>
              <p:cNvSpPr>
                <a:spLocks noChangeArrowheads="1"/>
              </p:cNvSpPr>
              <p:nvPr/>
            </p:nvSpPr>
            <p:spPr bwMode="auto">
              <a:xfrm>
                <a:off x="3696" y="2448"/>
                <a:ext cx="144" cy="192"/>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grpSp>
        <p:grpSp>
          <p:nvGrpSpPr>
            <p:cNvPr id="29" name="Group 46">
              <a:extLst>
                <a:ext uri="{FF2B5EF4-FFF2-40B4-BE49-F238E27FC236}">
                  <a16:creationId xmlns:a16="http://schemas.microsoft.com/office/drawing/2014/main" id="{A8E11C59-60D5-B8AB-7473-4005F2B88933}"/>
                </a:ext>
              </a:extLst>
            </p:cNvPr>
            <p:cNvGrpSpPr>
              <a:grpSpLocks/>
            </p:cNvGrpSpPr>
            <p:nvPr/>
          </p:nvGrpSpPr>
          <p:grpSpPr bwMode="auto">
            <a:xfrm>
              <a:off x="1795" y="2959"/>
              <a:ext cx="624" cy="175"/>
              <a:chOff x="3216" y="2448"/>
              <a:chExt cx="624" cy="192"/>
            </a:xfrm>
          </p:grpSpPr>
          <p:sp>
            <p:nvSpPr>
              <p:cNvPr id="53" name="Rectangle 47">
                <a:extLst>
                  <a:ext uri="{FF2B5EF4-FFF2-40B4-BE49-F238E27FC236}">
                    <a16:creationId xmlns:a16="http://schemas.microsoft.com/office/drawing/2014/main" id="{1AF842AA-42E9-8BDD-F943-74B2374D4031}"/>
                  </a:ext>
                </a:extLst>
              </p:cNvPr>
              <p:cNvSpPr>
                <a:spLocks noChangeArrowheads="1"/>
              </p:cNvSpPr>
              <p:nvPr/>
            </p:nvSpPr>
            <p:spPr bwMode="auto">
              <a:xfrm>
                <a:off x="3216" y="2448"/>
                <a:ext cx="240" cy="192"/>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54" name="Rectangle 48">
                <a:extLst>
                  <a:ext uri="{FF2B5EF4-FFF2-40B4-BE49-F238E27FC236}">
                    <a16:creationId xmlns:a16="http://schemas.microsoft.com/office/drawing/2014/main" id="{194D6512-6311-7B1A-5BBF-B206AF56D214}"/>
                  </a:ext>
                </a:extLst>
              </p:cNvPr>
              <p:cNvSpPr>
                <a:spLocks noChangeArrowheads="1"/>
              </p:cNvSpPr>
              <p:nvPr/>
            </p:nvSpPr>
            <p:spPr bwMode="auto">
              <a:xfrm>
                <a:off x="3456" y="2448"/>
                <a:ext cx="240" cy="192"/>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55" name="Rectangle 49">
                <a:extLst>
                  <a:ext uri="{FF2B5EF4-FFF2-40B4-BE49-F238E27FC236}">
                    <a16:creationId xmlns:a16="http://schemas.microsoft.com/office/drawing/2014/main" id="{4613CB4B-1B4E-C3F2-E6D2-9B5C404815EC}"/>
                  </a:ext>
                </a:extLst>
              </p:cNvPr>
              <p:cNvSpPr>
                <a:spLocks noChangeArrowheads="1"/>
              </p:cNvSpPr>
              <p:nvPr/>
            </p:nvSpPr>
            <p:spPr bwMode="auto">
              <a:xfrm>
                <a:off x="3696" y="2448"/>
                <a:ext cx="144" cy="192"/>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grpSp>
        <p:sp>
          <p:nvSpPr>
            <p:cNvPr id="30" name="Line 50">
              <a:extLst>
                <a:ext uri="{FF2B5EF4-FFF2-40B4-BE49-F238E27FC236}">
                  <a16:creationId xmlns:a16="http://schemas.microsoft.com/office/drawing/2014/main" id="{006F1A3C-359C-BE6E-3573-B7F42AA94D67}"/>
                </a:ext>
              </a:extLst>
            </p:cNvPr>
            <p:cNvSpPr>
              <a:spLocks noChangeShapeType="1"/>
            </p:cNvSpPr>
            <p:nvPr/>
          </p:nvSpPr>
          <p:spPr bwMode="auto">
            <a:xfrm>
              <a:off x="1459" y="2606"/>
              <a:ext cx="336" cy="0"/>
            </a:xfrm>
            <a:prstGeom prst="line">
              <a:avLst/>
            </a:prstGeom>
            <a:noFill/>
            <a:ln w="19050" cap="sq">
              <a:solidFill>
                <a:srgbClr val="000080"/>
              </a:solidFill>
              <a:round/>
              <a:headEnd type="none" w="sm" len="sm"/>
              <a:tailEnd type="stealth" w="med" len="lg"/>
            </a:ln>
          </p:spPr>
          <p:txBody>
            <a:bodyPr/>
            <a:lstStyle/>
            <a:p>
              <a:endParaRPr lang="zh-CN" altLang="en-US"/>
            </a:p>
          </p:txBody>
        </p:sp>
        <p:sp>
          <p:nvSpPr>
            <p:cNvPr id="31" name="Line 51">
              <a:extLst>
                <a:ext uri="{FF2B5EF4-FFF2-40B4-BE49-F238E27FC236}">
                  <a16:creationId xmlns:a16="http://schemas.microsoft.com/office/drawing/2014/main" id="{D771EA93-3841-87AA-A926-21773B3B8FE3}"/>
                </a:ext>
              </a:extLst>
            </p:cNvPr>
            <p:cNvSpPr>
              <a:spLocks noChangeShapeType="1"/>
            </p:cNvSpPr>
            <p:nvPr/>
          </p:nvSpPr>
          <p:spPr bwMode="auto">
            <a:xfrm>
              <a:off x="2312" y="2595"/>
              <a:ext cx="336" cy="0"/>
            </a:xfrm>
            <a:prstGeom prst="line">
              <a:avLst/>
            </a:prstGeom>
            <a:noFill/>
            <a:ln w="19050" cap="sq">
              <a:solidFill>
                <a:srgbClr val="000080"/>
              </a:solidFill>
              <a:round/>
              <a:headEnd type="none" w="sm" len="sm"/>
              <a:tailEnd type="stealth" w="med" len="lg"/>
            </a:ln>
          </p:spPr>
          <p:txBody>
            <a:bodyPr/>
            <a:lstStyle/>
            <a:p>
              <a:endParaRPr lang="zh-CN" altLang="en-US"/>
            </a:p>
          </p:txBody>
        </p:sp>
        <p:sp>
          <p:nvSpPr>
            <p:cNvPr id="32" name="Line 52">
              <a:extLst>
                <a:ext uri="{FF2B5EF4-FFF2-40B4-BE49-F238E27FC236}">
                  <a16:creationId xmlns:a16="http://schemas.microsoft.com/office/drawing/2014/main" id="{A3BC37A9-AEDD-7B17-29A7-B121CC61F730}"/>
                </a:ext>
              </a:extLst>
            </p:cNvPr>
            <p:cNvSpPr>
              <a:spLocks noChangeShapeType="1"/>
            </p:cNvSpPr>
            <p:nvPr/>
          </p:nvSpPr>
          <p:spPr bwMode="auto">
            <a:xfrm>
              <a:off x="3172" y="2595"/>
              <a:ext cx="336" cy="0"/>
            </a:xfrm>
            <a:prstGeom prst="line">
              <a:avLst/>
            </a:prstGeom>
            <a:noFill/>
            <a:ln w="19050" cap="sq">
              <a:solidFill>
                <a:srgbClr val="000080"/>
              </a:solidFill>
              <a:round/>
              <a:headEnd type="none" w="sm" len="sm"/>
              <a:tailEnd type="stealth" w="med" len="lg"/>
            </a:ln>
          </p:spPr>
          <p:txBody>
            <a:bodyPr/>
            <a:lstStyle/>
            <a:p>
              <a:endParaRPr lang="zh-CN" altLang="en-US"/>
            </a:p>
          </p:txBody>
        </p:sp>
        <p:sp>
          <p:nvSpPr>
            <p:cNvPr id="33" name="Line 53">
              <a:extLst>
                <a:ext uri="{FF2B5EF4-FFF2-40B4-BE49-F238E27FC236}">
                  <a16:creationId xmlns:a16="http://schemas.microsoft.com/office/drawing/2014/main" id="{18FDDCD1-4566-23D3-6132-A80B7F514975}"/>
                </a:ext>
              </a:extLst>
            </p:cNvPr>
            <p:cNvSpPr>
              <a:spLocks noChangeShapeType="1"/>
            </p:cNvSpPr>
            <p:nvPr/>
          </p:nvSpPr>
          <p:spPr bwMode="auto">
            <a:xfrm>
              <a:off x="3859" y="2595"/>
              <a:ext cx="336" cy="0"/>
            </a:xfrm>
            <a:prstGeom prst="line">
              <a:avLst/>
            </a:prstGeom>
            <a:noFill/>
            <a:ln w="19050" cap="sq">
              <a:solidFill>
                <a:srgbClr val="000080"/>
              </a:solidFill>
              <a:round/>
              <a:headEnd type="none" w="sm" len="sm"/>
              <a:tailEnd type="stealth" w="med" len="lg"/>
            </a:ln>
          </p:spPr>
          <p:txBody>
            <a:bodyPr/>
            <a:lstStyle/>
            <a:p>
              <a:endParaRPr lang="zh-CN" altLang="en-US"/>
            </a:p>
          </p:txBody>
        </p:sp>
        <p:sp>
          <p:nvSpPr>
            <p:cNvPr id="34" name="Line 54">
              <a:extLst>
                <a:ext uri="{FF2B5EF4-FFF2-40B4-BE49-F238E27FC236}">
                  <a16:creationId xmlns:a16="http://schemas.microsoft.com/office/drawing/2014/main" id="{DC914772-C118-86D5-BCE8-E32AC198C29D}"/>
                </a:ext>
              </a:extLst>
            </p:cNvPr>
            <p:cNvSpPr>
              <a:spLocks noChangeShapeType="1"/>
            </p:cNvSpPr>
            <p:nvPr/>
          </p:nvSpPr>
          <p:spPr bwMode="auto">
            <a:xfrm>
              <a:off x="1470" y="2846"/>
              <a:ext cx="336" cy="0"/>
            </a:xfrm>
            <a:prstGeom prst="line">
              <a:avLst/>
            </a:prstGeom>
            <a:noFill/>
            <a:ln w="19050" cap="sq">
              <a:solidFill>
                <a:srgbClr val="000080"/>
              </a:solidFill>
              <a:round/>
              <a:headEnd type="none" w="sm" len="sm"/>
              <a:tailEnd type="stealth" w="med" len="lg"/>
            </a:ln>
          </p:spPr>
          <p:txBody>
            <a:bodyPr/>
            <a:lstStyle/>
            <a:p>
              <a:endParaRPr lang="zh-CN" altLang="en-US"/>
            </a:p>
          </p:txBody>
        </p:sp>
        <p:sp>
          <p:nvSpPr>
            <p:cNvPr id="35" name="Line 55">
              <a:extLst>
                <a:ext uri="{FF2B5EF4-FFF2-40B4-BE49-F238E27FC236}">
                  <a16:creationId xmlns:a16="http://schemas.microsoft.com/office/drawing/2014/main" id="{4C0E26E3-2701-1189-D948-0E58A874DCC7}"/>
                </a:ext>
              </a:extLst>
            </p:cNvPr>
            <p:cNvSpPr>
              <a:spLocks noChangeShapeType="1"/>
            </p:cNvSpPr>
            <p:nvPr/>
          </p:nvSpPr>
          <p:spPr bwMode="auto">
            <a:xfrm>
              <a:off x="2312" y="2846"/>
              <a:ext cx="336" cy="0"/>
            </a:xfrm>
            <a:prstGeom prst="line">
              <a:avLst/>
            </a:prstGeom>
            <a:noFill/>
            <a:ln w="19050" cap="sq">
              <a:solidFill>
                <a:srgbClr val="000080"/>
              </a:solidFill>
              <a:round/>
              <a:headEnd type="none" w="sm" len="sm"/>
              <a:tailEnd type="stealth" w="med" len="lg"/>
            </a:ln>
          </p:spPr>
          <p:txBody>
            <a:bodyPr/>
            <a:lstStyle/>
            <a:p>
              <a:endParaRPr lang="zh-CN" altLang="en-US"/>
            </a:p>
          </p:txBody>
        </p:sp>
        <p:sp>
          <p:nvSpPr>
            <p:cNvPr id="36" name="Line 56">
              <a:extLst>
                <a:ext uri="{FF2B5EF4-FFF2-40B4-BE49-F238E27FC236}">
                  <a16:creationId xmlns:a16="http://schemas.microsoft.com/office/drawing/2014/main" id="{1255C3EC-7520-B93A-54BA-1A78D8E1A8BF}"/>
                </a:ext>
              </a:extLst>
            </p:cNvPr>
            <p:cNvSpPr>
              <a:spLocks noChangeShapeType="1"/>
            </p:cNvSpPr>
            <p:nvPr/>
          </p:nvSpPr>
          <p:spPr bwMode="auto">
            <a:xfrm>
              <a:off x="3187" y="2831"/>
              <a:ext cx="336" cy="0"/>
            </a:xfrm>
            <a:prstGeom prst="line">
              <a:avLst/>
            </a:prstGeom>
            <a:noFill/>
            <a:ln w="19050" cap="sq">
              <a:solidFill>
                <a:srgbClr val="000080"/>
              </a:solidFill>
              <a:round/>
              <a:headEnd type="none" w="sm" len="sm"/>
              <a:tailEnd type="stealth" w="med" len="lg"/>
            </a:ln>
          </p:spPr>
          <p:txBody>
            <a:bodyPr/>
            <a:lstStyle/>
            <a:p>
              <a:endParaRPr lang="zh-CN" altLang="en-US"/>
            </a:p>
          </p:txBody>
        </p:sp>
        <p:sp>
          <p:nvSpPr>
            <p:cNvPr id="37" name="Line 57">
              <a:extLst>
                <a:ext uri="{FF2B5EF4-FFF2-40B4-BE49-F238E27FC236}">
                  <a16:creationId xmlns:a16="http://schemas.microsoft.com/office/drawing/2014/main" id="{DAEFBB44-6073-125B-8D0E-F11C7906A4F4}"/>
                </a:ext>
              </a:extLst>
            </p:cNvPr>
            <p:cNvSpPr>
              <a:spLocks noChangeShapeType="1"/>
            </p:cNvSpPr>
            <p:nvPr/>
          </p:nvSpPr>
          <p:spPr bwMode="auto">
            <a:xfrm>
              <a:off x="3859" y="2831"/>
              <a:ext cx="336" cy="0"/>
            </a:xfrm>
            <a:prstGeom prst="line">
              <a:avLst/>
            </a:prstGeom>
            <a:noFill/>
            <a:ln w="19050" cap="sq">
              <a:solidFill>
                <a:srgbClr val="000080"/>
              </a:solidFill>
              <a:round/>
              <a:headEnd type="none" w="sm" len="sm"/>
              <a:tailEnd type="stealth" w="med" len="lg"/>
            </a:ln>
          </p:spPr>
          <p:txBody>
            <a:bodyPr/>
            <a:lstStyle/>
            <a:p>
              <a:endParaRPr lang="zh-CN" altLang="en-US"/>
            </a:p>
          </p:txBody>
        </p:sp>
        <p:sp>
          <p:nvSpPr>
            <p:cNvPr id="38" name="Line 58">
              <a:extLst>
                <a:ext uri="{FF2B5EF4-FFF2-40B4-BE49-F238E27FC236}">
                  <a16:creationId xmlns:a16="http://schemas.microsoft.com/office/drawing/2014/main" id="{B6B398FA-F6E5-85BA-FC4C-E6F4E5F73BD5}"/>
                </a:ext>
              </a:extLst>
            </p:cNvPr>
            <p:cNvSpPr>
              <a:spLocks noChangeShapeType="1"/>
            </p:cNvSpPr>
            <p:nvPr/>
          </p:nvSpPr>
          <p:spPr bwMode="auto">
            <a:xfrm>
              <a:off x="1459" y="3038"/>
              <a:ext cx="336" cy="0"/>
            </a:xfrm>
            <a:prstGeom prst="line">
              <a:avLst/>
            </a:prstGeom>
            <a:noFill/>
            <a:ln w="19050" cap="sq">
              <a:solidFill>
                <a:srgbClr val="000080"/>
              </a:solidFill>
              <a:round/>
              <a:headEnd type="none" w="sm" len="sm"/>
              <a:tailEnd type="stealth" w="med" len="lg"/>
            </a:ln>
          </p:spPr>
          <p:txBody>
            <a:bodyPr/>
            <a:lstStyle/>
            <a:p>
              <a:endParaRPr lang="zh-CN" altLang="en-US"/>
            </a:p>
          </p:txBody>
        </p:sp>
        <p:sp>
          <p:nvSpPr>
            <p:cNvPr id="39" name="Line 59">
              <a:extLst>
                <a:ext uri="{FF2B5EF4-FFF2-40B4-BE49-F238E27FC236}">
                  <a16:creationId xmlns:a16="http://schemas.microsoft.com/office/drawing/2014/main" id="{75BB4FE4-4B20-DE17-349C-CF47C159C3DB}"/>
                </a:ext>
              </a:extLst>
            </p:cNvPr>
            <p:cNvSpPr>
              <a:spLocks noChangeShapeType="1"/>
            </p:cNvSpPr>
            <p:nvPr/>
          </p:nvSpPr>
          <p:spPr bwMode="auto">
            <a:xfrm>
              <a:off x="1459" y="3761"/>
              <a:ext cx="314" cy="0"/>
            </a:xfrm>
            <a:prstGeom prst="line">
              <a:avLst/>
            </a:prstGeom>
            <a:noFill/>
            <a:ln w="19050" cap="sq">
              <a:solidFill>
                <a:srgbClr val="000080"/>
              </a:solidFill>
              <a:round/>
              <a:headEnd type="none" w="sm" len="sm"/>
              <a:tailEnd type="stealth" w="med" len="lg"/>
            </a:ln>
          </p:spPr>
          <p:txBody>
            <a:bodyPr/>
            <a:lstStyle/>
            <a:p>
              <a:endParaRPr lang="zh-CN" altLang="en-US"/>
            </a:p>
          </p:txBody>
        </p:sp>
        <p:sp>
          <p:nvSpPr>
            <p:cNvPr id="40" name="Line 60">
              <a:extLst>
                <a:ext uri="{FF2B5EF4-FFF2-40B4-BE49-F238E27FC236}">
                  <a16:creationId xmlns:a16="http://schemas.microsoft.com/office/drawing/2014/main" id="{748D14A8-5966-8F36-EE42-F0B8C9353F26}"/>
                </a:ext>
              </a:extLst>
            </p:cNvPr>
            <p:cNvSpPr>
              <a:spLocks noChangeShapeType="1"/>
            </p:cNvSpPr>
            <p:nvPr/>
          </p:nvSpPr>
          <p:spPr bwMode="auto">
            <a:xfrm>
              <a:off x="1448" y="3974"/>
              <a:ext cx="336" cy="0"/>
            </a:xfrm>
            <a:prstGeom prst="line">
              <a:avLst/>
            </a:prstGeom>
            <a:noFill/>
            <a:ln w="19050" cap="sq">
              <a:solidFill>
                <a:srgbClr val="000080"/>
              </a:solidFill>
              <a:round/>
              <a:headEnd type="none" w="sm" len="sm"/>
              <a:tailEnd type="stealth" w="med" len="lg"/>
            </a:ln>
          </p:spPr>
          <p:txBody>
            <a:bodyPr/>
            <a:lstStyle/>
            <a:p>
              <a:endParaRPr lang="zh-CN" altLang="en-US"/>
            </a:p>
          </p:txBody>
        </p:sp>
        <p:sp>
          <p:nvSpPr>
            <p:cNvPr id="41" name="Text Box 61">
              <a:extLst>
                <a:ext uri="{FF2B5EF4-FFF2-40B4-BE49-F238E27FC236}">
                  <a16:creationId xmlns:a16="http://schemas.microsoft.com/office/drawing/2014/main" id="{B6DC6337-41B2-936C-8758-539A5C86D78E}"/>
                </a:ext>
              </a:extLst>
            </p:cNvPr>
            <p:cNvSpPr txBox="1">
              <a:spLocks noChangeArrowheads="1"/>
            </p:cNvSpPr>
            <p:nvPr/>
          </p:nvSpPr>
          <p:spPr bwMode="auto">
            <a:xfrm>
              <a:off x="3523" y="2407"/>
              <a:ext cx="308" cy="288"/>
            </a:xfrm>
            <a:prstGeom prst="rect">
              <a:avLst/>
            </a:prstGeom>
            <a:noFill/>
            <a:ln w="12700" cap="sq">
              <a:noFill/>
              <a:miter lim="800000"/>
              <a:headEnd type="none" w="sm" len="sm"/>
              <a:tailEnd type="none" w="sm" len="sm"/>
            </a:ln>
          </p:spPr>
          <p:txBody>
            <a:bodyPr wrap="none">
              <a:spAutoFit/>
            </a:bodyPr>
            <a:lstStyle/>
            <a:p>
              <a:r>
                <a:rPr lang="en-US" altLang="zh-CN">
                  <a:solidFill>
                    <a:srgbClr val="002D88"/>
                  </a:solidFill>
                  <a:cs typeface="Times New Roman" pitchFamily="18" charset="0"/>
                </a:rPr>
                <a:t>…</a:t>
              </a:r>
              <a:endParaRPr lang="en-US" altLang="zh-CN">
                <a:solidFill>
                  <a:srgbClr val="002D88"/>
                </a:solidFill>
              </a:endParaRPr>
            </a:p>
          </p:txBody>
        </p:sp>
        <p:sp>
          <p:nvSpPr>
            <p:cNvPr id="42" name="Text Box 62">
              <a:extLst>
                <a:ext uri="{FF2B5EF4-FFF2-40B4-BE49-F238E27FC236}">
                  <a16:creationId xmlns:a16="http://schemas.microsoft.com/office/drawing/2014/main" id="{7AC32884-20BD-47AC-600B-075D5D1CC320}"/>
                </a:ext>
              </a:extLst>
            </p:cNvPr>
            <p:cNvSpPr txBox="1">
              <a:spLocks noChangeArrowheads="1"/>
            </p:cNvSpPr>
            <p:nvPr/>
          </p:nvSpPr>
          <p:spPr bwMode="auto">
            <a:xfrm>
              <a:off x="3527" y="2654"/>
              <a:ext cx="308" cy="288"/>
            </a:xfrm>
            <a:prstGeom prst="rect">
              <a:avLst/>
            </a:prstGeom>
            <a:noFill/>
            <a:ln w="12700" cap="sq">
              <a:noFill/>
              <a:miter lim="800000"/>
              <a:headEnd type="none" w="sm" len="sm"/>
              <a:tailEnd type="none" w="sm" len="sm"/>
            </a:ln>
          </p:spPr>
          <p:txBody>
            <a:bodyPr wrap="none">
              <a:spAutoFit/>
            </a:bodyPr>
            <a:lstStyle/>
            <a:p>
              <a:r>
                <a:rPr lang="en-US" altLang="zh-CN">
                  <a:solidFill>
                    <a:srgbClr val="002D88"/>
                  </a:solidFill>
                  <a:cs typeface="Times New Roman" pitchFamily="18" charset="0"/>
                </a:rPr>
                <a:t>…</a:t>
              </a:r>
              <a:endParaRPr lang="en-US" altLang="zh-CN">
                <a:solidFill>
                  <a:srgbClr val="002D88"/>
                </a:solidFill>
              </a:endParaRPr>
            </a:p>
          </p:txBody>
        </p:sp>
        <p:sp>
          <p:nvSpPr>
            <p:cNvPr id="43" name="Text Box 63">
              <a:extLst>
                <a:ext uri="{FF2B5EF4-FFF2-40B4-BE49-F238E27FC236}">
                  <a16:creationId xmlns:a16="http://schemas.microsoft.com/office/drawing/2014/main" id="{95840297-25A8-7533-492C-B2AF17EC68BD}"/>
                </a:ext>
              </a:extLst>
            </p:cNvPr>
            <p:cNvSpPr txBox="1">
              <a:spLocks noChangeArrowheads="1"/>
            </p:cNvSpPr>
            <p:nvPr/>
          </p:nvSpPr>
          <p:spPr bwMode="auto">
            <a:xfrm>
              <a:off x="2744" y="2850"/>
              <a:ext cx="308" cy="288"/>
            </a:xfrm>
            <a:prstGeom prst="rect">
              <a:avLst/>
            </a:prstGeom>
            <a:noFill/>
            <a:ln w="12700" cap="sq">
              <a:noFill/>
              <a:miter lim="800000"/>
              <a:headEnd type="none" w="sm" len="sm"/>
              <a:tailEnd type="none" w="sm" len="sm"/>
            </a:ln>
          </p:spPr>
          <p:txBody>
            <a:bodyPr wrap="none">
              <a:spAutoFit/>
            </a:bodyPr>
            <a:lstStyle/>
            <a:p>
              <a:r>
                <a:rPr lang="en-US" altLang="zh-CN">
                  <a:solidFill>
                    <a:srgbClr val="002D88"/>
                  </a:solidFill>
                  <a:cs typeface="Times New Roman" pitchFamily="18" charset="0"/>
                </a:rPr>
                <a:t>…</a:t>
              </a:r>
              <a:endParaRPr lang="en-US" altLang="zh-CN">
                <a:solidFill>
                  <a:srgbClr val="002D88"/>
                </a:solidFill>
              </a:endParaRPr>
            </a:p>
          </p:txBody>
        </p:sp>
        <p:sp>
          <p:nvSpPr>
            <p:cNvPr id="44" name="Line 64">
              <a:extLst>
                <a:ext uri="{FF2B5EF4-FFF2-40B4-BE49-F238E27FC236}">
                  <a16:creationId xmlns:a16="http://schemas.microsoft.com/office/drawing/2014/main" id="{70593E68-C021-5A73-AAF7-C66D29EA73A8}"/>
                </a:ext>
              </a:extLst>
            </p:cNvPr>
            <p:cNvSpPr>
              <a:spLocks noChangeShapeType="1"/>
            </p:cNvSpPr>
            <p:nvPr/>
          </p:nvSpPr>
          <p:spPr bwMode="auto">
            <a:xfrm>
              <a:off x="2323" y="3038"/>
              <a:ext cx="336" cy="0"/>
            </a:xfrm>
            <a:prstGeom prst="line">
              <a:avLst/>
            </a:prstGeom>
            <a:noFill/>
            <a:ln w="19050" cap="sq">
              <a:solidFill>
                <a:srgbClr val="000080"/>
              </a:solidFill>
              <a:round/>
              <a:headEnd type="none" w="sm" len="sm"/>
              <a:tailEnd type="stealth" w="med" len="lg"/>
            </a:ln>
          </p:spPr>
          <p:txBody>
            <a:bodyPr/>
            <a:lstStyle/>
            <a:p>
              <a:endParaRPr lang="zh-CN" altLang="en-US"/>
            </a:p>
          </p:txBody>
        </p:sp>
        <p:sp>
          <p:nvSpPr>
            <p:cNvPr id="45" name="Text Box 65">
              <a:extLst>
                <a:ext uri="{FF2B5EF4-FFF2-40B4-BE49-F238E27FC236}">
                  <a16:creationId xmlns:a16="http://schemas.microsoft.com/office/drawing/2014/main" id="{BB7955CE-BE1E-33A5-1199-856E937EBE1C}"/>
                </a:ext>
              </a:extLst>
            </p:cNvPr>
            <p:cNvSpPr txBox="1">
              <a:spLocks noChangeArrowheads="1"/>
            </p:cNvSpPr>
            <p:nvPr/>
          </p:nvSpPr>
          <p:spPr bwMode="auto">
            <a:xfrm rot="-5400000">
              <a:off x="1113" y="3310"/>
              <a:ext cx="308" cy="288"/>
            </a:xfrm>
            <a:prstGeom prst="rect">
              <a:avLst/>
            </a:prstGeom>
            <a:noFill/>
            <a:ln w="12700" cap="sq">
              <a:noFill/>
              <a:miter lim="800000"/>
              <a:headEnd type="none" w="sm" len="sm"/>
              <a:tailEnd type="none" w="sm" len="sm"/>
            </a:ln>
          </p:spPr>
          <p:txBody>
            <a:bodyPr wrap="none">
              <a:spAutoFit/>
            </a:bodyPr>
            <a:lstStyle/>
            <a:p>
              <a:r>
                <a:rPr lang="en-US" altLang="zh-CN">
                  <a:solidFill>
                    <a:srgbClr val="002D88"/>
                  </a:solidFill>
                  <a:cs typeface="Times New Roman" pitchFamily="18" charset="0"/>
                </a:rPr>
                <a:t>…</a:t>
              </a:r>
              <a:endParaRPr lang="en-US" altLang="zh-CN">
                <a:solidFill>
                  <a:srgbClr val="002D88"/>
                </a:solidFill>
              </a:endParaRPr>
            </a:p>
          </p:txBody>
        </p:sp>
        <p:sp>
          <p:nvSpPr>
            <p:cNvPr id="46" name="Text Box 66">
              <a:extLst>
                <a:ext uri="{FF2B5EF4-FFF2-40B4-BE49-F238E27FC236}">
                  <a16:creationId xmlns:a16="http://schemas.microsoft.com/office/drawing/2014/main" id="{69B7587A-FAE2-712E-1F37-86D5B673C451}"/>
                </a:ext>
              </a:extLst>
            </p:cNvPr>
            <p:cNvSpPr txBox="1">
              <a:spLocks noChangeArrowheads="1"/>
            </p:cNvSpPr>
            <p:nvPr/>
          </p:nvSpPr>
          <p:spPr bwMode="auto">
            <a:xfrm rot="-5400000">
              <a:off x="1881" y="3272"/>
              <a:ext cx="308" cy="288"/>
            </a:xfrm>
            <a:prstGeom prst="rect">
              <a:avLst/>
            </a:prstGeom>
            <a:noFill/>
            <a:ln w="12700" cap="sq">
              <a:noFill/>
              <a:miter lim="800000"/>
              <a:headEnd type="none" w="sm" len="sm"/>
              <a:tailEnd type="none" w="sm" len="sm"/>
            </a:ln>
          </p:spPr>
          <p:txBody>
            <a:bodyPr wrap="none">
              <a:spAutoFit/>
            </a:bodyPr>
            <a:lstStyle/>
            <a:p>
              <a:r>
                <a:rPr lang="en-US" altLang="zh-CN">
                  <a:solidFill>
                    <a:srgbClr val="002D88"/>
                  </a:solidFill>
                  <a:cs typeface="Times New Roman" pitchFamily="18" charset="0"/>
                </a:rPr>
                <a:t>…</a:t>
              </a:r>
              <a:endParaRPr lang="en-US" altLang="zh-CN">
                <a:solidFill>
                  <a:srgbClr val="002D88"/>
                </a:solidFill>
              </a:endParaRPr>
            </a:p>
          </p:txBody>
        </p:sp>
        <p:sp>
          <p:nvSpPr>
            <p:cNvPr id="47" name="Text Box 67">
              <a:extLst>
                <a:ext uri="{FF2B5EF4-FFF2-40B4-BE49-F238E27FC236}">
                  <a16:creationId xmlns:a16="http://schemas.microsoft.com/office/drawing/2014/main" id="{1E9996E5-2154-78E9-1538-0BCE84F79CA4}"/>
                </a:ext>
              </a:extLst>
            </p:cNvPr>
            <p:cNvSpPr txBox="1">
              <a:spLocks noChangeArrowheads="1"/>
            </p:cNvSpPr>
            <p:nvPr/>
          </p:nvSpPr>
          <p:spPr bwMode="auto">
            <a:xfrm>
              <a:off x="4649" y="2702"/>
              <a:ext cx="228" cy="288"/>
            </a:xfrm>
            <a:prstGeom prst="rect">
              <a:avLst/>
            </a:prstGeom>
            <a:noFill/>
            <a:ln w="12700" cap="sq">
              <a:noFill/>
              <a:miter lim="800000"/>
              <a:headEnd type="none" w="sm" len="sm"/>
              <a:tailEnd type="none" w="sm" len="sm"/>
            </a:ln>
          </p:spPr>
          <p:txBody>
            <a:bodyPr wrap="none">
              <a:spAutoFit/>
            </a:bodyPr>
            <a:lstStyle/>
            <a:p>
              <a:r>
                <a:rPr lang="en-US" altLang="zh-CN">
                  <a:solidFill>
                    <a:srgbClr val="002D88"/>
                  </a:solidFill>
                  <a:cs typeface="Times New Roman" pitchFamily="18" charset="0"/>
                </a:rPr>
                <a:t>^</a:t>
              </a:r>
              <a:endParaRPr lang="en-US" altLang="zh-CN">
                <a:solidFill>
                  <a:srgbClr val="002D88"/>
                </a:solidFill>
              </a:endParaRPr>
            </a:p>
          </p:txBody>
        </p:sp>
        <p:sp>
          <p:nvSpPr>
            <p:cNvPr id="48" name="Text Box 68">
              <a:extLst>
                <a:ext uri="{FF2B5EF4-FFF2-40B4-BE49-F238E27FC236}">
                  <a16:creationId xmlns:a16="http://schemas.microsoft.com/office/drawing/2014/main" id="{39998934-15AF-BD4B-7D9F-F0819B70BC76}"/>
                </a:ext>
              </a:extLst>
            </p:cNvPr>
            <p:cNvSpPr txBox="1">
              <a:spLocks noChangeArrowheads="1"/>
            </p:cNvSpPr>
            <p:nvPr/>
          </p:nvSpPr>
          <p:spPr bwMode="auto">
            <a:xfrm>
              <a:off x="4649" y="2473"/>
              <a:ext cx="228" cy="288"/>
            </a:xfrm>
            <a:prstGeom prst="rect">
              <a:avLst/>
            </a:prstGeom>
            <a:noFill/>
            <a:ln w="12700" cap="sq">
              <a:noFill/>
              <a:miter lim="800000"/>
              <a:headEnd type="none" w="sm" len="sm"/>
              <a:tailEnd type="none" w="sm" len="sm"/>
            </a:ln>
          </p:spPr>
          <p:txBody>
            <a:bodyPr wrap="none">
              <a:spAutoFit/>
            </a:bodyPr>
            <a:lstStyle/>
            <a:p>
              <a:r>
                <a:rPr lang="en-US" altLang="zh-CN">
                  <a:solidFill>
                    <a:srgbClr val="002D88"/>
                  </a:solidFill>
                  <a:cs typeface="Times New Roman" pitchFamily="18" charset="0"/>
                </a:rPr>
                <a:t>^</a:t>
              </a:r>
              <a:endParaRPr lang="en-US" altLang="zh-CN">
                <a:solidFill>
                  <a:srgbClr val="002D88"/>
                </a:solidFill>
              </a:endParaRPr>
            </a:p>
          </p:txBody>
        </p:sp>
        <p:sp>
          <p:nvSpPr>
            <p:cNvPr id="49" name="Rectangle 69">
              <a:extLst>
                <a:ext uri="{FF2B5EF4-FFF2-40B4-BE49-F238E27FC236}">
                  <a16:creationId xmlns:a16="http://schemas.microsoft.com/office/drawing/2014/main" id="{29585568-9E31-1580-BDD9-76AB919CFC56}"/>
                </a:ext>
              </a:extLst>
            </p:cNvPr>
            <p:cNvSpPr>
              <a:spLocks noChangeArrowheads="1"/>
            </p:cNvSpPr>
            <p:nvPr/>
          </p:nvSpPr>
          <p:spPr bwMode="auto">
            <a:xfrm>
              <a:off x="1044" y="2289"/>
              <a:ext cx="912" cy="260"/>
            </a:xfrm>
            <a:prstGeom prst="rect">
              <a:avLst/>
            </a:prstGeom>
            <a:noFill/>
            <a:ln w="12700" cap="sq">
              <a:noFill/>
              <a:miter lim="800000"/>
              <a:headEnd type="none" w="sm" len="sm"/>
              <a:tailEnd type="none" w="sm" len="sm"/>
            </a:ln>
          </p:spPr>
          <p:txBody>
            <a:bodyPr>
              <a:spAutoFit/>
            </a:bodyPr>
            <a:lstStyle/>
            <a:p>
              <a:r>
                <a:rPr lang="en-US" altLang="zh-CN" sz="2100">
                  <a:solidFill>
                    <a:srgbClr val="CC0066"/>
                  </a:solidFill>
                </a:rPr>
                <a:t>bucket</a:t>
              </a:r>
            </a:p>
          </p:txBody>
        </p:sp>
        <p:sp>
          <p:nvSpPr>
            <p:cNvPr id="50" name="Text Box 70">
              <a:extLst>
                <a:ext uri="{FF2B5EF4-FFF2-40B4-BE49-F238E27FC236}">
                  <a16:creationId xmlns:a16="http://schemas.microsoft.com/office/drawing/2014/main" id="{026CEFF4-E5E7-B2E1-D15C-9931263F324A}"/>
                </a:ext>
              </a:extLst>
            </p:cNvPr>
            <p:cNvSpPr txBox="1">
              <a:spLocks noChangeArrowheads="1"/>
            </p:cNvSpPr>
            <p:nvPr/>
          </p:nvSpPr>
          <p:spPr bwMode="auto">
            <a:xfrm>
              <a:off x="921" y="2500"/>
              <a:ext cx="180" cy="1058"/>
            </a:xfrm>
            <a:prstGeom prst="rect">
              <a:avLst/>
            </a:prstGeom>
            <a:noFill/>
            <a:ln w="12700" cap="sq">
              <a:noFill/>
              <a:miter lim="800000"/>
              <a:headEnd type="none" w="sm" len="sm"/>
              <a:tailEnd type="none" w="sm" len="sm"/>
            </a:ln>
          </p:spPr>
          <p:txBody>
            <a:bodyPr wrap="none">
              <a:spAutoFit/>
            </a:bodyPr>
            <a:lstStyle/>
            <a:p>
              <a:pPr>
                <a:lnSpc>
                  <a:spcPct val="130000"/>
                </a:lnSpc>
              </a:pPr>
              <a:r>
                <a:rPr lang="en-US" altLang="zh-CN" sz="1600">
                  <a:solidFill>
                    <a:srgbClr val="002D88"/>
                  </a:solidFill>
                </a:rPr>
                <a:t>0</a:t>
              </a:r>
            </a:p>
            <a:p>
              <a:pPr>
                <a:lnSpc>
                  <a:spcPct val="130000"/>
                </a:lnSpc>
              </a:pPr>
              <a:r>
                <a:rPr lang="en-US" altLang="zh-CN" sz="1600">
                  <a:solidFill>
                    <a:srgbClr val="002D88"/>
                  </a:solidFill>
                </a:rPr>
                <a:t>1</a:t>
              </a:r>
            </a:p>
            <a:p>
              <a:pPr>
                <a:lnSpc>
                  <a:spcPct val="130000"/>
                </a:lnSpc>
              </a:pPr>
              <a:r>
                <a:rPr lang="en-US" altLang="zh-CN" sz="1600">
                  <a:solidFill>
                    <a:srgbClr val="002D88"/>
                  </a:solidFill>
                </a:rPr>
                <a:t>2</a:t>
              </a:r>
            </a:p>
            <a:p>
              <a:pPr>
                <a:lnSpc>
                  <a:spcPct val="130000"/>
                </a:lnSpc>
              </a:pPr>
              <a:r>
                <a:rPr lang="en-US" altLang="zh-CN" sz="1600">
                  <a:solidFill>
                    <a:srgbClr val="002D88"/>
                  </a:solidFill>
                </a:rPr>
                <a:t>3</a:t>
              </a:r>
            </a:p>
            <a:p>
              <a:pPr>
                <a:lnSpc>
                  <a:spcPct val="130000"/>
                </a:lnSpc>
              </a:pPr>
              <a:endParaRPr lang="en-US" altLang="zh-CN" sz="1600">
                <a:solidFill>
                  <a:srgbClr val="002D88"/>
                </a:solidFill>
              </a:endParaRPr>
            </a:p>
          </p:txBody>
        </p:sp>
        <p:sp>
          <p:nvSpPr>
            <p:cNvPr id="51" name="Rectangle 71">
              <a:extLst>
                <a:ext uri="{FF2B5EF4-FFF2-40B4-BE49-F238E27FC236}">
                  <a16:creationId xmlns:a16="http://schemas.microsoft.com/office/drawing/2014/main" id="{2B5A5057-C091-5C63-A921-B34E5131703E}"/>
                </a:ext>
              </a:extLst>
            </p:cNvPr>
            <p:cNvSpPr>
              <a:spLocks noChangeArrowheads="1"/>
            </p:cNvSpPr>
            <p:nvPr/>
          </p:nvSpPr>
          <p:spPr bwMode="auto">
            <a:xfrm rot="-5400000">
              <a:off x="825" y="3328"/>
              <a:ext cx="268" cy="240"/>
            </a:xfrm>
            <a:prstGeom prst="rect">
              <a:avLst/>
            </a:prstGeom>
            <a:noFill/>
            <a:ln w="12700" cap="sq">
              <a:noFill/>
              <a:miter lim="800000"/>
              <a:headEnd type="none" w="sm" len="sm"/>
              <a:tailEnd type="none" w="sm" len="sm"/>
            </a:ln>
          </p:spPr>
          <p:txBody>
            <a:bodyPr wrap="none">
              <a:spAutoFit/>
            </a:bodyPr>
            <a:lstStyle/>
            <a:p>
              <a:r>
                <a:rPr lang="en-US" altLang="zh-CN" sz="1900">
                  <a:solidFill>
                    <a:srgbClr val="002D88"/>
                  </a:solidFill>
                  <a:cs typeface="Times New Roman" pitchFamily="18" charset="0"/>
                </a:rPr>
                <a:t>…</a:t>
              </a:r>
            </a:p>
          </p:txBody>
        </p:sp>
        <p:sp>
          <p:nvSpPr>
            <p:cNvPr id="52" name="Line 72">
              <a:extLst>
                <a:ext uri="{FF2B5EF4-FFF2-40B4-BE49-F238E27FC236}">
                  <a16:creationId xmlns:a16="http://schemas.microsoft.com/office/drawing/2014/main" id="{E275B8DF-FC25-FD2C-96D4-D00D5980BB7D}"/>
                </a:ext>
              </a:extLst>
            </p:cNvPr>
            <p:cNvSpPr>
              <a:spLocks noChangeShapeType="1"/>
            </p:cNvSpPr>
            <p:nvPr/>
          </p:nvSpPr>
          <p:spPr bwMode="auto">
            <a:xfrm>
              <a:off x="1111" y="2523"/>
              <a:ext cx="0" cy="1497"/>
            </a:xfrm>
            <a:prstGeom prst="line">
              <a:avLst/>
            </a:prstGeom>
            <a:noFill/>
            <a:ln w="25400" cap="sq">
              <a:solidFill>
                <a:srgbClr val="000080"/>
              </a:solidFill>
              <a:round/>
              <a:headEnd type="none" w="sm" len="sm"/>
              <a:tailEnd type="none" w="sm" len="sm"/>
            </a:ln>
          </p:spPr>
          <p:txBody>
            <a:bodyPr/>
            <a:lstStyle/>
            <a:p>
              <a:endParaRPr lang="zh-CN" altLang="en-US"/>
            </a:p>
          </p:txBody>
        </p:sp>
      </p:grpSp>
      <p:grpSp>
        <p:nvGrpSpPr>
          <p:cNvPr id="74" name="Group 83">
            <a:extLst>
              <a:ext uri="{FF2B5EF4-FFF2-40B4-BE49-F238E27FC236}">
                <a16:creationId xmlns:a16="http://schemas.microsoft.com/office/drawing/2014/main" id="{44177656-5D1F-D2F3-9DE1-C026B8263C44}"/>
              </a:ext>
            </a:extLst>
          </p:cNvPr>
          <p:cNvGrpSpPr>
            <a:grpSpLocks/>
          </p:cNvGrpSpPr>
          <p:nvPr/>
        </p:nvGrpSpPr>
        <p:grpSpPr bwMode="auto">
          <a:xfrm>
            <a:off x="304800" y="1455738"/>
            <a:ext cx="2590800" cy="533400"/>
            <a:chOff x="192" y="1001"/>
            <a:chExt cx="1632" cy="336"/>
          </a:xfrm>
        </p:grpSpPr>
        <p:sp>
          <p:nvSpPr>
            <p:cNvPr id="75" name="Oval 84">
              <a:extLst>
                <a:ext uri="{FF2B5EF4-FFF2-40B4-BE49-F238E27FC236}">
                  <a16:creationId xmlns:a16="http://schemas.microsoft.com/office/drawing/2014/main" id="{472AA3A1-2A3C-3C17-7C5C-F64E7B96CA17}"/>
                </a:ext>
              </a:extLst>
            </p:cNvPr>
            <p:cNvSpPr>
              <a:spLocks noChangeArrowheads="1"/>
            </p:cNvSpPr>
            <p:nvPr/>
          </p:nvSpPr>
          <p:spPr bwMode="auto">
            <a:xfrm>
              <a:off x="192" y="1001"/>
              <a:ext cx="1392" cy="336"/>
            </a:xfrm>
            <a:prstGeom prst="ellipse">
              <a:avLst/>
            </a:prstGeom>
            <a:ln>
              <a:headEnd type="none" w="sm" len="sm"/>
              <a:tailEnd type="none" w="sm" len="sm"/>
            </a:ln>
          </p:spPr>
          <p:style>
            <a:lnRef idx="1">
              <a:schemeClr val="accent5"/>
            </a:lnRef>
            <a:fillRef idx="3">
              <a:schemeClr val="accent5"/>
            </a:fillRef>
            <a:effectRef idx="2">
              <a:schemeClr val="accent5"/>
            </a:effectRef>
            <a:fontRef idx="minor">
              <a:schemeClr val="lt1"/>
            </a:fontRef>
          </p:style>
          <p:txBody>
            <a:bodyPr wrap="none" anchor="ctr"/>
            <a:lstStyle/>
            <a:p>
              <a:endParaRPr lang="zh-CN" altLang="en-US">
                <a:solidFill>
                  <a:srgbClr val="FFFFCC"/>
                </a:solidFill>
              </a:endParaRPr>
            </a:p>
          </p:txBody>
        </p:sp>
        <p:sp>
          <p:nvSpPr>
            <p:cNvPr id="76" name="Text Box 85">
              <a:extLst>
                <a:ext uri="{FF2B5EF4-FFF2-40B4-BE49-F238E27FC236}">
                  <a16:creationId xmlns:a16="http://schemas.microsoft.com/office/drawing/2014/main" id="{241814BE-88D5-833A-F06C-9640CEF2A368}"/>
                </a:ext>
              </a:extLst>
            </p:cNvPr>
            <p:cNvSpPr txBox="1">
              <a:spLocks noChangeArrowheads="1"/>
            </p:cNvSpPr>
            <p:nvPr/>
          </p:nvSpPr>
          <p:spPr bwMode="auto">
            <a:xfrm>
              <a:off x="299" y="1007"/>
              <a:ext cx="1525" cy="308"/>
            </a:xfrm>
            <a:prstGeom prst="rect">
              <a:avLst/>
            </a:prstGeom>
            <a:noFill/>
            <a:ln w="12700" cap="sq">
              <a:noFill/>
              <a:miter lim="800000"/>
              <a:headEnd type="none" w="sm" len="sm"/>
              <a:tailEnd type="none" w="sm" len="sm"/>
            </a:ln>
            <a:effectLst/>
          </p:spPr>
          <p:txBody>
            <a:bodyPr>
              <a:spAutoFit/>
            </a:bodyPr>
            <a:lstStyle/>
            <a:p>
              <a:r>
                <a:rPr lang="en-US" altLang="zh-CN" sz="2600" dirty="0">
                  <a:solidFill>
                    <a:schemeClr val="bg1"/>
                  </a:solidFill>
                  <a:ea typeface="楷体_GB2312" pitchFamily="49" charset="-122"/>
                </a:rPr>
                <a:t>3</a:t>
              </a:r>
              <a:r>
                <a:rPr lang="en-US" altLang="zh-CN" sz="2600" dirty="0">
                  <a:solidFill>
                    <a:schemeClr val="bg1"/>
                  </a:solidFill>
                  <a:latin typeface="楷体_GB2312" pitchFamily="49" charset="-122"/>
                  <a:ea typeface="楷体_GB2312" pitchFamily="49" charset="-122"/>
                </a:rPr>
                <a:t>.</a:t>
              </a:r>
              <a:r>
                <a:rPr lang="zh-CN" altLang="en-US" sz="2600" dirty="0">
                  <a:solidFill>
                    <a:schemeClr val="bg1"/>
                  </a:solidFill>
                  <a:latin typeface="黑体" pitchFamily="49" charset="-122"/>
                  <a:ea typeface="黑体" pitchFamily="49" charset="-122"/>
                </a:rPr>
                <a:t>链地址法</a:t>
              </a:r>
            </a:p>
          </p:txBody>
        </p:sp>
      </p:grpSp>
    </p:spTree>
    <p:extLst>
      <p:ext uri="{BB962C8B-B14F-4D97-AF65-F5344CB8AC3E}">
        <p14:creationId xmlns:p14="http://schemas.microsoft.com/office/powerpoint/2010/main" val="1100644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right)">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8" fill="hold" nodeType="clickEffect">
                                  <p:stCondLst>
                                    <p:cond delay="0"/>
                                  </p:stCondLst>
                                  <p:childTnLst>
                                    <p:set>
                                      <p:cBhvr>
                                        <p:cTn id="16" dur="1" fill="hold">
                                          <p:stCondLst>
                                            <p:cond delay="0"/>
                                          </p:stCondLst>
                                        </p:cTn>
                                        <p:tgtEl>
                                          <p:spTgt spid="74"/>
                                        </p:tgtEl>
                                        <p:attrNameLst>
                                          <p:attrName>style.visibility</p:attrName>
                                        </p:attrNameLst>
                                      </p:cBhvr>
                                      <p:to>
                                        <p:strVal val="visible"/>
                                      </p:to>
                                    </p:set>
                                    <p:animEffect transition="in" filter="slide(fromLeft)">
                                      <p:cBhvr>
                                        <p:cTn id="17" dur="500"/>
                                        <p:tgtEl>
                                          <p:spTgt spid="7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left)">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wipe(up)">
                                      <p:cBhvr>
                                        <p:cTn id="2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utoUpdateAnimBg="0"/>
      <p:bldP spid="10" grpId="0" autoUpdateAnimBg="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6CD64F68-2162-90E0-DE76-FB71D73D0335}"/>
              </a:ext>
            </a:extLst>
          </p:cNvPr>
          <p:cNvSpPr>
            <a:spLocks noGrp="1"/>
          </p:cNvSpPr>
          <p:nvPr>
            <p:ph type="dt" sz="half" idx="10"/>
          </p:nvPr>
        </p:nvSpPr>
        <p:spPr/>
        <p:txBody>
          <a:bodyPr/>
          <a:lstStyle/>
          <a:p>
            <a:pPr>
              <a:defRPr/>
            </a:pPr>
            <a:fld id="{72795A5C-ABA9-164F-9A37-0CFC1B48C772}" type="datetime1">
              <a:rPr lang="en-US" altLang="zh-CN" smtClean="0"/>
              <a:t>6/9/22</a:t>
            </a:fld>
            <a:endParaRPr lang="en-US" altLang="zh-CN" dirty="0"/>
          </a:p>
        </p:txBody>
      </p:sp>
      <p:sp>
        <p:nvSpPr>
          <p:cNvPr id="5" name="灯片编号占位符 4">
            <a:extLst>
              <a:ext uri="{FF2B5EF4-FFF2-40B4-BE49-F238E27FC236}">
                <a16:creationId xmlns:a16="http://schemas.microsoft.com/office/drawing/2014/main" id="{AD12E062-BA94-5E37-483A-AD93A619C6A1}"/>
              </a:ext>
            </a:extLst>
          </p:cNvPr>
          <p:cNvSpPr>
            <a:spLocks noGrp="1"/>
          </p:cNvSpPr>
          <p:nvPr>
            <p:ph type="sldNum" sz="quarter" idx="12"/>
          </p:nvPr>
        </p:nvSpPr>
        <p:spPr/>
        <p:txBody>
          <a:bodyPr/>
          <a:lstStyle/>
          <a:p>
            <a:pPr>
              <a:defRPr/>
            </a:pPr>
            <a:fld id="{4FF538FA-A287-4FBD-9703-6DB9C5344803}" type="slidenum">
              <a:rPr lang="zh-CN" altLang="en-US" smtClean="0"/>
              <a:t>76</a:t>
            </a:fld>
            <a:endParaRPr lang="en-US" altLang="zh-CN" dirty="0"/>
          </a:p>
        </p:txBody>
      </p:sp>
      <p:grpSp>
        <p:nvGrpSpPr>
          <p:cNvPr id="6" name="Group 539">
            <a:extLst>
              <a:ext uri="{FF2B5EF4-FFF2-40B4-BE49-F238E27FC236}">
                <a16:creationId xmlns:a16="http://schemas.microsoft.com/office/drawing/2014/main" id="{01831D88-5387-1C4F-BACE-798C56F4E976}"/>
              </a:ext>
            </a:extLst>
          </p:cNvPr>
          <p:cNvGrpSpPr>
            <a:grpSpLocks/>
          </p:cNvGrpSpPr>
          <p:nvPr/>
        </p:nvGrpSpPr>
        <p:grpSpPr bwMode="auto">
          <a:xfrm>
            <a:off x="625475" y="533400"/>
            <a:ext cx="8015289" cy="2133600"/>
            <a:chOff x="394" y="336"/>
            <a:chExt cx="5049" cy="1344"/>
          </a:xfrm>
        </p:grpSpPr>
        <p:sp>
          <p:nvSpPr>
            <p:cNvPr id="7" name="Rectangle 540">
              <a:extLst>
                <a:ext uri="{FF2B5EF4-FFF2-40B4-BE49-F238E27FC236}">
                  <a16:creationId xmlns:a16="http://schemas.microsoft.com/office/drawing/2014/main" id="{E37D93F6-45C0-C191-EC95-AFFA13A2B57F}"/>
                </a:ext>
              </a:extLst>
            </p:cNvPr>
            <p:cNvSpPr>
              <a:spLocks noChangeArrowheads="1"/>
            </p:cNvSpPr>
            <p:nvPr/>
          </p:nvSpPr>
          <p:spPr bwMode="auto">
            <a:xfrm>
              <a:off x="394" y="336"/>
              <a:ext cx="5049" cy="1344"/>
            </a:xfrm>
            <a:prstGeom prst="rect">
              <a:avLst/>
            </a:prstGeom>
            <a:solidFill>
              <a:schemeClr val="accent4">
                <a:lumMod val="20000"/>
                <a:lumOff val="80000"/>
              </a:schemeClr>
            </a:solidFill>
            <a:ln w="12700" cap="sq">
              <a:noFill/>
              <a:miter lim="800000"/>
              <a:headEnd type="none" w="sm" len="sm"/>
              <a:tailEnd type="none" w="sm" len="sm"/>
            </a:ln>
            <a:effectLst>
              <a:outerShdw dist="161645" dir="2700000" algn="ctr" rotWithShape="0">
                <a:srgbClr val="C0C0C0"/>
              </a:outerShdw>
            </a:effectLst>
          </p:spPr>
          <p:txBody>
            <a:bodyPr wrap="none" anchor="ctr"/>
            <a:lstStyle/>
            <a:p>
              <a:endParaRPr lang="zh-CN" altLang="en-US">
                <a:solidFill>
                  <a:srgbClr val="FFFFCC"/>
                </a:solidFill>
              </a:endParaRPr>
            </a:p>
          </p:txBody>
        </p:sp>
        <p:sp>
          <p:nvSpPr>
            <p:cNvPr id="8" name="Text Box 541">
              <a:extLst>
                <a:ext uri="{FF2B5EF4-FFF2-40B4-BE49-F238E27FC236}">
                  <a16:creationId xmlns:a16="http://schemas.microsoft.com/office/drawing/2014/main" id="{5AA002D9-B86C-ECE5-3194-B9FC6217A36D}"/>
                </a:ext>
              </a:extLst>
            </p:cNvPr>
            <p:cNvSpPr txBox="1">
              <a:spLocks noChangeArrowheads="1"/>
            </p:cNvSpPr>
            <p:nvPr/>
          </p:nvSpPr>
          <p:spPr bwMode="auto">
            <a:xfrm>
              <a:off x="531" y="483"/>
              <a:ext cx="4835" cy="1159"/>
            </a:xfrm>
            <a:prstGeom prst="rect">
              <a:avLst/>
            </a:prstGeom>
            <a:noFill/>
            <a:ln w="12700" cap="sq">
              <a:noFill/>
              <a:miter lim="800000"/>
              <a:headEnd type="none" w="sm" len="sm"/>
              <a:tailEnd type="none" w="sm" len="sm"/>
            </a:ln>
          </p:spPr>
          <p:txBody>
            <a:bodyPr wrap="square">
              <a:spAutoFit/>
            </a:bodyPr>
            <a:lstStyle/>
            <a:p>
              <a:pPr>
                <a:lnSpc>
                  <a:spcPct val="85000"/>
                </a:lnSpc>
              </a:pPr>
              <a:r>
                <a:rPr lang="zh-CN" altLang="en-US" sz="2400" dirty="0">
                  <a:solidFill>
                    <a:srgbClr val="002D88"/>
                  </a:solidFill>
                  <a:ea typeface="幼圆" pitchFamily="49" charset="-122"/>
                </a:rPr>
                <a:t>      设散列函数为</a:t>
              </a:r>
            </a:p>
            <a:p>
              <a:pPr>
                <a:lnSpc>
                  <a:spcPct val="85000"/>
                </a:lnSpc>
                <a:spcAft>
                  <a:spcPct val="15000"/>
                </a:spcAft>
              </a:pPr>
              <a:r>
                <a:rPr lang="zh-CN" altLang="en-US" sz="3200" dirty="0">
                  <a:solidFill>
                    <a:srgbClr val="CC0066"/>
                  </a:solidFill>
                </a:rPr>
                <a:t>            </a:t>
              </a:r>
              <a:r>
                <a:rPr lang="en-US" altLang="zh-CN" sz="3200" dirty="0">
                  <a:solidFill>
                    <a:srgbClr val="CC0066"/>
                  </a:solidFill>
                </a:rPr>
                <a:t>H(k) = k  MOD  10</a:t>
              </a:r>
            </a:p>
            <a:p>
              <a:pPr>
                <a:lnSpc>
                  <a:spcPct val="85000"/>
                </a:lnSpc>
              </a:pPr>
              <a:r>
                <a:rPr lang="zh-CN" altLang="en-US" sz="2400" dirty="0">
                  <a:solidFill>
                    <a:srgbClr val="002D88"/>
                  </a:solidFill>
                  <a:latin typeface="幼圆" pitchFamily="49" charset="-122"/>
                  <a:ea typeface="幼圆" pitchFamily="49" charset="-122"/>
                </a:rPr>
                <a:t>散列表为</a:t>
              </a:r>
              <a:r>
                <a:rPr lang="en-US" altLang="zh-CN" sz="2400" dirty="0">
                  <a:solidFill>
                    <a:srgbClr val="002D88"/>
                  </a:solidFill>
                  <a:latin typeface="楷体_GB2312" pitchFamily="49" charset="-122"/>
                  <a:ea typeface="楷体_GB2312" pitchFamily="49" charset="-122"/>
                </a:rPr>
                <a:t>[</a:t>
              </a:r>
              <a:r>
                <a:rPr lang="en-US" altLang="zh-CN" sz="2400" dirty="0">
                  <a:solidFill>
                    <a:srgbClr val="002D88"/>
                  </a:solidFill>
                  <a:ea typeface="楷体_GB2312" pitchFamily="49" charset="-122"/>
                </a:rPr>
                <a:t>0..9]</a:t>
              </a:r>
              <a:r>
                <a:rPr lang="en-US" altLang="zh-CN" sz="2400" dirty="0">
                  <a:solidFill>
                    <a:srgbClr val="002D88"/>
                  </a:solidFill>
                  <a:latin typeface="楷体_GB2312" pitchFamily="49" charset="-122"/>
                  <a:ea typeface="楷体_GB2312" pitchFamily="49" charset="-122"/>
                </a:rPr>
                <a:t>,</a:t>
              </a:r>
              <a:r>
                <a:rPr lang="zh-CN" altLang="en-US" sz="2400" dirty="0">
                  <a:solidFill>
                    <a:srgbClr val="002D88"/>
                  </a:solidFill>
                  <a:latin typeface="幼圆" pitchFamily="49" charset="-122"/>
                  <a:ea typeface="幼圆" pitchFamily="49" charset="-122"/>
                </a:rPr>
                <a:t>采用链地址法处理冲突</a:t>
              </a:r>
              <a:r>
                <a:rPr lang="en-US" altLang="zh-CN" sz="2400" dirty="0">
                  <a:solidFill>
                    <a:srgbClr val="002D88"/>
                  </a:solidFill>
                  <a:latin typeface="幼圆" pitchFamily="49" charset="-122"/>
                  <a:ea typeface="幼圆" pitchFamily="49" charset="-122"/>
                </a:rPr>
                <a:t>,</a:t>
              </a:r>
              <a:r>
                <a:rPr lang="zh-CN" altLang="en-US" sz="2400" dirty="0">
                  <a:solidFill>
                    <a:srgbClr val="002D88"/>
                  </a:solidFill>
                  <a:latin typeface="幼圆" pitchFamily="49" charset="-122"/>
                  <a:ea typeface="幼圆" pitchFamily="49" charset="-122"/>
                </a:rPr>
                <a:t>画出关键字序列</a:t>
              </a:r>
              <a:r>
                <a:rPr lang="en-US" altLang="zh-CN" sz="2400" dirty="0">
                  <a:solidFill>
                    <a:srgbClr val="002D88"/>
                  </a:solidFill>
                  <a:ea typeface="楷体_GB2312" pitchFamily="49" charset="-122"/>
                </a:rPr>
                <a:t>{75,66,42,192,91,40,49,87,67,16,17,30,72,27}</a:t>
              </a:r>
            </a:p>
            <a:p>
              <a:pPr>
                <a:lnSpc>
                  <a:spcPct val="85000"/>
                </a:lnSpc>
              </a:pPr>
              <a:r>
                <a:rPr lang="zh-CN" altLang="en-US" sz="2400" dirty="0">
                  <a:solidFill>
                    <a:srgbClr val="002D88"/>
                  </a:solidFill>
                  <a:latin typeface="幼圆" pitchFamily="49" charset="-122"/>
                  <a:ea typeface="幼圆" pitchFamily="49" charset="-122"/>
                </a:rPr>
                <a:t>对应的记录插入散列表后的散列文件。</a:t>
              </a:r>
            </a:p>
          </p:txBody>
        </p:sp>
      </p:grpSp>
      <p:grpSp>
        <p:nvGrpSpPr>
          <p:cNvPr id="9" name="Group 545">
            <a:extLst>
              <a:ext uri="{FF2B5EF4-FFF2-40B4-BE49-F238E27FC236}">
                <a16:creationId xmlns:a16="http://schemas.microsoft.com/office/drawing/2014/main" id="{7B6F1ED6-75F3-C8B0-611E-35DA39D4BC4A}"/>
              </a:ext>
            </a:extLst>
          </p:cNvPr>
          <p:cNvGrpSpPr>
            <a:grpSpLocks/>
          </p:cNvGrpSpPr>
          <p:nvPr/>
        </p:nvGrpSpPr>
        <p:grpSpPr bwMode="auto">
          <a:xfrm>
            <a:off x="144463" y="133350"/>
            <a:ext cx="1547812" cy="992188"/>
            <a:chOff x="22" y="84"/>
            <a:chExt cx="975" cy="625"/>
          </a:xfrm>
        </p:grpSpPr>
        <p:sp>
          <p:nvSpPr>
            <p:cNvPr id="10" name="AutoShape 546">
              <a:extLst>
                <a:ext uri="{FF2B5EF4-FFF2-40B4-BE49-F238E27FC236}">
                  <a16:creationId xmlns:a16="http://schemas.microsoft.com/office/drawing/2014/main" id="{98BE3613-E346-FB0C-8876-3FB700DE1637}"/>
                </a:ext>
              </a:extLst>
            </p:cNvPr>
            <p:cNvSpPr>
              <a:spLocks noChangeArrowheads="1"/>
            </p:cNvSpPr>
            <p:nvPr/>
          </p:nvSpPr>
          <p:spPr bwMode="auto">
            <a:xfrm rot="323393">
              <a:off x="22" y="84"/>
              <a:ext cx="953" cy="625"/>
            </a:xfrm>
            <a:prstGeom prst="irregularSeal2">
              <a:avLst/>
            </a:prstGeom>
            <a:ln>
              <a:headEnd type="none" w="sm" len="sm"/>
              <a:tailEnd type="none" w="sm" len="sm"/>
            </a:ln>
          </p:spPr>
          <p:style>
            <a:lnRef idx="1">
              <a:schemeClr val="accent5"/>
            </a:lnRef>
            <a:fillRef idx="3">
              <a:schemeClr val="accent5"/>
            </a:fillRef>
            <a:effectRef idx="2">
              <a:schemeClr val="accent5"/>
            </a:effectRef>
            <a:fontRef idx="minor">
              <a:schemeClr val="lt1"/>
            </a:fontRef>
          </p:style>
          <p:txBody>
            <a:bodyPr wrap="none" anchor="ctr"/>
            <a:lstStyle/>
            <a:p>
              <a:endParaRPr lang="zh-CN" altLang="en-US">
                <a:solidFill>
                  <a:srgbClr val="FFFFCC"/>
                </a:solidFill>
              </a:endParaRPr>
            </a:p>
          </p:txBody>
        </p:sp>
        <p:sp>
          <p:nvSpPr>
            <p:cNvPr id="11" name="Text Box 547">
              <a:extLst>
                <a:ext uri="{FF2B5EF4-FFF2-40B4-BE49-F238E27FC236}">
                  <a16:creationId xmlns:a16="http://schemas.microsoft.com/office/drawing/2014/main" id="{A2CFE4CD-19CF-75A7-1294-D39F8E744334}"/>
                </a:ext>
              </a:extLst>
            </p:cNvPr>
            <p:cNvSpPr txBox="1">
              <a:spLocks noChangeArrowheads="1"/>
            </p:cNvSpPr>
            <p:nvPr/>
          </p:nvSpPr>
          <p:spPr bwMode="auto">
            <a:xfrm rot="-1168372">
              <a:off x="137" y="157"/>
              <a:ext cx="860" cy="442"/>
            </a:xfrm>
            <a:prstGeom prst="rect">
              <a:avLst/>
            </a:prstGeom>
            <a:noFill/>
            <a:ln w="12700" cap="sq">
              <a:noFill/>
              <a:miter lim="800000"/>
              <a:headEnd type="none" w="sm" len="sm"/>
              <a:tailEnd type="none" w="sm" len="sm"/>
            </a:ln>
            <a:effectLst/>
          </p:spPr>
          <p:txBody>
            <a:bodyPr>
              <a:spAutoFit/>
            </a:bodyPr>
            <a:lstStyle/>
            <a:p>
              <a:r>
                <a:rPr lang="zh-CN" altLang="en-US" sz="4000" i="1" dirty="0">
                  <a:solidFill>
                    <a:schemeClr val="bg1"/>
                  </a:solidFill>
                  <a:latin typeface="黑体" pitchFamily="49" charset="-122"/>
                  <a:ea typeface="黑体" pitchFamily="49" charset="-122"/>
                </a:rPr>
                <a:t>例</a:t>
              </a:r>
              <a:r>
                <a:rPr lang="en-US" altLang="zh-CN" sz="4000" i="1" dirty="0">
                  <a:solidFill>
                    <a:schemeClr val="bg1"/>
                  </a:solidFill>
                  <a:ea typeface="黑体" pitchFamily="49" charset="-122"/>
                </a:rPr>
                <a:t>5</a:t>
              </a:r>
            </a:p>
          </p:txBody>
        </p:sp>
      </p:grpSp>
      <p:grpSp>
        <p:nvGrpSpPr>
          <p:cNvPr id="12" name="Group 548">
            <a:extLst>
              <a:ext uri="{FF2B5EF4-FFF2-40B4-BE49-F238E27FC236}">
                <a16:creationId xmlns:a16="http://schemas.microsoft.com/office/drawing/2014/main" id="{0C4AF608-2323-1F28-67FA-A11AB79AF729}"/>
              </a:ext>
            </a:extLst>
          </p:cNvPr>
          <p:cNvGrpSpPr>
            <a:grpSpLocks/>
          </p:cNvGrpSpPr>
          <p:nvPr/>
        </p:nvGrpSpPr>
        <p:grpSpPr bwMode="auto">
          <a:xfrm>
            <a:off x="1033298" y="2834617"/>
            <a:ext cx="7153275" cy="3597275"/>
            <a:chOff x="930" y="1797"/>
            <a:chExt cx="4506" cy="2266"/>
          </a:xfrm>
        </p:grpSpPr>
        <p:grpSp>
          <p:nvGrpSpPr>
            <p:cNvPr id="13" name="Group 549">
              <a:extLst>
                <a:ext uri="{FF2B5EF4-FFF2-40B4-BE49-F238E27FC236}">
                  <a16:creationId xmlns:a16="http://schemas.microsoft.com/office/drawing/2014/main" id="{B6E0AC65-0314-9E0F-C7DB-A0CA8A021B0C}"/>
                </a:ext>
              </a:extLst>
            </p:cNvPr>
            <p:cNvGrpSpPr>
              <a:grpSpLocks/>
            </p:cNvGrpSpPr>
            <p:nvPr/>
          </p:nvGrpSpPr>
          <p:grpSpPr bwMode="auto">
            <a:xfrm>
              <a:off x="930" y="1797"/>
              <a:ext cx="3593" cy="2266"/>
              <a:chOff x="502" y="1876"/>
              <a:chExt cx="3593" cy="2266"/>
            </a:xfrm>
          </p:grpSpPr>
          <p:sp>
            <p:nvSpPr>
              <p:cNvPr id="18" name="Line 550">
                <a:extLst>
                  <a:ext uri="{FF2B5EF4-FFF2-40B4-BE49-F238E27FC236}">
                    <a16:creationId xmlns:a16="http://schemas.microsoft.com/office/drawing/2014/main" id="{5E19F258-301D-614E-C6FF-C01410B7F1AA}"/>
                  </a:ext>
                </a:extLst>
              </p:cNvPr>
              <p:cNvSpPr>
                <a:spLocks noChangeShapeType="1"/>
              </p:cNvSpPr>
              <p:nvPr/>
            </p:nvSpPr>
            <p:spPr bwMode="auto">
              <a:xfrm>
                <a:off x="657" y="2112"/>
                <a:ext cx="0" cy="1968"/>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19" name="Line 551">
                <a:extLst>
                  <a:ext uri="{FF2B5EF4-FFF2-40B4-BE49-F238E27FC236}">
                    <a16:creationId xmlns:a16="http://schemas.microsoft.com/office/drawing/2014/main" id="{A1E40A3E-813B-997F-C8A8-DE2AC663BFF8}"/>
                  </a:ext>
                </a:extLst>
              </p:cNvPr>
              <p:cNvSpPr>
                <a:spLocks noChangeShapeType="1"/>
              </p:cNvSpPr>
              <p:nvPr/>
            </p:nvSpPr>
            <p:spPr bwMode="auto">
              <a:xfrm>
                <a:off x="657" y="2112"/>
                <a:ext cx="288" cy="0"/>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20" name="Line 552">
                <a:extLst>
                  <a:ext uri="{FF2B5EF4-FFF2-40B4-BE49-F238E27FC236}">
                    <a16:creationId xmlns:a16="http://schemas.microsoft.com/office/drawing/2014/main" id="{00C9AB77-BC28-6B57-A8DB-06D36DE3E3B6}"/>
                  </a:ext>
                </a:extLst>
              </p:cNvPr>
              <p:cNvSpPr>
                <a:spLocks noChangeShapeType="1"/>
              </p:cNvSpPr>
              <p:nvPr/>
            </p:nvSpPr>
            <p:spPr bwMode="auto">
              <a:xfrm>
                <a:off x="657" y="2315"/>
                <a:ext cx="288" cy="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21" name="Line 553">
                <a:extLst>
                  <a:ext uri="{FF2B5EF4-FFF2-40B4-BE49-F238E27FC236}">
                    <a16:creationId xmlns:a16="http://schemas.microsoft.com/office/drawing/2014/main" id="{F6D9678C-85E2-965D-1125-4C1092D51502}"/>
                  </a:ext>
                </a:extLst>
              </p:cNvPr>
              <p:cNvSpPr>
                <a:spLocks noChangeShapeType="1"/>
              </p:cNvSpPr>
              <p:nvPr/>
            </p:nvSpPr>
            <p:spPr bwMode="auto">
              <a:xfrm>
                <a:off x="657" y="2511"/>
                <a:ext cx="288" cy="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22" name="Line 554">
                <a:extLst>
                  <a:ext uri="{FF2B5EF4-FFF2-40B4-BE49-F238E27FC236}">
                    <a16:creationId xmlns:a16="http://schemas.microsoft.com/office/drawing/2014/main" id="{58643A46-7D0D-76A9-D56E-47F540558701}"/>
                  </a:ext>
                </a:extLst>
              </p:cNvPr>
              <p:cNvSpPr>
                <a:spLocks noChangeShapeType="1"/>
              </p:cNvSpPr>
              <p:nvPr/>
            </p:nvSpPr>
            <p:spPr bwMode="auto">
              <a:xfrm>
                <a:off x="657" y="2718"/>
                <a:ext cx="288" cy="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23" name="Line 555">
                <a:extLst>
                  <a:ext uri="{FF2B5EF4-FFF2-40B4-BE49-F238E27FC236}">
                    <a16:creationId xmlns:a16="http://schemas.microsoft.com/office/drawing/2014/main" id="{4018E6E6-FC1C-0F5E-DF6F-E30A6B4D6EF0}"/>
                  </a:ext>
                </a:extLst>
              </p:cNvPr>
              <p:cNvSpPr>
                <a:spLocks noChangeShapeType="1"/>
              </p:cNvSpPr>
              <p:nvPr/>
            </p:nvSpPr>
            <p:spPr bwMode="auto">
              <a:xfrm>
                <a:off x="657" y="2917"/>
                <a:ext cx="288" cy="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24" name="Line 556">
                <a:extLst>
                  <a:ext uri="{FF2B5EF4-FFF2-40B4-BE49-F238E27FC236}">
                    <a16:creationId xmlns:a16="http://schemas.microsoft.com/office/drawing/2014/main" id="{8DD91316-BED4-ED4D-A9EE-34BEB277B685}"/>
                  </a:ext>
                </a:extLst>
              </p:cNvPr>
              <p:cNvSpPr>
                <a:spLocks noChangeShapeType="1"/>
              </p:cNvSpPr>
              <p:nvPr/>
            </p:nvSpPr>
            <p:spPr bwMode="auto">
              <a:xfrm>
                <a:off x="672" y="3113"/>
                <a:ext cx="288" cy="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25" name="Line 557">
                <a:extLst>
                  <a:ext uri="{FF2B5EF4-FFF2-40B4-BE49-F238E27FC236}">
                    <a16:creationId xmlns:a16="http://schemas.microsoft.com/office/drawing/2014/main" id="{C8B330E8-8595-BFC4-5DA7-C1B8F9248913}"/>
                  </a:ext>
                </a:extLst>
              </p:cNvPr>
              <p:cNvSpPr>
                <a:spLocks noChangeShapeType="1"/>
              </p:cNvSpPr>
              <p:nvPr/>
            </p:nvSpPr>
            <p:spPr bwMode="auto">
              <a:xfrm>
                <a:off x="657" y="3319"/>
                <a:ext cx="288" cy="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26" name="Line 558">
                <a:extLst>
                  <a:ext uri="{FF2B5EF4-FFF2-40B4-BE49-F238E27FC236}">
                    <a16:creationId xmlns:a16="http://schemas.microsoft.com/office/drawing/2014/main" id="{E98A7655-DCDB-D6A1-C868-E6039250876C}"/>
                  </a:ext>
                </a:extLst>
              </p:cNvPr>
              <p:cNvSpPr>
                <a:spLocks noChangeShapeType="1"/>
              </p:cNvSpPr>
              <p:nvPr/>
            </p:nvSpPr>
            <p:spPr bwMode="auto">
              <a:xfrm>
                <a:off x="657" y="3515"/>
                <a:ext cx="288" cy="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27" name="Line 559">
                <a:extLst>
                  <a:ext uri="{FF2B5EF4-FFF2-40B4-BE49-F238E27FC236}">
                    <a16:creationId xmlns:a16="http://schemas.microsoft.com/office/drawing/2014/main" id="{18EF8EA6-DB91-71E4-B8C6-A37EAE477633}"/>
                  </a:ext>
                </a:extLst>
              </p:cNvPr>
              <p:cNvSpPr>
                <a:spLocks noChangeShapeType="1"/>
              </p:cNvSpPr>
              <p:nvPr/>
            </p:nvSpPr>
            <p:spPr bwMode="auto">
              <a:xfrm>
                <a:off x="657" y="3718"/>
                <a:ext cx="288" cy="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28" name="Line 560">
                <a:extLst>
                  <a:ext uri="{FF2B5EF4-FFF2-40B4-BE49-F238E27FC236}">
                    <a16:creationId xmlns:a16="http://schemas.microsoft.com/office/drawing/2014/main" id="{661E76DB-DC2C-FF25-73B6-9C7FBB9499F6}"/>
                  </a:ext>
                </a:extLst>
              </p:cNvPr>
              <p:cNvSpPr>
                <a:spLocks noChangeShapeType="1"/>
              </p:cNvSpPr>
              <p:nvPr/>
            </p:nvSpPr>
            <p:spPr bwMode="auto">
              <a:xfrm>
                <a:off x="661" y="3899"/>
                <a:ext cx="288" cy="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29" name="Line 561">
                <a:extLst>
                  <a:ext uri="{FF2B5EF4-FFF2-40B4-BE49-F238E27FC236}">
                    <a16:creationId xmlns:a16="http://schemas.microsoft.com/office/drawing/2014/main" id="{B635D481-651F-EE9A-5BB7-1A1D7936195B}"/>
                  </a:ext>
                </a:extLst>
              </p:cNvPr>
              <p:cNvSpPr>
                <a:spLocks noChangeShapeType="1"/>
              </p:cNvSpPr>
              <p:nvPr/>
            </p:nvSpPr>
            <p:spPr bwMode="auto">
              <a:xfrm>
                <a:off x="654" y="4095"/>
                <a:ext cx="288" cy="0"/>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30" name="Line 562">
                <a:extLst>
                  <a:ext uri="{FF2B5EF4-FFF2-40B4-BE49-F238E27FC236}">
                    <a16:creationId xmlns:a16="http://schemas.microsoft.com/office/drawing/2014/main" id="{E1911AC9-45E1-62F6-05A8-943722A4C6A7}"/>
                  </a:ext>
                </a:extLst>
              </p:cNvPr>
              <p:cNvSpPr>
                <a:spLocks noChangeShapeType="1"/>
              </p:cNvSpPr>
              <p:nvPr/>
            </p:nvSpPr>
            <p:spPr bwMode="auto">
              <a:xfrm>
                <a:off x="952" y="2112"/>
                <a:ext cx="0" cy="1968"/>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31" name="Rectangle 563">
                <a:extLst>
                  <a:ext uri="{FF2B5EF4-FFF2-40B4-BE49-F238E27FC236}">
                    <a16:creationId xmlns:a16="http://schemas.microsoft.com/office/drawing/2014/main" id="{EDD400CC-2310-7D7C-98C0-072547748561}"/>
                  </a:ext>
                </a:extLst>
              </p:cNvPr>
              <p:cNvSpPr>
                <a:spLocks noChangeArrowheads="1"/>
              </p:cNvSpPr>
              <p:nvPr/>
            </p:nvSpPr>
            <p:spPr bwMode="auto">
              <a:xfrm>
                <a:off x="528" y="1876"/>
                <a:ext cx="720" cy="250"/>
              </a:xfrm>
              <a:prstGeom prst="rect">
                <a:avLst/>
              </a:prstGeom>
              <a:noFill/>
              <a:ln w="12700" cap="sq">
                <a:noFill/>
                <a:miter lim="800000"/>
                <a:headEnd type="none" w="sm" len="sm"/>
                <a:tailEnd type="none" w="sm" len="sm"/>
              </a:ln>
            </p:spPr>
            <p:txBody>
              <a:bodyPr>
                <a:spAutoFit/>
              </a:bodyPr>
              <a:lstStyle/>
              <a:p>
                <a:r>
                  <a:rPr lang="en-US" altLang="zh-CN" sz="2000">
                    <a:solidFill>
                      <a:srgbClr val="CC0066"/>
                    </a:solidFill>
                  </a:rPr>
                  <a:t>bucket</a:t>
                </a:r>
              </a:p>
            </p:txBody>
          </p:sp>
          <p:grpSp>
            <p:nvGrpSpPr>
              <p:cNvPr id="32" name="Group 564">
                <a:extLst>
                  <a:ext uri="{FF2B5EF4-FFF2-40B4-BE49-F238E27FC236}">
                    <a16:creationId xmlns:a16="http://schemas.microsoft.com/office/drawing/2014/main" id="{4DB0DA3C-A288-40F5-88BE-E30B58D40378}"/>
                  </a:ext>
                </a:extLst>
              </p:cNvPr>
              <p:cNvGrpSpPr>
                <a:grpSpLocks/>
              </p:cNvGrpSpPr>
              <p:nvPr/>
            </p:nvGrpSpPr>
            <p:grpSpPr bwMode="auto">
              <a:xfrm>
                <a:off x="1163" y="2093"/>
                <a:ext cx="532" cy="231"/>
                <a:chOff x="1163" y="2093"/>
                <a:chExt cx="532" cy="231"/>
              </a:xfrm>
            </p:grpSpPr>
            <p:grpSp>
              <p:nvGrpSpPr>
                <p:cNvPr id="175" name="Group 565">
                  <a:extLst>
                    <a:ext uri="{FF2B5EF4-FFF2-40B4-BE49-F238E27FC236}">
                      <a16:creationId xmlns:a16="http://schemas.microsoft.com/office/drawing/2014/main" id="{8D3E61C1-4F86-A359-3F55-92D70867B916}"/>
                    </a:ext>
                  </a:extLst>
                </p:cNvPr>
                <p:cNvGrpSpPr>
                  <a:grpSpLocks/>
                </p:cNvGrpSpPr>
                <p:nvPr/>
              </p:nvGrpSpPr>
              <p:grpSpPr bwMode="auto">
                <a:xfrm>
                  <a:off x="1208" y="2127"/>
                  <a:ext cx="487" cy="152"/>
                  <a:chOff x="1872" y="2924"/>
                  <a:chExt cx="487" cy="152"/>
                </a:xfrm>
              </p:grpSpPr>
              <p:sp>
                <p:nvSpPr>
                  <p:cNvPr id="177" name="Line 566">
                    <a:extLst>
                      <a:ext uri="{FF2B5EF4-FFF2-40B4-BE49-F238E27FC236}">
                        <a16:creationId xmlns:a16="http://schemas.microsoft.com/office/drawing/2014/main" id="{38F20339-5890-8205-D8F8-66E062E8DF40}"/>
                      </a:ext>
                    </a:extLst>
                  </p:cNvPr>
                  <p:cNvSpPr>
                    <a:spLocks noChangeShapeType="1"/>
                  </p:cNvSpPr>
                  <p:nvPr/>
                </p:nvSpPr>
                <p:spPr bwMode="auto">
                  <a:xfrm>
                    <a:off x="1872" y="2928"/>
                    <a:ext cx="480" cy="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178" name="Line 567">
                    <a:extLst>
                      <a:ext uri="{FF2B5EF4-FFF2-40B4-BE49-F238E27FC236}">
                        <a16:creationId xmlns:a16="http://schemas.microsoft.com/office/drawing/2014/main" id="{6601305D-F1DF-5787-72EF-195AD3DCF8A7}"/>
                      </a:ext>
                    </a:extLst>
                  </p:cNvPr>
                  <p:cNvSpPr>
                    <a:spLocks noChangeShapeType="1"/>
                  </p:cNvSpPr>
                  <p:nvPr/>
                </p:nvSpPr>
                <p:spPr bwMode="auto">
                  <a:xfrm>
                    <a:off x="2359" y="2928"/>
                    <a:ext cx="0" cy="144"/>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179" name="Line 568">
                    <a:extLst>
                      <a:ext uri="{FF2B5EF4-FFF2-40B4-BE49-F238E27FC236}">
                        <a16:creationId xmlns:a16="http://schemas.microsoft.com/office/drawing/2014/main" id="{97617585-F073-340B-0ACF-7C329065CC21}"/>
                      </a:ext>
                    </a:extLst>
                  </p:cNvPr>
                  <p:cNvSpPr>
                    <a:spLocks noChangeShapeType="1"/>
                  </p:cNvSpPr>
                  <p:nvPr/>
                </p:nvSpPr>
                <p:spPr bwMode="auto">
                  <a:xfrm>
                    <a:off x="1872" y="2924"/>
                    <a:ext cx="0" cy="144"/>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180" name="Line 569">
                    <a:extLst>
                      <a:ext uri="{FF2B5EF4-FFF2-40B4-BE49-F238E27FC236}">
                        <a16:creationId xmlns:a16="http://schemas.microsoft.com/office/drawing/2014/main" id="{ED0B63D1-C21B-0DF3-ED15-6D2B381083C5}"/>
                      </a:ext>
                    </a:extLst>
                  </p:cNvPr>
                  <p:cNvSpPr>
                    <a:spLocks noChangeShapeType="1"/>
                  </p:cNvSpPr>
                  <p:nvPr/>
                </p:nvSpPr>
                <p:spPr bwMode="auto">
                  <a:xfrm>
                    <a:off x="2053" y="2928"/>
                    <a:ext cx="0" cy="144"/>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181" name="Line 570">
                    <a:extLst>
                      <a:ext uri="{FF2B5EF4-FFF2-40B4-BE49-F238E27FC236}">
                        <a16:creationId xmlns:a16="http://schemas.microsoft.com/office/drawing/2014/main" id="{C60A2BDF-3E9B-9EC2-58F5-F78A4C7C2DF3}"/>
                      </a:ext>
                    </a:extLst>
                  </p:cNvPr>
                  <p:cNvSpPr>
                    <a:spLocks noChangeShapeType="1"/>
                  </p:cNvSpPr>
                  <p:nvPr/>
                </p:nvSpPr>
                <p:spPr bwMode="auto">
                  <a:xfrm>
                    <a:off x="1872" y="3076"/>
                    <a:ext cx="480" cy="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182" name="Line 571">
                    <a:extLst>
                      <a:ext uri="{FF2B5EF4-FFF2-40B4-BE49-F238E27FC236}">
                        <a16:creationId xmlns:a16="http://schemas.microsoft.com/office/drawing/2014/main" id="{37CD1A98-5B8E-F9C3-19CC-F04805847BC3}"/>
                      </a:ext>
                    </a:extLst>
                  </p:cNvPr>
                  <p:cNvSpPr>
                    <a:spLocks noChangeShapeType="1"/>
                  </p:cNvSpPr>
                  <p:nvPr/>
                </p:nvSpPr>
                <p:spPr bwMode="auto">
                  <a:xfrm>
                    <a:off x="2230" y="2928"/>
                    <a:ext cx="0" cy="144"/>
                  </a:xfrm>
                  <a:prstGeom prst="line">
                    <a:avLst/>
                  </a:prstGeom>
                  <a:noFill/>
                  <a:ln w="22225" cap="sq">
                    <a:solidFill>
                      <a:srgbClr val="000080"/>
                    </a:solidFill>
                    <a:round/>
                    <a:headEnd type="none" w="sm" len="sm"/>
                    <a:tailEnd type="none" w="sm" len="sm"/>
                  </a:ln>
                </p:spPr>
                <p:txBody>
                  <a:bodyPr/>
                  <a:lstStyle/>
                  <a:p>
                    <a:endParaRPr lang="zh-CN" altLang="en-US"/>
                  </a:p>
                </p:txBody>
              </p:sp>
            </p:grpSp>
            <p:sp>
              <p:nvSpPr>
                <p:cNvPr id="176" name="Text Box 572">
                  <a:extLst>
                    <a:ext uri="{FF2B5EF4-FFF2-40B4-BE49-F238E27FC236}">
                      <a16:creationId xmlns:a16="http://schemas.microsoft.com/office/drawing/2014/main" id="{D181913D-ECDD-A491-613B-0D0351035C82}"/>
                    </a:ext>
                  </a:extLst>
                </p:cNvPr>
                <p:cNvSpPr txBox="1">
                  <a:spLocks noChangeArrowheads="1"/>
                </p:cNvSpPr>
                <p:nvPr/>
              </p:nvSpPr>
              <p:spPr bwMode="auto">
                <a:xfrm>
                  <a:off x="1163" y="2093"/>
                  <a:ext cx="260" cy="231"/>
                </a:xfrm>
                <a:prstGeom prst="rect">
                  <a:avLst/>
                </a:prstGeom>
                <a:noFill/>
                <a:ln w="12700" cap="sq">
                  <a:noFill/>
                  <a:miter lim="800000"/>
                  <a:headEnd type="none" w="sm" len="sm"/>
                  <a:tailEnd type="none" w="sm" len="sm"/>
                </a:ln>
              </p:spPr>
              <p:txBody>
                <a:bodyPr wrap="none">
                  <a:spAutoFit/>
                </a:bodyPr>
                <a:lstStyle/>
                <a:p>
                  <a:r>
                    <a:rPr lang="en-US" altLang="zh-CN" sz="1800">
                      <a:solidFill>
                        <a:srgbClr val="CC0066"/>
                      </a:solidFill>
                    </a:rPr>
                    <a:t>40</a:t>
                  </a:r>
                </a:p>
              </p:txBody>
            </p:sp>
          </p:grpSp>
          <p:grpSp>
            <p:nvGrpSpPr>
              <p:cNvPr id="33" name="Group 573">
                <a:extLst>
                  <a:ext uri="{FF2B5EF4-FFF2-40B4-BE49-F238E27FC236}">
                    <a16:creationId xmlns:a16="http://schemas.microsoft.com/office/drawing/2014/main" id="{BA86AA29-5603-BAB1-10BF-4D0AAC8E39B3}"/>
                  </a:ext>
                </a:extLst>
              </p:cNvPr>
              <p:cNvGrpSpPr>
                <a:grpSpLocks/>
              </p:cNvGrpSpPr>
              <p:nvPr/>
            </p:nvGrpSpPr>
            <p:grpSpPr bwMode="auto">
              <a:xfrm>
                <a:off x="1927" y="2101"/>
                <a:ext cx="532" cy="231"/>
                <a:chOff x="1163" y="2093"/>
                <a:chExt cx="532" cy="231"/>
              </a:xfrm>
            </p:grpSpPr>
            <p:grpSp>
              <p:nvGrpSpPr>
                <p:cNvPr id="167" name="Group 574">
                  <a:extLst>
                    <a:ext uri="{FF2B5EF4-FFF2-40B4-BE49-F238E27FC236}">
                      <a16:creationId xmlns:a16="http://schemas.microsoft.com/office/drawing/2014/main" id="{7DD46155-61C7-B8E5-82E0-1004FD037B9C}"/>
                    </a:ext>
                  </a:extLst>
                </p:cNvPr>
                <p:cNvGrpSpPr>
                  <a:grpSpLocks/>
                </p:cNvGrpSpPr>
                <p:nvPr/>
              </p:nvGrpSpPr>
              <p:grpSpPr bwMode="auto">
                <a:xfrm>
                  <a:off x="1208" y="2127"/>
                  <a:ext cx="487" cy="152"/>
                  <a:chOff x="1872" y="2924"/>
                  <a:chExt cx="487" cy="152"/>
                </a:xfrm>
              </p:grpSpPr>
              <p:sp>
                <p:nvSpPr>
                  <p:cNvPr id="169" name="Line 575">
                    <a:extLst>
                      <a:ext uri="{FF2B5EF4-FFF2-40B4-BE49-F238E27FC236}">
                        <a16:creationId xmlns:a16="http://schemas.microsoft.com/office/drawing/2014/main" id="{88D9971F-3F3C-D4CD-0ED7-59657BA162A7}"/>
                      </a:ext>
                    </a:extLst>
                  </p:cNvPr>
                  <p:cNvSpPr>
                    <a:spLocks noChangeShapeType="1"/>
                  </p:cNvSpPr>
                  <p:nvPr/>
                </p:nvSpPr>
                <p:spPr bwMode="auto">
                  <a:xfrm>
                    <a:off x="1872" y="2928"/>
                    <a:ext cx="480" cy="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170" name="Line 576">
                    <a:extLst>
                      <a:ext uri="{FF2B5EF4-FFF2-40B4-BE49-F238E27FC236}">
                        <a16:creationId xmlns:a16="http://schemas.microsoft.com/office/drawing/2014/main" id="{0F1D01A3-A67D-0587-0620-490815A08D0F}"/>
                      </a:ext>
                    </a:extLst>
                  </p:cNvPr>
                  <p:cNvSpPr>
                    <a:spLocks noChangeShapeType="1"/>
                  </p:cNvSpPr>
                  <p:nvPr/>
                </p:nvSpPr>
                <p:spPr bwMode="auto">
                  <a:xfrm>
                    <a:off x="2359" y="2928"/>
                    <a:ext cx="0" cy="144"/>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171" name="Line 577">
                    <a:extLst>
                      <a:ext uri="{FF2B5EF4-FFF2-40B4-BE49-F238E27FC236}">
                        <a16:creationId xmlns:a16="http://schemas.microsoft.com/office/drawing/2014/main" id="{F136475D-7158-D970-760D-5953C80D7D38}"/>
                      </a:ext>
                    </a:extLst>
                  </p:cNvPr>
                  <p:cNvSpPr>
                    <a:spLocks noChangeShapeType="1"/>
                  </p:cNvSpPr>
                  <p:nvPr/>
                </p:nvSpPr>
                <p:spPr bwMode="auto">
                  <a:xfrm>
                    <a:off x="1872" y="2924"/>
                    <a:ext cx="0" cy="144"/>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172" name="Line 578">
                    <a:extLst>
                      <a:ext uri="{FF2B5EF4-FFF2-40B4-BE49-F238E27FC236}">
                        <a16:creationId xmlns:a16="http://schemas.microsoft.com/office/drawing/2014/main" id="{9B8D2D72-335B-3436-6D36-B9813A7819F9}"/>
                      </a:ext>
                    </a:extLst>
                  </p:cNvPr>
                  <p:cNvSpPr>
                    <a:spLocks noChangeShapeType="1"/>
                  </p:cNvSpPr>
                  <p:nvPr/>
                </p:nvSpPr>
                <p:spPr bwMode="auto">
                  <a:xfrm>
                    <a:off x="2053" y="2928"/>
                    <a:ext cx="0" cy="144"/>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173" name="Line 579">
                    <a:extLst>
                      <a:ext uri="{FF2B5EF4-FFF2-40B4-BE49-F238E27FC236}">
                        <a16:creationId xmlns:a16="http://schemas.microsoft.com/office/drawing/2014/main" id="{EFA707D6-9631-FC2B-9FD5-73FFF3635FCE}"/>
                      </a:ext>
                    </a:extLst>
                  </p:cNvPr>
                  <p:cNvSpPr>
                    <a:spLocks noChangeShapeType="1"/>
                  </p:cNvSpPr>
                  <p:nvPr/>
                </p:nvSpPr>
                <p:spPr bwMode="auto">
                  <a:xfrm>
                    <a:off x="1872" y="3076"/>
                    <a:ext cx="480" cy="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174" name="Line 580">
                    <a:extLst>
                      <a:ext uri="{FF2B5EF4-FFF2-40B4-BE49-F238E27FC236}">
                        <a16:creationId xmlns:a16="http://schemas.microsoft.com/office/drawing/2014/main" id="{BAA91107-AB35-4255-12E9-F7E124CE4F8D}"/>
                      </a:ext>
                    </a:extLst>
                  </p:cNvPr>
                  <p:cNvSpPr>
                    <a:spLocks noChangeShapeType="1"/>
                  </p:cNvSpPr>
                  <p:nvPr/>
                </p:nvSpPr>
                <p:spPr bwMode="auto">
                  <a:xfrm>
                    <a:off x="2230" y="2928"/>
                    <a:ext cx="0" cy="144"/>
                  </a:xfrm>
                  <a:prstGeom prst="line">
                    <a:avLst/>
                  </a:prstGeom>
                  <a:noFill/>
                  <a:ln w="22225" cap="sq">
                    <a:solidFill>
                      <a:srgbClr val="000080"/>
                    </a:solidFill>
                    <a:round/>
                    <a:headEnd type="none" w="sm" len="sm"/>
                    <a:tailEnd type="none" w="sm" len="sm"/>
                  </a:ln>
                </p:spPr>
                <p:txBody>
                  <a:bodyPr/>
                  <a:lstStyle/>
                  <a:p>
                    <a:endParaRPr lang="zh-CN" altLang="en-US"/>
                  </a:p>
                </p:txBody>
              </p:sp>
            </p:grpSp>
            <p:sp>
              <p:nvSpPr>
                <p:cNvPr id="168" name="Text Box 581">
                  <a:extLst>
                    <a:ext uri="{FF2B5EF4-FFF2-40B4-BE49-F238E27FC236}">
                      <a16:creationId xmlns:a16="http://schemas.microsoft.com/office/drawing/2014/main" id="{9DFE2A0C-BB15-22BA-456B-B3507458670D}"/>
                    </a:ext>
                  </a:extLst>
                </p:cNvPr>
                <p:cNvSpPr txBox="1">
                  <a:spLocks noChangeArrowheads="1"/>
                </p:cNvSpPr>
                <p:nvPr/>
              </p:nvSpPr>
              <p:spPr bwMode="auto">
                <a:xfrm>
                  <a:off x="1163" y="2093"/>
                  <a:ext cx="260" cy="231"/>
                </a:xfrm>
                <a:prstGeom prst="rect">
                  <a:avLst/>
                </a:prstGeom>
                <a:noFill/>
                <a:ln w="12700" cap="sq">
                  <a:noFill/>
                  <a:miter lim="800000"/>
                  <a:headEnd type="none" w="sm" len="sm"/>
                  <a:tailEnd type="none" w="sm" len="sm"/>
                </a:ln>
              </p:spPr>
              <p:txBody>
                <a:bodyPr wrap="none">
                  <a:spAutoFit/>
                </a:bodyPr>
                <a:lstStyle/>
                <a:p>
                  <a:r>
                    <a:rPr lang="en-US" altLang="zh-CN" sz="1800">
                      <a:solidFill>
                        <a:srgbClr val="CC0066"/>
                      </a:solidFill>
                    </a:rPr>
                    <a:t>30</a:t>
                  </a:r>
                </a:p>
              </p:txBody>
            </p:sp>
          </p:grpSp>
          <p:grpSp>
            <p:nvGrpSpPr>
              <p:cNvPr id="34" name="Group 582">
                <a:extLst>
                  <a:ext uri="{FF2B5EF4-FFF2-40B4-BE49-F238E27FC236}">
                    <a16:creationId xmlns:a16="http://schemas.microsoft.com/office/drawing/2014/main" id="{96B67D56-9AA8-DC1E-BE88-643B6F580CFE}"/>
                  </a:ext>
                </a:extLst>
              </p:cNvPr>
              <p:cNvGrpSpPr>
                <a:grpSpLocks/>
              </p:cNvGrpSpPr>
              <p:nvPr/>
            </p:nvGrpSpPr>
            <p:grpSpPr bwMode="auto">
              <a:xfrm>
                <a:off x="1159" y="2296"/>
                <a:ext cx="532" cy="231"/>
                <a:chOff x="1163" y="2093"/>
                <a:chExt cx="532" cy="231"/>
              </a:xfrm>
            </p:grpSpPr>
            <p:grpSp>
              <p:nvGrpSpPr>
                <p:cNvPr id="159" name="Group 583">
                  <a:extLst>
                    <a:ext uri="{FF2B5EF4-FFF2-40B4-BE49-F238E27FC236}">
                      <a16:creationId xmlns:a16="http://schemas.microsoft.com/office/drawing/2014/main" id="{FAC5B5A6-E210-EA4A-EF26-47D85F9D09BD}"/>
                    </a:ext>
                  </a:extLst>
                </p:cNvPr>
                <p:cNvGrpSpPr>
                  <a:grpSpLocks/>
                </p:cNvGrpSpPr>
                <p:nvPr/>
              </p:nvGrpSpPr>
              <p:grpSpPr bwMode="auto">
                <a:xfrm>
                  <a:off x="1208" y="2127"/>
                  <a:ext cx="487" cy="152"/>
                  <a:chOff x="1872" y="2924"/>
                  <a:chExt cx="487" cy="152"/>
                </a:xfrm>
              </p:grpSpPr>
              <p:sp>
                <p:nvSpPr>
                  <p:cNvPr id="161" name="Line 584">
                    <a:extLst>
                      <a:ext uri="{FF2B5EF4-FFF2-40B4-BE49-F238E27FC236}">
                        <a16:creationId xmlns:a16="http://schemas.microsoft.com/office/drawing/2014/main" id="{4B31CF8C-24BE-9825-A03A-0726DAF8AC90}"/>
                      </a:ext>
                    </a:extLst>
                  </p:cNvPr>
                  <p:cNvSpPr>
                    <a:spLocks noChangeShapeType="1"/>
                  </p:cNvSpPr>
                  <p:nvPr/>
                </p:nvSpPr>
                <p:spPr bwMode="auto">
                  <a:xfrm>
                    <a:off x="1872" y="2928"/>
                    <a:ext cx="480" cy="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162" name="Line 585">
                    <a:extLst>
                      <a:ext uri="{FF2B5EF4-FFF2-40B4-BE49-F238E27FC236}">
                        <a16:creationId xmlns:a16="http://schemas.microsoft.com/office/drawing/2014/main" id="{FA1FEF93-E93C-97A4-BED4-B883D7BEA190}"/>
                      </a:ext>
                    </a:extLst>
                  </p:cNvPr>
                  <p:cNvSpPr>
                    <a:spLocks noChangeShapeType="1"/>
                  </p:cNvSpPr>
                  <p:nvPr/>
                </p:nvSpPr>
                <p:spPr bwMode="auto">
                  <a:xfrm>
                    <a:off x="2359" y="2928"/>
                    <a:ext cx="0" cy="144"/>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163" name="Line 586">
                    <a:extLst>
                      <a:ext uri="{FF2B5EF4-FFF2-40B4-BE49-F238E27FC236}">
                        <a16:creationId xmlns:a16="http://schemas.microsoft.com/office/drawing/2014/main" id="{F6FA15E5-3163-CEE6-4FFE-50653058865C}"/>
                      </a:ext>
                    </a:extLst>
                  </p:cNvPr>
                  <p:cNvSpPr>
                    <a:spLocks noChangeShapeType="1"/>
                  </p:cNvSpPr>
                  <p:nvPr/>
                </p:nvSpPr>
                <p:spPr bwMode="auto">
                  <a:xfrm>
                    <a:off x="1872" y="2924"/>
                    <a:ext cx="0" cy="144"/>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164" name="Line 587">
                    <a:extLst>
                      <a:ext uri="{FF2B5EF4-FFF2-40B4-BE49-F238E27FC236}">
                        <a16:creationId xmlns:a16="http://schemas.microsoft.com/office/drawing/2014/main" id="{BF71CB46-6485-1267-5B50-C8208111361C}"/>
                      </a:ext>
                    </a:extLst>
                  </p:cNvPr>
                  <p:cNvSpPr>
                    <a:spLocks noChangeShapeType="1"/>
                  </p:cNvSpPr>
                  <p:nvPr/>
                </p:nvSpPr>
                <p:spPr bwMode="auto">
                  <a:xfrm>
                    <a:off x="2053" y="2928"/>
                    <a:ext cx="0" cy="144"/>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165" name="Line 588">
                    <a:extLst>
                      <a:ext uri="{FF2B5EF4-FFF2-40B4-BE49-F238E27FC236}">
                        <a16:creationId xmlns:a16="http://schemas.microsoft.com/office/drawing/2014/main" id="{C29A2181-5595-E060-9327-0FB05AB74DDB}"/>
                      </a:ext>
                    </a:extLst>
                  </p:cNvPr>
                  <p:cNvSpPr>
                    <a:spLocks noChangeShapeType="1"/>
                  </p:cNvSpPr>
                  <p:nvPr/>
                </p:nvSpPr>
                <p:spPr bwMode="auto">
                  <a:xfrm>
                    <a:off x="1872" y="3076"/>
                    <a:ext cx="480" cy="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166" name="Line 589">
                    <a:extLst>
                      <a:ext uri="{FF2B5EF4-FFF2-40B4-BE49-F238E27FC236}">
                        <a16:creationId xmlns:a16="http://schemas.microsoft.com/office/drawing/2014/main" id="{2D64B32F-1E9F-1751-327A-EE939DF274A9}"/>
                      </a:ext>
                    </a:extLst>
                  </p:cNvPr>
                  <p:cNvSpPr>
                    <a:spLocks noChangeShapeType="1"/>
                  </p:cNvSpPr>
                  <p:nvPr/>
                </p:nvSpPr>
                <p:spPr bwMode="auto">
                  <a:xfrm>
                    <a:off x="2230" y="2928"/>
                    <a:ext cx="0" cy="144"/>
                  </a:xfrm>
                  <a:prstGeom prst="line">
                    <a:avLst/>
                  </a:prstGeom>
                  <a:noFill/>
                  <a:ln w="22225" cap="sq">
                    <a:solidFill>
                      <a:srgbClr val="000080"/>
                    </a:solidFill>
                    <a:round/>
                    <a:headEnd type="none" w="sm" len="sm"/>
                    <a:tailEnd type="none" w="sm" len="sm"/>
                  </a:ln>
                </p:spPr>
                <p:txBody>
                  <a:bodyPr/>
                  <a:lstStyle/>
                  <a:p>
                    <a:endParaRPr lang="zh-CN" altLang="en-US"/>
                  </a:p>
                </p:txBody>
              </p:sp>
            </p:grpSp>
            <p:sp>
              <p:nvSpPr>
                <p:cNvPr id="160" name="Text Box 590">
                  <a:extLst>
                    <a:ext uri="{FF2B5EF4-FFF2-40B4-BE49-F238E27FC236}">
                      <a16:creationId xmlns:a16="http://schemas.microsoft.com/office/drawing/2014/main" id="{D05B993F-2125-8782-7F1A-FD29E1F20143}"/>
                    </a:ext>
                  </a:extLst>
                </p:cNvPr>
                <p:cNvSpPr txBox="1">
                  <a:spLocks noChangeArrowheads="1"/>
                </p:cNvSpPr>
                <p:nvPr/>
              </p:nvSpPr>
              <p:spPr bwMode="auto">
                <a:xfrm>
                  <a:off x="1163" y="2093"/>
                  <a:ext cx="260" cy="231"/>
                </a:xfrm>
                <a:prstGeom prst="rect">
                  <a:avLst/>
                </a:prstGeom>
                <a:noFill/>
                <a:ln w="12700" cap="sq">
                  <a:noFill/>
                  <a:miter lim="800000"/>
                  <a:headEnd type="none" w="sm" len="sm"/>
                  <a:tailEnd type="none" w="sm" len="sm"/>
                </a:ln>
              </p:spPr>
              <p:txBody>
                <a:bodyPr wrap="none">
                  <a:spAutoFit/>
                </a:bodyPr>
                <a:lstStyle/>
                <a:p>
                  <a:r>
                    <a:rPr lang="en-US" altLang="zh-CN" sz="1800">
                      <a:solidFill>
                        <a:srgbClr val="CC0066"/>
                      </a:solidFill>
                    </a:rPr>
                    <a:t>91</a:t>
                  </a:r>
                </a:p>
              </p:txBody>
            </p:sp>
          </p:grpSp>
          <p:grpSp>
            <p:nvGrpSpPr>
              <p:cNvPr id="35" name="Group 591">
                <a:extLst>
                  <a:ext uri="{FF2B5EF4-FFF2-40B4-BE49-F238E27FC236}">
                    <a16:creationId xmlns:a16="http://schemas.microsoft.com/office/drawing/2014/main" id="{36AFDB1B-146B-C556-E2BE-F33BCF864CAE}"/>
                  </a:ext>
                </a:extLst>
              </p:cNvPr>
              <p:cNvGrpSpPr>
                <a:grpSpLocks/>
              </p:cNvGrpSpPr>
              <p:nvPr/>
            </p:nvGrpSpPr>
            <p:grpSpPr bwMode="auto">
              <a:xfrm>
                <a:off x="1163" y="2494"/>
                <a:ext cx="532" cy="231"/>
                <a:chOff x="1163" y="2093"/>
                <a:chExt cx="532" cy="231"/>
              </a:xfrm>
            </p:grpSpPr>
            <p:grpSp>
              <p:nvGrpSpPr>
                <p:cNvPr id="151" name="Group 592">
                  <a:extLst>
                    <a:ext uri="{FF2B5EF4-FFF2-40B4-BE49-F238E27FC236}">
                      <a16:creationId xmlns:a16="http://schemas.microsoft.com/office/drawing/2014/main" id="{99069D36-0D84-46BB-D183-D27D16318F7E}"/>
                    </a:ext>
                  </a:extLst>
                </p:cNvPr>
                <p:cNvGrpSpPr>
                  <a:grpSpLocks/>
                </p:cNvGrpSpPr>
                <p:nvPr/>
              </p:nvGrpSpPr>
              <p:grpSpPr bwMode="auto">
                <a:xfrm>
                  <a:off x="1208" y="2127"/>
                  <a:ext cx="487" cy="152"/>
                  <a:chOff x="1872" y="2924"/>
                  <a:chExt cx="487" cy="152"/>
                </a:xfrm>
              </p:grpSpPr>
              <p:sp>
                <p:nvSpPr>
                  <p:cNvPr id="153" name="Line 593">
                    <a:extLst>
                      <a:ext uri="{FF2B5EF4-FFF2-40B4-BE49-F238E27FC236}">
                        <a16:creationId xmlns:a16="http://schemas.microsoft.com/office/drawing/2014/main" id="{48C50BBC-1AB0-7808-9892-5B455FA76CF0}"/>
                      </a:ext>
                    </a:extLst>
                  </p:cNvPr>
                  <p:cNvSpPr>
                    <a:spLocks noChangeShapeType="1"/>
                  </p:cNvSpPr>
                  <p:nvPr/>
                </p:nvSpPr>
                <p:spPr bwMode="auto">
                  <a:xfrm>
                    <a:off x="1872" y="2928"/>
                    <a:ext cx="480" cy="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154" name="Line 594">
                    <a:extLst>
                      <a:ext uri="{FF2B5EF4-FFF2-40B4-BE49-F238E27FC236}">
                        <a16:creationId xmlns:a16="http://schemas.microsoft.com/office/drawing/2014/main" id="{E9C109B0-FF91-1056-5561-682D5C9AA23E}"/>
                      </a:ext>
                    </a:extLst>
                  </p:cNvPr>
                  <p:cNvSpPr>
                    <a:spLocks noChangeShapeType="1"/>
                  </p:cNvSpPr>
                  <p:nvPr/>
                </p:nvSpPr>
                <p:spPr bwMode="auto">
                  <a:xfrm>
                    <a:off x="2359" y="2928"/>
                    <a:ext cx="0" cy="144"/>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155" name="Line 595">
                    <a:extLst>
                      <a:ext uri="{FF2B5EF4-FFF2-40B4-BE49-F238E27FC236}">
                        <a16:creationId xmlns:a16="http://schemas.microsoft.com/office/drawing/2014/main" id="{BDA86C9A-B1E5-386C-9FE1-471FEF24BF8B}"/>
                      </a:ext>
                    </a:extLst>
                  </p:cNvPr>
                  <p:cNvSpPr>
                    <a:spLocks noChangeShapeType="1"/>
                  </p:cNvSpPr>
                  <p:nvPr/>
                </p:nvSpPr>
                <p:spPr bwMode="auto">
                  <a:xfrm>
                    <a:off x="1872" y="2924"/>
                    <a:ext cx="0" cy="144"/>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156" name="Line 596">
                    <a:extLst>
                      <a:ext uri="{FF2B5EF4-FFF2-40B4-BE49-F238E27FC236}">
                        <a16:creationId xmlns:a16="http://schemas.microsoft.com/office/drawing/2014/main" id="{6768F225-9E74-5157-242D-75BECBE05CF3}"/>
                      </a:ext>
                    </a:extLst>
                  </p:cNvPr>
                  <p:cNvSpPr>
                    <a:spLocks noChangeShapeType="1"/>
                  </p:cNvSpPr>
                  <p:nvPr/>
                </p:nvSpPr>
                <p:spPr bwMode="auto">
                  <a:xfrm>
                    <a:off x="2053" y="2928"/>
                    <a:ext cx="0" cy="144"/>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157" name="Line 597">
                    <a:extLst>
                      <a:ext uri="{FF2B5EF4-FFF2-40B4-BE49-F238E27FC236}">
                        <a16:creationId xmlns:a16="http://schemas.microsoft.com/office/drawing/2014/main" id="{4EEBF476-2446-7D22-AA19-4E0BFDD11406}"/>
                      </a:ext>
                    </a:extLst>
                  </p:cNvPr>
                  <p:cNvSpPr>
                    <a:spLocks noChangeShapeType="1"/>
                  </p:cNvSpPr>
                  <p:nvPr/>
                </p:nvSpPr>
                <p:spPr bwMode="auto">
                  <a:xfrm>
                    <a:off x="1872" y="3076"/>
                    <a:ext cx="480" cy="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158" name="Line 598">
                    <a:extLst>
                      <a:ext uri="{FF2B5EF4-FFF2-40B4-BE49-F238E27FC236}">
                        <a16:creationId xmlns:a16="http://schemas.microsoft.com/office/drawing/2014/main" id="{A6BA2F04-C7DE-A84C-44F1-69DB03BAFF23}"/>
                      </a:ext>
                    </a:extLst>
                  </p:cNvPr>
                  <p:cNvSpPr>
                    <a:spLocks noChangeShapeType="1"/>
                  </p:cNvSpPr>
                  <p:nvPr/>
                </p:nvSpPr>
                <p:spPr bwMode="auto">
                  <a:xfrm>
                    <a:off x="2230" y="2928"/>
                    <a:ext cx="0" cy="144"/>
                  </a:xfrm>
                  <a:prstGeom prst="line">
                    <a:avLst/>
                  </a:prstGeom>
                  <a:noFill/>
                  <a:ln w="22225" cap="sq">
                    <a:solidFill>
                      <a:srgbClr val="000080"/>
                    </a:solidFill>
                    <a:round/>
                    <a:headEnd type="none" w="sm" len="sm"/>
                    <a:tailEnd type="none" w="sm" len="sm"/>
                  </a:ln>
                </p:spPr>
                <p:txBody>
                  <a:bodyPr/>
                  <a:lstStyle/>
                  <a:p>
                    <a:endParaRPr lang="zh-CN" altLang="en-US"/>
                  </a:p>
                </p:txBody>
              </p:sp>
            </p:grpSp>
            <p:sp>
              <p:nvSpPr>
                <p:cNvPr id="152" name="Text Box 599">
                  <a:extLst>
                    <a:ext uri="{FF2B5EF4-FFF2-40B4-BE49-F238E27FC236}">
                      <a16:creationId xmlns:a16="http://schemas.microsoft.com/office/drawing/2014/main" id="{6342CD1E-5388-5C82-F39D-C5F832D6EFBF}"/>
                    </a:ext>
                  </a:extLst>
                </p:cNvPr>
                <p:cNvSpPr txBox="1">
                  <a:spLocks noChangeArrowheads="1"/>
                </p:cNvSpPr>
                <p:nvPr/>
              </p:nvSpPr>
              <p:spPr bwMode="auto">
                <a:xfrm>
                  <a:off x="1163" y="2093"/>
                  <a:ext cx="260" cy="231"/>
                </a:xfrm>
                <a:prstGeom prst="rect">
                  <a:avLst/>
                </a:prstGeom>
                <a:noFill/>
                <a:ln w="12700" cap="sq">
                  <a:noFill/>
                  <a:miter lim="800000"/>
                  <a:headEnd type="none" w="sm" len="sm"/>
                  <a:tailEnd type="none" w="sm" len="sm"/>
                </a:ln>
              </p:spPr>
              <p:txBody>
                <a:bodyPr wrap="none">
                  <a:spAutoFit/>
                </a:bodyPr>
                <a:lstStyle/>
                <a:p>
                  <a:r>
                    <a:rPr lang="en-US" altLang="zh-CN" sz="1800">
                      <a:solidFill>
                        <a:srgbClr val="CC0066"/>
                      </a:solidFill>
                    </a:rPr>
                    <a:t>42</a:t>
                  </a:r>
                </a:p>
              </p:txBody>
            </p:sp>
          </p:grpSp>
          <p:grpSp>
            <p:nvGrpSpPr>
              <p:cNvPr id="36" name="Group 600">
                <a:extLst>
                  <a:ext uri="{FF2B5EF4-FFF2-40B4-BE49-F238E27FC236}">
                    <a16:creationId xmlns:a16="http://schemas.microsoft.com/office/drawing/2014/main" id="{9FA8C4E4-80F2-ED81-BA05-FB8E1A069B96}"/>
                  </a:ext>
                </a:extLst>
              </p:cNvPr>
              <p:cNvGrpSpPr>
                <a:grpSpLocks/>
              </p:cNvGrpSpPr>
              <p:nvPr/>
            </p:nvGrpSpPr>
            <p:grpSpPr bwMode="auto">
              <a:xfrm>
                <a:off x="1923" y="2496"/>
                <a:ext cx="532" cy="231"/>
                <a:chOff x="1163" y="2093"/>
                <a:chExt cx="532" cy="231"/>
              </a:xfrm>
            </p:grpSpPr>
            <p:grpSp>
              <p:nvGrpSpPr>
                <p:cNvPr id="143" name="Group 601">
                  <a:extLst>
                    <a:ext uri="{FF2B5EF4-FFF2-40B4-BE49-F238E27FC236}">
                      <a16:creationId xmlns:a16="http://schemas.microsoft.com/office/drawing/2014/main" id="{B66F6BCF-F6E1-C3D8-2003-E9B3B282A60E}"/>
                    </a:ext>
                  </a:extLst>
                </p:cNvPr>
                <p:cNvGrpSpPr>
                  <a:grpSpLocks/>
                </p:cNvGrpSpPr>
                <p:nvPr/>
              </p:nvGrpSpPr>
              <p:grpSpPr bwMode="auto">
                <a:xfrm>
                  <a:off x="1208" y="2127"/>
                  <a:ext cx="487" cy="152"/>
                  <a:chOff x="1872" y="2924"/>
                  <a:chExt cx="487" cy="152"/>
                </a:xfrm>
              </p:grpSpPr>
              <p:sp>
                <p:nvSpPr>
                  <p:cNvPr id="145" name="Line 602">
                    <a:extLst>
                      <a:ext uri="{FF2B5EF4-FFF2-40B4-BE49-F238E27FC236}">
                        <a16:creationId xmlns:a16="http://schemas.microsoft.com/office/drawing/2014/main" id="{1307E890-00A3-119F-7791-1EC7329FE591}"/>
                      </a:ext>
                    </a:extLst>
                  </p:cNvPr>
                  <p:cNvSpPr>
                    <a:spLocks noChangeShapeType="1"/>
                  </p:cNvSpPr>
                  <p:nvPr/>
                </p:nvSpPr>
                <p:spPr bwMode="auto">
                  <a:xfrm>
                    <a:off x="1872" y="2928"/>
                    <a:ext cx="480" cy="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146" name="Line 603">
                    <a:extLst>
                      <a:ext uri="{FF2B5EF4-FFF2-40B4-BE49-F238E27FC236}">
                        <a16:creationId xmlns:a16="http://schemas.microsoft.com/office/drawing/2014/main" id="{0961879E-215B-4DCE-F433-03C17E941805}"/>
                      </a:ext>
                    </a:extLst>
                  </p:cNvPr>
                  <p:cNvSpPr>
                    <a:spLocks noChangeShapeType="1"/>
                  </p:cNvSpPr>
                  <p:nvPr/>
                </p:nvSpPr>
                <p:spPr bwMode="auto">
                  <a:xfrm>
                    <a:off x="2359" y="2928"/>
                    <a:ext cx="0" cy="144"/>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147" name="Line 604">
                    <a:extLst>
                      <a:ext uri="{FF2B5EF4-FFF2-40B4-BE49-F238E27FC236}">
                        <a16:creationId xmlns:a16="http://schemas.microsoft.com/office/drawing/2014/main" id="{32F85C2D-78F7-4A19-9682-0DD2BAF21D6D}"/>
                      </a:ext>
                    </a:extLst>
                  </p:cNvPr>
                  <p:cNvSpPr>
                    <a:spLocks noChangeShapeType="1"/>
                  </p:cNvSpPr>
                  <p:nvPr/>
                </p:nvSpPr>
                <p:spPr bwMode="auto">
                  <a:xfrm>
                    <a:off x="1872" y="2924"/>
                    <a:ext cx="0" cy="144"/>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148" name="Line 605">
                    <a:extLst>
                      <a:ext uri="{FF2B5EF4-FFF2-40B4-BE49-F238E27FC236}">
                        <a16:creationId xmlns:a16="http://schemas.microsoft.com/office/drawing/2014/main" id="{BC47C8AC-F473-6C92-CAEA-1D9ED7F3BF3C}"/>
                      </a:ext>
                    </a:extLst>
                  </p:cNvPr>
                  <p:cNvSpPr>
                    <a:spLocks noChangeShapeType="1"/>
                  </p:cNvSpPr>
                  <p:nvPr/>
                </p:nvSpPr>
                <p:spPr bwMode="auto">
                  <a:xfrm>
                    <a:off x="2053" y="2928"/>
                    <a:ext cx="0" cy="144"/>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149" name="Line 606">
                    <a:extLst>
                      <a:ext uri="{FF2B5EF4-FFF2-40B4-BE49-F238E27FC236}">
                        <a16:creationId xmlns:a16="http://schemas.microsoft.com/office/drawing/2014/main" id="{61F601B8-EB68-4668-A8CF-5A0AFC0AA53B}"/>
                      </a:ext>
                    </a:extLst>
                  </p:cNvPr>
                  <p:cNvSpPr>
                    <a:spLocks noChangeShapeType="1"/>
                  </p:cNvSpPr>
                  <p:nvPr/>
                </p:nvSpPr>
                <p:spPr bwMode="auto">
                  <a:xfrm>
                    <a:off x="1872" y="3076"/>
                    <a:ext cx="480" cy="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150" name="Line 607">
                    <a:extLst>
                      <a:ext uri="{FF2B5EF4-FFF2-40B4-BE49-F238E27FC236}">
                        <a16:creationId xmlns:a16="http://schemas.microsoft.com/office/drawing/2014/main" id="{F4A6EBE7-9024-BA85-D984-EF2C1B680334}"/>
                      </a:ext>
                    </a:extLst>
                  </p:cNvPr>
                  <p:cNvSpPr>
                    <a:spLocks noChangeShapeType="1"/>
                  </p:cNvSpPr>
                  <p:nvPr/>
                </p:nvSpPr>
                <p:spPr bwMode="auto">
                  <a:xfrm>
                    <a:off x="2230" y="2928"/>
                    <a:ext cx="0" cy="144"/>
                  </a:xfrm>
                  <a:prstGeom prst="line">
                    <a:avLst/>
                  </a:prstGeom>
                  <a:noFill/>
                  <a:ln w="22225" cap="sq">
                    <a:solidFill>
                      <a:srgbClr val="000080"/>
                    </a:solidFill>
                    <a:round/>
                    <a:headEnd type="none" w="sm" len="sm"/>
                    <a:tailEnd type="none" w="sm" len="sm"/>
                  </a:ln>
                </p:spPr>
                <p:txBody>
                  <a:bodyPr/>
                  <a:lstStyle/>
                  <a:p>
                    <a:endParaRPr lang="zh-CN" altLang="en-US"/>
                  </a:p>
                </p:txBody>
              </p:sp>
            </p:grpSp>
            <p:sp>
              <p:nvSpPr>
                <p:cNvPr id="144" name="Text Box 608">
                  <a:extLst>
                    <a:ext uri="{FF2B5EF4-FFF2-40B4-BE49-F238E27FC236}">
                      <a16:creationId xmlns:a16="http://schemas.microsoft.com/office/drawing/2014/main" id="{4AFD274A-0221-67B3-5C6E-F9F279BF355A}"/>
                    </a:ext>
                  </a:extLst>
                </p:cNvPr>
                <p:cNvSpPr txBox="1">
                  <a:spLocks noChangeArrowheads="1"/>
                </p:cNvSpPr>
                <p:nvPr/>
              </p:nvSpPr>
              <p:spPr bwMode="auto">
                <a:xfrm>
                  <a:off x="1163" y="2093"/>
                  <a:ext cx="260" cy="231"/>
                </a:xfrm>
                <a:prstGeom prst="rect">
                  <a:avLst/>
                </a:prstGeom>
                <a:noFill/>
                <a:ln w="12700" cap="sq">
                  <a:noFill/>
                  <a:miter lim="800000"/>
                  <a:headEnd type="none" w="sm" len="sm"/>
                  <a:tailEnd type="none" w="sm" len="sm"/>
                </a:ln>
              </p:spPr>
              <p:txBody>
                <a:bodyPr wrap="none">
                  <a:spAutoFit/>
                </a:bodyPr>
                <a:lstStyle/>
                <a:p>
                  <a:r>
                    <a:rPr lang="en-US" altLang="zh-CN" sz="1800">
                      <a:solidFill>
                        <a:srgbClr val="CC0066"/>
                      </a:solidFill>
                    </a:rPr>
                    <a:t>92</a:t>
                  </a:r>
                </a:p>
              </p:txBody>
            </p:sp>
          </p:grpSp>
          <p:grpSp>
            <p:nvGrpSpPr>
              <p:cNvPr id="37" name="Group 609">
                <a:extLst>
                  <a:ext uri="{FF2B5EF4-FFF2-40B4-BE49-F238E27FC236}">
                    <a16:creationId xmlns:a16="http://schemas.microsoft.com/office/drawing/2014/main" id="{9BFAB930-74C1-4095-71E6-9F8B2DF3B2C4}"/>
                  </a:ext>
                </a:extLst>
              </p:cNvPr>
              <p:cNvGrpSpPr>
                <a:grpSpLocks/>
              </p:cNvGrpSpPr>
              <p:nvPr/>
            </p:nvGrpSpPr>
            <p:grpSpPr bwMode="auto">
              <a:xfrm>
                <a:off x="2699" y="2496"/>
                <a:ext cx="532" cy="231"/>
                <a:chOff x="1163" y="2093"/>
                <a:chExt cx="532" cy="231"/>
              </a:xfrm>
            </p:grpSpPr>
            <p:grpSp>
              <p:nvGrpSpPr>
                <p:cNvPr id="135" name="Group 610">
                  <a:extLst>
                    <a:ext uri="{FF2B5EF4-FFF2-40B4-BE49-F238E27FC236}">
                      <a16:creationId xmlns:a16="http://schemas.microsoft.com/office/drawing/2014/main" id="{3CF35DAB-FBC4-8410-D1CF-8372B44FBB3E}"/>
                    </a:ext>
                  </a:extLst>
                </p:cNvPr>
                <p:cNvGrpSpPr>
                  <a:grpSpLocks/>
                </p:cNvGrpSpPr>
                <p:nvPr/>
              </p:nvGrpSpPr>
              <p:grpSpPr bwMode="auto">
                <a:xfrm>
                  <a:off x="1208" y="2127"/>
                  <a:ext cx="487" cy="152"/>
                  <a:chOff x="1872" y="2924"/>
                  <a:chExt cx="487" cy="152"/>
                </a:xfrm>
              </p:grpSpPr>
              <p:sp>
                <p:nvSpPr>
                  <p:cNvPr id="137" name="Line 611">
                    <a:extLst>
                      <a:ext uri="{FF2B5EF4-FFF2-40B4-BE49-F238E27FC236}">
                        <a16:creationId xmlns:a16="http://schemas.microsoft.com/office/drawing/2014/main" id="{8E458E74-D11E-5242-ACB9-5EBB1D4FDE0D}"/>
                      </a:ext>
                    </a:extLst>
                  </p:cNvPr>
                  <p:cNvSpPr>
                    <a:spLocks noChangeShapeType="1"/>
                  </p:cNvSpPr>
                  <p:nvPr/>
                </p:nvSpPr>
                <p:spPr bwMode="auto">
                  <a:xfrm>
                    <a:off x="1872" y="2928"/>
                    <a:ext cx="480" cy="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138" name="Line 612">
                    <a:extLst>
                      <a:ext uri="{FF2B5EF4-FFF2-40B4-BE49-F238E27FC236}">
                        <a16:creationId xmlns:a16="http://schemas.microsoft.com/office/drawing/2014/main" id="{199BBF71-B66B-81A8-7AA9-64F1EED77510}"/>
                      </a:ext>
                    </a:extLst>
                  </p:cNvPr>
                  <p:cNvSpPr>
                    <a:spLocks noChangeShapeType="1"/>
                  </p:cNvSpPr>
                  <p:nvPr/>
                </p:nvSpPr>
                <p:spPr bwMode="auto">
                  <a:xfrm>
                    <a:off x="2359" y="2928"/>
                    <a:ext cx="0" cy="144"/>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139" name="Line 613">
                    <a:extLst>
                      <a:ext uri="{FF2B5EF4-FFF2-40B4-BE49-F238E27FC236}">
                        <a16:creationId xmlns:a16="http://schemas.microsoft.com/office/drawing/2014/main" id="{3A0391BD-3C2E-9765-7FE5-09DAE046D410}"/>
                      </a:ext>
                    </a:extLst>
                  </p:cNvPr>
                  <p:cNvSpPr>
                    <a:spLocks noChangeShapeType="1"/>
                  </p:cNvSpPr>
                  <p:nvPr/>
                </p:nvSpPr>
                <p:spPr bwMode="auto">
                  <a:xfrm>
                    <a:off x="1872" y="2924"/>
                    <a:ext cx="0" cy="144"/>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140" name="Line 614">
                    <a:extLst>
                      <a:ext uri="{FF2B5EF4-FFF2-40B4-BE49-F238E27FC236}">
                        <a16:creationId xmlns:a16="http://schemas.microsoft.com/office/drawing/2014/main" id="{90C1C1AB-F7C0-D159-9D37-20DA5DA64C84}"/>
                      </a:ext>
                    </a:extLst>
                  </p:cNvPr>
                  <p:cNvSpPr>
                    <a:spLocks noChangeShapeType="1"/>
                  </p:cNvSpPr>
                  <p:nvPr/>
                </p:nvSpPr>
                <p:spPr bwMode="auto">
                  <a:xfrm>
                    <a:off x="2053" y="2928"/>
                    <a:ext cx="0" cy="144"/>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141" name="Line 615">
                    <a:extLst>
                      <a:ext uri="{FF2B5EF4-FFF2-40B4-BE49-F238E27FC236}">
                        <a16:creationId xmlns:a16="http://schemas.microsoft.com/office/drawing/2014/main" id="{4E2643A9-288E-3273-53F5-9B0B098E663F}"/>
                      </a:ext>
                    </a:extLst>
                  </p:cNvPr>
                  <p:cNvSpPr>
                    <a:spLocks noChangeShapeType="1"/>
                  </p:cNvSpPr>
                  <p:nvPr/>
                </p:nvSpPr>
                <p:spPr bwMode="auto">
                  <a:xfrm>
                    <a:off x="1872" y="3076"/>
                    <a:ext cx="480" cy="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142" name="Line 616">
                    <a:extLst>
                      <a:ext uri="{FF2B5EF4-FFF2-40B4-BE49-F238E27FC236}">
                        <a16:creationId xmlns:a16="http://schemas.microsoft.com/office/drawing/2014/main" id="{8F168F38-F41B-E6EA-A979-13E63300B979}"/>
                      </a:ext>
                    </a:extLst>
                  </p:cNvPr>
                  <p:cNvSpPr>
                    <a:spLocks noChangeShapeType="1"/>
                  </p:cNvSpPr>
                  <p:nvPr/>
                </p:nvSpPr>
                <p:spPr bwMode="auto">
                  <a:xfrm>
                    <a:off x="2230" y="2928"/>
                    <a:ext cx="0" cy="144"/>
                  </a:xfrm>
                  <a:prstGeom prst="line">
                    <a:avLst/>
                  </a:prstGeom>
                  <a:noFill/>
                  <a:ln w="22225" cap="sq">
                    <a:solidFill>
                      <a:srgbClr val="000080"/>
                    </a:solidFill>
                    <a:round/>
                    <a:headEnd type="none" w="sm" len="sm"/>
                    <a:tailEnd type="none" w="sm" len="sm"/>
                  </a:ln>
                </p:spPr>
                <p:txBody>
                  <a:bodyPr/>
                  <a:lstStyle/>
                  <a:p>
                    <a:endParaRPr lang="zh-CN" altLang="en-US"/>
                  </a:p>
                </p:txBody>
              </p:sp>
            </p:grpSp>
            <p:sp>
              <p:nvSpPr>
                <p:cNvPr id="136" name="Text Box 617">
                  <a:extLst>
                    <a:ext uri="{FF2B5EF4-FFF2-40B4-BE49-F238E27FC236}">
                      <a16:creationId xmlns:a16="http://schemas.microsoft.com/office/drawing/2014/main" id="{88F21759-1F1F-3C62-2215-0FDA15FEC299}"/>
                    </a:ext>
                  </a:extLst>
                </p:cNvPr>
                <p:cNvSpPr txBox="1">
                  <a:spLocks noChangeArrowheads="1"/>
                </p:cNvSpPr>
                <p:nvPr/>
              </p:nvSpPr>
              <p:spPr bwMode="auto">
                <a:xfrm>
                  <a:off x="1163" y="2093"/>
                  <a:ext cx="260" cy="231"/>
                </a:xfrm>
                <a:prstGeom prst="rect">
                  <a:avLst/>
                </a:prstGeom>
                <a:noFill/>
                <a:ln w="12700" cap="sq">
                  <a:noFill/>
                  <a:miter lim="800000"/>
                  <a:headEnd type="none" w="sm" len="sm"/>
                  <a:tailEnd type="none" w="sm" len="sm"/>
                </a:ln>
              </p:spPr>
              <p:txBody>
                <a:bodyPr wrap="none">
                  <a:spAutoFit/>
                </a:bodyPr>
                <a:lstStyle/>
                <a:p>
                  <a:r>
                    <a:rPr lang="en-US" altLang="zh-CN" sz="1800">
                      <a:solidFill>
                        <a:srgbClr val="CC0066"/>
                      </a:solidFill>
                    </a:rPr>
                    <a:t>72</a:t>
                  </a:r>
                </a:p>
              </p:txBody>
            </p:sp>
          </p:grpSp>
          <p:grpSp>
            <p:nvGrpSpPr>
              <p:cNvPr id="38" name="Group 618">
                <a:extLst>
                  <a:ext uri="{FF2B5EF4-FFF2-40B4-BE49-F238E27FC236}">
                    <a16:creationId xmlns:a16="http://schemas.microsoft.com/office/drawing/2014/main" id="{DFAD6574-D78B-9F56-4D1B-B2365EBB221D}"/>
                  </a:ext>
                </a:extLst>
              </p:cNvPr>
              <p:cNvGrpSpPr>
                <a:grpSpLocks/>
              </p:cNvGrpSpPr>
              <p:nvPr/>
            </p:nvGrpSpPr>
            <p:grpSpPr bwMode="auto">
              <a:xfrm>
                <a:off x="1174" y="3089"/>
                <a:ext cx="532" cy="231"/>
                <a:chOff x="1163" y="2093"/>
                <a:chExt cx="532" cy="231"/>
              </a:xfrm>
            </p:grpSpPr>
            <p:grpSp>
              <p:nvGrpSpPr>
                <p:cNvPr id="127" name="Group 619">
                  <a:extLst>
                    <a:ext uri="{FF2B5EF4-FFF2-40B4-BE49-F238E27FC236}">
                      <a16:creationId xmlns:a16="http://schemas.microsoft.com/office/drawing/2014/main" id="{513F38B3-EA16-E071-A73D-F3DB65AFEAA0}"/>
                    </a:ext>
                  </a:extLst>
                </p:cNvPr>
                <p:cNvGrpSpPr>
                  <a:grpSpLocks/>
                </p:cNvGrpSpPr>
                <p:nvPr/>
              </p:nvGrpSpPr>
              <p:grpSpPr bwMode="auto">
                <a:xfrm>
                  <a:off x="1208" y="2127"/>
                  <a:ext cx="487" cy="152"/>
                  <a:chOff x="1872" y="2924"/>
                  <a:chExt cx="487" cy="152"/>
                </a:xfrm>
              </p:grpSpPr>
              <p:sp>
                <p:nvSpPr>
                  <p:cNvPr id="129" name="Line 620">
                    <a:extLst>
                      <a:ext uri="{FF2B5EF4-FFF2-40B4-BE49-F238E27FC236}">
                        <a16:creationId xmlns:a16="http://schemas.microsoft.com/office/drawing/2014/main" id="{BFFAE09F-C280-41B6-26E0-FED1237C73A4}"/>
                      </a:ext>
                    </a:extLst>
                  </p:cNvPr>
                  <p:cNvSpPr>
                    <a:spLocks noChangeShapeType="1"/>
                  </p:cNvSpPr>
                  <p:nvPr/>
                </p:nvSpPr>
                <p:spPr bwMode="auto">
                  <a:xfrm>
                    <a:off x="1872" y="2928"/>
                    <a:ext cx="480" cy="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130" name="Line 621">
                    <a:extLst>
                      <a:ext uri="{FF2B5EF4-FFF2-40B4-BE49-F238E27FC236}">
                        <a16:creationId xmlns:a16="http://schemas.microsoft.com/office/drawing/2014/main" id="{77C7D926-EAB5-1534-D506-51CC925EEB6B}"/>
                      </a:ext>
                    </a:extLst>
                  </p:cNvPr>
                  <p:cNvSpPr>
                    <a:spLocks noChangeShapeType="1"/>
                  </p:cNvSpPr>
                  <p:nvPr/>
                </p:nvSpPr>
                <p:spPr bwMode="auto">
                  <a:xfrm>
                    <a:off x="2359" y="2928"/>
                    <a:ext cx="0" cy="144"/>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131" name="Line 622">
                    <a:extLst>
                      <a:ext uri="{FF2B5EF4-FFF2-40B4-BE49-F238E27FC236}">
                        <a16:creationId xmlns:a16="http://schemas.microsoft.com/office/drawing/2014/main" id="{433C14E2-D1F4-E40C-B4B5-D9E3897623B9}"/>
                      </a:ext>
                    </a:extLst>
                  </p:cNvPr>
                  <p:cNvSpPr>
                    <a:spLocks noChangeShapeType="1"/>
                  </p:cNvSpPr>
                  <p:nvPr/>
                </p:nvSpPr>
                <p:spPr bwMode="auto">
                  <a:xfrm>
                    <a:off x="1872" y="2924"/>
                    <a:ext cx="0" cy="144"/>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132" name="Line 623">
                    <a:extLst>
                      <a:ext uri="{FF2B5EF4-FFF2-40B4-BE49-F238E27FC236}">
                        <a16:creationId xmlns:a16="http://schemas.microsoft.com/office/drawing/2014/main" id="{269522C7-8429-530F-2245-79E11170DE77}"/>
                      </a:ext>
                    </a:extLst>
                  </p:cNvPr>
                  <p:cNvSpPr>
                    <a:spLocks noChangeShapeType="1"/>
                  </p:cNvSpPr>
                  <p:nvPr/>
                </p:nvSpPr>
                <p:spPr bwMode="auto">
                  <a:xfrm>
                    <a:off x="2053" y="2928"/>
                    <a:ext cx="0" cy="144"/>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133" name="Line 624">
                    <a:extLst>
                      <a:ext uri="{FF2B5EF4-FFF2-40B4-BE49-F238E27FC236}">
                        <a16:creationId xmlns:a16="http://schemas.microsoft.com/office/drawing/2014/main" id="{DFA47594-A6BD-3526-04B4-94E6CDA4B152}"/>
                      </a:ext>
                    </a:extLst>
                  </p:cNvPr>
                  <p:cNvSpPr>
                    <a:spLocks noChangeShapeType="1"/>
                  </p:cNvSpPr>
                  <p:nvPr/>
                </p:nvSpPr>
                <p:spPr bwMode="auto">
                  <a:xfrm>
                    <a:off x="1872" y="3076"/>
                    <a:ext cx="480" cy="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134" name="Line 625">
                    <a:extLst>
                      <a:ext uri="{FF2B5EF4-FFF2-40B4-BE49-F238E27FC236}">
                        <a16:creationId xmlns:a16="http://schemas.microsoft.com/office/drawing/2014/main" id="{60919BF9-DD7A-6F82-3BBF-EE30CEDE7EC5}"/>
                      </a:ext>
                    </a:extLst>
                  </p:cNvPr>
                  <p:cNvSpPr>
                    <a:spLocks noChangeShapeType="1"/>
                  </p:cNvSpPr>
                  <p:nvPr/>
                </p:nvSpPr>
                <p:spPr bwMode="auto">
                  <a:xfrm>
                    <a:off x="2230" y="2928"/>
                    <a:ext cx="0" cy="144"/>
                  </a:xfrm>
                  <a:prstGeom prst="line">
                    <a:avLst/>
                  </a:prstGeom>
                  <a:noFill/>
                  <a:ln w="22225" cap="sq">
                    <a:solidFill>
                      <a:srgbClr val="000080"/>
                    </a:solidFill>
                    <a:round/>
                    <a:headEnd type="none" w="sm" len="sm"/>
                    <a:tailEnd type="none" w="sm" len="sm"/>
                  </a:ln>
                </p:spPr>
                <p:txBody>
                  <a:bodyPr/>
                  <a:lstStyle/>
                  <a:p>
                    <a:endParaRPr lang="zh-CN" altLang="en-US"/>
                  </a:p>
                </p:txBody>
              </p:sp>
            </p:grpSp>
            <p:sp>
              <p:nvSpPr>
                <p:cNvPr id="128" name="Text Box 626">
                  <a:extLst>
                    <a:ext uri="{FF2B5EF4-FFF2-40B4-BE49-F238E27FC236}">
                      <a16:creationId xmlns:a16="http://schemas.microsoft.com/office/drawing/2014/main" id="{C03C38F7-DAA7-B1E1-6AF8-88D73C74F5DC}"/>
                    </a:ext>
                  </a:extLst>
                </p:cNvPr>
                <p:cNvSpPr txBox="1">
                  <a:spLocks noChangeArrowheads="1"/>
                </p:cNvSpPr>
                <p:nvPr/>
              </p:nvSpPr>
              <p:spPr bwMode="auto">
                <a:xfrm>
                  <a:off x="1163" y="2093"/>
                  <a:ext cx="260" cy="231"/>
                </a:xfrm>
                <a:prstGeom prst="rect">
                  <a:avLst/>
                </a:prstGeom>
                <a:noFill/>
                <a:ln w="12700" cap="sq">
                  <a:noFill/>
                  <a:miter lim="800000"/>
                  <a:headEnd type="none" w="sm" len="sm"/>
                  <a:tailEnd type="none" w="sm" len="sm"/>
                </a:ln>
              </p:spPr>
              <p:txBody>
                <a:bodyPr wrap="none">
                  <a:spAutoFit/>
                </a:bodyPr>
                <a:lstStyle/>
                <a:p>
                  <a:r>
                    <a:rPr lang="en-US" altLang="zh-CN" sz="1800">
                      <a:solidFill>
                        <a:srgbClr val="CC0066"/>
                      </a:solidFill>
                    </a:rPr>
                    <a:t>75</a:t>
                  </a:r>
                </a:p>
              </p:txBody>
            </p:sp>
          </p:grpSp>
          <p:sp>
            <p:nvSpPr>
              <p:cNvPr id="39" name="Text Box 627">
                <a:extLst>
                  <a:ext uri="{FF2B5EF4-FFF2-40B4-BE49-F238E27FC236}">
                    <a16:creationId xmlns:a16="http://schemas.microsoft.com/office/drawing/2014/main" id="{2B97E24E-8AC6-8523-EB45-C03BC01AAC41}"/>
                  </a:ext>
                </a:extLst>
              </p:cNvPr>
              <p:cNvSpPr txBox="1">
                <a:spLocks noChangeArrowheads="1"/>
              </p:cNvSpPr>
              <p:nvPr/>
            </p:nvSpPr>
            <p:spPr bwMode="auto">
              <a:xfrm>
                <a:off x="502" y="2094"/>
                <a:ext cx="188" cy="2048"/>
              </a:xfrm>
              <a:prstGeom prst="rect">
                <a:avLst/>
              </a:prstGeom>
              <a:noFill/>
              <a:ln w="12700" cap="sq">
                <a:noFill/>
                <a:miter lim="800000"/>
                <a:headEnd type="none" w="sm" len="sm"/>
                <a:tailEnd type="none" w="sm" len="sm"/>
              </a:ln>
            </p:spPr>
            <p:txBody>
              <a:bodyPr wrap="none">
                <a:spAutoFit/>
              </a:bodyPr>
              <a:lstStyle/>
              <a:p>
                <a:pPr>
                  <a:lnSpc>
                    <a:spcPct val="115000"/>
                  </a:lnSpc>
                </a:pPr>
                <a:r>
                  <a:rPr lang="en-US" altLang="zh-CN" sz="1800">
                    <a:solidFill>
                      <a:srgbClr val="002D88"/>
                    </a:solidFill>
                  </a:rPr>
                  <a:t>0</a:t>
                </a:r>
              </a:p>
              <a:p>
                <a:pPr>
                  <a:lnSpc>
                    <a:spcPct val="115000"/>
                  </a:lnSpc>
                </a:pPr>
                <a:r>
                  <a:rPr lang="en-US" altLang="zh-CN" sz="1800">
                    <a:solidFill>
                      <a:srgbClr val="002D88"/>
                    </a:solidFill>
                  </a:rPr>
                  <a:t>1</a:t>
                </a:r>
              </a:p>
              <a:p>
                <a:pPr>
                  <a:lnSpc>
                    <a:spcPct val="115000"/>
                  </a:lnSpc>
                </a:pPr>
                <a:r>
                  <a:rPr lang="en-US" altLang="zh-CN" sz="1800">
                    <a:solidFill>
                      <a:srgbClr val="002D88"/>
                    </a:solidFill>
                  </a:rPr>
                  <a:t>2</a:t>
                </a:r>
              </a:p>
              <a:p>
                <a:pPr>
                  <a:lnSpc>
                    <a:spcPct val="115000"/>
                  </a:lnSpc>
                </a:pPr>
                <a:r>
                  <a:rPr lang="en-US" altLang="zh-CN" sz="1800">
                    <a:solidFill>
                      <a:srgbClr val="002D88"/>
                    </a:solidFill>
                  </a:rPr>
                  <a:t>3</a:t>
                </a:r>
              </a:p>
              <a:p>
                <a:pPr>
                  <a:lnSpc>
                    <a:spcPct val="115000"/>
                  </a:lnSpc>
                </a:pPr>
                <a:r>
                  <a:rPr lang="en-US" altLang="zh-CN" sz="1800">
                    <a:solidFill>
                      <a:srgbClr val="002D88"/>
                    </a:solidFill>
                  </a:rPr>
                  <a:t>4</a:t>
                </a:r>
              </a:p>
              <a:p>
                <a:pPr>
                  <a:lnSpc>
                    <a:spcPct val="115000"/>
                  </a:lnSpc>
                </a:pPr>
                <a:r>
                  <a:rPr lang="en-US" altLang="zh-CN" sz="1800">
                    <a:solidFill>
                      <a:srgbClr val="002D88"/>
                    </a:solidFill>
                  </a:rPr>
                  <a:t>5</a:t>
                </a:r>
              </a:p>
              <a:p>
                <a:pPr>
                  <a:lnSpc>
                    <a:spcPct val="115000"/>
                  </a:lnSpc>
                </a:pPr>
                <a:r>
                  <a:rPr lang="en-US" altLang="zh-CN" sz="1800">
                    <a:solidFill>
                      <a:srgbClr val="002D88"/>
                    </a:solidFill>
                  </a:rPr>
                  <a:t>6</a:t>
                </a:r>
              </a:p>
              <a:p>
                <a:pPr>
                  <a:lnSpc>
                    <a:spcPct val="115000"/>
                  </a:lnSpc>
                </a:pPr>
                <a:r>
                  <a:rPr lang="en-US" altLang="zh-CN" sz="1800">
                    <a:solidFill>
                      <a:srgbClr val="002D88"/>
                    </a:solidFill>
                  </a:rPr>
                  <a:t>7</a:t>
                </a:r>
              </a:p>
              <a:p>
                <a:pPr>
                  <a:lnSpc>
                    <a:spcPct val="115000"/>
                  </a:lnSpc>
                </a:pPr>
                <a:r>
                  <a:rPr lang="en-US" altLang="zh-CN" sz="1800">
                    <a:solidFill>
                      <a:srgbClr val="002D88"/>
                    </a:solidFill>
                  </a:rPr>
                  <a:t>8</a:t>
                </a:r>
              </a:p>
              <a:p>
                <a:pPr>
                  <a:lnSpc>
                    <a:spcPct val="115000"/>
                  </a:lnSpc>
                </a:pPr>
                <a:r>
                  <a:rPr lang="en-US" altLang="zh-CN" sz="1800">
                    <a:solidFill>
                      <a:srgbClr val="002D88"/>
                    </a:solidFill>
                  </a:rPr>
                  <a:t>9</a:t>
                </a:r>
              </a:p>
            </p:txBody>
          </p:sp>
          <p:grpSp>
            <p:nvGrpSpPr>
              <p:cNvPr id="40" name="Group 628">
                <a:extLst>
                  <a:ext uri="{FF2B5EF4-FFF2-40B4-BE49-F238E27FC236}">
                    <a16:creationId xmlns:a16="http://schemas.microsoft.com/office/drawing/2014/main" id="{294215CE-2E14-464F-D442-425AA44A4496}"/>
                  </a:ext>
                </a:extLst>
              </p:cNvPr>
              <p:cNvGrpSpPr>
                <a:grpSpLocks/>
              </p:cNvGrpSpPr>
              <p:nvPr/>
            </p:nvGrpSpPr>
            <p:grpSpPr bwMode="auto">
              <a:xfrm>
                <a:off x="1174" y="3295"/>
                <a:ext cx="532" cy="231"/>
                <a:chOff x="1163" y="2093"/>
                <a:chExt cx="532" cy="231"/>
              </a:xfrm>
            </p:grpSpPr>
            <p:grpSp>
              <p:nvGrpSpPr>
                <p:cNvPr id="119" name="Group 629">
                  <a:extLst>
                    <a:ext uri="{FF2B5EF4-FFF2-40B4-BE49-F238E27FC236}">
                      <a16:creationId xmlns:a16="http://schemas.microsoft.com/office/drawing/2014/main" id="{3A44D75A-FE2E-195C-DC6E-82D903F59F05}"/>
                    </a:ext>
                  </a:extLst>
                </p:cNvPr>
                <p:cNvGrpSpPr>
                  <a:grpSpLocks/>
                </p:cNvGrpSpPr>
                <p:nvPr/>
              </p:nvGrpSpPr>
              <p:grpSpPr bwMode="auto">
                <a:xfrm>
                  <a:off x="1208" y="2127"/>
                  <a:ext cx="487" cy="152"/>
                  <a:chOff x="1872" y="2924"/>
                  <a:chExt cx="487" cy="152"/>
                </a:xfrm>
              </p:grpSpPr>
              <p:sp>
                <p:nvSpPr>
                  <p:cNvPr id="121" name="Line 630">
                    <a:extLst>
                      <a:ext uri="{FF2B5EF4-FFF2-40B4-BE49-F238E27FC236}">
                        <a16:creationId xmlns:a16="http://schemas.microsoft.com/office/drawing/2014/main" id="{414527DC-6252-EE90-468E-375E2C1C8C38}"/>
                      </a:ext>
                    </a:extLst>
                  </p:cNvPr>
                  <p:cNvSpPr>
                    <a:spLocks noChangeShapeType="1"/>
                  </p:cNvSpPr>
                  <p:nvPr/>
                </p:nvSpPr>
                <p:spPr bwMode="auto">
                  <a:xfrm>
                    <a:off x="1872" y="2928"/>
                    <a:ext cx="480" cy="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122" name="Line 631">
                    <a:extLst>
                      <a:ext uri="{FF2B5EF4-FFF2-40B4-BE49-F238E27FC236}">
                        <a16:creationId xmlns:a16="http://schemas.microsoft.com/office/drawing/2014/main" id="{C27F16DD-364C-8EF8-9E02-91E7D39EC0C8}"/>
                      </a:ext>
                    </a:extLst>
                  </p:cNvPr>
                  <p:cNvSpPr>
                    <a:spLocks noChangeShapeType="1"/>
                  </p:cNvSpPr>
                  <p:nvPr/>
                </p:nvSpPr>
                <p:spPr bwMode="auto">
                  <a:xfrm>
                    <a:off x="2359" y="2928"/>
                    <a:ext cx="0" cy="144"/>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123" name="Line 632">
                    <a:extLst>
                      <a:ext uri="{FF2B5EF4-FFF2-40B4-BE49-F238E27FC236}">
                        <a16:creationId xmlns:a16="http://schemas.microsoft.com/office/drawing/2014/main" id="{B1059034-9A86-C2B1-7FBE-ED9D34005BC0}"/>
                      </a:ext>
                    </a:extLst>
                  </p:cNvPr>
                  <p:cNvSpPr>
                    <a:spLocks noChangeShapeType="1"/>
                  </p:cNvSpPr>
                  <p:nvPr/>
                </p:nvSpPr>
                <p:spPr bwMode="auto">
                  <a:xfrm>
                    <a:off x="1872" y="2924"/>
                    <a:ext cx="0" cy="144"/>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124" name="Line 633">
                    <a:extLst>
                      <a:ext uri="{FF2B5EF4-FFF2-40B4-BE49-F238E27FC236}">
                        <a16:creationId xmlns:a16="http://schemas.microsoft.com/office/drawing/2014/main" id="{79EBD9DF-1472-0114-E270-01E5BA2F902A}"/>
                      </a:ext>
                    </a:extLst>
                  </p:cNvPr>
                  <p:cNvSpPr>
                    <a:spLocks noChangeShapeType="1"/>
                  </p:cNvSpPr>
                  <p:nvPr/>
                </p:nvSpPr>
                <p:spPr bwMode="auto">
                  <a:xfrm>
                    <a:off x="2053" y="2928"/>
                    <a:ext cx="0" cy="144"/>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125" name="Line 634">
                    <a:extLst>
                      <a:ext uri="{FF2B5EF4-FFF2-40B4-BE49-F238E27FC236}">
                        <a16:creationId xmlns:a16="http://schemas.microsoft.com/office/drawing/2014/main" id="{B33F5092-5C45-7256-E6E3-495C264B8084}"/>
                      </a:ext>
                    </a:extLst>
                  </p:cNvPr>
                  <p:cNvSpPr>
                    <a:spLocks noChangeShapeType="1"/>
                  </p:cNvSpPr>
                  <p:nvPr/>
                </p:nvSpPr>
                <p:spPr bwMode="auto">
                  <a:xfrm>
                    <a:off x="1872" y="3076"/>
                    <a:ext cx="480" cy="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126" name="Line 635">
                    <a:extLst>
                      <a:ext uri="{FF2B5EF4-FFF2-40B4-BE49-F238E27FC236}">
                        <a16:creationId xmlns:a16="http://schemas.microsoft.com/office/drawing/2014/main" id="{843351DC-5CC8-A32C-8391-8FA99CCFEFD7}"/>
                      </a:ext>
                    </a:extLst>
                  </p:cNvPr>
                  <p:cNvSpPr>
                    <a:spLocks noChangeShapeType="1"/>
                  </p:cNvSpPr>
                  <p:nvPr/>
                </p:nvSpPr>
                <p:spPr bwMode="auto">
                  <a:xfrm>
                    <a:off x="2230" y="2928"/>
                    <a:ext cx="0" cy="144"/>
                  </a:xfrm>
                  <a:prstGeom prst="line">
                    <a:avLst/>
                  </a:prstGeom>
                  <a:noFill/>
                  <a:ln w="22225" cap="sq">
                    <a:solidFill>
                      <a:srgbClr val="000080"/>
                    </a:solidFill>
                    <a:round/>
                    <a:headEnd type="none" w="sm" len="sm"/>
                    <a:tailEnd type="none" w="sm" len="sm"/>
                  </a:ln>
                </p:spPr>
                <p:txBody>
                  <a:bodyPr/>
                  <a:lstStyle/>
                  <a:p>
                    <a:endParaRPr lang="zh-CN" altLang="en-US"/>
                  </a:p>
                </p:txBody>
              </p:sp>
            </p:grpSp>
            <p:sp>
              <p:nvSpPr>
                <p:cNvPr id="120" name="Text Box 636">
                  <a:extLst>
                    <a:ext uri="{FF2B5EF4-FFF2-40B4-BE49-F238E27FC236}">
                      <a16:creationId xmlns:a16="http://schemas.microsoft.com/office/drawing/2014/main" id="{7FB5B19A-4C95-C49C-6B39-391E6365A3C3}"/>
                    </a:ext>
                  </a:extLst>
                </p:cNvPr>
                <p:cNvSpPr txBox="1">
                  <a:spLocks noChangeArrowheads="1"/>
                </p:cNvSpPr>
                <p:nvPr/>
              </p:nvSpPr>
              <p:spPr bwMode="auto">
                <a:xfrm>
                  <a:off x="1163" y="2093"/>
                  <a:ext cx="260" cy="231"/>
                </a:xfrm>
                <a:prstGeom prst="rect">
                  <a:avLst/>
                </a:prstGeom>
                <a:noFill/>
                <a:ln w="12700" cap="sq">
                  <a:noFill/>
                  <a:miter lim="800000"/>
                  <a:headEnd type="none" w="sm" len="sm"/>
                  <a:tailEnd type="none" w="sm" len="sm"/>
                </a:ln>
              </p:spPr>
              <p:txBody>
                <a:bodyPr wrap="none">
                  <a:spAutoFit/>
                </a:bodyPr>
                <a:lstStyle/>
                <a:p>
                  <a:r>
                    <a:rPr lang="en-US" altLang="zh-CN" sz="1800">
                      <a:solidFill>
                        <a:srgbClr val="CC0066"/>
                      </a:solidFill>
                    </a:rPr>
                    <a:t>66</a:t>
                  </a:r>
                </a:p>
              </p:txBody>
            </p:sp>
          </p:grpSp>
          <p:grpSp>
            <p:nvGrpSpPr>
              <p:cNvPr id="41" name="Group 637">
                <a:extLst>
                  <a:ext uri="{FF2B5EF4-FFF2-40B4-BE49-F238E27FC236}">
                    <a16:creationId xmlns:a16="http://schemas.microsoft.com/office/drawing/2014/main" id="{23362F24-54BD-5E11-5875-CA815451586C}"/>
                  </a:ext>
                </a:extLst>
              </p:cNvPr>
              <p:cNvGrpSpPr>
                <a:grpSpLocks/>
              </p:cNvGrpSpPr>
              <p:nvPr/>
            </p:nvGrpSpPr>
            <p:grpSpPr bwMode="auto">
              <a:xfrm>
                <a:off x="1927" y="3297"/>
                <a:ext cx="532" cy="231"/>
                <a:chOff x="1163" y="2093"/>
                <a:chExt cx="532" cy="231"/>
              </a:xfrm>
            </p:grpSpPr>
            <p:grpSp>
              <p:nvGrpSpPr>
                <p:cNvPr id="111" name="Group 638">
                  <a:extLst>
                    <a:ext uri="{FF2B5EF4-FFF2-40B4-BE49-F238E27FC236}">
                      <a16:creationId xmlns:a16="http://schemas.microsoft.com/office/drawing/2014/main" id="{35539AE0-24AD-16FC-574C-F6B8EC4AE715}"/>
                    </a:ext>
                  </a:extLst>
                </p:cNvPr>
                <p:cNvGrpSpPr>
                  <a:grpSpLocks/>
                </p:cNvGrpSpPr>
                <p:nvPr/>
              </p:nvGrpSpPr>
              <p:grpSpPr bwMode="auto">
                <a:xfrm>
                  <a:off x="1208" y="2127"/>
                  <a:ext cx="487" cy="152"/>
                  <a:chOff x="1872" y="2924"/>
                  <a:chExt cx="487" cy="152"/>
                </a:xfrm>
              </p:grpSpPr>
              <p:sp>
                <p:nvSpPr>
                  <p:cNvPr id="113" name="Line 639">
                    <a:extLst>
                      <a:ext uri="{FF2B5EF4-FFF2-40B4-BE49-F238E27FC236}">
                        <a16:creationId xmlns:a16="http://schemas.microsoft.com/office/drawing/2014/main" id="{01B061C9-F845-A8A7-AEBC-D97C1D1E2AB4}"/>
                      </a:ext>
                    </a:extLst>
                  </p:cNvPr>
                  <p:cNvSpPr>
                    <a:spLocks noChangeShapeType="1"/>
                  </p:cNvSpPr>
                  <p:nvPr/>
                </p:nvSpPr>
                <p:spPr bwMode="auto">
                  <a:xfrm>
                    <a:off x="1872" y="2928"/>
                    <a:ext cx="480" cy="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114" name="Line 640">
                    <a:extLst>
                      <a:ext uri="{FF2B5EF4-FFF2-40B4-BE49-F238E27FC236}">
                        <a16:creationId xmlns:a16="http://schemas.microsoft.com/office/drawing/2014/main" id="{6DB3EB4E-58A3-E612-1A76-AF3238001B45}"/>
                      </a:ext>
                    </a:extLst>
                  </p:cNvPr>
                  <p:cNvSpPr>
                    <a:spLocks noChangeShapeType="1"/>
                  </p:cNvSpPr>
                  <p:nvPr/>
                </p:nvSpPr>
                <p:spPr bwMode="auto">
                  <a:xfrm>
                    <a:off x="2359" y="2928"/>
                    <a:ext cx="0" cy="144"/>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115" name="Line 641">
                    <a:extLst>
                      <a:ext uri="{FF2B5EF4-FFF2-40B4-BE49-F238E27FC236}">
                        <a16:creationId xmlns:a16="http://schemas.microsoft.com/office/drawing/2014/main" id="{B6C47E37-60C6-A650-277E-0EC8F4B4CDC1}"/>
                      </a:ext>
                    </a:extLst>
                  </p:cNvPr>
                  <p:cNvSpPr>
                    <a:spLocks noChangeShapeType="1"/>
                  </p:cNvSpPr>
                  <p:nvPr/>
                </p:nvSpPr>
                <p:spPr bwMode="auto">
                  <a:xfrm>
                    <a:off x="1872" y="2924"/>
                    <a:ext cx="0" cy="144"/>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116" name="Line 642">
                    <a:extLst>
                      <a:ext uri="{FF2B5EF4-FFF2-40B4-BE49-F238E27FC236}">
                        <a16:creationId xmlns:a16="http://schemas.microsoft.com/office/drawing/2014/main" id="{FE023CED-09A1-D155-8CE6-7B2858063A65}"/>
                      </a:ext>
                    </a:extLst>
                  </p:cNvPr>
                  <p:cNvSpPr>
                    <a:spLocks noChangeShapeType="1"/>
                  </p:cNvSpPr>
                  <p:nvPr/>
                </p:nvSpPr>
                <p:spPr bwMode="auto">
                  <a:xfrm>
                    <a:off x="2053" y="2928"/>
                    <a:ext cx="0" cy="144"/>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117" name="Line 643">
                    <a:extLst>
                      <a:ext uri="{FF2B5EF4-FFF2-40B4-BE49-F238E27FC236}">
                        <a16:creationId xmlns:a16="http://schemas.microsoft.com/office/drawing/2014/main" id="{7897B3D3-2C48-B825-8360-89F25F453587}"/>
                      </a:ext>
                    </a:extLst>
                  </p:cNvPr>
                  <p:cNvSpPr>
                    <a:spLocks noChangeShapeType="1"/>
                  </p:cNvSpPr>
                  <p:nvPr/>
                </p:nvSpPr>
                <p:spPr bwMode="auto">
                  <a:xfrm>
                    <a:off x="1872" y="3076"/>
                    <a:ext cx="480" cy="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118" name="Line 644">
                    <a:extLst>
                      <a:ext uri="{FF2B5EF4-FFF2-40B4-BE49-F238E27FC236}">
                        <a16:creationId xmlns:a16="http://schemas.microsoft.com/office/drawing/2014/main" id="{34A29B9C-4D86-7721-C3C0-47A04414917A}"/>
                      </a:ext>
                    </a:extLst>
                  </p:cNvPr>
                  <p:cNvSpPr>
                    <a:spLocks noChangeShapeType="1"/>
                  </p:cNvSpPr>
                  <p:nvPr/>
                </p:nvSpPr>
                <p:spPr bwMode="auto">
                  <a:xfrm>
                    <a:off x="2230" y="2928"/>
                    <a:ext cx="0" cy="144"/>
                  </a:xfrm>
                  <a:prstGeom prst="line">
                    <a:avLst/>
                  </a:prstGeom>
                  <a:noFill/>
                  <a:ln w="22225" cap="sq">
                    <a:solidFill>
                      <a:srgbClr val="000080"/>
                    </a:solidFill>
                    <a:round/>
                    <a:headEnd type="none" w="sm" len="sm"/>
                    <a:tailEnd type="none" w="sm" len="sm"/>
                  </a:ln>
                </p:spPr>
                <p:txBody>
                  <a:bodyPr/>
                  <a:lstStyle/>
                  <a:p>
                    <a:endParaRPr lang="zh-CN" altLang="en-US"/>
                  </a:p>
                </p:txBody>
              </p:sp>
            </p:grpSp>
            <p:sp>
              <p:nvSpPr>
                <p:cNvPr id="112" name="Text Box 645">
                  <a:extLst>
                    <a:ext uri="{FF2B5EF4-FFF2-40B4-BE49-F238E27FC236}">
                      <a16:creationId xmlns:a16="http://schemas.microsoft.com/office/drawing/2014/main" id="{8D70F785-A890-C7FB-DF36-60F52987FE47}"/>
                    </a:ext>
                  </a:extLst>
                </p:cNvPr>
                <p:cNvSpPr txBox="1">
                  <a:spLocks noChangeArrowheads="1"/>
                </p:cNvSpPr>
                <p:nvPr/>
              </p:nvSpPr>
              <p:spPr bwMode="auto">
                <a:xfrm>
                  <a:off x="1163" y="2093"/>
                  <a:ext cx="260" cy="231"/>
                </a:xfrm>
                <a:prstGeom prst="rect">
                  <a:avLst/>
                </a:prstGeom>
                <a:noFill/>
                <a:ln w="12700" cap="sq">
                  <a:noFill/>
                  <a:miter lim="800000"/>
                  <a:headEnd type="none" w="sm" len="sm"/>
                  <a:tailEnd type="none" w="sm" len="sm"/>
                </a:ln>
              </p:spPr>
              <p:txBody>
                <a:bodyPr wrap="none">
                  <a:spAutoFit/>
                </a:bodyPr>
                <a:lstStyle/>
                <a:p>
                  <a:r>
                    <a:rPr lang="en-US" altLang="zh-CN" sz="1800">
                      <a:solidFill>
                        <a:srgbClr val="CC0066"/>
                      </a:solidFill>
                    </a:rPr>
                    <a:t>16</a:t>
                  </a:r>
                </a:p>
              </p:txBody>
            </p:sp>
          </p:grpSp>
          <p:grpSp>
            <p:nvGrpSpPr>
              <p:cNvPr id="42" name="Group 646">
                <a:extLst>
                  <a:ext uri="{FF2B5EF4-FFF2-40B4-BE49-F238E27FC236}">
                    <a16:creationId xmlns:a16="http://schemas.microsoft.com/office/drawing/2014/main" id="{76BC21ED-6FC8-AA79-61EA-95B80F7DCD41}"/>
                  </a:ext>
                </a:extLst>
              </p:cNvPr>
              <p:cNvGrpSpPr>
                <a:grpSpLocks/>
              </p:cNvGrpSpPr>
              <p:nvPr/>
            </p:nvGrpSpPr>
            <p:grpSpPr bwMode="auto">
              <a:xfrm>
                <a:off x="1163" y="3505"/>
                <a:ext cx="532" cy="231"/>
                <a:chOff x="1163" y="2093"/>
                <a:chExt cx="532" cy="231"/>
              </a:xfrm>
            </p:grpSpPr>
            <p:grpSp>
              <p:nvGrpSpPr>
                <p:cNvPr id="103" name="Group 647">
                  <a:extLst>
                    <a:ext uri="{FF2B5EF4-FFF2-40B4-BE49-F238E27FC236}">
                      <a16:creationId xmlns:a16="http://schemas.microsoft.com/office/drawing/2014/main" id="{0F671363-8331-A00D-65D2-C99FE61050FA}"/>
                    </a:ext>
                  </a:extLst>
                </p:cNvPr>
                <p:cNvGrpSpPr>
                  <a:grpSpLocks/>
                </p:cNvGrpSpPr>
                <p:nvPr/>
              </p:nvGrpSpPr>
              <p:grpSpPr bwMode="auto">
                <a:xfrm>
                  <a:off x="1208" y="2127"/>
                  <a:ext cx="487" cy="152"/>
                  <a:chOff x="1872" y="2924"/>
                  <a:chExt cx="487" cy="152"/>
                </a:xfrm>
              </p:grpSpPr>
              <p:sp>
                <p:nvSpPr>
                  <p:cNvPr id="105" name="Line 648">
                    <a:extLst>
                      <a:ext uri="{FF2B5EF4-FFF2-40B4-BE49-F238E27FC236}">
                        <a16:creationId xmlns:a16="http://schemas.microsoft.com/office/drawing/2014/main" id="{9B63E5DF-8A0F-5576-C6A7-28DA2E1B2170}"/>
                      </a:ext>
                    </a:extLst>
                  </p:cNvPr>
                  <p:cNvSpPr>
                    <a:spLocks noChangeShapeType="1"/>
                  </p:cNvSpPr>
                  <p:nvPr/>
                </p:nvSpPr>
                <p:spPr bwMode="auto">
                  <a:xfrm>
                    <a:off x="1872" y="2928"/>
                    <a:ext cx="480" cy="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106" name="Line 649">
                    <a:extLst>
                      <a:ext uri="{FF2B5EF4-FFF2-40B4-BE49-F238E27FC236}">
                        <a16:creationId xmlns:a16="http://schemas.microsoft.com/office/drawing/2014/main" id="{B1515321-2260-9CBA-4E9E-C2BDA11FFB1E}"/>
                      </a:ext>
                    </a:extLst>
                  </p:cNvPr>
                  <p:cNvSpPr>
                    <a:spLocks noChangeShapeType="1"/>
                  </p:cNvSpPr>
                  <p:nvPr/>
                </p:nvSpPr>
                <p:spPr bwMode="auto">
                  <a:xfrm>
                    <a:off x="2359" y="2928"/>
                    <a:ext cx="0" cy="144"/>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107" name="Line 650">
                    <a:extLst>
                      <a:ext uri="{FF2B5EF4-FFF2-40B4-BE49-F238E27FC236}">
                        <a16:creationId xmlns:a16="http://schemas.microsoft.com/office/drawing/2014/main" id="{3985E836-F6F5-7F3E-82A0-2671F07DC7BF}"/>
                      </a:ext>
                    </a:extLst>
                  </p:cNvPr>
                  <p:cNvSpPr>
                    <a:spLocks noChangeShapeType="1"/>
                  </p:cNvSpPr>
                  <p:nvPr/>
                </p:nvSpPr>
                <p:spPr bwMode="auto">
                  <a:xfrm>
                    <a:off x="1872" y="2924"/>
                    <a:ext cx="0" cy="144"/>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108" name="Line 651">
                    <a:extLst>
                      <a:ext uri="{FF2B5EF4-FFF2-40B4-BE49-F238E27FC236}">
                        <a16:creationId xmlns:a16="http://schemas.microsoft.com/office/drawing/2014/main" id="{F59D8A69-AD23-4A12-22DE-C25F3FDEF9F7}"/>
                      </a:ext>
                    </a:extLst>
                  </p:cNvPr>
                  <p:cNvSpPr>
                    <a:spLocks noChangeShapeType="1"/>
                  </p:cNvSpPr>
                  <p:nvPr/>
                </p:nvSpPr>
                <p:spPr bwMode="auto">
                  <a:xfrm>
                    <a:off x="2053" y="2928"/>
                    <a:ext cx="0" cy="144"/>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109" name="Line 652">
                    <a:extLst>
                      <a:ext uri="{FF2B5EF4-FFF2-40B4-BE49-F238E27FC236}">
                        <a16:creationId xmlns:a16="http://schemas.microsoft.com/office/drawing/2014/main" id="{F14BD338-A8DC-0997-AB8D-5942AA48E0BD}"/>
                      </a:ext>
                    </a:extLst>
                  </p:cNvPr>
                  <p:cNvSpPr>
                    <a:spLocks noChangeShapeType="1"/>
                  </p:cNvSpPr>
                  <p:nvPr/>
                </p:nvSpPr>
                <p:spPr bwMode="auto">
                  <a:xfrm>
                    <a:off x="1872" y="3076"/>
                    <a:ext cx="480" cy="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110" name="Line 653">
                    <a:extLst>
                      <a:ext uri="{FF2B5EF4-FFF2-40B4-BE49-F238E27FC236}">
                        <a16:creationId xmlns:a16="http://schemas.microsoft.com/office/drawing/2014/main" id="{AA9950A0-772F-064A-158A-2FD5AAF3FB75}"/>
                      </a:ext>
                    </a:extLst>
                  </p:cNvPr>
                  <p:cNvSpPr>
                    <a:spLocks noChangeShapeType="1"/>
                  </p:cNvSpPr>
                  <p:nvPr/>
                </p:nvSpPr>
                <p:spPr bwMode="auto">
                  <a:xfrm>
                    <a:off x="2230" y="2928"/>
                    <a:ext cx="0" cy="144"/>
                  </a:xfrm>
                  <a:prstGeom prst="line">
                    <a:avLst/>
                  </a:prstGeom>
                  <a:noFill/>
                  <a:ln w="22225" cap="sq">
                    <a:solidFill>
                      <a:srgbClr val="000080"/>
                    </a:solidFill>
                    <a:round/>
                    <a:headEnd type="none" w="sm" len="sm"/>
                    <a:tailEnd type="none" w="sm" len="sm"/>
                  </a:ln>
                </p:spPr>
                <p:txBody>
                  <a:bodyPr/>
                  <a:lstStyle/>
                  <a:p>
                    <a:endParaRPr lang="zh-CN" altLang="en-US"/>
                  </a:p>
                </p:txBody>
              </p:sp>
            </p:grpSp>
            <p:sp>
              <p:nvSpPr>
                <p:cNvPr id="104" name="Text Box 654">
                  <a:extLst>
                    <a:ext uri="{FF2B5EF4-FFF2-40B4-BE49-F238E27FC236}">
                      <a16:creationId xmlns:a16="http://schemas.microsoft.com/office/drawing/2014/main" id="{82FBCCED-FF0D-E840-D84E-CED8FF19F5CA}"/>
                    </a:ext>
                  </a:extLst>
                </p:cNvPr>
                <p:cNvSpPr txBox="1">
                  <a:spLocks noChangeArrowheads="1"/>
                </p:cNvSpPr>
                <p:nvPr/>
              </p:nvSpPr>
              <p:spPr bwMode="auto">
                <a:xfrm>
                  <a:off x="1163" y="2093"/>
                  <a:ext cx="260" cy="231"/>
                </a:xfrm>
                <a:prstGeom prst="rect">
                  <a:avLst/>
                </a:prstGeom>
                <a:noFill/>
                <a:ln w="12700" cap="sq">
                  <a:noFill/>
                  <a:miter lim="800000"/>
                  <a:headEnd type="none" w="sm" len="sm"/>
                  <a:tailEnd type="none" w="sm" len="sm"/>
                </a:ln>
              </p:spPr>
              <p:txBody>
                <a:bodyPr wrap="none">
                  <a:spAutoFit/>
                </a:bodyPr>
                <a:lstStyle/>
                <a:p>
                  <a:r>
                    <a:rPr lang="en-US" altLang="zh-CN" sz="1800">
                      <a:solidFill>
                        <a:srgbClr val="CC0066"/>
                      </a:solidFill>
                    </a:rPr>
                    <a:t>87</a:t>
                  </a:r>
                </a:p>
              </p:txBody>
            </p:sp>
          </p:grpSp>
          <p:grpSp>
            <p:nvGrpSpPr>
              <p:cNvPr id="43" name="Group 655">
                <a:extLst>
                  <a:ext uri="{FF2B5EF4-FFF2-40B4-BE49-F238E27FC236}">
                    <a16:creationId xmlns:a16="http://schemas.microsoft.com/office/drawing/2014/main" id="{4DC0A796-D742-2EA2-FF13-EE802BEFAFAB}"/>
                  </a:ext>
                </a:extLst>
              </p:cNvPr>
              <p:cNvGrpSpPr>
                <a:grpSpLocks/>
              </p:cNvGrpSpPr>
              <p:nvPr/>
            </p:nvGrpSpPr>
            <p:grpSpPr bwMode="auto">
              <a:xfrm>
                <a:off x="1927" y="3501"/>
                <a:ext cx="532" cy="231"/>
                <a:chOff x="1163" y="2093"/>
                <a:chExt cx="532" cy="231"/>
              </a:xfrm>
            </p:grpSpPr>
            <p:grpSp>
              <p:nvGrpSpPr>
                <p:cNvPr id="95" name="Group 656">
                  <a:extLst>
                    <a:ext uri="{FF2B5EF4-FFF2-40B4-BE49-F238E27FC236}">
                      <a16:creationId xmlns:a16="http://schemas.microsoft.com/office/drawing/2014/main" id="{33CDAABB-F59D-D649-8BAF-1D427323773C}"/>
                    </a:ext>
                  </a:extLst>
                </p:cNvPr>
                <p:cNvGrpSpPr>
                  <a:grpSpLocks/>
                </p:cNvGrpSpPr>
                <p:nvPr/>
              </p:nvGrpSpPr>
              <p:grpSpPr bwMode="auto">
                <a:xfrm>
                  <a:off x="1208" y="2127"/>
                  <a:ext cx="487" cy="152"/>
                  <a:chOff x="1872" y="2924"/>
                  <a:chExt cx="487" cy="152"/>
                </a:xfrm>
              </p:grpSpPr>
              <p:sp>
                <p:nvSpPr>
                  <p:cNvPr id="97" name="Line 657">
                    <a:extLst>
                      <a:ext uri="{FF2B5EF4-FFF2-40B4-BE49-F238E27FC236}">
                        <a16:creationId xmlns:a16="http://schemas.microsoft.com/office/drawing/2014/main" id="{AEAC9210-4ED4-3F2B-5546-8CAC56A49747}"/>
                      </a:ext>
                    </a:extLst>
                  </p:cNvPr>
                  <p:cNvSpPr>
                    <a:spLocks noChangeShapeType="1"/>
                  </p:cNvSpPr>
                  <p:nvPr/>
                </p:nvSpPr>
                <p:spPr bwMode="auto">
                  <a:xfrm>
                    <a:off x="1872" y="2928"/>
                    <a:ext cx="480" cy="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98" name="Line 658">
                    <a:extLst>
                      <a:ext uri="{FF2B5EF4-FFF2-40B4-BE49-F238E27FC236}">
                        <a16:creationId xmlns:a16="http://schemas.microsoft.com/office/drawing/2014/main" id="{92453DA4-8E8E-BFC9-C373-96301394D735}"/>
                      </a:ext>
                    </a:extLst>
                  </p:cNvPr>
                  <p:cNvSpPr>
                    <a:spLocks noChangeShapeType="1"/>
                  </p:cNvSpPr>
                  <p:nvPr/>
                </p:nvSpPr>
                <p:spPr bwMode="auto">
                  <a:xfrm>
                    <a:off x="2359" y="2928"/>
                    <a:ext cx="0" cy="144"/>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99" name="Line 659">
                    <a:extLst>
                      <a:ext uri="{FF2B5EF4-FFF2-40B4-BE49-F238E27FC236}">
                        <a16:creationId xmlns:a16="http://schemas.microsoft.com/office/drawing/2014/main" id="{42E0FB72-4879-45E3-DE6E-B37DFC71BD72}"/>
                      </a:ext>
                    </a:extLst>
                  </p:cNvPr>
                  <p:cNvSpPr>
                    <a:spLocks noChangeShapeType="1"/>
                  </p:cNvSpPr>
                  <p:nvPr/>
                </p:nvSpPr>
                <p:spPr bwMode="auto">
                  <a:xfrm>
                    <a:off x="1872" y="2924"/>
                    <a:ext cx="0" cy="144"/>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100" name="Line 660">
                    <a:extLst>
                      <a:ext uri="{FF2B5EF4-FFF2-40B4-BE49-F238E27FC236}">
                        <a16:creationId xmlns:a16="http://schemas.microsoft.com/office/drawing/2014/main" id="{3CDAA92E-96EF-BDED-9043-1A9CB2A8653C}"/>
                      </a:ext>
                    </a:extLst>
                  </p:cNvPr>
                  <p:cNvSpPr>
                    <a:spLocks noChangeShapeType="1"/>
                  </p:cNvSpPr>
                  <p:nvPr/>
                </p:nvSpPr>
                <p:spPr bwMode="auto">
                  <a:xfrm>
                    <a:off x="2053" y="2928"/>
                    <a:ext cx="0" cy="144"/>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101" name="Line 661">
                    <a:extLst>
                      <a:ext uri="{FF2B5EF4-FFF2-40B4-BE49-F238E27FC236}">
                        <a16:creationId xmlns:a16="http://schemas.microsoft.com/office/drawing/2014/main" id="{974A1849-8EF9-245B-E9EA-8F2B87A37A13}"/>
                      </a:ext>
                    </a:extLst>
                  </p:cNvPr>
                  <p:cNvSpPr>
                    <a:spLocks noChangeShapeType="1"/>
                  </p:cNvSpPr>
                  <p:nvPr/>
                </p:nvSpPr>
                <p:spPr bwMode="auto">
                  <a:xfrm>
                    <a:off x="1872" y="3076"/>
                    <a:ext cx="480" cy="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102" name="Line 662">
                    <a:extLst>
                      <a:ext uri="{FF2B5EF4-FFF2-40B4-BE49-F238E27FC236}">
                        <a16:creationId xmlns:a16="http://schemas.microsoft.com/office/drawing/2014/main" id="{47BAAC46-647D-40DA-7954-F58379686BDE}"/>
                      </a:ext>
                    </a:extLst>
                  </p:cNvPr>
                  <p:cNvSpPr>
                    <a:spLocks noChangeShapeType="1"/>
                  </p:cNvSpPr>
                  <p:nvPr/>
                </p:nvSpPr>
                <p:spPr bwMode="auto">
                  <a:xfrm>
                    <a:off x="2230" y="2928"/>
                    <a:ext cx="0" cy="144"/>
                  </a:xfrm>
                  <a:prstGeom prst="line">
                    <a:avLst/>
                  </a:prstGeom>
                  <a:noFill/>
                  <a:ln w="22225" cap="sq">
                    <a:solidFill>
                      <a:srgbClr val="000080"/>
                    </a:solidFill>
                    <a:round/>
                    <a:headEnd type="none" w="sm" len="sm"/>
                    <a:tailEnd type="none" w="sm" len="sm"/>
                  </a:ln>
                </p:spPr>
                <p:txBody>
                  <a:bodyPr/>
                  <a:lstStyle/>
                  <a:p>
                    <a:endParaRPr lang="zh-CN" altLang="en-US"/>
                  </a:p>
                </p:txBody>
              </p:sp>
            </p:grpSp>
            <p:sp>
              <p:nvSpPr>
                <p:cNvPr id="96" name="Text Box 663">
                  <a:extLst>
                    <a:ext uri="{FF2B5EF4-FFF2-40B4-BE49-F238E27FC236}">
                      <a16:creationId xmlns:a16="http://schemas.microsoft.com/office/drawing/2014/main" id="{81D28449-DD25-39A9-2184-B4FD2DB24FA5}"/>
                    </a:ext>
                  </a:extLst>
                </p:cNvPr>
                <p:cNvSpPr txBox="1">
                  <a:spLocks noChangeArrowheads="1"/>
                </p:cNvSpPr>
                <p:nvPr/>
              </p:nvSpPr>
              <p:spPr bwMode="auto">
                <a:xfrm>
                  <a:off x="1163" y="2093"/>
                  <a:ext cx="260" cy="231"/>
                </a:xfrm>
                <a:prstGeom prst="rect">
                  <a:avLst/>
                </a:prstGeom>
                <a:noFill/>
                <a:ln w="12700" cap="sq">
                  <a:noFill/>
                  <a:miter lim="800000"/>
                  <a:headEnd type="none" w="sm" len="sm"/>
                  <a:tailEnd type="none" w="sm" len="sm"/>
                </a:ln>
              </p:spPr>
              <p:txBody>
                <a:bodyPr wrap="none">
                  <a:spAutoFit/>
                </a:bodyPr>
                <a:lstStyle/>
                <a:p>
                  <a:r>
                    <a:rPr lang="en-US" altLang="zh-CN" sz="1800">
                      <a:solidFill>
                        <a:srgbClr val="CC0066"/>
                      </a:solidFill>
                    </a:rPr>
                    <a:t>67</a:t>
                  </a:r>
                </a:p>
              </p:txBody>
            </p:sp>
          </p:grpSp>
          <p:grpSp>
            <p:nvGrpSpPr>
              <p:cNvPr id="44" name="Group 664">
                <a:extLst>
                  <a:ext uri="{FF2B5EF4-FFF2-40B4-BE49-F238E27FC236}">
                    <a16:creationId xmlns:a16="http://schemas.microsoft.com/office/drawing/2014/main" id="{A73339E8-C03E-D43C-7E6F-8328121F7A13}"/>
                  </a:ext>
                </a:extLst>
              </p:cNvPr>
              <p:cNvGrpSpPr>
                <a:grpSpLocks/>
              </p:cNvGrpSpPr>
              <p:nvPr/>
            </p:nvGrpSpPr>
            <p:grpSpPr bwMode="auto">
              <a:xfrm>
                <a:off x="2699" y="3500"/>
                <a:ext cx="532" cy="231"/>
                <a:chOff x="1163" y="2093"/>
                <a:chExt cx="532" cy="231"/>
              </a:xfrm>
            </p:grpSpPr>
            <p:grpSp>
              <p:nvGrpSpPr>
                <p:cNvPr id="87" name="Group 665">
                  <a:extLst>
                    <a:ext uri="{FF2B5EF4-FFF2-40B4-BE49-F238E27FC236}">
                      <a16:creationId xmlns:a16="http://schemas.microsoft.com/office/drawing/2014/main" id="{4230B2FA-5C36-CB1D-93BC-77CD223FA6C7}"/>
                    </a:ext>
                  </a:extLst>
                </p:cNvPr>
                <p:cNvGrpSpPr>
                  <a:grpSpLocks/>
                </p:cNvGrpSpPr>
                <p:nvPr/>
              </p:nvGrpSpPr>
              <p:grpSpPr bwMode="auto">
                <a:xfrm>
                  <a:off x="1208" y="2127"/>
                  <a:ext cx="487" cy="152"/>
                  <a:chOff x="1872" y="2924"/>
                  <a:chExt cx="487" cy="152"/>
                </a:xfrm>
              </p:grpSpPr>
              <p:sp>
                <p:nvSpPr>
                  <p:cNvPr id="89" name="Line 666">
                    <a:extLst>
                      <a:ext uri="{FF2B5EF4-FFF2-40B4-BE49-F238E27FC236}">
                        <a16:creationId xmlns:a16="http://schemas.microsoft.com/office/drawing/2014/main" id="{C429D8C7-A178-D6EF-23B2-F465E9AB92C3}"/>
                      </a:ext>
                    </a:extLst>
                  </p:cNvPr>
                  <p:cNvSpPr>
                    <a:spLocks noChangeShapeType="1"/>
                  </p:cNvSpPr>
                  <p:nvPr/>
                </p:nvSpPr>
                <p:spPr bwMode="auto">
                  <a:xfrm>
                    <a:off x="1872" y="2928"/>
                    <a:ext cx="480" cy="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90" name="Line 667">
                    <a:extLst>
                      <a:ext uri="{FF2B5EF4-FFF2-40B4-BE49-F238E27FC236}">
                        <a16:creationId xmlns:a16="http://schemas.microsoft.com/office/drawing/2014/main" id="{E27FC6FF-953E-16D0-AE8B-C8FA87702150}"/>
                      </a:ext>
                    </a:extLst>
                  </p:cNvPr>
                  <p:cNvSpPr>
                    <a:spLocks noChangeShapeType="1"/>
                  </p:cNvSpPr>
                  <p:nvPr/>
                </p:nvSpPr>
                <p:spPr bwMode="auto">
                  <a:xfrm>
                    <a:off x="2359" y="2928"/>
                    <a:ext cx="0" cy="144"/>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91" name="Line 668">
                    <a:extLst>
                      <a:ext uri="{FF2B5EF4-FFF2-40B4-BE49-F238E27FC236}">
                        <a16:creationId xmlns:a16="http://schemas.microsoft.com/office/drawing/2014/main" id="{497C33C8-97B8-0484-152B-7109D8124578}"/>
                      </a:ext>
                    </a:extLst>
                  </p:cNvPr>
                  <p:cNvSpPr>
                    <a:spLocks noChangeShapeType="1"/>
                  </p:cNvSpPr>
                  <p:nvPr/>
                </p:nvSpPr>
                <p:spPr bwMode="auto">
                  <a:xfrm>
                    <a:off x="1872" y="2924"/>
                    <a:ext cx="0" cy="144"/>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92" name="Line 669">
                    <a:extLst>
                      <a:ext uri="{FF2B5EF4-FFF2-40B4-BE49-F238E27FC236}">
                        <a16:creationId xmlns:a16="http://schemas.microsoft.com/office/drawing/2014/main" id="{06DD60FE-3237-576D-FC2B-587F03422D3D}"/>
                      </a:ext>
                    </a:extLst>
                  </p:cNvPr>
                  <p:cNvSpPr>
                    <a:spLocks noChangeShapeType="1"/>
                  </p:cNvSpPr>
                  <p:nvPr/>
                </p:nvSpPr>
                <p:spPr bwMode="auto">
                  <a:xfrm>
                    <a:off x="2053" y="2928"/>
                    <a:ext cx="0" cy="144"/>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93" name="Line 670">
                    <a:extLst>
                      <a:ext uri="{FF2B5EF4-FFF2-40B4-BE49-F238E27FC236}">
                        <a16:creationId xmlns:a16="http://schemas.microsoft.com/office/drawing/2014/main" id="{23ECFB29-BCAD-4185-CFF2-02BB4AD06C85}"/>
                      </a:ext>
                    </a:extLst>
                  </p:cNvPr>
                  <p:cNvSpPr>
                    <a:spLocks noChangeShapeType="1"/>
                  </p:cNvSpPr>
                  <p:nvPr/>
                </p:nvSpPr>
                <p:spPr bwMode="auto">
                  <a:xfrm>
                    <a:off x="1872" y="3076"/>
                    <a:ext cx="480" cy="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94" name="Line 671">
                    <a:extLst>
                      <a:ext uri="{FF2B5EF4-FFF2-40B4-BE49-F238E27FC236}">
                        <a16:creationId xmlns:a16="http://schemas.microsoft.com/office/drawing/2014/main" id="{6C2CB5BE-91D8-DA26-31EA-B79F25AFD30B}"/>
                      </a:ext>
                    </a:extLst>
                  </p:cNvPr>
                  <p:cNvSpPr>
                    <a:spLocks noChangeShapeType="1"/>
                  </p:cNvSpPr>
                  <p:nvPr/>
                </p:nvSpPr>
                <p:spPr bwMode="auto">
                  <a:xfrm>
                    <a:off x="2230" y="2928"/>
                    <a:ext cx="0" cy="144"/>
                  </a:xfrm>
                  <a:prstGeom prst="line">
                    <a:avLst/>
                  </a:prstGeom>
                  <a:noFill/>
                  <a:ln w="22225" cap="sq">
                    <a:solidFill>
                      <a:srgbClr val="000080"/>
                    </a:solidFill>
                    <a:round/>
                    <a:headEnd type="none" w="sm" len="sm"/>
                    <a:tailEnd type="none" w="sm" len="sm"/>
                  </a:ln>
                </p:spPr>
                <p:txBody>
                  <a:bodyPr/>
                  <a:lstStyle/>
                  <a:p>
                    <a:endParaRPr lang="zh-CN" altLang="en-US"/>
                  </a:p>
                </p:txBody>
              </p:sp>
            </p:grpSp>
            <p:sp>
              <p:nvSpPr>
                <p:cNvPr id="88" name="Text Box 672">
                  <a:extLst>
                    <a:ext uri="{FF2B5EF4-FFF2-40B4-BE49-F238E27FC236}">
                      <a16:creationId xmlns:a16="http://schemas.microsoft.com/office/drawing/2014/main" id="{4F02B795-49C9-CE0E-5486-2825E47531FB}"/>
                    </a:ext>
                  </a:extLst>
                </p:cNvPr>
                <p:cNvSpPr txBox="1">
                  <a:spLocks noChangeArrowheads="1"/>
                </p:cNvSpPr>
                <p:nvPr/>
              </p:nvSpPr>
              <p:spPr bwMode="auto">
                <a:xfrm>
                  <a:off x="1163" y="2093"/>
                  <a:ext cx="260" cy="231"/>
                </a:xfrm>
                <a:prstGeom prst="rect">
                  <a:avLst/>
                </a:prstGeom>
                <a:noFill/>
                <a:ln w="12700" cap="sq">
                  <a:noFill/>
                  <a:miter lim="800000"/>
                  <a:headEnd type="none" w="sm" len="sm"/>
                  <a:tailEnd type="none" w="sm" len="sm"/>
                </a:ln>
              </p:spPr>
              <p:txBody>
                <a:bodyPr wrap="none">
                  <a:spAutoFit/>
                </a:bodyPr>
                <a:lstStyle/>
                <a:p>
                  <a:r>
                    <a:rPr lang="en-US" altLang="zh-CN" sz="1800">
                      <a:solidFill>
                        <a:srgbClr val="CC0066"/>
                      </a:solidFill>
                    </a:rPr>
                    <a:t>17</a:t>
                  </a:r>
                </a:p>
              </p:txBody>
            </p:sp>
          </p:grpSp>
          <p:grpSp>
            <p:nvGrpSpPr>
              <p:cNvPr id="45" name="Group 673">
                <a:extLst>
                  <a:ext uri="{FF2B5EF4-FFF2-40B4-BE49-F238E27FC236}">
                    <a16:creationId xmlns:a16="http://schemas.microsoft.com/office/drawing/2014/main" id="{B1503053-E89C-F710-87CD-43DDF5380040}"/>
                  </a:ext>
                </a:extLst>
              </p:cNvPr>
              <p:cNvGrpSpPr>
                <a:grpSpLocks/>
              </p:cNvGrpSpPr>
              <p:nvPr/>
            </p:nvGrpSpPr>
            <p:grpSpPr bwMode="auto">
              <a:xfrm>
                <a:off x="3504" y="3493"/>
                <a:ext cx="532" cy="231"/>
                <a:chOff x="1163" y="2093"/>
                <a:chExt cx="532" cy="231"/>
              </a:xfrm>
            </p:grpSpPr>
            <p:grpSp>
              <p:nvGrpSpPr>
                <p:cNvPr id="79" name="Group 674">
                  <a:extLst>
                    <a:ext uri="{FF2B5EF4-FFF2-40B4-BE49-F238E27FC236}">
                      <a16:creationId xmlns:a16="http://schemas.microsoft.com/office/drawing/2014/main" id="{4604816C-3358-A687-C737-B6D705E28658}"/>
                    </a:ext>
                  </a:extLst>
                </p:cNvPr>
                <p:cNvGrpSpPr>
                  <a:grpSpLocks/>
                </p:cNvGrpSpPr>
                <p:nvPr/>
              </p:nvGrpSpPr>
              <p:grpSpPr bwMode="auto">
                <a:xfrm>
                  <a:off x="1208" y="2127"/>
                  <a:ext cx="487" cy="152"/>
                  <a:chOff x="1872" y="2924"/>
                  <a:chExt cx="487" cy="152"/>
                </a:xfrm>
              </p:grpSpPr>
              <p:sp>
                <p:nvSpPr>
                  <p:cNvPr id="81" name="Line 675">
                    <a:extLst>
                      <a:ext uri="{FF2B5EF4-FFF2-40B4-BE49-F238E27FC236}">
                        <a16:creationId xmlns:a16="http://schemas.microsoft.com/office/drawing/2014/main" id="{EA409B06-935B-305A-78AA-43552B36A29A}"/>
                      </a:ext>
                    </a:extLst>
                  </p:cNvPr>
                  <p:cNvSpPr>
                    <a:spLocks noChangeShapeType="1"/>
                  </p:cNvSpPr>
                  <p:nvPr/>
                </p:nvSpPr>
                <p:spPr bwMode="auto">
                  <a:xfrm>
                    <a:off x="1872" y="2928"/>
                    <a:ext cx="480" cy="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82" name="Line 676">
                    <a:extLst>
                      <a:ext uri="{FF2B5EF4-FFF2-40B4-BE49-F238E27FC236}">
                        <a16:creationId xmlns:a16="http://schemas.microsoft.com/office/drawing/2014/main" id="{AEBAD35C-7C97-8CC5-DB9A-0F52D119B748}"/>
                      </a:ext>
                    </a:extLst>
                  </p:cNvPr>
                  <p:cNvSpPr>
                    <a:spLocks noChangeShapeType="1"/>
                  </p:cNvSpPr>
                  <p:nvPr/>
                </p:nvSpPr>
                <p:spPr bwMode="auto">
                  <a:xfrm>
                    <a:off x="2359" y="2928"/>
                    <a:ext cx="0" cy="144"/>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83" name="Line 677">
                    <a:extLst>
                      <a:ext uri="{FF2B5EF4-FFF2-40B4-BE49-F238E27FC236}">
                        <a16:creationId xmlns:a16="http://schemas.microsoft.com/office/drawing/2014/main" id="{CC58E68F-443F-0610-3ACF-D9C0A85D952A}"/>
                      </a:ext>
                    </a:extLst>
                  </p:cNvPr>
                  <p:cNvSpPr>
                    <a:spLocks noChangeShapeType="1"/>
                  </p:cNvSpPr>
                  <p:nvPr/>
                </p:nvSpPr>
                <p:spPr bwMode="auto">
                  <a:xfrm>
                    <a:off x="1872" y="2924"/>
                    <a:ext cx="0" cy="144"/>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84" name="Line 678">
                    <a:extLst>
                      <a:ext uri="{FF2B5EF4-FFF2-40B4-BE49-F238E27FC236}">
                        <a16:creationId xmlns:a16="http://schemas.microsoft.com/office/drawing/2014/main" id="{3E3EC118-907B-050E-AB6D-BE17BF6E524F}"/>
                      </a:ext>
                    </a:extLst>
                  </p:cNvPr>
                  <p:cNvSpPr>
                    <a:spLocks noChangeShapeType="1"/>
                  </p:cNvSpPr>
                  <p:nvPr/>
                </p:nvSpPr>
                <p:spPr bwMode="auto">
                  <a:xfrm>
                    <a:off x="2053" y="2928"/>
                    <a:ext cx="0" cy="144"/>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85" name="Line 679">
                    <a:extLst>
                      <a:ext uri="{FF2B5EF4-FFF2-40B4-BE49-F238E27FC236}">
                        <a16:creationId xmlns:a16="http://schemas.microsoft.com/office/drawing/2014/main" id="{92C6090C-0D95-F6F4-0EBD-FFA72EFC9632}"/>
                      </a:ext>
                    </a:extLst>
                  </p:cNvPr>
                  <p:cNvSpPr>
                    <a:spLocks noChangeShapeType="1"/>
                  </p:cNvSpPr>
                  <p:nvPr/>
                </p:nvSpPr>
                <p:spPr bwMode="auto">
                  <a:xfrm>
                    <a:off x="1872" y="3076"/>
                    <a:ext cx="480" cy="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86" name="Line 680">
                    <a:extLst>
                      <a:ext uri="{FF2B5EF4-FFF2-40B4-BE49-F238E27FC236}">
                        <a16:creationId xmlns:a16="http://schemas.microsoft.com/office/drawing/2014/main" id="{94DDE524-2B08-D178-E174-E8D7088A14B8}"/>
                      </a:ext>
                    </a:extLst>
                  </p:cNvPr>
                  <p:cNvSpPr>
                    <a:spLocks noChangeShapeType="1"/>
                  </p:cNvSpPr>
                  <p:nvPr/>
                </p:nvSpPr>
                <p:spPr bwMode="auto">
                  <a:xfrm>
                    <a:off x="2230" y="2928"/>
                    <a:ext cx="0" cy="144"/>
                  </a:xfrm>
                  <a:prstGeom prst="line">
                    <a:avLst/>
                  </a:prstGeom>
                  <a:noFill/>
                  <a:ln w="22225" cap="sq">
                    <a:solidFill>
                      <a:srgbClr val="000080"/>
                    </a:solidFill>
                    <a:round/>
                    <a:headEnd type="none" w="sm" len="sm"/>
                    <a:tailEnd type="none" w="sm" len="sm"/>
                  </a:ln>
                </p:spPr>
                <p:txBody>
                  <a:bodyPr/>
                  <a:lstStyle/>
                  <a:p>
                    <a:endParaRPr lang="zh-CN" altLang="en-US"/>
                  </a:p>
                </p:txBody>
              </p:sp>
            </p:grpSp>
            <p:sp>
              <p:nvSpPr>
                <p:cNvPr id="80" name="Text Box 681">
                  <a:extLst>
                    <a:ext uri="{FF2B5EF4-FFF2-40B4-BE49-F238E27FC236}">
                      <a16:creationId xmlns:a16="http://schemas.microsoft.com/office/drawing/2014/main" id="{22B9A94C-64E6-BC17-480B-A04D36755499}"/>
                    </a:ext>
                  </a:extLst>
                </p:cNvPr>
                <p:cNvSpPr txBox="1">
                  <a:spLocks noChangeArrowheads="1"/>
                </p:cNvSpPr>
                <p:nvPr/>
              </p:nvSpPr>
              <p:spPr bwMode="auto">
                <a:xfrm>
                  <a:off x="1163" y="2093"/>
                  <a:ext cx="260" cy="231"/>
                </a:xfrm>
                <a:prstGeom prst="rect">
                  <a:avLst/>
                </a:prstGeom>
                <a:noFill/>
                <a:ln w="12700" cap="sq">
                  <a:noFill/>
                  <a:miter lim="800000"/>
                  <a:headEnd type="none" w="sm" len="sm"/>
                  <a:tailEnd type="none" w="sm" len="sm"/>
                </a:ln>
              </p:spPr>
              <p:txBody>
                <a:bodyPr wrap="none">
                  <a:spAutoFit/>
                </a:bodyPr>
                <a:lstStyle/>
                <a:p>
                  <a:r>
                    <a:rPr lang="en-US" altLang="zh-CN" sz="1800">
                      <a:solidFill>
                        <a:srgbClr val="CC0066"/>
                      </a:solidFill>
                    </a:rPr>
                    <a:t>27</a:t>
                  </a:r>
                </a:p>
              </p:txBody>
            </p:sp>
          </p:grpSp>
          <p:grpSp>
            <p:nvGrpSpPr>
              <p:cNvPr id="46" name="Group 682">
                <a:extLst>
                  <a:ext uri="{FF2B5EF4-FFF2-40B4-BE49-F238E27FC236}">
                    <a16:creationId xmlns:a16="http://schemas.microsoft.com/office/drawing/2014/main" id="{0189F7F3-E63C-358A-5BE8-8BAFC8C6A03A}"/>
                  </a:ext>
                </a:extLst>
              </p:cNvPr>
              <p:cNvGrpSpPr>
                <a:grpSpLocks/>
              </p:cNvGrpSpPr>
              <p:nvPr/>
            </p:nvGrpSpPr>
            <p:grpSpPr bwMode="auto">
              <a:xfrm>
                <a:off x="1170" y="3875"/>
                <a:ext cx="532" cy="231"/>
                <a:chOff x="1163" y="2093"/>
                <a:chExt cx="532" cy="231"/>
              </a:xfrm>
            </p:grpSpPr>
            <p:grpSp>
              <p:nvGrpSpPr>
                <p:cNvPr id="71" name="Group 683">
                  <a:extLst>
                    <a:ext uri="{FF2B5EF4-FFF2-40B4-BE49-F238E27FC236}">
                      <a16:creationId xmlns:a16="http://schemas.microsoft.com/office/drawing/2014/main" id="{2A2FD69C-0CB0-434F-8F3A-359C810063FB}"/>
                    </a:ext>
                  </a:extLst>
                </p:cNvPr>
                <p:cNvGrpSpPr>
                  <a:grpSpLocks/>
                </p:cNvGrpSpPr>
                <p:nvPr/>
              </p:nvGrpSpPr>
              <p:grpSpPr bwMode="auto">
                <a:xfrm>
                  <a:off x="1208" y="2127"/>
                  <a:ext cx="487" cy="152"/>
                  <a:chOff x="1872" y="2924"/>
                  <a:chExt cx="487" cy="152"/>
                </a:xfrm>
              </p:grpSpPr>
              <p:sp>
                <p:nvSpPr>
                  <p:cNvPr id="73" name="Line 684">
                    <a:extLst>
                      <a:ext uri="{FF2B5EF4-FFF2-40B4-BE49-F238E27FC236}">
                        <a16:creationId xmlns:a16="http://schemas.microsoft.com/office/drawing/2014/main" id="{28B58CEE-5740-1F9E-347C-0B59609FA163}"/>
                      </a:ext>
                    </a:extLst>
                  </p:cNvPr>
                  <p:cNvSpPr>
                    <a:spLocks noChangeShapeType="1"/>
                  </p:cNvSpPr>
                  <p:nvPr/>
                </p:nvSpPr>
                <p:spPr bwMode="auto">
                  <a:xfrm>
                    <a:off x="1872" y="2928"/>
                    <a:ext cx="480" cy="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74" name="Line 685">
                    <a:extLst>
                      <a:ext uri="{FF2B5EF4-FFF2-40B4-BE49-F238E27FC236}">
                        <a16:creationId xmlns:a16="http://schemas.microsoft.com/office/drawing/2014/main" id="{91188955-376F-D61A-4B14-99A1AF24D166}"/>
                      </a:ext>
                    </a:extLst>
                  </p:cNvPr>
                  <p:cNvSpPr>
                    <a:spLocks noChangeShapeType="1"/>
                  </p:cNvSpPr>
                  <p:nvPr/>
                </p:nvSpPr>
                <p:spPr bwMode="auto">
                  <a:xfrm>
                    <a:off x="2359" y="2928"/>
                    <a:ext cx="0" cy="144"/>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75" name="Line 686">
                    <a:extLst>
                      <a:ext uri="{FF2B5EF4-FFF2-40B4-BE49-F238E27FC236}">
                        <a16:creationId xmlns:a16="http://schemas.microsoft.com/office/drawing/2014/main" id="{32151E9A-64C4-E9C0-974A-5E22922D1C52}"/>
                      </a:ext>
                    </a:extLst>
                  </p:cNvPr>
                  <p:cNvSpPr>
                    <a:spLocks noChangeShapeType="1"/>
                  </p:cNvSpPr>
                  <p:nvPr/>
                </p:nvSpPr>
                <p:spPr bwMode="auto">
                  <a:xfrm>
                    <a:off x="1872" y="2924"/>
                    <a:ext cx="0" cy="144"/>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76" name="Line 687">
                    <a:extLst>
                      <a:ext uri="{FF2B5EF4-FFF2-40B4-BE49-F238E27FC236}">
                        <a16:creationId xmlns:a16="http://schemas.microsoft.com/office/drawing/2014/main" id="{D0D21EA6-9143-0BB5-CD6F-77E1309DC552}"/>
                      </a:ext>
                    </a:extLst>
                  </p:cNvPr>
                  <p:cNvSpPr>
                    <a:spLocks noChangeShapeType="1"/>
                  </p:cNvSpPr>
                  <p:nvPr/>
                </p:nvSpPr>
                <p:spPr bwMode="auto">
                  <a:xfrm>
                    <a:off x="2053" y="2928"/>
                    <a:ext cx="0" cy="144"/>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77" name="Line 688">
                    <a:extLst>
                      <a:ext uri="{FF2B5EF4-FFF2-40B4-BE49-F238E27FC236}">
                        <a16:creationId xmlns:a16="http://schemas.microsoft.com/office/drawing/2014/main" id="{8F63794E-D4CB-EF22-B610-E24D94721436}"/>
                      </a:ext>
                    </a:extLst>
                  </p:cNvPr>
                  <p:cNvSpPr>
                    <a:spLocks noChangeShapeType="1"/>
                  </p:cNvSpPr>
                  <p:nvPr/>
                </p:nvSpPr>
                <p:spPr bwMode="auto">
                  <a:xfrm>
                    <a:off x="1872" y="3076"/>
                    <a:ext cx="480" cy="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78" name="Line 689">
                    <a:extLst>
                      <a:ext uri="{FF2B5EF4-FFF2-40B4-BE49-F238E27FC236}">
                        <a16:creationId xmlns:a16="http://schemas.microsoft.com/office/drawing/2014/main" id="{E6BB3763-2573-223D-3B08-74508E037135}"/>
                      </a:ext>
                    </a:extLst>
                  </p:cNvPr>
                  <p:cNvSpPr>
                    <a:spLocks noChangeShapeType="1"/>
                  </p:cNvSpPr>
                  <p:nvPr/>
                </p:nvSpPr>
                <p:spPr bwMode="auto">
                  <a:xfrm>
                    <a:off x="2230" y="2928"/>
                    <a:ext cx="0" cy="144"/>
                  </a:xfrm>
                  <a:prstGeom prst="line">
                    <a:avLst/>
                  </a:prstGeom>
                  <a:noFill/>
                  <a:ln w="22225" cap="sq">
                    <a:solidFill>
                      <a:srgbClr val="000080"/>
                    </a:solidFill>
                    <a:round/>
                    <a:headEnd type="none" w="sm" len="sm"/>
                    <a:tailEnd type="none" w="sm" len="sm"/>
                  </a:ln>
                </p:spPr>
                <p:txBody>
                  <a:bodyPr/>
                  <a:lstStyle/>
                  <a:p>
                    <a:endParaRPr lang="zh-CN" altLang="en-US"/>
                  </a:p>
                </p:txBody>
              </p:sp>
            </p:grpSp>
            <p:sp>
              <p:nvSpPr>
                <p:cNvPr id="72" name="Text Box 690">
                  <a:extLst>
                    <a:ext uri="{FF2B5EF4-FFF2-40B4-BE49-F238E27FC236}">
                      <a16:creationId xmlns:a16="http://schemas.microsoft.com/office/drawing/2014/main" id="{E81BC081-E7C5-AAE6-DD10-09B9F789CA51}"/>
                    </a:ext>
                  </a:extLst>
                </p:cNvPr>
                <p:cNvSpPr txBox="1">
                  <a:spLocks noChangeArrowheads="1"/>
                </p:cNvSpPr>
                <p:nvPr/>
              </p:nvSpPr>
              <p:spPr bwMode="auto">
                <a:xfrm>
                  <a:off x="1163" y="2093"/>
                  <a:ext cx="260" cy="231"/>
                </a:xfrm>
                <a:prstGeom prst="rect">
                  <a:avLst/>
                </a:prstGeom>
                <a:noFill/>
                <a:ln w="12700" cap="sq">
                  <a:noFill/>
                  <a:miter lim="800000"/>
                  <a:headEnd type="none" w="sm" len="sm"/>
                  <a:tailEnd type="none" w="sm" len="sm"/>
                </a:ln>
              </p:spPr>
              <p:txBody>
                <a:bodyPr wrap="none">
                  <a:spAutoFit/>
                </a:bodyPr>
                <a:lstStyle/>
                <a:p>
                  <a:r>
                    <a:rPr lang="en-US" altLang="zh-CN" sz="1800">
                      <a:solidFill>
                        <a:srgbClr val="CC0066"/>
                      </a:solidFill>
                    </a:rPr>
                    <a:t>49</a:t>
                  </a:r>
                </a:p>
              </p:txBody>
            </p:sp>
          </p:grpSp>
          <p:sp>
            <p:nvSpPr>
              <p:cNvPr id="47" name="Text Box 691">
                <a:extLst>
                  <a:ext uri="{FF2B5EF4-FFF2-40B4-BE49-F238E27FC236}">
                    <a16:creationId xmlns:a16="http://schemas.microsoft.com/office/drawing/2014/main" id="{9A5DB86D-230B-ABA6-4AD9-5BE2D3B967CE}"/>
                  </a:ext>
                </a:extLst>
              </p:cNvPr>
              <p:cNvSpPr txBox="1">
                <a:spLocks noChangeArrowheads="1"/>
              </p:cNvSpPr>
              <p:nvPr/>
            </p:nvSpPr>
            <p:spPr bwMode="auto">
              <a:xfrm>
                <a:off x="2293" y="2082"/>
                <a:ext cx="228" cy="288"/>
              </a:xfrm>
              <a:prstGeom prst="rect">
                <a:avLst/>
              </a:prstGeom>
              <a:noFill/>
              <a:ln w="12700" cap="sq">
                <a:noFill/>
                <a:miter lim="800000"/>
                <a:headEnd type="none" w="sm" len="sm"/>
                <a:tailEnd type="none" w="sm" len="sm"/>
              </a:ln>
            </p:spPr>
            <p:txBody>
              <a:bodyPr wrap="none">
                <a:spAutoFit/>
              </a:bodyPr>
              <a:lstStyle/>
              <a:p>
                <a:r>
                  <a:rPr lang="en-US" altLang="zh-CN">
                    <a:solidFill>
                      <a:srgbClr val="002D88"/>
                    </a:solidFill>
                  </a:rPr>
                  <a:t>^</a:t>
                </a:r>
              </a:p>
            </p:txBody>
          </p:sp>
          <p:sp>
            <p:nvSpPr>
              <p:cNvPr id="48" name="Text Box 692">
                <a:extLst>
                  <a:ext uri="{FF2B5EF4-FFF2-40B4-BE49-F238E27FC236}">
                    <a16:creationId xmlns:a16="http://schemas.microsoft.com/office/drawing/2014/main" id="{637C497F-338C-4FE2-7C72-EA32DDC4D84E}"/>
                  </a:ext>
                </a:extLst>
              </p:cNvPr>
              <p:cNvSpPr txBox="1">
                <a:spLocks noChangeArrowheads="1"/>
              </p:cNvSpPr>
              <p:nvPr/>
            </p:nvSpPr>
            <p:spPr bwMode="auto">
              <a:xfrm>
                <a:off x="1511" y="2274"/>
                <a:ext cx="228" cy="288"/>
              </a:xfrm>
              <a:prstGeom prst="rect">
                <a:avLst/>
              </a:prstGeom>
              <a:noFill/>
              <a:ln w="12700" cap="sq">
                <a:noFill/>
                <a:miter lim="800000"/>
                <a:headEnd type="none" w="sm" len="sm"/>
                <a:tailEnd type="none" w="sm" len="sm"/>
              </a:ln>
            </p:spPr>
            <p:txBody>
              <a:bodyPr wrap="none">
                <a:spAutoFit/>
              </a:bodyPr>
              <a:lstStyle/>
              <a:p>
                <a:r>
                  <a:rPr lang="en-US" altLang="zh-CN">
                    <a:solidFill>
                      <a:srgbClr val="002D88"/>
                    </a:solidFill>
                  </a:rPr>
                  <a:t>^</a:t>
                </a:r>
              </a:p>
            </p:txBody>
          </p:sp>
          <p:sp>
            <p:nvSpPr>
              <p:cNvPr id="49" name="Text Box 693">
                <a:extLst>
                  <a:ext uri="{FF2B5EF4-FFF2-40B4-BE49-F238E27FC236}">
                    <a16:creationId xmlns:a16="http://schemas.microsoft.com/office/drawing/2014/main" id="{A63E4292-3611-BF37-71C0-E72D707EF573}"/>
                  </a:ext>
                </a:extLst>
              </p:cNvPr>
              <p:cNvSpPr txBox="1">
                <a:spLocks noChangeArrowheads="1"/>
              </p:cNvSpPr>
              <p:nvPr/>
            </p:nvSpPr>
            <p:spPr bwMode="auto">
              <a:xfrm>
                <a:off x="3062" y="2480"/>
                <a:ext cx="228" cy="288"/>
              </a:xfrm>
              <a:prstGeom prst="rect">
                <a:avLst/>
              </a:prstGeom>
              <a:noFill/>
              <a:ln w="12700" cap="sq">
                <a:noFill/>
                <a:miter lim="800000"/>
                <a:headEnd type="none" w="sm" len="sm"/>
                <a:tailEnd type="none" w="sm" len="sm"/>
              </a:ln>
            </p:spPr>
            <p:txBody>
              <a:bodyPr wrap="none">
                <a:spAutoFit/>
              </a:bodyPr>
              <a:lstStyle/>
              <a:p>
                <a:r>
                  <a:rPr lang="en-US" altLang="zh-CN">
                    <a:solidFill>
                      <a:srgbClr val="002D88"/>
                    </a:solidFill>
                  </a:rPr>
                  <a:t>^</a:t>
                </a:r>
              </a:p>
            </p:txBody>
          </p:sp>
          <p:sp>
            <p:nvSpPr>
              <p:cNvPr id="50" name="Text Box 694">
                <a:extLst>
                  <a:ext uri="{FF2B5EF4-FFF2-40B4-BE49-F238E27FC236}">
                    <a16:creationId xmlns:a16="http://schemas.microsoft.com/office/drawing/2014/main" id="{1B2882FC-B338-745A-BADF-000810544F83}"/>
                  </a:ext>
                </a:extLst>
              </p:cNvPr>
              <p:cNvSpPr txBox="1">
                <a:spLocks noChangeArrowheads="1"/>
              </p:cNvSpPr>
              <p:nvPr/>
            </p:nvSpPr>
            <p:spPr bwMode="auto">
              <a:xfrm>
                <a:off x="709" y="2688"/>
                <a:ext cx="228" cy="288"/>
              </a:xfrm>
              <a:prstGeom prst="rect">
                <a:avLst/>
              </a:prstGeom>
              <a:noFill/>
              <a:ln w="12700" cap="sq">
                <a:noFill/>
                <a:miter lim="800000"/>
                <a:headEnd type="none" w="sm" len="sm"/>
                <a:tailEnd type="none" w="sm" len="sm"/>
              </a:ln>
            </p:spPr>
            <p:txBody>
              <a:bodyPr wrap="none">
                <a:spAutoFit/>
              </a:bodyPr>
              <a:lstStyle/>
              <a:p>
                <a:r>
                  <a:rPr lang="en-US" altLang="zh-CN">
                    <a:solidFill>
                      <a:srgbClr val="002D88"/>
                    </a:solidFill>
                  </a:rPr>
                  <a:t>^</a:t>
                </a:r>
              </a:p>
            </p:txBody>
          </p:sp>
          <p:sp>
            <p:nvSpPr>
              <p:cNvPr id="51" name="Text Box 695">
                <a:extLst>
                  <a:ext uri="{FF2B5EF4-FFF2-40B4-BE49-F238E27FC236}">
                    <a16:creationId xmlns:a16="http://schemas.microsoft.com/office/drawing/2014/main" id="{27D3A094-88A0-3755-7E9C-08A26AAD8BBA}"/>
                  </a:ext>
                </a:extLst>
              </p:cNvPr>
              <p:cNvSpPr txBox="1">
                <a:spLocks noChangeArrowheads="1"/>
              </p:cNvSpPr>
              <p:nvPr/>
            </p:nvSpPr>
            <p:spPr bwMode="auto">
              <a:xfrm>
                <a:off x="709" y="2895"/>
                <a:ext cx="228" cy="288"/>
              </a:xfrm>
              <a:prstGeom prst="rect">
                <a:avLst/>
              </a:prstGeom>
              <a:noFill/>
              <a:ln w="12700" cap="sq">
                <a:noFill/>
                <a:miter lim="800000"/>
                <a:headEnd type="none" w="sm" len="sm"/>
                <a:tailEnd type="none" w="sm" len="sm"/>
              </a:ln>
            </p:spPr>
            <p:txBody>
              <a:bodyPr wrap="none">
                <a:spAutoFit/>
              </a:bodyPr>
              <a:lstStyle/>
              <a:p>
                <a:r>
                  <a:rPr lang="en-US" altLang="zh-CN">
                    <a:solidFill>
                      <a:srgbClr val="002D88"/>
                    </a:solidFill>
                  </a:rPr>
                  <a:t>^</a:t>
                </a:r>
              </a:p>
            </p:txBody>
          </p:sp>
          <p:sp>
            <p:nvSpPr>
              <p:cNvPr id="52" name="Text Box 696">
                <a:extLst>
                  <a:ext uri="{FF2B5EF4-FFF2-40B4-BE49-F238E27FC236}">
                    <a16:creationId xmlns:a16="http://schemas.microsoft.com/office/drawing/2014/main" id="{44CC8EB7-8DB0-06BB-11A4-81CC0DF1A3B7}"/>
                  </a:ext>
                </a:extLst>
              </p:cNvPr>
              <p:cNvSpPr txBox="1">
                <a:spLocks noChangeArrowheads="1"/>
              </p:cNvSpPr>
              <p:nvPr/>
            </p:nvSpPr>
            <p:spPr bwMode="auto">
              <a:xfrm>
                <a:off x="1526" y="3079"/>
                <a:ext cx="228" cy="288"/>
              </a:xfrm>
              <a:prstGeom prst="rect">
                <a:avLst/>
              </a:prstGeom>
              <a:noFill/>
              <a:ln w="12700" cap="sq">
                <a:noFill/>
                <a:miter lim="800000"/>
                <a:headEnd type="none" w="sm" len="sm"/>
                <a:tailEnd type="none" w="sm" len="sm"/>
              </a:ln>
            </p:spPr>
            <p:txBody>
              <a:bodyPr wrap="none">
                <a:spAutoFit/>
              </a:bodyPr>
              <a:lstStyle/>
              <a:p>
                <a:r>
                  <a:rPr lang="en-US" altLang="zh-CN">
                    <a:solidFill>
                      <a:srgbClr val="002D88"/>
                    </a:solidFill>
                  </a:rPr>
                  <a:t>^</a:t>
                </a:r>
              </a:p>
            </p:txBody>
          </p:sp>
          <p:sp>
            <p:nvSpPr>
              <p:cNvPr id="53" name="Text Box 697">
                <a:extLst>
                  <a:ext uri="{FF2B5EF4-FFF2-40B4-BE49-F238E27FC236}">
                    <a16:creationId xmlns:a16="http://schemas.microsoft.com/office/drawing/2014/main" id="{FF857DBF-470B-86A0-851C-7EB0E6C3343A}"/>
                  </a:ext>
                </a:extLst>
              </p:cNvPr>
              <p:cNvSpPr txBox="1">
                <a:spLocks noChangeArrowheads="1"/>
              </p:cNvSpPr>
              <p:nvPr/>
            </p:nvSpPr>
            <p:spPr bwMode="auto">
              <a:xfrm>
                <a:off x="2282" y="3275"/>
                <a:ext cx="228" cy="288"/>
              </a:xfrm>
              <a:prstGeom prst="rect">
                <a:avLst/>
              </a:prstGeom>
              <a:noFill/>
              <a:ln w="12700" cap="sq">
                <a:noFill/>
                <a:miter lim="800000"/>
                <a:headEnd type="none" w="sm" len="sm"/>
                <a:tailEnd type="none" w="sm" len="sm"/>
              </a:ln>
            </p:spPr>
            <p:txBody>
              <a:bodyPr wrap="none">
                <a:spAutoFit/>
              </a:bodyPr>
              <a:lstStyle/>
              <a:p>
                <a:r>
                  <a:rPr lang="en-US" altLang="zh-CN">
                    <a:solidFill>
                      <a:srgbClr val="002D88"/>
                    </a:solidFill>
                  </a:rPr>
                  <a:t>^</a:t>
                </a:r>
              </a:p>
            </p:txBody>
          </p:sp>
          <p:sp>
            <p:nvSpPr>
              <p:cNvPr id="54" name="Text Box 698">
                <a:extLst>
                  <a:ext uri="{FF2B5EF4-FFF2-40B4-BE49-F238E27FC236}">
                    <a16:creationId xmlns:a16="http://schemas.microsoft.com/office/drawing/2014/main" id="{035BB742-B598-39DD-3852-E99974266F00}"/>
                  </a:ext>
                </a:extLst>
              </p:cNvPr>
              <p:cNvSpPr txBox="1">
                <a:spLocks noChangeArrowheads="1"/>
              </p:cNvSpPr>
              <p:nvPr/>
            </p:nvSpPr>
            <p:spPr bwMode="auto">
              <a:xfrm>
                <a:off x="3867" y="3470"/>
                <a:ext cx="228" cy="288"/>
              </a:xfrm>
              <a:prstGeom prst="rect">
                <a:avLst/>
              </a:prstGeom>
              <a:noFill/>
              <a:ln w="12700" cap="sq">
                <a:noFill/>
                <a:miter lim="800000"/>
                <a:headEnd type="none" w="sm" len="sm"/>
                <a:tailEnd type="none" w="sm" len="sm"/>
              </a:ln>
            </p:spPr>
            <p:txBody>
              <a:bodyPr wrap="none">
                <a:spAutoFit/>
              </a:bodyPr>
              <a:lstStyle/>
              <a:p>
                <a:r>
                  <a:rPr lang="en-US" altLang="zh-CN">
                    <a:solidFill>
                      <a:srgbClr val="002D88"/>
                    </a:solidFill>
                  </a:rPr>
                  <a:t>^</a:t>
                </a:r>
              </a:p>
            </p:txBody>
          </p:sp>
          <p:sp>
            <p:nvSpPr>
              <p:cNvPr id="55" name="Text Box 699">
                <a:extLst>
                  <a:ext uri="{FF2B5EF4-FFF2-40B4-BE49-F238E27FC236}">
                    <a16:creationId xmlns:a16="http://schemas.microsoft.com/office/drawing/2014/main" id="{CD9E3011-13E5-85A4-C40B-E215ACE06271}"/>
                  </a:ext>
                </a:extLst>
              </p:cNvPr>
              <p:cNvSpPr txBox="1">
                <a:spLocks noChangeArrowheads="1"/>
              </p:cNvSpPr>
              <p:nvPr/>
            </p:nvSpPr>
            <p:spPr bwMode="auto">
              <a:xfrm>
                <a:off x="705" y="3689"/>
                <a:ext cx="228" cy="288"/>
              </a:xfrm>
              <a:prstGeom prst="rect">
                <a:avLst/>
              </a:prstGeom>
              <a:noFill/>
              <a:ln w="12700" cap="sq">
                <a:noFill/>
                <a:miter lim="800000"/>
                <a:headEnd type="none" w="sm" len="sm"/>
                <a:tailEnd type="none" w="sm" len="sm"/>
              </a:ln>
            </p:spPr>
            <p:txBody>
              <a:bodyPr wrap="none">
                <a:spAutoFit/>
              </a:bodyPr>
              <a:lstStyle/>
              <a:p>
                <a:r>
                  <a:rPr lang="en-US" altLang="zh-CN">
                    <a:solidFill>
                      <a:srgbClr val="002D88"/>
                    </a:solidFill>
                  </a:rPr>
                  <a:t>^</a:t>
                </a:r>
              </a:p>
            </p:txBody>
          </p:sp>
          <p:sp>
            <p:nvSpPr>
              <p:cNvPr id="56" name="Text Box 700">
                <a:extLst>
                  <a:ext uri="{FF2B5EF4-FFF2-40B4-BE49-F238E27FC236}">
                    <a16:creationId xmlns:a16="http://schemas.microsoft.com/office/drawing/2014/main" id="{B3AEAEE2-2310-4486-6129-0C1E98C09269}"/>
                  </a:ext>
                </a:extLst>
              </p:cNvPr>
              <p:cNvSpPr txBox="1">
                <a:spLocks noChangeArrowheads="1"/>
              </p:cNvSpPr>
              <p:nvPr/>
            </p:nvSpPr>
            <p:spPr bwMode="auto">
              <a:xfrm>
                <a:off x="1530" y="3851"/>
                <a:ext cx="228" cy="288"/>
              </a:xfrm>
              <a:prstGeom prst="rect">
                <a:avLst/>
              </a:prstGeom>
              <a:noFill/>
              <a:ln w="12700" cap="sq">
                <a:noFill/>
                <a:miter lim="800000"/>
                <a:headEnd type="none" w="sm" len="sm"/>
                <a:tailEnd type="none" w="sm" len="sm"/>
              </a:ln>
            </p:spPr>
            <p:txBody>
              <a:bodyPr wrap="none">
                <a:spAutoFit/>
              </a:bodyPr>
              <a:lstStyle/>
              <a:p>
                <a:r>
                  <a:rPr lang="en-US" altLang="zh-CN">
                    <a:solidFill>
                      <a:srgbClr val="002D88"/>
                    </a:solidFill>
                  </a:rPr>
                  <a:t>^</a:t>
                </a:r>
              </a:p>
            </p:txBody>
          </p:sp>
          <p:sp>
            <p:nvSpPr>
              <p:cNvPr id="57" name="Line 701">
                <a:extLst>
                  <a:ext uri="{FF2B5EF4-FFF2-40B4-BE49-F238E27FC236}">
                    <a16:creationId xmlns:a16="http://schemas.microsoft.com/office/drawing/2014/main" id="{ABEA74A6-5F0B-6918-180C-71A6E35FEA7A}"/>
                  </a:ext>
                </a:extLst>
              </p:cNvPr>
              <p:cNvSpPr>
                <a:spLocks noChangeShapeType="1"/>
              </p:cNvSpPr>
              <p:nvPr/>
            </p:nvSpPr>
            <p:spPr bwMode="auto">
              <a:xfrm>
                <a:off x="864" y="2208"/>
                <a:ext cx="336" cy="0"/>
              </a:xfrm>
              <a:prstGeom prst="line">
                <a:avLst/>
              </a:prstGeom>
              <a:noFill/>
              <a:ln w="19050" cap="sq">
                <a:solidFill>
                  <a:srgbClr val="000080"/>
                </a:solidFill>
                <a:round/>
                <a:headEnd type="none" w="sm" len="sm"/>
                <a:tailEnd type="stealth" w="med" len="lg"/>
              </a:ln>
            </p:spPr>
            <p:txBody>
              <a:bodyPr/>
              <a:lstStyle/>
              <a:p>
                <a:endParaRPr lang="zh-CN" altLang="en-US"/>
              </a:p>
            </p:txBody>
          </p:sp>
          <p:sp>
            <p:nvSpPr>
              <p:cNvPr id="58" name="Line 702">
                <a:extLst>
                  <a:ext uri="{FF2B5EF4-FFF2-40B4-BE49-F238E27FC236}">
                    <a16:creationId xmlns:a16="http://schemas.microsoft.com/office/drawing/2014/main" id="{D719A81C-9CAE-4BC9-45F7-C8819DDC6BB5}"/>
                  </a:ext>
                </a:extLst>
              </p:cNvPr>
              <p:cNvSpPr>
                <a:spLocks noChangeShapeType="1"/>
              </p:cNvSpPr>
              <p:nvPr/>
            </p:nvSpPr>
            <p:spPr bwMode="auto">
              <a:xfrm>
                <a:off x="1643" y="2208"/>
                <a:ext cx="336" cy="0"/>
              </a:xfrm>
              <a:prstGeom prst="line">
                <a:avLst/>
              </a:prstGeom>
              <a:noFill/>
              <a:ln w="19050" cap="sq">
                <a:solidFill>
                  <a:srgbClr val="000080"/>
                </a:solidFill>
                <a:round/>
                <a:headEnd type="none" w="sm" len="sm"/>
                <a:tailEnd type="stealth" w="med" len="lg"/>
              </a:ln>
            </p:spPr>
            <p:txBody>
              <a:bodyPr/>
              <a:lstStyle/>
              <a:p>
                <a:endParaRPr lang="zh-CN" altLang="en-US"/>
              </a:p>
            </p:txBody>
          </p:sp>
          <p:sp>
            <p:nvSpPr>
              <p:cNvPr id="59" name="Line 703">
                <a:extLst>
                  <a:ext uri="{FF2B5EF4-FFF2-40B4-BE49-F238E27FC236}">
                    <a16:creationId xmlns:a16="http://schemas.microsoft.com/office/drawing/2014/main" id="{8EBD2452-B591-2778-DC6F-A0417F2F9EC9}"/>
                  </a:ext>
                </a:extLst>
              </p:cNvPr>
              <p:cNvSpPr>
                <a:spLocks noChangeShapeType="1"/>
              </p:cNvSpPr>
              <p:nvPr/>
            </p:nvSpPr>
            <p:spPr bwMode="auto">
              <a:xfrm>
                <a:off x="875" y="2400"/>
                <a:ext cx="336" cy="0"/>
              </a:xfrm>
              <a:prstGeom prst="line">
                <a:avLst/>
              </a:prstGeom>
              <a:noFill/>
              <a:ln w="19050" cap="sq">
                <a:solidFill>
                  <a:srgbClr val="000080"/>
                </a:solidFill>
                <a:round/>
                <a:headEnd type="none" w="sm" len="sm"/>
                <a:tailEnd type="stealth" w="med" len="lg"/>
              </a:ln>
            </p:spPr>
            <p:txBody>
              <a:bodyPr/>
              <a:lstStyle/>
              <a:p>
                <a:endParaRPr lang="zh-CN" altLang="en-US"/>
              </a:p>
            </p:txBody>
          </p:sp>
          <p:sp>
            <p:nvSpPr>
              <p:cNvPr id="60" name="Line 704">
                <a:extLst>
                  <a:ext uri="{FF2B5EF4-FFF2-40B4-BE49-F238E27FC236}">
                    <a16:creationId xmlns:a16="http://schemas.microsoft.com/office/drawing/2014/main" id="{8E9D54AC-CBFE-08CF-5430-6A1772A36DC5}"/>
                  </a:ext>
                </a:extLst>
              </p:cNvPr>
              <p:cNvSpPr>
                <a:spLocks noChangeShapeType="1"/>
              </p:cNvSpPr>
              <p:nvPr/>
            </p:nvSpPr>
            <p:spPr bwMode="auto">
              <a:xfrm>
                <a:off x="864" y="2607"/>
                <a:ext cx="336" cy="0"/>
              </a:xfrm>
              <a:prstGeom prst="line">
                <a:avLst/>
              </a:prstGeom>
              <a:noFill/>
              <a:ln w="19050" cap="sq">
                <a:solidFill>
                  <a:srgbClr val="000080"/>
                </a:solidFill>
                <a:round/>
                <a:headEnd type="none" w="sm" len="sm"/>
                <a:tailEnd type="stealth" w="med" len="lg"/>
              </a:ln>
            </p:spPr>
            <p:txBody>
              <a:bodyPr/>
              <a:lstStyle/>
              <a:p>
                <a:endParaRPr lang="zh-CN" altLang="en-US"/>
              </a:p>
            </p:txBody>
          </p:sp>
          <p:sp>
            <p:nvSpPr>
              <p:cNvPr id="61" name="Line 705">
                <a:extLst>
                  <a:ext uri="{FF2B5EF4-FFF2-40B4-BE49-F238E27FC236}">
                    <a16:creationId xmlns:a16="http://schemas.microsoft.com/office/drawing/2014/main" id="{DDA5F9ED-06AD-2423-112C-5D66484FD5B2}"/>
                  </a:ext>
                </a:extLst>
              </p:cNvPr>
              <p:cNvSpPr>
                <a:spLocks noChangeShapeType="1"/>
              </p:cNvSpPr>
              <p:nvPr/>
            </p:nvSpPr>
            <p:spPr bwMode="auto">
              <a:xfrm>
                <a:off x="1621" y="2603"/>
                <a:ext cx="336" cy="0"/>
              </a:xfrm>
              <a:prstGeom prst="line">
                <a:avLst/>
              </a:prstGeom>
              <a:noFill/>
              <a:ln w="19050" cap="sq">
                <a:solidFill>
                  <a:srgbClr val="000080"/>
                </a:solidFill>
                <a:round/>
                <a:headEnd type="none" w="sm" len="sm"/>
                <a:tailEnd type="stealth" w="med" len="lg"/>
              </a:ln>
            </p:spPr>
            <p:txBody>
              <a:bodyPr/>
              <a:lstStyle/>
              <a:p>
                <a:endParaRPr lang="zh-CN" altLang="en-US"/>
              </a:p>
            </p:txBody>
          </p:sp>
          <p:sp>
            <p:nvSpPr>
              <p:cNvPr id="62" name="Line 706">
                <a:extLst>
                  <a:ext uri="{FF2B5EF4-FFF2-40B4-BE49-F238E27FC236}">
                    <a16:creationId xmlns:a16="http://schemas.microsoft.com/office/drawing/2014/main" id="{B2C6481E-63C8-C8E2-C0AE-1C9C409DC8CE}"/>
                  </a:ext>
                </a:extLst>
              </p:cNvPr>
              <p:cNvSpPr>
                <a:spLocks noChangeShapeType="1"/>
              </p:cNvSpPr>
              <p:nvPr/>
            </p:nvSpPr>
            <p:spPr bwMode="auto">
              <a:xfrm>
                <a:off x="2389" y="2603"/>
                <a:ext cx="336" cy="0"/>
              </a:xfrm>
              <a:prstGeom prst="line">
                <a:avLst/>
              </a:prstGeom>
              <a:noFill/>
              <a:ln w="19050" cap="sq">
                <a:solidFill>
                  <a:srgbClr val="000080"/>
                </a:solidFill>
                <a:round/>
                <a:headEnd type="none" w="sm" len="sm"/>
                <a:tailEnd type="stealth" w="med" len="lg"/>
              </a:ln>
            </p:spPr>
            <p:txBody>
              <a:bodyPr/>
              <a:lstStyle/>
              <a:p>
                <a:endParaRPr lang="zh-CN" altLang="en-US"/>
              </a:p>
            </p:txBody>
          </p:sp>
          <p:sp>
            <p:nvSpPr>
              <p:cNvPr id="63" name="Line 707">
                <a:extLst>
                  <a:ext uri="{FF2B5EF4-FFF2-40B4-BE49-F238E27FC236}">
                    <a16:creationId xmlns:a16="http://schemas.microsoft.com/office/drawing/2014/main" id="{FEE96117-D1B3-5309-DBA3-36CE1F7820FC}"/>
                  </a:ext>
                </a:extLst>
              </p:cNvPr>
              <p:cNvSpPr>
                <a:spLocks noChangeShapeType="1"/>
              </p:cNvSpPr>
              <p:nvPr/>
            </p:nvSpPr>
            <p:spPr bwMode="auto">
              <a:xfrm>
                <a:off x="864" y="3216"/>
                <a:ext cx="336" cy="0"/>
              </a:xfrm>
              <a:prstGeom prst="line">
                <a:avLst/>
              </a:prstGeom>
              <a:noFill/>
              <a:ln w="19050" cap="sq">
                <a:solidFill>
                  <a:srgbClr val="000080"/>
                </a:solidFill>
                <a:round/>
                <a:headEnd type="none" w="sm" len="sm"/>
                <a:tailEnd type="stealth" w="med" len="lg"/>
              </a:ln>
            </p:spPr>
            <p:txBody>
              <a:bodyPr/>
              <a:lstStyle/>
              <a:p>
                <a:endParaRPr lang="zh-CN" altLang="en-US"/>
              </a:p>
            </p:txBody>
          </p:sp>
          <p:sp>
            <p:nvSpPr>
              <p:cNvPr id="64" name="Line 708">
                <a:extLst>
                  <a:ext uri="{FF2B5EF4-FFF2-40B4-BE49-F238E27FC236}">
                    <a16:creationId xmlns:a16="http://schemas.microsoft.com/office/drawing/2014/main" id="{C1490F6E-C8B7-CCC2-A530-B01AEC60035C}"/>
                  </a:ext>
                </a:extLst>
              </p:cNvPr>
              <p:cNvSpPr>
                <a:spLocks noChangeShapeType="1"/>
              </p:cNvSpPr>
              <p:nvPr/>
            </p:nvSpPr>
            <p:spPr bwMode="auto">
              <a:xfrm>
                <a:off x="875" y="3419"/>
                <a:ext cx="336" cy="0"/>
              </a:xfrm>
              <a:prstGeom prst="line">
                <a:avLst/>
              </a:prstGeom>
              <a:noFill/>
              <a:ln w="19050" cap="sq">
                <a:solidFill>
                  <a:srgbClr val="000080"/>
                </a:solidFill>
                <a:round/>
                <a:headEnd type="none" w="sm" len="sm"/>
                <a:tailEnd type="stealth" w="med" len="lg"/>
              </a:ln>
            </p:spPr>
            <p:txBody>
              <a:bodyPr/>
              <a:lstStyle/>
              <a:p>
                <a:endParaRPr lang="zh-CN" altLang="en-US"/>
              </a:p>
            </p:txBody>
          </p:sp>
          <p:sp>
            <p:nvSpPr>
              <p:cNvPr id="65" name="Line 709">
                <a:extLst>
                  <a:ext uri="{FF2B5EF4-FFF2-40B4-BE49-F238E27FC236}">
                    <a16:creationId xmlns:a16="http://schemas.microsoft.com/office/drawing/2014/main" id="{9413FDB1-3338-699F-2F82-8A150C180897}"/>
                  </a:ext>
                </a:extLst>
              </p:cNvPr>
              <p:cNvSpPr>
                <a:spLocks noChangeShapeType="1"/>
              </p:cNvSpPr>
              <p:nvPr/>
            </p:nvSpPr>
            <p:spPr bwMode="auto">
              <a:xfrm>
                <a:off x="1632" y="3397"/>
                <a:ext cx="336" cy="0"/>
              </a:xfrm>
              <a:prstGeom prst="line">
                <a:avLst/>
              </a:prstGeom>
              <a:noFill/>
              <a:ln w="19050" cap="sq">
                <a:solidFill>
                  <a:srgbClr val="000080"/>
                </a:solidFill>
                <a:round/>
                <a:headEnd type="none" w="sm" len="sm"/>
                <a:tailEnd type="stealth" w="med" len="lg"/>
              </a:ln>
            </p:spPr>
            <p:txBody>
              <a:bodyPr/>
              <a:lstStyle/>
              <a:p>
                <a:endParaRPr lang="zh-CN" altLang="en-US"/>
              </a:p>
            </p:txBody>
          </p:sp>
          <p:sp>
            <p:nvSpPr>
              <p:cNvPr id="66" name="Line 710">
                <a:extLst>
                  <a:ext uri="{FF2B5EF4-FFF2-40B4-BE49-F238E27FC236}">
                    <a16:creationId xmlns:a16="http://schemas.microsoft.com/office/drawing/2014/main" id="{A0ACA446-7F59-1FE5-F825-877EBF39DD0B}"/>
                  </a:ext>
                </a:extLst>
              </p:cNvPr>
              <p:cNvSpPr>
                <a:spLocks noChangeShapeType="1"/>
              </p:cNvSpPr>
              <p:nvPr/>
            </p:nvSpPr>
            <p:spPr bwMode="auto">
              <a:xfrm>
                <a:off x="856" y="3604"/>
                <a:ext cx="336" cy="0"/>
              </a:xfrm>
              <a:prstGeom prst="line">
                <a:avLst/>
              </a:prstGeom>
              <a:noFill/>
              <a:ln w="19050" cap="sq">
                <a:solidFill>
                  <a:srgbClr val="000080"/>
                </a:solidFill>
                <a:round/>
                <a:headEnd type="none" w="sm" len="sm"/>
                <a:tailEnd type="stealth" w="med" len="lg"/>
              </a:ln>
            </p:spPr>
            <p:txBody>
              <a:bodyPr/>
              <a:lstStyle/>
              <a:p>
                <a:endParaRPr lang="zh-CN" altLang="en-US"/>
              </a:p>
            </p:txBody>
          </p:sp>
          <p:sp>
            <p:nvSpPr>
              <p:cNvPr id="67" name="Line 711">
                <a:extLst>
                  <a:ext uri="{FF2B5EF4-FFF2-40B4-BE49-F238E27FC236}">
                    <a16:creationId xmlns:a16="http://schemas.microsoft.com/office/drawing/2014/main" id="{A20C226F-CF71-985D-56DF-69322981FDBD}"/>
                  </a:ext>
                </a:extLst>
              </p:cNvPr>
              <p:cNvSpPr>
                <a:spLocks noChangeShapeType="1"/>
              </p:cNvSpPr>
              <p:nvPr/>
            </p:nvSpPr>
            <p:spPr bwMode="auto">
              <a:xfrm>
                <a:off x="1628" y="3611"/>
                <a:ext cx="336" cy="0"/>
              </a:xfrm>
              <a:prstGeom prst="line">
                <a:avLst/>
              </a:prstGeom>
              <a:noFill/>
              <a:ln w="19050" cap="sq">
                <a:solidFill>
                  <a:srgbClr val="000080"/>
                </a:solidFill>
                <a:round/>
                <a:headEnd type="none" w="sm" len="sm"/>
                <a:tailEnd type="stealth" w="med" len="lg"/>
              </a:ln>
            </p:spPr>
            <p:txBody>
              <a:bodyPr/>
              <a:lstStyle/>
              <a:p>
                <a:endParaRPr lang="zh-CN" altLang="en-US"/>
              </a:p>
            </p:txBody>
          </p:sp>
          <p:sp>
            <p:nvSpPr>
              <p:cNvPr id="68" name="Line 712">
                <a:extLst>
                  <a:ext uri="{FF2B5EF4-FFF2-40B4-BE49-F238E27FC236}">
                    <a16:creationId xmlns:a16="http://schemas.microsoft.com/office/drawing/2014/main" id="{C6098107-DFF0-C6E3-F7D8-329D326FE867}"/>
                  </a:ext>
                </a:extLst>
              </p:cNvPr>
              <p:cNvSpPr>
                <a:spLocks noChangeShapeType="1"/>
              </p:cNvSpPr>
              <p:nvPr/>
            </p:nvSpPr>
            <p:spPr bwMode="auto">
              <a:xfrm>
                <a:off x="2411" y="3611"/>
                <a:ext cx="336" cy="0"/>
              </a:xfrm>
              <a:prstGeom prst="line">
                <a:avLst/>
              </a:prstGeom>
              <a:noFill/>
              <a:ln w="19050" cap="sq">
                <a:solidFill>
                  <a:srgbClr val="000080"/>
                </a:solidFill>
                <a:round/>
                <a:headEnd type="none" w="sm" len="sm"/>
                <a:tailEnd type="stealth" w="med" len="lg"/>
              </a:ln>
            </p:spPr>
            <p:txBody>
              <a:bodyPr/>
              <a:lstStyle/>
              <a:p>
                <a:endParaRPr lang="zh-CN" altLang="en-US"/>
              </a:p>
            </p:txBody>
          </p:sp>
          <p:sp>
            <p:nvSpPr>
              <p:cNvPr id="69" name="Line 713">
                <a:extLst>
                  <a:ext uri="{FF2B5EF4-FFF2-40B4-BE49-F238E27FC236}">
                    <a16:creationId xmlns:a16="http://schemas.microsoft.com/office/drawing/2014/main" id="{4D49E9B6-2190-91AD-99A1-BCE50D69428D}"/>
                  </a:ext>
                </a:extLst>
              </p:cNvPr>
              <p:cNvSpPr>
                <a:spLocks noChangeShapeType="1"/>
              </p:cNvSpPr>
              <p:nvPr/>
            </p:nvSpPr>
            <p:spPr bwMode="auto">
              <a:xfrm>
                <a:off x="3179" y="3611"/>
                <a:ext cx="336" cy="0"/>
              </a:xfrm>
              <a:prstGeom prst="line">
                <a:avLst/>
              </a:prstGeom>
              <a:noFill/>
              <a:ln w="19050" cap="sq">
                <a:solidFill>
                  <a:srgbClr val="000080"/>
                </a:solidFill>
                <a:round/>
                <a:headEnd type="none" w="sm" len="sm"/>
                <a:tailEnd type="stealth" w="med" len="lg"/>
              </a:ln>
            </p:spPr>
            <p:txBody>
              <a:bodyPr/>
              <a:lstStyle/>
              <a:p>
                <a:endParaRPr lang="zh-CN" altLang="en-US"/>
              </a:p>
            </p:txBody>
          </p:sp>
          <p:sp>
            <p:nvSpPr>
              <p:cNvPr id="70" name="Line 714">
                <a:extLst>
                  <a:ext uri="{FF2B5EF4-FFF2-40B4-BE49-F238E27FC236}">
                    <a16:creationId xmlns:a16="http://schemas.microsoft.com/office/drawing/2014/main" id="{51966DE6-1233-43B6-3F79-0A6CDEE0A8D1}"/>
                  </a:ext>
                </a:extLst>
              </p:cNvPr>
              <p:cNvSpPr>
                <a:spLocks noChangeShapeType="1"/>
              </p:cNvSpPr>
              <p:nvPr/>
            </p:nvSpPr>
            <p:spPr bwMode="auto">
              <a:xfrm>
                <a:off x="886" y="3984"/>
                <a:ext cx="336" cy="0"/>
              </a:xfrm>
              <a:prstGeom prst="line">
                <a:avLst/>
              </a:prstGeom>
              <a:noFill/>
              <a:ln w="19050" cap="sq">
                <a:solidFill>
                  <a:srgbClr val="000080"/>
                </a:solidFill>
                <a:round/>
                <a:headEnd type="none" w="sm" len="sm"/>
                <a:tailEnd type="stealth" w="med" len="lg"/>
              </a:ln>
            </p:spPr>
            <p:txBody>
              <a:bodyPr/>
              <a:lstStyle/>
              <a:p>
                <a:endParaRPr lang="zh-CN" altLang="en-US"/>
              </a:p>
            </p:txBody>
          </p:sp>
        </p:grpSp>
        <p:sp>
          <p:nvSpPr>
            <p:cNvPr id="14" name="Text Box 715">
              <a:extLst>
                <a:ext uri="{FF2B5EF4-FFF2-40B4-BE49-F238E27FC236}">
                  <a16:creationId xmlns:a16="http://schemas.microsoft.com/office/drawing/2014/main" id="{87A83B16-22A3-221F-B200-B2E63810FCD1}"/>
                </a:ext>
              </a:extLst>
            </p:cNvPr>
            <p:cNvSpPr txBox="1">
              <a:spLocks noChangeArrowheads="1"/>
            </p:cNvSpPr>
            <p:nvPr/>
          </p:nvSpPr>
          <p:spPr bwMode="auto">
            <a:xfrm>
              <a:off x="4395" y="2152"/>
              <a:ext cx="795" cy="492"/>
            </a:xfrm>
            <a:prstGeom prst="rect">
              <a:avLst/>
            </a:prstGeom>
            <a:noFill/>
            <a:ln w="12700" cap="sq">
              <a:noFill/>
              <a:miter lim="800000"/>
              <a:headEnd type="none" w="sm" len="sm"/>
              <a:tailEnd type="none" w="sm" len="sm"/>
            </a:ln>
            <a:effectLst/>
          </p:spPr>
          <p:txBody>
            <a:bodyPr wrap="none">
              <a:spAutoFit/>
            </a:bodyPr>
            <a:lstStyle/>
            <a:p>
              <a:pPr algn="ctr">
                <a:lnSpc>
                  <a:spcPct val="80000"/>
                </a:lnSpc>
              </a:pPr>
              <a:r>
                <a:rPr lang="zh-CN" altLang="en-US" sz="2800" dirty="0">
                  <a:solidFill>
                    <a:srgbClr val="7030A0"/>
                  </a:solidFill>
                  <a:ea typeface="华文行楷" pitchFamily="2" charset="-122"/>
                </a:rPr>
                <a:t>散列表</a:t>
              </a:r>
            </a:p>
            <a:p>
              <a:pPr algn="ctr">
                <a:lnSpc>
                  <a:spcPct val="80000"/>
                </a:lnSpc>
              </a:pPr>
              <a:endParaRPr lang="en-US" altLang="zh-CN" sz="2800" dirty="0">
                <a:solidFill>
                  <a:srgbClr val="7030A0"/>
                </a:solidFill>
                <a:ea typeface="华文行楷" pitchFamily="2" charset="-122"/>
              </a:endParaRPr>
            </a:p>
          </p:txBody>
        </p:sp>
        <p:grpSp>
          <p:nvGrpSpPr>
            <p:cNvPr id="15" name="Group 716">
              <a:extLst>
                <a:ext uri="{FF2B5EF4-FFF2-40B4-BE49-F238E27FC236}">
                  <a16:creationId xmlns:a16="http://schemas.microsoft.com/office/drawing/2014/main" id="{49C2D532-FAFE-30B0-681F-D6780A8D6416}"/>
                </a:ext>
              </a:extLst>
            </p:cNvPr>
            <p:cNvGrpSpPr>
              <a:grpSpLocks/>
            </p:cNvGrpSpPr>
            <p:nvPr/>
          </p:nvGrpSpPr>
          <p:grpSpPr bwMode="auto">
            <a:xfrm>
              <a:off x="4139" y="2082"/>
              <a:ext cx="1297" cy="384"/>
              <a:chOff x="1248" y="2253"/>
              <a:chExt cx="1488" cy="821"/>
            </a:xfrm>
          </p:grpSpPr>
          <p:sp>
            <p:nvSpPr>
              <p:cNvPr id="16" name="Freeform 717">
                <a:extLst>
                  <a:ext uri="{FF2B5EF4-FFF2-40B4-BE49-F238E27FC236}">
                    <a16:creationId xmlns:a16="http://schemas.microsoft.com/office/drawing/2014/main" id="{78B10683-3822-DB5F-EDDC-6991E481613A}"/>
                  </a:ext>
                </a:extLst>
              </p:cNvPr>
              <p:cNvSpPr>
                <a:spLocks/>
              </p:cNvSpPr>
              <p:nvPr/>
            </p:nvSpPr>
            <p:spPr bwMode="auto">
              <a:xfrm>
                <a:off x="1317" y="2614"/>
                <a:ext cx="1419" cy="462"/>
              </a:xfrm>
              <a:custGeom>
                <a:avLst/>
                <a:gdLst>
                  <a:gd name="T0" fmla="*/ 1239 w 962"/>
                  <a:gd name="T1" fmla="*/ 14 h 462"/>
                  <a:gd name="T2" fmla="*/ 1367 w 962"/>
                  <a:gd name="T3" fmla="*/ 104 h 462"/>
                  <a:gd name="T4" fmla="*/ 1367 w 962"/>
                  <a:gd name="T5" fmla="*/ 198 h 462"/>
                  <a:gd name="T6" fmla="*/ 1249 w 962"/>
                  <a:gd name="T7" fmla="*/ 278 h 462"/>
                  <a:gd name="T8" fmla="*/ 1258 w 962"/>
                  <a:gd name="T9" fmla="*/ 332 h 462"/>
                  <a:gd name="T10" fmla="*/ 1120 w 962"/>
                  <a:gd name="T11" fmla="*/ 382 h 462"/>
                  <a:gd name="T12" fmla="*/ 972 w 962"/>
                  <a:gd name="T13" fmla="*/ 342 h 462"/>
                  <a:gd name="T14" fmla="*/ 922 w 962"/>
                  <a:gd name="T15" fmla="*/ 402 h 462"/>
                  <a:gd name="T16" fmla="*/ 802 w 962"/>
                  <a:gd name="T17" fmla="*/ 372 h 462"/>
                  <a:gd name="T18" fmla="*/ 773 w 962"/>
                  <a:gd name="T19" fmla="*/ 392 h 462"/>
                  <a:gd name="T20" fmla="*/ 655 w 962"/>
                  <a:gd name="T21" fmla="*/ 441 h 462"/>
                  <a:gd name="T22" fmla="*/ 496 w 962"/>
                  <a:gd name="T23" fmla="*/ 422 h 462"/>
                  <a:gd name="T24" fmla="*/ 426 w 962"/>
                  <a:gd name="T25" fmla="*/ 367 h 462"/>
                  <a:gd name="T26" fmla="*/ 386 w 962"/>
                  <a:gd name="T27" fmla="*/ 402 h 462"/>
                  <a:gd name="T28" fmla="*/ 288 w 962"/>
                  <a:gd name="T29" fmla="*/ 392 h 462"/>
                  <a:gd name="T30" fmla="*/ 208 w 962"/>
                  <a:gd name="T31" fmla="*/ 377 h 462"/>
                  <a:gd name="T32" fmla="*/ 59 w 962"/>
                  <a:gd name="T33" fmla="*/ 317 h 462"/>
                  <a:gd name="T34" fmla="*/ 90 w 962"/>
                  <a:gd name="T35" fmla="*/ 243 h 462"/>
                  <a:gd name="T36" fmla="*/ 218 w 962"/>
                  <a:gd name="T37" fmla="*/ 208 h 462"/>
                  <a:gd name="T38" fmla="*/ 119 w 962"/>
                  <a:gd name="T39" fmla="*/ 168 h 462"/>
                  <a:gd name="T40" fmla="*/ 80 w 962"/>
                  <a:gd name="T41" fmla="*/ 144 h 462"/>
                  <a:gd name="T42" fmla="*/ 80 w 962"/>
                  <a:gd name="T43" fmla="*/ 84 h 462"/>
                  <a:gd name="T44" fmla="*/ 59 w 962"/>
                  <a:gd name="T45" fmla="*/ 49 h 462"/>
                  <a:gd name="T46" fmla="*/ 10 w 962"/>
                  <a:gd name="T47" fmla="*/ 104 h 462"/>
                  <a:gd name="T48" fmla="*/ 69 w 962"/>
                  <a:gd name="T49" fmla="*/ 158 h 462"/>
                  <a:gd name="T50" fmla="*/ 109 w 962"/>
                  <a:gd name="T51" fmla="*/ 203 h 462"/>
                  <a:gd name="T52" fmla="*/ 90 w 962"/>
                  <a:gd name="T53" fmla="*/ 223 h 462"/>
                  <a:gd name="T54" fmla="*/ 10 w 962"/>
                  <a:gd name="T55" fmla="*/ 263 h 462"/>
                  <a:gd name="T56" fmla="*/ 19 w 962"/>
                  <a:gd name="T57" fmla="*/ 342 h 462"/>
                  <a:gd name="T58" fmla="*/ 139 w 962"/>
                  <a:gd name="T59" fmla="*/ 387 h 462"/>
                  <a:gd name="T60" fmla="*/ 178 w 962"/>
                  <a:gd name="T61" fmla="*/ 402 h 462"/>
                  <a:gd name="T62" fmla="*/ 229 w 962"/>
                  <a:gd name="T63" fmla="*/ 412 h 462"/>
                  <a:gd name="T64" fmla="*/ 267 w 962"/>
                  <a:gd name="T65" fmla="*/ 417 h 462"/>
                  <a:gd name="T66" fmla="*/ 407 w 962"/>
                  <a:gd name="T67" fmla="*/ 422 h 462"/>
                  <a:gd name="T68" fmla="*/ 496 w 962"/>
                  <a:gd name="T69" fmla="*/ 446 h 462"/>
                  <a:gd name="T70" fmla="*/ 743 w 962"/>
                  <a:gd name="T71" fmla="*/ 441 h 462"/>
                  <a:gd name="T72" fmla="*/ 853 w 962"/>
                  <a:gd name="T73" fmla="*/ 412 h 462"/>
                  <a:gd name="T74" fmla="*/ 941 w 962"/>
                  <a:gd name="T75" fmla="*/ 417 h 462"/>
                  <a:gd name="T76" fmla="*/ 991 w 962"/>
                  <a:gd name="T77" fmla="*/ 377 h 462"/>
                  <a:gd name="T78" fmla="*/ 1151 w 962"/>
                  <a:gd name="T79" fmla="*/ 402 h 462"/>
                  <a:gd name="T80" fmla="*/ 1308 w 962"/>
                  <a:gd name="T81" fmla="*/ 342 h 462"/>
                  <a:gd name="T82" fmla="*/ 1329 w 962"/>
                  <a:gd name="T83" fmla="*/ 258 h 462"/>
                  <a:gd name="T84" fmla="*/ 1418 w 962"/>
                  <a:gd name="T85" fmla="*/ 163 h 462"/>
                  <a:gd name="T86" fmla="*/ 1367 w 962"/>
                  <a:gd name="T87" fmla="*/ 49 h 462"/>
                  <a:gd name="T88" fmla="*/ 1239 w 962"/>
                  <a:gd name="T89" fmla="*/ 0 h 462"/>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962" h="462">
                    <a:moveTo>
                      <a:pt x="840" y="0"/>
                    </a:moveTo>
                    <a:lnTo>
                      <a:pt x="793" y="4"/>
                    </a:lnTo>
                    <a:lnTo>
                      <a:pt x="840" y="14"/>
                    </a:lnTo>
                    <a:lnTo>
                      <a:pt x="874" y="29"/>
                    </a:lnTo>
                    <a:lnTo>
                      <a:pt x="907" y="64"/>
                    </a:lnTo>
                    <a:lnTo>
                      <a:pt x="927" y="104"/>
                    </a:lnTo>
                    <a:lnTo>
                      <a:pt x="934" y="144"/>
                    </a:lnTo>
                    <a:lnTo>
                      <a:pt x="927" y="183"/>
                    </a:lnTo>
                    <a:lnTo>
                      <a:pt x="927" y="198"/>
                    </a:lnTo>
                    <a:lnTo>
                      <a:pt x="921" y="213"/>
                    </a:lnTo>
                    <a:lnTo>
                      <a:pt x="833" y="273"/>
                    </a:lnTo>
                    <a:lnTo>
                      <a:pt x="847" y="278"/>
                    </a:lnTo>
                    <a:lnTo>
                      <a:pt x="853" y="288"/>
                    </a:lnTo>
                    <a:lnTo>
                      <a:pt x="860" y="312"/>
                    </a:lnTo>
                    <a:lnTo>
                      <a:pt x="853" y="332"/>
                    </a:lnTo>
                    <a:lnTo>
                      <a:pt x="833" y="362"/>
                    </a:lnTo>
                    <a:lnTo>
                      <a:pt x="800" y="377"/>
                    </a:lnTo>
                    <a:lnTo>
                      <a:pt x="759" y="382"/>
                    </a:lnTo>
                    <a:lnTo>
                      <a:pt x="719" y="382"/>
                    </a:lnTo>
                    <a:lnTo>
                      <a:pt x="685" y="362"/>
                    </a:lnTo>
                    <a:lnTo>
                      <a:pt x="659" y="342"/>
                    </a:lnTo>
                    <a:lnTo>
                      <a:pt x="652" y="362"/>
                    </a:lnTo>
                    <a:lnTo>
                      <a:pt x="645" y="382"/>
                    </a:lnTo>
                    <a:lnTo>
                      <a:pt x="625" y="402"/>
                    </a:lnTo>
                    <a:lnTo>
                      <a:pt x="591" y="402"/>
                    </a:lnTo>
                    <a:lnTo>
                      <a:pt x="571" y="397"/>
                    </a:lnTo>
                    <a:lnTo>
                      <a:pt x="544" y="372"/>
                    </a:lnTo>
                    <a:lnTo>
                      <a:pt x="524" y="347"/>
                    </a:lnTo>
                    <a:lnTo>
                      <a:pt x="524" y="377"/>
                    </a:lnTo>
                    <a:lnTo>
                      <a:pt x="524" y="392"/>
                    </a:lnTo>
                    <a:lnTo>
                      <a:pt x="524" y="402"/>
                    </a:lnTo>
                    <a:lnTo>
                      <a:pt x="491" y="427"/>
                    </a:lnTo>
                    <a:lnTo>
                      <a:pt x="444" y="441"/>
                    </a:lnTo>
                    <a:lnTo>
                      <a:pt x="397" y="441"/>
                    </a:lnTo>
                    <a:lnTo>
                      <a:pt x="356" y="432"/>
                    </a:lnTo>
                    <a:lnTo>
                      <a:pt x="336" y="422"/>
                    </a:lnTo>
                    <a:lnTo>
                      <a:pt x="309" y="402"/>
                    </a:lnTo>
                    <a:lnTo>
                      <a:pt x="302" y="387"/>
                    </a:lnTo>
                    <a:lnTo>
                      <a:pt x="289" y="367"/>
                    </a:lnTo>
                    <a:lnTo>
                      <a:pt x="282" y="382"/>
                    </a:lnTo>
                    <a:lnTo>
                      <a:pt x="276" y="397"/>
                    </a:lnTo>
                    <a:lnTo>
                      <a:pt x="262" y="402"/>
                    </a:lnTo>
                    <a:lnTo>
                      <a:pt x="229" y="407"/>
                    </a:lnTo>
                    <a:lnTo>
                      <a:pt x="202" y="402"/>
                    </a:lnTo>
                    <a:lnTo>
                      <a:pt x="195" y="392"/>
                    </a:lnTo>
                    <a:lnTo>
                      <a:pt x="195" y="382"/>
                    </a:lnTo>
                    <a:lnTo>
                      <a:pt x="202" y="357"/>
                    </a:lnTo>
                    <a:lnTo>
                      <a:pt x="141" y="377"/>
                    </a:lnTo>
                    <a:lnTo>
                      <a:pt x="74" y="362"/>
                    </a:lnTo>
                    <a:lnTo>
                      <a:pt x="54" y="342"/>
                    </a:lnTo>
                    <a:lnTo>
                      <a:pt x="40" y="317"/>
                    </a:lnTo>
                    <a:lnTo>
                      <a:pt x="34" y="288"/>
                    </a:lnTo>
                    <a:lnTo>
                      <a:pt x="40" y="263"/>
                    </a:lnTo>
                    <a:lnTo>
                      <a:pt x="61" y="243"/>
                    </a:lnTo>
                    <a:lnTo>
                      <a:pt x="87" y="223"/>
                    </a:lnTo>
                    <a:lnTo>
                      <a:pt x="121" y="218"/>
                    </a:lnTo>
                    <a:lnTo>
                      <a:pt x="148" y="208"/>
                    </a:lnTo>
                    <a:lnTo>
                      <a:pt x="114" y="198"/>
                    </a:lnTo>
                    <a:lnTo>
                      <a:pt x="87" y="183"/>
                    </a:lnTo>
                    <a:lnTo>
                      <a:pt x="81" y="168"/>
                    </a:lnTo>
                    <a:lnTo>
                      <a:pt x="87" y="163"/>
                    </a:lnTo>
                    <a:lnTo>
                      <a:pt x="114" y="158"/>
                    </a:lnTo>
                    <a:lnTo>
                      <a:pt x="54" y="144"/>
                    </a:lnTo>
                    <a:lnTo>
                      <a:pt x="34" y="104"/>
                    </a:lnTo>
                    <a:lnTo>
                      <a:pt x="40" y="94"/>
                    </a:lnTo>
                    <a:lnTo>
                      <a:pt x="54" y="84"/>
                    </a:lnTo>
                    <a:lnTo>
                      <a:pt x="87" y="69"/>
                    </a:lnTo>
                    <a:lnTo>
                      <a:pt x="121" y="64"/>
                    </a:lnTo>
                    <a:lnTo>
                      <a:pt x="40" y="49"/>
                    </a:lnTo>
                    <a:lnTo>
                      <a:pt x="20" y="64"/>
                    </a:lnTo>
                    <a:lnTo>
                      <a:pt x="13" y="84"/>
                    </a:lnTo>
                    <a:lnTo>
                      <a:pt x="7" y="104"/>
                    </a:lnTo>
                    <a:lnTo>
                      <a:pt x="7" y="124"/>
                    </a:lnTo>
                    <a:lnTo>
                      <a:pt x="27" y="139"/>
                    </a:lnTo>
                    <a:lnTo>
                      <a:pt x="47" y="158"/>
                    </a:lnTo>
                    <a:lnTo>
                      <a:pt x="47" y="168"/>
                    </a:lnTo>
                    <a:lnTo>
                      <a:pt x="54" y="183"/>
                    </a:lnTo>
                    <a:lnTo>
                      <a:pt x="74" y="203"/>
                    </a:lnTo>
                    <a:lnTo>
                      <a:pt x="101" y="208"/>
                    </a:lnTo>
                    <a:lnTo>
                      <a:pt x="67" y="218"/>
                    </a:lnTo>
                    <a:lnTo>
                      <a:pt x="61" y="223"/>
                    </a:lnTo>
                    <a:lnTo>
                      <a:pt x="54" y="223"/>
                    </a:lnTo>
                    <a:lnTo>
                      <a:pt x="20" y="238"/>
                    </a:lnTo>
                    <a:lnTo>
                      <a:pt x="7" y="263"/>
                    </a:lnTo>
                    <a:lnTo>
                      <a:pt x="0" y="288"/>
                    </a:lnTo>
                    <a:lnTo>
                      <a:pt x="7" y="317"/>
                    </a:lnTo>
                    <a:lnTo>
                      <a:pt x="13" y="342"/>
                    </a:lnTo>
                    <a:lnTo>
                      <a:pt x="40" y="362"/>
                    </a:lnTo>
                    <a:lnTo>
                      <a:pt x="61" y="377"/>
                    </a:lnTo>
                    <a:lnTo>
                      <a:pt x="94" y="387"/>
                    </a:lnTo>
                    <a:lnTo>
                      <a:pt x="108" y="392"/>
                    </a:lnTo>
                    <a:lnTo>
                      <a:pt x="121" y="402"/>
                    </a:lnTo>
                    <a:lnTo>
                      <a:pt x="134" y="402"/>
                    </a:lnTo>
                    <a:lnTo>
                      <a:pt x="148" y="402"/>
                    </a:lnTo>
                    <a:lnTo>
                      <a:pt x="155" y="412"/>
                    </a:lnTo>
                    <a:lnTo>
                      <a:pt x="168" y="412"/>
                    </a:lnTo>
                    <a:lnTo>
                      <a:pt x="175" y="417"/>
                    </a:lnTo>
                    <a:lnTo>
                      <a:pt x="181" y="417"/>
                    </a:lnTo>
                    <a:lnTo>
                      <a:pt x="215" y="422"/>
                    </a:lnTo>
                    <a:lnTo>
                      <a:pt x="255" y="427"/>
                    </a:lnTo>
                    <a:lnTo>
                      <a:pt x="276" y="422"/>
                    </a:lnTo>
                    <a:lnTo>
                      <a:pt x="289" y="412"/>
                    </a:lnTo>
                    <a:lnTo>
                      <a:pt x="296" y="422"/>
                    </a:lnTo>
                    <a:lnTo>
                      <a:pt x="336" y="446"/>
                    </a:lnTo>
                    <a:lnTo>
                      <a:pt x="390" y="461"/>
                    </a:lnTo>
                    <a:lnTo>
                      <a:pt x="450" y="461"/>
                    </a:lnTo>
                    <a:lnTo>
                      <a:pt x="504" y="441"/>
                    </a:lnTo>
                    <a:lnTo>
                      <a:pt x="531" y="427"/>
                    </a:lnTo>
                    <a:lnTo>
                      <a:pt x="551" y="402"/>
                    </a:lnTo>
                    <a:lnTo>
                      <a:pt x="578" y="412"/>
                    </a:lnTo>
                    <a:lnTo>
                      <a:pt x="598" y="422"/>
                    </a:lnTo>
                    <a:lnTo>
                      <a:pt x="618" y="422"/>
                    </a:lnTo>
                    <a:lnTo>
                      <a:pt x="638" y="417"/>
                    </a:lnTo>
                    <a:lnTo>
                      <a:pt x="659" y="407"/>
                    </a:lnTo>
                    <a:lnTo>
                      <a:pt x="665" y="392"/>
                    </a:lnTo>
                    <a:lnTo>
                      <a:pt x="672" y="377"/>
                    </a:lnTo>
                    <a:lnTo>
                      <a:pt x="685" y="382"/>
                    </a:lnTo>
                    <a:lnTo>
                      <a:pt x="733" y="402"/>
                    </a:lnTo>
                    <a:lnTo>
                      <a:pt x="780" y="402"/>
                    </a:lnTo>
                    <a:lnTo>
                      <a:pt x="827" y="392"/>
                    </a:lnTo>
                    <a:lnTo>
                      <a:pt x="874" y="362"/>
                    </a:lnTo>
                    <a:lnTo>
                      <a:pt x="887" y="342"/>
                    </a:lnTo>
                    <a:lnTo>
                      <a:pt x="894" y="312"/>
                    </a:lnTo>
                    <a:lnTo>
                      <a:pt x="880" y="263"/>
                    </a:lnTo>
                    <a:lnTo>
                      <a:pt x="901" y="258"/>
                    </a:lnTo>
                    <a:lnTo>
                      <a:pt x="934" y="228"/>
                    </a:lnTo>
                    <a:lnTo>
                      <a:pt x="954" y="193"/>
                    </a:lnTo>
                    <a:lnTo>
                      <a:pt x="961" y="163"/>
                    </a:lnTo>
                    <a:lnTo>
                      <a:pt x="954" y="124"/>
                    </a:lnTo>
                    <a:lnTo>
                      <a:pt x="948" y="84"/>
                    </a:lnTo>
                    <a:lnTo>
                      <a:pt x="927" y="49"/>
                    </a:lnTo>
                    <a:lnTo>
                      <a:pt x="887" y="19"/>
                    </a:lnTo>
                    <a:lnTo>
                      <a:pt x="840" y="0"/>
                    </a:lnTo>
                    <a:close/>
                  </a:path>
                </a:pathLst>
              </a:custGeom>
              <a:solidFill>
                <a:schemeClr val="accent1"/>
              </a:solidFill>
              <a:ln w="0" cap="flat">
                <a:solidFill>
                  <a:schemeClr val="accent1"/>
                </a:solidFill>
                <a:prstDash val="solid"/>
                <a:round/>
                <a:headEnd/>
                <a:tailEnd/>
              </a:ln>
              <a:effectLst>
                <a:outerShdw dist="28398" dir="1593903" algn="ctr" rotWithShape="0">
                  <a:srgbClr val="969696"/>
                </a:outerShdw>
              </a:effectLst>
            </p:spPr>
            <p:txBody>
              <a:bodyPr wrap="none" anchor="ctr">
                <a:spAutoFit/>
              </a:bodyPr>
              <a:lstStyle/>
              <a:p>
                <a:endParaRPr lang="zh-CN" altLang="en-US"/>
              </a:p>
            </p:txBody>
          </p:sp>
          <p:sp>
            <p:nvSpPr>
              <p:cNvPr id="17" name="Freeform 718">
                <a:extLst>
                  <a:ext uri="{FF2B5EF4-FFF2-40B4-BE49-F238E27FC236}">
                    <a16:creationId xmlns:a16="http://schemas.microsoft.com/office/drawing/2014/main" id="{C24C1D97-289C-E679-01F5-B51F9F6A0122}"/>
                  </a:ext>
                </a:extLst>
              </p:cNvPr>
              <p:cNvSpPr>
                <a:spLocks/>
              </p:cNvSpPr>
              <p:nvPr/>
            </p:nvSpPr>
            <p:spPr bwMode="auto">
              <a:xfrm>
                <a:off x="1248" y="2256"/>
                <a:ext cx="1408" cy="428"/>
              </a:xfrm>
              <a:custGeom>
                <a:avLst/>
                <a:gdLst>
                  <a:gd name="T0" fmla="*/ 1377 w 955"/>
                  <a:gd name="T1" fmla="*/ 362 h 428"/>
                  <a:gd name="T2" fmla="*/ 1377 w 955"/>
                  <a:gd name="T3" fmla="*/ 308 h 428"/>
                  <a:gd name="T4" fmla="*/ 1387 w 955"/>
                  <a:gd name="T5" fmla="*/ 263 h 428"/>
                  <a:gd name="T6" fmla="*/ 1377 w 955"/>
                  <a:gd name="T7" fmla="*/ 184 h 428"/>
                  <a:gd name="T8" fmla="*/ 1407 w 955"/>
                  <a:gd name="T9" fmla="*/ 94 h 428"/>
                  <a:gd name="T10" fmla="*/ 1318 w 955"/>
                  <a:gd name="T11" fmla="*/ 20 h 428"/>
                  <a:gd name="T12" fmla="*/ 1219 w 955"/>
                  <a:gd name="T13" fmla="*/ 15 h 428"/>
                  <a:gd name="T14" fmla="*/ 1119 w 955"/>
                  <a:gd name="T15" fmla="*/ 30 h 428"/>
                  <a:gd name="T16" fmla="*/ 1031 w 955"/>
                  <a:gd name="T17" fmla="*/ 45 h 428"/>
                  <a:gd name="T18" fmla="*/ 921 w 955"/>
                  <a:gd name="T19" fmla="*/ 5 h 428"/>
                  <a:gd name="T20" fmla="*/ 753 w 955"/>
                  <a:gd name="T21" fmla="*/ 5 h 428"/>
                  <a:gd name="T22" fmla="*/ 594 w 955"/>
                  <a:gd name="T23" fmla="*/ 40 h 428"/>
                  <a:gd name="T24" fmla="*/ 485 w 955"/>
                  <a:gd name="T25" fmla="*/ 30 h 428"/>
                  <a:gd name="T26" fmla="*/ 376 w 955"/>
                  <a:gd name="T27" fmla="*/ 15 h 428"/>
                  <a:gd name="T28" fmla="*/ 189 w 955"/>
                  <a:gd name="T29" fmla="*/ 25 h 428"/>
                  <a:gd name="T30" fmla="*/ 128 w 955"/>
                  <a:gd name="T31" fmla="*/ 70 h 428"/>
                  <a:gd name="T32" fmla="*/ 80 w 955"/>
                  <a:gd name="T33" fmla="*/ 139 h 428"/>
                  <a:gd name="T34" fmla="*/ 99 w 955"/>
                  <a:gd name="T35" fmla="*/ 184 h 428"/>
                  <a:gd name="T36" fmla="*/ 10 w 955"/>
                  <a:gd name="T37" fmla="*/ 248 h 428"/>
                  <a:gd name="T38" fmla="*/ 40 w 955"/>
                  <a:gd name="T39" fmla="*/ 387 h 428"/>
                  <a:gd name="T40" fmla="*/ 88 w 955"/>
                  <a:gd name="T41" fmla="*/ 392 h 428"/>
                  <a:gd name="T42" fmla="*/ 99 w 955"/>
                  <a:gd name="T43" fmla="*/ 238 h 428"/>
                  <a:gd name="T44" fmla="*/ 189 w 955"/>
                  <a:gd name="T45" fmla="*/ 199 h 428"/>
                  <a:gd name="T46" fmla="*/ 149 w 955"/>
                  <a:gd name="T47" fmla="*/ 159 h 428"/>
                  <a:gd name="T48" fmla="*/ 248 w 955"/>
                  <a:gd name="T49" fmla="*/ 154 h 428"/>
                  <a:gd name="T50" fmla="*/ 168 w 955"/>
                  <a:gd name="T51" fmla="*/ 94 h 428"/>
                  <a:gd name="T52" fmla="*/ 267 w 955"/>
                  <a:gd name="T53" fmla="*/ 40 h 428"/>
                  <a:gd name="T54" fmla="*/ 407 w 955"/>
                  <a:gd name="T55" fmla="*/ 45 h 428"/>
                  <a:gd name="T56" fmla="*/ 445 w 955"/>
                  <a:gd name="T57" fmla="*/ 99 h 428"/>
                  <a:gd name="T58" fmla="*/ 525 w 955"/>
                  <a:gd name="T59" fmla="*/ 50 h 428"/>
                  <a:gd name="T60" fmla="*/ 604 w 955"/>
                  <a:gd name="T61" fmla="*/ 99 h 428"/>
                  <a:gd name="T62" fmla="*/ 773 w 955"/>
                  <a:gd name="T63" fmla="*/ 25 h 428"/>
                  <a:gd name="T64" fmla="*/ 1001 w 955"/>
                  <a:gd name="T65" fmla="*/ 65 h 428"/>
                  <a:gd name="T66" fmla="*/ 1041 w 955"/>
                  <a:gd name="T67" fmla="*/ 65 h 428"/>
                  <a:gd name="T68" fmla="*/ 1119 w 955"/>
                  <a:gd name="T69" fmla="*/ 45 h 428"/>
                  <a:gd name="T70" fmla="*/ 1140 w 955"/>
                  <a:gd name="T71" fmla="*/ 74 h 428"/>
                  <a:gd name="T72" fmla="*/ 1327 w 955"/>
                  <a:gd name="T73" fmla="*/ 45 h 428"/>
                  <a:gd name="T74" fmla="*/ 1367 w 955"/>
                  <a:gd name="T75" fmla="*/ 99 h 428"/>
                  <a:gd name="T76" fmla="*/ 1258 w 955"/>
                  <a:gd name="T77" fmla="*/ 129 h 428"/>
                  <a:gd name="T78" fmla="*/ 1358 w 955"/>
                  <a:gd name="T79" fmla="*/ 204 h 428"/>
                  <a:gd name="T80" fmla="*/ 1238 w 955"/>
                  <a:gd name="T81" fmla="*/ 298 h 428"/>
                  <a:gd name="T82" fmla="*/ 1337 w 955"/>
                  <a:gd name="T83" fmla="*/ 323 h 428"/>
                  <a:gd name="T84" fmla="*/ 1308 w 955"/>
                  <a:gd name="T85" fmla="*/ 358 h 428"/>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955" h="428">
                    <a:moveTo>
                      <a:pt x="887" y="358"/>
                    </a:moveTo>
                    <a:lnTo>
                      <a:pt x="921" y="367"/>
                    </a:lnTo>
                    <a:lnTo>
                      <a:pt x="934" y="362"/>
                    </a:lnTo>
                    <a:lnTo>
                      <a:pt x="948" y="343"/>
                    </a:lnTo>
                    <a:lnTo>
                      <a:pt x="941" y="323"/>
                    </a:lnTo>
                    <a:lnTo>
                      <a:pt x="934" y="308"/>
                    </a:lnTo>
                    <a:lnTo>
                      <a:pt x="900" y="288"/>
                    </a:lnTo>
                    <a:lnTo>
                      <a:pt x="921" y="278"/>
                    </a:lnTo>
                    <a:lnTo>
                      <a:pt x="941" y="263"/>
                    </a:lnTo>
                    <a:lnTo>
                      <a:pt x="948" y="228"/>
                    </a:lnTo>
                    <a:lnTo>
                      <a:pt x="948" y="204"/>
                    </a:lnTo>
                    <a:lnTo>
                      <a:pt x="934" y="184"/>
                    </a:lnTo>
                    <a:lnTo>
                      <a:pt x="894" y="144"/>
                    </a:lnTo>
                    <a:lnTo>
                      <a:pt x="948" y="114"/>
                    </a:lnTo>
                    <a:lnTo>
                      <a:pt x="954" y="94"/>
                    </a:lnTo>
                    <a:lnTo>
                      <a:pt x="954" y="70"/>
                    </a:lnTo>
                    <a:lnTo>
                      <a:pt x="934" y="40"/>
                    </a:lnTo>
                    <a:lnTo>
                      <a:pt x="894" y="20"/>
                    </a:lnTo>
                    <a:lnTo>
                      <a:pt x="874" y="15"/>
                    </a:lnTo>
                    <a:lnTo>
                      <a:pt x="847" y="15"/>
                    </a:lnTo>
                    <a:lnTo>
                      <a:pt x="827" y="15"/>
                    </a:lnTo>
                    <a:lnTo>
                      <a:pt x="806" y="25"/>
                    </a:lnTo>
                    <a:lnTo>
                      <a:pt x="780" y="35"/>
                    </a:lnTo>
                    <a:lnTo>
                      <a:pt x="759" y="30"/>
                    </a:lnTo>
                    <a:lnTo>
                      <a:pt x="746" y="25"/>
                    </a:lnTo>
                    <a:lnTo>
                      <a:pt x="719" y="35"/>
                    </a:lnTo>
                    <a:lnTo>
                      <a:pt x="699" y="45"/>
                    </a:lnTo>
                    <a:lnTo>
                      <a:pt x="692" y="40"/>
                    </a:lnTo>
                    <a:lnTo>
                      <a:pt x="659" y="20"/>
                    </a:lnTo>
                    <a:lnTo>
                      <a:pt x="625" y="5"/>
                    </a:lnTo>
                    <a:lnTo>
                      <a:pt x="591" y="5"/>
                    </a:lnTo>
                    <a:lnTo>
                      <a:pt x="544" y="0"/>
                    </a:lnTo>
                    <a:lnTo>
                      <a:pt x="511" y="5"/>
                    </a:lnTo>
                    <a:lnTo>
                      <a:pt x="470" y="10"/>
                    </a:lnTo>
                    <a:lnTo>
                      <a:pt x="437" y="25"/>
                    </a:lnTo>
                    <a:lnTo>
                      <a:pt x="403" y="40"/>
                    </a:lnTo>
                    <a:lnTo>
                      <a:pt x="383" y="30"/>
                    </a:lnTo>
                    <a:lnTo>
                      <a:pt x="356" y="30"/>
                    </a:lnTo>
                    <a:lnTo>
                      <a:pt x="329" y="30"/>
                    </a:lnTo>
                    <a:lnTo>
                      <a:pt x="302" y="45"/>
                    </a:lnTo>
                    <a:lnTo>
                      <a:pt x="276" y="25"/>
                    </a:lnTo>
                    <a:lnTo>
                      <a:pt x="255" y="15"/>
                    </a:lnTo>
                    <a:lnTo>
                      <a:pt x="202" y="10"/>
                    </a:lnTo>
                    <a:lnTo>
                      <a:pt x="155" y="15"/>
                    </a:lnTo>
                    <a:lnTo>
                      <a:pt x="128" y="25"/>
                    </a:lnTo>
                    <a:lnTo>
                      <a:pt x="114" y="40"/>
                    </a:lnTo>
                    <a:lnTo>
                      <a:pt x="94" y="55"/>
                    </a:lnTo>
                    <a:lnTo>
                      <a:pt x="87" y="70"/>
                    </a:lnTo>
                    <a:lnTo>
                      <a:pt x="81" y="124"/>
                    </a:lnTo>
                    <a:lnTo>
                      <a:pt x="60" y="129"/>
                    </a:lnTo>
                    <a:lnTo>
                      <a:pt x="54" y="139"/>
                    </a:lnTo>
                    <a:lnTo>
                      <a:pt x="47" y="159"/>
                    </a:lnTo>
                    <a:lnTo>
                      <a:pt x="54" y="174"/>
                    </a:lnTo>
                    <a:lnTo>
                      <a:pt x="67" y="184"/>
                    </a:lnTo>
                    <a:lnTo>
                      <a:pt x="87" y="204"/>
                    </a:lnTo>
                    <a:lnTo>
                      <a:pt x="40" y="223"/>
                    </a:lnTo>
                    <a:lnTo>
                      <a:pt x="7" y="248"/>
                    </a:lnTo>
                    <a:lnTo>
                      <a:pt x="0" y="298"/>
                    </a:lnTo>
                    <a:lnTo>
                      <a:pt x="0" y="343"/>
                    </a:lnTo>
                    <a:lnTo>
                      <a:pt x="27" y="387"/>
                    </a:lnTo>
                    <a:lnTo>
                      <a:pt x="67" y="427"/>
                    </a:lnTo>
                    <a:lnTo>
                      <a:pt x="87" y="407"/>
                    </a:lnTo>
                    <a:lnTo>
                      <a:pt x="60" y="392"/>
                    </a:lnTo>
                    <a:lnTo>
                      <a:pt x="34" y="333"/>
                    </a:lnTo>
                    <a:lnTo>
                      <a:pt x="47" y="268"/>
                    </a:lnTo>
                    <a:lnTo>
                      <a:pt x="67" y="238"/>
                    </a:lnTo>
                    <a:lnTo>
                      <a:pt x="114" y="223"/>
                    </a:lnTo>
                    <a:lnTo>
                      <a:pt x="161" y="209"/>
                    </a:lnTo>
                    <a:lnTo>
                      <a:pt x="128" y="199"/>
                    </a:lnTo>
                    <a:lnTo>
                      <a:pt x="101" y="184"/>
                    </a:lnTo>
                    <a:lnTo>
                      <a:pt x="87" y="174"/>
                    </a:lnTo>
                    <a:lnTo>
                      <a:pt x="101" y="159"/>
                    </a:lnTo>
                    <a:lnTo>
                      <a:pt x="114" y="154"/>
                    </a:lnTo>
                    <a:lnTo>
                      <a:pt x="141" y="149"/>
                    </a:lnTo>
                    <a:lnTo>
                      <a:pt x="168" y="154"/>
                    </a:lnTo>
                    <a:lnTo>
                      <a:pt x="141" y="139"/>
                    </a:lnTo>
                    <a:lnTo>
                      <a:pt x="114" y="119"/>
                    </a:lnTo>
                    <a:lnTo>
                      <a:pt x="114" y="94"/>
                    </a:lnTo>
                    <a:lnTo>
                      <a:pt x="121" y="70"/>
                    </a:lnTo>
                    <a:lnTo>
                      <a:pt x="148" y="50"/>
                    </a:lnTo>
                    <a:lnTo>
                      <a:pt x="181" y="40"/>
                    </a:lnTo>
                    <a:lnTo>
                      <a:pt x="215" y="35"/>
                    </a:lnTo>
                    <a:lnTo>
                      <a:pt x="249" y="40"/>
                    </a:lnTo>
                    <a:lnTo>
                      <a:pt x="276" y="45"/>
                    </a:lnTo>
                    <a:lnTo>
                      <a:pt x="282" y="74"/>
                    </a:lnTo>
                    <a:lnTo>
                      <a:pt x="282" y="104"/>
                    </a:lnTo>
                    <a:lnTo>
                      <a:pt x="302" y="99"/>
                    </a:lnTo>
                    <a:lnTo>
                      <a:pt x="309" y="70"/>
                    </a:lnTo>
                    <a:lnTo>
                      <a:pt x="329" y="55"/>
                    </a:lnTo>
                    <a:lnTo>
                      <a:pt x="356" y="50"/>
                    </a:lnTo>
                    <a:lnTo>
                      <a:pt x="376" y="50"/>
                    </a:lnTo>
                    <a:lnTo>
                      <a:pt x="396" y="74"/>
                    </a:lnTo>
                    <a:lnTo>
                      <a:pt x="410" y="99"/>
                    </a:lnTo>
                    <a:lnTo>
                      <a:pt x="423" y="70"/>
                    </a:lnTo>
                    <a:lnTo>
                      <a:pt x="464" y="40"/>
                    </a:lnTo>
                    <a:lnTo>
                      <a:pt x="524" y="25"/>
                    </a:lnTo>
                    <a:lnTo>
                      <a:pt x="591" y="30"/>
                    </a:lnTo>
                    <a:lnTo>
                      <a:pt x="652" y="45"/>
                    </a:lnTo>
                    <a:lnTo>
                      <a:pt x="679" y="65"/>
                    </a:lnTo>
                    <a:lnTo>
                      <a:pt x="692" y="94"/>
                    </a:lnTo>
                    <a:lnTo>
                      <a:pt x="706" y="79"/>
                    </a:lnTo>
                    <a:lnTo>
                      <a:pt x="706" y="65"/>
                    </a:lnTo>
                    <a:lnTo>
                      <a:pt x="732" y="45"/>
                    </a:lnTo>
                    <a:lnTo>
                      <a:pt x="739" y="45"/>
                    </a:lnTo>
                    <a:lnTo>
                      <a:pt x="759" y="45"/>
                    </a:lnTo>
                    <a:lnTo>
                      <a:pt x="766" y="50"/>
                    </a:lnTo>
                    <a:lnTo>
                      <a:pt x="773" y="65"/>
                    </a:lnTo>
                    <a:lnTo>
                      <a:pt x="773" y="74"/>
                    </a:lnTo>
                    <a:lnTo>
                      <a:pt x="813" y="45"/>
                    </a:lnTo>
                    <a:lnTo>
                      <a:pt x="880" y="40"/>
                    </a:lnTo>
                    <a:lnTo>
                      <a:pt x="900" y="45"/>
                    </a:lnTo>
                    <a:lnTo>
                      <a:pt x="921" y="65"/>
                    </a:lnTo>
                    <a:lnTo>
                      <a:pt x="927" y="79"/>
                    </a:lnTo>
                    <a:lnTo>
                      <a:pt x="927" y="99"/>
                    </a:lnTo>
                    <a:lnTo>
                      <a:pt x="921" y="114"/>
                    </a:lnTo>
                    <a:lnTo>
                      <a:pt x="894" y="124"/>
                    </a:lnTo>
                    <a:lnTo>
                      <a:pt x="853" y="129"/>
                    </a:lnTo>
                    <a:lnTo>
                      <a:pt x="880" y="149"/>
                    </a:lnTo>
                    <a:lnTo>
                      <a:pt x="907" y="174"/>
                    </a:lnTo>
                    <a:lnTo>
                      <a:pt x="921" y="204"/>
                    </a:lnTo>
                    <a:lnTo>
                      <a:pt x="921" y="228"/>
                    </a:lnTo>
                    <a:lnTo>
                      <a:pt x="894" y="268"/>
                    </a:lnTo>
                    <a:lnTo>
                      <a:pt x="840" y="298"/>
                    </a:lnTo>
                    <a:lnTo>
                      <a:pt x="887" y="303"/>
                    </a:lnTo>
                    <a:lnTo>
                      <a:pt x="894" y="313"/>
                    </a:lnTo>
                    <a:lnTo>
                      <a:pt x="907" y="323"/>
                    </a:lnTo>
                    <a:lnTo>
                      <a:pt x="907" y="338"/>
                    </a:lnTo>
                    <a:lnTo>
                      <a:pt x="907" y="348"/>
                    </a:lnTo>
                    <a:lnTo>
                      <a:pt x="887" y="358"/>
                    </a:lnTo>
                    <a:close/>
                  </a:path>
                </a:pathLst>
              </a:custGeom>
              <a:solidFill>
                <a:schemeClr val="accent1"/>
              </a:solidFill>
              <a:ln w="0" cap="flat">
                <a:solidFill>
                  <a:schemeClr val="accent1"/>
                </a:solidFill>
                <a:prstDash val="solid"/>
                <a:round/>
                <a:headEnd/>
                <a:tailEnd/>
              </a:ln>
              <a:effectLst>
                <a:outerShdw dist="28398" dir="1593903" algn="ctr" rotWithShape="0">
                  <a:srgbClr val="969696"/>
                </a:outerShdw>
              </a:effectLst>
            </p:spPr>
            <p:txBody>
              <a:bodyPr wrap="none" anchor="ctr">
                <a:spAutoFit/>
              </a:bodyPr>
              <a:lstStyle/>
              <a:p>
                <a:endParaRPr lang="zh-CN" altLang="en-US"/>
              </a:p>
            </p:txBody>
          </p:sp>
        </p:grpSp>
      </p:grpSp>
    </p:spTree>
    <p:extLst>
      <p:ext uri="{BB962C8B-B14F-4D97-AF65-F5344CB8AC3E}">
        <p14:creationId xmlns:p14="http://schemas.microsoft.com/office/powerpoint/2010/main" val="3945543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righ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up)">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F85494BF-DDB5-7BF0-42BF-55B0A0F8F778}"/>
              </a:ext>
            </a:extLst>
          </p:cNvPr>
          <p:cNvSpPr>
            <a:spLocks noGrp="1"/>
          </p:cNvSpPr>
          <p:nvPr>
            <p:ph type="dt" sz="half" idx="10"/>
          </p:nvPr>
        </p:nvSpPr>
        <p:spPr/>
        <p:txBody>
          <a:bodyPr/>
          <a:lstStyle/>
          <a:p>
            <a:pPr>
              <a:defRPr/>
            </a:pPr>
            <a:fld id="{72795A5C-ABA9-164F-9A37-0CFC1B48C772}" type="datetime1">
              <a:rPr lang="en-US" altLang="zh-CN" smtClean="0"/>
              <a:t>6/9/22</a:t>
            </a:fld>
            <a:endParaRPr lang="en-US" altLang="zh-CN" dirty="0"/>
          </a:p>
        </p:txBody>
      </p:sp>
      <p:sp>
        <p:nvSpPr>
          <p:cNvPr id="5" name="灯片编号占位符 4">
            <a:extLst>
              <a:ext uri="{FF2B5EF4-FFF2-40B4-BE49-F238E27FC236}">
                <a16:creationId xmlns:a16="http://schemas.microsoft.com/office/drawing/2014/main" id="{A7AC829A-FD9B-7DDF-0ED7-F6A230137B70}"/>
              </a:ext>
            </a:extLst>
          </p:cNvPr>
          <p:cNvSpPr>
            <a:spLocks noGrp="1"/>
          </p:cNvSpPr>
          <p:nvPr>
            <p:ph type="sldNum" sz="quarter" idx="12"/>
          </p:nvPr>
        </p:nvSpPr>
        <p:spPr/>
        <p:txBody>
          <a:bodyPr/>
          <a:lstStyle/>
          <a:p>
            <a:pPr>
              <a:defRPr/>
            </a:pPr>
            <a:fld id="{4FF538FA-A287-4FBD-9703-6DB9C5344803}" type="slidenum">
              <a:rPr lang="zh-CN" altLang="en-US" smtClean="0"/>
              <a:t>77</a:t>
            </a:fld>
            <a:endParaRPr lang="en-US" altLang="zh-CN" dirty="0"/>
          </a:p>
        </p:txBody>
      </p:sp>
      <p:grpSp>
        <p:nvGrpSpPr>
          <p:cNvPr id="18" name="Group 136">
            <a:extLst>
              <a:ext uri="{FF2B5EF4-FFF2-40B4-BE49-F238E27FC236}">
                <a16:creationId xmlns:a16="http://schemas.microsoft.com/office/drawing/2014/main" id="{FA0139FD-9ED3-9CD6-129B-668E23EB919F}"/>
              </a:ext>
            </a:extLst>
          </p:cNvPr>
          <p:cNvGrpSpPr>
            <a:grpSpLocks/>
          </p:cNvGrpSpPr>
          <p:nvPr/>
        </p:nvGrpSpPr>
        <p:grpSpPr bwMode="auto">
          <a:xfrm>
            <a:off x="533400" y="908050"/>
            <a:ext cx="8153400" cy="4578350"/>
            <a:chOff x="336" y="764"/>
            <a:chExt cx="5136" cy="2884"/>
          </a:xfrm>
        </p:grpSpPr>
        <p:sp>
          <p:nvSpPr>
            <p:cNvPr id="19" name="Freeform 3">
              <a:extLst>
                <a:ext uri="{FF2B5EF4-FFF2-40B4-BE49-F238E27FC236}">
                  <a16:creationId xmlns:a16="http://schemas.microsoft.com/office/drawing/2014/main" id="{EDF0E7DA-7FBF-A4B7-FAA3-5E9012594171}"/>
                </a:ext>
              </a:extLst>
            </p:cNvPr>
            <p:cNvSpPr>
              <a:spLocks/>
            </p:cNvSpPr>
            <p:nvPr/>
          </p:nvSpPr>
          <p:spPr bwMode="auto">
            <a:xfrm>
              <a:off x="336" y="864"/>
              <a:ext cx="5136" cy="2784"/>
            </a:xfrm>
            <a:custGeom>
              <a:avLst/>
              <a:gdLst>
                <a:gd name="T0" fmla="*/ 204 w 3769"/>
                <a:gd name="T1" fmla="*/ 303 h 1734"/>
                <a:gd name="T2" fmla="*/ 1404 w 3769"/>
                <a:gd name="T3" fmla="*/ 246 h 1734"/>
                <a:gd name="T4" fmla="*/ 1731 w 3769"/>
                <a:gd name="T5" fmla="*/ 188 h 1734"/>
                <a:gd name="T6" fmla="*/ 2203 w 3769"/>
                <a:gd name="T7" fmla="*/ 284 h 1734"/>
                <a:gd name="T8" fmla="*/ 3197 w 3769"/>
                <a:gd name="T9" fmla="*/ 227 h 1734"/>
                <a:gd name="T10" fmla="*/ 3359 w 3769"/>
                <a:gd name="T11" fmla="*/ 188 h 1734"/>
                <a:gd name="T12" fmla="*/ 3448 w 3769"/>
                <a:gd name="T13" fmla="*/ 152 h 1734"/>
                <a:gd name="T14" fmla="*/ 3700 w 3769"/>
                <a:gd name="T15" fmla="*/ 208 h 1734"/>
                <a:gd name="T16" fmla="*/ 4025 w 3769"/>
                <a:gd name="T17" fmla="*/ 75 h 1734"/>
                <a:gd name="T18" fmla="*/ 4159 w 3769"/>
                <a:gd name="T19" fmla="*/ 37 h 1734"/>
                <a:gd name="T20" fmla="*/ 4248 w 3769"/>
                <a:gd name="T21" fmla="*/ 0 h 1734"/>
                <a:gd name="T22" fmla="*/ 4825 w 3769"/>
                <a:gd name="T23" fmla="*/ 113 h 1734"/>
                <a:gd name="T24" fmla="*/ 5002 w 3769"/>
                <a:gd name="T25" fmla="*/ 284 h 1734"/>
                <a:gd name="T26" fmla="*/ 4959 w 3769"/>
                <a:gd name="T27" fmla="*/ 473 h 1734"/>
                <a:gd name="T28" fmla="*/ 4899 w 3769"/>
                <a:gd name="T29" fmla="*/ 947 h 1734"/>
                <a:gd name="T30" fmla="*/ 4989 w 3769"/>
                <a:gd name="T31" fmla="*/ 1800 h 1734"/>
                <a:gd name="T32" fmla="*/ 4959 w 3769"/>
                <a:gd name="T33" fmla="*/ 1932 h 1734"/>
                <a:gd name="T34" fmla="*/ 5136 w 3769"/>
                <a:gd name="T35" fmla="*/ 2558 h 1734"/>
                <a:gd name="T36" fmla="*/ 5121 w 3769"/>
                <a:gd name="T37" fmla="*/ 2633 h 1734"/>
                <a:gd name="T38" fmla="*/ 4752 w 3769"/>
                <a:gd name="T39" fmla="*/ 2843 h 1734"/>
                <a:gd name="T40" fmla="*/ 2930 w 3769"/>
                <a:gd name="T41" fmla="*/ 2862 h 1734"/>
                <a:gd name="T42" fmla="*/ 2826 w 3769"/>
                <a:gd name="T43" fmla="*/ 2898 h 1734"/>
                <a:gd name="T44" fmla="*/ 842 w 3769"/>
                <a:gd name="T45" fmla="*/ 2918 h 1734"/>
                <a:gd name="T46" fmla="*/ 679 w 3769"/>
                <a:gd name="T47" fmla="*/ 2862 h 1734"/>
                <a:gd name="T48" fmla="*/ 219 w 3769"/>
                <a:gd name="T49" fmla="*/ 2918 h 1734"/>
                <a:gd name="T50" fmla="*/ 204 w 3769"/>
                <a:gd name="T51" fmla="*/ 2330 h 1734"/>
                <a:gd name="T52" fmla="*/ 249 w 3769"/>
                <a:gd name="T53" fmla="*/ 2293 h 1734"/>
                <a:gd name="T54" fmla="*/ 174 w 3769"/>
                <a:gd name="T55" fmla="*/ 2065 h 1734"/>
                <a:gd name="T56" fmla="*/ 131 w 3769"/>
                <a:gd name="T57" fmla="*/ 1838 h 1734"/>
                <a:gd name="T58" fmla="*/ 116 w 3769"/>
                <a:gd name="T59" fmla="*/ 1781 h 1734"/>
                <a:gd name="T60" fmla="*/ 71 w 3769"/>
                <a:gd name="T61" fmla="*/ 720 h 1734"/>
                <a:gd name="T62" fmla="*/ 189 w 3769"/>
                <a:gd name="T63" fmla="*/ 208 h 1734"/>
                <a:gd name="T64" fmla="*/ 338 w 3769"/>
                <a:gd name="T65" fmla="*/ 284 h 173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769" h="1734">
                  <a:moveTo>
                    <a:pt x="150" y="174"/>
                  </a:moveTo>
                  <a:cubicBezTo>
                    <a:pt x="435" y="126"/>
                    <a:pt x="739" y="153"/>
                    <a:pt x="1030" y="141"/>
                  </a:cubicBezTo>
                  <a:cubicBezTo>
                    <a:pt x="1110" y="125"/>
                    <a:pt x="1191" y="128"/>
                    <a:pt x="1270" y="108"/>
                  </a:cubicBezTo>
                  <a:cubicBezTo>
                    <a:pt x="1118" y="260"/>
                    <a:pt x="1057" y="178"/>
                    <a:pt x="1617" y="163"/>
                  </a:cubicBezTo>
                  <a:cubicBezTo>
                    <a:pt x="1860" y="150"/>
                    <a:pt x="2103" y="147"/>
                    <a:pt x="2346" y="130"/>
                  </a:cubicBezTo>
                  <a:cubicBezTo>
                    <a:pt x="2370" y="126"/>
                    <a:pt x="2439" y="115"/>
                    <a:pt x="2465" y="108"/>
                  </a:cubicBezTo>
                  <a:cubicBezTo>
                    <a:pt x="2487" y="102"/>
                    <a:pt x="2530" y="87"/>
                    <a:pt x="2530" y="87"/>
                  </a:cubicBezTo>
                  <a:cubicBezTo>
                    <a:pt x="2606" y="136"/>
                    <a:pt x="2610" y="130"/>
                    <a:pt x="2715" y="119"/>
                  </a:cubicBezTo>
                  <a:cubicBezTo>
                    <a:pt x="2796" y="98"/>
                    <a:pt x="2873" y="64"/>
                    <a:pt x="2954" y="43"/>
                  </a:cubicBezTo>
                  <a:cubicBezTo>
                    <a:pt x="3027" y="24"/>
                    <a:pt x="2987" y="40"/>
                    <a:pt x="3052" y="21"/>
                  </a:cubicBezTo>
                  <a:cubicBezTo>
                    <a:pt x="3074" y="15"/>
                    <a:pt x="3117" y="0"/>
                    <a:pt x="3117" y="0"/>
                  </a:cubicBezTo>
                  <a:cubicBezTo>
                    <a:pt x="3260" y="23"/>
                    <a:pt x="3407" y="7"/>
                    <a:pt x="3541" y="65"/>
                  </a:cubicBezTo>
                  <a:cubicBezTo>
                    <a:pt x="3575" y="131"/>
                    <a:pt x="3605" y="136"/>
                    <a:pt x="3671" y="163"/>
                  </a:cubicBezTo>
                  <a:cubicBezTo>
                    <a:pt x="3692" y="223"/>
                    <a:pt x="3658" y="214"/>
                    <a:pt x="3639" y="271"/>
                  </a:cubicBezTo>
                  <a:cubicBezTo>
                    <a:pt x="3631" y="374"/>
                    <a:pt x="3615" y="446"/>
                    <a:pt x="3595" y="543"/>
                  </a:cubicBezTo>
                  <a:cubicBezTo>
                    <a:pt x="3601" y="738"/>
                    <a:pt x="3560" y="880"/>
                    <a:pt x="3661" y="1032"/>
                  </a:cubicBezTo>
                  <a:cubicBezTo>
                    <a:pt x="3657" y="1043"/>
                    <a:pt x="3638" y="1099"/>
                    <a:pt x="3639" y="1108"/>
                  </a:cubicBezTo>
                  <a:cubicBezTo>
                    <a:pt x="3657" y="1225"/>
                    <a:pt x="3699" y="1371"/>
                    <a:pt x="3769" y="1467"/>
                  </a:cubicBezTo>
                  <a:cubicBezTo>
                    <a:pt x="3765" y="1481"/>
                    <a:pt x="3762" y="1496"/>
                    <a:pt x="3758" y="1510"/>
                  </a:cubicBezTo>
                  <a:cubicBezTo>
                    <a:pt x="3712" y="1667"/>
                    <a:pt x="3671" y="1620"/>
                    <a:pt x="3487" y="1630"/>
                  </a:cubicBezTo>
                  <a:cubicBezTo>
                    <a:pt x="3045" y="1694"/>
                    <a:pt x="2594" y="1671"/>
                    <a:pt x="2150" y="1641"/>
                  </a:cubicBezTo>
                  <a:cubicBezTo>
                    <a:pt x="2318" y="1584"/>
                    <a:pt x="2119" y="1661"/>
                    <a:pt x="2074" y="1662"/>
                  </a:cubicBezTo>
                  <a:cubicBezTo>
                    <a:pt x="1589" y="1669"/>
                    <a:pt x="1103" y="1669"/>
                    <a:pt x="618" y="1673"/>
                  </a:cubicBezTo>
                  <a:cubicBezTo>
                    <a:pt x="591" y="1595"/>
                    <a:pt x="572" y="1619"/>
                    <a:pt x="498" y="1641"/>
                  </a:cubicBezTo>
                  <a:cubicBezTo>
                    <a:pt x="357" y="1734"/>
                    <a:pt x="459" y="1685"/>
                    <a:pt x="161" y="1673"/>
                  </a:cubicBezTo>
                  <a:cubicBezTo>
                    <a:pt x="134" y="1593"/>
                    <a:pt x="114" y="1424"/>
                    <a:pt x="150" y="1336"/>
                  </a:cubicBezTo>
                  <a:cubicBezTo>
                    <a:pt x="155" y="1324"/>
                    <a:pt x="172" y="1322"/>
                    <a:pt x="183" y="1315"/>
                  </a:cubicBezTo>
                  <a:cubicBezTo>
                    <a:pt x="171" y="1266"/>
                    <a:pt x="147" y="1231"/>
                    <a:pt x="128" y="1184"/>
                  </a:cubicBezTo>
                  <a:cubicBezTo>
                    <a:pt x="114" y="1096"/>
                    <a:pt x="125" y="1141"/>
                    <a:pt x="96" y="1054"/>
                  </a:cubicBezTo>
                  <a:cubicBezTo>
                    <a:pt x="92" y="1043"/>
                    <a:pt x="85" y="1021"/>
                    <a:pt x="85" y="1021"/>
                  </a:cubicBezTo>
                  <a:cubicBezTo>
                    <a:pt x="96" y="818"/>
                    <a:pt x="103" y="611"/>
                    <a:pt x="52" y="413"/>
                  </a:cubicBezTo>
                  <a:cubicBezTo>
                    <a:pt x="60" y="235"/>
                    <a:pt x="0" y="167"/>
                    <a:pt x="139" y="119"/>
                  </a:cubicBezTo>
                  <a:cubicBezTo>
                    <a:pt x="217" y="171"/>
                    <a:pt x="179" y="163"/>
                    <a:pt x="248" y="163"/>
                  </a:cubicBezTo>
                </a:path>
              </a:pathLst>
            </a:custGeom>
            <a:solidFill>
              <a:schemeClr val="accent1">
                <a:lumMod val="20000"/>
                <a:lumOff val="80000"/>
              </a:schemeClr>
            </a:solidFill>
            <a:ln w="12700" cap="sq" cmpd="sng">
              <a:noFill/>
              <a:prstDash val="solid"/>
              <a:round/>
              <a:headEnd type="none" w="sm" len="sm"/>
              <a:tailEnd type="none" w="sm" len="sm"/>
            </a:ln>
            <a:effectLst>
              <a:outerShdw dist="197566" dir="2700000" algn="ctr" rotWithShape="0">
                <a:srgbClr val="969696"/>
              </a:outerShdw>
            </a:effectLst>
          </p:spPr>
          <p:txBody>
            <a:bodyPr/>
            <a:lstStyle/>
            <a:p>
              <a:endParaRPr lang="zh-CN" altLang="en-US"/>
            </a:p>
          </p:txBody>
        </p:sp>
        <p:sp>
          <p:nvSpPr>
            <p:cNvPr id="20" name="Text Box 4">
              <a:extLst>
                <a:ext uri="{FF2B5EF4-FFF2-40B4-BE49-F238E27FC236}">
                  <a16:creationId xmlns:a16="http://schemas.microsoft.com/office/drawing/2014/main" id="{C77BB9CF-5FB4-701C-5D7A-8C237088A610}"/>
                </a:ext>
              </a:extLst>
            </p:cNvPr>
            <p:cNvSpPr txBox="1">
              <a:spLocks noChangeArrowheads="1"/>
            </p:cNvSpPr>
            <p:nvPr/>
          </p:nvSpPr>
          <p:spPr bwMode="auto">
            <a:xfrm>
              <a:off x="624" y="764"/>
              <a:ext cx="1162" cy="538"/>
            </a:xfrm>
            <a:prstGeom prst="rect">
              <a:avLst/>
            </a:prstGeom>
            <a:noFill/>
            <a:ln w="12700" cap="sq">
              <a:noFill/>
              <a:miter lim="800000"/>
              <a:headEnd type="none" w="sm" len="sm"/>
              <a:tailEnd type="none" w="sm" len="sm"/>
            </a:ln>
            <a:effectLst/>
          </p:spPr>
          <p:txBody>
            <a:bodyPr>
              <a:spAutoFit/>
            </a:bodyPr>
            <a:lstStyle/>
            <a:p>
              <a:r>
                <a:rPr lang="zh-CN" altLang="en-US" sz="5000" i="1" dirty="0">
                  <a:solidFill>
                    <a:srgbClr val="7030A0"/>
                  </a:solidFill>
                  <a:ea typeface="黑体" pitchFamily="49" charset="-122"/>
                </a:rPr>
                <a:t>特点</a:t>
              </a:r>
            </a:p>
          </p:txBody>
        </p:sp>
      </p:grpSp>
      <p:grpSp>
        <p:nvGrpSpPr>
          <p:cNvPr id="21" name="Group 150">
            <a:extLst>
              <a:ext uri="{FF2B5EF4-FFF2-40B4-BE49-F238E27FC236}">
                <a16:creationId xmlns:a16="http://schemas.microsoft.com/office/drawing/2014/main" id="{FB9168DC-60AA-009C-44C4-83CA140CAE4D}"/>
              </a:ext>
            </a:extLst>
          </p:cNvPr>
          <p:cNvGrpSpPr>
            <a:grpSpLocks/>
          </p:cNvGrpSpPr>
          <p:nvPr/>
        </p:nvGrpSpPr>
        <p:grpSpPr bwMode="auto">
          <a:xfrm>
            <a:off x="1219200" y="1860550"/>
            <a:ext cx="6927850" cy="806450"/>
            <a:chOff x="768" y="1236"/>
            <a:chExt cx="4364" cy="508"/>
          </a:xfrm>
        </p:grpSpPr>
        <p:sp>
          <p:nvSpPr>
            <p:cNvPr id="22" name="Oval 141">
              <a:extLst>
                <a:ext uri="{FF2B5EF4-FFF2-40B4-BE49-F238E27FC236}">
                  <a16:creationId xmlns:a16="http://schemas.microsoft.com/office/drawing/2014/main" id="{4800EEF4-0319-33B2-C0D0-87AC3D72E9D4}"/>
                </a:ext>
              </a:extLst>
            </p:cNvPr>
            <p:cNvSpPr>
              <a:spLocks noChangeArrowheads="1"/>
            </p:cNvSpPr>
            <p:nvPr/>
          </p:nvSpPr>
          <p:spPr bwMode="auto">
            <a:xfrm>
              <a:off x="768" y="1296"/>
              <a:ext cx="175" cy="175"/>
            </a:xfrm>
            <a:prstGeom prst="ellipse">
              <a:avLst/>
            </a:prstGeom>
            <a:ln>
              <a:headEnd type="none" w="sm" len="sm"/>
              <a:tailEnd type="none" w="sm" len="sm"/>
            </a:ln>
          </p:spPr>
          <p:style>
            <a:lnRef idx="1">
              <a:schemeClr val="accent2"/>
            </a:lnRef>
            <a:fillRef idx="3">
              <a:schemeClr val="accent2"/>
            </a:fillRef>
            <a:effectRef idx="2">
              <a:schemeClr val="accent2"/>
            </a:effectRef>
            <a:fontRef idx="minor">
              <a:schemeClr val="lt1"/>
            </a:fontRef>
          </p:style>
          <p:txBody>
            <a:bodyPr wrap="none" anchor="ctr"/>
            <a:lstStyle/>
            <a:p>
              <a:endParaRPr lang="zh-CN" altLang="en-US" dirty="0">
                <a:solidFill>
                  <a:srgbClr val="FFFFCC"/>
                </a:solidFill>
              </a:endParaRPr>
            </a:p>
          </p:txBody>
        </p:sp>
        <p:sp>
          <p:nvSpPr>
            <p:cNvPr id="23" name="Text Box 142">
              <a:extLst>
                <a:ext uri="{FF2B5EF4-FFF2-40B4-BE49-F238E27FC236}">
                  <a16:creationId xmlns:a16="http://schemas.microsoft.com/office/drawing/2014/main" id="{E3A9F184-3559-844D-A765-0CF79532EBBD}"/>
                </a:ext>
              </a:extLst>
            </p:cNvPr>
            <p:cNvSpPr txBox="1">
              <a:spLocks noChangeArrowheads="1"/>
            </p:cNvSpPr>
            <p:nvPr/>
          </p:nvSpPr>
          <p:spPr bwMode="auto">
            <a:xfrm>
              <a:off x="963" y="1236"/>
              <a:ext cx="4169" cy="508"/>
            </a:xfrm>
            <a:prstGeom prst="rect">
              <a:avLst/>
            </a:prstGeom>
            <a:noFill/>
            <a:ln w="12700" cap="sq">
              <a:noFill/>
              <a:miter lim="800000"/>
              <a:headEnd type="none" w="sm" len="sm"/>
              <a:tailEnd type="none" w="sm" len="sm"/>
            </a:ln>
          </p:spPr>
          <p:txBody>
            <a:bodyPr>
              <a:spAutoFit/>
            </a:bodyPr>
            <a:lstStyle/>
            <a:p>
              <a:pPr>
                <a:lnSpc>
                  <a:spcPct val="90000"/>
                </a:lnSpc>
              </a:pPr>
              <a:r>
                <a:rPr lang="zh-CN" altLang="en-US" sz="2600">
                  <a:solidFill>
                    <a:srgbClr val="002878"/>
                  </a:solidFill>
                  <a:ea typeface="幼圆" pitchFamily="49" charset="-122"/>
                </a:rPr>
                <a:t>处理冲突简单，不会产生元素“聚集”现象，</a:t>
              </a:r>
            </a:p>
            <a:p>
              <a:pPr>
                <a:lnSpc>
                  <a:spcPct val="90000"/>
                </a:lnSpc>
              </a:pPr>
              <a:r>
                <a:rPr lang="zh-CN" altLang="en-US" sz="2600">
                  <a:solidFill>
                    <a:srgbClr val="002878"/>
                  </a:solidFill>
                  <a:ea typeface="幼圆" pitchFamily="49" charset="-122"/>
                </a:rPr>
                <a:t>平均查找长度较小 。</a:t>
              </a:r>
            </a:p>
          </p:txBody>
        </p:sp>
      </p:grpSp>
      <p:grpSp>
        <p:nvGrpSpPr>
          <p:cNvPr id="24" name="Group 151">
            <a:extLst>
              <a:ext uri="{FF2B5EF4-FFF2-40B4-BE49-F238E27FC236}">
                <a16:creationId xmlns:a16="http://schemas.microsoft.com/office/drawing/2014/main" id="{77F024C9-323D-5641-094B-2036429BD063}"/>
              </a:ext>
            </a:extLst>
          </p:cNvPr>
          <p:cNvGrpSpPr>
            <a:grpSpLocks/>
          </p:cNvGrpSpPr>
          <p:nvPr/>
        </p:nvGrpSpPr>
        <p:grpSpPr bwMode="auto">
          <a:xfrm>
            <a:off x="1225550" y="2667000"/>
            <a:ext cx="7004050" cy="488950"/>
            <a:chOff x="772" y="1713"/>
            <a:chExt cx="4412" cy="308"/>
          </a:xfrm>
        </p:grpSpPr>
        <p:sp>
          <p:nvSpPr>
            <p:cNvPr id="25" name="Text Box 139">
              <a:extLst>
                <a:ext uri="{FF2B5EF4-FFF2-40B4-BE49-F238E27FC236}">
                  <a16:creationId xmlns:a16="http://schemas.microsoft.com/office/drawing/2014/main" id="{3AEC9FD7-FA44-D18F-7A81-F093C3F5B1B1}"/>
                </a:ext>
              </a:extLst>
            </p:cNvPr>
            <p:cNvSpPr txBox="1">
              <a:spLocks noChangeArrowheads="1"/>
            </p:cNvSpPr>
            <p:nvPr/>
          </p:nvSpPr>
          <p:spPr bwMode="auto">
            <a:xfrm>
              <a:off x="971" y="1713"/>
              <a:ext cx="4213" cy="308"/>
            </a:xfrm>
            <a:prstGeom prst="rect">
              <a:avLst/>
            </a:prstGeom>
            <a:noFill/>
            <a:ln w="12700" cap="sq">
              <a:noFill/>
              <a:miter lim="800000"/>
              <a:headEnd type="none" w="sm" len="sm"/>
              <a:tailEnd type="none" w="sm" len="sm"/>
            </a:ln>
          </p:spPr>
          <p:txBody>
            <a:bodyPr>
              <a:spAutoFit/>
            </a:bodyPr>
            <a:lstStyle/>
            <a:p>
              <a:r>
                <a:rPr lang="zh-CN" altLang="en-US" sz="2600" dirty="0">
                  <a:solidFill>
                    <a:srgbClr val="002878"/>
                  </a:solidFill>
                  <a:ea typeface="幼圆" pitchFamily="49" charset="-122"/>
                </a:rPr>
                <a:t>适合建立散列表之前难以确定表长的情况 。</a:t>
              </a:r>
            </a:p>
          </p:txBody>
        </p:sp>
        <p:sp>
          <p:nvSpPr>
            <p:cNvPr id="26" name="Oval 149">
              <a:extLst>
                <a:ext uri="{FF2B5EF4-FFF2-40B4-BE49-F238E27FC236}">
                  <a16:creationId xmlns:a16="http://schemas.microsoft.com/office/drawing/2014/main" id="{318A06A2-1C53-0586-4D27-B6C15EB33FBA}"/>
                </a:ext>
              </a:extLst>
            </p:cNvPr>
            <p:cNvSpPr>
              <a:spLocks noChangeArrowheads="1"/>
            </p:cNvSpPr>
            <p:nvPr/>
          </p:nvSpPr>
          <p:spPr bwMode="auto">
            <a:xfrm>
              <a:off x="772" y="1776"/>
              <a:ext cx="175" cy="175"/>
            </a:xfrm>
            <a:prstGeom prst="ellipse">
              <a:avLst/>
            </a:prstGeom>
            <a:ln>
              <a:headEnd type="none" w="sm" len="sm"/>
              <a:tailEnd type="none" w="sm" len="sm"/>
            </a:ln>
          </p:spPr>
          <p:style>
            <a:lnRef idx="1">
              <a:schemeClr val="accent2"/>
            </a:lnRef>
            <a:fillRef idx="3">
              <a:schemeClr val="accent2"/>
            </a:fillRef>
            <a:effectRef idx="2">
              <a:schemeClr val="accent2"/>
            </a:effectRef>
            <a:fontRef idx="minor">
              <a:schemeClr val="lt1"/>
            </a:fontRef>
          </p:style>
          <p:txBody>
            <a:bodyPr wrap="none" anchor="ctr"/>
            <a:lstStyle/>
            <a:p>
              <a:endParaRPr lang="zh-CN" altLang="en-US">
                <a:solidFill>
                  <a:srgbClr val="FFFFCC"/>
                </a:solidFill>
              </a:endParaRPr>
            </a:p>
          </p:txBody>
        </p:sp>
      </p:grpSp>
      <p:grpSp>
        <p:nvGrpSpPr>
          <p:cNvPr id="27" name="Group 156">
            <a:extLst>
              <a:ext uri="{FF2B5EF4-FFF2-40B4-BE49-F238E27FC236}">
                <a16:creationId xmlns:a16="http://schemas.microsoft.com/office/drawing/2014/main" id="{A2154A84-245B-D4EB-584E-946685A31E66}"/>
              </a:ext>
            </a:extLst>
          </p:cNvPr>
          <p:cNvGrpSpPr>
            <a:grpSpLocks/>
          </p:cNvGrpSpPr>
          <p:nvPr/>
        </p:nvGrpSpPr>
        <p:grpSpPr bwMode="auto">
          <a:xfrm>
            <a:off x="1219200" y="3657600"/>
            <a:ext cx="7378700" cy="806450"/>
            <a:chOff x="768" y="2496"/>
            <a:chExt cx="4648" cy="508"/>
          </a:xfrm>
        </p:grpSpPr>
        <p:sp>
          <p:nvSpPr>
            <p:cNvPr id="28" name="Text Box 148">
              <a:extLst>
                <a:ext uri="{FF2B5EF4-FFF2-40B4-BE49-F238E27FC236}">
                  <a16:creationId xmlns:a16="http://schemas.microsoft.com/office/drawing/2014/main" id="{2E61FA52-560F-DDB9-74BD-5A7D1FD36DBF}"/>
                </a:ext>
              </a:extLst>
            </p:cNvPr>
            <p:cNvSpPr txBox="1">
              <a:spLocks noChangeArrowheads="1"/>
            </p:cNvSpPr>
            <p:nvPr/>
          </p:nvSpPr>
          <p:spPr bwMode="auto">
            <a:xfrm>
              <a:off x="974" y="2496"/>
              <a:ext cx="4442" cy="508"/>
            </a:xfrm>
            <a:prstGeom prst="rect">
              <a:avLst/>
            </a:prstGeom>
            <a:noFill/>
            <a:ln w="12700" cap="sq">
              <a:noFill/>
              <a:miter lim="800000"/>
              <a:headEnd type="none" w="sm" len="sm"/>
              <a:tailEnd type="none" w="sm" len="sm"/>
            </a:ln>
          </p:spPr>
          <p:txBody>
            <a:bodyPr>
              <a:spAutoFit/>
            </a:bodyPr>
            <a:lstStyle/>
            <a:p>
              <a:pPr>
                <a:lnSpc>
                  <a:spcPct val="90000"/>
                </a:lnSpc>
              </a:pPr>
              <a:r>
                <a:rPr lang="zh-CN" altLang="en-US" sz="2600" dirty="0">
                  <a:solidFill>
                    <a:srgbClr val="002878"/>
                  </a:solidFill>
                  <a:ea typeface="幼圆" pitchFamily="49" charset="-122"/>
                </a:rPr>
                <a:t>由于指针域需占用额外空间，当规模较小</a:t>
              </a:r>
            </a:p>
            <a:p>
              <a:pPr>
                <a:lnSpc>
                  <a:spcPct val="90000"/>
                </a:lnSpc>
              </a:pPr>
              <a:r>
                <a:rPr lang="zh-CN" altLang="en-US" sz="2600" dirty="0">
                  <a:solidFill>
                    <a:srgbClr val="002878"/>
                  </a:solidFill>
                  <a:ea typeface="幼圆" pitchFamily="49" charset="-122"/>
                </a:rPr>
                <a:t>时，不如“开放地址法”节省空间。</a:t>
              </a:r>
            </a:p>
          </p:txBody>
        </p:sp>
        <p:sp>
          <p:nvSpPr>
            <p:cNvPr id="29" name="Oval 152">
              <a:extLst>
                <a:ext uri="{FF2B5EF4-FFF2-40B4-BE49-F238E27FC236}">
                  <a16:creationId xmlns:a16="http://schemas.microsoft.com/office/drawing/2014/main" id="{DE6A6A4D-1947-2BD8-882C-703817595D49}"/>
                </a:ext>
              </a:extLst>
            </p:cNvPr>
            <p:cNvSpPr>
              <a:spLocks noChangeArrowheads="1"/>
            </p:cNvSpPr>
            <p:nvPr/>
          </p:nvSpPr>
          <p:spPr bwMode="auto">
            <a:xfrm>
              <a:off x="768" y="2566"/>
              <a:ext cx="175" cy="175"/>
            </a:xfrm>
            <a:prstGeom prst="ellipse">
              <a:avLst/>
            </a:prstGeom>
            <a:ln>
              <a:headEnd type="none" w="sm" len="sm"/>
              <a:tailEnd type="none" w="sm" len="sm"/>
            </a:ln>
          </p:spPr>
          <p:style>
            <a:lnRef idx="1">
              <a:schemeClr val="accent2"/>
            </a:lnRef>
            <a:fillRef idx="3">
              <a:schemeClr val="accent2"/>
            </a:fillRef>
            <a:effectRef idx="2">
              <a:schemeClr val="accent2"/>
            </a:effectRef>
            <a:fontRef idx="minor">
              <a:schemeClr val="lt1"/>
            </a:fontRef>
          </p:style>
          <p:txBody>
            <a:bodyPr wrap="none" anchor="ctr"/>
            <a:lstStyle/>
            <a:p>
              <a:endParaRPr lang="zh-CN" altLang="en-US">
                <a:solidFill>
                  <a:srgbClr val="FFFFCC"/>
                </a:solidFill>
              </a:endParaRPr>
            </a:p>
          </p:txBody>
        </p:sp>
      </p:grpSp>
      <p:grpSp>
        <p:nvGrpSpPr>
          <p:cNvPr id="30" name="Group 154">
            <a:extLst>
              <a:ext uri="{FF2B5EF4-FFF2-40B4-BE49-F238E27FC236}">
                <a16:creationId xmlns:a16="http://schemas.microsoft.com/office/drawing/2014/main" id="{C1E7B12E-A930-020F-D55D-E81E64598038}"/>
              </a:ext>
            </a:extLst>
          </p:cNvPr>
          <p:cNvGrpSpPr>
            <a:grpSpLocks/>
          </p:cNvGrpSpPr>
          <p:nvPr/>
        </p:nvGrpSpPr>
        <p:grpSpPr bwMode="auto">
          <a:xfrm>
            <a:off x="1222375" y="3141663"/>
            <a:ext cx="6626225" cy="488950"/>
            <a:chOff x="770" y="2000"/>
            <a:chExt cx="4174" cy="308"/>
          </a:xfrm>
        </p:grpSpPr>
        <p:sp>
          <p:nvSpPr>
            <p:cNvPr id="31" name="Text Box 145">
              <a:extLst>
                <a:ext uri="{FF2B5EF4-FFF2-40B4-BE49-F238E27FC236}">
                  <a16:creationId xmlns:a16="http://schemas.microsoft.com/office/drawing/2014/main" id="{4C33DE92-41B9-11D2-DC1B-97AF77CB4493}"/>
                </a:ext>
              </a:extLst>
            </p:cNvPr>
            <p:cNvSpPr txBox="1">
              <a:spLocks noChangeArrowheads="1"/>
            </p:cNvSpPr>
            <p:nvPr/>
          </p:nvSpPr>
          <p:spPr bwMode="auto">
            <a:xfrm>
              <a:off x="979" y="2000"/>
              <a:ext cx="3965" cy="308"/>
            </a:xfrm>
            <a:prstGeom prst="rect">
              <a:avLst/>
            </a:prstGeom>
            <a:noFill/>
            <a:ln w="12700" cap="sq">
              <a:noFill/>
              <a:miter lim="800000"/>
              <a:headEnd type="none" w="sm" len="sm"/>
              <a:tailEnd type="none" w="sm" len="sm"/>
            </a:ln>
          </p:spPr>
          <p:txBody>
            <a:bodyPr>
              <a:spAutoFit/>
            </a:bodyPr>
            <a:lstStyle/>
            <a:p>
              <a:r>
                <a:rPr lang="zh-CN" altLang="en-US" sz="2600" dirty="0">
                  <a:solidFill>
                    <a:srgbClr val="002878"/>
                  </a:solidFill>
                  <a:ea typeface="幼圆" pitchFamily="49" charset="-122"/>
                </a:rPr>
                <a:t>建立的散列表中进行删除操作简单 。</a:t>
              </a:r>
            </a:p>
          </p:txBody>
        </p:sp>
        <p:sp>
          <p:nvSpPr>
            <p:cNvPr id="32" name="Oval 153">
              <a:extLst>
                <a:ext uri="{FF2B5EF4-FFF2-40B4-BE49-F238E27FC236}">
                  <a16:creationId xmlns:a16="http://schemas.microsoft.com/office/drawing/2014/main" id="{AF66E070-3DDA-3862-41A4-AEB7AA5C7EF6}"/>
                </a:ext>
              </a:extLst>
            </p:cNvPr>
            <p:cNvSpPr>
              <a:spLocks noChangeArrowheads="1"/>
            </p:cNvSpPr>
            <p:nvPr/>
          </p:nvSpPr>
          <p:spPr bwMode="auto">
            <a:xfrm>
              <a:off x="770" y="2088"/>
              <a:ext cx="175" cy="175"/>
            </a:xfrm>
            <a:prstGeom prst="ellipse">
              <a:avLst/>
            </a:prstGeom>
            <a:ln>
              <a:headEnd type="none" w="sm" len="sm"/>
              <a:tailEnd type="none" w="sm" len="sm"/>
            </a:ln>
          </p:spPr>
          <p:style>
            <a:lnRef idx="1">
              <a:schemeClr val="accent2"/>
            </a:lnRef>
            <a:fillRef idx="3">
              <a:schemeClr val="accent2"/>
            </a:fillRef>
            <a:effectRef idx="2">
              <a:schemeClr val="accent2"/>
            </a:effectRef>
            <a:fontRef idx="minor">
              <a:schemeClr val="lt1"/>
            </a:fontRef>
          </p:style>
          <p:txBody>
            <a:bodyPr wrap="none" anchor="ctr"/>
            <a:lstStyle/>
            <a:p>
              <a:endParaRPr lang="zh-CN" altLang="en-US">
                <a:solidFill>
                  <a:srgbClr val="FFFFCC"/>
                </a:solidFill>
              </a:endParaRPr>
            </a:p>
          </p:txBody>
        </p:sp>
      </p:grpSp>
    </p:spTree>
    <p:extLst>
      <p:ext uri="{BB962C8B-B14F-4D97-AF65-F5344CB8AC3E}">
        <p14:creationId xmlns:p14="http://schemas.microsoft.com/office/powerpoint/2010/main" val="3769629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left)">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wipe(right)">
                                      <p:cBhvr>
                                        <p:cTn id="12" dur="500"/>
                                        <p:tgtEl>
                                          <p:spTgt spid="2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0"/>
                                        </p:tgtEl>
                                        <p:attrNameLst>
                                          <p:attrName>style.visibility</p:attrName>
                                        </p:attrNameLst>
                                      </p:cBhvr>
                                      <p:to>
                                        <p:strVal val="visible"/>
                                      </p:to>
                                    </p:set>
                                    <p:animEffect transition="in" filter="wipe(left)">
                                      <p:cBhvr>
                                        <p:cTn id="17" dur="500"/>
                                        <p:tgtEl>
                                          <p:spTgt spid="3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nodeType="click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wipe(right)">
                                      <p:cBhvr>
                                        <p:cTn id="22"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629F86E3-B0B3-F90E-92E5-19E06A6670A4}"/>
              </a:ext>
            </a:extLst>
          </p:cNvPr>
          <p:cNvSpPr>
            <a:spLocks noGrp="1"/>
          </p:cNvSpPr>
          <p:nvPr>
            <p:ph type="dt" sz="half" idx="10"/>
          </p:nvPr>
        </p:nvSpPr>
        <p:spPr/>
        <p:txBody>
          <a:bodyPr/>
          <a:lstStyle/>
          <a:p>
            <a:pPr>
              <a:defRPr/>
            </a:pPr>
            <a:fld id="{72795A5C-ABA9-164F-9A37-0CFC1B48C772}" type="datetime1">
              <a:rPr lang="en-US" altLang="zh-CN" smtClean="0"/>
              <a:t>6/9/22</a:t>
            </a:fld>
            <a:endParaRPr lang="en-US" altLang="zh-CN" dirty="0"/>
          </a:p>
        </p:txBody>
      </p:sp>
      <p:sp>
        <p:nvSpPr>
          <p:cNvPr id="5" name="灯片编号占位符 4">
            <a:extLst>
              <a:ext uri="{FF2B5EF4-FFF2-40B4-BE49-F238E27FC236}">
                <a16:creationId xmlns:a16="http://schemas.microsoft.com/office/drawing/2014/main" id="{6205784D-FF55-1B22-665B-A1C316E11C4E}"/>
              </a:ext>
            </a:extLst>
          </p:cNvPr>
          <p:cNvSpPr>
            <a:spLocks noGrp="1"/>
          </p:cNvSpPr>
          <p:nvPr>
            <p:ph type="sldNum" sz="quarter" idx="12"/>
          </p:nvPr>
        </p:nvSpPr>
        <p:spPr/>
        <p:txBody>
          <a:bodyPr/>
          <a:lstStyle/>
          <a:p>
            <a:pPr>
              <a:defRPr/>
            </a:pPr>
            <a:fld id="{4FF538FA-A287-4FBD-9703-6DB9C5344803}" type="slidenum">
              <a:rPr lang="zh-CN" altLang="en-US" smtClean="0"/>
              <a:t>78</a:t>
            </a:fld>
            <a:endParaRPr lang="en-US" altLang="zh-CN" dirty="0"/>
          </a:p>
        </p:txBody>
      </p:sp>
      <p:sp>
        <p:nvSpPr>
          <p:cNvPr id="6" name="标题 1">
            <a:extLst>
              <a:ext uri="{FF2B5EF4-FFF2-40B4-BE49-F238E27FC236}">
                <a16:creationId xmlns:a16="http://schemas.microsoft.com/office/drawing/2014/main" id="{13F8A552-70A5-46B3-2B9C-18D06709C204}"/>
              </a:ext>
            </a:extLst>
          </p:cNvPr>
          <p:cNvSpPr>
            <a:spLocks noGrp="1"/>
          </p:cNvSpPr>
          <p:nvPr>
            <p:ph type="title"/>
          </p:nvPr>
        </p:nvSpPr>
        <p:spPr>
          <a:xfrm>
            <a:off x="647700" y="153988"/>
            <a:ext cx="8189913" cy="841375"/>
          </a:xfrm>
        </p:spPr>
        <p:txBody>
          <a:bodyPr/>
          <a:lstStyle/>
          <a:p>
            <a:r>
              <a:rPr lang="zh-CN" altLang="en-US" dirty="0"/>
              <a:t>问题</a:t>
            </a:r>
            <a:r>
              <a:rPr lang="en-US" altLang="zh-CN" dirty="0"/>
              <a:t>2.1</a:t>
            </a:r>
            <a:r>
              <a:rPr lang="zh-CN" altLang="en-US" dirty="0"/>
              <a:t>：词频统计 </a:t>
            </a:r>
            <a:r>
              <a:rPr lang="en-US" altLang="zh-CN" dirty="0"/>
              <a:t>– </a:t>
            </a:r>
            <a:r>
              <a:rPr lang="zh-CN" altLang="en-US" dirty="0"/>
              <a:t>链表</a:t>
            </a:r>
          </a:p>
        </p:txBody>
      </p:sp>
      <p:sp>
        <p:nvSpPr>
          <p:cNvPr id="7" name="Rectangle 3">
            <a:extLst>
              <a:ext uri="{FF2B5EF4-FFF2-40B4-BE49-F238E27FC236}">
                <a16:creationId xmlns:a16="http://schemas.microsoft.com/office/drawing/2014/main" id="{1472A70F-47BC-3718-9EEC-A57A064E8CA6}"/>
              </a:ext>
            </a:extLst>
          </p:cNvPr>
          <p:cNvSpPr txBox="1">
            <a:spLocks noChangeArrowheads="1"/>
          </p:cNvSpPr>
          <p:nvPr/>
        </p:nvSpPr>
        <p:spPr bwMode="auto">
          <a:xfrm>
            <a:off x="971600" y="1196752"/>
            <a:ext cx="7105650" cy="140513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457200" marR="0" lvl="0" indent="-457200" algn="l" defTabSz="914400" rtl="0" eaLnBrk="1" fontAlgn="base" latinLnBrk="0" hangingPunct="1">
              <a:lnSpc>
                <a:spcPct val="90000"/>
              </a:lnSpc>
              <a:spcBef>
                <a:spcPct val="60000"/>
              </a:spcBef>
              <a:spcAft>
                <a:spcPct val="0"/>
              </a:spcAft>
              <a:buClr>
                <a:srgbClr val="D60093"/>
              </a:buClr>
              <a:buSzPct val="70000"/>
              <a:buFont typeface="Wingdings" pitchFamily="2" charset="2"/>
              <a:buChar char="n"/>
              <a:tabLst/>
              <a:defRPr/>
            </a:pPr>
            <a:r>
              <a:rPr kumimoji="0" lang="zh-CN" altLang="en-US" sz="2400" b="1" i="0" u="none" strike="noStrike" kern="0" cap="none" spc="0" normalizeH="0" baseline="0" noProof="0" dirty="0">
                <a:ln>
                  <a:noFill/>
                </a:ln>
                <a:solidFill>
                  <a:schemeClr val="tx1"/>
                </a:solidFill>
                <a:effectLst/>
                <a:uLnTx/>
                <a:uFillTx/>
                <a:latin typeface="+mn-lt"/>
                <a:ea typeface="宋体" pitchFamily="2" charset="-122"/>
                <a:cs typeface="+mn-cs"/>
              </a:rPr>
              <a:t>问题：编写程序统计一个文件中每个单词的出现次数（词频统计）</a:t>
            </a:r>
            <a:r>
              <a:rPr lang="zh-CN" altLang="en-US" sz="2400" b="1" kern="0" dirty="0">
                <a:ea typeface="宋体" pitchFamily="2" charset="-122"/>
              </a:rPr>
              <a:t>，并按字典序输出每个单词及出现次数。</a:t>
            </a:r>
            <a:endParaRPr kumimoji="0" lang="zh-CN" altLang="en-US" sz="2400" b="1" i="0" u="none" strike="noStrike" kern="0" cap="none" spc="0" normalizeH="0" baseline="0" noProof="0" dirty="0">
              <a:ln>
                <a:noFill/>
              </a:ln>
              <a:solidFill>
                <a:schemeClr val="tx1"/>
              </a:solidFill>
              <a:effectLst/>
              <a:uLnTx/>
              <a:uFillTx/>
              <a:latin typeface="+mn-lt"/>
              <a:ea typeface="宋体" pitchFamily="2" charset="-122"/>
              <a:cs typeface="+mn-cs"/>
            </a:endParaRPr>
          </a:p>
          <a:p>
            <a:pPr marL="457200" marR="0" lvl="0" indent="-457200" algn="l" defTabSz="914400" rtl="0" eaLnBrk="1" fontAlgn="base" latinLnBrk="0" hangingPunct="1">
              <a:lnSpc>
                <a:spcPct val="90000"/>
              </a:lnSpc>
              <a:spcBef>
                <a:spcPct val="60000"/>
              </a:spcBef>
              <a:spcAft>
                <a:spcPct val="0"/>
              </a:spcAft>
              <a:buClr>
                <a:srgbClr val="D60093"/>
              </a:buClr>
              <a:buSzPct val="70000"/>
              <a:buFont typeface="Wingdings" pitchFamily="2" charset="2"/>
              <a:buChar char="n"/>
              <a:tabLst/>
              <a:defRPr/>
            </a:pPr>
            <a:r>
              <a:rPr lang="zh-CN" altLang="en-US" sz="2400" b="1" kern="0" dirty="0">
                <a:ea typeface="宋体" pitchFamily="2" charset="-122"/>
              </a:rPr>
              <a:t>算法</a:t>
            </a:r>
            <a:r>
              <a:rPr kumimoji="0" lang="zh-CN" altLang="en-US" sz="2400" b="1" i="0" u="none" strike="noStrike" kern="0" cap="none" spc="0" normalizeH="0" baseline="0" noProof="0" dirty="0">
                <a:ln>
                  <a:noFill/>
                </a:ln>
                <a:solidFill>
                  <a:schemeClr val="tx1"/>
                </a:solidFill>
                <a:effectLst/>
                <a:uLnTx/>
                <a:uFillTx/>
                <a:latin typeface="+mn-lt"/>
                <a:ea typeface="宋体" pitchFamily="2" charset="-122"/>
                <a:cs typeface="+mn-cs"/>
              </a:rPr>
              <a:t>分析：</a:t>
            </a:r>
            <a:r>
              <a:rPr kumimoji="0" lang="zh-CN" altLang="en-US" sz="2400" i="0" u="none" strike="noStrike" kern="0" cap="none" spc="0" normalizeH="0" baseline="0" noProof="0" dirty="0">
                <a:ln>
                  <a:noFill/>
                </a:ln>
                <a:solidFill>
                  <a:schemeClr val="tx1"/>
                </a:solidFill>
                <a:effectLst/>
                <a:uLnTx/>
                <a:uFillTx/>
                <a:latin typeface="+mn-lt"/>
                <a:ea typeface="宋体" pitchFamily="2" charset="-122"/>
                <a:cs typeface="+mn-cs"/>
              </a:rPr>
              <a:t>本问题算法很简单，基本上只有</a:t>
            </a:r>
            <a:r>
              <a:rPr kumimoji="0" lang="zh-CN" altLang="en-US" sz="2400" b="1" i="0" u="none" strike="noStrike" kern="0" cap="none" spc="0" normalizeH="0" baseline="0" noProof="0" dirty="0">
                <a:ln>
                  <a:noFill/>
                </a:ln>
                <a:solidFill>
                  <a:schemeClr val="tx1"/>
                </a:solidFill>
                <a:effectLst/>
                <a:uLnTx/>
                <a:uFillTx/>
                <a:latin typeface="+mn-lt"/>
                <a:ea typeface="宋体" pitchFamily="2" charset="-122"/>
                <a:cs typeface="+mn-cs"/>
              </a:rPr>
              <a:t>查找</a:t>
            </a:r>
            <a:r>
              <a:rPr kumimoji="0" lang="zh-CN" altLang="en-US" sz="2400" i="0" u="none" strike="noStrike" kern="0" cap="none" spc="0" normalizeH="0" baseline="0" noProof="0" dirty="0">
                <a:ln>
                  <a:noFill/>
                </a:ln>
                <a:solidFill>
                  <a:schemeClr val="tx1"/>
                </a:solidFill>
                <a:effectLst/>
                <a:uLnTx/>
                <a:uFillTx/>
                <a:latin typeface="+mn-lt"/>
                <a:ea typeface="宋体" pitchFamily="2" charset="-122"/>
                <a:cs typeface="+mn-cs"/>
              </a:rPr>
              <a:t>和</a:t>
            </a:r>
            <a:r>
              <a:rPr kumimoji="0" lang="zh-CN" altLang="en-US" sz="2400" b="1" i="0" u="none" strike="noStrike" kern="0" cap="none" spc="0" normalizeH="0" baseline="0" noProof="0" dirty="0">
                <a:ln>
                  <a:noFill/>
                </a:ln>
                <a:solidFill>
                  <a:schemeClr val="tx1"/>
                </a:solidFill>
                <a:effectLst/>
                <a:uLnTx/>
                <a:uFillTx/>
                <a:latin typeface="+mn-lt"/>
                <a:ea typeface="宋体" pitchFamily="2" charset="-122"/>
                <a:cs typeface="+mn-cs"/>
              </a:rPr>
              <a:t>插入</a:t>
            </a:r>
            <a:r>
              <a:rPr kumimoji="0" lang="zh-CN" altLang="en-US" sz="2400" i="0" u="none" strike="noStrike" kern="0" cap="none" spc="0" normalizeH="0" baseline="0" noProof="0" dirty="0">
                <a:ln>
                  <a:noFill/>
                </a:ln>
                <a:solidFill>
                  <a:schemeClr val="tx1"/>
                </a:solidFill>
                <a:effectLst/>
                <a:uLnTx/>
                <a:uFillTx/>
                <a:latin typeface="+mn-lt"/>
                <a:ea typeface="宋体" pitchFamily="2" charset="-122"/>
                <a:cs typeface="+mn-cs"/>
              </a:rPr>
              <a:t>操作。</a:t>
            </a:r>
            <a:endParaRPr kumimoji="0" lang="en-US" altLang="zh-CN" sz="2400" b="1" i="0" u="none" strike="noStrike" kern="0" cap="none" spc="0" normalizeH="0" baseline="0" noProof="0" dirty="0">
              <a:ln>
                <a:noFill/>
              </a:ln>
              <a:solidFill>
                <a:schemeClr val="tx1"/>
              </a:solidFill>
              <a:effectLst/>
              <a:uLnTx/>
              <a:uFillTx/>
              <a:latin typeface="+mn-lt"/>
              <a:ea typeface="宋体" pitchFamily="2" charset="-122"/>
              <a:cs typeface="+mn-cs"/>
            </a:endParaRPr>
          </a:p>
          <a:p>
            <a:pPr marL="457200" marR="0" lvl="0" indent="-457200" algn="l" defTabSz="914400" rtl="0" eaLnBrk="1" fontAlgn="base" latinLnBrk="0" hangingPunct="1">
              <a:lnSpc>
                <a:spcPct val="90000"/>
              </a:lnSpc>
              <a:spcBef>
                <a:spcPct val="60000"/>
              </a:spcBef>
              <a:spcAft>
                <a:spcPct val="0"/>
              </a:spcAft>
              <a:buClr>
                <a:srgbClr val="D60093"/>
              </a:buClr>
              <a:buSzPct val="70000"/>
              <a:buFont typeface="Wingdings" pitchFamily="2" charset="2"/>
              <a:buNone/>
              <a:tabLst/>
              <a:defRPr/>
            </a:pPr>
            <a:endParaRPr kumimoji="0" lang="en-US" altLang="zh-CN" sz="2400" b="1" i="0" u="none" strike="noStrike" kern="0" cap="none" spc="0" normalizeH="0" baseline="0" noProof="0" dirty="0">
              <a:ln>
                <a:noFill/>
              </a:ln>
              <a:solidFill>
                <a:schemeClr val="tx1"/>
              </a:solidFill>
              <a:effectLst/>
              <a:uLnTx/>
              <a:uFillTx/>
              <a:latin typeface="+mn-lt"/>
              <a:ea typeface="宋体" pitchFamily="2" charset="-122"/>
              <a:cs typeface="+mn-cs"/>
            </a:endParaRPr>
          </a:p>
        </p:txBody>
      </p:sp>
      <p:grpSp>
        <p:nvGrpSpPr>
          <p:cNvPr id="8" name="组合 53">
            <a:extLst>
              <a:ext uri="{FF2B5EF4-FFF2-40B4-BE49-F238E27FC236}">
                <a16:creationId xmlns:a16="http://schemas.microsoft.com/office/drawing/2014/main" id="{F75DED99-7D38-7F69-5E49-441161276B9C}"/>
              </a:ext>
            </a:extLst>
          </p:cNvPr>
          <p:cNvGrpSpPr/>
          <p:nvPr/>
        </p:nvGrpSpPr>
        <p:grpSpPr>
          <a:xfrm>
            <a:off x="1835696" y="2780928"/>
            <a:ext cx="5688632" cy="4077072"/>
            <a:chOff x="1475656" y="2780928"/>
            <a:chExt cx="5688632" cy="4077072"/>
          </a:xfrm>
        </p:grpSpPr>
        <p:sp>
          <p:nvSpPr>
            <p:cNvPr id="9" name="TextBox 5">
              <a:extLst>
                <a:ext uri="{FF2B5EF4-FFF2-40B4-BE49-F238E27FC236}">
                  <a16:creationId xmlns:a16="http://schemas.microsoft.com/office/drawing/2014/main" id="{BA3A140C-0871-B3CC-7790-12CCC89A1BFE}"/>
                </a:ext>
              </a:extLst>
            </p:cNvPr>
            <p:cNvSpPr txBox="1"/>
            <p:nvPr/>
          </p:nvSpPr>
          <p:spPr>
            <a:xfrm>
              <a:off x="2915816" y="2996952"/>
              <a:ext cx="2304256" cy="369332"/>
            </a:xfrm>
            <a:prstGeom prst="rect">
              <a:avLst/>
            </a:prstGeom>
            <a:solidFill>
              <a:schemeClr val="bg1"/>
            </a:solidFill>
            <a:ln>
              <a:solidFill>
                <a:schemeClr val="tx1"/>
              </a:solidFill>
            </a:ln>
          </p:spPr>
          <p:txBody>
            <a:bodyPr wrap="square" rtlCol="0">
              <a:spAutoFit/>
            </a:bodyPr>
            <a:lstStyle/>
            <a:p>
              <a:r>
                <a:rPr lang="zh-CN" altLang="en-US" dirty="0">
                  <a:latin typeface="楷体" pitchFamily="49" charset="-122"/>
                  <a:ea typeface="楷体" pitchFamily="49" charset="-122"/>
                </a:rPr>
                <a:t>构造一个空单词表</a:t>
              </a:r>
            </a:p>
          </p:txBody>
        </p:sp>
        <p:sp>
          <p:nvSpPr>
            <p:cNvPr id="10" name="TextBox 6">
              <a:extLst>
                <a:ext uri="{FF2B5EF4-FFF2-40B4-BE49-F238E27FC236}">
                  <a16:creationId xmlns:a16="http://schemas.microsoft.com/office/drawing/2014/main" id="{A432FA3C-766F-52B5-09F8-4B44B9C9483A}"/>
                </a:ext>
              </a:extLst>
            </p:cNvPr>
            <p:cNvSpPr txBox="1"/>
            <p:nvPr/>
          </p:nvSpPr>
          <p:spPr>
            <a:xfrm>
              <a:off x="2915816" y="3573016"/>
              <a:ext cx="2376264" cy="369332"/>
            </a:xfrm>
            <a:prstGeom prst="rect">
              <a:avLst/>
            </a:prstGeom>
            <a:solidFill>
              <a:schemeClr val="bg1"/>
            </a:solidFill>
            <a:ln>
              <a:solidFill>
                <a:schemeClr val="tx1"/>
              </a:solidFill>
            </a:ln>
          </p:spPr>
          <p:txBody>
            <a:bodyPr wrap="square" rtlCol="0">
              <a:spAutoFit/>
            </a:bodyPr>
            <a:lstStyle/>
            <a:p>
              <a:r>
                <a:rPr lang="zh-CN" altLang="en-US" dirty="0">
                  <a:latin typeface="楷体" pitchFamily="49" charset="-122"/>
                  <a:ea typeface="楷体" pitchFamily="49" charset="-122"/>
                </a:rPr>
                <a:t>从文件中读一个单词</a:t>
              </a:r>
            </a:p>
          </p:txBody>
        </p:sp>
        <p:sp>
          <p:nvSpPr>
            <p:cNvPr id="11" name="流程图: 决策 7">
              <a:extLst>
                <a:ext uri="{FF2B5EF4-FFF2-40B4-BE49-F238E27FC236}">
                  <a16:creationId xmlns:a16="http://schemas.microsoft.com/office/drawing/2014/main" id="{2EBF6EA6-98F6-DEB3-E059-8BC10087E8A3}"/>
                </a:ext>
              </a:extLst>
            </p:cNvPr>
            <p:cNvSpPr/>
            <p:nvPr/>
          </p:nvSpPr>
          <p:spPr bwMode="auto">
            <a:xfrm>
              <a:off x="2699792" y="4149080"/>
              <a:ext cx="2736304" cy="1161633"/>
            </a:xfrm>
            <a:prstGeom prst="flowChartDecision">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zh-CN" altLang="en-US" sz="1600" dirty="0">
                  <a:latin typeface="楷体" pitchFamily="49" charset="-122"/>
                  <a:ea typeface="楷体" pitchFamily="49" charset="-122"/>
                </a:rPr>
                <a:t>在单词表中查找该单词</a:t>
              </a:r>
            </a:p>
          </p:txBody>
        </p:sp>
        <p:sp>
          <p:nvSpPr>
            <p:cNvPr id="12" name="TextBox 8">
              <a:extLst>
                <a:ext uri="{FF2B5EF4-FFF2-40B4-BE49-F238E27FC236}">
                  <a16:creationId xmlns:a16="http://schemas.microsoft.com/office/drawing/2014/main" id="{6A6FEA61-5CE1-49B7-D45B-0F38AEABA25A}"/>
                </a:ext>
              </a:extLst>
            </p:cNvPr>
            <p:cNvSpPr txBox="1"/>
            <p:nvPr/>
          </p:nvSpPr>
          <p:spPr>
            <a:xfrm>
              <a:off x="4860032" y="5085184"/>
              <a:ext cx="2304256" cy="646331"/>
            </a:xfrm>
            <a:prstGeom prst="rect">
              <a:avLst/>
            </a:prstGeom>
            <a:solidFill>
              <a:schemeClr val="bg1"/>
            </a:solidFill>
            <a:ln>
              <a:solidFill>
                <a:schemeClr val="tx1"/>
              </a:solidFill>
            </a:ln>
          </p:spPr>
          <p:txBody>
            <a:bodyPr wrap="square" rtlCol="0">
              <a:spAutoFit/>
            </a:bodyPr>
            <a:lstStyle/>
            <a:p>
              <a:pPr algn="ctr"/>
              <a:r>
                <a:rPr lang="zh-CN" altLang="en-US" dirty="0">
                  <a:latin typeface="楷体" pitchFamily="49" charset="-122"/>
                  <a:ea typeface="楷体" pitchFamily="49" charset="-122"/>
                </a:rPr>
                <a:t>将该单词加入到单词表中，其次数为</a:t>
              </a:r>
              <a:r>
                <a:rPr lang="en-US" altLang="zh-CN" dirty="0">
                  <a:latin typeface="楷体" pitchFamily="49" charset="-122"/>
                  <a:ea typeface="楷体" pitchFamily="49" charset="-122"/>
                </a:rPr>
                <a:t>1</a:t>
              </a:r>
              <a:endParaRPr lang="zh-CN" altLang="en-US" dirty="0">
                <a:latin typeface="楷体" pitchFamily="49" charset="-122"/>
                <a:ea typeface="楷体" pitchFamily="49" charset="-122"/>
              </a:endParaRPr>
            </a:p>
          </p:txBody>
        </p:sp>
        <p:sp>
          <p:nvSpPr>
            <p:cNvPr id="13" name="TextBox 9">
              <a:extLst>
                <a:ext uri="{FF2B5EF4-FFF2-40B4-BE49-F238E27FC236}">
                  <a16:creationId xmlns:a16="http://schemas.microsoft.com/office/drawing/2014/main" id="{2EDDAE70-25BD-1D72-143D-A1BC0EDF15F5}"/>
                </a:ext>
              </a:extLst>
            </p:cNvPr>
            <p:cNvSpPr txBox="1"/>
            <p:nvPr/>
          </p:nvSpPr>
          <p:spPr>
            <a:xfrm>
              <a:off x="1475656" y="5013176"/>
              <a:ext cx="1440160" cy="648072"/>
            </a:xfrm>
            <a:prstGeom prst="rect">
              <a:avLst/>
            </a:prstGeom>
            <a:solidFill>
              <a:schemeClr val="bg1"/>
            </a:solidFill>
            <a:ln>
              <a:solidFill>
                <a:schemeClr val="tx1"/>
              </a:solidFill>
            </a:ln>
          </p:spPr>
          <p:txBody>
            <a:bodyPr wrap="square" rtlCol="0">
              <a:spAutoFit/>
            </a:bodyPr>
            <a:lstStyle/>
            <a:p>
              <a:pPr algn="ctr"/>
              <a:r>
                <a:rPr lang="zh-CN" altLang="en-US" dirty="0">
                  <a:latin typeface="楷体" pitchFamily="49" charset="-122"/>
                  <a:ea typeface="楷体" pitchFamily="49" charset="-122"/>
                </a:rPr>
                <a:t>该单词次数为加</a:t>
              </a:r>
              <a:r>
                <a:rPr lang="en-US" altLang="zh-CN" dirty="0">
                  <a:latin typeface="楷体" pitchFamily="49" charset="-122"/>
                  <a:ea typeface="楷体" pitchFamily="49" charset="-122"/>
                </a:rPr>
                <a:t>1</a:t>
              </a:r>
              <a:endParaRPr lang="zh-CN" altLang="en-US" dirty="0">
                <a:latin typeface="楷体" pitchFamily="49" charset="-122"/>
                <a:ea typeface="楷体" pitchFamily="49" charset="-122"/>
              </a:endParaRPr>
            </a:p>
          </p:txBody>
        </p:sp>
        <p:sp>
          <p:nvSpPr>
            <p:cNvPr id="14" name="流程图: 决策 11">
              <a:extLst>
                <a:ext uri="{FF2B5EF4-FFF2-40B4-BE49-F238E27FC236}">
                  <a16:creationId xmlns:a16="http://schemas.microsoft.com/office/drawing/2014/main" id="{C29F9FDC-9F62-D6F7-D0D2-4F4912565613}"/>
                </a:ext>
              </a:extLst>
            </p:cNvPr>
            <p:cNvSpPr/>
            <p:nvPr/>
          </p:nvSpPr>
          <p:spPr bwMode="auto">
            <a:xfrm>
              <a:off x="2267744" y="6021288"/>
              <a:ext cx="3528392" cy="672525"/>
            </a:xfrm>
            <a:prstGeom prst="flowChartDecision">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zh-CN" altLang="en-US" sz="1600" dirty="0">
                  <a:latin typeface="楷体" pitchFamily="49" charset="-122"/>
                  <a:ea typeface="楷体" pitchFamily="49" charset="-122"/>
                </a:rPr>
                <a:t>文件中仍有单词</a:t>
              </a:r>
            </a:p>
          </p:txBody>
        </p:sp>
        <p:cxnSp>
          <p:nvCxnSpPr>
            <p:cNvPr id="15" name="直接箭头连接符 13">
              <a:extLst>
                <a:ext uri="{FF2B5EF4-FFF2-40B4-BE49-F238E27FC236}">
                  <a16:creationId xmlns:a16="http://schemas.microsoft.com/office/drawing/2014/main" id="{8DE7CA45-7323-B958-9AEA-1A32A8180339}"/>
                </a:ext>
              </a:extLst>
            </p:cNvPr>
            <p:cNvCxnSpPr>
              <a:endCxn id="9" idx="0"/>
            </p:cNvCxnSpPr>
            <p:nvPr/>
          </p:nvCxnSpPr>
          <p:spPr bwMode="auto">
            <a:xfrm>
              <a:off x="4067944" y="2780928"/>
              <a:ext cx="0" cy="216024"/>
            </a:xfrm>
            <a:prstGeom prst="straightConnector1">
              <a:avLst/>
            </a:prstGeom>
            <a:noFill/>
            <a:ln w="9525" cap="flat" cmpd="sng" algn="ctr">
              <a:solidFill>
                <a:schemeClr val="tx1"/>
              </a:solidFill>
              <a:prstDash val="solid"/>
              <a:round/>
              <a:headEnd type="none" w="med" len="med"/>
              <a:tailEnd type="arrow"/>
            </a:ln>
            <a:effectLst/>
          </p:spPr>
        </p:cxnSp>
        <p:cxnSp>
          <p:nvCxnSpPr>
            <p:cNvPr id="16" name="直接箭头连接符 16">
              <a:extLst>
                <a:ext uri="{FF2B5EF4-FFF2-40B4-BE49-F238E27FC236}">
                  <a16:creationId xmlns:a16="http://schemas.microsoft.com/office/drawing/2014/main" id="{6D802364-584F-FB00-9106-2ABA81D91517}"/>
                </a:ext>
              </a:extLst>
            </p:cNvPr>
            <p:cNvCxnSpPr/>
            <p:nvPr/>
          </p:nvCxnSpPr>
          <p:spPr bwMode="auto">
            <a:xfrm>
              <a:off x="4067944" y="3356992"/>
              <a:ext cx="0" cy="216024"/>
            </a:xfrm>
            <a:prstGeom prst="straightConnector1">
              <a:avLst/>
            </a:prstGeom>
            <a:noFill/>
            <a:ln w="9525" cap="flat" cmpd="sng" algn="ctr">
              <a:solidFill>
                <a:schemeClr val="tx1"/>
              </a:solidFill>
              <a:prstDash val="solid"/>
              <a:round/>
              <a:headEnd type="none" w="med" len="med"/>
              <a:tailEnd type="arrow"/>
            </a:ln>
            <a:effectLst/>
          </p:spPr>
        </p:cxnSp>
        <p:cxnSp>
          <p:nvCxnSpPr>
            <p:cNvPr id="17" name="直接箭头连接符 17">
              <a:extLst>
                <a:ext uri="{FF2B5EF4-FFF2-40B4-BE49-F238E27FC236}">
                  <a16:creationId xmlns:a16="http://schemas.microsoft.com/office/drawing/2014/main" id="{90C8F18F-E682-2550-A150-046588FB4E24}"/>
                </a:ext>
              </a:extLst>
            </p:cNvPr>
            <p:cNvCxnSpPr/>
            <p:nvPr/>
          </p:nvCxnSpPr>
          <p:spPr bwMode="auto">
            <a:xfrm>
              <a:off x="4067944" y="3933056"/>
              <a:ext cx="0" cy="216024"/>
            </a:xfrm>
            <a:prstGeom prst="straightConnector1">
              <a:avLst/>
            </a:prstGeom>
            <a:noFill/>
            <a:ln w="9525" cap="flat" cmpd="sng" algn="ctr">
              <a:solidFill>
                <a:schemeClr val="tx1"/>
              </a:solidFill>
              <a:prstDash val="solid"/>
              <a:round/>
              <a:headEnd type="none" w="med" len="med"/>
              <a:tailEnd type="arrow"/>
            </a:ln>
            <a:effectLst/>
          </p:spPr>
        </p:cxnSp>
        <p:cxnSp>
          <p:nvCxnSpPr>
            <p:cNvPr id="18" name="肘形连接符 17">
              <a:extLst>
                <a:ext uri="{FF2B5EF4-FFF2-40B4-BE49-F238E27FC236}">
                  <a16:creationId xmlns:a16="http://schemas.microsoft.com/office/drawing/2014/main" id="{1804AFE3-4EC8-B71F-7978-83A60AFEF69B}"/>
                </a:ext>
              </a:extLst>
            </p:cNvPr>
            <p:cNvCxnSpPr>
              <a:stCxn id="11" idx="3"/>
              <a:endCxn id="12" idx="0"/>
            </p:cNvCxnSpPr>
            <p:nvPr/>
          </p:nvCxnSpPr>
          <p:spPr bwMode="auto">
            <a:xfrm>
              <a:off x="5436096" y="4729897"/>
              <a:ext cx="576064" cy="355287"/>
            </a:xfrm>
            <a:prstGeom prst="bentConnector2">
              <a:avLst/>
            </a:prstGeom>
            <a:noFill/>
            <a:ln w="9525" cap="flat" cmpd="sng" algn="ctr">
              <a:solidFill>
                <a:schemeClr val="tx1"/>
              </a:solidFill>
              <a:prstDash val="solid"/>
              <a:round/>
              <a:headEnd type="none" w="med" len="med"/>
              <a:tailEnd type="arrow"/>
            </a:ln>
            <a:effectLst/>
          </p:spPr>
        </p:cxnSp>
        <p:cxnSp>
          <p:nvCxnSpPr>
            <p:cNvPr id="19" name="肘形连接符 18">
              <a:extLst>
                <a:ext uri="{FF2B5EF4-FFF2-40B4-BE49-F238E27FC236}">
                  <a16:creationId xmlns:a16="http://schemas.microsoft.com/office/drawing/2014/main" id="{81C386D6-99FE-E60F-41B3-5D3EF9972129}"/>
                </a:ext>
              </a:extLst>
            </p:cNvPr>
            <p:cNvCxnSpPr>
              <a:stCxn id="11" idx="1"/>
              <a:endCxn id="13" idx="0"/>
            </p:cNvCxnSpPr>
            <p:nvPr/>
          </p:nvCxnSpPr>
          <p:spPr bwMode="auto">
            <a:xfrm rot="10800000" flipV="1">
              <a:off x="2195736" y="4729896"/>
              <a:ext cx="504056" cy="283279"/>
            </a:xfrm>
            <a:prstGeom prst="bentConnector2">
              <a:avLst/>
            </a:prstGeom>
            <a:noFill/>
            <a:ln w="9525" cap="flat" cmpd="sng" algn="ctr">
              <a:solidFill>
                <a:schemeClr val="tx1"/>
              </a:solidFill>
              <a:prstDash val="solid"/>
              <a:round/>
              <a:headEnd type="none" w="med" len="med"/>
              <a:tailEnd type="arrow"/>
            </a:ln>
            <a:effectLst/>
          </p:spPr>
        </p:cxnSp>
        <p:cxnSp>
          <p:nvCxnSpPr>
            <p:cNvPr id="20" name="肘形连接符 19">
              <a:extLst>
                <a:ext uri="{FF2B5EF4-FFF2-40B4-BE49-F238E27FC236}">
                  <a16:creationId xmlns:a16="http://schemas.microsoft.com/office/drawing/2014/main" id="{2EA054D8-2B93-30EA-70D4-B7771355EDD6}"/>
                </a:ext>
              </a:extLst>
            </p:cNvPr>
            <p:cNvCxnSpPr/>
            <p:nvPr/>
          </p:nvCxnSpPr>
          <p:spPr bwMode="auto">
            <a:xfrm rot="5400000">
              <a:off x="4175956" y="5769260"/>
              <a:ext cx="360040" cy="12700"/>
            </a:xfrm>
            <a:prstGeom prst="bentConnector3">
              <a:avLst>
                <a:gd name="adj1" fmla="val 50000"/>
              </a:avLst>
            </a:prstGeom>
            <a:noFill/>
            <a:ln w="9525" cap="flat" cmpd="sng" algn="ctr">
              <a:noFill/>
              <a:prstDash val="solid"/>
              <a:round/>
              <a:headEnd type="none" w="med" len="med"/>
              <a:tailEnd type="arrow"/>
            </a:ln>
            <a:effectLst/>
          </p:spPr>
        </p:cxnSp>
        <p:cxnSp>
          <p:nvCxnSpPr>
            <p:cNvPr id="21" name="肘形连接符 20">
              <a:extLst>
                <a:ext uri="{FF2B5EF4-FFF2-40B4-BE49-F238E27FC236}">
                  <a16:creationId xmlns:a16="http://schemas.microsoft.com/office/drawing/2014/main" id="{C0F588B9-2EFF-ECC6-19C7-46BFA3802933}"/>
                </a:ext>
              </a:extLst>
            </p:cNvPr>
            <p:cNvCxnSpPr>
              <a:stCxn id="13" idx="2"/>
              <a:endCxn id="12" idx="2"/>
            </p:cNvCxnSpPr>
            <p:nvPr/>
          </p:nvCxnSpPr>
          <p:spPr bwMode="auto">
            <a:xfrm rot="16200000" flipH="1">
              <a:off x="4068815" y="3788169"/>
              <a:ext cx="70267" cy="3816424"/>
            </a:xfrm>
            <a:prstGeom prst="bentConnector3">
              <a:avLst>
                <a:gd name="adj1" fmla="val 198116"/>
              </a:avLst>
            </a:prstGeom>
            <a:noFill/>
            <a:ln w="9525" cap="flat" cmpd="sng" algn="ctr">
              <a:solidFill>
                <a:schemeClr val="tx1"/>
              </a:solidFill>
              <a:prstDash val="solid"/>
              <a:round/>
              <a:headEnd type="none" w="med" len="med"/>
              <a:tailEnd type="none" w="med" len="med"/>
            </a:ln>
            <a:effectLst/>
          </p:spPr>
        </p:cxnSp>
        <p:cxnSp>
          <p:nvCxnSpPr>
            <p:cNvPr id="22" name="直接箭头连接符 35">
              <a:extLst>
                <a:ext uri="{FF2B5EF4-FFF2-40B4-BE49-F238E27FC236}">
                  <a16:creationId xmlns:a16="http://schemas.microsoft.com/office/drawing/2014/main" id="{6AE82C76-47D9-438C-2288-3C2B2C7EFD6D}"/>
                </a:ext>
              </a:extLst>
            </p:cNvPr>
            <p:cNvCxnSpPr/>
            <p:nvPr/>
          </p:nvCxnSpPr>
          <p:spPr bwMode="auto">
            <a:xfrm>
              <a:off x="3995936" y="5805264"/>
              <a:ext cx="0" cy="216024"/>
            </a:xfrm>
            <a:prstGeom prst="straightConnector1">
              <a:avLst/>
            </a:prstGeom>
            <a:noFill/>
            <a:ln w="9525" cap="flat" cmpd="sng" algn="ctr">
              <a:solidFill>
                <a:schemeClr val="tx1"/>
              </a:solidFill>
              <a:prstDash val="solid"/>
              <a:round/>
              <a:headEnd type="none" w="med" len="med"/>
              <a:tailEnd type="arrow"/>
            </a:ln>
            <a:effectLst/>
          </p:spPr>
        </p:cxnSp>
        <p:cxnSp>
          <p:nvCxnSpPr>
            <p:cNvPr id="23" name="肘形连接符 22">
              <a:extLst>
                <a:ext uri="{FF2B5EF4-FFF2-40B4-BE49-F238E27FC236}">
                  <a16:creationId xmlns:a16="http://schemas.microsoft.com/office/drawing/2014/main" id="{8EC2252B-1C8D-07EC-4CE5-428059607D64}"/>
                </a:ext>
              </a:extLst>
            </p:cNvPr>
            <p:cNvCxnSpPr>
              <a:stCxn id="14" idx="1"/>
            </p:cNvCxnSpPr>
            <p:nvPr/>
          </p:nvCxnSpPr>
          <p:spPr bwMode="auto">
            <a:xfrm rot="10800000" flipH="1">
              <a:off x="2267744" y="3429001"/>
              <a:ext cx="1800200" cy="2928551"/>
            </a:xfrm>
            <a:prstGeom prst="bentConnector4">
              <a:avLst>
                <a:gd name="adj1" fmla="val -56237"/>
                <a:gd name="adj2" fmla="val 97868"/>
              </a:avLst>
            </a:prstGeom>
            <a:noFill/>
            <a:ln w="9525" cap="flat" cmpd="sng" algn="ctr">
              <a:solidFill>
                <a:schemeClr val="tx1"/>
              </a:solidFill>
              <a:prstDash val="solid"/>
              <a:round/>
              <a:headEnd type="none" w="med" len="med"/>
              <a:tailEnd type="arrow"/>
            </a:ln>
            <a:effectLst/>
          </p:spPr>
        </p:cxnSp>
        <p:cxnSp>
          <p:nvCxnSpPr>
            <p:cNvPr id="24" name="直接箭头连接符 47">
              <a:extLst>
                <a:ext uri="{FF2B5EF4-FFF2-40B4-BE49-F238E27FC236}">
                  <a16:creationId xmlns:a16="http://schemas.microsoft.com/office/drawing/2014/main" id="{41435674-267E-6C9B-C297-D4F7A09B22D8}"/>
                </a:ext>
              </a:extLst>
            </p:cNvPr>
            <p:cNvCxnSpPr/>
            <p:nvPr/>
          </p:nvCxnSpPr>
          <p:spPr bwMode="auto">
            <a:xfrm>
              <a:off x="3995936" y="6641976"/>
              <a:ext cx="0" cy="216024"/>
            </a:xfrm>
            <a:prstGeom prst="straightConnector1">
              <a:avLst/>
            </a:prstGeom>
            <a:noFill/>
            <a:ln w="9525" cap="flat" cmpd="sng" algn="ctr">
              <a:solidFill>
                <a:schemeClr val="tx1"/>
              </a:solidFill>
              <a:prstDash val="solid"/>
              <a:round/>
              <a:headEnd type="none" w="med" len="med"/>
              <a:tailEnd type="arrow"/>
            </a:ln>
            <a:effectLst/>
          </p:spPr>
        </p:cxnSp>
        <p:sp>
          <p:nvSpPr>
            <p:cNvPr id="25" name="TextBox 49">
              <a:extLst>
                <a:ext uri="{FF2B5EF4-FFF2-40B4-BE49-F238E27FC236}">
                  <a16:creationId xmlns:a16="http://schemas.microsoft.com/office/drawing/2014/main" id="{DAE54009-2DA7-EB4E-ACA2-C2ADF56A2B2E}"/>
                </a:ext>
              </a:extLst>
            </p:cNvPr>
            <p:cNvSpPr txBox="1"/>
            <p:nvPr/>
          </p:nvSpPr>
          <p:spPr>
            <a:xfrm>
              <a:off x="2267744" y="4365104"/>
              <a:ext cx="543739" cy="307777"/>
            </a:xfrm>
            <a:prstGeom prst="rect">
              <a:avLst/>
            </a:prstGeom>
            <a:noFill/>
          </p:spPr>
          <p:txBody>
            <a:bodyPr wrap="none" rtlCol="0">
              <a:spAutoFit/>
            </a:bodyPr>
            <a:lstStyle/>
            <a:p>
              <a:r>
                <a:rPr lang="zh-CN" altLang="en-US" sz="1400" dirty="0">
                  <a:latin typeface="楷体" pitchFamily="49" charset="-122"/>
                  <a:ea typeface="楷体" pitchFamily="49" charset="-122"/>
                </a:rPr>
                <a:t>找到</a:t>
              </a:r>
            </a:p>
          </p:txBody>
        </p:sp>
        <p:sp>
          <p:nvSpPr>
            <p:cNvPr id="26" name="TextBox 50">
              <a:extLst>
                <a:ext uri="{FF2B5EF4-FFF2-40B4-BE49-F238E27FC236}">
                  <a16:creationId xmlns:a16="http://schemas.microsoft.com/office/drawing/2014/main" id="{79149B3E-D000-1BAE-C20E-DFC4D84AF4D9}"/>
                </a:ext>
              </a:extLst>
            </p:cNvPr>
            <p:cNvSpPr txBox="1"/>
            <p:nvPr/>
          </p:nvSpPr>
          <p:spPr>
            <a:xfrm>
              <a:off x="5508104" y="4365104"/>
              <a:ext cx="723275" cy="307777"/>
            </a:xfrm>
            <a:prstGeom prst="rect">
              <a:avLst/>
            </a:prstGeom>
            <a:noFill/>
          </p:spPr>
          <p:txBody>
            <a:bodyPr wrap="none" rtlCol="0">
              <a:spAutoFit/>
            </a:bodyPr>
            <a:lstStyle/>
            <a:p>
              <a:r>
                <a:rPr lang="zh-CN" altLang="en-US" sz="1400" dirty="0">
                  <a:latin typeface="楷体" pitchFamily="49" charset="-122"/>
                  <a:ea typeface="楷体" pitchFamily="49" charset="-122"/>
                </a:rPr>
                <a:t>没找到</a:t>
              </a:r>
            </a:p>
          </p:txBody>
        </p:sp>
        <p:sp>
          <p:nvSpPr>
            <p:cNvPr id="27" name="TextBox 51">
              <a:extLst>
                <a:ext uri="{FF2B5EF4-FFF2-40B4-BE49-F238E27FC236}">
                  <a16:creationId xmlns:a16="http://schemas.microsoft.com/office/drawing/2014/main" id="{D1AE48DA-CA77-05EC-2CC7-B5B7CDDF2892}"/>
                </a:ext>
              </a:extLst>
            </p:cNvPr>
            <p:cNvSpPr txBox="1"/>
            <p:nvPr/>
          </p:nvSpPr>
          <p:spPr>
            <a:xfrm>
              <a:off x="1475656" y="5949280"/>
              <a:ext cx="364202" cy="307777"/>
            </a:xfrm>
            <a:prstGeom prst="rect">
              <a:avLst/>
            </a:prstGeom>
            <a:noFill/>
          </p:spPr>
          <p:txBody>
            <a:bodyPr wrap="none" rtlCol="0">
              <a:spAutoFit/>
            </a:bodyPr>
            <a:lstStyle/>
            <a:p>
              <a:r>
                <a:rPr lang="zh-CN" altLang="en-US" sz="1400" dirty="0">
                  <a:latin typeface="楷体" pitchFamily="49" charset="-122"/>
                  <a:ea typeface="楷体" pitchFamily="49" charset="-122"/>
                </a:rPr>
                <a:t>有</a:t>
              </a:r>
            </a:p>
          </p:txBody>
        </p:sp>
        <p:sp>
          <p:nvSpPr>
            <p:cNvPr id="28" name="TextBox 52">
              <a:extLst>
                <a:ext uri="{FF2B5EF4-FFF2-40B4-BE49-F238E27FC236}">
                  <a16:creationId xmlns:a16="http://schemas.microsoft.com/office/drawing/2014/main" id="{F8E00D64-431E-ED52-4FA6-DB814BA8E308}"/>
                </a:ext>
              </a:extLst>
            </p:cNvPr>
            <p:cNvSpPr txBox="1"/>
            <p:nvPr/>
          </p:nvSpPr>
          <p:spPr>
            <a:xfrm>
              <a:off x="4427984" y="6550223"/>
              <a:ext cx="364202" cy="307777"/>
            </a:xfrm>
            <a:prstGeom prst="rect">
              <a:avLst/>
            </a:prstGeom>
            <a:noFill/>
          </p:spPr>
          <p:txBody>
            <a:bodyPr wrap="none" rtlCol="0">
              <a:spAutoFit/>
            </a:bodyPr>
            <a:lstStyle/>
            <a:p>
              <a:r>
                <a:rPr lang="zh-CN" altLang="en-US" sz="1400" dirty="0">
                  <a:latin typeface="楷体" pitchFamily="49" charset="-122"/>
                  <a:ea typeface="楷体" pitchFamily="49" charset="-122"/>
                </a:rPr>
                <a:t>无</a:t>
              </a:r>
            </a:p>
          </p:txBody>
        </p:sp>
      </p:grpSp>
    </p:spTree>
    <p:extLst>
      <p:ext uri="{BB962C8B-B14F-4D97-AF65-F5344CB8AC3E}">
        <p14:creationId xmlns:p14="http://schemas.microsoft.com/office/powerpoint/2010/main" val="339643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blinds(horizontal)">
                                      <p:cBhvr>
                                        <p:cTn id="7" dur="500"/>
                                        <p:tgtEl>
                                          <p:spTgt spid="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ppt_x"/>
                                          </p:val>
                                        </p:tav>
                                        <p:tav tm="100000">
                                          <p:val>
                                            <p:strVal val="#ppt_x"/>
                                          </p:val>
                                        </p:tav>
                                      </p:tavLst>
                                    </p:anim>
                                    <p:anim calcmode="lin" valueType="num">
                                      <p:cBhvr additive="base">
                                        <p:cTn id="13"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4D956525-DFDE-D15E-A587-ED734AE658D8}"/>
              </a:ext>
            </a:extLst>
          </p:cNvPr>
          <p:cNvSpPr>
            <a:spLocks noGrp="1"/>
          </p:cNvSpPr>
          <p:nvPr>
            <p:ph type="dt" sz="half" idx="10"/>
          </p:nvPr>
        </p:nvSpPr>
        <p:spPr/>
        <p:txBody>
          <a:bodyPr/>
          <a:lstStyle/>
          <a:p>
            <a:pPr>
              <a:defRPr/>
            </a:pPr>
            <a:fld id="{72795A5C-ABA9-164F-9A37-0CFC1B48C772}" type="datetime1">
              <a:rPr lang="en-US" altLang="zh-CN" smtClean="0"/>
              <a:t>6/9/22</a:t>
            </a:fld>
            <a:endParaRPr lang="en-US" altLang="zh-CN" dirty="0"/>
          </a:p>
        </p:txBody>
      </p:sp>
      <p:sp>
        <p:nvSpPr>
          <p:cNvPr id="5" name="灯片编号占位符 4">
            <a:extLst>
              <a:ext uri="{FF2B5EF4-FFF2-40B4-BE49-F238E27FC236}">
                <a16:creationId xmlns:a16="http://schemas.microsoft.com/office/drawing/2014/main" id="{A441718F-B8A0-A70F-9ED7-2729AB631F09}"/>
              </a:ext>
            </a:extLst>
          </p:cNvPr>
          <p:cNvSpPr>
            <a:spLocks noGrp="1"/>
          </p:cNvSpPr>
          <p:nvPr>
            <p:ph type="sldNum" sz="quarter" idx="12"/>
          </p:nvPr>
        </p:nvSpPr>
        <p:spPr/>
        <p:txBody>
          <a:bodyPr/>
          <a:lstStyle/>
          <a:p>
            <a:pPr>
              <a:defRPr/>
            </a:pPr>
            <a:fld id="{4FF538FA-A287-4FBD-9703-6DB9C5344803}" type="slidenum">
              <a:rPr lang="zh-CN" altLang="en-US" smtClean="0"/>
              <a:t>79</a:t>
            </a:fld>
            <a:endParaRPr lang="en-US" altLang="zh-CN" dirty="0"/>
          </a:p>
        </p:txBody>
      </p:sp>
      <p:sp>
        <p:nvSpPr>
          <p:cNvPr id="6" name="标题 1">
            <a:extLst>
              <a:ext uri="{FF2B5EF4-FFF2-40B4-BE49-F238E27FC236}">
                <a16:creationId xmlns:a16="http://schemas.microsoft.com/office/drawing/2014/main" id="{8848C47D-62DC-33CB-4D5C-4A2706117FAA}"/>
              </a:ext>
            </a:extLst>
          </p:cNvPr>
          <p:cNvSpPr>
            <a:spLocks noGrp="1"/>
          </p:cNvSpPr>
          <p:nvPr>
            <p:ph type="title"/>
          </p:nvPr>
        </p:nvSpPr>
        <p:spPr>
          <a:xfrm>
            <a:off x="647700" y="153988"/>
            <a:ext cx="8189913" cy="841375"/>
          </a:xfrm>
        </p:spPr>
        <p:txBody>
          <a:bodyPr/>
          <a:lstStyle/>
          <a:p>
            <a:r>
              <a:rPr lang="zh-CN" altLang="en-US" dirty="0"/>
              <a:t>问题</a:t>
            </a:r>
            <a:r>
              <a:rPr lang="en-US" altLang="zh-CN" dirty="0"/>
              <a:t>2.1</a:t>
            </a:r>
            <a:r>
              <a:rPr lang="zh-CN" altLang="en-US" dirty="0"/>
              <a:t>：词频统计 </a:t>
            </a:r>
            <a:r>
              <a:rPr lang="en-US" altLang="zh-CN" dirty="0"/>
              <a:t>– </a:t>
            </a:r>
            <a:r>
              <a:rPr lang="zh-CN" altLang="en-US" dirty="0"/>
              <a:t>链表实现</a:t>
            </a:r>
          </a:p>
        </p:txBody>
      </p:sp>
      <p:sp>
        <p:nvSpPr>
          <p:cNvPr id="7" name="灯片编号占位符 3">
            <a:extLst>
              <a:ext uri="{FF2B5EF4-FFF2-40B4-BE49-F238E27FC236}">
                <a16:creationId xmlns:a16="http://schemas.microsoft.com/office/drawing/2014/main" id="{99F36507-4FC9-6CE9-0F72-590B416D7ED7}"/>
              </a:ext>
            </a:extLst>
          </p:cNvPr>
          <p:cNvSpPr txBox="1">
            <a:spLocks/>
          </p:cNvSpPr>
          <p:nvPr/>
        </p:nvSpPr>
        <p:spPr>
          <a:xfrm>
            <a:off x="6731000" y="6229350"/>
            <a:ext cx="1905000" cy="457200"/>
          </a:xfrm>
          <a:prstGeom prst="rect">
            <a:avLst/>
          </a:prstGeom>
        </p:spPr>
        <p:txBody>
          <a:bodyPr/>
          <a:lstStyle>
            <a:defPPr>
              <a:defRPr lang="en-US"/>
            </a:defPPr>
            <a:lvl1pPr algn="l" rtl="0" fontAlgn="base">
              <a:spcBef>
                <a:spcPct val="0"/>
              </a:spcBef>
              <a:spcAft>
                <a:spcPct val="0"/>
              </a:spcAft>
              <a:defRPr sz="1400" kern="1200">
                <a:solidFill>
                  <a:schemeClr val="bg1">
                    <a:lumMod val="85000"/>
                  </a:schemeClr>
                </a:solidFill>
                <a:latin typeface="Verdana" panose="020B060403050404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9pPr>
          </a:lstStyle>
          <a:p>
            <a:pPr>
              <a:defRPr/>
            </a:pPr>
            <a:fld id="{116D1347-07F4-4751-9C03-6E7F30E2E01E}" type="slidenum">
              <a:rPr lang="zh-CN" altLang="en-US" smtClean="0"/>
              <a:pPr>
                <a:defRPr/>
              </a:pPr>
              <a:t>79</a:t>
            </a:fld>
            <a:endParaRPr lang="en-US" altLang="zh-CN" dirty="0"/>
          </a:p>
        </p:txBody>
      </p:sp>
      <p:sp>
        <p:nvSpPr>
          <p:cNvPr id="8" name="Cloud">
            <a:extLst>
              <a:ext uri="{FF2B5EF4-FFF2-40B4-BE49-F238E27FC236}">
                <a16:creationId xmlns:a16="http://schemas.microsoft.com/office/drawing/2014/main" id="{BD983545-19DC-131F-8C7B-4B2D85F1CA49}"/>
              </a:ext>
            </a:extLst>
          </p:cNvPr>
          <p:cNvSpPr>
            <a:spLocks noChangeAspect="1" noEditPoints="1" noChangeArrowheads="1"/>
          </p:cNvSpPr>
          <p:nvPr/>
        </p:nvSpPr>
        <p:spPr bwMode="auto">
          <a:xfrm>
            <a:off x="323528" y="1124744"/>
            <a:ext cx="8312472" cy="3888432"/>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2977 w 21600"/>
              <a:gd name="T13" fmla="*/ 3262 h 21600"/>
              <a:gd name="T14" fmla="*/ 17087 w 21600"/>
              <a:gd name="T15" fmla="*/ 17337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accent4">
              <a:lumMod val="20000"/>
              <a:lumOff val="80000"/>
            </a:schemeClr>
          </a:solidFill>
          <a:ln w="28575">
            <a:solidFill>
              <a:srgbClr val="969696"/>
            </a:solidFill>
            <a:miter lim="800000"/>
            <a:headEnd/>
            <a:tailEnd/>
          </a:ln>
          <a:effectLst>
            <a:outerShdw dist="170388" dir="1593903" algn="ctr" rotWithShape="0">
              <a:srgbClr val="C3C3C3"/>
            </a:outerShdw>
          </a:effectLst>
        </p:spPr>
        <p:txBody>
          <a:bodyPr/>
          <a:lstStyle/>
          <a:p>
            <a:pPr eaLnBrk="0" fontAlgn="t" hangingPunct="0">
              <a:lnSpc>
                <a:spcPct val="95000"/>
              </a:lnSpc>
              <a:spcBef>
                <a:spcPct val="0"/>
              </a:spcBef>
              <a:spcAft>
                <a:spcPct val="0"/>
              </a:spcAft>
            </a:pPr>
            <a:r>
              <a:rPr lang="zh-CN" altLang="en-US" sz="2000" dirty="0">
                <a:solidFill>
                  <a:srgbClr val="7030A0"/>
                </a:solidFill>
                <a:latin typeface="黑体" pitchFamily="2" charset="-122"/>
                <a:ea typeface="黑体" pitchFamily="2" charset="-122"/>
              </a:rPr>
              <a:t>本问题有如下特点：</a:t>
            </a:r>
            <a:endParaRPr lang="en-US" altLang="zh-CN" sz="2000" dirty="0">
              <a:solidFill>
                <a:srgbClr val="7030A0"/>
              </a:solidFill>
              <a:latin typeface="黑体" pitchFamily="2" charset="-122"/>
              <a:ea typeface="黑体" pitchFamily="2" charset="-122"/>
            </a:endParaRPr>
          </a:p>
          <a:p>
            <a:pPr eaLnBrk="0" fontAlgn="t" hangingPunct="0">
              <a:lnSpc>
                <a:spcPct val="95000"/>
              </a:lnSpc>
              <a:spcBef>
                <a:spcPct val="0"/>
              </a:spcBef>
              <a:spcAft>
                <a:spcPct val="0"/>
              </a:spcAft>
            </a:pPr>
            <a:r>
              <a:rPr lang="en-US" altLang="zh-CN" sz="2000" dirty="0">
                <a:solidFill>
                  <a:srgbClr val="7030A0"/>
                </a:solidFill>
                <a:latin typeface="黑体" pitchFamily="2" charset="-122"/>
                <a:ea typeface="黑体" pitchFamily="2" charset="-122"/>
              </a:rPr>
              <a:t>1.</a:t>
            </a:r>
            <a:r>
              <a:rPr lang="zh-CN" altLang="en-US" sz="2000" dirty="0">
                <a:solidFill>
                  <a:srgbClr val="7030A0"/>
                </a:solidFill>
                <a:latin typeface="黑体" pitchFamily="2" charset="-122"/>
                <a:ea typeface="黑体" pitchFamily="2" charset="-122"/>
              </a:rPr>
              <a:t>问题规模不知（即需要统计的单词数量末知</a:t>
            </a:r>
            <a:r>
              <a:rPr lang="en-US" altLang="zh-CN" sz="2000" dirty="0">
                <a:solidFill>
                  <a:srgbClr val="7030A0"/>
                </a:solidFill>
                <a:latin typeface="黑体" pitchFamily="2" charset="-122"/>
                <a:ea typeface="黑体" pitchFamily="2" charset="-122"/>
              </a:rPr>
              <a:t>)</a:t>
            </a:r>
            <a:r>
              <a:rPr lang="zh-CN" altLang="en-US" sz="2000" dirty="0">
                <a:solidFill>
                  <a:srgbClr val="7030A0"/>
                </a:solidFill>
                <a:latin typeface="黑体" pitchFamily="2" charset="-122"/>
                <a:ea typeface="黑体" pitchFamily="2" charset="-122"/>
              </a:rPr>
              <a:t>，有可很大，如对一本小说进行词频统计；</a:t>
            </a:r>
            <a:endParaRPr lang="en-US" altLang="zh-CN" sz="2000" dirty="0">
              <a:solidFill>
                <a:srgbClr val="7030A0"/>
              </a:solidFill>
              <a:latin typeface="黑体" pitchFamily="2" charset="-122"/>
              <a:ea typeface="黑体" pitchFamily="2" charset="-122"/>
            </a:endParaRPr>
          </a:p>
          <a:p>
            <a:pPr eaLnBrk="0" fontAlgn="t" hangingPunct="0">
              <a:lnSpc>
                <a:spcPct val="95000"/>
              </a:lnSpc>
              <a:spcBef>
                <a:spcPct val="0"/>
              </a:spcBef>
              <a:spcAft>
                <a:spcPct val="0"/>
              </a:spcAft>
            </a:pPr>
            <a:r>
              <a:rPr lang="en-US" altLang="zh-CN" sz="2000" dirty="0">
                <a:solidFill>
                  <a:srgbClr val="7030A0"/>
                </a:solidFill>
                <a:latin typeface="黑体" pitchFamily="2" charset="-122"/>
                <a:ea typeface="黑体" pitchFamily="2" charset="-122"/>
              </a:rPr>
              <a:t>2.</a:t>
            </a:r>
            <a:r>
              <a:rPr lang="zh-CN" altLang="en-US" sz="2000" dirty="0">
                <a:solidFill>
                  <a:srgbClr val="7030A0"/>
                </a:solidFill>
                <a:latin typeface="黑体" pitchFamily="2" charset="-122"/>
                <a:ea typeface="黑体" pitchFamily="2" charset="-122"/>
              </a:rPr>
              <a:t>单词表在</a:t>
            </a:r>
            <a:r>
              <a:rPr lang="zh-CN" altLang="en-US" sz="2000" dirty="0">
                <a:solidFill>
                  <a:srgbClr val="FF0000"/>
                </a:solidFill>
                <a:latin typeface="黑体" pitchFamily="2" charset="-122"/>
                <a:ea typeface="黑体" pitchFamily="2" charset="-122"/>
              </a:rPr>
              <a:t>查找时需要频繁的执行插入操作</a:t>
            </a:r>
            <a:r>
              <a:rPr lang="zh-CN" altLang="en-US" sz="2000" dirty="0">
                <a:solidFill>
                  <a:srgbClr val="7030A0"/>
                </a:solidFill>
                <a:latin typeface="黑体" pitchFamily="2" charset="-122"/>
                <a:ea typeface="黑体" pitchFamily="2" charset="-122"/>
              </a:rPr>
              <a:t>，是一种典型的</a:t>
            </a:r>
            <a:r>
              <a:rPr lang="zh-CN" altLang="en-US" sz="2000" dirty="0">
                <a:solidFill>
                  <a:srgbClr val="FF0000"/>
                </a:solidFill>
                <a:latin typeface="黑体" pitchFamily="2" charset="-122"/>
                <a:ea typeface="黑体" pitchFamily="2" charset="-122"/>
              </a:rPr>
              <a:t>动态查找表</a:t>
            </a:r>
            <a:r>
              <a:rPr lang="zh-CN" altLang="en-US" sz="2000" dirty="0">
                <a:solidFill>
                  <a:srgbClr val="7030A0"/>
                </a:solidFill>
                <a:latin typeface="黑体" pitchFamily="2" charset="-122"/>
                <a:ea typeface="黑体" pitchFamily="2" charset="-122"/>
              </a:rPr>
              <a:t>。</a:t>
            </a:r>
            <a:endParaRPr lang="en-US" altLang="zh-CN" sz="2000" dirty="0">
              <a:solidFill>
                <a:srgbClr val="7030A0"/>
              </a:solidFill>
              <a:latin typeface="黑体" pitchFamily="2" charset="-122"/>
              <a:ea typeface="黑体" pitchFamily="2" charset="-122"/>
            </a:endParaRPr>
          </a:p>
          <a:p>
            <a:pPr eaLnBrk="0" fontAlgn="t" hangingPunct="0">
              <a:lnSpc>
                <a:spcPct val="95000"/>
              </a:lnSpc>
              <a:spcBef>
                <a:spcPct val="0"/>
              </a:spcBef>
              <a:spcAft>
                <a:spcPct val="0"/>
              </a:spcAft>
            </a:pPr>
            <a:endParaRPr lang="en-US" altLang="zh-CN" sz="2000" dirty="0">
              <a:solidFill>
                <a:srgbClr val="7030A0"/>
              </a:solidFill>
              <a:latin typeface="黑体" pitchFamily="2" charset="-122"/>
              <a:ea typeface="黑体" pitchFamily="2" charset="-122"/>
            </a:endParaRPr>
          </a:p>
          <a:p>
            <a:pPr eaLnBrk="0" fontAlgn="t" hangingPunct="0">
              <a:lnSpc>
                <a:spcPct val="95000"/>
              </a:lnSpc>
              <a:spcBef>
                <a:spcPct val="0"/>
              </a:spcBef>
              <a:spcAft>
                <a:spcPct val="0"/>
              </a:spcAft>
            </a:pPr>
            <a:r>
              <a:rPr lang="zh-CN" altLang="en-US" sz="2000" dirty="0">
                <a:solidFill>
                  <a:srgbClr val="7030A0"/>
                </a:solidFill>
                <a:latin typeface="黑体" pitchFamily="2" charset="-122"/>
                <a:ea typeface="黑体" pitchFamily="2" charset="-122"/>
              </a:rPr>
              <a:t>针对上述问题，在“线性表”一章采用了</a:t>
            </a:r>
            <a:r>
              <a:rPr lang="zh-CN" altLang="en-US" sz="2000" dirty="0">
                <a:solidFill>
                  <a:srgbClr val="FF0000"/>
                </a:solidFill>
                <a:latin typeface="黑体" pitchFamily="2" charset="-122"/>
                <a:ea typeface="黑体" pitchFamily="2" charset="-122"/>
              </a:rPr>
              <a:t>链表</a:t>
            </a:r>
            <a:r>
              <a:rPr lang="zh-CN" altLang="en-US" sz="2000" dirty="0">
                <a:solidFill>
                  <a:srgbClr val="7030A0"/>
                </a:solidFill>
                <a:latin typeface="黑体" pitchFamily="2" charset="-122"/>
                <a:ea typeface="黑体" pitchFamily="2" charset="-122"/>
              </a:rPr>
              <a:t>来实现；在“树”一章中采用了</a:t>
            </a:r>
            <a:r>
              <a:rPr lang="zh-CN" altLang="en-US" sz="2000" dirty="0">
                <a:solidFill>
                  <a:srgbClr val="FF0000"/>
                </a:solidFill>
                <a:latin typeface="黑体" pitchFamily="2" charset="-122"/>
                <a:ea typeface="黑体" pitchFamily="2" charset="-122"/>
              </a:rPr>
              <a:t>二叉排序树</a:t>
            </a:r>
            <a:r>
              <a:rPr lang="zh-CN" altLang="en-US" sz="2000" dirty="0">
                <a:solidFill>
                  <a:srgbClr val="7030A0"/>
                </a:solidFill>
                <a:latin typeface="黑体" pitchFamily="2" charset="-122"/>
                <a:ea typeface="黑体" pitchFamily="2" charset="-122"/>
              </a:rPr>
              <a:t>（</a:t>
            </a:r>
            <a:r>
              <a:rPr lang="en-US" altLang="zh-CN" sz="2000" dirty="0">
                <a:solidFill>
                  <a:srgbClr val="7030A0"/>
                </a:solidFill>
                <a:latin typeface="黑体" pitchFamily="2" charset="-122"/>
                <a:ea typeface="黑体" pitchFamily="2" charset="-122"/>
              </a:rPr>
              <a:t>BST</a:t>
            </a:r>
            <a:r>
              <a:rPr lang="zh-CN" altLang="en-US" sz="2000" dirty="0">
                <a:solidFill>
                  <a:srgbClr val="7030A0"/>
                </a:solidFill>
                <a:latin typeface="黑体" pitchFamily="2" charset="-122"/>
                <a:ea typeface="黑体" pitchFamily="2" charset="-122"/>
              </a:rPr>
              <a:t>）来实现。</a:t>
            </a:r>
            <a:endParaRPr lang="en-US" altLang="zh-CN" sz="2000" dirty="0">
              <a:solidFill>
                <a:srgbClr val="7030A0"/>
              </a:solidFill>
              <a:latin typeface="黑体" pitchFamily="2" charset="-122"/>
              <a:ea typeface="黑体" pitchFamily="2" charset="-122"/>
            </a:endParaRPr>
          </a:p>
        </p:txBody>
      </p:sp>
      <p:sp>
        <p:nvSpPr>
          <p:cNvPr id="9" name="TextBox 5">
            <a:extLst>
              <a:ext uri="{FF2B5EF4-FFF2-40B4-BE49-F238E27FC236}">
                <a16:creationId xmlns:a16="http://schemas.microsoft.com/office/drawing/2014/main" id="{7C0A7B45-CB6C-5F84-AC76-E67A45CB9156}"/>
              </a:ext>
            </a:extLst>
          </p:cNvPr>
          <p:cNvSpPr txBox="1"/>
          <p:nvPr/>
        </p:nvSpPr>
        <p:spPr>
          <a:xfrm>
            <a:off x="827584" y="4797152"/>
            <a:ext cx="7488832" cy="954107"/>
          </a:xfrm>
          <a:prstGeom prst="rect">
            <a:avLst/>
          </a:prstGeom>
          <a:ln/>
          <a:effectLst/>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zh-CN" altLang="en-US" sz="2800" b="1" dirty="0">
                <a:solidFill>
                  <a:srgbClr val="FFFF00"/>
                </a:solidFill>
                <a:latin typeface="楷体" pitchFamily="49" charset="-122"/>
                <a:ea typeface="楷体" pitchFamily="49" charset="-122"/>
              </a:rPr>
              <a:t>链表实现方式插入算法简单效率高，但查找效率低</a:t>
            </a:r>
            <a:r>
              <a:rPr lang="zh-CN" altLang="en-US" sz="2800" b="1" dirty="0">
                <a:solidFill>
                  <a:schemeClr val="bg1"/>
                </a:solidFill>
                <a:latin typeface="楷体" pitchFamily="49" charset="-122"/>
                <a:ea typeface="楷体" pitchFamily="49" charset="-122"/>
              </a:rPr>
              <a:t>，有没有方法能提高链表方式的查找效率？</a:t>
            </a:r>
          </a:p>
        </p:txBody>
      </p:sp>
      <p:grpSp>
        <p:nvGrpSpPr>
          <p:cNvPr id="10" name="Group 120">
            <a:extLst>
              <a:ext uri="{FF2B5EF4-FFF2-40B4-BE49-F238E27FC236}">
                <a16:creationId xmlns:a16="http://schemas.microsoft.com/office/drawing/2014/main" id="{49F2FC8B-571D-2D17-B8A5-83A023C722F2}"/>
              </a:ext>
            </a:extLst>
          </p:cNvPr>
          <p:cNvGrpSpPr>
            <a:grpSpLocks/>
          </p:cNvGrpSpPr>
          <p:nvPr/>
        </p:nvGrpSpPr>
        <p:grpSpPr bwMode="auto">
          <a:xfrm>
            <a:off x="5486400" y="1002454"/>
            <a:ext cx="3456384" cy="723900"/>
            <a:chOff x="3624" y="2907"/>
            <a:chExt cx="1932" cy="456"/>
          </a:xfrm>
        </p:grpSpPr>
        <p:sp>
          <p:nvSpPr>
            <p:cNvPr id="11" name="Freeform 121">
              <a:extLst>
                <a:ext uri="{FF2B5EF4-FFF2-40B4-BE49-F238E27FC236}">
                  <a16:creationId xmlns:a16="http://schemas.microsoft.com/office/drawing/2014/main" id="{9A1A3140-3E7E-DDF5-AE3B-9739AF3BFBA2}"/>
                </a:ext>
              </a:extLst>
            </p:cNvPr>
            <p:cNvSpPr>
              <a:spLocks/>
            </p:cNvSpPr>
            <p:nvPr/>
          </p:nvSpPr>
          <p:spPr bwMode="auto">
            <a:xfrm>
              <a:off x="3624" y="2907"/>
              <a:ext cx="1705" cy="456"/>
            </a:xfrm>
            <a:custGeom>
              <a:avLst/>
              <a:gdLst>
                <a:gd name="T0" fmla="*/ 104 w 1635"/>
                <a:gd name="T1" fmla="*/ 81 h 504"/>
                <a:gd name="T2" fmla="*/ 118 w 1635"/>
                <a:gd name="T3" fmla="*/ 61 h 504"/>
                <a:gd name="T4" fmla="*/ 163 w 1635"/>
                <a:gd name="T5" fmla="*/ 55 h 504"/>
                <a:gd name="T6" fmla="*/ 534 w 1635"/>
                <a:gd name="T7" fmla="*/ 24 h 504"/>
                <a:gd name="T8" fmla="*/ 1052 w 1635"/>
                <a:gd name="T9" fmla="*/ 24 h 504"/>
                <a:gd name="T10" fmla="*/ 1970 w 1635"/>
                <a:gd name="T11" fmla="*/ 49 h 504"/>
                <a:gd name="T12" fmla="*/ 2029 w 1635"/>
                <a:gd name="T13" fmla="*/ 130 h 504"/>
                <a:gd name="T14" fmla="*/ 2062 w 1635"/>
                <a:gd name="T15" fmla="*/ 168 h 504"/>
                <a:gd name="T16" fmla="*/ 2015 w 1635"/>
                <a:gd name="T17" fmla="*/ 207 h 504"/>
                <a:gd name="T18" fmla="*/ 1999 w 1635"/>
                <a:gd name="T19" fmla="*/ 233 h 504"/>
                <a:gd name="T20" fmla="*/ 1927 w 1635"/>
                <a:gd name="T21" fmla="*/ 238 h 504"/>
                <a:gd name="T22" fmla="*/ 1794 w 1635"/>
                <a:gd name="T23" fmla="*/ 245 h 504"/>
                <a:gd name="T24" fmla="*/ 1690 w 1635"/>
                <a:gd name="T25" fmla="*/ 263 h 504"/>
                <a:gd name="T26" fmla="*/ 1570 w 1635"/>
                <a:gd name="T27" fmla="*/ 277 h 504"/>
                <a:gd name="T28" fmla="*/ 1244 w 1635"/>
                <a:gd name="T29" fmla="*/ 257 h 504"/>
                <a:gd name="T30" fmla="*/ 474 w 1635"/>
                <a:gd name="T31" fmla="*/ 277 h 504"/>
                <a:gd name="T32" fmla="*/ 268 w 1635"/>
                <a:gd name="T33" fmla="*/ 271 h 504"/>
                <a:gd name="T34" fmla="*/ 88 w 1635"/>
                <a:gd name="T35" fmla="*/ 233 h 504"/>
                <a:gd name="T36" fmla="*/ 0 w 1635"/>
                <a:gd name="T37" fmla="*/ 176 h 504"/>
                <a:gd name="T38" fmla="*/ 104 w 1635"/>
                <a:gd name="T39" fmla="*/ 125 h 504"/>
                <a:gd name="T40" fmla="*/ 118 w 1635"/>
                <a:gd name="T41" fmla="*/ 106 h 504"/>
                <a:gd name="T42" fmla="*/ 104 w 1635"/>
                <a:gd name="T43" fmla="*/ 81 h 50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1635" h="504">
                  <a:moveTo>
                    <a:pt x="81" y="147"/>
                  </a:moveTo>
                  <a:cubicBezTo>
                    <a:pt x="85" y="135"/>
                    <a:pt x="83" y="121"/>
                    <a:pt x="92" y="112"/>
                  </a:cubicBezTo>
                  <a:cubicBezTo>
                    <a:pt x="101" y="103"/>
                    <a:pt x="116" y="106"/>
                    <a:pt x="127" y="101"/>
                  </a:cubicBezTo>
                  <a:cubicBezTo>
                    <a:pt x="225" y="53"/>
                    <a:pt x="303" y="54"/>
                    <a:pt x="415" y="43"/>
                  </a:cubicBezTo>
                  <a:cubicBezTo>
                    <a:pt x="552" y="0"/>
                    <a:pt x="681" y="31"/>
                    <a:pt x="818" y="43"/>
                  </a:cubicBezTo>
                  <a:cubicBezTo>
                    <a:pt x="1050" y="91"/>
                    <a:pt x="1296" y="80"/>
                    <a:pt x="1532" y="89"/>
                  </a:cubicBezTo>
                  <a:cubicBezTo>
                    <a:pt x="1601" y="158"/>
                    <a:pt x="1550" y="92"/>
                    <a:pt x="1578" y="239"/>
                  </a:cubicBezTo>
                  <a:cubicBezTo>
                    <a:pt x="1583" y="263"/>
                    <a:pt x="1602" y="308"/>
                    <a:pt x="1602" y="308"/>
                  </a:cubicBezTo>
                  <a:cubicBezTo>
                    <a:pt x="1551" y="457"/>
                    <a:pt x="1635" y="221"/>
                    <a:pt x="1567" y="377"/>
                  </a:cubicBezTo>
                  <a:cubicBezTo>
                    <a:pt x="1561" y="392"/>
                    <a:pt x="1567" y="413"/>
                    <a:pt x="1555" y="423"/>
                  </a:cubicBezTo>
                  <a:cubicBezTo>
                    <a:pt x="1540" y="435"/>
                    <a:pt x="1517" y="432"/>
                    <a:pt x="1498" y="435"/>
                  </a:cubicBezTo>
                  <a:cubicBezTo>
                    <a:pt x="1463" y="440"/>
                    <a:pt x="1429" y="442"/>
                    <a:pt x="1394" y="446"/>
                  </a:cubicBezTo>
                  <a:cubicBezTo>
                    <a:pt x="1367" y="456"/>
                    <a:pt x="1342" y="472"/>
                    <a:pt x="1314" y="481"/>
                  </a:cubicBezTo>
                  <a:cubicBezTo>
                    <a:pt x="1284" y="491"/>
                    <a:pt x="1221" y="504"/>
                    <a:pt x="1221" y="504"/>
                  </a:cubicBezTo>
                  <a:cubicBezTo>
                    <a:pt x="1127" y="497"/>
                    <a:pt x="1056" y="492"/>
                    <a:pt x="968" y="469"/>
                  </a:cubicBezTo>
                  <a:cubicBezTo>
                    <a:pt x="773" y="481"/>
                    <a:pt x="557" y="459"/>
                    <a:pt x="369" y="504"/>
                  </a:cubicBezTo>
                  <a:cubicBezTo>
                    <a:pt x="315" y="500"/>
                    <a:pt x="261" y="502"/>
                    <a:pt x="208" y="493"/>
                  </a:cubicBezTo>
                  <a:cubicBezTo>
                    <a:pt x="202" y="492"/>
                    <a:pt x="83" y="429"/>
                    <a:pt x="69" y="423"/>
                  </a:cubicBezTo>
                  <a:cubicBezTo>
                    <a:pt x="35" y="389"/>
                    <a:pt x="16" y="365"/>
                    <a:pt x="0" y="320"/>
                  </a:cubicBezTo>
                  <a:cubicBezTo>
                    <a:pt x="17" y="270"/>
                    <a:pt x="43" y="265"/>
                    <a:pt x="81" y="228"/>
                  </a:cubicBezTo>
                  <a:cubicBezTo>
                    <a:pt x="85" y="216"/>
                    <a:pt x="94" y="205"/>
                    <a:pt x="92" y="193"/>
                  </a:cubicBezTo>
                  <a:cubicBezTo>
                    <a:pt x="83" y="138"/>
                    <a:pt x="52" y="173"/>
                    <a:pt x="81" y="147"/>
                  </a:cubicBezTo>
                  <a:close/>
                </a:path>
              </a:pathLst>
            </a:custGeom>
            <a:ln>
              <a:headEnd/>
              <a:tailEnd/>
            </a:ln>
          </p:spPr>
          <p:style>
            <a:lnRef idx="1">
              <a:schemeClr val="accent2"/>
            </a:lnRef>
            <a:fillRef idx="3">
              <a:schemeClr val="accent2"/>
            </a:fillRef>
            <a:effectRef idx="2">
              <a:schemeClr val="accent2"/>
            </a:effectRef>
            <a:fontRef idx="minor">
              <a:schemeClr val="lt1"/>
            </a:fontRef>
          </p:style>
          <p:txBody>
            <a:bodyPr wrap="none" anchor="ctr"/>
            <a:lstStyle/>
            <a:p>
              <a:endParaRPr lang="zh-CN" altLang="en-US"/>
            </a:p>
          </p:txBody>
        </p:sp>
        <p:sp>
          <p:nvSpPr>
            <p:cNvPr id="12" name="Rectangle 122">
              <a:extLst>
                <a:ext uri="{FF2B5EF4-FFF2-40B4-BE49-F238E27FC236}">
                  <a16:creationId xmlns:a16="http://schemas.microsoft.com/office/drawing/2014/main" id="{9E1103F3-84A9-A02B-113A-6C8E1F74FEF8}"/>
                </a:ext>
              </a:extLst>
            </p:cNvPr>
            <p:cNvSpPr>
              <a:spLocks noChangeArrowheads="1"/>
            </p:cNvSpPr>
            <p:nvPr/>
          </p:nvSpPr>
          <p:spPr bwMode="auto">
            <a:xfrm rot="-30194">
              <a:off x="3694" y="3001"/>
              <a:ext cx="1862" cy="298"/>
            </a:xfrm>
            <a:prstGeom prst="rect">
              <a:avLst/>
            </a:prstGeom>
            <a:noFill/>
            <a:ln w="12700" cap="sq">
              <a:noFill/>
              <a:miter lim="800000"/>
              <a:headEnd/>
              <a:tailEnd/>
            </a:ln>
            <a:effectLst/>
          </p:spPr>
          <p:txBody>
            <a:bodyPr>
              <a:spAutoFit/>
            </a:bodyPr>
            <a:lstStyle/>
            <a:p>
              <a:r>
                <a:rPr lang="zh-CN" altLang="en-US" sz="2500" dirty="0">
                  <a:solidFill>
                    <a:schemeClr val="bg1"/>
                  </a:solidFill>
                  <a:ea typeface="幼圆" pitchFamily="49" charset="-122"/>
                </a:rPr>
                <a:t>散列（</a:t>
              </a:r>
              <a:r>
                <a:rPr lang="en-US" altLang="zh-CN" sz="2500" dirty="0">
                  <a:solidFill>
                    <a:schemeClr val="bg1"/>
                  </a:solidFill>
                  <a:ea typeface="幼圆" pitchFamily="49" charset="-122"/>
                </a:rPr>
                <a:t>Hash</a:t>
              </a:r>
              <a:r>
                <a:rPr lang="zh-CN" altLang="en-US" sz="2500" dirty="0">
                  <a:solidFill>
                    <a:schemeClr val="bg1"/>
                  </a:solidFill>
                  <a:ea typeface="幼圆" pitchFamily="49" charset="-122"/>
                </a:rPr>
                <a:t>）查找！</a:t>
              </a:r>
              <a:endParaRPr lang="zh-CN" altLang="en-US" sz="2500" baseline="0" dirty="0">
                <a:solidFill>
                  <a:schemeClr val="bg1"/>
                </a:solidFill>
                <a:ea typeface="幼圆" pitchFamily="49" charset="-122"/>
              </a:endParaRPr>
            </a:p>
          </p:txBody>
        </p:sp>
      </p:grpSp>
    </p:spTree>
    <p:extLst>
      <p:ext uri="{BB962C8B-B14F-4D97-AF65-F5344CB8AC3E}">
        <p14:creationId xmlns:p14="http://schemas.microsoft.com/office/powerpoint/2010/main" val="2944753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fill="hold"/>
                                        <p:tgtEl>
                                          <p:spTgt spid="9"/>
                                        </p:tgtEl>
                                        <p:attrNameLst>
                                          <p:attrName>ppt_x</p:attrName>
                                        </p:attrNameLst>
                                      </p:cBhvr>
                                      <p:tavLst>
                                        <p:tav tm="0">
                                          <p:val>
                                            <p:strVal val="#ppt_x"/>
                                          </p:val>
                                        </p:tav>
                                        <p:tav tm="100000">
                                          <p:val>
                                            <p:strVal val="#ppt_x"/>
                                          </p:val>
                                        </p:tav>
                                      </p:tavLst>
                                    </p:anim>
                                    <p:anim calcmode="lin" valueType="num">
                                      <p:cBhvr additive="base">
                                        <p:cTn id="13"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2" fill="hold" nodeType="clickEffect">
                                  <p:stCondLst>
                                    <p:cond delay="0"/>
                                  </p:stCondLst>
                                  <p:childTnLst>
                                    <p:set>
                                      <p:cBhvr>
                                        <p:cTn id="17" dur="1" fill="hold">
                                          <p:stCondLst>
                                            <p:cond delay="0"/>
                                          </p:stCondLst>
                                        </p:cTn>
                                        <p:tgtEl>
                                          <p:spTgt spid="10"/>
                                        </p:tgtEl>
                                        <p:attrNameLst>
                                          <p:attrName>style.visibility</p:attrName>
                                        </p:attrNameLst>
                                      </p:cBhvr>
                                      <p:to>
                                        <p:strVal val="visible"/>
                                      </p:to>
                                    </p:set>
                                    <p:anim calcmode="lin" valueType="num">
                                      <p:cBhvr additive="base">
                                        <p:cTn id="18" dur="500" fill="hold"/>
                                        <p:tgtEl>
                                          <p:spTgt spid="10"/>
                                        </p:tgtEl>
                                        <p:attrNameLst>
                                          <p:attrName>ppt_x</p:attrName>
                                        </p:attrNameLst>
                                      </p:cBhvr>
                                      <p:tavLst>
                                        <p:tav tm="0">
                                          <p:val>
                                            <p:strVal val="1+#ppt_w/2"/>
                                          </p:val>
                                        </p:tav>
                                        <p:tav tm="100000">
                                          <p:val>
                                            <p:strVal val="#ppt_x"/>
                                          </p:val>
                                        </p:tav>
                                      </p:tavLst>
                                    </p:anim>
                                    <p:anim calcmode="lin" valueType="num">
                                      <p:cBhvr additive="base">
                                        <p:cTn id="19"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7321230E-746E-7334-61BA-41EF90556809}"/>
              </a:ext>
            </a:extLst>
          </p:cNvPr>
          <p:cNvSpPr>
            <a:spLocks noGrp="1"/>
          </p:cNvSpPr>
          <p:nvPr>
            <p:ph type="dt" sz="half" idx="10"/>
          </p:nvPr>
        </p:nvSpPr>
        <p:spPr/>
        <p:txBody>
          <a:bodyPr/>
          <a:lstStyle/>
          <a:p>
            <a:pPr>
              <a:defRPr/>
            </a:pPr>
            <a:fld id="{72795A5C-ABA9-164F-9A37-0CFC1B48C772}" type="datetime1">
              <a:rPr lang="en-US" altLang="zh-CN" smtClean="0"/>
              <a:t>6/9/22</a:t>
            </a:fld>
            <a:endParaRPr lang="en-US" altLang="zh-CN" dirty="0"/>
          </a:p>
        </p:txBody>
      </p:sp>
      <p:sp>
        <p:nvSpPr>
          <p:cNvPr id="5" name="灯片编号占位符 4">
            <a:extLst>
              <a:ext uri="{FF2B5EF4-FFF2-40B4-BE49-F238E27FC236}">
                <a16:creationId xmlns:a16="http://schemas.microsoft.com/office/drawing/2014/main" id="{C70D6F05-8A17-8C87-92BB-6DE04C3B9CEE}"/>
              </a:ext>
            </a:extLst>
          </p:cNvPr>
          <p:cNvSpPr>
            <a:spLocks noGrp="1"/>
          </p:cNvSpPr>
          <p:nvPr>
            <p:ph type="sldNum" sz="quarter" idx="12"/>
          </p:nvPr>
        </p:nvSpPr>
        <p:spPr/>
        <p:txBody>
          <a:bodyPr/>
          <a:lstStyle/>
          <a:p>
            <a:pPr>
              <a:defRPr/>
            </a:pPr>
            <a:fld id="{4FF538FA-A287-4FBD-9703-6DB9C5344803}" type="slidenum">
              <a:rPr lang="zh-CN" altLang="en-US" smtClean="0"/>
              <a:t>8</a:t>
            </a:fld>
            <a:endParaRPr lang="en-US" altLang="zh-CN" dirty="0"/>
          </a:p>
        </p:txBody>
      </p:sp>
      <p:sp>
        <p:nvSpPr>
          <p:cNvPr id="6" name="Text Box 2">
            <a:extLst>
              <a:ext uri="{FF2B5EF4-FFF2-40B4-BE49-F238E27FC236}">
                <a16:creationId xmlns:a16="http://schemas.microsoft.com/office/drawing/2014/main" id="{5E05D2C3-2E1E-E209-DC76-916C55180240}"/>
              </a:ext>
            </a:extLst>
          </p:cNvPr>
          <p:cNvSpPr txBox="1">
            <a:spLocks noChangeArrowheads="1"/>
          </p:cNvSpPr>
          <p:nvPr/>
        </p:nvSpPr>
        <p:spPr bwMode="auto">
          <a:xfrm>
            <a:off x="1219200" y="3467100"/>
            <a:ext cx="930275" cy="457200"/>
          </a:xfrm>
          <a:prstGeom prst="rect">
            <a:avLst/>
          </a:prstGeom>
          <a:noFill/>
          <a:ln w="12700" cap="sq">
            <a:noFill/>
            <a:miter lim="800000"/>
            <a:headEnd type="none" w="sm" len="sm"/>
            <a:tailEnd type="none" w="sm" len="sm"/>
          </a:ln>
        </p:spPr>
        <p:txBody>
          <a:bodyPr>
            <a:spAutoFit/>
          </a:bodyPr>
          <a:lstStyle/>
          <a:p>
            <a:endParaRPr lang="en-US" altLang="zh-CN" b="0"/>
          </a:p>
        </p:txBody>
      </p:sp>
      <p:sp>
        <p:nvSpPr>
          <p:cNvPr id="7" name="Text Box 4">
            <a:extLst>
              <a:ext uri="{FF2B5EF4-FFF2-40B4-BE49-F238E27FC236}">
                <a16:creationId xmlns:a16="http://schemas.microsoft.com/office/drawing/2014/main" id="{11F3E1AF-6716-2D01-CDAA-60017A582D68}"/>
              </a:ext>
            </a:extLst>
          </p:cNvPr>
          <p:cNvSpPr txBox="1">
            <a:spLocks noChangeArrowheads="1"/>
          </p:cNvSpPr>
          <p:nvPr/>
        </p:nvSpPr>
        <p:spPr bwMode="auto">
          <a:xfrm>
            <a:off x="990600" y="1096963"/>
            <a:ext cx="7391400" cy="884237"/>
          </a:xfrm>
          <a:prstGeom prst="rect">
            <a:avLst/>
          </a:prstGeom>
          <a:noFill/>
          <a:ln w="12700" cap="sq">
            <a:noFill/>
            <a:miter lim="800000"/>
            <a:headEnd type="none" w="sm" len="sm"/>
            <a:tailEnd type="none" w="sm" len="sm"/>
          </a:ln>
        </p:spPr>
        <p:txBody>
          <a:bodyPr>
            <a:spAutoFit/>
          </a:bodyPr>
          <a:lstStyle/>
          <a:p>
            <a:r>
              <a:rPr lang="zh-CN" altLang="en-US" sz="2700">
                <a:solidFill>
                  <a:srgbClr val="000084"/>
                </a:solidFill>
                <a:ea typeface="幼圆" pitchFamily="49" charset="-122"/>
              </a:rPr>
              <a:t>记录呈现在用户眼前的排列的先后次序关系。</a:t>
            </a:r>
          </a:p>
          <a:p>
            <a:r>
              <a:rPr lang="zh-CN" altLang="en-US" sz="2500">
                <a:solidFill>
                  <a:schemeClr val="accent2"/>
                </a:solidFill>
                <a:ea typeface="楷体_GB2312" pitchFamily="49" charset="-122"/>
              </a:rPr>
              <a:t> </a:t>
            </a:r>
            <a:r>
              <a:rPr lang="en-US" altLang="zh-CN" sz="2500">
                <a:solidFill>
                  <a:schemeClr val="accent2"/>
                </a:solidFill>
                <a:ea typeface="楷体_GB2312" pitchFamily="49" charset="-122"/>
              </a:rPr>
              <a:t>(</a:t>
            </a:r>
            <a:r>
              <a:rPr lang="zh-CN" altLang="en-US" sz="2500">
                <a:solidFill>
                  <a:schemeClr val="accent2"/>
                </a:solidFill>
                <a:ea typeface="幼圆" pitchFamily="49" charset="-122"/>
              </a:rPr>
              <a:t>线性结构</a:t>
            </a:r>
            <a:r>
              <a:rPr lang="en-US" altLang="zh-CN" sz="2500">
                <a:solidFill>
                  <a:schemeClr val="accent2"/>
                </a:solidFill>
                <a:ea typeface="楷体_GB2312" pitchFamily="49" charset="-122"/>
              </a:rPr>
              <a:t>)</a:t>
            </a:r>
            <a:endParaRPr lang="en-US" altLang="zh-CN" sz="2500" b="0">
              <a:solidFill>
                <a:schemeClr val="accent2"/>
              </a:solidFill>
            </a:endParaRPr>
          </a:p>
        </p:txBody>
      </p:sp>
      <p:sp>
        <p:nvSpPr>
          <p:cNvPr id="8" name="Text Box 6">
            <a:extLst>
              <a:ext uri="{FF2B5EF4-FFF2-40B4-BE49-F238E27FC236}">
                <a16:creationId xmlns:a16="http://schemas.microsoft.com/office/drawing/2014/main" id="{E0D62762-C6E8-5E18-24D7-DCAA06D16A2E}"/>
              </a:ext>
            </a:extLst>
          </p:cNvPr>
          <p:cNvSpPr txBox="1">
            <a:spLocks noChangeArrowheads="1"/>
          </p:cNvSpPr>
          <p:nvPr/>
        </p:nvSpPr>
        <p:spPr bwMode="auto">
          <a:xfrm>
            <a:off x="1041400" y="3141663"/>
            <a:ext cx="7563048" cy="507831"/>
          </a:xfrm>
          <a:prstGeom prst="rect">
            <a:avLst/>
          </a:prstGeom>
          <a:noFill/>
          <a:ln w="12700" cap="sq">
            <a:noFill/>
            <a:miter lim="800000"/>
            <a:headEnd type="none" w="sm" len="sm"/>
            <a:tailEnd type="none" w="sm" len="sm"/>
          </a:ln>
        </p:spPr>
        <p:txBody>
          <a:bodyPr wrap="square">
            <a:spAutoFit/>
          </a:bodyPr>
          <a:lstStyle/>
          <a:p>
            <a:r>
              <a:rPr lang="zh-CN" altLang="en-US" sz="2700" dirty="0">
                <a:solidFill>
                  <a:srgbClr val="000084"/>
                </a:solidFill>
                <a:ea typeface="幼圆" pitchFamily="49" charset="-122"/>
              </a:rPr>
              <a:t>查找表（文件）在存储介质上的组织方式。</a:t>
            </a:r>
          </a:p>
        </p:txBody>
      </p:sp>
      <p:sp>
        <p:nvSpPr>
          <p:cNvPr id="9" name="Text Box 7">
            <a:extLst>
              <a:ext uri="{FF2B5EF4-FFF2-40B4-BE49-F238E27FC236}">
                <a16:creationId xmlns:a16="http://schemas.microsoft.com/office/drawing/2014/main" id="{81C589CE-3ADD-070E-3715-EED095FD750A}"/>
              </a:ext>
            </a:extLst>
          </p:cNvPr>
          <p:cNvSpPr txBox="1">
            <a:spLocks noChangeArrowheads="1"/>
          </p:cNvSpPr>
          <p:nvPr/>
        </p:nvSpPr>
        <p:spPr bwMode="auto">
          <a:xfrm>
            <a:off x="1600200" y="3675063"/>
            <a:ext cx="5327650" cy="488950"/>
          </a:xfrm>
          <a:prstGeom prst="rect">
            <a:avLst/>
          </a:prstGeom>
          <a:noFill/>
          <a:ln w="12700" cap="sq">
            <a:noFill/>
            <a:miter lim="800000"/>
            <a:headEnd type="none" w="sm" len="sm"/>
            <a:tailEnd type="none" w="sm" len="sm"/>
          </a:ln>
        </p:spPr>
        <p:txBody>
          <a:bodyPr>
            <a:spAutoFit/>
          </a:bodyPr>
          <a:lstStyle/>
          <a:p>
            <a:r>
              <a:rPr lang="en-US" altLang="zh-CN" sz="2600">
                <a:solidFill>
                  <a:srgbClr val="000084"/>
                </a:solidFill>
                <a:ea typeface="楷体_GB2312" pitchFamily="49" charset="-122"/>
              </a:rPr>
              <a:t>1</a:t>
            </a:r>
            <a:r>
              <a:rPr lang="en-US" altLang="zh-CN" sz="2600">
                <a:solidFill>
                  <a:srgbClr val="000084"/>
                </a:solidFill>
                <a:latin typeface="楷体_GB2312" pitchFamily="49" charset="-122"/>
                <a:ea typeface="楷体_GB2312" pitchFamily="49" charset="-122"/>
              </a:rPr>
              <a:t>. </a:t>
            </a:r>
            <a:r>
              <a:rPr lang="zh-CN" altLang="en-US" sz="2600">
                <a:solidFill>
                  <a:srgbClr val="000084"/>
                </a:solidFill>
                <a:latin typeface="幼圆" pitchFamily="49" charset="-122"/>
                <a:ea typeface="幼圆" pitchFamily="49" charset="-122"/>
              </a:rPr>
              <a:t>连续组织方式</a:t>
            </a:r>
            <a:r>
              <a:rPr lang="en-US" altLang="zh-CN" sz="2600">
                <a:solidFill>
                  <a:srgbClr val="000084"/>
                </a:solidFill>
                <a:latin typeface="幼圆" pitchFamily="49" charset="-122"/>
                <a:ea typeface="幼圆" pitchFamily="49" charset="-122"/>
              </a:rPr>
              <a:t>(</a:t>
            </a:r>
            <a:r>
              <a:rPr lang="zh-CN" altLang="en-US" sz="2600">
                <a:solidFill>
                  <a:srgbClr val="000084"/>
                </a:solidFill>
                <a:latin typeface="幼圆" pitchFamily="49" charset="-122"/>
                <a:ea typeface="幼圆" pitchFamily="49" charset="-122"/>
              </a:rPr>
              <a:t>顺序组织方式</a:t>
            </a:r>
            <a:r>
              <a:rPr lang="en-US" altLang="zh-CN" sz="2600">
                <a:solidFill>
                  <a:srgbClr val="000084"/>
                </a:solidFill>
                <a:latin typeface="幼圆" pitchFamily="49" charset="-122"/>
                <a:ea typeface="幼圆" pitchFamily="49" charset="-122"/>
              </a:rPr>
              <a:t>)</a:t>
            </a:r>
          </a:p>
        </p:txBody>
      </p:sp>
      <p:sp>
        <p:nvSpPr>
          <p:cNvPr id="10" name="Rectangle 8">
            <a:extLst>
              <a:ext uri="{FF2B5EF4-FFF2-40B4-BE49-F238E27FC236}">
                <a16:creationId xmlns:a16="http://schemas.microsoft.com/office/drawing/2014/main" id="{5D8EBC61-FC0F-71DF-694F-CB194DDB7E03}"/>
              </a:ext>
            </a:extLst>
          </p:cNvPr>
          <p:cNvSpPr>
            <a:spLocks noChangeArrowheads="1"/>
          </p:cNvSpPr>
          <p:nvPr/>
        </p:nvSpPr>
        <p:spPr bwMode="auto">
          <a:xfrm>
            <a:off x="1600200" y="4079875"/>
            <a:ext cx="2965450" cy="488950"/>
          </a:xfrm>
          <a:prstGeom prst="rect">
            <a:avLst/>
          </a:prstGeom>
          <a:noFill/>
          <a:ln w="12700" cap="sq">
            <a:noFill/>
            <a:miter lim="800000"/>
            <a:headEnd type="none" w="sm" len="sm"/>
            <a:tailEnd type="none" w="sm" len="sm"/>
          </a:ln>
        </p:spPr>
        <p:txBody>
          <a:bodyPr>
            <a:spAutoFit/>
          </a:bodyPr>
          <a:lstStyle/>
          <a:p>
            <a:r>
              <a:rPr lang="en-US" altLang="zh-CN" sz="2600">
                <a:solidFill>
                  <a:srgbClr val="000084"/>
                </a:solidFill>
                <a:ea typeface="楷体_GB2312" pitchFamily="49" charset="-122"/>
              </a:rPr>
              <a:t>2</a:t>
            </a:r>
            <a:r>
              <a:rPr lang="en-US" altLang="zh-CN" sz="2600">
                <a:solidFill>
                  <a:srgbClr val="000084"/>
                </a:solidFill>
                <a:latin typeface="幼圆" pitchFamily="49" charset="-122"/>
                <a:ea typeface="幼圆" pitchFamily="49" charset="-122"/>
              </a:rPr>
              <a:t>. </a:t>
            </a:r>
            <a:r>
              <a:rPr lang="zh-CN" altLang="en-US" sz="2600">
                <a:solidFill>
                  <a:srgbClr val="000084"/>
                </a:solidFill>
                <a:latin typeface="幼圆" pitchFamily="49" charset="-122"/>
                <a:ea typeface="幼圆" pitchFamily="49" charset="-122"/>
              </a:rPr>
              <a:t>链接组织方式</a:t>
            </a:r>
          </a:p>
        </p:txBody>
      </p:sp>
      <p:sp>
        <p:nvSpPr>
          <p:cNvPr id="11" name="Rectangle 9">
            <a:extLst>
              <a:ext uri="{FF2B5EF4-FFF2-40B4-BE49-F238E27FC236}">
                <a16:creationId xmlns:a16="http://schemas.microsoft.com/office/drawing/2014/main" id="{82A8127F-7FD2-056C-FB0D-57AE4E0D78CD}"/>
              </a:ext>
            </a:extLst>
          </p:cNvPr>
          <p:cNvSpPr>
            <a:spLocks noChangeArrowheads="1"/>
          </p:cNvSpPr>
          <p:nvPr/>
        </p:nvSpPr>
        <p:spPr bwMode="auto">
          <a:xfrm>
            <a:off x="1600200" y="4894263"/>
            <a:ext cx="5327650" cy="488950"/>
          </a:xfrm>
          <a:prstGeom prst="rect">
            <a:avLst/>
          </a:prstGeom>
          <a:noFill/>
          <a:ln w="12700" cap="sq">
            <a:noFill/>
            <a:miter lim="800000"/>
            <a:headEnd type="none" w="sm" len="sm"/>
            <a:tailEnd type="none" w="sm" len="sm"/>
          </a:ln>
        </p:spPr>
        <p:txBody>
          <a:bodyPr>
            <a:spAutoFit/>
          </a:bodyPr>
          <a:lstStyle/>
          <a:p>
            <a:r>
              <a:rPr lang="en-US" altLang="zh-CN" sz="2600">
                <a:solidFill>
                  <a:srgbClr val="000084"/>
                </a:solidFill>
                <a:ea typeface="楷体_GB2312" pitchFamily="49" charset="-122"/>
              </a:rPr>
              <a:t>4</a:t>
            </a:r>
            <a:r>
              <a:rPr lang="en-US" altLang="zh-CN" sz="2600">
                <a:solidFill>
                  <a:srgbClr val="000084"/>
                </a:solidFill>
                <a:latin typeface="楷体_GB2312" pitchFamily="49" charset="-122"/>
                <a:ea typeface="楷体_GB2312" pitchFamily="49" charset="-122"/>
              </a:rPr>
              <a:t>. </a:t>
            </a:r>
            <a:r>
              <a:rPr lang="zh-CN" altLang="en-US" sz="2600">
                <a:solidFill>
                  <a:srgbClr val="000084"/>
                </a:solidFill>
                <a:latin typeface="幼圆" pitchFamily="49" charset="-122"/>
                <a:ea typeface="幼圆" pitchFamily="49" charset="-122"/>
              </a:rPr>
              <a:t>随机组织方式</a:t>
            </a:r>
            <a:r>
              <a:rPr lang="en-US" altLang="zh-CN" sz="2600">
                <a:solidFill>
                  <a:srgbClr val="000084"/>
                </a:solidFill>
                <a:latin typeface="幼圆" pitchFamily="49" charset="-122"/>
                <a:ea typeface="幼圆" pitchFamily="49" charset="-122"/>
              </a:rPr>
              <a:t>(</a:t>
            </a:r>
            <a:r>
              <a:rPr lang="zh-CN" altLang="en-US" sz="2600">
                <a:solidFill>
                  <a:srgbClr val="000084"/>
                </a:solidFill>
                <a:latin typeface="幼圆" pitchFamily="49" charset="-122"/>
                <a:ea typeface="幼圆" pitchFamily="49" charset="-122"/>
              </a:rPr>
              <a:t>散列组织方式</a:t>
            </a:r>
            <a:r>
              <a:rPr lang="en-US" altLang="zh-CN" sz="2600">
                <a:solidFill>
                  <a:srgbClr val="000084"/>
                </a:solidFill>
                <a:latin typeface="幼圆" pitchFamily="49" charset="-122"/>
                <a:ea typeface="幼圆" pitchFamily="49" charset="-122"/>
              </a:rPr>
              <a:t>)</a:t>
            </a:r>
          </a:p>
        </p:txBody>
      </p:sp>
      <p:sp>
        <p:nvSpPr>
          <p:cNvPr id="12" name="Text Box 110">
            <a:extLst>
              <a:ext uri="{FF2B5EF4-FFF2-40B4-BE49-F238E27FC236}">
                <a16:creationId xmlns:a16="http://schemas.microsoft.com/office/drawing/2014/main" id="{F18891B7-78F0-6967-9F39-2FC9ACD4B87A}"/>
              </a:ext>
            </a:extLst>
          </p:cNvPr>
          <p:cNvSpPr txBox="1">
            <a:spLocks noChangeArrowheads="1"/>
          </p:cNvSpPr>
          <p:nvPr/>
        </p:nvSpPr>
        <p:spPr bwMode="auto">
          <a:xfrm>
            <a:off x="1600200" y="4502150"/>
            <a:ext cx="3194050" cy="488950"/>
          </a:xfrm>
          <a:prstGeom prst="rect">
            <a:avLst/>
          </a:prstGeom>
          <a:noFill/>
          <a:ln w="12700" cap="sq">
            <a:noFill/>
            <a:miter lim="800000"/>
            <a:headEnd type="none" w="sm" len="sm"/>
            <a:tailEnd type="none" w="sm" len="sm"/>
          </a:ln>
        </p:spPr>
        <p:txBody>
          <a:bodyPr>
            <a:spAutoFit/>
          </a:bodyPr>
          <a:lstStyle/>
          <a:p>
            <a:r>
              <a:rPr lang="en-US" altLang="zh-CN" sz="2600">
                <a:solidFill>
                  <a:srgbClr val="000084"/>
                </a:solidFill>
                <a:ea typeface="楷体_GB2312" pitchFamily="49" charset="-122"/>
              </a:rPr>
              <a:t>3</a:t>
            </a:r>
            <a:r>
              <a:rPr lang="en-US" altLang="zh-CN" sz="2600">
                <a:solidFill>
                  <a:srgbClr val="000084"/>
                </a:solidFill>
                <a:latin typeface="楷体_GB2312" pitchFamily="49" charset="-122"/>
                <a:ea typeface="楷体_GB2312" pitchFamily="49" charset="-122"/>
              </a:rPr>
              <a:t>. </a:t>
            </a:r>
            <a:r>
              <a:rPr lang="zh-CN" altLang="en-US" sz="2600">
                <a:solidFill>
                  <a:srgbClr val="000084"/>
                </a:solidFill>
                <a:latin typeface="幼圆" pitchFamily="49" charset="-122"/>
                <a:ea typeface="幼圆" pitchFamily="49" charset="-122"/>
              </a:rPr>
              <a:t>索引组织方式</a:t>
            </a:r>
            <a:endParaRPr lang="zh-CN" altLang="en-US" sz="2600" b="0">
              <a:solidFill>
                <a:srgbClr val="000084"/>
              </a:solidFill>
              <a:latin typeface="幼圆" pitchFamily="49" charset="-122"/>
              <a:ea typeface="幼圆" pitchFamily="49" charset="-122"/>
            </a:endParaRPr>
          </a:p>
        </p:txBody>
      </p:sp>
      <p:sp>
        <p:nvSpPr>
          <p:cNvPr id="13" name="Text Box 111">
            <a:extLst>
              <a:ext uri="{FF2B5EF4-FFF2-40B4-BE49-F238E27FC236}">
                <a16:creationId xmlns:a16="http://schemas.microsoft.com/office/drawing/2014/main" id="{689F1DC8-E5EE-FCEA-5586-EC4AFC5727BE}"/>
              </a:ext>
            </a:extLst>
          </p:cNvPr>
          <p:cNvSpPr txBox="1">
            <a:spLocks noChangeArrowheads="1"/>
          </p:cNvSpPr>
          <p:nvPr/>
        </p:nvSpPr>
        <p:spPr bwMode="auto">
          <a:xfrm rot="-776018">
            <a:off x="1349375" y="5730875"/>
            <a:ext cx="2497138" cy="549275"/>
          </a:xfrm>
          <a:prstGeom prst="rect">
            <a:avLst/>
          </a:prstGeom>
          <a:noFill/>
          <a:ln w="12700" cap="sq">
            <a:noFill/>
            <a:miter lim="800000"/>
            <a:headEnd type="none" w="sm" len="sm"/>
            <a:tailEnd type="none" w="sm" len="sm"/>
          </a:ln>
          <a:effectLst>
            <a:outerShdw dist="28398" dir="3806097" algn="ctr" rotWithShape="0">
              <a:schemeClr val="bg1"/>
            </a:outerShdw>
          </a:effectLst>
        </p:spPr>
        <p:txBody>
          <a:bodyPr>
            <a:spAutoFit/>
          </a:bodyPr>
          <a:lstStyle/>
          <a:p>
            <a:r>
              <a:rPr lang="zh-CN" altLang="en-US" sz="3000" i="1" dirty="0">
                <a:solidFill>
                  <a:srgbClr val="7030A0"/>
                </a:solidFill>
                <a:ea typeface="黑体" pitchFamily="49" charset="-122"/>
              </a:rPr>
              <a:t>顺序查找</a:t>
            </a:r>
          </a:p>
        </p:txBody>
      </p:sp>
      <p:sp>
        <p:nvSpPr>
          <p:cNvPr id="14" name="Text Box 112">
            <a:extLst>
              <a:ext uri="{FF2B5EF4-FFF2-40B4-BE49-F238E27FC236}">
                <a16:creationId xmlns:a16="http://schemas.microsoft.com/office/drawing/2014/main" id="{DA92CEF0-72A5-4B93-C203-CF55AEA3E03A}"/>
              </a:ext>
            </a:extLst>
          </p:cNvPr>
          <p:cNvSpPr txBox="1">
            <a:spLocks noChangeArrowheads="1"/>
          </p:cNvSpPr>
          <p:nvPr/>
        </p:nvSpPr>
        <p:spPr bwMode="auto">
          <a:xfrm rot="-776018">
            <a:off x="3268663" y="5611813"/>
            <a:ext cx="2320925" cy="549275"/>
          </a:xfrm>
          <a:prstGeom prst="rect">
            <a:avLst/>
          </a:prstGeom>
          <a:noFill/>
          <a:ln w="12700" cap="sq">
            <a:noFill/>
            <a:miter lim="800000"/>
            <a:headEnd type="none" w="sm" len="sm"/>
            <a:tailEnd type="none" w="sm" len="sm"/>
          </a:ln>
          <a:effectLst>
            <a:outerShdw dist="28398" dir="3806097" algn="ctr" rotWithShape="0">
              <a:schemeClr val="bg1"/>
            </a:outerShdw>
          </a:effectLst>
        </p:spPr>
        <p:txBody>
          <a:bodyPr>
            <a:spAutoFit/>
          </a:bodyPr>
          <a:lstStyle/>
          <a:p>
            <a:r>
              <a:rPr lang="zh-CN" altLang="en-US" sz="3000" i="1" dirty="0">
                <a:solidFill>
                  <a:srgbClr val="7030A0"/>
                </a:solidFill>
                <a:ea typeface="黑体" pitchFamily="49" charset="-122"/>
              </a:rPr>
              <a:t>索引查找</a:t>
            </a:r>
          </a:p>
        </p:txBody>
      </p:sp>
      <p:sp>
        <p:nvSpPr>
          <p:cNvPr id="15" name="Text Box 113">
            <a:extLst>
              <a:ext uri="{FF2B5EF4-FFF2-40B4-BE49-F238E27FC236}">
                <a16:creationId xmlns:a16="http://schemas.microsoft.com/office/drawing/2014/main" id="{1458528D-1FF7-1E07-98A6-7E40F731554D}"/>
              </a:ext>
            </a:extLst>
          </p:cNvPr>
          <p:cNvSpPr txBox="1">
            <a:spLocks noChangeArrowheads="1"/>
          </p:cNvSpPr>
          <p:nvPr/>
        </p:nvSpPr>
        <p:spPr bwMode="auto">
          <a:xfrm rot="-776018">
            <a:off x="5167313" y="5611813"/>
            <a:ext cx="2212975" cy="549275"/>
          </a:xfrm>
          <a:prstGeom prst="rect">
            <a:avLst/>
          </a:prstGeom>
          <a:noFill/>
          <a:ln w="12700" cap="sq">
            <a:noFill/>
            <a:miter lim="800000"/>
            <a:headEnd type="none" w="sm" len="sm"/>
            <a:tailEnd type="none" w="sm" len="sm"/>
          </a:ln>
          <a:effectLst>
            <a:outerShdw dist="28398" dir="3806097" algn="ctr" rotWithShape="0">
              <a:schemeClr val="bg1"/>
            </a:outerShdw>
          </a:effectLst>
        </p:spPr>
        <p:txBody>
          <a:bodyPr>
            <a:spAutoFit/>
          </a:bodyPr>
          <a:lstStyle/>
          <a:p>
            <a:r>
              <a:rPr lang="zh-CN" altLang="en-US" sz="3000" i="1" dirty="0">
                <a:solidFill>
                  <a:srgbClr val="7030A0"/>
                </a:solidFill>
                <a:ea typeface="黑体" pitchFamily="49" charset="-122"/>
              </a:rPr>
              <a:t>散列查找</a:t>
            </a:r>
          </a:p>
        </p:txBody>
      </p:sp>
      <p:grpSp>
        <p:nvGrpSpPr>
          <p:cNvPr id="16" name="Group 161">
            <a:extLst>
              <a:ext uri="{FF2B5EF4-FFF2-40B4-BE49-F238E27FC236}">
                <a16:creationId xmlns:a16="http://schemas.microsoft.com/office/drawing/2014/main" id="{4282808C-682F-68DC-C2E7-7168A05966AB}"/>
              </a:ext>
            </a:extLst>
          </p:cNvPr>
          <p:cNvGrpSpPr>
            <a:grpSpLocks/>
          </p:cNvGrpSpPr>
          <p:nvPr/>
        </p:nvGrpSpPr>
        <p:grpSpPr bwMode="auto">
          <a:xfrm>
            <a:off x="762000" y="355231"/>
            <a:ext cx="8282673" cy="635000"/>
            <a:chOff x="288" y="224"/>
            <a:chExt cx="2768" cy="400"/>
          </a:xfrm>
        </p:grpSpPr>
        <p:sp>
          <p:nvSpPr>
            <p:cNvPr id="17" name="Rectangle 147">
              <a:extLst>
                <a:ext uri="{FF2B5EF4-FFF2-40B4-BE49-F238E27FC236}">
                  <a16:creationId xmlns:a16="http://schemas.microsoft.com/office/drawing/2014/main" id="{3F15AC1D-ACB6-18B7-E551-22B38438EB4F}"/>
                </a:ext>
              </a:extLst>
            </p:cNvPr>
            <p:cNvSpPr>
              <a:spLocks noChangeArrowheads="1"/>
            </p:cNvSpPr>
            <p:nvPr/>
          </p:nvSpPr>
          <p:spPr bwMode="auto">
            <a:xfrm>
              <a:off x="288" y="240"/>
              <a:ext cx="2544" cy="384"/>
            </a:xfrm>
            <a:prstGeom prst="rect">
              <a:avLst/>
            </a:prstGeom>
            <a:solidFill>
              <a:schemeClr val="accent4">
                <a:lumMod val="20000"/>
                <a:lumOff val="80000"/>
              </a:schemeClr>
            </a:solidFill>
            <a:ln w="12700" cap="sq">
              <a:noFill/>
              <a:miter lim="800000"/>
              <a:headEnd type="none" w="sm" len="sm"/>
              <a:tailEnd type="none" w="sm" len="sm"/>
            </a:ln>
            <a:effectLst>
              <a:outerShdw dist="89803" dir="2700000" algn="ctr" rotWithShape="0">
                <a:srgbClr val="B2B2B2"/>
              </a:outerShdw>
            </a:effectLst>
          </p:spPr>
          <p:txBody>
            <a:bodyPr wrap="none" anchor="ctr"/>
            <a:lstStyle/>
            <a:p>
              <a:endParaRPr lang="zh-CN" altLang="en-US"/>
            </a:p>
          </p:txBody>
        </p:sp>
        <p:sp>
          <p:nvSpPr>
            <p:cNvPr id="18" name="Rectangle 148">
              <a:extLst>
                <a:ext uri="{FF2B5EF4-FFF2-40B4-BE49-F238E27FC236}">
                  <a16:creationId xmlns:a16="http://schemas.microsoft.com/office/drawing/2014/main" id="{E1497FEA-5695-64B5-2DA5-BD29E7C44A78}"/>
                </a:ext>
              </a:extLst>
            </p:cNvPr>
            <p:cNvSpPr>
              <a:spLocks noChangeArrowheads="1"/>
            </p:cNvSpPr>
            <p:nvPr/>
          </p:nvSpPr>
          <p:spPr bwMode="auto">
            <a:xfrm>
              <a:off x="356" y="224"/>
              <a:ext cx="2700" cy="368"/>
            </a:xfrm>
            <a:prstGeom prst="rect">
              <a:avLst/>
            </a:prstGeom>
            <a:noFill/>
            <a:ln w="12700" cap="sq">
              <a:noFill/>
              <a:miter lim="800000"/>
              <a:headEnd type="none" w="sm" len="sm"/>
              <a:tailEnd type="none" w="sm" len="sm"/>
            </a:ln>
            <a:effectLst/>
          </p:spPr>
          <p:txBody>
            <a:bodyPr>
              <a:spAutoFit/>
            </a:bodyPr>
            <a:lstStyle/>
            <a:p>
              <a:r>
                <a:rPr lang="zh-CN" altLang="en-US" sz="3200" dirty="0">
                  <a:solidFill>
                    <a:srgbClr val="264AA5"/>
                  </a:solidFill>
                  <a:latin typeface="黑体" pitchFamily="49" charset="-122"/>
                  <a:ea typeface="黑体" pitchFamily="49" charset="-122"/>
                </a:rPr>
                <a:t>二</a:t>
              </a:r>
              <a:r>
                <a:rPr lang="en-US" altLang="zh-CN" sz="3200" dirty="0">
                  <a:solidFill>
                    <a:srgbClr val="264AA5"/>
                  </a:solidFill>
                  <a:latin typeface="黑体" pitchFamily="49" charset="-122"/>
                  <a:ea typeface="黑体" pitchFamily="49" charset="-122"/>
                </a:rPr>
                <a:t>.</a:t>
              </a:r>
              <a:r>
                <a:rPr lang="zh-CN" altLang="en-US" sz="3200" dirty="0">
                  <a:solidFill>
                    <a:srgbClr val="264AA5"/>
                  </a:solidFill>
                  <a:latin typeface="黑体" pitchFamily="49" charset="-122"/>
                  <a:ea typeface="黑体" pitchFamily="49" charset="-122"/>
                </a:rPr>
                <a:t>查找表（</a:t>
              </a:r>
              <a:r>
                <a:rPr lang="en-US" altLang="zh-CN" sz="3200" dirty="0">
                  <a:solidFill>
                    <a:srgbClr val="264AA5"/>
                  </a:solidFill>
                  <a:latin typeface="黑体" pitchFamily="49" charset="-122"/>
                  <a:ea typeface="黑体" pitchFamily="49" charset="-122"/>
                </a:rPr>
                <a:t>Search Table</a:t>
              </a:r>
              <a:r>
                <a:rPr lang="zh-CN" altLang="en-US" sz="3200" dirty="0">
                  <a:solidFill>
                    <a:srgbClr val="264AA5"/>
                  </a:solidFill>
                  <a:latin typeface="黑体" pitchFamily="49" charset="-122"/>
                  <a:ea typeface="黑体" pitchFamily="49" charset="-122"/>
                </a:rPr>
                <a:t>）的逻辑结构</a:t>
              </a:r>
              <a:endParaRPr lang="en-US" sz="3200" dirty="0">
                <a:solidFill>
                  <a:srgbClr val="264AA5"/>
                </a:solidFill>
                <a:latin typeface="黑体" pitchFamily="49" charset="-122"/>
                <a:ea typeface="黑体" pitchFamily="49" charset="-122"/>
              </a:endParaRPr>
            </a:p>
          </p:txBody>
        </p:sp>
      </p:grpSp>
      <p:grpSp>
        <p:nvGrpSpPr>
          <p:cNvPr id="19" name="Group 160">
            <a:extLst>
              <a:ext uri="{FF2B5EF4-FFF2-40B4-BE49-F238E27FC236}">
                <a16:creationId xmlns:a16="http://schemas.microsoft.com/office/drawing/2014/main" id="{78F5AACB-8328-0C5D-71A7-BC7849237569}"/>
              </a:ext>
            </a:extLst>
          </p:cNvPr>
          <p:cNvGrpSpPr>
            <a:grpSpLocks/>
          </p:cNvGrpSpPr>
          <p:nvPr/>
        </p:nvGrpSpPr>
        <p:grpSpPr bwMode="auto">
          <a:xfrm>
            <a:off x="762000" y="2347914"/>
            <a:ext cx="4475163" cy="611187"/>
            <a:chOff x="288" y="1487"/>
            <a:chExt cx="2819" cy="385"/>
          </a:xfrm>
        </p:grpSpPr>
        <p:sp>
          <p:nvSpPr>
            <p:cNvPr id="20" name="Rectangle 155">
              <a:extLst>
                <a:ext uri="{FF2B5EF4-FFF2-40B4-BE49-F238E27FC236}">
                  <a16:creationId xmlns:a16="http://schemas.microsoft.com/office/drawing/2014/main" id="{05F8C1ED-0344-3C5D-87F6-2A8FB18E8EDA}"/>
                </a:ext>
              </a:extLst>
            </p:cNvPr>
            <p:cNvSpPr>
              <a:spLocks noChangeArrowheads="1"/>
            </p:cNvSpPr>
            <p:nvPr/>
          </p:nvSpPr>
          <p:spPr bwMode="auto">
            <a:xfrm>
              <a:off x="288" y="1488"/>
              <a:ext cx="2754" cy="384"/>
            </a:xfrm>
            <a:prstGeom prst="rect">
              <a:avLst/>
            </a:prstGeom>
            <a:solidFill>
              <a:schemeClr val="accent4">
                <a:lumMod val="20000"/>
                <a:lumOff val="80000"/>
              </a:schemeClr>
            </a:solidFill>
            <a:ln w="12700" cap="sq">
              <a:noFill/>
              <a:miter lim="800000"/>
              <a:headEnd type="none" w="sm" len="sm"/>
              <a:tailEnd type="none" w="sm" len="sm"/>
            </a:ln>
            <a:effectLst>
              <a:outerShdw dist="71842" dir="2700000" algn="ctr" rotWithShape="0">
                <a:srgbClr val="969696"/>
              </a:outerShdw>
            </a:effectLst>
          </p:spPr>
          <p:txBody>
            <a:bodyPr wrap="none" anchor="ctr"/>
            <a:lstStyle/>
            <a:p>
              <a:endParaRPr lang="zh-CN" altLang="en-US">
                <a:solidFill>
                  <a:srgbClr val="264AA5"/>
                </a:solidFill>
              </a:endParaRPr>
            </a:p>
          </p:txBody>
        </p:sp>
        <p:sp>
          <p:nvSpPr>
            <p:cNvPr id="21" name="Rectangle 156">
              <a:extLst>
                <a:ext uri="{FF2B5EF4-FFF2-40B4-BE49-F238E27FC236}">
                  <a16:creationId xmlns:a16="http://schemas.microsoft.com/office/drawing/2014/main" id="{689175F9-3E44-5BC5-2DFE-9B65A643AD52}"/>
                </a:ext>
              </a:extLst>
            </p:cNvPr>
            <p:cNvSpPr>
              <a:spLocks noChangeArrowheads="1"/>
            </p:cNvSpPr>
            <p:nvPr/>
          </p:nvSpPr>
          <p:spPr bwMode="auto">
            <a:xfrm>
              <a:off x="407" y="1487"/>
              <a:ext cx="2700" cy="365"/>
            </a:xfrm>
            <a:prstGeom prst="rect">
              <a:avLst/>
            </a:prstGeom>
            <a:noFill/>
            <a:ln w="12700" cap="sq">
              <a:noFill/>
              <a:miter lim="800000"/>
              <a:headEnd type="none" w="sm" len="sm"/>
              <a:tailEnd type="none" w="sm" len="sm"/>
            </a:ln>
            <a:effectLst/>
          </p:spPr>
          <p:txBody>
            <a:bodyPr>
              <a:spAutoFit/>
            </a:bodyPr>
            <a:lstStyle/>
            <a:p>
              <a:r>
                <a:rPr lang="zh-CN" altLang="en-US" sz="3200" dirty="0">
                  <a:solidFill>
                    <a:srgbClr val="264AA5"/>
                  </a:solidFill>
                  <a:latin typeface="黑体" pitchFamily="49" charset="-122"/>
                  <a:ea typeface="黑体" pitchFamily="49" charset="-122"/>
                </a:rPr>
                <a:t>三</a:t>
              </a:r>
              <a:r>
                <a:rPr lang="en-US" altLang="zh-CN" sz="3200" dirty="0">
                  <a:solidFill>
                    <a:srgbClr val="264AA5"/>
                  </a:solidFill>
                  <a:latin typeface="黑体" pitchFamily="49" charset="-122"/>
                  <a:ea typeface="黑体" pitchFamily="49" charset="-122"/>
                </a:rPr>
                <a:t>.</a:t>
              </a:r>
              <a:r>
                <a:rPr lang="zh-CN" altLang="en-US" sz="3200" dirty="0">
                  <a:solidFill>
                    <a:srgbClr val="264AA5"/>
                  </a:solidFill>
                  <a:latin typeface="黑体" pitchFamily="49" charset="-122"/>
                  <a:ea typeface="黑体" pitchFamily="49" charset="-122"/>
                </a:rPr>
                <a:t>查找表的物理结构</a:t>
              </a:r>
              <a:endParaRPr lang="en-US" sz="3200" dirty="0">
                <a:solidFill>
                  <a:srgbClr val="264AA5"/>
                </a:solidFill>
                <a:latin typeface="黑体" pitchFamily="49" charset="-122"/>
                <a:ea typeface="黑体" pitchFamily="49" charset="-122"/>
              </a:endParaRPr>
            </a:p>
          </p:txBody>
        </p:sp>
      </p:grpSp>
    </p:spTree>
    <p:extLst>
      <p:ext uri="{BB962C8B-B14F-4D97-AF65-F5344CB8AC3E}">
        <p14:creationId xmlns:p14="http://schemas.microsoft.com/office/powerpoint/2010/main" val="1984374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righ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anim calcmode="lin" valueType="num">
                                      <p:cBhvr additive="base">
                                        <p:cTn id="12" dur="500" fill="hold"/>
                                        <p:tgtEl>
                                          <p:spTgt spid="19"/>
                                        </p:tgtEl>
                                        <p:attrNameLst>
                                          <p:attrName>ppt_x</p:attrName>
                                        </p:attrNameLst>
                                      </p:cBhvr>
                                      <p:tavLst>
                                        <p:tav tm="0">
                                          <p:val>
                                            <p:strVal val="0-#ppt_w/2"/>
                                          </p:val>
                                        </p:tav>
                                        <p:tav tm="100000">
                                          <p:val>
                                            <p:strVal val="#ppt_x"/>
                                          </p:val>
                                        </p:tav>
                                      </p:tavLst>
                                    </p:anim>
                                    <p:anim calcmode="lin" valueType="num">
                                      <p:cBhvr additive="base">
                                        <p:cTn id="13"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2"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right)">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wipe(left)">
                                      <p:cBhvr>
                                        <p:cTn id="23" dur="5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2"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wipe(right)">
                                      <p:cBhvr>
                                        <p:cTn id="28" dur="500"/>
                                        <p:tgtEl>
                                          <p:spTgt spid="10"/>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wipe(left)">
                                      <p:cBhvr>
                                        <p:cTn id="33" dur="500"/>
                                        <p:tgtEl>
                                          <p:spTgt spid="12"/>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2" fill="hold" grpId="0" nodeType="click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wipe(right)">
                                      <p:cBhvr>
                                        <p:cTn id="38" dur="500"/>
                                        <p:tgtEl>
                                          <p:spTgt spid="11"/>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nodePh="1">
                                  <p:stCondLst>
                                    <p:cond delay="0"/>
                                  </p:stCondLst>
                                  <p:endCondLst>
                                    <p:cond evt="begin" delay="0">
                                      <p:tn val="41"/>
                                    </p:cond>
                                  </p:endCondLst>
                                  <p:childTnLst>
                                    <p:set>
                                      <p:cBhvr>
                                        <p:cTn id="42" dur="1" fill="hold">
                                          <p:stCondLst>
                                            <p:cond delay="0"/>
                                          </p:stCondLst>
                                        </p:cTn>
                                        <p:tgtEl>
                                          <p:spTgt spid="6"/>
                                        </p:tgtEl>
                                        <p:attrNameLst>
                                          <p:attrName>style.visibility</p:attrName>
                                        </p:attrNameLst>
                                      </p:cBhvr>
                                      <p:to>
                                        <p:strVal val="visible"/>
                                      </p:to>
                                    </p:set>
                                    <p:anim calcmode="lin" valueType="num">
                                      <p:cBhvr additive="base">
                                        <p:cTn id="43" dur="500" fill="hold"/>
                                        <p:tgtEl>
                                          <p:spTgt spid="6"/>
                                        </p:tgtEl>
                                        <p:attrNameLst>
                                          <p:attrName>ppt_x</p:attrName>
                                        </p:attrNameLst>
                                      </p:cBhvr>
                                      <p:tavLst>
                                        <p:tav tm="0">
                                          <p:val>
                                            <p:strVal val="0-#ppt_w/2"/>
                                          </p:val>
                                        </p:tav>
                                        <p:tav tm="100000">
                                          <p:val>
                                            <p:strVal val="#ppt_x"/>
                                          </p:val>
                                        </p:tav>
                                      </p:tavLst>
                                    </p:anim>
                                    <p:anim calcmode="lin" valueType="num">
                                      <p:cBhvr additive="base">
                                        <p:cTn id="44"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3"/>
                                        </p:tgtEl>
                                        <p:attrNameLst>
                                          <p:attrName>style.visibility</p:attrName>
                                        </p:attrNameLst>
                                      </p:cBhvr>
                                      <p:to>
                                        <p:strVal val="visible"/>
                                      </p:to>
                                    </p:set>
                                    <p:anim calcmode="lin" valueType="num">
                                      <p:cBhvr additive="base">
                                        <p:cTn id="49" dur="500" fill="hold"/>
                                        <p:tgtEl>
                                          <p:spTgt spid="13"/>
                                        </p:tgtEl>
                                        <p:attrNameLst>
                                          <p:attrName>ppt_x</p:attrName>
                                        </p:attrNameLst>
                                      </p:cBhvr>
                                      <p:tavLst>
                                        <p:tav tm="0">
                                          <p:val>
                                            <p:strVal val="#ppt_x"/>
                                          </p:val>
                                        </p:tav>
                                        <p:tav tm="100000">
                                          <p:val>
                                            <p:strVal val="#ppt_x"/>
                                          </p:val>
                                        </p:tav>
                                      </p:tavLst>
                                    </p:anim>
                                    <p:anim calcmode="lin" valueType="num">
                                      <p:cBhvr additive="base">
                                        <p:cTn id="5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4"/>
                                        </p:tgtEl>
                                        <p:attrNameLst>
                                          <p:attrName>style.visibility</p:attrName>
                                        </p:attrNameLst>
                                      </p:cBhvr>
                                      <p:to>
                                        <p:strVal val="visible"/>
                                      </p:to>
                                    </p:set>
                                    <p:anim calcmode="lin" valueType="num">
                                      <p:cBhvr additive="base">
                                        <p:cTn id="55" dur="500" fill="hold"/>
                                        <p:tgtEl>
                                          <p:spTgt spid="14"/>
                                        </p:tgtEl>
                                        <p:attrNameLst>
                                          <p:attrName>ppt_x</p:attrName>
                                        </p:attrNameLst>
                                      </p:cBhvr>
                                      <p:tavLst>
                                        <p:tav tm="0">
                                          <p:val>
                                            <p:strVal val="#ppt_x"/>
                                          </p:val>
                                        </p:tav>
                                        <p:tav tm="100000">
                                          <p:val>
                                            <p:strVal val="#ppt_x"/>
                                          </p:val>
                                        </p:tav>
                                      </p:tavLst>
                                    </p:anim>
                                    <p:anim calcmode="lin" valueType="num">
                                      <p:cBhvr additive="base">
                                        <p:cTn id="5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5"/>
                                        </p:tgtEl>
                                        <p:attrNameLst>
                                          <p:attrName>style.visibility</p:attrName>
                                        </p:attrNameLst>
                                      </p:cBhvr>
                                      <p:to>
                                        <p:strVal val="visible"/>
                                      </p:to>
                                    </p:set>
                                    <p:anim calcmode="lin" valueType="num">
                                      <p:cBhvr additive="base">
                                        <p:cTn id="61" dur="500" fill="hold"/>
                                        <p:tgtEl>
                                          <p:spTgt spid="15"/>
                                        </p:tgtEl>
                                        <p:attrNameLst>
                                          <p:attrName>ppt_x</p:attrName>
                                        </p:attrNameLst>
                                      </p:cBhvr>
                                      <p:tavLst>
                                        <p:tav tm="0">
                                          <p:val>
                                            <p:strVal val="#ppt_x"/>
                                          </p:val>
                                        </p:tav>
                                        <p:tav tm="100000">
                                          <p:val>
                                            <p:strVal val="#ppt_x"/>
                                          </p:val>
                                        </p:tav>
                                      </p:tavLst>
                                    </p:anim>
                                    <p:anim calcmode="lin" valueType="num">
                                      <p:cBhvr additive="base">
                                        <p:cTn id="6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P spid="7" grpId="0" autoUpdateAnimBg="0"/>
      <p:bldP spid="8" grpId="0" autoUpdateAnimBg="0"/>
      <p:bldP spid="9" grpId="0" autoUpdateAnimBg="0"/>
      <p:bldP spid="10" grpId="0" autoUpdateAnimBg="0"/>
      <p:bldP spid="11" grpId="0" autoUpdateAnimBg="0"/>
      <p:bldP spid="12" grpId="0" autoUpdateAnimBg="0"/>
      <p:bldP spid="13" grpId="0" autoUpdateAnimBg="0"/>
      <p:bldP spid="14" grpId="0" autoUpdateAnimBg="0"/>
      <p:bldP spid="15" grpId="0" autoUpdateAnimBg="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4B6AF3D2-EE09-4379-F753-EA50EED455F5}"/>
              </a:ext>
            </a:extLst>
          </p:cNvPr>
          <p:cNvSpPr>
            <a:spLocks noGrp="1"/>
          </p:cNvSpPr>
          <p:nvPr>
            <p:ph type="dt" sz="half" idx="10"/>
          </p:nvPr>
        </p:nvSpPr>
        <p:spPr/>
        <p:txBody>
          <a:bodyPr/>
          <a:lstStyle/>
          <a:p>
            <a:pPr>
              <a:defRPr/>
            </a:pPr>
            <a:fld id="{72795A5C-ABA9-164F-9A37-0CFC1B48C772}" type="datetime1">
              <a:rPr lang="en-US" altLang="zh-CN" smtClean="0"/>
              <a:t>6/9/22</a:t>
            </a:fld>
            <a:endParaRPr lang="en-US" altLang="zh-CN" dirty="0"/>
          </a:p>
        </p:txBody>
      </p:sp>
      <p:sp>
        <p:nvSpPr>
          <p:cNvPr id="5" name="灯片编号占位符 4">
            <a:extLst>
              <a:ext uri="{FF2B5EF4-FFF2-40B4-BE49-F238E27FC236}">
                <a16:creationId xmlns:a16="http://schemas.microsoft.com/office/drawing/2014/main" id="{FDF656C6-90FF-E7A0-BD92-F3BB5CAD8068}"/>
              </a:ext>
            </a:extLst>
          </p:cNvPr>
          <p:cNvSpPr>
            <a:spLocks noGrp="1"/>
          </p:cNvSpPr>
          <p:nvPr>
            <p:ph type="sldNum" sz="quarter" idx="12"/>
          </p:nvPr>
        </p:nvSpPr>
        <p:spPr/>
        <p:txBody>
          <a:bodyPr/>
          <a:lstStyle/>
          <a:p>
            <a:pPr>
              <a:defRPr/>
            </a:pPr>
            <a:fld id="{4FF538FA-A287-4FBD-9703-6DB9C5344803}" type="slidenum">
              <a:rPr lang="zh-CN" altLang="en-US" smtClean="0"/>
              <a:t>80</a:t>
            </a:fld>
            <a:endParaRPr lang="en-US" altLang="zh-CN" dirty="0"/>
          </a:p>
        </p:txBody>
      </p:sp>
      <p:grpSp>
        <p:nvGrpSpPr>
          <p:cNvPr id="140" name="Group 172">
            <a:extLst>
              <a:ext uri="{FF2B5EF4-FFF2-40B4-BE49-F238E27FC236}">
                <a16:creationId xmlns:a16="http://schemas.microsoft.com/office/drawing/2014/main" id="{888A845E-2A07-706D-5BAD-7C93F7D8CCFC}"/>
              </a:ext>
            </a:extLst>
          </p:cNvPr>
          <p:cNvGrpSpPr>
            <a:grpSpLocks/>
          </p:cNvGrpSpPr>
          <p:nvPr/>
        </p:nvGrpSpPr>
        <p:grpSpPr bwMode="auto">
          <a:xfrm>
            <a:off x="109936" y="905372"/>
            <a:ext cx="2808312" cy="572695"/>
            <a:chOff x="248" y="120"/>
            <a:chExt cx="2325" cy="340"/>
          </a:xfrm>
        </p:grpSpPr>
        <p:sp>
          <p:nvSpPr>
            <p:cNvPr id="141" name="Oval 160">
              <a:extLst>
                <a:ext uri="{FF2B5EF4-FFF2-40B4-BE49-F238E27FC236}">
                  <a16:creationId xmlns:a16="http://schemas.microsoft.com/office/drawing/2014/main" id="{22B37BAD-BD20-1824-F0C3-0BAAC1CBEE16}"/>
                </a:ext>
              </a:extLst>
            </p:cNvPr>
            <p:cNvSpPr>
              <a:spLocks noChangeArrowheads="1"/>
            </p:cNvSpPr>
            <p:nvPr/>
          </p:nvSpPr>
          <p:spPr bwMode="auto">
            <a:xfrm>
              <a:off x="248" y="120"/>
              <a:ext cx="2325" cy="340"/>
            </a:xfrm>
            <a:prstGeom prst="ellipse">
              <a:avLst/>
            </a:prstGeom>
            <a:solidFill>
              <a:schemeClr val="accent4">
                <a:lumMod val="20000"/>
                <a:lumOff val="80000"/>
              </a:schemeClr>
            </a:solidFill>
            <a:ln w="12700" cap="sq">
              <a:noFill/>
              <a:round/>
              <a:headEnd type="none" w="sm" len="sm"/>
              <a:tailEnd type="none" w="sm" len="sm"/>
            </a:ln>
            <a:effectLst>
              <a:outerShdw dist="56796" dir="1593903" algn="ctr" rotWithShape="0">
                <a:srgbClr val="B2B2B2"/>
              </a:outerShdw>
            </a:effectLst>
          </p:spPr>
          <p:txBody>
            <a:bodyPr wrap="none" anchor="ctr"/>
            <a:lstStyle/>
            <a:p>
              <a:pPr fontAlgn="auto">
                <a:spcBef>
                  <a:spcPts val="0"/>
                </a:spcBef>
                <a:spcAft>
                  <a:spcPts val="0"/>
                </a:spcAft>
              </a:pPr>
              <a:endParaRPr lang="zh-CN" altLang="en-US">
                <a:solidFill>
                  <a:srgbClr val="FFFFCC"/>
                </a:solidFill>
                <a:latin typeface="Arial Narrow"/>
                <a:cs typeface="+mn-cs"/>
              </a:endParaRPr>
            </a:p>
          </p:txBody>
        </p:sp>
        <p:sp>
          <p:nvSpPr>
            <p:cNvPr id="142" name="Text Box 162">
              <a:extLst>
                <a:ext uri="{FF2B5EF4-FFF2-40B4-BE49-F238E27FC236}">
                  <a16:creationId xmlns:a16="http://schemas.microsoft.com/office/drawing/2014/main" id="{AE732F3D-887E-6B90-880E-83AE1733D630}"/>
                </a:ext>
              </a:extLst>
            </p:cNvPr>
            <p:cNvSpPr txBox="1">
              <a:spLocks noChangeArrowheads="1"/>
            </p:cNvSpPr>
            <p:nvPr/>
          </p:nvSpPr>
          <p:spPr bwMode="auto">
            <a:xfrm>
              <a:off x="451" y="149"/>
              <a:ext cx="2094" cy="238"/>
            </a:xfrm>
            <a:prstGeom prst="rect">
              <a:avLst/>
            </a:prstGeom>
            <a:noFill/>
            <a:ln w="12700" cap="sq">
              <a:noFill/>
              <a:miter lim="800000"/>
              <a:headEnd type="none" w="sm" len="sm"/>
              <a:tailEnd type="none" w="sm" len="sm"/>
            </a:ln>
          </p:spPr>
          <p:txBody>
            <a:bodyPr>
              <a:spAutoFit/>
            </a:bodyPr>
            <a:lstStyle/>
            <a:p>
              <a:pPr fontAlgn="auto">
                <a:spcBef>
                  <a:spcPts val="0"/>
                </a:spcBef>
                <a:spcAft>
                  <a:spcPts val="0"/>
                </a:spcAft>
              </a:pPr>
              <a:r>
                <a:rPr lang="en-US" altLang="zh-CN" sz="2000" b="1" dirty="0">
                  <a:solidFill>
                    <a:srgbClr val="002B80"/>
                  </a:solidFill>
                  <a:latin typeface="黑体" pitchFamily="49" charset="-122"/>
                  <a:ea typeface="黑体" pitchFamily="49" charset="-122"/>
                  <a:cs typeface="+mn-cs"/>
                </a:rPr>
                <a:t>1.Hash</a:t>
              </a:r>
              <a:r>
                <a:rPr lang="zh-CN" altLang="en-US" sz="2000" b="1" dirty="0">
                  <a:solidFill>
                    <a:srgbClr val="002B80"/>
                  </a:solidFill>
                  <a:latin typeface="黑体" pitchFamily="49" charset="-122"/>
                  <a:ea typeface="黑体" pitchFamily="49" charset="-122"/>
                  <a:cs typeface="+mn-cs"/>
                </a:rPr>
                <a:t>表的构建</a:t>
              </a:r>
            </a:p>
          </p:txBody>
        </p:sp>
      </p:grpSp>
      <p:graphicFrame>
        <p:nvGraphicFramePr>
          <p:cNvPr id="143" name="表格 142">
            <a:extLst>
              <a:ext uri="{FF2B5EF4-FFF2-40B4-BE49-F238E27FC236}">
                <a16:creationId xmlns:a16="http://schemas.microsoft.com/office/drawing/2014/main" id="{6E26C574-EC7C-6E19-B330-81100731FEC9}"/>
              </a:ext>
            </a:extLst>
          </p:cNvPr>
          <p:cNvGraphicFramePr>
            <a:graphicFrameLocks noGrp="1"/>
          </p:cNvGraphicFramePr>
          <p:nvPr>
            <p:extLst>
              <p:ext uri="{D42A27DB-BD31-4B8C-83A1-F6EECF244321}">
                <p14:modId xmlns:p14="http://schemas.microsoft.com/office/powerpoint/2010/main" val="4249540951"/>
              </p:ext>
            </p:extLst>
          </p:nvPr>
        </p:nvGraphicFramePr>
        <p:xfrm>
          <a:off x="1619672" y="1700808"/>
          <a:ext cx="4056110" cy="370840"/>
        </p:xfrm>
        <a:graphic>
          <a:graphicData uri="http://schemas.openxmlformats.org/drawingml/2006/table">
            <a:tbl>
              <a:tblPr firstRow="1" bandRow="1"/>
              <a:tblGrid>
                <a:gridCol w="811222">
                  <a:extLst>
                    <a:ext uri="{9D8B030D-6E8A-4147-A177-3AD203B41FA5}">
                      <a16:colId xmlns:a16="http://schemas.microsoft.com/office/drawing/2014/main" val="20000"/>
                    </a:ext>
                  </a:extLst>
                </a:gridCol>
                <a:gridCol w="811222">
                  <a:extLst>
                    <a:ext uri="{9D8B030D-6E8A-4147-A177-3AD203B41FA5}">
                      <a16:colId xmlns:a16="http://schemas.microsoft.com/office/drawing/2014/main" val="20001"/>
                    </a:ext>
                  </a:extLst>
                </a:gridCol>
                <a:gridCol w="811222">
                  <a:extLst>
                    <a:ext uri="{9D8B030D-6E8A-4147-A177-3AD203B41FA5}">
                      <a16:colId xmlns:a16="http://schemas.microsoft.com/office/drawing/2014/main" val="20002"/>
                    </a:ext>
                  </a:extLst>
                </a:gridCol>
                <a:gridCol w="811222">
                  <a:extLst>
                    <a:ext uri="{9D8B030D-6E8A-4147-A177-3AD203B41FA5}">
                      <a16:colId xmlns:a16="http://schemas.microsoft.com/office/drawing/2014/main" val="20003"/>
                    </a:ext>
                  </a:extLst>
                </a:gridCol>
                <a:gridCol w="811222">
                  <a:extLst>
                    <a:ext uri="{9D8B030D-6E8A-4147-A177-3AD203B41FA5}">
                      <a16:colId xmlns:a16="http://schemas.microsoft.com/office/drawing/2014/main" val="20004"/>
                    </a:ext>
                  </a:extLst>
                </a:gridCol>
              </a:tblGrid>
              <a:tr h="370840">
                <a:tc>
                  <a:txBody>
                    <a:bodyPr/>
                    <a:lstStyle>
                      <a:lvl1pPr marL="0" algn="l" rtl="0" eaLnBrk="1" latinLnBrk="0" hangingPunct="1">
                        <a:defRPr kumimoji="0" b="1" kern="1200">
                          <a:solidFill>
                            <a:schemeClr val="lt1"/>
                          </a:solidFill>
                          <a:latin typeface="Arial Narrow"/>
                        </a:defRPr>
                      </a:lvl1pPr>
                      <a:lvl2pPr marL="457200" algn="l" rtl="0" eaLnBrk="1" latinLnBrk="0" hangingPunct="1">
                        <a:defRPr kumimoji="0" b="1" kern="1200">
                          <a:solidFill>
                            <a:schemeClr val="lt1"/>
                          </a:solidFill>
                          <a:latin typeface="Arial Narrow"/>
                        </a:defRPr>
                      </a:lvl2pPr>
                      <a:lvl3pPr marL="914400" algn="l" rtl="0" eaLnBrk="1" latinLnBrk="0" hangingPunct="1">
                        <a:defRPr kumimoji="0" b="1" kern="1200">
                          <a:solidFill>
                            <a:schemeClr val="lt1"/>
                          </a:solidFill>
                          <a:latin typeface="Arial Narrow"/>
                        </a:defRPr>
                      </a:lvl3pPr>
                      <a:lvl4pPr marL="1371600" algn="l" rtl="0" eaLnBrk="1" latinLnBrk="0" hangingPunct="1">
                        <a:defRPr kumimoji="0" b="1" kern="1200">
                          <a:solidFill>
                            <a:schemeClr val="lt1"/>
                          </a:solidFill>
                          <a:latin typeface="Arial Narrow"/>
                        </a:defRPr>
                      </a:lvl4pPr>
                      <a:lvl5pPr marL="1828800" algn="l" rtl="0" eaLnBrk="1" latinLnBrk="0" hangingPunct="1">
                        <a:defRPr kumimoji="0" b="1" kern="1200">
                          <a:solidFill>
                            <a:schemeClr val="lt1"/>
                          </a:solidFill>
                          <a:latin typeface="Arial Narrow"/>
                        </a:defRPr>
                      </a:lvl5pPr>
                      <a:lvl6pPr marL="2286000" algn="l" rtl="0" eaLnBrk="1" latinLnBrk="0" hangingPunct="1">
                        <a:defRPr kumimoji="0" b="1" kern="1200">
                          <a:solidFill>
                            <a:schemeClr val="lt1"/>
                          </a:solidFill>
                          <a:latin typeface="Arial Narrow"/>
                        </a:defRPr>
                      </a:lvl6pPr>
                      <a:lvl7pPr marL="2743200" algn="l" rtl="0" eaLnBrk="1" latinLnBrk="0" hangingPunct="1">
                        <a:defRPr kumimoji="0" b="1" kern="1200">
                          <a:solidFill>
                            <a:schemeClr val="lt1"/>
                          </a:solidFill>
                          <a:latin typeface="Arial Narrow"/>
                        </a:defRPr>
                      </a:lvl7pPr>
                      <a:lvl8pPr marL="3200400" algn="l" rtl="0" eaLnBrk="1" latinLnBrk="0" hangingPunct="1">
                        <a:defRPr kumimoji="0" b="1" kern="1200">
                          <a:solidFill>
                            <a:schemeClr val="lt1"/>
                          </a:solidFill>
                          <a:latin typeface="Arial Narrow"/>
                        </a:defRPr>
                      </a:lvl8pPr>
                      <a:lvl9pPr marL="3657600" algn="l" rtl="0" eaLnBrk="1" latinLnBrk="0" hangingPunct="1">
                        <a:defRPr kumimoji="0" b="1" kern="1200">
                          <a:solidFill>
                            <a:schemeClr val="lt1"/>
                          </a:solidFill>
                          <a:latin typeface="Arial Narrow"/>
                        </a:defRPr>
                      </a:lvl9pPr>
                    </a:lstStyle>
                    <a:p>
                      <a:endParaRPr lang="zh-CN" altLang="en-US"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lvl1pPr marL="0" algn="l" rtl="0" eaLnBrk="1" latinLnBrk="0" hangingPunct="1">
                        <a:defRPr kumimoji="0" b="1" kern="1200">
                          <a:solidFill>
                            <a:schemeClr val="lt1"/>
                          </a:solidFill>
                          <a:latin typeface="Arial Narrow"/>
                        </a:defRPr>
                      </a:lvl1pPr>
                      <a:lvl2pPr marL="457200" algn="l" rtl="0" eaLnBrk="1" latinLnBrk="0" hangingPunct="1">
                        <a:defRPr kumimoji="0" b="1" kern="1200">
                          <a:solidFill>
                            <a:schemeClr val="lt1"/>
                          </a:solidFill>
                          <a:latin typeface="Arial Narrow"/>
                        </a:defRPr>
                      </a:lvl2pPr>
                      <a:lvl3pPr marL="914400" algn="l" rtl="0" eaLnBrk="1" latinLnBrk="0" hangingPunct="1">
                        <a:defRPr kumimoji="0" b="1" kern="1200">
                          <a:solidFill>
                            <a:schemeClr val="lt1"/>
                          </a:solidFill>
                          <a:latin typeface="Arial Narrow"/>
                        </a:defRPr>
                      </a:lvl3pPr>
                      <a:lvl4pPr marL="1371600" algn="l" rtl="0" eaLnBrk="1" latinLnBrk="0" hangingPunct="1">
                        <a:defRPr kumimoji="0" b="1" kern="1200">
                          <a:solidFill>
                            <a:schemeClr val="lt1"/>
                          </a:solidFill>
                          <a:latin typeface="Arial Narrow"/>
                        </a:defRPr>
                      </a:lvl4pPr>
                      <a:lvl5pPr marL="1828800" algn="l" rtl="0" eaLnBrk="1" latinLnBrk="0" hangingPunct="1">
                        <a:defRPr kumimoji="0" b="1" kern="1200">
                          <a:solidFill>
                            <a:schemeClr val="lt1"/>
                          </a:solidFill>
                          <a:latin typeface="Arial Narrow"/>
                        </a:defRPr>
                      </a:lvl5pPr>
                      <a:lvl6pPr marL="2286000" algn="l" rtl="0" eaLnBrk="1" latinLnBrk="0" hangingPunct="1">
                        <a:defRPr kumimoji="0" b="1" kern="1200">
                          <a:solidFill>
                            <a:schemeClr val="lt1"/>
                          </a:solidFill>
                          <a:latin typeface="Arial Narrow"/>
                        </a:defRPr>
                      </a:lvl6pPr>
                      <a:lvl7pPr marL="2743200" algn="l" rtl="0" eaLnBrk="1" latinLnBrk="0" hangingPunct="1">
                        <a:defRPr kumimoji="0" b="1" kern="1200">
                          <a:solidFill>
                            <a:schemeClr val="lt1"/>
                          </a:solidFill>
                          <a:latin typeface="Arial Narrow"/>
                        </a:defRPr>
                      </a:lvl7pPr>
                      <a:lvl8pPr marL="3200400" algn="l" rtl="0" eaLnBrk="1" latinLnBrk="0" hangingPunct="1">
                        <a:defRPr kumimoji="0" b="1" kern="1200">
                          <a:solidFill>
                            <a:schemeClr val="lt1"/>
                          </a:solidFill>
                          <a:latin typeface="Arial Narrow"/>
                        </a:defRPr>
                      </a:lvl8pPr>
                      <a:lvl9pPr marL="3657600" algn="l" rtl="0" eaLnBrk="1" latinLnBrk="0" hangingPunct="1">
                        <a:defRPr kumimoji="0" b="1" kern="1200">
                          <a:solidFill>
                            <a:schemeClr val="lt1"/>
                          </a:solidFill>
                          <a:latin typeface="Arial Narrow"/>
                        </a:defRPr>
                      </a:lvl9pPr>
                    </a:lstStyle>
                    <a:p>
                      <a:endParaRPr lang="zh-CN" altLang="en-US"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lvl1pPr marL="0" algn="l" rtl="0" eaLnBrk="1" latinLnBrk="0" hangingPunct="1">
                        <a:defRPr kumimoji="0" b="1" kern="1200">
                          <a:solidFill>
                            <a:schemeClr val="lt1"/>
                          </a:solidFill>
                          <a:latin typeface="Arial Narrow"/>
                        </a:defRPr>
                      </a:lvl1pPr>
                      <a:lvl2pPr marL="457200" algn="l" rtl="0" eaLnBrk="1" latinLnBrk="0" hangingPunct="1">
                        <a:defRPr kumimoji="0" b="1" kern="1200">
                          <a:solidFill>
                            <a:schemeClr val="lt1"/>
                          </a:solidFill>
                          <a:latin typeface="Arial Narrow"/>
                        </a:defRPr>
                      </a:lvl2pPr>
                      <a:lvl3pPr marL="914400" algn="l" rtl="0" eaLnBrk="1" latinLnBrk="0" hangingPunct="1">
                        <a:defRPr kumimoji="0" b="1" kern="1200">
                          <a:solidFill>
                            <a:schemeClr val="lt1"/>
                          </a:solidFill>
                          <a:latin typeface="Arial Narrow"/>
                        </a:defRPr>
                      </a:lvl3pPr>
                      <a:lvl4pPr marL="1371600" algn="l" rtl="0" eaLnBrk="1" latinLnBrk="0" hangingPunct="1">
                        <a:defRPr kumimoji="0" b="1" kern="1200">
                          <a:solidFill>
                            <a:schemeClr val="lt1"/>
                          </a:solidFill>
                          <a:latin typeface="Arial Narrow"/>
                        </a:defRPr>
                      </a:lvl4pPr>
                      <a:lvl5pPr marL="1828800" algn="l" rtl="0" eaLnBrk="1" latinLnBrk="0" hangingPunct="1">
                        <a:defRPr kumimoji="0" b="1" kern="1200">
                          <a:solidFill>
                            <a:schemeClr val="lt1"/>
                          </a:solidFill>
                          <a:latin typeface="Arial Narrow"/>
                        </a:defRPr>
                      </a:lvl5pPr>
                      <a:lvl6pPr marL="2286000" algn="l" rtl="0" eaLnBrk="1" latinLnBrk="0" hangingPunct="1">
                        <a:defRPr kumimoji="0" b="1" kern="1200">
                          <a:solidFill>
                            <a:schemeClr val="lt1"/>
                          </a:solidFill>
                          <a:latin typeface="Arial Narrow"/>
                        </a:defRPr>
                      </a:lvl6pPr>
                      <a:lvl7pPr marL="2743200" algn="l" rtl="0" eaLnBrk="1" latinLnBrk="0" hangingPunct="1">
                        <a:defRPr kumimoji="0" b="1" kern="1200">
                          <a:solidFill>
                            <a:schemeClr val="lt1"/>
                          </a:solidFill>
                          <a:latin typeface="Arial Narrow"/>
                        </a:defRPr>
                      </a:lvl7pPr>
                      <a:lvl8pPr marL="3200400" algn="l" rtl="0" eaLnBrk="1" latinLnBrk="0" hangingPunct="1">
                        <a:defRPr kumimoji="0" b="1" kern="1200">
                          <a:solidFill>
                            <a:schemeClr val="lt1"/>
                          </a:solidFill>
                          <a:latin typeface="Arial Narrow"/>
                        </a:defRPr>
                      </a:lvl8pPr>
                      <a:lvl9pPr marL="3657600" algn="l" rtl="0" eaLnBrk="1" latinLnBrk="0" hangingPunct="1">
                        <a:defRPr kumimoji="0" b="1" kern="1200">
                          <a:solidFill>
                            <a:schemeClr val="lt1"/>
                          </a:solidFill>
                          <a:latin typeface="Arial Narrow"/>
                        </a:defRPr>
                      </a:lvl9pPr>
                    </a:lstStyle>
                    <a:p>
                      <a:endParaRPr lang="zh-CN" altLang="en-US"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lvl1pPr marL="0" algn="l" rtl="0" eaLnBrk="1" latinLnBrk="0" hangingPunct="1">
                        <a:defRPr kumimoji="0" b="1" kern="1200">
                          <a:solidFill>
                            <a:schemeClr val="lt1"/>
                          </a:solidFill>
                          <a:latin typeface="Arial Narrow"/>
                        </a:defRPr>
                      </a:lvl1pPr>
                      <a:lvl2pPr marL="457200" algn="l" rtl="0" eaLnBrk="1" latinLnBrk="0" hangingPunct="1">
                        <a:defRPr kumimoji="0" b="1" kern="1200">
                          <a:solidFill>
                            <a:schemeClr val="lt1"/>
                          </a:solidFill>
                          <a:latin typeface="Arial Narrow"/>
                        </a:defRPr>
                      </a:lvl2pPr>
                      <a:lvl3pPr marL="914400" algn="l" rtl="0" eaLnBrk="1" latinLnBrk="0" hangingPunct="1">
                        <a:defRPr kumimoji="0" b="1" kern="1200">
                          <a:solidFill>
                            <a:schemeClr val="lt1"/>
                          </a:solidFill>
                          <a:latin typeface="Arial Narrow"/>
                        </a:defRPr>
                      </a:lvl3pPr>
                      <a:lvl4pPr marL="1371600" algn="l" rtl="0" eaLnBrk="1" latinLnBrk="0" hangingPunct="1">
                        <a:defRPr kumimoji="0" b="1" kern="1200">
                          <a:solidFill>
                            <a:schemeClr val="lt1"/>
                          </a:solidFill>
                          <a:latin typeface="Arial Narrow"/>
                        </a:defRPr>
                      </a:lvl4pPr>
                      <a:lvl5pPr marL="1828800" algn="l" rtl="0" eaLnBrk="1" latinLnBrk="0" hangingPunct="1">
                        <a:defRPr kumimoji="0" b="1" kern="1200">
                          <a:solidFill>
                            <a:schemeClr val="lt1"/>
                          </a:solidFill>
                          <a:latin typeface="Arial Narrow"/>
                        </a:defRPr>
                      </a:lvl5pPr>
                      <a:lvl6pPr marL="2286000" algn="l" rtl="0" eaLnBrk="1" latinLnBrk="0" hangingPunct="1">
                        <a:defRPr kumimoji="0" b="1" kern="1200">
                          <a:solidFill>
                            <a:schemeClr val="lt1"/>
                          </a:solidFill>
                          <a:latin typeface="Arial Narrow"/>
                        </a:defRPr>
                      </a:lvl6pPr>
                      <a:lvl7pPr marL="2743200" algn="l" rtl="0" eaLnBrk="1" latinLnBrk="0" hangingPunct="1">
                        <a:defRPr kumimoji="0" b="1" kern="1200">
                          <a:solidFill>
                            <a:schemeClr val="lt1"/>
                          </a:solidFill>
                          <a:latin typeface="Arial Narrow"/>
                        </a:defRPr>
                      </a:lvl7pPr>
                      <a:lvl8pPr marL="3200400" algn="l" rtl="0" eaLnBrk="1" latinLnBrk="0" hangingPunct="1">
                        <a:defRPr kumimoji="0" b="1" kern="1200">
                          <a:solidFill>
                            <a:schemeClr val="lt1"/>
                          </a:solidFill>
                          <a:latin typeface="Arial Narrow"/>
                        </a:defRPr>
                      </a:lvl8pPr>
                      <a:lvl9pPr marL="3657600" algn="l" rtl="0" eaLnBrk="1" latinLnBrk="0" hangingPunct="1">
                        <a:defRPr kumimoji="0" b="1" kern="1200">
                          <a:solidFill>
                            <a:schemeClr val="lt1"/>
                          </a:solidFill>
                          <a:latin typeface="Arial Narrow"/>
                        </a:defRPr>
                      </a:lvl9pPr>
                    </a:lstStyle>
                    <a:p>
                      <a:endParaRPr lang="zh-CN" altLang="en-US"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lvl1pPr marL="0" algn="l" rtl="0" eaLnBrk="1" latinLnBrk="0" hangingPunct="1">
                        <a:defRPr kumimoji="0" b="1" kern="1200">
                          <a:solidFill>
                            <a:schemeClr val="lt1"/>
                          </a:solidFill>
                          <a:latin typeface="Arial Narrow"/>
                        </a:defRPr>
                      </a:lvl1pPr>
                      <a:lvl2pPr marL="457200" algn="l" rtl="0" eaLnBrk="1" latinLnBrk="0" hangingPunct="1">
                        <a:defRPr kumimoji="0" b="1" kern="1200">
                          <a:solidFill>
                            <a:schemeClr val="lt1"/>
                          </a:solidFill>
                          <a:latin typeface="Arial Narrow"/>
                        </a:defRPr>
                      </a:lvl2pPr>
                      <a:lvl3pPr marL="914400" algn="l" rtl="0" eaLnBrk="1" latinLnBrk="0" hangingPunct="1">
                        <a:defRPr kumimoji="0" b="1" kern="1200">
                          <a:solidFill>
                            <a:schemeClr val="lt1"/>
                          </a:solidFill>
                          <a:latin typeface="Arial Narrow"/>
                        </a:defRPr>
                      </a:lvl3pPr>
                      <a:lvl4pPr marL="1371600" algn="l" rtl="0" eaLnBrk="1" latinLnBrk="0" hangingPunct="1">
                        <a:defRPr kumimoji="0" b="1" kern="1200">
                          <a:solidFill>
                            <a:schemeClr val="lt1"/>
                          </a:solidFill>
                          <a:latin typeface="Arial Narrow"/>
                        </a:defRPr>
                      </a:lvl4pPr>
                      <a:lvl5pPr marL="1828800" algn="l" rtl="0" eaLnBrk="1" latinLnBrk="0" hangingPunct="1">
                        <a:defRPr kumimoji="0" b="1" kern="1200">
                          <a:solidFill>
                            <a:schemeClr val="lt1"/>
                          </a:solidFill>
                          <a:latin typeface="Arial Narrow"/>
                        </a:defRPr>
                      </a:lvl5pPr>
                      <a:lvl6pPr marL="2286000" algn="l" rtl="0" eaLnBrk="1" latinLnBrk="0" hangingPunct="1">
                        <a:defRPr kumimoji="0" b="1" kern="1200">
                          <a:solidFill>
                            <a:schemeClr val="lt1"/>
                          </a:solidFill>
                          <a:latin typeface="Arial Narrow"/>
                        </a:defRPr>
                      </a:lvl6pPr>
                      <a:lvl7pPr marL="2743200" algn="l" rtl="0" eaLnBrk="1" latinLnBrk="0" hangingPunct="1">
                        <a:defRPr kumimoji="0" b="1" kern="1200">
                          <a:solidFill>
                            <a:schemeClr val="lt1"/>
                          </a:solidFill>
                          <a:latin typeface="Arial Narrow"/>
                        </a:defRPr>
                      </a:lvl7pPr>
                      <a:lvl8pPr marL="3200400" algn="l" rtl="0" eaLnBrk="1" latinLnBrk="0" hangingPunct="1">
                        <a:defRPr kumimoji="0" b="1" kern="1200">
                          <a:solidFill>
                            <a:schemeClr val="lt1"/>
                          </a:solidFill>
                          <a:latin typeface="Arial Narrow"/>
                        </a:defRPr>
                      </a:lvl8pPr>
                      <a:lvl9pPr marL="3657600" algn="l" rtl="0" eaLnBrk="1" latinLnBrk="0" hangingPunct="1">
                        <a:defRPr kumimoji="0" b="1" kern="1200">
                          <a:solidFill>
                            <a:schemeClr val="lt1"/>
                          </a:solidFill>
                          <a:latin typeface="Arial Narrow"/>
                        </a:defRPr>
                      </a:lvl9pPr>
                    </a:lstStyle>
                    <a:p>
                      <a:endParaRPr lang="zh-CN" altLang="en-US"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bl>
          </a:graphicData>
        </a:graphic>
      </p:graphicFrame>
      <p:sp>
        <p:nvSpPr>
          <p:cNvPr id="144" name="TextBox 20">
            <a:extLst>
              <a:ext uri="{FF2B5EF4-FFF2-40B4-BE49-F238E27FC236}">
                <a16:creationId xmlns:a16="http://schemas.microsoft.com/office/drawing/2014/main" id="{33B8DAA2-0050-AD4B-6A41-A8901D42D9E2}"/>
              </a:ext>
            </a:extLst>
          </p:cNvPr>
          <p:cNvSpPr txBox="1"/>
          <p:nvPr/>
        </p:nvSpPr>
        <p:spPr>
          <a:xfrm>
            <a:off x="1835696" y="1412776"/>
            <a:ext cx="290464" cy="369332"/>
          </a:xfrm>
          <a:prstGeom prst="rect">
            <a:avLst/>
          </a:prstGeom>
          <a:noFill/>
        </p:spPr>
        <p:txBody>
          <a:bodyPr wrap="none" rtlCol="0">
            <a:spAutoFit/>
          </a:bodyPr>
          <a:lstStyle/>
          <a:p>
            <a:pPr fontAlgn="auto">
              <a:spcBef>
                <a:spcPts val="0"/>
              </a:spcBef>
              <a:spcAft>
                <a:spcPts val="0"/>
              </a:spcAft>
            </a:pPr>
            <a:r>
              <a:rPr lang="en-US" altLang="zh-CN" dirty="0">
                <a:solidFill>
                  <a:srgbClr val="000000"/>
                </a:solidFill>
                <a:latin typeface="Arial Narrow"/>
                <a:cs typeface="+mn-cs"/>
              </a:rPr>
              <a:t>0</a:t>
            </a:r>
            <a:endParaRPr lang="zh-CN" altLang="en-US" dirty="0">
              <a:solidFill>
                <a:srgbClr val="000000"/>
              </a:solidFill>
              <a:latin typeface="Arial Narrow"/>
              <a:cs typeface="+mn-cs"/>
            </a:endParaRPr>
          </a:p>
        </p:txBody>
      </p:sp>
      <p:sp>
        <p:nvSpPr>
          <p:cNvPr id="145" name="TextBox 21">
            <a:extLst>
              <a:ext uri="{FF2B5EF4-FFF2-40B4-BE49-F238E27FC236}">
                <a16:creationId xmlns:a16="http://schemas.microsoft.com/office/drawing/2014/main" id="{124257BE-EA2A-7145-253A-0791BD5BE860}"/>
              </a:ext>
            </a:extLst>
          </p:cNvPr>
          <p:cNvSpPr txBox="1"/>
          <p:nvPr/>
        </p:nvSpPr>
        <p:spPr>
          <a:xfrm>
            <a:off x="2627784" y="1412776"/>
            <a:ext cx="290464" cy="369332"/>
          </a:xfrm>
          <a:prstGeom prst="rect">
            <a:avLst/>
          </a:prstGeom>
          <a:noFill/>
        </p:spPr>
        <p:txBody>
          <a:bodyPr wrap="none" rtlCol="0">
            <a:spAutoFit/>
          </a:bodyPr>
          <a:lstStyle/>
          <a:p>
            <a:pPr fontAlgn="auto">
              <a:spcBef>
                <a:spcPts val="0"/>
              </a:spcBef>
              <a:spcAft>
                <a:spcPts val="0"/>
              </a:spcAft>
            </a:pPr>
            <a:r>
              <a:rPr lang="en-US" altLang="zh-CN" dirty="0">
                <a:solidFill>
                  <a:srgbClr val="000000"/>
                </a:solidFill>
                <a:latin typeface="Arial Narrow"/>
                <a:cs typeface="+mn-cs"/>
              </a:rPr>
              <a:t>1</a:t>
            </a:r>
            <a:endParaRPr lang="zh-CN" altLang="en-US" dirty="0">
              <a:solidFill>
                <a:srgbClr val="000000"/>
              </a:solidFill>
              <a:latin typeface="Arial Narrow"/>
              <a:cs typeface="+mn-cs"/>
            </a:endParaRPr>
          </a:p>
        </p:txBody>
      </p:sp>
      <p:sp>
        <p:nvSpPr>
          <p:cNvPr id="146" name="TextBox 22">
            <a:extLst>
              <a:ext uri="{FF2B5EF4-FFF2-40B4-BE49-F238E27FC236}">
                <a16:creationId xmlns:a16="http://schemas.microsoft.com/office/drawing/2014/main" id="{5BA45F2B-048C-143D-ECDA-28D686515F3C}"/>
              </a:ext>
            </a:extLst>
          </p:cNvPr>
          <p:cNvSpPr txBox="1"/>
          <p:nvPr/>
        </p:nvSpPr>
        <p:spPr>
          <a:xfrm>
            <a:off x="5148064" y="1412776"/>
            <a:ext cx="396262" cy="369332"/>
          </a:xfrm>
          <a:prstGeom prst="rect">
            <a:avLst/>
          </a:prstGeom>
          <a:noFill/>
        </p:spPr>
        <p:txBody>
          <a:bodyPr wrap="none" rtlCol="0">
            <a:spAutoFit/>
          </a:bodyPr>
          <a:lstStyle/>
          <a:p>
            <a:pPr fontAlgn="auto">
              <a:spcBef>
                <a:spcPts val="0"/>
              </a:spcBef>
              <a:spcAft>
                <a:spcPts val="0"/>
              </a:spcAft>
            </a:pPr>
            <a:r>
              <a:rPr lang="en-US" altLang="zh-CN" dirty="0">
                <a:solidFill>
                  <a:srgbClr val="000000"/>
                </a:solidFill>
                <a:latin typeface="Arial Narrow"/>
                <a:cs typeface="+mn-cs"/>
              </a:rPr>
              <a:t>25</a:t>
            </a:r>
            <a:endParaRPr lang="zh-CN" altLang="en-US" dirty="0">
              <a:solidFill>
                <a:srgbClr val="000000"/>
              </a:solidFill>
              <a:latin typeface="Arial Narrow"/>
              <a:cs typeface="+mn-cs"/>
            </a:endParaRPr>
          </a:p>
        </p:txBody>
      </p:sp>
      <p:cxnSp>
        <p:nvCxnSpPr>
          <p:cNvPr id="147" name="直接箭头连接符 24">
            <a:extLst>
              <a:ext uri="{FF2B5EF4-FFF2-40B4-BE49-F238E27FC236}">
                <a16:creationId xmlns:a16="http://schemas.microsoft.com/office/drawing/2014/main" id="{608ACA20-9ABC-DB00-E001-623A59448A71}"/>
              </a:ext>
            </a:extLst>
          </p:cNvPr>
          <p:cNvCxnSpPr/>
          <p:nvPr/>
        </p:nvCxnSpPr>
        <p:spPr bwMode="auto">
          <a:xfrm>
            <a:off x="2051720" y="2060848"/>
            <a:ext cx="86131" cy="576064"/>
          </a:xfrm>
          <a:prstGeom prst="straightConnector1">
            <a:avLst/>
          </a:prstGeom>
          <a:noFill/>
          <a:ln w="9525" cap="flat" cmpd="sng" algn="ctr">
            <a:solidFill>
              <a:srgbClr val="000000"/>
            </a:solidFill>
            <a:prstDash val="solid"/>
            <a:round/>
            <a:headEnd type="none" w="med" len="med"/>
            <a:tailEnd type="arrow"/>
          </a:ln>
          <a:effectLst/>
        </p:spPr>
      </p:cxnSp>
      <p:cxnSp>
        <p:nvCxnSpPr>
          <p:cNvPr id="148" name="直接箭头连接符 26">
            <a:extLst>
              <a:ext uri="{FF2B5EF4-FFF2-40B4-BE49-F238E27FC236}">
                <a16:creationId xmlns:a16="http://schemas.microsoft.com/office/drawing/2014/main" id="{915840E7-692D-7E6C-99AA-F36778C91707}"/>
              </a:ext>
            </a:extLst>
          </p:cNvPr>
          <p:cNvCxnSpPr/>
          <p:nvPr/>
        </p:nvCxnSpPr>
        <p:spPr bwMode="auto">
          <a:xfrm>
            <a:off x="2843808" y="2132856"/>
            <a:ext cx="914400" cy="914400"/>
          </a:xfrm>
          <a:prstGeom prst="straightConnector1">
            <a:avLst/>
          </a:prstGeom>
          <a:noFill/>
          <a:ln w="9525" cap="flat" cmpd="sng" algn="ctr">
            <a:noFill/>
            <a:prstDash val="solid"/>
            <a:round/>
            <a:headEnd type="none" w="med" len="med"/>
            <a:tailEnd type="arrow"/>
          </a:ln>
          <a:effectLst/>
        </p:spPr>
      </p:cxnSp>
      <p:cxnSp>
        <p:nvCxnSpPr>
          <p:cNvPr id="149" name="直接箭头连接符 28">
            <a:extLst>
              <a:ext uri="{FF2B5EF4-FFF2-40B4-BE49-F238E27FC236}">
                <a16:creationId xmlns:a16="http://schemas.microsoft.com/office/drawing/2014/main" id="{8D38DC72-A9E2-4D5B-4411-1B4F8D2447D6}"/>
              </a:ext>
            </a:extLst>
          </p:cNvPr>
          <p:cNvCxnSpPr/>
          <p:nvPr/>
        </p:nvCxnSpPr>
        <p:spPr bwMode="auto">
          <a:xfrm>
            <a:off x="2843808" y="2060848"/>
            <a:ext cx="168282" cy="576064"/>
          </a:xfrm>
          <a:prstGeom prst="straightConnector1">
            <a:avLst/>
          </a:prstGeom>
          <a:noFill/>
          <a:ln w="9525" cap="flat" cmpd="sng" algn="ctr">
            <a:solidFill>
              <a:srgbClr val="000000"/>
            </a:solidFill>
            <a:prstDash val="solid"/>
            <a:round/>
            <a:headEnd type="none" w="med" len="med"/>
            <a:tailEnd type="arrow"/>
          </a:ln>
          <a:effectLst/>
        </p:spPr>
      </p:cxnSp>
      <p:cxnSp>
        <p:nvCxnSpPr>
          <p:cNvPr id="150" name="直接箭头连接符 31">
            <a:extLst>
              <a:ext uri="{FF2B5EF4-FFF2-40B4-BE49-F238E27FC236}">
                <a16:creationId xmlns:a16="http://schemas.microsoft.com/office/drawing/2014/main" id="{77E7A9A5-DF26-BB2B-139E-BF1BDDFC476C}"/>
              </a:ext>
            </a:extLst>
          </p:cNvPr>
          <p:cNvCxnSpPr/>
          <p:nvPr/>
        </p:nvCxnSpPr>
        <p:spPr bwMode="auto">
          <a:xfrm flipH="1">
            <a:off x="5080035" y="2060848"/>
            <a:ext cx="140037" cy="576064"/>
          </a:xfrm>
          <a:prstGeom prst="straightConnector1">
            <a:avLst/>
          </a:prstGeom>
          <a:noFill/>
          <a:ln w="9525" cap="flat" cmpd="sng" algn="ctr">
            <a:solidFill>
              <a:srgbClr val="000000"/>
            </a:solidFill>
            <a:prstDash val="solid"/>
            <a:round/>
            <a:headEnd type="none" w="med" len="med"/>
            <a:tailEnd type="arrow"/>
          </a:ln>
          <a:effectLst/>
        </p:spPr>
      </p:cxnSp>
      <p:grpSp>
        <p:nvGrpSpPr>
          <p:cNvPr id="151" name="组合 150">
            <a:extLst>
              <a:ext uri="{FF2B5EF4-FFF2-40B4-BE49-F238E27FC236}">
                <a16:creationId xmlns:a16="http://schemas.microsoft.com/office/drawing/2014/main" id="{95A1199C-6873-A8D4-8D3F-54AC17CF8611}"/>
              </a:ext>
            </a:extLst>
          </p:cNvPr>
          <p:cNvGrpSpPr/>
          <p:nvPr/>
        </p:nvGrpSpPr>
        <p:grpSpPr>
          <a:xfrm>
            <a:off x="755576" y="2636912"/>
            <a:ext cx="4616469" cy="562630"/>
            <a:chOff x="683568" y="2852936"/>
            <a:chExt cx="4616469" cy="562630"/>
          </a:xfrm>
        </p:grpSpPr>
        <p:sp>
          <p:nvSpPr>
            <p:cNvPr id="152" name="椭圆 151">
              <a:extLst>
                <a:ext uri="{FF2B5EF4-FFF2-40B4-BE49-F238E27FC236}">
                  <a16:creationId xmlns:a16="http://schemas.microsoft.com/office/drawing/2014/main" id="{E78A3376-D44D-253E-EEA5-AC306B2CE463}"/>
                </a:ext>
              </a:extLst>
            </p:cNvPr>
            <p:cNvSpPr/>
            <p:nvPr/>
          </p:nvSpPr>
          <p:spPr bwMode="auto">
            <a:xfrm>
              <a:off x="1907704" y="2852936"/>
              <a:ext cx="460293" cy="562630"/>
            </a:xfrm>
            <a:prstGeom prst="ellipse">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none" lIns="91440" tIns="45720" rIns="91440" bIns="45720" numCol="1" rtlCol="0" anchor="t" anchorCtr="0" compatLnSpc="1">
              <a:prstTxWarp prst="textNoShape">
                <a:avLst/>
              </a:prstTxWarp>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altLang="zh-CN" sz="2000" b="1" i="0" u="none" strike="noStrike" kern="0" cap="none" spc="0" normalizeH="0" baseline="0" noProof="0" dirty="0">
                  <a:ln>
                    <a:noFill/>
                  </a:ln>
                  <a:solidFill>
                    <a:schemeClr val="bg1"/>
                  </a:solidFill>
                  <a:effectLst/>
                  <a:uLnTx/>
                  <a:uFillTx/>
                  <a:latin typeface="Arial" charset="0"/>
                  <a:ea typeface="宋体" charset="-122"/>
                  <a:cs typeface="+mn-cs"/>
                </a:rPr>
                <a:t>a</a:t>
              </a:r>
              <a:endParaRPr kumimoji="0" lang="zh-CN" altLang="en-US" sz="2000" b="1" i="0" u="none" strike="noStrike" kern="0" cap="none" spc="0" normalizeH="0" baseline="0" noProof="0" dirty="0">
                <a:ln>
                  <a:noFill/>
                </a:ln>
                <a:solidFill>
                  <a:schemeClr val="bg1"/>
                </a:solidFill>
                <a:effectLst/>
                <a:uLnTx/>
                <a:uFillTx/>
                <a:latin typeface="Arial" charset="0"/>
                <a:ea typeface="宋体" charset="-122"/>
                <a:cs typeface="+mn-cs"/>
              </a:endParaRPr>
            </a:p>
          </p:txBody>
        </p:sp>
        <p:sp>
          <p:nvSpPr>
            <p:cNvPr id="153" name="椭圆 152">
              <a:extLst>
                <a:ext uri="{FF2B5EF4-FFF2-40B4-BE49-F238E27FC236}">
                  <a16:creationId xmlns:a16="http://schemas.microsoft.com/office/drawing/2014/main" id="{15B3EE2C-1224-E886-0A9B-67CCFE3A38FF}"/>
                </a:ext>
              </a:extLst>
            </p:cNvPr>
            <p:cNvSpPr/>
            <p:nvPr/>
          </p:nvSpPr>
          <p:spPr bwMode="auto">
            <a:xfrm>
              <a:off x="2771800" y="2852936"/>
              <a:ext cx="480580" cy="562630"/>
            </a:xfrm>
            <a:prstGeom prst="ellipse">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none" lIns="91440" tIns="45720" rIns="91440" bIns="45720" numCol="1" rtlCol="0" anchor="t" anchorCtr="0" compatLnSpc="1">
              <a:prstTxWarp prst="textNoShape">
                <a:avLst/>
              </a:prstTxWarp>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altLang="zh-CN" sz="2000" b="1" i="0" u="none" strike="noStrike" kern="0" cap="none" spc="0" normalizeH="0" baseline="0" noProof="0" dirty="0">
                  <a:ln>
                    <a:noFill/>
                  </a:ln>
                  <a:solidFill>
                    <a:schemeClr val="bg1"/>
                  </a:solidFill>
                  <a:effectLst/>
                  <a:uLnTx/>
                  <a:uFillTx/>
                  <a:latin typeface="Arial" charset="0"/>
                  <a:ea typeface="宋体" charset="-122"/>
                  <a:cs typeface="+mn-cs"/>
                </a:rPr>
                <a:t>b</a:t>
              </a:r>
              <a:endParaRPr kumimoji="0" lang="zh-CN" altLang="en-US" sz="2000" b="1" i="0" u="none" strike="noStrike" kern="0" cap="none" spc="0" normalizeH="0" baseline="0" noProof="0" dirty="0">
                <a:ln>
                  <a:noFill/>
                </a:ln>
                <a:solidFill>
                  <a:schemeClr val="bg1"/>
                </a:solidFill>
                <a:effectLst/>
                <a:uLnTx/>
                <a:uFillTx/>
                <a:latin typeface="Arial" charset="0"/>
                <a:ea typeface="宋体" charset="-122"/>
                <a:cs typeface="+mn-cs"/>
              </a:endParaRPr>
            </a:p>
          </p:txBody>
        </p:sp>
        <p:sp>
          <p:nvSpPr>
            <p:cNvPr id="154" name="椭圆 153">
              <a:extLst>
                <a:ext uri="{FF2B5EF4-FFF2-40B4-BE49-F238E27FC236}">
                  <a16:creationId xmlns:a16="http://schemas.microsoft.com/office/drawing/2014/main" id="{4BD4A863-A628-BFD1-3B4B-7E25D8DEBC43}"/>
                </a:ext>
              </a:extLst>
            </p:cNvPr>
            <p:cNvSpPr/>
            <p:nvPr/>
          </p:nvSpPr>
          <p:spPr bwMode="auto">
            <a:xfrm>
              <a:off x="4860032" y="2852936"/>
              <a:ext cx="440005" cy="562630"/>
            </a:xfrm>
            <a:prstGeom prst="ellipse">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none" lIns="91440" tIns="45720" rIns="91440" bIns="45720" numCol="1" rtlCol="0" anchor="t" anchorCtr="0" compatLnSpc="1">
              <a:prstTxWarp prst="textNoShape">
                <a:avLst/>
              </a:prstTxWarp>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altLang="zh-CN" sz="2000" b="1" i="0" u="none" strike="noStrike" kern="0" cap="none" spc="0" normalizeH="0" baseline="0" noProof="0" dirty="0">
                  <a:ln>
                    <a:noFill/>
                  </a:ln>
                  <a:solidFill>
                    <a:schemeClr val="bg1"/>
                  </a:solidFill>
                  <a:effectLst/>
                  <a:uLnTx/>
                  <a:uFillTx/>
                  <a:latin typeface="Arial" charset="0"/>
                  <a:ea typeface="宋体" charset="-122"/>
                  <a:cs typeface="+mn-cs"/>
                </a:rPr>
                <a:t>z</a:t>
              </a:r>
              <a:endParaRPr kumimoji="0" lang="zh-CN" altLang="en-US" sz="2000" b="1" i="0" u="none" strike="noStrike" kern="0" cap="none" spc="0" normalizeH="0" baseline="0" noProof="0" dirty="0">
                <a:ln>
                  <a:noFill/>
                </a:ln>
                <a:solidFill>
                  <a:schemeClr val="bg1"/>
                </a:solidFill>
                <a:effectLst/>
                <a:uLnTx/>
                <a:uFillTx/>
                <a:latin typeface="Arial" charset="0"/>
                <a:ea typeface="宋体" charset="-122"/>
                <a:cs typeface="+mn-cs"/>
              </a:endParaRPr>
            </a:p>
          </p:txBody>
        </p:sp>
        <p:cxnSp>
          <p:nvCxnSpPr>
            <p:cNvPr id="155" name="直接箭头连接符 13">
              <a:extLst>
                <a:ext uri="{FF2B5EF4-FFF2-40B4-BE49-F238E27FC236}">
                  <a16:creationId xmlns:a16="http://schemas.microsoft.com/office/drawing/2014/main" id="{11515EF8-774E-CDFD-83B4-A144F5B4AE4C}"/>
                </a:ext>
              </a:extLst>
            </p:cNvPr>
            <p:cNvCxnSpPr>
              <a:stCxn id="152" idx="6"/>
              <a:endCxn id="153" idx="2"/>
            </p:cNvCxnSpPr>
            <p:nvPr/>
          </p:nvCxnSpPr>
          <p:spPr bwMode="auto">
            <a:xfrm>
              <a:off x="2367997" y="3134251"/>
              <a:ext cx="403803" cy="0"/>
            </a:xfrm>
            <a:prstGeom prst="straightConnector1">
              <a:avLst/>
            </a:prstGeom>
            <a:noFill/>
            <a:ln w="28575" cap="flat" cmpd="sng" algn="ctr">
              <a:solidFill>
                <a:srgbClr val="000000"/>
              </a:solidFill>
              <a:prstDash val="solid"/>
              <a:round/>
              <a:headEnd type="none" w="med" len="med"/>
              <a:tailEnd type="arrow"/>
            </a:ln>
            <a:effectLst/>
          </p:spPr>
        </p:cxnSp>
        <p:cxnSp>
          <p:nvCxnSpPr>
            <p:cNvPr id="156" name="直接箭头连接符 14">
              <a:extLst>
                <a:ext uri="{FF2B5EF4-FFF2-40B4-BE49-F238E27FC236}">
                  <a16:creationId xmlns:a16="http://schemas.microsoft.com/office/drawing/2014/main" id="{DE9E3F06-335A-943C-A897-E12E413F649D}"/>
                </a:ext>
              </a:extLst>
            </p:cNvPr>
            <p:cNvCxnSpPr/>
            <p:nvPr/>
          </p:nvCxnSpPr>
          <p:spPr bwMode="auto">
            <a:xfrm>
              <a:off x="3275856" y="3140968"/>
              <a:ext cx="403803" cy="0"/>
            </a:xfrm>
            <a:prstGeom prst="straightConnector1">
              <a:avLst/>
            </a:prstGeom>
            <a:noFill/>
            <a:ln w="28575" cap="flat" cmpd="sng" algn="ctr">
              <a:solidFill>
                <a:srgbClr val="000000"/>
              </a:solidFill>
              <a:prstDash val="solid"/>
              <a:round/>
              <a:headEnd type="none" w="med" len="med"/>
              <a:tailEnd type="arrow"/>
            </a:ln>
            <a:effectLst/>
          </p:spPr>
        </p:cxnSp>
        <p:cxnSp>
          <p:nvCxnSpPr>
            <p:cNvPr id="157" name="直接箭头连接符 15">
              <a:extLst>
                <a:ext uri="{FF2B5EF4-FFF2-40B4-BE49-F238E27FC236}">
                  <a16:creationId xmlns:a16="http://schemas.microsoft.com/office/drawing/2014/main" id="{E06E6DA1-BE84-C462-6DE3-9BA439325FAD}"/>
                </a:ext>
              </a:extLst>
            </p:cNvPr>
            <p:cNvCxnSpPr/>
            <p:nvPr/>
          </p:nvCxnSpPr>
          <p:spPr bwMode="auto">
            <a:xfrm>
              <a:off x="4427984" y="3140968"/>
              <a:ext cx="403803" cy="0"/>
            </a:xfrm>
            <a:prstGeom prst="straightConnector1">
              <a:avLst/>
            </a:prstGeom>
            <a:noFill/>
            <a:ln w="28575" cap="flat" cmpd="sng" algn="ctr">
              <a:solidFill>
                <a:srgbClr val="000000"/>
              </a:solidFill>
              <a:prstDash val="solid"/>
              <a:round/>
              <a:headEnd type="none" w="med" len="med"/>
              <a:tailEnd type="arrow"/>
            </a:ln>
            <a:effectLst/>
          </p:spPr>
        </p:cxnSp>
        <p:sp>
          <p:nvSpPr>
            <p:cNvPr id="158" name="TextBox 16">
              <a:extLst>
                <a:ext uri="{FF2B5EF4-FFF2-40B4-BE49-F238E27FC236}">
                  <a16:creationId xmlns:a16="http://schemas.microsoft.com/office/drawing/2014/main" id="{4E1CD447-0574-1407-9978-526794F7F563}"/>
                </a:ext>
              </a:extLst>
            </p:cNvPr>
            <p:cNvSpPr txBox="1"/>
            <p:nvPr/>
          </p:nvSpPr>
          <p:spPr>
            <a:xfrm>
              <a:off x="3851920" y="2996952"/>
              <a:ext cx="394660" cy="40011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dirty="0">
                  <a:ln>
                    <a:noFill/>
                  </a:ln>
                  <a:solidFill>
                    <a:srgbClr val="000000"/>
                  </a:solidFill>
                  <a:effectLst/>
                  <a:uLnTx/>
                  <a:uFillTx/>
                  <a:latin typeface="Arial Narrow"/>
                  <a:cs typeface="+mn-cs"/>
                </a:rPr>
                <a:t>…</a:t>
              </a:r>
              <a:endParaRPr kumimoji="0" lang="zh-CN" altLang="en-US" sz="2000" b="1" i="0" u="none" strike="noStrike" kern="0" cap="none" spc="0" normalizeH="0" baseline="0" noProof="0" dirty="0">
                <a:ln>
                  <a:noFill/>
                </a:ln>
                <a:solidFill>
                  <a:srgbClr val="000000"/>
                </a:solidFill>
                <a:effectLst/>
                <a:uLnTx/>
                <a:uFillTx/>
                <a:latin typeface="Arial Narrow"/>
                <a:cs typeface="+mn-cs"/>
              </a:endParaRPr>
            </a:p>
          </p:txBody>
        </p:sp>
        <p:cxnSp>
          <p:nvCxnSpPr>
            <p:cNvPr id="159" name="直接箭头连接符 32">
              <a:extLst>
                <a:ext uri="{FF2B5EF4-FFF2-40B4-BE49-F238E27FC236}">
                  <a16:creationId xmlns:a16="http://schemas.microsoft.com/office/drawing/2014/main" id="{C0323B61-1FAD-2643-DD0B-892F1A7FBB79}"/>
                </a:ext>
              </a:extLst>
            </p:cNvPr>
            <p:cNvCxnSpPr/>
            <p:nvPr/>
          </p:nvCxnSpPr>
          <p:spPr bwMode="auto">
            <a:xfrm>
              <a:off x="1547664" y="3140968"/>
              <a:ext cx="403803" cy="0"/>
            </a:xfrm>
            <a:prstGeom prst="straightConnector1">
              <a:avLst/>
            </a:prstGeom>
            <a:noFill/>
            <a:ln w="28575" cap="flat" cmpd="sng" algn="ctr">
              <a:solidFill>
                <a:srgbClr val="000000"/>
              </a:solidFill>
              <a:prstDash val="solid"/>
              <a:round/>
              <a:headEnd type="none" w="med" len="med"/>
              <a:tailEnd type="arrow"/>
            </a:ln>
            <a:effectLst/>
          </p:spPr>
        </p:cxnSp>
        <p:sp>
          <p:nvSpPr>
            <p:cNvPr id="160" name="TextBox 33">
              <a:extLst>
                <a:ext uri="{FF2B5EF4-FFF2-40B4-BE49-F238E27FC236}">
                  <a16:creationId xmlns:a16="http://schemas.microsoft.com/office/drawing/2014/main" id="{FDF8A80E-0AA4-D653-3516-47D2613FA21C}"/>
                </a:ext>
              </a:extLst>
            </p:cNvPr>
            <p:cNvSpPr txBox="1"/>
            <p:nvPr/>
          </p:nvSpPr>
          <p:spPr>
            <a:xfrm>
              <a:off x="683568" y="2924944"/>
              <a:ext cx="853439" cy="33855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600" b="1" i="0" u="none" strike="noStrike" kern="0" cap="none" spc="0" normalizeH="0" baseline="0" noProof="0" dirty="0">
                  <a:ln>
                    <a:noFill/>
                  </a:ln>
                  <a:solidFill>
                    <a:srgbClr val="000000"/>
                  </a:solidFill>
                  <a:effectLst/>
                  <a:uLnTx/>
                  <a:uFillTx/>
                  <a:latin typeface="Arial Narrow"/>
                  <a:cs typeface="+mn-cs"/>
                </a:rPr>
                <a:t>Wordlist</a:t>
              </a:r>
              <a:endParaRPr kumimoji="0" lang="zh-CN" altLang="en-US" sz="1600" b="1" i="0" u="none" strike="noStrike" kern="0" cap="none" spc="0" normalizeH="0" baseline="0" noProof="0" dirty="0">
                <a:ln>
                  <a:noFill/>
                </a:ln>
                <a:solidFill>
                  <a:srgbClr val="000000"/>
                </a:solidFill>
                <a:effectLst/>
                <a:uLnTx/>
                <a:uFillTx/>
                <a:latin typeface="Arial Narrow"/>
                <a:cs typeface="+mn-cs"/>
              </a:endParaRPr>
            </a:p>
          </p:txBody>
        </p:sp>
      </p:grpSp>
      <p:sp>
        <p:nvSpPr>
          <p:cNvPr id="161" name="圆角矩形标注 160">
            <a:extLst>
              <a:ext uri="{FF2B5EF4-FFF2-40B4-BE49-F238E27FC236}">
                <a16:creationId xmlns:a16="http://schemas.microsoft.com/office/drawing/2014/main" id="{931C9208-D69E-15F6-D1F4-EB129C0CF3B4}"/>
              </a:ext>
            </a:extLst>
          </p:cNvPr>
          <p:cNvSpPr/>
          <p:nvPr/>
        </p:nvSpPr>
        <p:spPr bwMode="auto">
          <a:xfrm>
            <a:off x="6084168" y="1916832"/>
            <a:ext cx="3059832" cy="919401"/>
          </a:xfrm>
          <a:prstGeom prst="wedgeRoundRectCallout">
            <a:avLst>
              <a:gd name="adj1" fmla="val -65498"/>
              <a:gd name="adj2" fmla="val 46723"/>
              <a:gd name="adj3" fmla="val 16667"/>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40" tIns="45720" rIns="91440" bIns="45720" numCol="1" rtlCol="0" anchor="t" anchorCtr="0" compatLnSpc="1">
            <a:prstTxWarp prst="textNoShape">
              <a:avLst/>
            </a:prstTxWarp>
            <a:spAutoFit/>
          </a:bodyPr>
          <a:lstStyle/>
          <a:p>
            <a:pPr eaLnBrk="0" hangingPunct="0"/>
            <a:r>
              <a:rPr lang="zh-CN" altLang="en-US" sz="1600" dirty="0">
                <a:solidFill>
                  <a:schemeClr val="bg1"/>
                </a:solidFill>
                <a:latin typeface="楷体" pitchFamily="49" charset="-122"/>
                <a:ea typeface="楷体" pitchFamily="49" charset="-122"/>
                <a:cs typeface="+mn-cs"/>
              </a:rPr>
              <a:t>首先构造一个仅由</a:t>
            </a:r>
            <a:r>
              <a:rPr lang="en-US" altLang="zh-CN" sz="1600" dirty="0">
                <a:solidFill>
                  <a:schemeClr val="bg1"/>
                </a:solidFill>
                <a:latin typeface="楷体" pitchFamily="49" charset="-122"/>
                <a:ea typeface="楷体" pitchFamily="49" charset="-122"/>
                <a:cs typeface="+mn-cs"/>
              </a:rPr>
              <a:t>26</a:t>
            </a:r>
            <a:r>
              <a:rPr lang="zh-CN" altLang="en-US" sz="1600" dirty="0">
                <a:solidFill>
                  <a:schemeClr val="bg1"/>
                </a:solidFill>
                <a:latin typeface="楷体" pitchFamily="49" charset="-122"/>
                <a:ea typeface="楷体" pitchFamily="49" charset="-122"/>
                <a:cs typeface="+mn-cs"/>
              </a:rPr>
              <a:t>个字母为单词的单词链表</a:t>
            </a:r>
            <a:endParaRPr lang="en-US" altLang="zh-CN" sz="1600" dirty="0">
              <a:solidFill>
                <a:schemeClr val="bg1"/>
              </a:solidFill>
              <a:latin typeface="楷体" pitchFamily="49" charset="-122"/>
              <a:ea typeface="楷体" pitchFamily="49" charset="-122"/>
              <a:cs typeface="+mn-cs"/>
            </a:endParaRPr>
          </a:p>
          <a:p>
            <a:pPr eaLnBrk="0" hangingPunct="0"/>
            <a:r>
              <a:rPr lang="en-US" altLang="zh-CN" sz="1600" dirty="0" err="1">
                <a:solidFill>
                  <a:schemeClr val="bg1"/>
                </a:solidFill>
                <a:latin typeface="楷体" pitchFamily="49" charset="-122"/>
                <a:ea typeface="楷体" pitchFamily="49" charset="-122"/>
                <a:cs typeface="+mn-cs"/>
              </a:rPr>
              <a:t>struct</a:t>
            </a:r>
            <a:r>
              <a:rPr lang="en-US" altLang="zh-CN" sz="1600" dirty="0">
                <a:solidFill>
                  <a:schemeClr val="bg1"/>
                </a:solidFill>
                <a:latin typeface="楷体" pitchFamily="49" charset="-122"/>
                <a:ea typeface="楷体" pitchFamily="49" charset="-122"/>
                <a:cs typeface="+mn-cs"/>
              </a:rPr>
              <a:t> node *Wordlist;</a:t>
            </a:r>
            <a:endParaRPr lang="zh-CN" altLang="en-US" sz="1600" dirty="0">
              <a:solidFill>
                <a:schemeClr val="bg1"/>
              </a:solidFill>
              <a:latin typeface="楷体" pitchFamily="49" charset="-122"/>
              <a:ea typeface="楷体" pitchFamily="49" charset="-122"/>
              <a:cs typeface="+mn-cs"/>
            </a:endParaRPr>
          </a:p>
        </p:txBody>
      </p:sp>
      <p:sp>
        <p:nvSpPr>
          <p:cNvPr id="162" name="圆角矩形标注 161">
            <a:extLst>
              <a:ext uri="{FF2B5EF4-FFF2-40B4-BE49-F238E27FC236}">
                <a16:creationId xmlns:a16="http://schemas.microsoft.com/office/drawing/2014/main" id="{8FE025BC-281F-7B07-6F29-7A092E90C3C2}"/>
              </a:ext>
            </a:extLst>
          </p:cNvPr>
          <p:cNvSpPr/>
          <p:nvPr/>
        </p:nvSpPr>
        <p:spPr bwMode="auto">
          <a:xfrm>
            <a:off x="6012160" y="620688"/>
            <a:ext cx="3131840" cy="1191816"/>
          </a:xfrm>
          <a:prstGeom prst="wedgeRoundRectCallout">
            <a:avLst>
              <a:gd name="adj1" fmla="val -56635"/>
              <a:gd name="adj2" fmla="val 36594"/>
              <a:gd name="adj3" fmla="val 16667"/>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40" tIns="45720" rIns="91440" bIns="45720" numCol="1" rtlCol="0" anchor="t" anchorCtr="0" compatLnSpc="1">
            <a:prstTxWarp prst="textNoShape">
              <a:avLst/>
            </a:prstTxWarp>
            <a:spAutoFit/>
          </a:bodyPr>
          <a:lstStyle/>
          <a:p>
            <a:pPr eaLnBrk="0" hangingPunct="0"/>
            <a:r>
              <a:rPr lang="zh-CN" altLang="en-US" sz="1600" dirty="0">
                <a:solidFill>
                  <a:schemeClr val="bg1"/>
                </a:solidFill>
                <a:latin typeface="楷体" pitchFamily="49" charset="-122"/>
                <a:ea typeface="楷体" pitchFamily="49" charset="-122"/>
                <a:cs typeface="+mn-cs"/>
              </a:rPr>
              <a:t>然后构造一个长度为</a:t>
            </a:r>
            <a:r>
              <a:rPr lang="en-US" altLang="zh-CN" sz="1600" dirty="0">
                <a:solidFill>
                  <a:schemeClr val="bg1"/>
                </a:solidFill>
                <a:latin typeface="楷体" pitchFamily="49" charset="-122"/>
                <a:ea typeface="楷体" pitchFamily="49" charset="-122"/>
                <a:cs typeface="+mn-cs"/>
              </a:rPr>
              <a:t>26</a:t>
            </a:r>
            <a:r>
              <a:rPr lang="zh-CN" altLang="en-US" sz="1600" dirty="0">
                <a:solidFill>
                  <a:schemeClr val="bg1"/>
                </a:solidFill>
                <a:latin typeface="楷体" pitchFamily="49" charset="-122"/>
                <a:ea typeface="楷体" pitchFamily="49" charset="-122"/>
                <a:cs typeface="+mn-cs"/>
              </a:rPr>
              <a:t>的指针数组，数组内容分别为指向链表中每个结点的指针</a:t>
            </a:r>
            <a:endParaRPr lang="en-US" altLang="zh-CN" sz="1600" dirty="0">
              <a:solidFill>
                <a:schemeClr val="bg1"/>
              </a:solidFill>
              <a:latin typeface="楷体" pitchFamily="49" charset="-122"/>
              <a:ea typeface="楷体" pitchFamily="49" charset="-122"/>
              <a:cs typeface="+mn-cs"/>
            </a:endParaRPr>
          </a:p>
          <a:p>
            <a:pPr eaLnBrk="0" hangingPunct="0"/>
            <a:r>
              <a:rPr lang="en-US" altLang="zh-CN" sz="1600" dirty="0" err="1">
                <a:solidFill>
                  <a:schemeClr val="bg1"/>
                </a:solidFill>
                <a:latin typeface="楷体" pitchFamily="49" charset="-122"/>
                <a:ea typeface="楷体" pitchFamily="49" charset="-122"/>
                <a:cs typeface="+mn-cs"/>
              </a:rPr>
              <a:t>struct</a:t>
            </a:r>
            <a:r>
              <a:rPr lang="en-US" altLang="zh-CN" sz="1600" dirty="0">
                <a:solidFill>
                  <a:schemeClr val="bg1"/>
                </a:solidFill>
                <a:latin typeface="楷体" pitchFamily="49" charset="-122"/>
                <a:ea typeface="楷体" pitchFamily="49" charset="-122"/>
                <a:cs typeface="+mn-cs"/>
              </a:rPr>
              <a:t> node *</a:t>
            </a:r>
            <a:r>
              <a:rPr lang="en-US" altLang="zh-CN" sz="1600" dirty="0" err="1">
                <a:solidFill>
                  <a:schemeClr val="bg1"/>
                </a:solidFill>
                <a:latin typeface="楷体" pitchFamily="49" charset="-122"/>
                <a:ea typeface="楷体" pitchFamily="49" charset="-122"/>
                <a:cs typeface="+mn-cs"/>
              </a:rPr>
              <a:t>Hashindex</a:t>
            </a:r>
            <a:r>
              <a:rPr lang="en-US" altLang="zh-CN" sz="1600" dirty="0">
                <a:solidFill>
                  <a:schemeClr val="bg1"/>
                </a:solidFill>
                <a:latin typeface="楷体" pitchFamily="49" charset="-122"/>
                <a:ea typeface="楷体" pitchFamily="49" charset="-122"/>
                <a:cs typeface="+mn-cs"/>
              </a:rPr>
              <a:t>[26]; </a:t>
            </a:r>
            <a:endParaRPr lang="zh-CN" altLang="en-US" sz="1600" dirty="0">
              <a:solidFill>
                <a:schemeClr val="bg1"/>
              </a:solidFill>
              <a:latin typeface="楷体" pitchFamily="49" charset="-122"/>
              <a:ea typeface="楷体" pitchFamily="49" charset="-122"/>
              <a:cs typeface="+mn-cs"/>
            </a:endParaRPr>
          </a:p>
        </p:txBody>
      </p:sp>
      <p:grpSp>
        <p:nvGrpSpPr>
          <p:cNvPr id="163" name="Group 172">
            <a:extLst>
              <a:ext uri="{FF2B5EF4-FFF2-40B4-BE49-F238E27FC236}">
                <a16:creationId xmlns:a16="http://schemas.microsoft.com/office/drawing/2014/main" id="{A6C3B991-A564-F658-1867-6E4AE49B26E0}"/>
              </a:ext>
            </a:extLst>
          </p:cNvPr>
          <p:cNvGrpSpPr>
            <a:grpSpLocks/>
          </p:cNvGrpSpPr>
          <p:nvPr/>
        </p:nvGrpSpPr>
        <p:grpSpPr bwMode="auto">
          <a:xfrm>
            <a:off x="0" y="3216345"/>
            <a:ext cx="2808312" cy="572695"/>
            <a:chOff x="248" y="120"/>
            <a:chExt cx="2325" cy="340"/>
          </a:xfrm>
        </p:grpSpPr>
        <p:sp>
          <p:nvSpPr>
            <p:cNvPr id="164" name="Oval 160">
              <a:extLst>
                <a:ext uri="{FF2B5EF4-FFF2-40B4-BE49-F238E27FC236}">
                  <a16:creationId xmlns:a16="http://schemas.microsoft.com/office/drawing/2014/main" id="{25788E93-6E47-A09C-A216-14F4C8324A0A}"/>
                </a:ext>
              </a:extLst>
            </p:cNvPr>
            <p:cNvSpPr>
              <a:spLocks noChangeArrowheads="1"/>
            </p:cNvSpPr>
            <p:nvPr/>
          </p:nvSpPr>
          <p:spPr bwMode="auto">
            <a:xfrm>
              <a:off x="248" y="120"/>
              <a:ext cx="2325" cy="340"/>
            </a:xfrm>
            <a:prstGeom prst="ellipse">
              <a:avLst/>
            </a:prstGeom>
            <a:solidFill>
              <a:schemeClr val="accent4">
                <a:lumMod val="20000"/>
                <a:lumOff val="80000"/>
              </a:schemeClr>
            </a:solidFill>
            <a:ln w="12700" cap="sq">
              <a:noFill/>
              <a:round/>
              <a:headEnd type="none" w="sm" len="sm"/>
              <a:tailEnd type="none" w="sm" len="sm"/>
            </a:ln>
            <a:effectLst>
              <a:outerShdw dist="56796" dir="1593903" algn="ctr" rotWithShape="0">
                <a:srgbClr val="B2B2B2"/>
              </a:outerShdw>
            </a:effectLst>
          </p:spPr>
          <p:txBody>
            <a:bodyPr wrap="none" anchor="ctr"/>
            <a:lstStyle/>
            <a:p>
              <a:pPr fontAlgn="auto">
                <a:spcBef>
                  <a:spcPts val="0"/>
                </a:spcBef>
                <a:spcAft>
                  <a:spcPts val="0"/>
                </a:spcAft>
              </a:pPr>
              <a:endParaRPr lang="zh-CN" altLang="en-US">
                <a:solidFill>
                  <a:srgbClr val="FFFFCC"/>
                </a:solidFill>
                <a:latin typeface="Arial Narrow"/>
                <a:cs typeface="+mn-cs"/>
              </a:endParaRPr>
            </a:p>
          </p:txBody>
        </p:sp>
        <p:sp>
          <p:nvSpPr>
            <p:cNvPr id="165" name="Text Box 162">
              <a:extLst>
                <a:ext uri="{FF2B5EF4-FFF2-40B4-BE49-F238E27FC236}">
                  <a16:creationId xmlns:a16="http://schemas.microsoft.com/office/drawing/2014/main" id="{1F0069FA-DB8E-081C-E9E1-0E2D77FDAAD0}"/>
                </a:ext>
              </a:extLst>
            </p:cNvPr>
            <p:cNvSpPr txBox="1">
              <a:spLocks noChangeArrowheads="1"/>
            </p:cNvSpPr>
            <p:nvPr/>
          </p:nvSpPr>
          <p:spPr bwMode="auto">
            <a:xfrm>
              <a:off x="455" y="175"/>
              <a:ext cx="2094" cy="238"/>
            </a:xfrm>
            <a:prstGeom prst="rect">
              <a:avLst/>
            </a:prstGeom>
            <a:noFill/>
            <a:ln w="12700" cap="sq">
              <a:noFill/>
              <a:miter lim="800000"/>
              <a:headEnd type="none" w="sm" len="sm"/>
              <a:tailEnd type="none" w="sm" len="sm"/>
            </a:ln>
          </p:spPr>
          <p:txBody>
            <a:bodyPr>
              <a:spAutoFit/>
            </a:bodyPr>
            <a:lstStyle/>
            <a:p>
              <a:pPr fontAlgn="auto">
                <a:spcBef>
                  <a:spcPts val="0"/>
                </a:spcBef>
                <a:spcAft>
                  <a:spcPts val="0"/>
                </a:spcAft>
              </a:pPr>
              <a:r>
                <a:rPr lang="en-US" altLang="zh-CN" sz="2000" b="1" dirty="0">
                  <a:solidFill>
                    <a:srgbClr val="002B80"/>
                  </a:solidFill>
                  <a:latin typeface="黑体" pitchFamily="49" charset="-122"/>
                  <a:ea typeface="黑体" pitchFamily="49" charset="-122"/>
                  <a:cs typeface="+mn-cs"/>
                </a:rPr>
                <a:t>2.Hash</a:t>
              </a:r>
              <a:r>
                <a:rPr lang="zh-CN" altLang="en-US" sz="2000" b="1" dirty="0">
                  <a:solidFill>
                    <a:srgbClr val="002B80"/>
                  </a:solidFill>
                  <a:latin typeface="黑体" pitchFamily="49" charset="-122"/>
                  <a:ea typeface="黑体" pitchFamily="49" charset="-122"/>
                  <a:cs typeface="+mn-cs"/>
                </a:rPr>
                <a:t>函数的构建</a:t>
              </a:r>
            </a:p>
          </p:txBody>
        </p:sp>
      </p:grpSp>
      <p:sp>
        <p:nvSpPr>
          <p:cNvPr id="166" name="TextBox 40">
            <a:extLst>
              <a:ext uri="{FF2B5EF4-FFF2-40B4-BE49-F238E27FC236}">
                <a16:creationId xmlns:a16="http://schemas.microsoft.com/office/drawing/2014/main" id="{18DFEA53-06A3-0103-E992-9649AD65CBDA}"/>
              </a:ext>
            </a:extLst>
          </p:cNvPr>
          <p:cNvSpPr txBox="1"/>
          <p:nvPr/>
        </p:nvSpPr>
        <p:spPr>
          <a:xfrm>
            <a:off x="1588232" y="3791292"/>
            <a:ext cx="4824536" cy="1200329"/>
          </a:xfrm>
          <a:prstGeom prst="rect">
            <a:avLst/>
          </a:prstGeom>
          <a:ln/>
        </p:spPr>
        <p:style>
          <a:lnRef idx="1">
            <a:schemeClr val="accent5"/>
          </a:lnRef>
          <a:fillRef idx="3">
            <a:schemeClr val="accent5"/>
          </a:fillRef>
          <a:effectRef idx="2">
            <a:schemeClr val="accent5"/>
          </a:effectRef>
          <a:fontRef idx="minor">
            <a:schemeClr val="lt1"/>
          </a:fontRef>
        </p:style>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err="1">
                <a:ln>
                  <a:noFill/>
                </a:ln>
                <a:solidFill>
                  <a:schemeClr val="bg1"/>
                </a:solidFill>
                <a:effectLst/>
                <a:uLnTx/>
                <a:uFillTx/>
                <a:latin typeface="Arial Narrow"/>
                <a:cs typeface="+mn-cs"/>
              </a:rPr>
              <a:t>struct</a:t>
            </a:r>
            <a:r>
              <a:rPr kumimoji="0" lang="en-US" altLang="zh-CN" sz="1800" b="0" i="0" u="none" strike="noStrike" kern="0" cap="none" spc="0" normalizeH="0" baseline="0" noProof="0" dirty="0">
                <a:ln>
                  <a:noFill/>
                </a:ln>
                <a:solidFill>
                  <a:schemeClr val="bg1"/>
                </a:solidFill>
                <a:effectLst/>
                <a:uLnTx/>
                <a:uFillTx/>
                <a:latin typeface="Arial Narrow"/>
                <a:cs typeface="+mn-cs"/>
              </a:rPr>
              <a:t> node *Hash(char  *word)</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chemeClr val="bg1"/>
                </a:solidFill>
                <a:effectLst/>
                <a:uLnTx/>
                <a:uFillTx/>
                <a:latin typeface="Arial Narrow"/>
                <a:cs typeface="+mn-cs"/>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chemeClr val="bg1"/>
                </a:solidFill>
                <a:effectLst/>
                <a:uLnTx/>
                <a:uFillTx/>
                <a:latin typeface="Arial Narrow"/>
                <a:cs typeface="+mn-cs"/>
              </a:rPr>
              <a:t>    return </a:t>
            </a:r>
            <a:r>
              <a:rPr kumimoji="0" lang="en-US" altLang="zh-CN" sz="1800" b="0" i="0" u="none" strike="noStrike" kern="0" cap="none" spc="0" normalizeH="0" baseline="0" noProof="0" dirty="0" err="1">
                <a:ln>
                  <a:noFill/>
                </a:ln>
                <a:solidFill>
                  <a:schemeClr val="bg1"/>
                </a:solidFill>
                <a:effectLst/>
                <a:uLnTx/>
                <a:uFillTx/>
                <a:latin typeface="Arial Narrow"/>
                <a:cs typeface="+mn-cs"/>
              </a:rPr>
              <a:t>Hashindex</a:t>
            </a:r>
            <a:r>
              <a:rPr kumimoji="0" lang="en-US" altLang="zh-CN" sz="1800" b="0" i="0" u="none" strike="noStrike" kern="0" cap="none" spc="0" normalizeH="0" baseline="0" noProof="0" dirty="0">
                <a:ln>
                  <a:noFill/>
                </a:ln>
                <a:solidFill>
                  <a:schemeClr val="bg1"/>
                </a:solidFill>
                <a:effectLst/>
                <a:uLnTx/>
                <a:uFillTx/>
                <a:latin typeface="Arial Narrow"/>
                <a:cs typeface="+mn-cs"/>
              </a:rPr>
              <a:t>[*word – ‘a’]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chemeClr val="bg1"/>
                </a:solidFill>
                <a:effectLst/>
                <a:uLnTx/>
                <a:uFillTx/>
                <a:latin typeface="Arial Narrow"/>
                <a:cs typeface="+mn-cs"/>
              </a:rPr>
              <a:t>} </a:t>
            </a:r>
            <a:endParaRPr kumimoji="0" lang="zh-CN" altLang="en-US" sz="1800" b="0" i="0" u="none" strike="noStrike" kern="0" cap="none" spc="0" normalizeH="0" baseline="0" noProof="0" dirty="0">
              <a:ln>
                <a:noFill/>
              </a:ln>
              <a:solidFill>
                <a:schemeClr val="bg1"/>
              </a:solidFill>
              <a:effectLst/>
              <a:uLnTx/>
              <a:uFillTx/>
              <a:latin typeface="Arial Narrow"/>
              <a:cs typeface="+mn-cs"/>
            </a:endParaRPr>
          </a:p>
        </p:txBody>
      </p:sp>
      <p:grpSp>
        <p:nvGrpSpPr>
          <p:cNvPr id="167" name="Group 172">
            <a:extLst>
              <a:ext uri="{FF2B5EF4-FFF2-40B4-BE49-F238E27FC236}">
                <a16:creationId xmlns:a16="http://schemas.microsoft.com/office/drawing/2014/main" id="{5F815C48-E03D-77C5-9252-2A3F7109D558}"/>
              </a:ext>
            </a:extLst>
          </p:cNvPr>
          <p:cNvGrpSpPr>
            <a:grpSpLocks/>
          </p:cNvGrpSpPr>
          <p:nvPr/>
        </p:nvGrpSpPr>
        <p:grpSpPr bwMode="auto">
          <a:xfrm>
            <a:off x="0" y="5088553"/>
            <a:ext cx="2808312" cy="572695"/>
            <a:chOff x="248" y="120"/>
            <a:chExt cx="2325" cy="340"/>
          </a:xfrm>
        </p:grpSpPr>
        <p:sp>
          <p:nvSpPr>
            <p:cNvPr id="168" name="Oval 160">
              <a:extLst>
                <a:ext uri="{FF2B5EF4-FFF2-40B4-BE49-F238E27FC236}">
                  <a16:creationId xmlns:a16="http://schemas.microsoft.com/office/drawing/2014/main" id="{239846D6-2F16-B9B3-ED72-3CA3351A9782}"/>
                </a:ext>
              </a:extLst>
            </p:cNvPr>
            <p:cNvSpPr>
              <a:spLocks noChangeArrowheads="1"/>
            </p:cNvSpPr>
            <p:nvPr/>
          </p:nvSpPr>
          <p:spPr bwMode="auto">
            <a:xfrm>
              <a:off x="248" y="120"/>
              <a:ext cx="2325" cy="340"/>
            </a:xfrm>
            <a:prstGeom prst="ellipse">
              <a:avLst/>
            </a:prstGeom>
            <a:solidFill>
              <a:schemeClr val="accent4">
                <a:lumMod val="20000"/>
                <a:lumOff val="80000"/>
              </a:schemeClr>
            </a:solidFill>
            <a:ln w="12700" cap="sq">
              <a:noFill/>
              <a:round/>
              <a:headEnd type="none" w="sm" len="sm"/>
              <a:tailEnd type="none" w="sm" len="sm"/>
            </a:ln>
            <a:effectLst>
              <a:outerShdw dist="56796" dir="1593903" algn="ctr" rotWithShape="0">
                <a:srgbClr val="B2B2B2"/>
              </a:outerShdw>
            </a:effectLst>
          </p:spPr>
          <p:txBody>
            <a:bodyPr wrap="none" anchor="ctr"/>
            <a:lstStyle/>
            <a:p>
              <a:pPr fontAlgn="auto">
                <a:spcBef>
                  <a:spcPts val="0"/>
                </a:spcBef>
                <a:spcAft>
                  <a:spcPts val="0"/>
                </a:spcAft>
              </a:pPr>
              <a:endParaRPr lang="zh-CN" altLang="en-US">
                <a:solidFill>
                  <a:srgbClr val="FFFFCC"/>
                </a:solidFill>
                <a:latin typeface="Arial Narrow"/>
                <a:cs typeface="+mn-cs"/>
              </a:endParaRPr>
            </a:p>
          </p:txBody>
        </p:sp>
        <p:sp>
          <p:nvSpPr>
            <p:cNvPr id="169" name="Text Box 162">
              <a:extLst>
                <a:ext uri="{FF2B5EF4-FFF2-40B4-BE49-F238E27FC236}">
                  <a16:creationId xmlns:a16="http://schemas.microsoft.com/office/drawing/2014/main" id="{04959518-7447-690E-1783-968F1A1803C4}"/>
                </a:ext>
              </a:extLst>
            </p:cNvPr>
            <p:cNvSpPr txBox="1">
              <a:spLocks noChangeArrowheads="1"/>
            </p:cNvSpPr>
            <p:nvPr/>
          </p:nvSpPr>
          <p:spPr bwMode="auto">
            <a:xfrm>
              <a:off x="437" y="169"/>
              <a:ext cx="2094" cy="238"/>
            </a:xfrm>
            <a:prstGeom prst="rect">
              <a:avLst/>
            </a:prstGeom>
            <a:noFill/>
            <a:ln w="12700" cap="sq">
              <a:noFill/>
              <a:miter lim="800000"/>
              <a:headEnd type="none" w="sm" len="sm"/>
              <a:tailEnd type="none" w="sm" len="sm"/>
            </a:ln>
          </p:spPr>
          <p:txBody>
            <a:bodyPr>
              <a:spAutoFit/>
            </a:bodyPr>
            <a:lstStyle/>
            <a:p>
              <a:pPr fontAlgn="auto">
                <a:spcBef>
                  <a:spcPts val="0"/>
                </a:spcBef>
                <a:spcAft>
                  <a:spcPts val="0"/>
                </a:spcAft>
              </a:pPr>
              <a:r>
                <a:rPr lang="en-US" altLang="zh-CN" sz="2000" b="1" dirty="0">
                  <a:solidFill>
                    <a:srgbClr val="002B80"/>
                  </a:solidFill>
                  <a:latin typeface="黑体" pitchFamily="49" charset="-122"/>
                  <a:ea typeface="黑体" pitchFamily="49" charset="-122"/>
                  <a:cs typeface="+mn-cs"/>
                </a:rPr>
                <a:t>3.</a:t>
              </a:r>
              <a:r>
                <a:rPr lang="zh-CN" altLang="en-US" sz="2000" b="1" dirty="0">
                  <a:solidFill>
                    <a:srgbClr val="002B80"/>
                  </a:solidFill>
                  <a:latin typeface="黑体" pitchFamily="49" charset="-122"/>
                  <a:ea typeface="黑体" pitchFamily="49" charset="-122"/>
                  <a:cs typeface="+mn-cs"/>
                </a:rPr>
                <a:t>单词的查找和插入</a:t>
              </a:r>
            </a:p>
          </p:txBody>
        </p:sp>
      </p:grpSp>
      <p:sp>
        <p:nvSpPr>
          <p:cNvPr id="170" name="矩形 169">
            <a:extLst>
              <a:ext uri="{FF2B5EF4-FFF2-40B4-BE49-F238E27FC236}">
                <a16:creationId xmlns:a16="http://schemas.microsoft.com/office/drawing/2014/main" id="{E4A71AC5-BF32-BB19-E457-D27FC661EF0B}"/>
              </a:ext>
            </a:extLst>
          </p:cNvPr>
          <p:cNvSpPr/>
          <p:nvPr/>
        </p:nvSpPr>
        <p:spPr>
          <a:xfrm>
            <a:off x="2771800" y="4826675"/>
            <a:ext cx="4320480" cy="2062103"/>
          </a:xfrm>
          <a:prstGeom prst="rect">
            <a:avLst/>
          </a:prstGeom>
        </p:spPr>
        <p:style>
          <a:lnRef idx="1">
            <a:schemeClr val="accent5"/>
          </a:lnRef>
          <a:fillRef idx="3">
            <a:schemeClr val="accent5"/>
          </a:fillRef>
          <a:effectRef idx="2">
            <a:schemeClr val="accent5"/>
          </a:effectRef>
          <a:fontRef idx="minor">
            <a:schemeClr val="lt1"/>
          </a:fontRef>
        </p:style>
        <p:txBody>
          <a:bodyPr wrap="square">
            <a:spAutoFit/>
          </a:bodyPr>
          <a:lstStyle/>
          <a:p>
            <a:pPr marL="0" marR="0" lvl="0" indent="0" defTabSz="914400" eaLnBrk="1" fontAlgn="auto" latinLnBrk="0" hangingPunct="1">
              <a:lnSpc>
                <a:spcPct val="100000"/>
              </a:lnSpc>
              <a:spcBef>
                <a:spcPts val="0"/>
              </a:spcBef>
              <a:spcAft>
                <a:spcPts val="0"/>
              </a:spcAft>
              <a:buClrTx/>
              <a:buSzTx/>
              <a:buFont typeface="Wingdings" pitchFamily="2" charset="2"/>
              <a:buNone/>
              <a:tabLst/>
              <a:defRPr/>
            </a:pPr>
            <a:r>
              <a:rPr kumimoji="0" lang="en-US" altLang="zh-CN" sz="1800" b="0" i="0" u="none" strike="noStrike" kern="0" cap="none" spc="0" normalizeH="0" baseline="0" noProof="0" dirty="0" err="1">
                <a:ln>
                  <a:noFill/>
                </a:ln>
                <a:solidFill>
                  <a:schemeClr val="bg1"/>
                </a:solidFill>
                <a:effectLst/>
                <a:uLnTx/>
                <a:uFillTx/>
                <a:latin typeface="Arial Narrow"/>
                <a:ea typeface="宋体" pitchFamily="2" charset="-122"/>
                <a:cs typeface="+mn-cs"/>
              </a:rPr>
              <a:t>int</a:t>
            </a:r>
            <a:r>
              <a:rPr kumimoji="0" lang="en-US" altLang="zh-CN" sz="1800" b="0" i="0" u="none" strike="noStrike" kern="0" cap="none" spc="0" normalizeH="0" baseline="0" noProof="0" dirty="0">
                <a:ln>
                  <a:noFill/>
                </a:ln>
                <a:solidFill>
                  <a:schemeClr val="bg1"/>
                </a:solidFill>
                <a:effectLst/>
                <a:uLnTx/>
                <a:uFillTx/>
                <a:latin typeface="Arial Narrow"/>
                <a:ea typeface="宋体" pitchFamily="2" charset="-122"/>
                <a:cs typeface="+mn-cs"/>
              </a:rPr>
              <a:t> </a:t>
            </a:r>
            <a:r>
              <a:rPr kumimoji="0" lang="en-US" altLang="zh-CN" sz="1800" b="0" i="0" u="none" strike="noStrike" kern="0" cap="none" spc="0" normalizeH="0" baseline="0" noProof="0" dirty="0" err="1">
                <a:ln>
                  <a:noFill/>
                </a:ln>
                <a:solidFill>
                  <a:schemeClr val="bg1"/>
                </a:solidFill>
                <a:effectLst/>
                <a:uLnTx/>
                <a:uFillTx/>
                <a:latin typeface="Arial Narrow"/>
                <a:ea typeface="宋体" pitchFamily="2" charset="-122"/>
                <a:cs typeface="+mn-cs"/>
              </a:rPr>
              <a:t>searchWord</a:t>
            </a:r>
            <a:r>
              <a:rPr kumimoji="0" lang="en-US" altLang="zh-CN" sz="1800" b="0" i="0" u="none" strike="noStrike" kern="0" cap="none" spc="0" normalizeH="0" baseline="0" noProof="0" dirty="0">
                <a:ln>
                  <a:noFill/>
                </a:ln>
                <a:solidFill>
                  <a:schemeClr val="bg1"/>
                </a:solidFill>
                <a:effectLst/>
                <a:uLnTx/>
                <a:uFillTx/>
                <a:latin typeface="Arial Narrow"/>
                <a:ea typeface="宋体" pitchFamily="2" charset="-122"/>
                <a:cs typeface="+mn-cs"/>
              </a:rPr>
              <a:t>(char *w, </a:t>
            </a:r>
            <a:r>
              <a:rPr kumimoji="0" lang="en-US" altLang="zh-CN" sz="1800" b="0" i="0" u="none" strike="noStrike" kern="0" cap="none" spc="0" normalizeH="0" baseline="0" noProof="0" dirty="0" err="1">
                <a:ln>
                  <a:noFill/>
                </a:ln>
                <a:solidFill>
                  <a:schemeClr val="bg1"/>
                </a:solidFill>
                <a:effectLst/>
                <a:uLnTx/>
                <a:uFillTx/>
                <a:latin typeface="Arial Narrow"/>
                <a:ea typeface="宋体" pitchFamily="2" charset="-122"/>
                <a:cs typeface="+mn-cs"/>
              </a:rPr>
              <a:t>struct</a:t>
            </a:r>
            <a:r>
              <a:rPr kumimoji="0" lang="en-US" altLang="zh-CN" sz="1800" b="0" i="0" u="none" strike="noStrike" kern="0" cap="none" spc="0" normalizeH="0" baseline="0" noProof="0" dirty="0">
                <a:ln>
                  <a:noFill/>
                </a:ln>
                <a:solidFill>
                  <a:schemeClr val="bg1"/>
                </a:solidFill>
                <a:effectLst/>
                <a:uLnTx/>
                <a:uFillTx/>
                <a:latin typeface="Arial Narrow"/>
                <a:ea typeface="宋体" pitchFamily="2" charset="-122"/>
                <a:cs typeface="+mn-cs"/>
              </a:rPr>
              <a:t> node *pos)</a:t>
            </a:r>
          </a:p>
          <a:p>
            <a:pPr marL="0" marR="0" lvl="0" indent="0" defTabSz="914400" eaLnBrk="1" fontAlgn="auto" latinLnBrk="0" hangingPunct="1">
              <a:lnSpc>
                <a:spcPct val="100000"/>
              </a:lnSpc>
              <a:spcBef>
                <a:spcPts val="0"/>
              </a:spcBef>
              <a:spcAft>
                <a:spcPts val="0"/>
              </a:spcAft>
              <a:buClrTx/>
              <a:buSzTx/>
              <a:buFont typeface="Wingdings" pitchFamily="2" charset="2"/>
              <a:buNone/>
              <a:tabLst/>
              <a:defRPr/>
            </a:pPr>
            <a:r>
              <a:rPr kumimoji="0" lang="en-US" altLang="zh-CN" sz="1800" b="0" i="0" u="none" strike="noStrike" kern="0" cap="none" spc="0" normalizeH="0" baseline="0" noProof="0" dirty="0">
                <a:ln>
                  <a:noFill/>
                </a:ln>
                <a:solidFill>
                  <a:schemeClr val="bg1"/>
                </a:solidFill>
                <a:effectLst/>
                <a:uLnTx/>
                <a:uFillTx/>
                <a:latin typeface="Arial Narrow"/>
                <a:ea typeface="宋体" pitchFamily="2" charset="-122"/>
                <a:cs typeface="+mn-cs"/>
              </a:rPr>
              <a:t>{</a:t>
            </a:r>
          </a:p>
          <a:p>
            <a:pPr marL="0" marR="0" lvl="0" indent="0" defTabSz="914400" eaLnBrk="1" fontAlgn="auto" latinLnBrk="0" hangingPunct="1">
              <a:lnSpc>
                <a:spcPct val="100000"/>
              </a:lnSpc>
              <a:spcBef>
                <a:spcPts val="0"/>
              </a:spcBef>
              <a:spcAft>
                <a:spcPts val="0"/>
              </a:spcAft>
              <a:buClrTx/>
              <a:buSzTx/>
              <a:buFont typeface="Wingdings" pitchFamily="2" charset="2"/>
              <a:buNone/>
              <a:tabLst/>
              <a:defRPr/>
            </a:pPr>
            <a:r>
              <a:rPr kumimoji="0" lang="en-US" altLang="zh-CN" sz="1800" b="0" i="0" u="none" strike="noStrike" kern="0" cap="none" spc="0" normalizeH="0" baseline="0" noProof="0" dirty="0">
                <a:ln>
                  <a:noFill/>
                </a:ln>
                <a:solidFill>
                  <a:schemeClr val="bg1"/>
                </a:solidFill>
                <a:effectLst/>
                <a:uLnTx/>
                <a:uFillTx/>
                <a:latin typeface="Arial Narrow"/>
                <a:ea typeface="宋体" pitchFamily="2" charset="-122"/>
                <a:cs typeface="+mn-cs"/>
              </a:rPr>
              <a:t>        …</a:t>
            </a:r>
          </a:p>
          <a:p>
            <a:pPr marL="0" marR="0" lvl="1" indent="0" defTabSz="914400" eaLnBrk="1" fontAlgn="auto" latinLnBrk="0" hangingPunct="1">
              <a:lnSpc>
                <a:spcPct val="100000"/>
              </a:lnSpc>
              <a:spcBef>
                <a:spcPts val="0"/>
              </a:spcBef>
              <a:spcAft>
                <a:spcPts val="0"/>
              </a:spcAft>
              <a:buClrTx/>
              <a:buSzTx/>
              <a:buFont typeface="Wingdings" pitchFamily="2" charset="2"/>
              <a:buNone/>
              <a:tabLst/>
              <a:defRPr/>
            </a:pPr>
            <a:r>
              <a:rPr kumimoji="0" lang="en-US" altLang="zh-CN" sz="1800" b="0" i="0" u="none" strike="noStrike" kern="0" cap="none" spc="0" normalizeH="0" baseline="0" noProof="0" dirty="0">
                <a:ln>
                  <a:noFill/>
                </a:ln>
                <a:solidFill>
                  <a:schemeClr val="bg1"/>
                </a:solidFill>
                <a:effectLst/>
                <a:uLnTx/>
                <a:uFillTx/>
                <a:latin typeface="Arial Narrow"/>
                <a:ea typeface="宋体" pitchFamily="2" charset="-122"/>
                <a:cs typeface="+mn-cs"/>
              </a:rPr>
              <a:t>for(p=</a:t>
            </a:r>
            <a:r>
              <a:rPr kumimoji="0" lang="en-US" altLang="zh-CN" sz="2000" b="1" i="0" u="none" strike="noStrike" kern="0" cap="none" spc="0" normalizeH="0" baseline="0" noProof="0" dirty="0">
                <a:ln>
                  <a:noFill/>
                </a:ln>
                <a:solidFill>
                  <a:srgbClr val="FFFF00"/>
                </a:solidFill>
                <a:effectLst/>
                <a:uLnTx/>
                <a:uFillTx/>
                <a:latin typeface="Arial Narrow"/>
                <a:ea typeface="宋体" pitchFamily="2" charset="-122"/>
                <a:cs typeface="+mn-cs"/>
              </a:rPr>
              <a:t>pos</a:t>
            </a:r>
            <a:r>
              <a:rPr kumimoji="0" lang="en-US" altLang="zh-CN" sz="1800" b="0" i="0" u="none" strike="noStrike" kern="0" cap="none" spc="0" normalizeH="0" baseline="0" noProof="0" dirty="0">
                <a:ln>
                  <a:noFill/>
                </a:ln>
                <a:solidFill>
                  <a:schemeClr val="bg1"/>
                </a:solidFill>
                <a:effectLst/>
                <a:uLnTx/>
                <a:uFillTx/>
                <a:latin typeface="Arial Narrow"/>
                <a:ea typeface="宋体" pitchFamily="2" charset="-122"/>
                <a:cs typeface="+mn-cs"/>
              </a:rPr>
              <a:t>; p != NULL; q=</a:t>
            </a:r>
            <a:r>
              <a:rPr kumimoji="0" lang="en-US" altLang="zh-CN" sz="1800" b="0" i="0" u="none" strike="noStrike" kern="0" cap="none" spc="0" normalizeH="0" baseline="0" noProof="0" dirty="0" err="1">
                <a:ln>
                  <a:noFill/>
                </a:ln>
                <a:solidFill>
                  <a:schemeClr val="bg1"/>
                </a:solidFill>
                <a:effectLst/>
                <a:uLnTx/>
                <a:uFillTx/>
                <a:latin typeface="Arial Narrow"/>
                <a:ea typeface="宋体" pitchFamily="2" charset="-122"/>
                <a:cs typeface="+mn-cs"/>
              </a:rPr>
              <a:t>p,p</a:t>
            </a:r>
            <a:r>
              <a:rPr kumimoji="0" lang="en-US" altLang="zh-CN" sz="1800" b="0" i="0" u="none" strike="noStrike" kern="0" cap="none" spc="0" normalizeH="0" baseline="0" noProof="0" dirty="0">
                <a:ln>
                  <a:noFill/>
                </a:ln>
                <a:solidFill>
                  <a:schemeClr val="bg1"/>
                </a:solidFill>
                <a:effectLst/>
                <a:uLnTx/>
                <a:uFillTx/>
                <a:latin typeface="Arial Narrow"/>
                <a:ea typeface="宋体" pitchFamily="2" charset="-122"/>
                <a:cs typeface="+mn-cs"/>
              </a:rPr>
              <a:t>=p-&gt;link){</a:t>
            </a:r>
          </a:p>
          <a:p>
            <a:pPr marL="0" marR="0" lvl="1" indent="0" defTabSz="914400" eaLnBrk="1" fontAlgn="auto" latinLnBrk="0" hangingPunct="1">
              <a:lnSpc>
                <a:spcPct val="100000"/>
              </a:lnSpc>
              <a:spcBef>
                <a:spcPts val="0"/>
              </a:spcBef>
              <a:spcAft>
                <a:spcPts val="0"/>
              </a:spcAft>
              <a:buClrTx/>
              <a:buSzTx/>
              <a:buFont typeface="Wingdings" pitchFamily="2" charset="2"/>
              <a:buNone/>
              <a:tabLst/>
              <a:defRPr/>
            </a:pPr>
            <a:r>
              <a:rPr kumimoji="0" lang="en-US" altLang="zh-CN" sz="1800" b="1" i="0" u="none" strike="noStrike" kern="0" cap="none" spc="0" normalizeH="0" baseline="0" noProof="0" dirty="0">
                <a:ln>
                  <a:noFill/>
                </a:ln>
                <a:solidFill>
                  <a:srgbClr val="92D050"/>
                </a:solidFill>
                <a:effectLst/>
                <a:uLnTx/>
                <a:uFillTx/>
                <a:latin typeface="Arial Narrow"/>
                <a:ea typeface="宋体" pitchFamily="2" charset="-122"/>
                <a:cs typeface="+mn-cs"/>
              </a:rPr>
              <a:t>…</a:t>
            </a:r>
          </a:p>
          <a:p>
            <a:pPr marL="0" marR="0" lvl="1" indent="0" defTabSz="914400" eaLnBrk="1" fontAlgn="auto" latinLnBrk="0" hangingPunct="1">
              <a:lnSpc>
                <a:spcPct val="100000"/>
              </a:lnSpc>
              <a:spcBef>
                <a:spcPts val="0"/>
              </a:spcBef>
              <a:spcAft>
                <a:spcPts val="0"/>
              </a:spcAft>
              <a:buClrTx/>
              <a:buSzTx/>
              <a:buFont typeface="Wingdings" pitchFamily="2" charset="2"/>
              <a:buNone/>
              <a:tabLst/>
              <a:defRPr/>
            </a:pPr>
            <a:r>
              <a:rPr kumimoji="0" lang="en-US" altLang="zh-CN" sz="1800" b="1" i="0" u="none" strike="noStrike" kern="0" cap="none" spc="0" normalizeH="0" baseline="0" noProof="0" dirty="0">
                <a:ln>
                  <a:noFill/>
                </a:ln>
                <a:solidFill>
                  <a:srgbClr val="92D050"/>
                </a:solidFill>
                <a:effectLst/>
                <a:uLnTx/>
                <a:uFillTx/>
                <a:latin typeface="Arial Narrow"/>
                <a:ea typeface="宋体" pitchFamily="2" charset="-122"/>
                <a:cs typeface="+mn-cs"/>
              </a:rPr>
              <a:t>return </a:t>
            </a:r>
            <a:r>
              <a:rPr kumimoji="0" lang="en-US" altLang="zh-CN" sz="1800" b="1" i="0" u="none" strike="noStrike" kern="0" cap="none" spc="0" normalizeH="0" baseline="0" noProof="0" dirty="0" err="1">
                <a:ln>
                  <a:noFill/>
                </a:ln>
                <a:solidFill>
                  <a:srgbClr val="92D050"/>
                </a:solidFill>
                <a:effectLst/>
                <a:uLnTx/>
                <a:uFillTx/>
                <a:latin typeface="Arial Narrow"/>
                <a:ea typeface="宋体" pitchFamily="2" charset="-122"/>
                <a:cs typeface="+mn-cs"/>
              </a:rPr>
              <a:t>insertWord</a:t>
            </a:r>
            <a:r>
              <a:rPr kumimoji="0" lang="en-US" altLang="zh-CN" sz="1800" b="1" i="0" u="none" strike="noStrike" kern="0" cap="none" spc="0" normalizeH="0" baseline="0" noProof="0" dirty="0">
                <a:ln>
                  <a:noFill/>
                </a:ln>
                <a:solidFill>
                  <a:srgbClr val="92D050"/>
                </a:solidFill>
                <a:effectLst/>
                <a:uLnTx/>
                <a:uFillTx/>
                <a:latin typeface="Arial Narrow"/>
                <a:ea typeface="宋体" pitchFamily="2" charset="-122"/>
                <a:cs typeface="+mn-cs"/>
              </a:rPr>
              <a:t>(q, w);</a:t>
            </a:r>
          </a:p>
          <a:p>
            <a:pPr marL="0" marR="0" lvl="0" indent="0" defTabSz="914400" eaLnBrk="1" fontAlgn="auto" latinLnBrk="0" hangingPunct="1">
              <a:lnSpc>
                <a:spcPct val="100000"/>
              </a:lnSpc>
              <a:spcBef>
                <a:spcPts val="0"/>
              </a:spcBef>
              <a:spcAft>
                <a:spcPts val="0"/>
              </a:spcAft>
              <a:buClrTx/>
              <a:buSzTx/>
              <a:buFont typeface="Wingdings" pitchFamily="2" charset="2"/>
              <a:buNone/>
              <a:tabLst/>
              <a:defRPr/>
            </a:pPr>
            <a:r>
              <a:rPr kumimoji="0" lang="en-US" altLang="zh-CN" sz="1800" b="0" i="0" u="none" strike="noStrike" kern="0" cap="none" spc="0" normalizeH="0" baseline="0" noProof="0" dirty="0">
                <a:ln>
                  <a:noFill/>
                </a:ln>
                <a:solidFill>
                  <a:schemeClr val="bg1"/>
                </a:solidFill>
                <a:effectLst/>
                <a:uLnTx/>
                <a:uFillTx/>
                <a:latin typeface="Arial Narrow"/>
                <a:ea typeface="宋体" pitchFamily="2" charset="-122"/>
                <a:cs typeface="+mn-cs"/>
              </a:rPr>
              <a:t>}</a:t>
            </a:r>
          </a:p>
        </p:txBody>
      </p:sp>
      <p:sp>
        <p:nvSpPr>
          <p:cNvPr id="171" name="圆角矩形标注 170">
            <a:extLst>
              <a:ext uri="{FF2B5EF4-FFF2-40B4-BE49-F238E27FC236}">
                <a16:creationId xmlns:a16="http://schemas.microsoft.com/office/drawing/2014/main" id="{4AD66BA9-E9DB-1808-A794-B009795404F2}"/>
              </a:ext>
            </a:extLst>
          </p:cNvPr>
          <p:cNvSpPr/>
          <p:nvPr/>
        </p:nvSpPr>
        <p:spPr bwMode="auto">
          <a:xfrm>
            <a:off x="5508104" y="2996952"/>
            <a:ext cx="3635896" cy="1736646"/>
          </a:xfrm>
          <a:prstGeom prst="wedgeRoundRectCallout">
            <a:avLst>
              <a:gd name="adj1" fmla="val -24916"/>
              <a:gd name="adj2" fmla="val 59376"/>
              <a:gd name="adj3" fmla="val 16667"/>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40" tIns="45720" rIns="91440" bIns="45720" numCol="1" rtlCol="0" anchor="t" anchorCtr="0" compatLnSpc="1">
            <a:prstTxWarp prst="textNoShape">
              <a:avLst/>
            </a:prstTxWarp>
            <a:spAutoFit/>
          </a:bodyPr>
          <a:lstStyle/>
          <a:p>
            <a:pPr eaLnBrk="0" hangingPunct="0"/>
            <a:r>
              <a:rPr lang="zh-CN" altLang="en-US" sz="1600" dirty="0">
                <a:solidFill>
                  <a:schemeClr val="bg1"/>
                </a:solidFill>
                <a:latin typeface="楷体" pitchFamily="49" charset="-122"/>
                <a:ea typeface="楷体" pitchFamily="49" charset="-122"/>
                <a:cs typeface="+mn-cs"/>
              </a:rPr>
              <a:t>单词的查找不再每次由单词表的头开始，而是由查找单词的头字母开始的单词区域开始查找。在没有增加任何算法复杂度的情况下利用</a:t>
            </a:r>
            <a:r>
              <a:rPr lang="en-US" altLang="zh-CN" sz="1600" dirty="0">
                <a:solidFill>
                  <a:schemeClr val="bg1"/>
                </a:solidFill>
                <a:latin typeface="楷体" pitchFamily="49" charset="-122"/>
                <a:ea typeface="楷体" pitchFamily="49" charset="-122"/>
                <a:cs typeface="+mn-cs"/>
              </a:rPr>
              <a:t>Hash</a:t>
            </a:r>
            <a:r>
              <a:rPr lang="zh-CN" altLang="en-US" sz="1600" dirty="0">
                <a:solidFill>
                  <a:schemeClr val="bg1"/>
                </a:solidFill>
                <a:latin typeface="楷体" pitchFamily="49" charset="-122"/>
                <a:ea typeface="楷体" pitchFamily="49" charset="-122"/>
                <a:cs typeface="+mn-cs"/>
              </a:rPr>
              <a:t>查找方法大大提高了单词的查找效率。</a:t>
            </a:r>
            <a:endParaRPr lang="en-US" altLang="zh-CN" sz="1600" dirty="0">
              <a:solidFill>
                <a:schemeClr val="bg1"/>
              </a:solidFill>
              <a:latin typeface="楷体" pitchFamily="49" charset="-122"/>
              <a:ea typeface="楷体" pitchFamily="49" charset="-122"/>
              <a:cs typeface="+mn-cs"/>
            </a:endParaRPr>
          </a:p>
          <a:p>
            <a:pPr eaLnBrk="0" hangingPunct="0"/>
            <a:r>
              <a:rPr lang="en-US" altLang="zh-CN" sz="1600" dirty="0" err="1">
                <a:solidFill>
                  <a:srgbClr val="FFFF00"/>
                </a:solidFill>
                <a:latin typeface="楷体" pitchFamily="49" charset="-122"/>
                <a:ea typeface="楷体" pitchFamily="49" charset="-122"/>
                <a:cs typeface="+mn-cs"/>
              </a:rPr>
              <a:t>searchWord</a:t>
            </a:r>
            <a:r>
              <a:rPr lang="en-US" altLang="zh-CN" sz="1600" dirty="0">
                <a:solidFill>
                  <a:srgbClr val="FFFF00"/>
                </a:solidFill>
                <a:latin typeface="楷体" pitchFamily="49" charset="-122"/>
                <a:ea typeface="楷体" pitchFamily="49" charset="-122"/>
                <a:cs typeface="+mn-cs"/>
              </a:rPr>
              <a:t>(</a:t>
            </a:r>
            <a:r>
              <a:rPr lang="en-US" altLang="zh-CN" sz="1600" dirty="0" err="1">
                <a:solidFill>
                  <a:srgbClr val="FFFF00"/>
                </a:solidFill>
                <a:latin typeface="楷体" pitchFamily="49" charset="-122"/>
                <a:ea typeface="楷体" pitchFamily="49" charset="-122"/>
                <a:cs typeface="+mn-cs"/>
              </a:rPr>
              <a:t>word,Hash</a:t>
            </a:r>
            <a:r>
              <a:rPr lang="en-US" altLang="zh-CN" sz="1600" dirty="0">
                <a:solidFill>
                  <a:srgbClr val="FFFF00"/>
                </a:solidFill>
                <a:latin typeface="楷体" pitchFamily="49" charset="-122"/>
                <a:ea typeface="楷体" pitchFamily="49" charset="-122"/>
                <a:cs typeface="+mn-cs"/>
              </a:rPr>
              <a:t>(word));</a:t>
            </a:r>
            <a:endParaRPr lang="zh-CN" altLang="en-US" sz="1600" dirty="0">
              <a:solidFill>
                <a:srgbClr val="FFFF00"/>
              </a:solidFill>
              <a:latin typeface="楷体" pitchFamily="49" charset="-122"/>
              <a:ea typeface="楷体" pitchFamily="49" charset="-122"/>
              <a:cs typeface="+mn-cs"/>
            </a:endParaRPr>
          </a:p>
        </p:txBody>
      </p:sp>
      <p:sp>
        <p:nvSpPr>
          <p:cNvPr id="172" name="标题 1">
            <a:extLst>
              <a:ext uri="{FF2B5EF4-FFF2-40B4-BE49-F238E27FC236}">
                <a16:creationId xmlns:a16="http://schemas.microsoft.com/office/drawing/2014/main" id="{212BCA68-2499-116A-B16E-878691B665FB}"/>
              </a:ext>
            </a:extLst>
          </p:cNvPr>
          <p:cNvSpPr>
            <a:spLocks noGrp="1"/>
          </p:cNvSpPr>
          <p:nvPr>
            <p:ph type="title"/>
          </p:nvPr>
        </p:nvSpPr>
        <p:spPr>
          <a:xfrm>
            <a:off x="647700" y="153988"/>
            <a:ext cx="8189913" cy="841375"/>
          </a:xfrm>
        </p:spPr>
        <p:txBody>
          <a:bodyPr/>
          <a:lstStyle/>
          <a:p>
            <a:r>
              <a:rPr lang="zh-CN" altLang="en-US" dirty="0"/>
              <a:t>问题</a:t>
            </a:r>
            <a:r>
              <a:rPr lang="en-US" altLang="zh-CN" dirty="0"/>
              <a:t>2.1</a:t>
            </a:r>
            <a:r>
              <a:rPr lang="zh-CN" altLang="en-US" dirty="0"/>
              <a:t>：</a:t>
            </a:r>
            <a:r>
              <a:rPr lang="en-US" altLang="zh-CN" dirty="0"/>
              <a:t>Hash</a:t>
            </a:r>
            <a:r>
              <a:rPr lang="zh-CN" altLang="en-US" dirty="0"/>
              <a:t>表的设计与实现</a:t>
            </a:r>
          </a:p>
        </p:txBody>
      </p:sp>
    </p:spTree>
    <p:extLst>
      <p:ext uri="{BB962C8B-B14F-4D97-AF65-F5344CB8AC3E}">
        <p14:creationId xmlns:p14="http://schemas.microsoft.com/office/powerpoint/2010/main" val="2669356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40"/>
                                        </p:tgtEl>
                                        <p:attrNameLst>
                                          <p:attrName>style.visibility</p:attrName>
                                        </p:attrNameLst>
                                      </p:cBhvr>
                                      <p:to>
                                        <p:strVal val="visible"/>
                                      </p:to>
                                    </p:set>
                                    <p:animEffect transition="in" filter="blinds(horizontal)">
                                      <p:cBhvr>
                                        <p:cTn id="7" dur="500"/>
                                        <p:tgtEl>
                                          <p:spTgt spid="14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51"/>
                                        </p:tgtEl>
                                        <p:attrNameLst>
                                          <p:attrName>style.visibility</p:attrName>
                                        </p:attrNameLst>
                                      </p:cBhvr>
                                      <p:to>
                                        <p:strVal val="visible"/>
                                      </p:to>
                                    </p:set>
                                    <p:animEffect transition="in" filter="blinds(horizontal)">
                                      <p:cBhvr>
                                        <p:cTn id="12" dur="500"/>
                                        <p:tgtEl>
                                          <p:spTgt spid="151"/>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61"/>
                                        </p:tgtEl>
                                        <p:attrNameLst>
                                          <p:attrName>style.visibility</p:attrName>
                                        </p:attrNameLst>
                                      </p:cBhvr>
                                      <p:to>
                                        <p:strVal val="visible"/>
                                      </p:to>
                                    </p:set>
                                    <p:anim calcmode="lin" valueType="num">
                                      <p:cBhvr additive="base">
                                        <p:cTn id="17" dur="500" fill="hold"/>
                                        <p:tgtEl>
                                          <p:spTgt spid="161"/>
                                        </p:tgtEl>
                                        <p:attrNameLst>
                                          <p:attrName>ppt_x</p:attrName>
                                        </p:attrNameLst>
                                      </p:cBhvr>
                                      <p:tavLst>
                                        <p:tav tm="0">
                                          <p:val>
                                            <p:strVal val="#ppt_x"/>
                                          </p:val>
                                        </p:tav>
                                        <p:tav tm="100000">
                                          <p:val>
                                            <p:strVal val="#ppt_x"/>
                                          </p:val>
                                        </p:tav>
                                      </p:tavLst>
                                    </p:anim>
                                    <p:anim calcmode="lin" valueType="num">
                                      <p:cBhvr additive="base">
                                        <p:cTn id="18" dur="500" fill="hold"/>
                                        <p:tgtEl>
                                          <p:spTgt spid="161"/>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143"/>
                                        </p:tgtEl>
                                        <p:attrNameLst>
                                          <p:attrName>style.visibility</p:attrName>
                                        </p:attrNameLst>
                                      </p:cBhvr>
                                      <p:to>
                                        <p:strVal val="visible"/>
                                      </p:to>
                                    </p:set>
                                    <p:animEffect transition="in" filter="blinds(horizontal)">
                                      <p:cBhvr>
                                        <p:cTn id="23" dur="500"/>
                                        <p:tgtEl>
                                          <p:spTgt spid="143"/>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144"/>
                                        </p:tgtEl>
                                        <p:attrNameLst>
                                          <p:attrName>style.visibility</p:attrName>
                                        </p:attrNameLst>
                                      </p:cBhvr>
                                      <p:to>
                                        <p:strVal val="visible"/>
                                      </p:to>
                                    </p:set>
                                    <p:animEffect transition="in" filter="blinds(horizontal)">
                                      <p:cBhvr>
                                        <p:cTn id="26" dur="500"/>
                                        <p:tgtEl>
                                          <p:spTgt spid="144"/>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145"/>
                                        </p:tgtEl>
                                        <p:attrNameLst>
                                          <p:attrName>style.visibility</p:attrName>
                                        </p:attrNameLst>
                                      </p:cBhvr>
                                      <p:to>
                                        <p:strVal val="visible"/>
                                      </p:to>
                                    </p:set>
                                    <p:animEffect transition="in" filter="blinds(horizontal)">
                                      <p:cBhvr>
                                        <p:cTn id="29" dur="500"/>
                                        <p:tgtEl>
                                          <p:spTgt spid="145"/>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146"/>
                                        </p:tgtEl>
                                        <p:attrNameLst>
                                          <p:attrName>style.visibility</p:attrName>
                                        </p:attrNameLst>
                                      </p:cBhvr>
                                      <p:to>
                                        <p:strVal val="visible"/>
                                      </p:to>
                                    </p:set>
                                    <p:animEffect transition="in" filter="blinds(horizontal)">
                                      <p:cBhvr>
                                        <p:cTn id="32" dur="500"/>
                                        <p:tgtEl>
                                          <p:spTgt spid="146"/>
                                        </p:tgtEl>
                                      </p:cBhvr>
                                    </p:animEffect>
                                  </p:childTnLst>
                                </p:cTn>
                              </p:par>
                              <p:par>
                                <p:cTn id="33" presetID="3" presetClass="entr" presetSubtype="10" fill="hold" nodeType="withEffect">
                                  <p:stCondLst>
                                    <p:cond delay="0"/>
                                  </p:stCondLst>
                                  <p:childTnLst>
                                    <p:set>
                                      <p:cBhvr>
                                        <p:cTn id="34" dur="1" fill="hold">
                                          <p:stCondLst>
                                            <p:cond delay="0"/>
                                          </p:stCondLst>
                                        </p:cTn>
                                        <p:tgtEl>
                                          <p:spTgt spid="147"/>
                                        </p:tgtEl>
                                        <p:attrNameLst>
                                          <p:attrName>style.visibility</p:attrName>
                                        </p:attrNameLst>
                                      </p:cBhvr>
                                      <p:to>
                                        <p:strVal val="visible"/>
                                      </p:to>
                                    </p:set>
                                    <p:animEffect transition="in" filter="blinds(horizontal)">
                                      <p:cBhvr>
                                        <p:cTn id="35" dur="500"/>
                                        <p:tgtEl>
                                          <p:spTgt spid="147"/>
                                        </p:tgtEl>
                                      </p:cBhvr>
                                    </p:animEffect>
                                  </p:childTnLst>
                                </p:cTn>
                              </p:par>
                              <p:par>
                                <p:cTn id="36" presetID="3" presetClass="entr" presetSubtype="10" fill="hold" nodeType="withEffect">
                                  <p:stCondLst>
                                    <p:cond delay="0"/>
                                  </p:stCondLst>
                                  <p:childTnLst>
                                    <p:set>
                                      <p:cBhvr>
                                        <p:cTn id="37" dur="1" fill="hold">
                                          <p:stCondLst>
                                            <p:cond delay="0"/>
                                          </p:stCondLst>
                                        </p:cTn>
                                        <p:tgtEl>
                                          <p:spTgt spid="149"/>
                                        </p:tgtEl>
                                        <p:attrNameLst>
                                          <p:attrName>style.visibility</p:attrName>
                                        </p:attrNameLst>
                                      </p:cBhvr>
                                      <p:to>
                                        <p:strVal val="visible"/>
                                      </p:to>
                                    </p:set>
                                    <p:animEffect transition="in" filter="blinds(horizontal)">
                                      <p:cBhvr>
                                        <p:cTn id="38" dur="500"/>
                                        <p:tgtEl>
                                          <p:spTgt spid="149"/>
                                        </p:tgtEl>
                                      </p:cBhvr>
                                    </p:animEffect>
                                  </p:childTnLst>
                                </p:cTn>
                              </p:par>
                              <p:par>
                                <p:cTn id="39" presetID="3" presetClass="entr" presetSubtype="10" fill="hold" nodeType="withEffect">
                                  <p:stCondLst>
                                    <p:cond delay="0"/>
                                  </p:stCondLst>
                                  <p:childTnLst>
                                    <p:set>
                                      <p:cBhvr>
                                        <p:cTn id="40" dur="1" fill="hold">
                                          <p:stCondLst>
                                            <p:cond delay="0"/>
                                          </p:stCondLst>
                                        </p:cTn>
                                        <p:tgtEl>
                                          <p:spTgt spid="150"/>
                                        </p:tgtEl>
                                        <p:attrNameLst>
                                          <p:attrName>style.visibility</p:attrName>
                                        </p:attrNameLst>
                                      </p:cBhvr>
                                      <p:to>
                                        <p:strVal val="visible"/>
                                      </p:to>
                                    </p:set>
                                    <p:animEffect transition="in" filter="blinds(horizontal)">
                                      <p:cBhvr>
                                        <p:cTn id="41" dur="500"/>
                                        <p:tgtEl>
                                          <p:spTgt spid="150"/>
                                        </p:tgtEl>
                                      </p:cBhvr>
                                    </p:animEffect>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grpId="0" nodeType="clickEffect">
                                  <p:stCondLst>
                                    <p:cond delay="0"/>
                                  </p:stCondLst>
                                  <p:childTnLst>
                                    <p:set>
                                      <p:cBhvr>
                                        <p:cTn id="45" dur="1" fill="hold">
                                          <p:stCondLst>
                                            <p:cond delay="0"/>
                                          </p:stCondLst>
                                        </p:cTn>
                                        <p:tgtEl>
                                          <p:spTgt spid="162"/>
                                        </p:tgtEl>
                                        <p:attrNameLst>
                                          <p:attrName>style.visibility</p:attrName>
                                        </p:attrNameLst>
                                      </p:cBhvr>
                                      <p:to>
                                        <p:strVal val="visible"/>
                                      </p:to>
                                    </p:set>
                                    <p:anim calcmode="lin" valueType="num">
                                      <p:cBhvr additive="base">
                                        <p:cTn id="46" dur="500" fill="hold"/>
                                        <p:tgtEl>
                                          <p:spTgt spid="162"/>
                                        </p:tgtEl>
                                        <p:attrNameLst>
                                          <p:attrName>ppt_x</p:attrName>
                                        </p:attrNameLst>
                                      </p:cBhvr>
                                      <p:tavLst>
                                        <p:tav tm="0">
                                          <p:val>
                                            <p:strVal val="#ppt_x"/>
                                          </p:val>
                                        </p:tav>
                                        <p:tav tm="100000">
                                          <p:val>
                                            <p:strVal val="#ppt_x"/>
                                          </p:val>
                                        </p:tav>
                                      </p:tavLst>
                                    </p:anim>
                                    <p:anim calcmode="lin" valueType="num">
                                      <p:cBhvr additive="base">
                                        <p:cTn id="47" dur="500" fill="hold"/>
                                        <p:tgtEl>
                                          <p:spTgt spid="162"/>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163"/>
                                        </p:tgtEl>
                                        <p:attrNameLst>
                                          <p:attrName>style.visibility</p:attrName>
                                        </p:attrNameLst>
                                      </p:cBhvr>
                                      <p:to>
                                        <p:strVal val="visible"/>
                                      </p:to>
                                    </p:set>
                                    <p:animEffect transition="in" filter="blinds(horizontal)">
                                      <p:cBhvr>
                                        <p:cTn id="52" dur="500"/>
                                        <p:tgtEl>
                                          <p:spTgt spid="163"/>
                                        </p:tgtEl>
                                      </p:cBhvr>
                                    </p:animEffect>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166"/>
                                        </p:tgtEl>
                                        <p:attrNameLst>
                                          <p:attrName>style.visibility</p:attrName>
                                        </p:attrNameLst>
                                      </p:cBhvr>
                                      <p:to>
                                        <p:strVal val="visible"/>
                                      </p:to>
                                    </p:set>
                                    <p:anim calcmode="lin" valueType="num">
                                      <p:cBhvr additive="base">
                                        <p:cTn id="57" dur="500" fill="hold"/>
                                        <p:tgtEl>
                                          <p:spTgt spid="166"/>
                                        </p:tgtEl>
                                        <p:attrNameLst>
                                          <p:attrName>ppt_x</p:attrName>
                                        </p:attrNameLst>
                                      </p:cBhvr>
                                      <p:tavLst>
                                        <p:tav tm="0">
                                          <p:val>
                                            <p:strVal val="#ppt_x"/>
                                          </p:val>
                                        </p:tav>
                                        <p:tav tm="100000">
                                          <p:val>
                                            <p:strVal val="#ppt_x"/>
                                          </p:val>
                                        </p:tav>
                                      </p:tavLst>
                                    </p:anim>
                                    <p:anim calcmode="lin" valueType="num">
                                      <p:cBhvr additive="base">
                                        <p:cTn id="58" dur="500" fill="hold"/>
                                        <p:tgtEl>
                                          <p:spTgt spid="166"/>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3" presetClass="entr" presetSubtype="10" fill="hold" nodeType="clickEffect">
                                  <p:stCondLst>
                                    <p:cond delay="0"/>
                                  </p:stCondLst>
                                  <p:childTnLst>
                                    <p:set>
                                      <p:cBhvr>
                                        <p:cTn id="62" dur="1" fill="hold">
                                          <p:stCondLst>
                                            <p:cond delay="0"/>
                                          </p:stCondLst>
                                        </p:cTn>
                                        <p:tgtEl>
                                          <p:spTgt spid="167"/>
                                        </p:tgtEl>
                                        <p:attrNameLst>
                                          <p:attrName>style.visibility</p:attrName>
                                        </p:attrNameLst>
                                      </p:cBhvr>
                                      <p:to>
                                        <p:strVal val="visible"/>
                                      </p:to>
                                    </p:set>
                                    <p:animEffect transition="in" filter="blinds(horizontal)">
                                      <p:cBhvr>
                                        <p:cTn id="63" dur="500"/>
                                        <p:tgtEl>
                                          <p:spTgt spid="167"/>
                                        </p:tgtEl>
                                      </p:cBhvr>
                                    </p:animEffect>
                                  </p:childTnLst>
                                </p:cTn>
                              </p:par>
                            </p:childTnLst>
                          </p:cTn>
                        </p:par>
                      </p:childTnLst>
                    </p:cTn>
                  </p:par>
                  <p:par>
                    <p:cTn id="64" fill="hold">
                      <p:stCondLst>
                        <p:cond delay="indefinite"/>
                      </p:stCondLst>
                      <p:childTnLst>
                        <p:par>
                          <p:cTn id="65" fill="hold">
                            <p:stCondLst>
                              <p:cond delay="0"/>
                            </p:stCondLst>
                            <p:childTnLst>
                              <p:par>
                                <p:cTn id="66" presetID="3" presetClass="entr" presetSubtype="10" fill="hold" grpId="0" nodeType="clickEffect">
                                  <p:stCondLst>
                                    <p:cond delay="0"/>
                                  </p:stCondLst>
                                  <p:childTnLst>
                                    <p:set>
                                      <p:cBhvr>
                                        <p:cTn id="67" dur="1" fill="hold">
                                          <p:stCondLst>
                                            <p:cond delay="0"/>
                                          </p:stCondLst>
                                        </p:cTn>
                                        <p:tgtEl>
                                          <p:spTgt spid="170"/>
                                        </p:tgtEl>
                                        <p:attrNameLst>
                                          <p:attrName>style.visibility</p:attrName>
                                        </p:attrNameLst>
                                      </p:cBhvr>
                                      <p:to>
                                        <p:strVal val="visible"/>
                                      </p:to>
                                    </p:set>
                                    <p:animEffect transition="in" filter="blinds(horizontal)">
                                      <p:cBhvr>
                                        <p:cTn id="68" dur="500"/>
                                        <p:tgtEl>
                                          <p:spTgt spid="170"/>
                                        </p:tgtEl>
                                      </p:cBhvr>
                                    </p:animEffect>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171"/>
                                        </p:tgtEl>
                                        <p:attrNameLst>
                                          <p:attrName>style.visibility</p:attrName>
                                        </p:attrNameLst>
                                      </p:cBhvr>
                                      <p:to>
                                        <p:strVal val="visible"/>
                                      </p:to>
                                    </p:set>
                                    <p:anim calcmode="lin" valueType="num">
                                      <p:cBhvr additive="base">
                                        <p:cTn id="73" dur="500" fill="hold"/>
                                        <p:tgtEl>
                                          <p:spTgt spid="171"/>
                                        </p:tgtEl>
                                        <p:attrNameLst>
                                          <p:attrName>ppt_x</p:attrName>
                                        </p:attrNameLst>
                                      </p:cBhvr>
                                      <p:tavLst>
                                        <p:tav tm="0">
                                          <p:val>
                                            <p:strVal val="#ppt_x"/>
                                          </p:val>
                                        </p:tav>
                                        <p:tav tm="100000">
                                          <p:val>
                                            <p:strVal val="#ppt_x"/>
                                          </p:val>
                                        </p:tav>
                                      </p:tavLst>
                                    </p:anim>
                                    <p:anim calcmode="lin" valueType="num">
                                      <p:cBhvr additive="base">
                                        <p:cTn id="74" dur="500" fill="hold"/>
                                        <p:tgtEl>
                                          <p:spTgt spid="17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 grpId="0"/>
      <p:bldP spid="145" grpId="0"/>
      <p:bldP spid="146" grpId="0"/>
      <p:bldP spid="161" grpId="0" animBg="1"/>
      <p:bldP spid="162" grpId="0" animBg="1"/>
      <p:bldP spid="166" grpId="0" animBg="1"/>
      <p:bldP spid="170" grpId="0" animBg="1"/>
      <p:bldP spid="171"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7A655E-142E-629D-F705-3B837B9D76F2}"/>
              </a:ext>
            </a:extLst>
          </p:cNvPr>
          <p:cNvSpPr>
            <a:spLocks noGrp="1"/>
          </p:cNvSpPr>
          <p:nvPr>
            <p:ph type="title"/>
          </p:nvPr>
        </p:nvSpPr>
        <p:spPr/>
        <p:txBody>
          <a:bodyPr/>
          <a:lstStyle/>
          <a:p>
            <a:r>
              <a:rPr kumimoji="1" lang="zh-CN" altLang="en-US" dirty="0"/>
              <a:t>思考</a:t>
            </a:r>
          </a:p>
        </p:txBody>
      </p:sp>
      <p:sp>
        <p:nvSpPr>
          <p:cNvPr id="3" name="内容占位符 2">
            <a:extLst>
              <a:ext uri="{FF2B5EF4-FFF2-40B4-BE49-F238E27FC236}">
                <a16:creationId xmlns:a16="http://schemas.microsoft.com/office/drawing/2014/main" id="{DE2953C2-8684-0686-EC78-7F7D3B432F2E}"/>
              </a:ext>
            </a:extLst>
          </p:cNvPr>
          <p:cNvSpPr>
            <a:spLocks noGrp="1"/>
          </p:cNvSpPr>
          <p:nvPr>
            <p:ph sz="quarter" idx="1"/>
          </p:nvPr>
        </p:nvSpPr>
        <p:spPr/>
        <p:txBody>
          <a:bodyPr/>
          <a:lstStyle/>
          <a:p>
            <a:pPr>
              <a:lnSpc>
                <a:spcPct val="130000"/>
              </a:lnSpc>
            </a:pPr>
            <a:r>
              <a:rPr lang="zh-CN" altLang="en-US" sz="2400" dirty="0">
                <a:latin typeface="幼圆" pitchFamily="49" charset="-122"/>
                <a:ea typeface="幼圆" pitchFamily="49" charset="-122"/>
              </a:rPr>
              <a:t>散列查找法的平均查找长度</a:t>
            </a:r>
            <a:r>
              <a:rPr lang="en-US" altLang="zh-CN" sz="2400" dirty="0">
                <a:ea typeface="幼圆" pitchFamily="49" charset="-122"/>
              </a:rPr>
              <a:t>ASL</a:t>
            </a:r>
            <a:r>
              <a:rPr lang="zh-CN" altLang="en-US" sz="2400" dirty="0">
                <a:latin typeface="幼圆" pitchFamily="49" charset="-122"/>
                <a:ea typeface="幼圆" pitchFamily="49" charset="-122"/>
              </a:rPr>
              <a:t>与元素的个数</a:t>
            </a:r>
            <a:r>
              <a:rPr lang="en-US" altLang="zh-CN" sz="2400" dirty="0">
                <a:ea typeface="幼圆" pitchFamily="49" charset="-122"/>
              </a:rPr>
              <a:t>n</a:t>
            </a:r>
            <a:r>
              <a:rPr lang="zh-CN" altLang="en-US" sz="2400" dirty="0">
                <a:ea typeface="幼圆" pitchFamily="49" charset="-122"/>
              </a:rPr>
              <a:t>有关么？</a:t>
            </a:r>
            <a:endParaRPr lang="en-US" altLang="zh-CN" sz="2400" dirty="0">
              <a:ea typeface="幼圆" pitchFamily="49" charset="-122"/>
            </a:endParaRPr>
          </a:p>
          <a:p>
            <a:pPr>
              <a:lnSpc>
                <a:spcPct val="130000"/>
              </a:lnSpc>
            </a:pPr>
            <a:endParaRPr lang="en-US" altLang="zh-CN" sz="2400" dirty="0">
              <a:latin typeface="幼圆" pitchFamily="49" charset="-122"/>
              <a:ea typeface="幼圆" pitchFamily="49" charset="-122"/>
            </a:endParaRPr>
          </a:p>
          <a:p>
            <a:pPr>
              <a:lnSpc>
                <a:spcPct val="130000"/>
              </a:lnSpc>
            </a:pPr>
            <a:r>
              <a:rPr lang="zh-CN" altLang="en-US" sz="2400" dirty="0">
                <a:latin typeface="幼圆" pitchFamily="49" charset="-122"/>
                <a:ea typeface="幼圆" pitchFamily="49" charset="-122"/>
              </a:rPr>
              <a:t>在散列函数与散列地址范围都分别相同的前提下，采用链地址法处理冲突的时间效率高，还是采用开放地址法的时间效率高？</a:t>
            </a:r>
            <a:endParaRPr lang="en-US" altLang="zh-CN" sz="2400" dirty="0">
              <a:latin typeface="幼圆" pitchFamily="49" charset="-122"/>
              <a:ea typeface="幼圆" pitchFamily="49" charset="-122"/>
            </a:endParaRPr>
          </a:p>
          <a:p>
            <a:pPr>
              <a:lnSpc>
                <a:spcPct val="130000"/>
              </a:lnSpc>
            </a:pPr>
            <a:endParaRPr lang="en-US" altLang="zh-CN" sz="2400" dirty="0">
              <a:latin typeface="幼圆" pitchFamily="49" charset="-122"/>
              <a:ea typeface="幼圆" pitchFamily="49" charset="-122"/>
            </a:endParaRPr>
          </a:p>
          <a:p>
            <a:r>
              <a:rPr lang="zh-CN" altLang="en-US" sz="2400" dirty="0">
                <a:latin typeface="幼圆" pitchFamily="49" charset="-122"/>
                <a:ea typeface="幼圆" pitchFamily="49" charset="-122"/>
              </a:rPr>
              <a:t>顺序查找法、折半查找法、树型查找法和散列查找法四种查找方法中，只能在顺序存储结构上进行的查找方法是哪一种？</a:t>
            </a:r>
            <a:endParaRPr lang="en-US" altLang="zh-CN" sz="2400" dirty="0">
              <a:latin typeface="幼圆" pitchFamily="49" charset="-122"/>
              <a:ea typeface="幼圆" pitchFamily="49" charset="-122"/>
            </a:endParaRPr>
          </a:p>
          <a:p>
            <a:endParaRPr kumimoji="1" lang="zh-CN" altLang="en-US" sz="2400" dirty="0"/>
          </a:p>
        </p:txBody>
      </p:sp>
      <p:sp>
        <p:nvSpPr>
          <p:cNvPr id="4" name="日期占位符 3">
            <a:extLst>
              <a:ext uri="{FF2B5EF4-FFF2-40B4-BE49-F238E27FC236}">
                <a16:creationId xmlns:a16="http://schemas.microsoft.com/office/drawing/2014/main" id="{B36A55AD-C6FE-943F-8204-748BDECE872D}"/>
              </a:ext>
            </a:extLst>
          </p:cNvPr>
          <p:cNvSpPr>
            <a:spLocks noGrp="1"/>
          </p:cNvSpPr>
          <p:nvPr>
            <p:ph type="dt" sz="half" idx="10"/>
          </p:nvPr>
        </p:nvSpPr>
        <p:spPr/>
        <p:txBody>
          <a:bodyPr/>
          <a:lstStyle/>
          <a:p>
            <a:pPr>
              <a:defRPr/>
            </a:pPr>
            <a:fld id="{72795A5C-ABA9-164F-9A37-0CFC1B48C772}" type="datetime1">
              <a:rPr lang="en-US" altLang="zh-CN" smtClean="0"/>
              <a:t>6/9/22</a:t>
            </a:fld>
            <a:endParaRPr lang="en-US" altLang="zh-CN" dirty="0"/>
          </a:p>
        </p:txBody>
      </p:sp>
      <p:sp>
        <p:nvSpPr>
          <p:cNvPr id="5" name="灯片编号占位符 4">
            <a:extLst>
              <a:ext uri="{FF2B5EF4-FFF2-40B4-BE49-F238E27FC236}">
                <a16:creationId xmlns:a16="http://schemas.microsoft.com/office/drawing/2014/main" id="{31FC5FC7-0D59-6331-7EA1-E47D0C3E4A54}"/>
              </a:ext>
            </a:extLst>
          </p:cNvPr>
          <p:cNvSpPr>
            <a:spLocks noGrp="1"/>
          </p:cNvSpPr>
          <p:nvPr>
            <p:ph type="sldNum" sz="quarter" idx="12"/>
          </p:nvPr>
        </p:nvSpPr>
        <p:spPr/>
        <p:txBody>
          <a:bodyPr/>
          <a:lstStyle/>
          <a:p>
            <a:pPr>
              <a:defRPr/>
            </a:pPr>
            <a:fld id="{4FF538FA-A287-4FBD-9703-6DB9C5344803}" type="slidenum">
              <a:rPr lang="zh-CN" altLang="en-US" smtClean="0"/>
              <a:t>81</a:t>
            </a:fld>
            <a:endParaRPr lang="en-US" altLang="zh-CN" dirty="0"/>
          </a:p>
        </p:txBody>
      </p:sp>
    </p:spTree>
    <p:extLst>
      <p:ext uri="{BB962C8B-B14F-4D97-AF65-F5344CB8AC3E}">
        <p14:creationId xmlns:p14="http://schemas.microsoft.com/office/powerpoint/2010/main" val="294995243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0DB2143B-BECB-CAE3-7271-A76318D5C2CA}"/>
              </a:ext>
            </a:extLst>
          </p:cNvPr>
          <p:cNvSpPr>
            <a:spLocks noGrp="1"/>
          </p:cNvSpPr>
          <p:nvPr>
            <p:ph type="dt" sz="half" idx="10"/>
          </p:nvPr>
        </p:nvSpPr>
        <p:spPr/>
        <p:txBody>
          <a:bodyPr/>
          <a:lstStyle/>
          <a:p>
            <a:pPr>
              <a:defRPr/>
            </a:pPr>
            <a:fld id="{72795A5C-ABA9-164F-9A37-0CFC1B48C772}" type="datetime1">
              <a:rPr lang="en-US" altLang="zh-CN" smtClean="0"/>
              <a:t>6/9/22</a:t>
            </a:fld>
            <a:endParaRPr lang="en-US" altLang="zh-CN" dirty="0"/>
          </a:p>
        </p:txBody>
      </p:sp>
      <p:sp>
        <p:nvSpPr>
          <p:cNvPr id="5" name="灯片编号占位符 4">
            <a:extLst>
              <a:ext uri="{FF2B5EF4-FFF2-40B4-BE49-F238E27FC236}">
                <a16:creationId xmlns:a16="http://schemas.microsoft.com/office/drawing/2014/main" id="{1A434A0F-C890-2495-B413-F9F0D0300D69}"/>
              </a:ext>
            </a:extLst>
          </p:cNvPr>
          <p:cNvSpPr>
            <a:spLocks noGrp="1"/>
          </p:cNvSpPr>
          <p:nvPr>
            <p:ph type="sldNum" sz="quarter" idx="12"/>
          </p:nvPr>
        </p:nvSpPr>
        <p:spPr/>
        <p:txBody>
          <a:bodyPr/>
          <a:lstStyle/>
          <a:p>
            <a:pPr>
              <a:defRPr/>
            </a:pPr>
            <a:fld id="{4FF538FA-A287-4FBD-9703-6DB9C5344803}" type="slidenum">
              <a:rPr lang="zh-CN" altLang="en-US" smtClean="0"/>
              <a:t>82</a:t>
            </a:fld>
            <a:endParaRPr lang="en-US" altLang="zh-CN" dirty="0"/>
          </a:p>
        </p:txBody>
      </p:sp>
      <p:sp>
        <p:nvSpPr>
          <p:cNvPr id="6" name="Freeform 4">
            <a:extLst>
              <a:ext uri="{FF2B5EF4-FFF2-40B4-BE49-F238E27FC236}">
                <a16:creationId xmlns:a16="http://schemas.microsoft.com/office/drawing/2014/main" id="{AF88EB21-F199-6FB5-E7B7-C04596A976D9}"/>
              </a:ext>
            </a:extLst>
          </p:cNvPr>
          <p:cNvSpPr>
            <a:spLocks/>
          </p:cNvSpPr>
          <p:nvPr/>
        </p:nvSpPr>
        <p:spPr bwMode="auto">
          <a:xfrm>
            <a:off x="1768475" y="1981200"/>
            <a:ext cx="5607050" cy="1722438"/>
          </a:xfrm>
          <a:custGeom>
            <a:avLst/>
            <a:gdLst>
              <a:gd name="T0" fmla="*/ 96 w 3784"/>
              <a:gd name="T1" fmla="*/ 58 h 1277"/>
              <a:gd name="T2" fmla="*/ 486 w 3784"/>
              <a:gd name="T3" fmla="*/ 87 h 1277"/>
              <a:gd name="T4" fmla="*/ 2384 w 3784"/>
              <a:gd name="T5" fmla="*/ 38 h 1277"/>
              <a:gd name="T6" fmla="*/ 3469 w 3784"/>
              <a:gd name="T7" fmla="*/ 0 h 1277"/>
              <a:gd name="T8" fmla="*/ 3449 w 3784"/>
              <a:gd name="T9" fmla="*/ 29 h 1277"/>
              <a:gd name="T10" fmla="*/ 3385 w 3784"/>
              <a:gd name="T11" fmla="*/ 67 h 1277"/>
              <a:gd name="T12" fmla="*/ 3427 w 3784"/>
              <a:gd name="T13" fmla="*/ 317 h 1277"/>
              <a:gd name="T14" fmla="*/ 3469 w 3784"/>
              <a:gd name="T15" fmla="*/ 336 h 1277"/>
              <a:gd name="T16" fmla="*/ 3481 w 3784"/>
              <a:gd name="T17" fmla="*/ 634 h 1277"/>
              <a:gd name="T18" fmla="*/ 3469 w 3784"/>
              <a:gd name="T19" fmla="*/ 701 h 1277"/>
              <a:gd name="T20" fmla="*/ 3439 w 3784"/>
              <a:gd name="T21" fmla="*/ 710 h 1277"/>
              <a:gd name="T22" fmla="*/ 3501 w 3784"/>
              <a:gd name="T23" fmla="*/ 922 h 1277"/>
              <a:gd name="T24" fmla="*/ 3512 w 3784"/>
              <a:gd name="T25" fmla="*/ 979 h 1277"/>
              <a:gd name="T26" fmla="*/ 3523 w 3784"/>
              <a:gd name="T27" fmla="*/ 1008 h 1277"/>
              <a:gd name="T28" fmla="*/ 3449 w 3784"/>
              <a:gd name="T29" fmla="*/ 1017 h 1277"/>
              <a:gd name="T30" fmla="*/ 3396 w 3784"/>
              <a:gd name="T31" fmla="*/ 1027 h 1277"/>
              <a:gd name="T32" fmla="*/ 3069 w 3784"/>
              <a:gd name="T33" fmla="*/ 1037 h 1277"/>
              <a:gd name="T34" fmla="*/ 2890 w 3784"/>
              <a:gd name="T35" fmla="*/ 1065 h 1277"/>
              <a:gd name="T36" fmla="*/ 2384 w 3784"/>
              <a:gd name="T37" fmla="*/ 1056 h 1277"/>
              <a:gd name="T38" fmla="*/ 1488 w 3784"/>
              <a:gd name="T39" fmla="*/ 1085 h 1277"/>
              <a:gd name="T40" fmla="*/ 866 w 3784"/>
              <a:gd name="T41" fmla="*/ 1075 h 1277"/>
              <a:gd name="T42" fmla="*/ 898 w 3784"/>
              <a:gd name="T43" fmla="*/ 1065 h 1277"/>
              <a:gd name="T44" fmla="*/ 64 w 3784"/>
              <a:gd name="T45" fmla="*/ 1056 h 1277"/>
              <a:gd name="T46" fmla="*/ 76 w 3784"/>
              <a:gd name="T47" fmla="*/ 998 h 1277"/>
              <a:gd name="T48" fmla="*/ 107 w 3784"/>
              <a:gd name="T49" fmla="*/ 989 h 1277"/>
              <a:gd name="T50" fmla="*/ 128 w 3784"/>
              <a:gd name="T51" fmla="*/ 864 h 1277"/>
              <a:gd name="T52" fmla="*/ 96 w 3784"/>
              <a:gd name="T53" fmla="*/ 701 h 1277"/>
              <a:gd name="T54" fmla="*/ 76 w 3784"/>
              <a:gd name="T55" fmla="*/ 643 h 1277"/>
              <a:gd name="T56" fmla="*/ 64 w 3784"/>
              <a:gd name="T57" fmla="*/ 393 h 1277"/>
              <a:gd name="T58" fmla="*/ 86 w 3784"/>
              <a:gd name="T59" fmla="*/ 336 h 1277"/>
              <a:gd name="T60" fmla="*/ 96 w 3784"/>
              <a:gd name="T61" fmla="*/ 308 h 1277"/>
              <a:gd name="T62" fmla="*/ 64 w 3784"/>
              <a:gd name="T63" fmla="*/ 240 h 1277"/>
              <a:gd name="T64" fmla="*/ 54 w 3784"/>
              <a:gd name="T65" fmla="*/ 173 h 1277"/>
              <a:gd name="T66" fmla="*/ 22 w 3784"/>
              <a:gd name="T67" fmla="*/ 154 h 1277"/>
              <a:gd name="T68" fmla="*/ 2 w 3784"/>
              <a:gd name="T69" fmla="*/ 125 h 1277"/>
              <a:gd name="T70" fmla="*/ 12 w 3784"/>
              <a:gd name="T71" fmla="*/ 87 h 1277"/>
              <a:gd name="T72" fmla="*/ 22 w 3784"/>
              <a:gd name="T73" fmla="*/ 20 h 1277"/>
              <a:gd name="T74" fmla="*/ 64 w 3784"/>
              <a:gd name="T75" fmla="*/ 29 h 1277"/>
              <a:gd name="T76" fmla="*/ 128 w 3784"/>
              <a:gd name="T77" fmla="*/ 38 h 1277"/>
              <a:gd name="T78" fmla="*/ 160 w 3784"/>
              <a:gd name="T79" fmla="*/ 48 h 127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3784" h="1277">
                <a:moveTo>
                  <a:pt x="103" y="68"/>
                </a:moveTo>
                <a:cubicBezTo>
                  <a:pt x="243" y="78"/>
                  <a:pt x="381" y="93"/>
                  <a:pt x="521" y="102"/>
                </a:cubicBezTo>
                <a:cubicBezTo>
                  <a:pt x="1201" y="86"/>
                  <a:pt x="1871" y="53"/>
                  <a:pt x="2554" y="45"/>
                </a:cubicBezTo>
                <a:cubicBezTo>
                  <a:pt x="2942" y="26"/>
                  <a:pt x="3328" y="8"/>
                  <a:pt x="3717" y="0"/>
                </a:cubicBezTo>
                <a:cubicBezTo>
                  <a:pt x="3710" y="11"/>
                  <a:pt x="3705" y="25"/>
                  <a:pt x="3695" y="34"/>
                </a:cubicBezTo>
                <a:cubicBezTo>
                  <a:pt x="3675" y="52"/>
                  <a:pt x="3627" y="79"/>
                  <a:pt x="3627" y="79"/>
                </a:cubicBezTo>
                <a:cubicBezTo>
                  <a:pt x="3630" y="126"/>
                  <a:pt x="3630" y="309"/>
                  <a:pt x="3672" y="373"/>
                </a:cubicBezTo>
                <a:cubicBezTo>
                  <a:pt x="3681" y="387"/>
                  <a:pt x="3702" y="388"/>
                  <a:pt x="3717" y="396"/>
                </a:cubicBezTo>
                <a:cubicBezTo>
                  <a:pt x="3688" y="514"/>
                  <a:pt x="3687" y="626"/>
                  <a:pt x="3729" y="746"/>
                </a:cubicBezTo>
                <a:cubicBezTo>
                  <a:pt x="3725" y="772"/>
                  <a:pt x="3729" y="801"/>
                  <a:pt x="3717" y="825"/>
                </a:cubicBezTo>
                <a:cubicBezTo>
                  <a:pt x="3712" y="835"/>
                  <a:pt x="3685" y="824"/>
                  <a:pt x="3684" y="836"/>
                </a:cubicBezTo>
                <a:cubicBezTo>
                  <a:pt x="3666" y="986"/>
                  <a:pt x="3690" y="991"/>
                  <a:pt x="3751" y="1085"/>
                </a:cubicBezTo>
                <a:cubicBezTo>
                  <a:pt x="3755" y="1107"/>
                  <a:pt x="3758" y="1130"/>
                  <a:pt x="3763" y="1152"/>
                </a:cubicBezTo>
                <a:cubicBezTo>
                  <a:pt x="3766" y="1164"/>
                  <a:pt x="3784" y="1179"/>
                  <a:pt x="3774" y="1186"/>
                </a:cubicBezTo>
                <a:cubicBezTo>
                  <a:pt x="3752" y="1201"/>
                  <a:pt x="3721" y="1193"/>
                  <a:pt x="3695" y="1197"/>
                </a:cubicBezTo>
                <a:cubicBezTo>
                  <a:pt x="3676" y="1200"/>
                  <a:pt x="3657" y="1208"/>
                  <a:pt x="3638" y="1209"/>
                </a:cubicBezTo>
                <a:cubicBezTo>
                  <a:pt x="3521" y="1216"/>
                  <a:pt x="3405" y="1216"/>
                  <a:pt x="3288" y="1220"/>
                </a:cubicBezTo>
                <a:cubicBezTo>
                  <a:pt x="3224" y="1233"/>
                  <a:pt x="3159" y="1239"/>
                  <a:pt x="3096" y="1254"/>
                </a:cubicBezTo>
                <a:cubicBezTo>
                  <a:pt x="2888" y="1220"/>
                  <a:pt x="2848" y="1235"/>
                  <a:pt x="2554" y="1243"/>
                </a:cubicBezTo>
                <a:cubicBezTo>
                  <a:pt x="2233" y="1263"/>
                  <a:pt x="1917" y="1270"/>
                  <a:pt x="1594" y="1277"/>
                </a:cubicBezTo>
                <a:cubicBezTo>
                  <a:pt x="1372" y="1273"/>
                  <a:pt x="1150" y="1273"/>
                  <a:pt x="928" y="1265"/>
                </a:cubicBezTo>
                <a:cubicBezTo>
                  <a:pt x="916" y="1265"/>
                  <a:pt x="974" y="1254"/>
                  <a:pt x="962" y="1254"/>
                </a:cubicBezTo>
                <a:cubicBezTo>
                  <a:pt x="664" y="1246"/>
                  <a:pt x="367" y="1247"/>
                  <a:pt x="69" y="1243"/>
                </a:cubicBezTo>
                <a:cubicBezTo>
                  <a:pt x="73" y="1220"/>
                  <a:pt x="69" y="1195"/>
                  <a:pt x="81" y="1175"/>
                </a:cubicBezTo>
                <a:cubicBezTo>
                  <a:pt x="87" y="1165"/>
                  <a:pt x="111" y="1175"/>
                  <a:pt x="115" y="1164"/>
                </a:cubicBezTo>
                <a:cubicBezTo>
                  <a:pt x="132" y="1117"/>
                  <a:pt x="122" y="1064"/>
                  <a:pt x="137" y="1017"/>
                </a:cubicBezTo>
                <a:cubicBezTo>
                  <a:pt x="121" y="950"/>
                  <a:pt x="116" y="896"/>
                  <a:pt x="103" y="825"/>
                </a:cubicBezTo>
                <a:cubicBezTo>
                  <a:pt x="99" y="802"/>
                  <a:pt x="81" y="757"/>
                  <a:pt x="81" y="757"/>
                </a:cubicBezTo>
                <a:cubicBezTo>
                  <a:pt x="60" y="615"/>
                  <a:pt x="46" y="600"/>
                  <a:pt x="69" y="463"/>
                </a:cubicBezTo>
                <a:cubicBezTo>
                  <a:pt x="73" y="440"/>
                  <a:pt x="84" y="418"/>
                  <a:pt x="92" y="396"/>
                </a:cubicBezTo>
                <a:cubicBezTo>
                  <a:pt x="96" y="385"/>
                  <a:pt x="103" y="362"/>
                  <a:pt x="103" y="362"/>
                </a:cubicBezTo>
                <a:cubicBezTo>
                  <a:pt x="93" y="342"/>
                  <a:pt x="74" y="307"/>
                  <a:pt x="69" y="283"/>
                </a:cubicBezTo>
                <a:cubicBezTo>
                  <a:pt x="64" y="257"/>
                  <a:pt x="69" y="228"/>
                  <a:pt x="58" y="204"/>
                </a:cubicBezTo>
                <a:cubicBezTo>
                  <a:pt x="52" y="191"/>
                  <a:pt x="35" y="189"/>
                  <a:pt x="24" y="181"/>
                </a:cubicBezTo>
                <a:cubicBezTo>
                  <a:pt x="17" y="170"/>
                  <a:pt x="4" y="160"/>
                  <a:pt x="2" y="147"/>
                </a:cubicBezTo>
                <a:cubicBezTo>
                  <a:pt x="0" y="132"/>
                  <a:pt x="10" y="117"/>
                  <a:pt x="13" y="102"/>
                </a:cubicBezTo>
                <a:cubicBezTo>
                  <a:pt x="18" y="76"/>
                  <a:pt x="20" y="49"/>
                  <a:pt x="24" y="23"/>
                </a:cubicBezTo>
                <a:cubicBezTo>
                  <a:pt x="39" y="27"/>
                  <a:pt x="54" y="31"/>
                  <a:pt x="69" y="34"/>
                </a:cubicBezTo>
                <a:cubicBezTo>
                  <a:pt x="92" y="38"/>
                  <a:pt x="115" y="40"/>
                  <a:pt x="137" y="45"/>
                </a:cubicBezTo>
                <a:cubicBezTo>
                  <a:pt x="149" y="48"/>
                  <a:pt x="171" y="57"/>
                  <a:pt x="171" y="57"/>
                </a:cubicBezTo>
              </a:path>
            </a:pathLst>
          </a:custGeom>
          <a:solidFill>
            <a:srgbClr val="FFFFD1"/>
          </a:solidFill>
          <a:ln w="9525" cap="flat" cmpd="sng">
            <a:noFill/>
            <a:prstDash val="solid"/>
            <a:round/>
            <a:headEnd/>
            <a:tailEnd/>
          </a:ln>
          <a:effectLst>
            <a:outerShdw dist="289605" dir="915307" algn="ctr" rotWithShape="0">
              <a:srgbClr val="B2B2B2"/>
            </a:outerShdw>
          </a:effectLst>
        </p:spPr>
        <p:txBody>
          <a:bodyPr/>
          <a:lstStyle/>
          <a:p>
            <a:endParaRPr lang="zh-CN" altLang="en-US"/>
          </a:p>
        </p:txBody>
      </p:sp>
      <p:sp>
        <p:nvSpPr>
          <p:cNvPr id="9" name="Text Box 5">
            <a:extLst>
              <a:ext uri="{FF2B5EF4-FFF2-40B4-BE49-F238E27FC236}">
                <a16:creationId xmlns:a16="http://schemas.microsoft.com/office/drawing/2014/main" id="{8D13B541-ADB0-481F-6EB1-90D097E971B0}"/>
              </a:ext>
            </a:extLst>
          </p:cNvPr>
          <p:cNvSpPr txBox="1">
            <a:spLocks noChangeArrowheads="1"/>
          </p:cNvSpPr>
          <p:nvPr/>
        </p:nvSpPr>
        <p:spPr bwMode="auto">
          <a:xfrm>
            <a:off x="2162175" y="2377282"/>
            <a:ext cx="5114925" cy="930275"/>
          </a:xfrm>
          <a:prstGeom prst="rect">
            <a:avLst/>
          </a:prstGeom>
          <a:noFill/>
          <a:ln w="9525">
            <a:noFill/>
            <a:miter lim="800000"/>
            <a:headEnd/>
            <a:tailEnd/>
          </a:ln>
          <a:effectLst/>
        </p:spPr>
        <p:txBody>
          <a:bodyPr>
            <a:spAutoFit/>
          </a:bodyPr>
          <a:lstStyle/>
          <a:p>
            <a:pPr eaLnBrk="0" fontAlgn="t" hangingPunct="0">
              <a:spcBef>
                <a:spcPct val="50000"/>
              </a:spcBef>
            </a:pPr>
            <a:r>
              <a:rPr kumimoji="0" lang="zh-CN" altLang="en-US" sz="5500" dirty="0">
                <a:solidFill>
                  <a:srgbClr val="074EA2"/>
                </a:solidFill>
                <a:ea typeface="黑体" pitchFamily="49" charset="-122"/>
              </a:rPr>
              <a:t>本章内容小结</a:t>
            </a:r>
          </a:p>
        </p:txBody>
      </p:sp>
    </p:spTree>
    <p:extLst>
      <p:ext uri="{BB962C8B-B14F-4D97-AF65-F5344CB8AC3E}">
        <p14:creationId xmlns:p14="http://schemas.microsoft.com/office/powerpoint/2010/main" val="380026554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FE51FA10-73C5-A61B-AD26-37DAAB5F3BE6}"/>
              </a:ext>
            </a:extLst>
          </p:cNvPr>
          <p:cNvSpPr>
            <a:spLocks noGrp="1"/>
          </p:cNvSpPr>
          <p:nvPr>
            <p:ph type="dt" sz="half" idx="10"/>
          </p:nvPr>
        </p:nvSpPr>
        <p:spPr/>
        <p:txBody>
          <a:bodyPr/>
          <a:lstStyle/>
          <a:p>
            <a:pPr>
              <a:defRPr/>
            </a:pPr>
            <a:fld id="{72795A5C-ABA9-164F-9A37-0CFC1B48C772}" type="datetime1">
              <a:rPr lang="en-US" altLang="zh-CN" smtClean="0"/>
              <a:t>6/9/22</a:t>
            </a:fld>
            <a:endParaRPr lang="en-US" altLang="zh-CN" dirty="0"/>
          </a:p>
        </p:txBody>
      </p:sp>
      <p:sp>
        <p:nvSpPr>
          <p:cNvPr id="5" name="灯片编号占位符 4">
            <a:extLst>
              <a:ext uri="{FF2B5EF4-FFF2-40B4-BE49-F238E27FC236}">
                <a16:creationId xmlns:a16="http://schemas.microsoft.com/office/drawing/2014/main" id="{D3CC556B-DDAE-C8A7-282F-533CD617690C}"/>
              </a:ext>
            </a:extLst>
          </p:cNvPr>
          <p:cNvSpPr>
            <a:spLocks noGrp="1"/>
          </p:cNvSpPr>
          <p:nvPr>
            <p:ph type="sldNum" sz="quarter" idx="12"/>
          </p:nvPr>
        </p:nvSpPr>
        <p:spPr/>
        <p:txBody>
          <a:bodyPr/>
          <a:lstStyle/>
          <a:p>
            <a:pPr>
              <a:defRPr/>
            </a:pPr>
            <a:fld id="{4FF538FA-A287-4FBD-9703-6DB9C5344803}" type="slidenum">
              <a:rPr lang="zh-CN" altLang="en-US" smtClean="0"/>
              <a:t>83</a:t>
            </a:fld>
            <a:endParaRPr lang="en-US" altLang="zh-CN" dirty="0"/>
          </a:p>
        </p:txBody>
      </p:sp>
      <p:grpSp>
        <p:nvGrpSpPr>
          <p:cNvPr id="6" name="Group 2">
            <a:extLst>
              <a:ext uri="{FF2B5EF4-FFF2-40B4-BE49-F238E27FC236}">
                <a16:creationId xmlns:a16="http://schemas.microsoft.com/office/drawing/2014/main" id="{6D5E098F-DFCC-EC8E-3C2D-85C47C9408B0}"/>
              </a:ext>
            </a:extLst>
          </p:cNvPr>
          <p:cNvGrpSpPr>
            <a:grpSpLocks/>
          </p:cNvGrpSpPr>
          <p:nvPr/>
        </p:nvGrpSpPr>
        <p:grpSpPr bwMode="auto">
          <a:xfrm>
            <a:off x="533400" y="2628900"/>
            <a:ext cx="763588" cy="2400300"/>
            <a:chOff x="335" y="1368"/>
            <a:chExt cx="481" cy="1512"/>
          </a:xfrm>
        </p:grpSpPr>
        <p:sp>
          <p:nvSpPr>
            <p:cNvPr id="7" name="Freeform 3">
              <a:extLst>
                <a:ext uri="{FF2B5EF4-FFF2-40B4-BE49-F238E27FC236}">
                  <a16:creationId xmlns:a16="http://schemas.microsoft.com/office/drawing/2014/main" id="{E24152C5-4903-8704-6679-24532F3C157D}"/>
                </a:ext>
              </a:extLst>
            </p:cNvPr>
            <p:cNvSpPr>
              <a:spLocks/>
            </p:cNvSpPr>
            <p:nvPr/>
          </p:nvSpPr>
          <p:spPr bwMode="auto">
            <a:xfrm>
              <a:off x="346" y="1368"/>
              <a:ext cx="470" cy="1512"/>
            </a:xfrm>
            <a:custGeom>
              <a:avLst/>
              <a:gdLst>
                <a:gd name="T0" fmla="*/ 0 w 470"/>
                <a:gd name="T1" fmla="*/ 224 h 1457"/>
                <a:gd name="T2" fmla="*/ 0 w 470"/>
                <a:gd name="T3" fmla="*/ 1362 h 1457"/>
                <a:gd name="T4" fmla="*/ 68 w 470"/>
                <a:gd name="T5" fmla="*/ 1444 h 1457"/>
                <a:gd name="T6" fmla="*/ 102 w 470"/>
                <a:gd name="T7" fmla="*/ 1431 h 1457"/>
                <a:gd name="T8" fmla="*/ 136 w 470"/>
                <a:gd name="T9" fmla="*/ 1408 h 1457"/>
                <a:gd name="T10" fmla="*/ 204 w 470"/>
                <a:gd name="T11" fmla="*/ 1420 h 1457"/>
                <a:gd name="T12" fmla="*/ 350 w 470"/>
                <a:gd name="T13" fmla="*/ 986 h 1457"/>
                <a:gd name="T14" fmla="*/ 373 w 470"/>
                <a:gd name="T15" fmla="*/ 869 h 1457"/>
                <a:gd name="T16" fmla="*/ 317 w 470"/>
                <a:gd name="T17" fmla="*/ 13 h 1457"/>
                <a:gd name="T18" fmla="*/ 68 w 470"/>
                <a:gd name="T19" fmla="*/ 25 h 1457"/>
                <a:gd name="T20" fmla="*/ 57 w 470"/>
                <a:gd name="T21" fmla="*/ 95 h 1457"/>
                <a:gd name="T22" fmla="*/ 23 w 470"/>
                <a:gd name="T23" fmla="*/ 118 h 1457"/>
                <a:gd name="T24" fmla="*/ 12 w 470"/>
                <a:gd name="T25" fmla="*/ 166 h 1457"/>
                <a:gd name="T26" fmla="*/ 0 w 470"/>
                <a:gd name="T27" fmla="*/ 224 h 145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470" h="1457">
                  <a:moveTo>
                    <a:pt x="0" y="216"/>
                  </a:moveTo>
                  <a:cubicBezTo>
                    <a:pt x="34" y="753"/>
                    <a:pt x="0" y="138"/>
                    <a:pt x="0" y="1312"/>
                  </a:cubicBezTo>
                  <a:cubicBezTo>
                    <a:pt x="0" y="1394"/>
                    <a:pt x="3" y="1377"/>
                    <a:pt x="68" y="1391"/>
                  </a:cubicBezTo>
                  <a:cubicBezTo>
                    <a:pt x="79" y="1387"/>
                    <a:pt x="91" y="1384"/>
                    <a:pt x="102" y="1379"/>
                  </a:cubicBezTo>
                  <a:cubicBezTo>
                    <a:pt x="114" y="1373"/>
                    <a:pt x="123" y="1358"/>
                    <a:pt x="136" y="1357"/>
                  </a:cubicBezTo>
                  <a:cubicBezTo>
                    <a:pt x="159" y="1355"/>
                    <a:pt x="181" y="1364"/>
                    <a:pt x="204" y="1368"/>
                  </a:cubicBezTo>
                  <a:cubicBezTo>
                    <a:pt x="470" y="1457"/>
                    <a:pt x="340" y="1159"/>
                    <a:pt x="350" y="950"/>
                  </a:cubicBezTo>
                  <a:cubicBezTo>
                    <a:pt x="352" y="912"/>
                    <a:pt x="367" y="875"/>
                    <a:pt x="373" y="837"/>
                  </a:cubicBezTo>
                  <a:cubicBezTo>
                    <a:pt x="368" y="561"/>
                    <a:pt x="383" y="283"/>
                    <a:pt x="317" y="13"/>
                  </a:cubicBezTo>
                  <a:cubicBezTo>
                    <a:pt x="234" y="17"/>
                    <a:pt x="147" y="0"/>
                    <a:pt x="68" y="24"/>
                  </a:cubicBezTo>
                  <a:cubicBezTo>
                    <a:pt x="46" y="31"/>
                    <a:pt x="67" y="71"/>
                    <a:pt x="57" y="92"/>
                  </a:cubicBezTo>
                  <a:cubicBezTo>
                    <a:pt x="51" y="104"/>
                    <a:pt x="34" y="107"/>
                    <a:pt x="23" y="114"/>
                  </a:cubicBezTo>
                  <a:cubicBezTo>
                    <a:pt x="19" y="129"/>
                    <a:pt x="12" y="144"/>
                    <a:pt x="12" y="160"/>
                  </a:cubicBezTo>
                  <a:cubicBezTo>
                    <a:pt x="12" y="260"/>
                    <a:pt x="44" y="324"/>
                    <a:pt x="0" y="216"/>
                  </a:cubicBezTo>
                  <a:close/>
                </a:path>
              </a:pathLst>
            </a:custGeom>
            <a:ln>
              <a:headEnd type="none" w="sm" len="sm"/>
              <a:tailEnd type="none" w="sm" len="sm"/>
            </a:ln>
          </p:spPr>
          <p:style>
            <a:lnRef idx="1">
              <a:schemeClr val="accent5"/>
            </a:lnRef>
            <a:fillRef idx="3">
              <a:schemeClr val="accent5"/>
            </a:fillRef>
            <a:effectRef idx="2">
              <a:schemeClr val="accent5"/>
            </a:effectRef>
            <a:fontRef idx="minor">
              <a:schemeClr val="lt1"/>
            </a:fontRef>
          </p:style>
          <p:txBody>
            <a:bodyPr/>
            <a:lstStyle/>
            <a:p>
              <a:endParaRPr lang="zh-CN" altLang="en-US"/>
            </a:p>
          </p:txBody>
        </p:sp>
        <p:sp>
          <p:nvSpPr>
            <p:cNvPr id="8" name="Text Box 4">
              <a:extLst>
                <a:ext uri="{FF2B5EF4-FFF2-40B4-BE49-F238E27FC236}">
                  <a16:creationId xmlns:a16="http://schemas.microsoft.com/office/drawing/2014/main" id="{777DA5B5-52EB-35AC-3843-5948CD99A120}"/>
                </a:ext>
              </a:extLst>
            </p:cNvPr>
            <p:cNvSpPr txBox="1">
              <a:spLocks noChangeArrowheads="1"/>
            </p:cNvSpPr>
            <p:nvPr/>
          </p:nvSpPr>
          <p:spPr bwMode="auto">
            <a:xfrm>
              <a:off x="335" y="1490"/>
              <a:ext cx="399" cy="1023"/>
            </a:xfrm>
            <a:prstGeom prst="rect">
              <a:avLst/>
            </a:prstGeom>
            <a:noFill/>
            <a:ln w="12700" cap="sq">
              <a:noFill/>
              <a:miter lim="800000"/>
              <a:headEnd type="none" w="sm" len="sm"/>
              <a:tailEnd type="none" w="sm" len="sm"/>
            </a:ln>
            <a:effectLst/>
          </p:spPr>
          <p:txBody>
            <a:bodyPr wrap="none">
              <a:spAutoFit/>
            </a:bodyPr>
            <a:lstStyle/>
            <a:p>
              <a:pPr>
                <a:lnSpc>
                  <a:spcPct val="70000"/>
                </a:lnSpc>
              </a:pPr>
              <a:r>
                <a:rPr lang="zh-CN" altLang="en-US" sz="3500" dirty="0">
                  <a:solidFill>
                    <a:schemeClr val="bg1"/>
                  </a:solidFill>
                  <a:ea typeface="华文新魏" pitchFamily="2" charset="-122"/>
                </a:rPr>
                <a:t>表</a:t>
              </a:r>
            </a:p>
            <a:p>
              <a:pPr>
                <a:lnSpc>
                  <a:spcPct val="70000"/>
                </a:lnSpc>
              </a:pPr>
              <a:r>
                <a:rPr lang="zh-CN" altLang="en-US" sz="3500" dirty="0">
                  <a:solidFill>
                    <a:schemeClr val="bg1"/>
                  </a:solidFill>
                  <a:ea typeface="华文新魏" pitchFamily="2" charset="-122"/>
                </a:rPr>
                <a:t>及</a:t>
              </a:r>
            </a:p>
            <a:p>
              <a:pPr>
                <a:lnSpc>
                  <a:spcPct val="70000"/>
                </a:lnSpc>
              </a:pPr>
              <a:r>
                <a:rPr lang="zh-CN" altLang="en-US" sz="3500" dirty="0">
                  <a:solidFill>
                    <a:schemeClr val="bg1"/>
                  </a:solidFill>
                  <a:ea typeface="华文新魏" pitchFamily="2" charset="-122"/>
                </a:rPr>
                <a:t>查</a:t>
              </a:r>
            </a:p>
            <a:p>
              <a:pPr>
                <a:lnSpc>
                  <a:spcPct val="70000"/>
                </a:lnSpc>
              </a:pPr>
              <a:r>
                <a:rPr lang="zh-CN" altLang="en-US" sz="3500" dirty="0">
                  <a:solidFill>
                    <a:schemeClr val="bg1"/>
                  </a:solidFill>
                  <a:ea typeface="华文新魏" pitchFamily="2" charset="-122"/>
                </a:rPr>
                <a:t>找</a:t>
              </a:r>
            </a:p>
          </p:txBody>
        </p:sp>
      </p:grpSp>
      <p:grpSp>
        <p:nvGrpSpPr>
          <p:cNvPr id="9" name="组合 8">
            <a:extLst>
              <a:ext uri="{FF2B5EF4-FFF2-40B4-BE49-F238E27FC236}">
                <a16:creationId xmlns:a16="http://schemas.microsoft.com/office/drawing/2014/main" id="{A62810C4-CAA4-6E2E-096F-C894946B0DE7}"/>
              </a:ext>
            </a:extLst>
          </p:cNvPr>
          <p:cNvGrpSpPr/>
          <p:nvPr/>
        </p:nvGrpSpPr>
        <p:grpSpPr>
          <a:xfrm>
            <a:off x="2209800" y="533400"/>
            <a:ext cx="6172200" cy="1657350"/>
            <a:chOff x="2209800" y="533400"/>
            <a:chExt cx="6172200" cy="1657350"/>
          </a:xfrm>
        </p:grpSpPr>
        <p:sp>
          <p:nvSpPr>
            <p:cNvPr id="10" name="Text Box 5">
              <a:extLst>
                <a:ext uri="{FF2B5EF4-FFF2-40B4-BE49-F238E27FC236}">
                  <a16:creationId xmlns:a16="http://schemas.microsoft.com/office/drawing/2014/main" id="{E22AD3AD-6BC5-ABA1-4D48-DE3DC4F427D7}"/>
                </a:ext>
              </a:extLst>
            </p:cNvPr>
            <p:cNvSpPr txBox="1">
              <a:spLocks noChangeArrowheads="1"/>
            </p:cNvSpPr>
            <p:nvPr/>
          </p:nvSpPr>
          <p:spPr bwMode="auto">
            <a:xfrm>
              <a:off x="2209800" y="533400"/>
              <a:ext cx="3597275" cy="488950"/>
            </a:xfrm>
            <a:prstGeom prst="rect">
              <a:avLst/>
            </a:prstGeom>
            <a:noFill/>
            <a:ln w="12700" cap="sq">
              <a:noFill/>
              <a:miter lim="800000"/>
              <a:headEnd type="none" w="sm" len="sm"/>
              <a:tailEnd type="none" w="sm" len="sm"/>
            </a:ln>
            <a:effectLst/>
          </p:spPr>
          <p:txBody>
            <a:bodyPr>
              <a:spAutoFit/>
            </a:bodyPr>
            <a:lstStyle/>
            <a:p>
              <a:r>
                <a:rPr lang="zh-CN" altLang="en-US" sz="2600" dirty="0">
                  <a:solidFill>
                    <a:srgbClr val="7030A0"/>
                  </a:solidFill>
                  <a:ea typeface="黑体" pitchFamily="49" charset="-122"/>
                </a:rPr>
                <a:t>一、查找表的基本概念</a:t>
              </a:r>
            </a:p>
          </p:txBody>
        </p:sp>
        <p:sp>
          <p:nvSpPr>
            <p:cNvPr id="11" name="Text Box 7">
              <a:extLst>
                <a:ext uri="{FF2B5EF4-FFF2-40B4-BE49-F238E27FC236}">
                  <a16:creationId xmlns:a16="http://schemas.microsoft.com/office/drawing/2014/main" id="{48AC907F-5CF2-5AF6-67D5-6BF0A47DB9C1}"/>
                </a:ext>
              </a:extLst>
            </p:cNvPr>
            <p:cNvSpPr txBox="1">
              <a:spLocks noChangeArrowheads="1"/>
            </p:cNvSpPr>
            <p:nvPr/>
          </p:nvSpPr>
          <p:spPr bwMode="auto">
            <a:xfrm>
              <a:off x="2965450" y="990600"/>
              <a:ext cx="2819400" cy="473075"/>
            </a:xfrm>
            <a:prstGeom prst="rect">
              <a:avLst/>
            </a:prstGeom>
            <a:noFill/>
            <a:ln w="12700" cap="sq">
              <a:noFill/>
              <a:miter lim="800000"/>
              <a:headEnd type="none" w="sm" len="sm"/>
              <a:tailEnd type="none" w="sm" len="sm"/>
            </a:ln>
          </p:spPr>
          <p:txBody>
            <a:bodyPr>
              <a:spAutoFit/>
            </a:bodyPr>
            <a:lstStyle/>
            <a:p>
              <a:r>
                <a:rPr lang="en-US" altLang="zh-CN" sz="2500">
                  <a:solidFill>
                    <a:srgbClr val="003399"/>
                  </a:solidFill>
                  <a:ea typeface="幼圆" pitchFamily="49" charset="-122"/>
                </a:rPr>
                <a:t>1</a:t>
              </a:r>
              <a:r>
                <a:rPr lang="en-US" altLang="zh-CN" sz="2500">
                  <a:solidFill>
                    <a:srgbClr val="003399"/>
                  </a:solidFill>
                  <a:latin typeface="幼圆" pitchFamily="49" charset="-122"/>
                  <a:ea typeface="幼圆" pitchFamily="49" charset="-122"/>
                </a:rPr>
                <a:t>.</a:t>
              </a:r>
              <a:r>
                <a:rPr lang="zh-CN" altLang="en-US" sz="2500">
                  <a:solidFill>
                    <a:srgbClr val="003399"/>
                  </a:solidFill>
                  <a:latin typeface="幼圆" pitchFamily="49" charset="-122"/>
                  <a:ea typeface="幼圆" pitchFamily="49" charset="-122"/>
                </a:rPr>
                <a:t>基本名称术语</a:t>
              </a:r>
            </a:p>
          </p:txBody>
        </p:sp>
        <p:sp>
          <p:nvSpPr>
            <p:cNvPr id="12" name="Text Box 8">
              <a:extLst>
                <a:ext uri="{FF2B5EF4-FFF2-40B4-BE49-F238E27FC236}">
                  <a16:creationId xmlns:a16="http://schemas.microsoft.com/office/drawing/2014/main" id="{1DC7D746-6147-D4AF-3536-422AE1936C5D}"/>
                </a:ext>
              </a:extLst>
            </p:cNvPr>
            <p:cNvSpPr txBox="1">
              <a:spLocks noChangeArrowheads="1"/>
            </p:cNvSpPr>
            <p:nvPr/>
          </p:nvSpPr>
          <p:spPr bwMode="auto">
            <a:xfrm>
              <a:off x="2965450" y="1362075"/>
              <a:ext cx="5105400" cy="473075"/>
            </a:xfrm>
            <a:prstGeom prst="rect">
              <a:avLst/>
            </a:prstGeom>
            <a:noFill/>
            <a:ln w="12700" cap="sq">
              <a:noFill/>
              <a:miter lim="800000"/>
              <a:headEnd type="none" w="sm" len="sm"/>
              <a:tailEnd type="none" w="sm" len="sm"/>
            </a:ln>
          </p:spPr>
          <p:txBody>
            <a:bodyPr>
              <a:spAutoFit/>
            </a:bodyPr>
            <a:lstStyle/>
            <a:p>
              <a:r>
                <a:rPr lang="en-US" altLang="zh-CN" sz="2500" dirty="0">
                  <a:solidFill>
                    <a:srgbClr val="003399"/>
                  </a:solidFill>
                  <a:ea typeface="幼圆" pitchFamily="49" charset="-122"/>
                </a:rPr>
                <a:t>2</a:t>
              </a:r>
              <a:r>
                <a:rPr lang="en-US" altLang="zh-CN" sz="2500" dirty="0">
                  <a:solidFill>
                    <a:srgbClr val="003399"/>
                  </a:solidFill>
                  <a:latin typeface="幼圆" pitchFamily="49" charset="-122"/>
                  <a:ea typeface="幼圆" pitchFamily="49" charset="-122"/>
                </a:rPr>
                <a:t>.</a:t>
              </a:r>
              <a:r>
                <a:rPr lang="zh-CN" altLang="en-US" sz="2500" dirty="0">
                  <a:solidFill>
                    <a:srgbClr val="003399"/>
                  </a:solidFill>
                  <a:latin typeface="幼圆" pitchFamily="49" charset="-122"/>
                  <a:ea typeface="幼圆" pitchFamily="49" charset="-122"/>
                </a:rPr>
                <a:t>表的逻辑结构与物理结构</a:t>
              </a:r>
            </a:p>
          </p:txBody>
        </p:sp>
        <p:sp>
          <p:nvSpPr>
            <p:cNvPr id="13" name="Text Box 9">
              <a:extLst>
                <a:ext uri="{FF2B5EF4-FFF2-40B4-BE49-F238E27FC236}">
                  <a16:creationId xmlns:a16="http://schemas.microsoft.com/office/drawing/2014/main" id="{EAC80D85-E838-DD12-0E58-7711E0FC9067}"/>
                </a:ext>
              </a:extLst>
            </p:cNvPr>
            <p:cNvSpPr txBox="1">
              <a:spLocks noChangeArrowheads="1"/>
            </p:cNvSpPr>
            <p:nvPr/>
          </p:nvSpPr>
          <p:spPr bwMode="auto">
            <a:xfrm>
              <a:off x="2982913" y="1717675"/>
              <a:ext cx="5105400" cy="473075"/>
            </a:xfrm>
            <a:prstGeom prst="rect">
              <a:avLst/>
            </a:prstGeom>
            <a:noFill/>
            <a:ln w="12700" cap="sq">
              <a:noFill/>
              <a:miter lim="800000"/>
              <a:headEnd type="none" w="sm" len="sm"/>
              <a:tailEnd type="none" w="sm" len="sm"/>
            </a:ln>
          </p:spPr>
          <p:txBody>
            <a:bodyPr>
              <a:spAutoFit/>
            </a:bodyPr>
            <a:lstStyle/>
            <a:p>
              <a:r>
                <a:rPr lang="en-US" altLang="zh-CN" sz="2500" dirty="0">
                  <a:solidFill>
                    <a:srgbClr val="003399"/>
                  </a:solidFill>
                  <a:ea typeface="幼圆" pitchFamily="49" charset="-122"/>
                </a:rPr>
                <a:t>3</a:t>
              </a:r>
              <a:r>
                <a:rPr lang="en-US" altLang="zh-CN" sz="2500" dirty="0">
                  <a:solidFill>
                    <a:srgbClr val="003399"/>
                  </a:solidFill>
                  <a:latin typeface="幼圆" pitchFamily="49" charset="-122"/>
                  <a:ea typeface="幼圆" pitchFamily="49" charset="-122"/>
                </a:rPr>
                <a:t>.</a:t>
              </a:r>
              <a:r>
                <a:rPr lang="zh-CN" altLang="en-US" sz="2500" dirty="0">
                  <a:solidFill>
                    <a:srgbClr val="003399"/>
                  </a:solidFill>
                  <a:latin typeface="幼圆" pitchFamily="49" charset="-122"/>
                  <a:ea typeface="幼圆" pitchFamily="49" charset="-122"/>
                </a:rPr>
                <a:t>表的基本操作</a:t>
              </a:r>
            </a:p>
          </p:txBody>
        </p:sp>
        <p:sp>
          <p:nvSpPr>
            <p:cNvPr id="14" name="Text Box 10">
              <a:extLst>
                <a:ext uri="{FF2B5EF4-FFF2-40B4-BE49-F238E27FC236}">
                  <a16:creationId xmlns:a16="http://schemas.microsoft.com/office/drawing/2014/main" id="{3F9145F4-F858-F7BD-9F8F-9687A741A186}"/>
                </a:ext>
              </a:extLst>
            </p:cNvPr>
            <p:cNvSpPr txBox="1">
              <a:spLocks noChangeArrowheads="1"/>
            </p:cNvSpPr>
            <p:nvPr/>
          </p:nvSpPr>
          <p:spPr bwMode="auto">
            <a:xfrm>
              <a:off x="5562600" y="1747838"/>
              <a:ext cx="2819400" cy="442912"/>
            </a:xfrm>
            <a:prstGeom prst="rect">
              <a:avLst/>
            </a:prstGeom>
            <a:noFill/>
            <a:ln w="12700" cap="sq">
              <a:noFill/>
              <a:miter lim="800000"/>
              <a:headEnd type="none" w="sm" len="sm"/>
              <a:tailEnd type="none" w="sm" len="sm"/>
            </a:ln>
          </p:spPr>
          <p:txBody>
            <a:bodyPr>
              <a:spAutoFit/>
            </a:bodyPr>
            <a:lstStyle/>
            <a:p>
              <a:r>
                <a:rPr lang="en-US" altLang="zh-CN" sz="2300" dirty="0">
                  <a:solidFill>
                    <a:srgbClr val="CC0066"/>
                  </a:solidFill>
                  <a:ea typeface="幼圆" pitchFamily="49" charset="-122"/>
                </a:rPr>
                <a:t>(</a:t>
              </a:r>
              <a:r>
                <a:rPr lang="zh-CN" altLang="en-US" sz="2300" dirty="0">
                  <a:solidFill>
                    <a:srgbClr val="CC0066"/>
                  </a:solidFill>
                  <a:latin typeface="幼圆" pitchFamily="49" charset="-122"/>
                  <a:ea typeface="幼圆" pitchFamily="49" charset="-122"/>
                </a:rPr>
                <a:t>查找、排序</a:t>
              </a:r>
              <a:r>
                <a:rPr lang="en-US" altLang="zh-CN" sz="2300" dirty="0">
                  <a:solidFill>
                    <a:srgbClr val="CC0066"/>
                  </a:solidFill>
                  <a:latin typeface="幼圆" pitchFamily="49" charset="-122"/>
                  <a:ea typeface="幼圆" pitchFamily="49" charset="-122"/>
                </a:rPr>
                <a:t>)</a:t>
              </a:r>
            </a:p>
          </p:txBody>
        </p:sp>
      </p:grpSp>
      <p:grpSp>
        <p:nvGrpSpPr>
          <p:cNvPr id="15" name="组合 14">
            <a:extLst>
              <a:ext uri="{FF2B5EF4-FFF2-40B4-BE49-F238E27FC236}">
                <a16:creationId xmlns:a16="http://schemas.microsoft.com/office/drawing/2014/main" id="{61A8DBF4-D3C3-4B21-86AD-09B4C36B8D55}"/>
              </a:ext>
            </a:extLst>
          </p:cNvPr>
          <p:cNvGrpSpPr/>
          <p:nvPr/>
        </p:nvGrpSpPr>
        <p:grpSpPr>
          <a:xfrm>
            <a:off x="2209800" y="2286000"/>
            <a:ext cx="6705600" cy="1931988"/>
            <a:chOff x="2209800" y="2286000"/>
            <a:chExt cx="6705600" cy="1931988"/>
          </a:xfrm>
        </p:grpSpPr>
        <p:sp>
          <p:nvSpPr>
            <p:cNvPr id="16" name="Text Box 6">
              <a:extLst>
                <a:ext uri="{FF2B5EF4-FFF2-40B4-BE49-F238E27FC236}">
                  <a16:creationId xmlns:a16="http://schemas.microsoft.com/office/drawing/2014/main" id="{B70E2987-0B4A-2A36-17C5-C53E0C393145}"/>
                </a:ext>
              </a:extLst>
            </p:cNvPr>
            <p:cNvSpPr txBox="1">
              <a:spLocks noChangeArrowheads="1"/>
            </p:cNvSpPr>
            <p:nvPr/>
          </p:nvSpPr>
          <p:spPr bwMode="auto">
            <a:xfrm>
              <a:off x="2209800" y="2286000"/>
              <a:ext cx="3810000" cy="488950"/>
            </a:xfrm>
            <a:prstGeom prst="rect">
              <a:avLst/>
            </a:prstGeom>
            <a:noFill/>
            <a:ln w="12700" cap="sq">
              <a:noFill/>
              <a:miter lim="800000"/>
              <a:headEnd type="none" w="sm" len="sm"/>
              <a:tailEnd type="none" w="sm" len="sm"/>
            </a:ln>
            <a:effectLst/>
          </p:spPr>
          <p:txBody>
            <a:bodyPr>
              <a:spAutoFit/>
            </a:bodyPr>
            <a:lstStyle/>
            <a:p>
              <a:r>
                <a:rPr lang="zh-CN" altLang="en-US" sz="2600" dirty="0">
                  <a:solidFill>
                    <a:srgbClr val="7030A0"/>
                  </a:solidFill>
                  <a:ea typeface="黑体" pitchFamily="49" charset="-122"/>
                </a:rPr>
                <a:t>二、顺序表及其查找</a:t>
              </a:r>
            </a:p>
          </p:txBody>
        </p:sp>
        <p:sp>
          <p:nvSpPr>
            <p:cNvPr id="17" name="Text Box 11">
              <a:extLst>
                <a:ext uri="{FF2B5EF4-FFF2-40B4-BE49-F238E27FC236}">
                  <a16:creationId xmlns:a16="http://schemas.microsoft.com/office/drawing/2014/main" id="{D9D681C5-2D26-2B8D-F992-9627D33A923B}"/>
                </a:ext>
              </a:extLst>
            </p:cNvPr>
            <p:cNvSpPr txBox="1">
              <a:spLocks noChangeArrowheads="1"/>
            </p:cNvSpPr>
            <p:nvPr/>
          </p:nvSpPr>
          <p:spPr bwMode="auto">
            <a:xfrm>
              <a:off x="2982913" y="2744788"/>
              <a:ext cx="4783137" cy="473075"/>
            </a:xfrm>
            <a:prstGeom prst="rect">
              <a:avLst/>
            </a:prstGeom>
            <a:noFill/>
            <a:ln w="12700" cap="sq">
              <a:noFill/>
              <a:miter lim="800000"/>
              <a:headEnd type="none" w="sm" len="sm"/>
              <a:tailEnd type="none" w="sm" len="sm"/>
            </a:ln>
          </p:spPr>
          <p:txBody>
            <a:bodyPr>
              <a:spAutoFit/>
            </a:bodyPr>
            <a:lstStyle/>
            <a:p>
              <a:r>
                <a:rPr lang="en-US" altLang="zh-CN" sz="2500" dirty="0">
                  <a:solidFill>
                    <a:srgbClr val="003399"/>
                  </a:solidFill>
                  <a:ea typeface="幼圆" pitchFamily="49" charset="-122"/>
                </a:rPr>
                <a:t>1</a:t>
              </a:r>
              <a:r>
                <a:rPr lang="en-US" altLang="zh-CN" sz="2500" dirty="0">
                  <a:solidFill>
                    <a:srgbClr val="003399"/>
                  </a:solidFill>
                  <a:latin typeface="幼圆" pitchFamily="49" charset="-122"/>
                  <a:ea typeface="幼圆" pitchFamily="49" charset="-122"/>
                </a:rPr>
                <a:t>.</a:t>
              </a:r>
              <a:r>
                <a:rPr lang="zh-CN" altLang="en-US" sz="2500" dirty="0">
                  <a:solidFill>
                    <a:srgbClr val="003399"/>
                  </a:solidFill>
                  <a:latin typeface="幼圆" pitchFamily="49" charset="-122"/>
                  <a:ea typeface="幼圆" pitchFamily="49" charset="-122"/>
                </a:rPr>
                <a:t>顺序文件的基本概念</a:t>
              </a:r>
            </a:p>
          </p:txBody>
        </p:sp>
        <p:grpSp>
          <p:nvGrpSpPr>
            <p:cNvPr id="18" name="Group 12">
              <a:extLst>
                <a:ext uri="{FF2B5EF4-FFF2-40B4-BE49-F238E27FC236}">
                  <a16:creationId xmlns:a16="http://schemas.microsoft.com/office/drawing/2014/main" id="{93AC64E8-D3E2-3BD0-9E4E-CB819A4974DE}"/>
                </a:ext>
              </a:extLst>
            </p:cNvPr>
            <p:cNvGrpSpPr>
              <a:grpSpLocks/>
            </p:cNvGrpSpPr>
            <p:nvPr/>
          </p:nvGrpSpPr>
          <p:grpSpPr bwMode="auto">
            <a:xfrm>
              <a:off x="3633788" y="3138488"/>
              <a:ext cx="5281612" cy="442912"/>
              <a:chOff x="2049" y="1977"/>
              <a:chExt cx="3327" cy="279"/>
            </a:xfrm>
          </p:grpSpPr>
          <p:sp>
            <p:nvSpPr>
              <p:cNvPr id="25" name="Text Box 13">
                <a:extLst>
                  <a:ext uri="{FF2B5EF4-FFF2-40B4-BE49-F238E27FC236}">
                    <a16:creationId xmlns:a16="http://schemas.microsoft.com/office/drawing/2014/main" id="{584FBB9C-03EC-44FC-C7ED-7C3347B21068}"/>
                  </a:ext>
                </a:extLst>
              </p:cNvPr>
              <p:cNvSpPr txBox="1">
                <a:spLocks noChangeArrowheads="1"/>
              </p:cNvSpPr>
              <p:nvPr/>
            </p:nvSpPr>
            <p:spPr bwMode="auto">
              <a:xfrm>
                <a:off x="2256" y="1977"/>
                <a:ext cx="3120" cy="279"/>
              </a:xfrm>
              <a:prstGeom prst="rect">
                <a:avLst/>
              </a:prstGeom>
              <a:noFill/>
              <a:ln w="12700" cap="sq">
                <a:noFill/>
                <a:miter lim="800000"/>
                <a:headEnd type="none" w="sm" len="sm"/>
                <a:tailEnd type="none" w="sm" len="sm"/>
              </a:ln>
            </p:spPr>
            <p:txBody>
              <a:bodyPr>
                <a:spAutoFit/>
              </a:bodyPr>
              <a:lstStyle/>
              <a:p>
                <a:r>
                  <a:rPr lang="zh-CN" altLang="en-US" sz="2300" dirty="0">
                    <a:solidFill>
                      <a:srgbClr val="CC0066"/>
                    </a:solidFill>
                    <a:ea typeface="幼圆" pitchFamily="49" charset="-122"/>
                  </a:rPr>
                  <a:t>一般顺序表、</a:t>
                </a:r>
                <a:r>
                  <a:rPr lang="zh-CN" altLang="en-US" sz="2300" dirty="0">
                    <a:solidFill>
                      <a:srgbClr val="CC0066"/>
                    </a:solidFill>
                    <a:latin typeface="幼圆" pitchFamily="49" charset="-122"/>
                    <a:ea typeface="幼圆" pitchFamily="49" charset="-122"/>
                  </a:rPr>
                  <a:t>排序顺序表</a:t>
                </a:r>
              </a:p>
            </p:txBody>
          </p:sp>
          <p:sp>
            <p:nvSpPr>
              <p:cNvPr id="26" name="Oval 14">
                <a:extLst>
                  <a:ext uri="{FF2B5EF4-FFF2-40B4-BE49-F238E27FC236}">
                    <a16:creationId xmlns:a16="http://schemas.microsoft.com/office/drawing/2014/main" id="{82872701-2731-D062-668C-1EF4268556EC}"/>
                  </a:ext>
                </a:extLst>
              </p:cNvPr>
              <p:cNvSpPr>
                <a:spLocks noChangeArrowheads="1"/>
              </p:cNvSpPr>
              <p:nvPr/>
            </p:nvSpPr>
            <p:spPr bwMode="auto">
              <a:xfrm>
                <a:off x="2049" y="2064"/>
                <a:ext cx="122" cy="122"/>
              </a:xfrm>
              <a:prstGeom prst="ellipse">
                <a:avLst/>
              </a:prstGeom>
              <a:ln>
                <a:headEnd type="none" w="sm" len="sm"/>
                <a:tailEnd type="none" w="sm" len="sm"/>
              </a:ln>
            </p:spPr>
            <p:style>
              <a:lnRef idx="1">
                <a:schemeClr val="accent6"/>
              </a:lnRef>
              <a:fillRef idx="3">
                <a:schemeClr val="accent6"/>
              </a:fillRef>
              <a:effectRef idx="2">
                <a:schemeClr val="accent6"/>
              </a:effectRef>
              <a:fontRef idx="minor">
                <a:schemeClr val="lt1"/>
              </a:fontRef>
            </p:style>
            <p:txBody>
              <a:bodyPr wrap="none" anchor="ctr"/>
              <a:lstStyle/>
              <a:p>
                <a:endParaRPr lang="zh-CN" altLang="en-US">
                  <a:solidFill>
                    <a:srgbClr val="FFFFCC"/>
                  </a:solidFill>
                </a:endParaRPr>
              </a:p>
            </p:txBody>
          </p:sp>
        </p:grpSp>
        <p:grpSp>
          <p:nvGrpSpPr>
            <p:cNvPr id="19" name="Group 15">
              <a:extLst>
                <a:ext uri="{FF2B5EF4-FFF2-40B4-BE49-F238E27FC236}">
                  <a16:creationId xmlns:a16="http://schemas.microsoft.com/office/drawing/2014/main" id="{47A677BA-DB2D-F8D1-ED8B-E9F30236327E}"/>
                </a:ext>
              </a:extLst>
            </p:cNvPr>
            <p:cNvGrpSpPr>
              <a:grpSpLocks/>
            </p:cNvGrpSpPr>
            <p:nvPr/>
          </p:nvGrpSpPr>
          <p:grpSpPr bwMode="auto">
            <a:xfrm>
              <a:off x="3622675" y="3443288"/>
              <a:ext cx="5292725" cy="442912"/>
              <a:chOff x="2042" y="2169"/>
              <a:chExt cx="3334" cy="279"/>
            </a:xfrm>
          </p:grpSpPr>
          <p:sp>
            <p:nvSpPr>
              <p:cNvPr id="23" name="Text Box 16">
                <a:extLst>
                  <a:ext uri="{FF2B5EF4-FFF2-40B4-BE49-F238E27FC236}">
                    <a16:creationId xmlns:a16="http://schemas.microsoft.com/office/drawing/2014/main" id="{11B5C0B1-937E-7F4A-835E-032E351E8FEA}"/>
                  </a:ext>
                </a:extLst>
              </p:cNvPr>
              <p:cNvSpPr txBox="1">
                <a:spLocks noChangeArrowheads="1"/>
              </p:cNvSpPr>
              <p:nvPr/>
            </p:nvSpPr>
            <p:spPr bwMode="auto">
              <a:xfrm>
                <a:off x="2256" y="2169"/>
                <a:ext cx="3120" cy="279"/>
              </a:xfrm>
              <a:prstGeom prst="rect">
                <a:avLst/>
              </a:prstGeom>
              <a:noFill/>
              <a:ln w="12700" cap="sq">
                <a:noFill/>
                <a:miter lim="800000"/>
                <a:headEnd type="none" w="sm" len="sm"/>
                <a:tailEnd type="none" w="sm" len="sm"/>
              </a:ln>
            </p:spPr>
            <p:txBody>
              <a:bodyPr>
                <a:spAutoFit/>
              </a:bodyPr>
              <a:lstStyle/>
              <a:p>
                <a:r>
                  <a:rPr lang="zh-CN" altLang="en-US" sz="2300" dirty="0">
                    <a:solidFill>
                      <a:srgbClr val="CC0066"/>
                    </a:solidFill>
                    <a:ea typeface="幼圆" pitchFamily="49" charset="-122"/>
                  </a:rPr>
                  <a:t>连续顺序表、</a:t>
                </a:r>
                <a:r>
                  <a:rPr lang="zh-CN" altLang="en-US" sz="2300" dirty="0">
                    <a:solidFill>
                      <a:srgbClr val="CC0066"/>
                    </a:solidFill>
                    <a:latin typeface="幼圆" pitchFamily="49" charset="-122"/>
                    <a:ea typeface="幼圆" pitchFamily="49" charset="-122"/>
                  </a:rPr>
                  <a:t>链接顺序表</a:t>
                </a:r>
              </a:p>
            </p:txBody>
          </p:sp>
          <p:sp>
            <p:nvSpPr>
              <p:cNvPr id="24" name="Oval 17">
                <a:extLst>
                  <a:ext uri="{FF2B5EF4-FFF2-40B4-BE49-F238E27FC236}">
                    <a16:creationId xmlns:a16="http://schemas.microsoft.com/office/drawing/2014/main" id="{996BD628-37E0-E6A4-F2B2-51D2D2E1554F}"/>
                  </a:ext>
                </a:extLst>
              </p:cNvPr>
              <p:cNvSpPr>
                <a:spLocks noChangeArrowheads="1"/>
              </p:cNvSpPr>
              <p:nvPr/>
            </p:nvSpPr>
            <p:spPr bwMode="auto">
              <a:xfrm>
                <a:off x="2042" y="2267"/>
                <a:ext cx="122" cy="122"/>
              </a:xfrm>
              <a:prstGeom prst="ellipse">
                <a:avLst/>
              </a:prstGeom>
              <a:ln>
                <a:headEnd type="none" w="sm" len="sm"/>
                <a:tailEnd type="none" w="sm" len="sm"/>
              </a:ln>
            </p:spPr>
            <p:style>
              <a:lnRef idx="1">
                <a:schemeClr val="accent6"/>
              </a:lnRef>
              <a:fillRef idx="3">
                <a:schemeClr val="accent6"/>
              </a:fillRef>
              <a:effectRef idx="2">
                <a:schemeClr val="accent6"/>
              </a:effectRef>
              <a:fontRef idx="minor">
                <a:schemeClr val="lt1"/>
              </a:fontRef>
            </p:style>
            <p:txBody>
              <a:bodyPr wrap="none" anchor="ctr"/>
              <a:lstStyle/>
              <a:p>
                <a:endParaRPr lang="zh-CN" altLang="en-US">
                  <a:solidFill>
                    <a:srgbClr val="FFFFCC"/>
                  </a:solidFill>
                </a:endParaRPr>
              </a:p>
            </p:txBody>
          </p:sp>
        </p:grpSp>
        <p:grpSp>
          <p:nvGrpSpPr>
            <p:cNvPr id="20" name="Group 18">
              <a:extLst>
                <a:ext uri="{FF2B5EF4-FFF2-40B4-BE49-F238E27FC236}">
                  <a16:creationId xmlns:a16="http://schemas.microsoft.com/office/drawing/2014/main" id="{3BE57237-A61F-16F6-13F3-EDAB6BA2E117}"/>
                </a:ext>
              </a:extLst>
            </p:cNvPr>
            <p:cNvGrpSpPr>
              <a:grpSpLocks/>
            </p:cNvGrpSpPr>
            <p:nvPr/>
          </p:nvGrpSpPr>
          <p:grpSpPr bwMode="auto">
            <a:xfrm>
              <a:off x="3622675" y="3775075"/>
              <a:ext cx="5292725" cy="442913"/>
              <a:chOff x="2042" y="2378"/>
              <a:chExt cx="3334" cy="279"/>
            </a:xfrm>
          </p:grpSpPr>
          <p:sp>
            <p:nvSpPr>
              <p:cNvPr id="21" name="Text Box 19">
                <a:extLst>
                  <a:ext uri="{FF2B5EF4-FFF2-40B4-BE49-F238E27FC236}">
                    <a16:creationId xmlns:a16="http://schemas.microsoft.com/office/drawing/2014/main" id="{F76AC0AA-AC02-A6EE-3EAA-309037909C68}"/>
                  </a:ext>
                </a:extLst>
              </p:cNvPr>
              <p:cNvSpPr txBox="1">
                <a:spLocks noChangeArrowheads="1"/>
              </p:cNvSpPr>
              <p:nvPr/>
            </p:nvSpPr>
            <p:spPr bwMode="auto">
              <a:xfrm>
                <a:off x="2256" y="2378"/>
                <a:ext cx="3120" cy="279"/>
              </a:xfrm>
              <a:prstGeom prst="rect">
                <a:avLst/>
              </a:prstGeom>
              <a:noFill/>
              <a:ln w="12700" cap="sq">
                <a:noFill/>
                <a:miter lim="800000"/>
                <a:headEnd type="none" w="sm" len="sm"/>
                <a:tailEnd type="none" w="sm" len="sm"/>
              </a:ln>
            </p:spPr>
            <p:txBody>
              <a:bodyPr>
                <a:spAutoFit/>
              </a:bodyPr>
              <a:lstStyle/>
              <a:p>
                <a:r>
                  <a:rPr lang="zh-CN" altLang="en-US" sz="2300" dirty="0">
                    <a:solidFill>
                      <a:srgbClr val="CC0066"/>
                    </a:solidFill>
                    <a:latin typeface="幼圆" pitchFamily="49" charset="-122"/>
                    <a:ea typeface="幼圆" pitchFamily="49" charset="-122"/>
                  </a:rPr>
                  <a:t>排序连续顺序表</a:t>
                </a:r>
              </a:p>
            </p:txBody>
          </p:sp>
          <p:sp>
            <p:nvSpPr>
              <p:cNvPr id="22" name="Oval 20">
                <a:extLst>
                  <a:ext uri="{FF2B5EF4-FFF2-40B4-BE49-F238E27FC236}">
                    <a16:creationId xmlns:a16="http://schemas.microsoft.com/office/drawing/2014/main" id="{BF7CEB6D-55A1-07D2-3CF0-A030B3F0A90D}"/>
                  </a:ext>
                </a:extLst>
              </p:cNvPr>
              <p:cNvSpPr>
                <a:spLocks noChangeArrowheads="1"/>
              </p:cNvSpPr>
              <p:nvPr/>
            </p:nvSpPr>
            <p:spPr bwMode="auto">
              <a:xfrm>
                <a:off x="2042" y="2470"/>
                <a:ext cx="122" cy="122"/>
              </a:xfrm>
              <a:prstGeom prst="ellipse">
                <a:avLst/>
              </a:prstGeom>
              <a:ln>
                <a:headEnd type="none" w="sm" len="sm"/>
                <a:tailEnd type="none" w="sm" len="sm"/>
              </a:ln>
            </p:spPr>
            <p:style>
              <a:lnRef idx="1">
                <a:schemeClr val="accent6"/>
              </a:lnRef>
              <a:fillRef idx="3">
                <a:schemeClr val="accent6"/>
              </a:fillRef>
              <a:effectRef idx="2">
                <a:schemeClr val="accent6"/>
              </a:effectRef>
              <a:fontRef idx="minor">
                <a:schemeClr val="lt1"/>
              </a:fontRef>
            </p:style>
            <p:txBody>
              <a:bodyPr wrap="none" anchor="ctr"/>
              <a:lstStyle/>
              <a:p>
                <a:endParaRPr lang="zh-CN" altLang="en-US">
                  <a:solidFill>
                    <a:srgbClr val="FFFFCC"/>
                  </a:solidFill>
                </a:endParaRPr>
              </a:p>
            </p:txBody>
          </p:sp>
        </p:grpSp>
      </p:grpSp>
      <p:grpSp>
        <p:nvGrpSpPr>
          <p:cNvPr id="27" name="组合 26">
            <a:extLst>
              <a:ext uri="{FF2B5EF4-FFF2-40B4-BE49-F238E27FC236}">
                <a16:creationId xmlns:a16="http://schemas.microsoft.com/office/drawing/2014/main" id="{BE852E75-C67B-6F65-CDFF-18BED890BDDE}"/>
              </a:ext>
            </a:extLst>
          </p:cNvPr>
          <p:cNvGrpSpPr/>
          <p:nvPr/>
        </p:nvGrpSpPr>
        <p:grpSpPr>
          <a:xfrm>
            <a:off x="2982913" y="4210050"/>
            <a:ext cx="5780087" cy="1536700"/>
            <a:chOff x="2982913" y="4210050"/>
            <a:chExt cx="5780087" cy="1536700"/>
          </a:xfrm>
        </p:grpSpPr>
        <p:sp>
          <p:nvSpPr>
            <p:cNvPr id="28" name="Text Box 21">
              <a:extLst>
                <a:ext uri="{FF2B5EF4-FFF2-40B4-BE49-F238E27FC236}">
                  <a16:creationId xmlns:a16="http://schemas.microsoft.com/office/drawing/2014/main" id="{B1A88E2A-BB25-CF3C-C8CD-0E2C425BF444}"/>
                </a:ext>
              </a:extLst>
            </p:cNvPr>
            <p:cNvSpPr txBox="1">
              <a:spLocks noChangeArrowheads="1"/>
            </p:cNvSpPr>
            <p:nvPr/>
          </p:nvSpPr>
          <p:spPr bwMode="auto">
            <a:xfrm>
              <a:off x="2982913" y="4210050"/>
              <a:ext cx="4783137" cy="473075"/>
            </a:xfrm>
            <a:prstGeom prst="rect">
              <a:avLst/>
            </a:prstGeom>
            <a:noFill/>
            <a:ln w="12700" cap="sq">
              <a:noFill/>
              <a:miter lim="800000"/>
              <a:headEnd type="none" w="sm" len="sm"/>
              <a:tailEnd type="none" w="sm" len="sm"/>
            </a:ln>
          </p:spPr>
          <p:txBody>
            <a:bodyPr>
              <a:spAutoFit/>
            </a:bodyPr>
            <a:lstStyle/>
            <a:p>
              <a:r>
                <a:rPr lang="en-US" altLang="zh-CN" sz="2500" dirty="0">
                  <a:solidFill>
                    <a:srgbClr val="003399"/>
                  </a:solidFill>
                  <a:ea typeface="幼圆" pitchFamily="49" charset="-122"/>
                </a:rPr>
                <a:t>2</a:t>
              </a:r>
              <a:r>
                <a:rPr lang="en-US" altLang="zh-CN" sz="2500" dirty="0">
                  <a:solidFill>
                    <a:srgbClr val="003399"/>
                  </a:solidFill>
                  <a:latin typeface="幼圆" pitchFamily="49" charset="-122"/>
                  <a:ea typeface="幼圆" pitchFamily="49" charset="-122"/>
                </a:rPr>
                <a:t>.</a:t>
              </a:r>
              <a:r>
                <a:rPr lang="zh-CN" altLang="en-US" sz="2500" dirty="0">
                  <a:solidFill>
                    <a:srgbClr val="003399"/>
                  </a:solidFill>
                  <a:latin typeface="幼圆" pitchFamily="49" charset="-122"/>
                  <a:ea typeface="幼圆" pitchFamily="49" charset="-122"/>
                </a:rPr>
                <a:t>连续顺序表的查找</a:t>
              </a:r>
            </a:p>
          </p:txBody>
        </p:sp>
        <p:grpSp>
          <p:nvGrpSpPr>
            <p:cNvPr id="29" name="Group 22">
              <a:extLst>
                <a:ext uri="{FF2B5EF4-FFF2-40B4-BE49-F238E27FC236}">
                  <a16:creationId xmlns:a16="http://schemas.microsoft.com/office/drawing/2014/main" id="{9612017A-32AF-C42E-2DBE-C91139FE42CD}"/>
                </a:ext>
              </a:extLst>
            </p:cNvPr>
            <p:cNvGrpSpPr>
              <a:grpSpLocks/>
            </p:cNvGrpSpPr>
            <p:nvPr/>
          </p:nvGrpSpPr>
          <p:grpSpPr bwMode="auto">
            <a:xfrm>
              <a:off x="3627438" y="4584700"/>
              <a:ext cx="3048000" cy="442913"/>
              <a:chOff x="2016" y="3129"/>
              <a:chExt cx="1920" cy="279"/>
            </a:xfrm>
          </p:grpSpPr>
          <p:sp>
            <p:nvSpPr>
              <p:cNvPr id="40" name="Text Box 23">
                <a:extLst>
                  <a:ext uri="{FF2B5EF4-FFF2-40B4-BE49-F238E27FC236}">
                    <a16:creationId xmlns:a16="http://schemas.microsoft.com/office/drawing/2014/main" id="{AD6E9C75-DB83-F021-69C8-4BF43225117A}"/>
                  </a:ext>
                </a:extLst>
              </p:cNvPr>
              <p:cNvSpPr txBox="1">
                <a:spLocks noChangeArrowheads="1"/>
              </p:cNvSpPr>
              <p:nvPr/>
            </p:nvSpPr>
            <p:spPr bwMode="auto">
              <a:xfrm>
                <a:off x="2230" y="3129"/>
                <a:ext cx="1706" cy="279"/>
              </a:xfrm>
              <a:prstGeom prst="rect">
                <a:avLst/>
              </a:prstGeom>
              <a:noFill/>
              <a:ln w="12700" cap="sq">
                <a:noFill/>
                <a:miter lim="800000"/>
                <a:headEnd type="none" w="sm" len="sm"/>
                <a:tailEnd type="none" w="sm" len="sm"/>
              </a:ln>
            </p:spPr>
            <p:txBody>
              <a:bodyPr>
                <a:spAutoFit/>
              </a:bodyPr>
              <a:lstStyle/>
              <a:p>
                <a:r>
                  <a:rPr lang="zh-CN" altLang="en-US" sz="2300">
                    <a:solidFill>
                      <a:srgbClr val="CC0066"/>
                    </a:solidFill>
                    <a:latin typeface="幼圆" pitchFamily="49" charset="-122"/>
                    <a:ea typeface="幼圆" pitchFamily="49" charset="-122"/>
                  </a:rPr>
                  <a:t>顺序查找法</a:t>
                </a:r>
              </a:p>
            </p:txBody>
          </p:sp>
          <p:sp>
            <p:nvSpPr>
              <p:cNvPr id="41" name="Oval 24">
                <a:extLst>
                  <a:ext uri="{FF2B5EF4-FFF2-40B4-BE49-F238E27FC236}">
                    <a16:creationId xmlns:a16="http://schemas.microsoft.com/office/drawing/2014/main" id="{28987D34-94EF-5705-6F3F-73438C890D7C}"/>
                  </a:ext>
                </a:extLst>
              </p:cNvPr>
              <p:cNvSpPr>
                <a:spLocks noChangeArrowheads="1"/>
              </p:cNvSpPr>
              <p:nvPr/>
            </p:nvSpPr>
            <p:spPr bwMode="auto">
              <a:xfrm>
                <a:off x="2016" y="3221"/>
                <a:ext cx="122" cy="122"/>
              </a:xfrm>
              <a:prstGeom prst="ellipse">
                <a:avLst/>
              </a:prstGeom>
              <a:ln>
                <a:headEnd type="none" w="sm" len="sm"/>
                <a:tailEnd type="none" w="sm" len="sm"/>
              </a:ln>
            </p:spPr>
            <p:style>
              <a:lnRef idx="1">
                <a:schemeClr val="accent6"/>
              </a:lnRef>
              <a:fillRef idx="3">
                <a:schemeClr val="accent6"/>
              </a:fillRef>
              <a:effectRef idx="2">
                <a:schemeClr val="accent6"/>
              </a:effectRef>
              <a:fontRef idx="minor">
                <a:schemeClr val="lt1"/>
              </a:fontRef>
            </p:style>
            <p:txBody>
              <a:bodyPr wrap="none" anchor="ctr"/>
              <a:lstStyle/>
              <a:p>
                <a:endParaRPr lang="zh-CN" altLang="en-US" dirty="0">
                  <a:solidFill>
                    <a:srgbClr val="FFFFCC"/>
                  </a:solidFill>
                </a:endParaRPr>
              </a:p>
            </p:txBody>
          </p:sp>
        </p:grpSp>
        <p:grpSp>
          <p:nvGrpSpPr>
            <p:cNvPr id="30" name="Group 25">
              <a:extLst>
                <a:ext uri="{FF2B5EF4-FFF2-40B4-BE49-F238E27FC236}">
                  <a16:creationId xmlns:a16="http://schemas.microsoft.com/office/drawing/2014/main" id="{ACA7BEFD-935D-6172-B356-F6D3C54BB74A}"/>
                </a:ext>
              </a:extLst>
            </p:cNvPr>
            <p:cNvGrpSpPr>
              <a:grpSpLocks/>
            </p:cNvGrpSpPr>
            <p:nvPr/>
          </p:nvGrpSpPr>
          <p:grpSpPr bwMode="auto">
            <a:xfrm>
              <a:off x="3625850" y="4967288"/>
              <a:ext cx="3048000" cy="442912"/>
              <a:chOff x="2016" y="3129"/>
              <a:chExt cx="1920" cy="279"/>
            </a:xfrm>
          </p:grpSpPr>
          <p:sp>
            <p:nvSpPr>
              <p:cNvPr id="38" name="Text Box 26">
                <a:extLst>
                  <a:ext uri="{FF2B5EF4-FFF2-40B4-BE49-F238E27FC236}">
                    <a16:creationId xmlns:a16="http://schemas.microsoft.com/office/drawing/2014/main" id="{E58AC55A-0B0E-C8FE-B49B-4ECE7D6A8A79}"/>
                  </a:ext>
                </a:extLst>
              </p:cNvPr>
              <p:cNvSpPr txBox="1">
                <a:spLocks noChangeArrowheads="1"/>
              </p:cNvSpPr>
              <p:nvPr/>
            </p:nvSpPr>
            <p:spPr bwMode="auto">
              <a:xfrm>
                <a:off x="2230" y="3129"/>
                <a:ext cx="1706" cy="279"/>
              </a:xfrm>
              <a:prstGeom prst="rect">
                <a:avLst/>
              </a:prstGeom>
              <a:noFill/>
              <a:ln w="12700" cap="sq">
                <a:noFill/>
                <a:miter lim="800000"/>
                <a:headEnd type="none" w="sm" len="sm"/>
                <a:tailEnd type="none" w="sm" len="sm"/>
              </a:ln>
            </p:spPr>
            <p:txBody>
              <a:bodyPr>
                <a:spAutoFit/>
              </a:bodyPr>
              <a:lstStyle/>
              <a:p>
                <a:r>
                  <a:rPr lang="zh-CN" altLang="en-US" sz="2300">
                    <a:solidFill>
                      <a:srgbClr val="CC0066"/>
                    </a:solidFill>
                    <a:latin typeface="幼圆" pitchFamily="49" charset="-122"/>
                    <a:ea typeface="幼圆" pitchFamily="49" charset="-122"/>
                  </a:rPr>
                  <a:t>折半查找法</a:t>
                </a:r>
              </a:p>
            </p:txBody>
          </p:sp>
          <p:sp>
            <p:nvSpPr>
              <p:cNvPr id="39" name="Oval 27">
                <a:extLst>
                  <a:ext uri="{FF2B5EF4-FFF2-40B4-BE49-F238E27FC236}">
                    <a16:creationId xmlns:a16="http://schemas.microsoft.com/office/drawing/2014/main" id="{42302B29-C16A-299C-86BF-5EC45B838B8B}"/>
                  </a:ext>
                </a:extLst>
              </p:cNvPr>
              <p:cNvSpPr>
                <a:spLocks noChangeArrowheads="1"/>
              </p:cNvSpPr>
              <p:nvPr/>
            </p:nvSpPr>
            <p:spPr bwMode="auto">
              <a:xfrm>
                <a:off x="2016" y="3221"/>
                <a:ext cx="122" cy="122"/>
              </a:xfrm>
              <a:prstGeom prst="ellipse">
                <a:avLst/>
              </a:prstGeom>
              <a:ln>
                <a:headEnd type="none" w="sm" len="sm"/>
                <a:tailEnd type="none" w="sm" len="sm"/>
              </a:ln>
            </p:spPr>
            <p:style>
              <a:lnRef idx="1">
                <a:schemeClr val="accent6"/>
              </a:lnRef>
              <a:fillRef idx="3">
                <a:schemeClr val="accent6"/>
              </a:fillRef>
              <a:effectRef idx="2">
                <a:schemeClr val="accent6"/>
              </a:effectRef>
              <a:fontRef idx="minor">
                <a:schemeClr val="lt1"/>
              </a:fontRef>
            </p:style>
            <p:txBody>
              <a:bodyPr wrap="none" anchor="ctr"/>
              <a:lstStyle/>
              <a:p>
                <a:endParaRPr lang="zh-CN" altLang="en-US">
                  <a:solidFill>
                    <a:srgbClr val="FFFFCC"/>
                  </a:solidFill>
                </a:endParaRPr>
              </a:p>
            </p:txBody>
          </p:sp>
        </p:grpSp>
        <p:grpSp>
          <p:nvGrpSpPr>
            <p:cNvPr id="31" name="Group 28">
              <a:extLst>
                <a:ext uri="{FF2B5EF4-FFF2-40B4-BE49-F238E27FC236}">
                  <a16:creationId xmlns:a16="http://schemas.microsoft.com/office/drawing/2014/main" id="{45FE5E44-836B-C76D-616C-B77CE16B7CFD}"/>
                </a:ext>
              </a:extLst>
            </p:cNvPr>
            <p:cNvGrpSpPr>
              <a:grpSpLocks/>
            </p:cNvGrpSpPr>
            <p:nvPr/>
          </p:nvGrpSpPr>
          <p:grpSpPr bwMode="auto">
            <a:xfrm>
              <a:off x="3633788" y="5302250"/>
              <a:ext cx="3048000" cy="442913"/>
              <a:chOff x="2016" y="3129"/>
              <a:chExt cx="1920" cy="279"/>
            </a:xfrm>
          </p:grpSpPr>
          <p:sp>
            <p:nvSpPr>
              <p:cNvPr id="36" name="Text Box 29">
                <a:extLst>
                  <a:ext uri="{FF2B5EF4-FFF2-40B4-BE49-F238E27FC236}">
                    <a16:creationId xmlns:a16="http://schemas.microsoft.com/office/drawing/2014/main" id="{733EF85E-F81E-3BCB-44AF-D5A16C706B90}"/>
                  </a:ext>
                </a:extLst>
              </p:cNvPr>
              <p:cNvSpPr txBox="1">
                <a:spLocks noChangeArrowheads="1"/>
              </p:cNvSpPr>
              <p:nvPr/>
            </p:nvSpPr>
            <p:spPr bwMode="auto">
              <a:xfrm>
                <a:off x="2230" y="3129"/>
                <a:ext cx="1706" cy="279"/>
              </a:xfrm>
              <a:prstGeom prst="rect">
                <a:avLst/>
              </a:prstGeom>
              <a:noFill/>
              <a:ln w="12700" cap="sq">
                <a:noFill/>
                <a:miter lim="800000"/>
                <a:headEnd type="none" w="sm" len="sm"/>
                <a:tailEnd type="none" w="sm" len="sm"/>
              </a:ln>
            </p:spPr>
            <p:txBody>
              <a:bodyPr>
                <a:spAutoFit/>
              </a:bodyPr>
              <a:lstStyle/>
              <a:p>
                <a:r>
                  <a:rPr lang="zh-CN" altLang="en-US" sz="2300" dirty="0">
                    <a:solidFill>
                      <a:srgbClr val="CC0066"/>
                    </a:solidFill>
                    <a:latin typeface="幼圆" pitchFamily="49" charset="-122"/>
                    <a:ea typeface="幼圆" pitchFamily="49" charset="-122"/>
                  </a:rPr>
                  <a:t>时间复杂度分析</a:t>
                </a:r>
              </a:p>
            </p:txBody>
          </p:sp>
          <p:sp>
            <p:nvSpPr>
              <p:cNvPr id="37" name="Oval 30">
                <a:extLst>
                  <a:ext uri="{FF2B5EF4-FFF2-40B4-BE49-F238E27FC236}">
                    <a16:creationId xmlns:a16="http://schemas.microsoft.com/office/drawing/2014/main" id="{C5FDF4A9-1DC3-EE19-B1E4-81022191CBCE}"/>
                  </a:ext>
                </a:extLst>
              </p:cNvPr>
              <p:cNvSpPr>
                <a:spLocks noChangeArrowheads="1"/>
              </p:cNvSpPr>
              <p:nvPr/>
            </p:nvSpPr>
            <p:spPr bwMode="auto">
              <a:xfrm>
                <a:off x="2016" y="3221"/>
                <a:ext cx="122" cy="122"/>
              </a:xfrm>
              <a:prstGeom prst="ellipse">
                <a:avLst/>
              </a:prstGeom>
              <a:ln>
                <a:headEnd type="none" w="sm" len="sm"/>
                <a:tailEnd type="none" w="sm" len="sm"/>
              </a:ln>
            </p:spPr>
            <p:style>
              <a:lnRef idx="1">
                <a:schemeClr val="accent6"/>
              </a:lnRef>
              <a:fillRef idx="3">
                <a:schemeClr val="accent6"/>
              </a:fillRef>
              <a:effectRef idx="2">
                <a:schemeClr val="accent6"/>
              </a:effectRef>
              <a:fontRef idx="minor">
                <a:schemeClr val="lt1"/>
              </a:fontRef>
            </p:style>
            <p:txBody>
              <a:bodyPr wrap="none" anchor="ctr"/>
              <a:lstStyle/>
              <a:p>
                <a:endParaRPr lang="zh-CN" altLang="en-US">
                  <a:solidFill>
                    <a:srgbClr val="FFFFCC"/>
                  </a:solidFill>
                </a:endParaRPr>
              </a:p>
            </p:txBody>
          </p:sp>
        </p:grpSp>
        <p:grpSp>
          <p:nvGrpSpPr>
            <p:cNvPr id="32" name="Group 31">
              <a:extLst>
                <a:ext uri="{FF2B5EF4-FFF2-40B4-BE49-F238E27FC236}">
                  <a16:creationId xmlns:a16="http://schemas.microsoft.com/office/drawing/2014/main" id="{CD767C14-640A-F414-60B5-539DC5EE39F7}"/>
                </a:ext>
              </a:extLst>
            </p:cNvPr>
            <p:cNvGrpSpPr>
              <a:grpSpLocks/>
            </p:cNvGrpSpPr>
            <p:nvPr/>
          </p:nvGrpSpPr>
          <p:grpSpPr bwMode="auto">
            <a:xfrm>
              <a:off x="5656263" y="4724400"/>
              <a:ext cx="3106737" cy="609600"/>
              <a:chOff x="3563" y="2976"/>
              <a:chExt cx="1957" cy="384"/>
            </a:xfrm>
          </p:grpSpPr>
          <p:sp>
            <p:nvSpPr>
              <p:cNvPr id="34" name="Rectangle 32">
                <a:extLst>
                  <a:ext uri="{FF2B5EF4-FFF2-40B4-BE49-F238E27FC236}">
                    <a16:creationId xmlns:a16="http://schemas.microsoft.com/office/drawing/2014/main" id="{9B351CCA-7837-1F47-9763-2AD30C796438}"/>
                  </a:ext>
                </a:extLst>
              </p:cNvPr>
              <p:cNvSpPr>
                <a:spLocks noChangeArrowheads="1"/>
              </p:cNvSpPr>
              <p:nvPr/>
            </p:nvSpPr>
            <p:spPr bwMode="auto">
              <a:xfrm>
                <a:off x="3600" y="3015"/>
                <a:ext cx="1920" cy="260"/>
              </a:xfrm>
              <a:prstGeom prst="rect">
                <a:avLst/>
              </a:prstGeom>
              <a:noFill/>
              <a:ln w="12700" cap="sq">
                <a:noFill/>
                <a:miter lim="800000"/>
                <a:headEnd type="none" w="sm" len="sm"/>
                <a:tailEnd type="none" w="sm" len="sm"/>
              </a:ln>
            </p:spPr>
            <p:txBody>
              <a:bodyPr>
                <a:spAutoFit/>
              </a:bodyPr>
              <a:lstStyle/>
              <a:p>
                <a:r>
                  <a:rPr lang="zh-CN" altLang="en-US" sz="2100">
                    <a:solidFill>
                      <a:srgbClr val="003399"/>
                    </a:solidFill>
                    <a:latin typeface="幼圆" pitchFamily="49" charset="-122"/>
                    <a:ea typeface="幼圆" pitchFamily="49" charset="-122"/>
                  </a:rPr>
                  <a:t>（递归和非递归过程）</a:t>
                </a:r>
              </a:p>
            </p:txBody>
          </p:sp>
          <p:sp>
            <p:nvSpPr>
              <p:cNvPr id="35" name="AutoShape 33">
                <a:extLst>
                  <a:ext uri="{FF2B5EF4-FFF2-40B4-BE49-F238E27FC236}">
                    <a16:creationId xmlns:a16="http://schemas.microsoft.com/office/drawing/2014/main" id="{CEEA734B-3904-2035-FC79-223B0D39F6EF}"/>
                  </a:ext>
                </a:extLst>
              </p:cNvPr>
              <p:cNvSpPr>
                <a:spLocks/>
              </p:cNvSpPr>
              <p:nvPr/>
            </p:nvSpPr>
            <p:spPr bwMode="auto">
              <a:xfrm>
                <a:off x="3563" y="2976"/>
                <a:ext cx="96" cy="384"/>
              </a:xfrm>
              <a:prstGeom prst="rightBrace">
                <a:avLst>
                  <a:gd name="adj1" fmla="val 33333"/>
                  <a:gd name="adj2" fmla="val 50000"/>
                </a:avLst>
              </a:prstGeom>
              <a:noFill/>
              <a:ln w="28575" cap="sq">
                <a:solidFill>
                  <a:srgbClr val="000080"/>
                </a:solidFill>
                <a:round/>
                <a:headEnd type="none" w="sm" len="sm"/>
                <a:tailEnd type="none" w="sm" len="sm"/>
              </a:ln>
            </p:spPr>
            <p:txBody>
              <a:bodyPr wrap="none" anchor="ctr"/>
              <a:lstStyle/>
              <a:p>
                <a:endParaRPr lang="zh-CN" altLang="en-US">
                  <a:solidFill>
                    <a:srgbClr val="FFFFCC"/>
                  </a:solidFill>
                </a:endParaRPr>
              </a:p>
            </p:txBody>
          </p:sp>
        </p:grpSp>
        <p:sp>
          <p:nvSpPr>
            <p:cNvPr id="33" name="Rectangle 34">
              <a:extLst>
                <a:ext uri="{FF2B5EF4-FFF2-40B4-BE49-F238E27FC236}">
                  <a16:creationId xmlns:a16="http://schemas.microsoft.com/office/drawing/2014/main" id="{DF0471E5-2E28-355E-D196-135EE7DB8A4E}"/>
                </a:ext>
              </a:extLst>
            </p:cNvPr>
            <p:cNvSpPr>
              <a:spLocks noChangeArrowheads="1"/>
            </p:cNvSpPr>
            <p:nvPr/>
          </p:nvSpPr>
          <p:spPr bwMode="auto">
            <a:xfrm>
              <a:off x="5932488" y="5334000"/>
              <a:ext cx="1822450" cy="412750"/>
            </a:xfrm>
            <a:prstGeom prst="rect">
              <a:avLst/>
            </a:prstGeom>
            <a:noFill/>
            <a:ln w="12700" cap="sq">
              <a:noFill/>
              <a:miter lim="800000"/>
              <a:headEnd type="none" w="sm" len="sm"/>
              <a:tailEnd type="none" w="sm" len="sm"/>
            </a:ln>
          </p:spPr>
          <p:txBody>
            <a:bodyPr>
              <a:spAutoFit/>
            </a:bodyPr>
            <a:lstStyle/>
            <a:p>
              <a:r>
                <a:rPr lang="zh-CN" altLang="en-US" sz="2100">
                  <a:solidFill>
                    <a:srgbClr val="003399"/>
                  </a:solidFill>
                  <a:latin typeface="幼圆" pitchFamily="49" charset="-122"/>
                  <a:ea typeface="幼圆" pitchFamily="49" charset="-122"/>
                </a:rPr>
                <a:t>（判定树）</a:t>
              </a:r>
            </a:p>
          </p:txBody>
        </p:sp>
      </p:grpSp>
      <p:sp>
        <p:nvSpPr>
          <p:cNvPr id="42" name="Text Box 35">
            <a:extLst>
              <a:ext uri="{FF2B5EF4-FFF2-40B4-BE49-F238E27FC236}">
                <a16:creationId xmlns:a16="http://schemas.microsoft.com/office/drawing/2014/main" id="{09AB19BF-90D5-C6F3-179C-D2FD4FBF2E70}"/>
              </a:ext>
            </a:extLst>
          </p:cNvPr>
          <p:cNvSpPr txBox="1">
            <a:spLocks noChangeArrowheads="1"/>
          </p:cNvSpPr>
          <p:nvPr/>
        </p:nvSpPr>
        <p:spPr bwMode="auto">
          <a:xfrm>
            <a:off x="3000375" y="5762625"/>
            <a:ext cx="4783138" cy="473075"/>
          </a:xfrm>
          <a:prstGeom prst="rect">
            <a:avLst/>
          </a:prstGeom>
          <a:noFill/>
          <a:ln w="12700" cap="sq">
            <a:noFill/>
            <a:miter lim="800000"/>
            <a:headEnd type="none" w="sm" len="sm"/>
            <a:tailEnd type="none" w="sm" len="sm"/>
          </a:ln>
        </p:spPr>
        <p:txBody>
          <a:bodyPr>
            <a:spAutoFit/>
          </a:bodyPr>
          <a:lstStyle/>
          <a:p>
            <a:r>
              <a:rPr lang="en-US" altLang="zh-CN" sz="2500" dirty="0">
                <a:solidFill>
                  <a:srgbClr val="003399"/>
                </a:solidFill>
                <a:ea typeface="幼圆" pitchFamily="49" charset="-122"/>
              </a:rPr>
              <a:t>3</a:t>
            </a:r>
            <a:r>
              <a:rPr lang="en-US" altLang="zh-CN" sz="2500" dirty="0">
                <a:solidFill>
                  <a:srgbClr val="003399"/>
                </a:solidFill>
                <a:latin typeface="幼圆" pitchFamily="49" charset="-122"/>
                <a:ea typeface="幼圆" pitchFamily="49" charset="-122"/>
              </a:rPr>
              <a:t>.</a:t>
            </a:r>
            <a:r>
              <a:rPr lang="zh-CN" altLang="en-US" sz="2500" dirty="0">
                <a:solidFill>
                  <a:srgbClr val="003399"/>
                </a:solidFill>
                <a:latin typeface="幼圆" pitchFamily="49" charset="-122"/>
                <a:ea typeface="幼圆" pitchFamily="49" charset="-122"/>
              </a:rPr>
              <a:t>链接顺序表的查找</a:t>
            </a:r>
          </a:p>
        </p:txBody>
      </p:sp>
      <p:grpSp>
        <p:nvGrpSpPr>
          <p:cNvPr id="43" name="Group 36">
            <a:extLst>
              <a:ext uri="{FF2B5EF4-FFF2-40B4-BE49-F238E27FC236}">
                <a16:creationId xmlns:a16="http://schemas.microsoft.com/office/drawing/2014/main" id="{D3766FB5-FFAF-45AC-1BE0-11C3237F1CB9}"/>
              </a:ext>
            </a:extLst>
          </p:cNvPr>
          <p:cNvGrpSpPr>
            <a:grpSpLocks/>
          </p:cNvGrpSpPr>
          <p:nvPr/>
        </p:nvGrpSpPr>
        <p:grpSpPr bwMode="auto">
          <a:xfrm>
            <a:off x="1355725" y="914400"/>
            <a:ext cx="914400" cy="5919788"/>
            <a:chOff x="854" y="576"/>
            <a:chExt cx="576" cy="3729"/>
          </a:xfrm>
        </p:grpSpPr>
        <p:sp>
          <p:nvSpPr>
            <p:cNvPr id="44" name="AutoShape 37">
              <a:extLst>
                <a:ext uri="{FF2B5EF4-FFF2-40B4-BE49-F238E27FC236}">
                  <a16:creationId xmlns:a16="http://schemas.microsoft.com/office/drawing/2014/main" id="{6F37FA50-0DE3-5538-BA3E-C47096F9AE71}"/>
                </a:ext>
              </a:extLst>
            </p:cNvPr>
            <p:cNvSpPr>
              <a:spLocks/>
            </p:cNvSpPr>
            <p:nvPr/>
          </p:nvSpPr>
          <p:spPr bwMode="auto">
            <a:xfrm>
              <a:off x="912" y="576"/>
              <a:ext cx="384" cy="3691"/>
            </a:xfrm>
            <a:prstGeom prst="leftBrace">
              <a:avLst>
                <a:gd name="adj1" fmla="val 86458"/>
                <a:gd name="adj2" fmla="val 50000"/>
              </a:avLst>
            </a:prstGeom>
            <a:noFill/>
            <a:ln w="63500" cap="sq">
              <a:solidFill>
                <a:srgbClr val="2AADAA"/>
              </a:solidFill>
              <a:round/>
              <a:headEnd type="none" w="sm" len="sm"/>
              <a:tailEnd type="none" w="sm" len="sm"/>
            </a:ln>
          </p:spPr>
          <p:txBody>
            <a:bodyPr wrap="none" anchor="ctr"/>
            <a:lstStyle/>
            <a:p>
              <a:endParaRPr lang="zh-CN" altLang="en-US">
                <a:solidFill>
                  <a:srgbClr val="FFFFCC"/>
                </a:solidFill>
              </a:endParaRPr>
            </a:p>
          </p:txBody>
        </p:sp>
        <p:sp>
          <p:nvSpPr>
            <p:cNvPr id="45" name="Rectangle 38">
              <a:extLst>
                <a:ext uri="{FF2B5EF4-FFF2-40B4-BE49-F238E27FC236}">
                  <a16:creationId xmlns:a16="http://schemas.microsoft.com/office/drawing/2014/main" id="{66AF75B0-F1DB-42E2-A216-DB45468F3AD1}"/>
                </a:ext>
              </a:extLst>
            </p:cNvPr>
            <p:cNvSpPr>
              <a:spLocks noChangeArrowheads="1"/>
            </p:cNvSpPr>
            <p:nvPr/>
          </p:nvSpPr>
          <p:spPr bwMode="auto">
            <a:xfrm>
              <a:off x="854" y="3928"/>
              <a:ext cx="576" cy="377"/>
            </a:xfrm>
            <a:prstGeom prst="rect">
              <a:avLst/>
            </a:prstGeom>
            <a:solidFill>
              <a:srgbClr val="FFFFFF"/>
            </a:solidFill>
            <a:ln w="12700" cap="sq">
              <a:noFill/>
              <a:miter lim="800000"/>
              <a:headEnd type="none" w="sm" len="sm"/>
              <a:tailEnd type="none" w="sm" len="sm"/>
            </a:ln>
          </p:spPr>
          <p:txBody>
            <a:bodyPr wrap="none" anchor="ctr"/>
            <a:lstStyle/>
            <a:p>
              <a:endParaRPr lang="zh-CN" altLang="en-US">
                <a:solidFill>
                  <a:srgbClr val="FFFFCC"/>
                </a:solidFill>
              </a:endParaRPr>
            </a:p>
          </p:txBody>
        </p:sp>
      </p:grpSp>
    </p:spTree>
    <p:extLst>
      <p:ext uri="{BB962C8B-B14F-4D97-AF65-F5344CB8AC3E}">
        <p14:creationId xmlns:p14="http://schemas.microsoft.com/office/powerpoint/2010/main" val="2873881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blinds(horizontal)">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blinds(horizontal)">
                                      <p:cBhvr>
                                        <p:cTn id="17" dur="500"/>
                                        <p:tgtEl>
                                          <p:spTgt spid="2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grpId="0" nodeType="clickEffect">
                                  <p:stCondLst>
                                    <p:cond delay="0"/>
                                  </p:stCondLst>
                                  <p:childTnLst>
                                    <p:set>
                                      <p:cBhvr>
                                        <p:cTn id="21" dur="1" fill="hold">
                                          <p:stCondLst>
                                            <p:cond delay="0"/>
                                          </p:stCondLst>
                                        </p:cTn>
                                        <p:tgtEl>
                                          <p:spTgt spid="42"/>
                                        </p:tgtEl>
                                        <p:attrNameLst>
                                          <p:attrName>style.visibility</p:attrName>
                                        </p:attrNameLst>
                                      </p:cBhvr>
                                      <p:to>
                                        <p:strVal val="visible"/>
                                      </p:to>
                                    </p:set>
                                    <p:animEffect transition="in" filter="wipe(right)">
                                      <p:cBhvr>
                                        <p:cTn id="22" dur="500"/>
                                        <p:tgtEl>
                                          <p:spTgt spid="4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43"/>
                                        </p:tgtEl>
                                        <p:attrNameLst>
                                          <p:attrName>style.visibility</p:attrName>
                                        </p:attrNameLst>
                                      </p:cBhvr>
                                      <p:to>
                                        <p:strVal val="visible"/>
                                      </p:to>
                                    </p:set>
                                    <p:animEffect transition="in" filter="wipe(up)">
                                      <p:cBhvr>
                                        <p:cTn id="27"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utoUpdateAnimBg="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8E166A34-4C8B-8CAC-5984-93EEEC2FD1E6}"/>
              </a:ext>
            </a:extLst>
          </p:cNvPr>
          <p:cNvSpPr>
            <a:spLocks noGrp="1"/>
          </p:cNvSpPr>
          <p:nvPr>
            <p:ph type="dt" sz="half" idx="10"/>
          </p:nvPr>
        </p:nvSpPr>
        <p:spPr/>
        <p:txBody>
          <a:bodyPr/>
          <a:lstStyle/>
          <a:p>
            <a:pPr>
              <a:defRPr/>
            </a:pPr>
            <a:fld id="{72795A5C-ABA9-164F-9A37-0CFC1B48C772}" type="datetime1">
              <a:rPr lang="en-US" altLang="zh-CN" smtClean="0"/>
              <a:t>6/9/22</a:t>
            </a:fld>
            <a:endParaRPr lang="en-US" altLang="zh-CN" dirty="0"/>
          </a:p>
        </p:txBody>
      </p:sp>
      <p:sp>
        <p:nvSpPr>
          <p:cNvPr id="5" name="灯片编号占位符 4">
            <a:extLst>
              <a:ext uri="{FF2B5EF4-FFF2-40B4-BE49-F238E27FC236}">
                <a16:creationId xmlns:a16="http://schemas.microsoft.com/office/drawing/2014/main" id="{C2A092B8-62C9-5355-441B-121B495EEC48}"/>
              </a:ext>
            </a:extLst>
          </p:cNvPr>
          <p:cNvSpPr>
            <a:spLocks noGrp="1"/>
          </p:cNvSpPr>
          <p:nvPr>
            <p:ph type="sldNum" sz="quarter" idx="12"/>
          </p:nvPr>
        </p:nvSpPr>
        <p:spPr/>
        <p:txBody>
          <a:bodyPr/>
          <a:lstStyle/>
          <a:p>
            <a:pPr>
              <a:defRPr/>
            </a:pPr>
            <a:fld id="{4FF538FA-A287-4FBD-9703-6DB9C5344803}" type="slidenum">
              <a:rPr lang="zh-CN" altLang="en-US" smtClean="0"/>
              <a:t>84</a:t>
            </a:fld>
            <a:endParaRPr lang="en-US" altLang="zh-CN" dirty="0"/>
          </a:p>
        </p:txBody>
      </p:sp>
      <p:grpSp>
        <p:nvGrpSpPr>
          <p:cNvPr id="6" name="组合 5">
            <a:extLst>
              <a:ext uri="{FF2B5EF4-FFF2-40B4-BE49-F238E27FC236}">
                <a16:creationId xmlns:a16="http://schemas.microsoft.com/office/drawing/2014/main" id="{46C85E61-ABBE-B8BB-8373-964CD3A07B3B}"/>
              </a:ext>
            </a:extLst>
          </p:cNvPr>
          <p:cNvGrpSpPr/>
          <p:nvPr/>
        </p:nvGrpSpPr>
        <p:grpSpPr>
          <a:xfrm>
            <a:off x="1905000" y="698500"/>
            <a:ext cx="6705600" cy="2506663"/>
            <a:chOff x="1905000" y="698500"/>
            <a:chExt cx="6705600" cy="2506663"/>
          </a:xfrm>
        </p:grpSpPr>
        <p:sp>
          <p:nvSpPr>
            <p:cNvPr id="7" name="Text Box 12">
              <a:extLst>
                <a:ext uri="{FF2B5EF4-FFF2-40B4-BE49-F238E27FC236}">
                  <a16:creationId xmlns:a16="http://schemas.microsoft.com/office/drawing/2014/main" id="{D5877013-B3EF-7985-158B-B817BE03AD3B}"/>
                </a:ext>
              </a:extLst>
            </p:cNvPr>
            <p:cNvSpPr txBox="1">
              <a:spLocks noChangeArrowheads="1"/>
            </p:cNvSpPr>
            <p:nvPr/>
          </p:nvSpPr>
          <p:spPr bwMode="auto">
            <a:xfrm>
              <a:off x="1905000" y="698500"/>
              <a:ext cx="4267200" cy="488950"/>
            </a:xfrm>
            <a:prstGeom prst="rect">
              <a:avLst/>
            </a:prstGeom>
            <a:noFill/>
            <a:ln w="12700" cap="sq">
              <a:noFill/>
              <a:miter lim="800000"/>
              <a:headEnd type="none" w="sm" len="sm"/>
              <a:tailEnd type="none" w="sm" len="sm"/>
            </a:ln>
            <a:effectLst/>
          </p:spPr>
          <p:txBody>
            <a:bodyPr>
              <a:spAutoFit/>
            </a:bodyPr>
            <a:lstStyle/>
            <a:p>
              <a:r>
                <a:rPr lang="zh-CN" altLang="en-US" sz="2600" dirty="0">
                  <a:solidFill>
                    <a:srgbClr val="7030A0"/>
                  </a:solidFill>
                  <a:ea typeface="黑体" pitchFamily="49" charset="-122"/>
                </a:rPr>
                <a:t>三、索引表及其查找</a:t>
              </a:r>
            </a:p>
          </p:txBody>
        </p:sp>
        <p:sp>
          <p:nvSpPr>
            <p:cNvPr id="8" name="Text Box 13">
              <a:extLst>
                <a:ext uri="{FF2B5EF4-FFF2-40B4-BE49-F238E27FC236}">
                  <a16:creationId xmlns:a16="http://schemas.microsoft.com/office/drawing/2014/main" id="{2D8C69C2-3C59-6196-5AAD-3E95A2CC4A8B}"/>
                </a:ext>
              </a:extLst>
            </p:cNvPr>
            <p:cNvSpPr txBox="1">
              <a:spLocks noChangeArrowheads="1"/>
            </p:cNvSpPr>
            <p:nvPr/>
          </p:nvSpPr>
          <p:spPr bwMode="auto">
            <a:xfrm>
              <a:off x="2655888" y="1216025"/>
              <a:ext cx="3744912" cy="473075"/>
            </a:xfrm>
            <a:prstGeom prst="rect">
              <a:avLst/>
            </a:prstGeom>
            <a:noFill/>
            <a:ln w="12700" cap="sq">
              <a:noFill/>
              <a:miter lim="800000"/>
              <a:headEnd type="none" w="sm" len="sm"/>
              <a:tailEnd type="none" w="sm" len="sm"/>
            </a:ln>
          </p:spPr>
          <p:txBody>
            <a:bodyPr>
              <a:spAutoFit/>
            </a:bodyPr>
            <a:lstStyle/>
            <a:p>
              <a:r>
                <a:rPr lang="en-US" altLang="zh-CN" sz="2500" dirty="0">
                  <a:solidFill>
                    <a:srgbClr val="003399"/>
                  </a:solidFill>
                  <a:ea typeface="幼圆" pitchFamily="49" charset="-122"/>
                </a:rPr>
                <a:t>1</a:t>
              </a:r>
              <a:r>
                <a:rPr lang="en-US" altLang="zh-CN" sz="2500" dirty="0">
                  <a:solidFill>
                    <a:srgbClr val="003399"/>
                  </a:solidFill>
                  <a:latin typeface="幼圆" pitchFamily="49" charset="-122"/>
                  <a:ea typeface="幼圆" pitchFamily="49" charset="-122"/>
                </a:rPr>
                <a:t>.</a:t>
              </a:r>
              <a:r>
                <a:rPr lang="zh-CN" altLang="en-US" sz="2500" dirty="0">
                  <a:solidFill>
                    <a:srgbClr val="003399"/>
                  </a:solidFill>
                  <a:latin typeface="幼圆" pitchFamily="49" charset="-122"/>
                  <a:ea typeface="幼圆" pitchFamily="49" charset="-122"/>
                </a:rPr>
                <a:t>索引表的基本概念</a:t>
              </a:r>
            </a:p>
          </p:txBody>
        </p:sp>
        <p:grpSp>
          <p:nvGrpSpPr>
            <p:cNvPr id="9" name="Group 19">
              <a:extLst>
                <a:ext uri="{FF2B5EF4-FFF2-40B4-BE49-F238E27FC236}">
                  <a16:creationId xmlns:a16="http://schemas.microsoft.com/office/drawing/2014/main" id="{256C1E1A-B77F-1486-BB4D-751BBBA751D6}"/>
                </a:ext>
              </a:extLst>
            </p:cNvPr>
            <p:cNvGrpSpPr>
              <a:grpSpLocks/>
            </p:cNvGrpSpPr>
            <p:nvPr/>
          </p:nvGrpSpPr>
          <p:grpSpPr bwMode="auto">
            <a:xfrm>
              <a:off x="3276600" y="1598613"/>
              <a:ext cx="2743200" cy="442912"/>
              <a:chOff x="1824" y="951"/>
              <a:chExt cx="1728" cy="279"/>
            </a:xfrm>
          </p:grpSpPr>
          <p:sp>
            <p:nvSpPr>
              <p:cNvPr id="15" name="Rectangle 14">
                <a:extLst>
                  <a:ext uri="{FF2B5EF4-FFF2-40B4-BE49-F238E27FC236}">
                    <a16:creationId xmlns:a16="http://schemas.microsoft.com/office/drawing/2014/main" id="{12D2BBE2-15D5-8056-B8BD-D01DF2600741}"/>
                  </a:ext>
                </a:extLst>
              </p:cNvPr>
              <p:cNvSpPr>
                <a:spLocks noChangeArrowheads="1"/>
              </p:cNvSpPr>
              <p:nvPr/>
            </p:nvSpPr>
            <p:spPr bwMode="auto">
              <a:xfrm>
                <a:off x="2016" y="951"/>
                <a:ext cx="1536" cy="279"/>
              </a:xfrm>
              <a:prstGeom prst="rect">
                <a:avLst/>
              </a:prstGeom>
              <a:noFill/>
              <a:ln w="12700" cap="sq">
                <a:noFill/>
                <a:miter lim="800000"/>
                <a:headEnd type="none" w="sm" len="sm"/>
                <a:tailEnd type="none" w="sm" len="sm"/>
              </a:ln>
            </p:spPr>
            <p:txBody>
              <a:bodyPr>
                <a:spAutoFit/>
              </a:bodyPr>
              <a:lstStyle/>
              <a:p>
                <a:r>
                  <a:rPr lang="zh-CN" altLang="en-US" sz="2300" dirty="0">
                    <a:solidFill>
                      <a:srgbClr val="CC0066"/>
                    </a:solidFill>
                    <a:latin typeface="幼圆" pitchFamily="49" charset="-122"/>
                    <a:ea typeface="幼圆" pitchFamily="49" charset="-122"/>
                  </a:rPr>
                  <a:t>索引与索引表</a:t>
                </a:r>
              </a:p>
            </p:txBody>
          </p:sp>
          <p:sp>
            <p:nvSpPr>
              <p:cNvPr id="16" name="Oval 18">
                <a:extLst>
                  <a:ext uri="{FF2B5EF4-FFF2-40B4-BE49-F238E27FC236}">
                    <a16:creationId xmlns:a16="http://schemas.microsoft.com/office/drawing/2014/main" id="{467508EE-EB3E-45FD-787F-7D0FDD61154F}"/>
                  </a:ext>
                </a:extLst>
              </p:cNvPr>
              <p:cNvSpPr>
                <a:spLocks noChangeArrowheads="1"/>
              </p:cNvSpPr>
              <p:nvPr/>
            </p:nvSpPr>
            <p:spPr bwMode="auto">
              <a:xfrm>
                <a:off x="1824" y="1052"/>
                <a:ext cx="122" cy="122"/>
              </a:xfrm>
              <a:prstGeom prst="ellipse">
                <a:avLst/>
              </a:prstGeom>
              <a:ln>
                <a:headEnd type="none" w="sm" len="sm"/>
                <a:tailEnd type="none" w="sm" len="sm"/>
              </a:ln>
            </p:spPr>
            <p:style>
              <a:lnRef idx="1">
                <a:schemeClr val="accent6"/>
              </a:lnRef>
              <a:fillRef idx="3">
                <a:schemeClr val="accent6"/>
              </a:fillRef>
              <a:effectRef idx="2">
                <a:schemeClr val="accent6"/>
              </a:effectRef>
              <a:fontRef idx="minor">
                <a:schemeClr val="lt1"/>
              </a:fontRef>
            </p:style>
            <p:txBody>
              <a:bodyPr wrap="none" anchor="ctr"/>
              <a:lstStyle/>
              <a:p>
                <a:endParaRPr lang="zh-CN" altLang="en-US">
                  <a:solidFill>
                    <a:srgbClr val="FFFFCC"/>
                  </a:solidFill>
                </a:endParaRPr>
              </a:p>
            </p:txBody>
          </p:sp>
        </p:grpSp>
        <p:grpSp>
          <p:nvGrpSpPr>
            <p:cNvPr id="10" name="Group 23">
              <a:extLst>
                <a:ext uri="{FF2B5EF4-FFF2-40B4-BE49-F238E27FC236}">
                  <a16:creationId xmlns:a16="http://schemas.microsoft.com/office/drawing/2014/main" id="{7A490AA3-068B-036B-8F0E-B81DFD363D27}"/>
                </a:ext>
              </a:extLst>
            </p:cNvPr>
            <p:cNvGrpSpPr>
              <a:grpSpLocks/>
            </p:cNvGrpSpPr>
            <p:nvPr/>
          </p:nvGrpSpPr>
          <p:grpSpPr bwMode="auto">
            <a:xfrm>
              <a:off x="3276600" y="1925638"/>
              <a:ext cx="2743200" cy="442912"/>
              <a:chOff x="1920" y="1157"/>
              <a:chExt cx="1728" cy="279"/>
            </a:xfrm>
          </p:grpSpPr>
          <p:sp>
            <p:nvSpPr>
              <p:cNvPr id="13" name="Rectangle 21">
                <a:extLst>
                  <a:ext uri="{FF2B5EF4-FFF2-40B4-BE49-F238E27FC236}">
                    <a16:creationId xmlns:a16="http://schemas.microsoft.com/office/drawing/2014/main" id="{863F1139-30FA-1477-E102-E35CC09935C5}"/>
                  </a:ext>
                </a:extLst>
              </p:cNvPr>
              <p:cNvSpPr>
                <a:spLocks noChangeArrowheads="1"/>
              </p:cNvSpPr>
              <p:nvPr/>
            </p:nvSpPr>
            <p:spPr bwMode="auto">
              <a:xfrm>
                <a:off x="2112" y="1157"/>
                <a:ext cx="1536" cy="279"/>
              </a:xfrm>
              <a:prstGeom prst="rect">
                <a:avLst/>
              </a:prstGeom>
              <a:noFill/>
              <a:ln w="12700" cap="sq">
                <a:noFill/>
                <a:miter lim="800000"/>
                <a:headEnd type="none" w="sm" len="sm"/>
                <a:tailEnd type="none" w="sm" len="sm"/>
              </a:ln>
            </p:spPr>
            <p:txBody>
              <a:bodyPr>
                <a:spAutoFit/>
              </a:bodyPr>
              <a:lstStyle/>
              <a:p>
                <a:r>
                  <a:rPr lang="zh-CN" altLang="en-US" sz="2300" dirty="0">
                    <a:solidFill>
                      <a:srgbClr val="CC0066"/>
                    </a:solidFill>
                    <a:latin typeface="幼圆" pitchFamily="49" charset="-122"/>
                    <a:ea typeface="幼圆" pitchFamily="49" charset="-122"/>
                  </a:rPr>
                  <a:t>索引表的特点</a:t>
                </a:r>
              </a:p>
            </p:txBody>
          </p:sp>
          <p:sp>
            <p:nvSpPr>
              <p:cNvPr id="14" name="Oval 22">
                <a:extLst>
                  <a:ext uri="{FF2B5EF4-FFF2-40B4-BE49-F238E27FC236}">
                    <a16:creationId xmlns:a16="http://schemas.microsoft.com/office/drawing/2014/main" id="{61843809-4D11-BFC7-4ADE-353F9E6C2144}"/>
                  </a:ext>
                </a:extLst>
              </p:cNvPr>
              <p:cNvSpPr>
                <a:spLocks noChangeArrowheads="1"/>
              </p:cNvSpPr>
              <p:nvPr/>
            </p:nvSpPr>
            <p:spPr bwMode="auto">
              <a:xfrm>
                <a:off x="1920" y="1258"/>
                <a:ext cx="122" cy="122"/>
              </a:xfrm>
              <a:prstGeom prst="ellipse">
                <a:avLst/>
              </a:prstGeom>
              <a:ln>
                <a:headEnd type="none" w="sm" len="sm"/>
                <a:tailEnd type="none" w="sm" len="sm"/>
              </a:ln>
            </p:spPr>
            <p:style>
              <a:lnRef idx="1">
                <a:schemeClr val="accent6"/>
              </a:lnRef>
              <a:fillRef idx="3">
                <a:schemeClr val="accent6"/>
              </a:fillRef>
              <a:effectRef idx="2">
                <a:schemeClr val="accent6"/>
              </a:effectRef>
              <a:fontRef idx="minor">
                <a:schemeClr val="lt1"/>
              </a:fontRef>
            </p:style>
            <p:txBody>
              <a:bodyPr wrap="none" anchor="ctr"/>
              <a:lstStyle/>
              <a:p>
                <a:endParaRPr lang="zh-CN" altLang="en-US">
                  <a:solidFill>
                    <a:srgbClr val="FFFFCC"/>
                  </a:solidFill>
                </a:endParaRPr>
              </a:p>
            </p:txBody>
          </p:sp>
        </p:grpSp>
        <p:sp>
          <p:nvSpPr>
            <p:cNvPr id="11" name="Text Box 24">
              <a:extLst>
                <a:ext uri="{FF2B5EF4-FFF2-40B4-BE49-F238E27FC236}">
                  <a16:creationId xmlns:a16="http://schemas.microsoft.com/office/drawing/2014/main" id="{8F3AC61E-5045-17C4-F505-FBEA81A6F23B}"/>
                </a:ext>
              </a:extLst>
            </p:cNvPr>
            <p:cNvSpPr txBox="1">
              <a:spLocks noChangeArrowheads="1"/>
            </p:cNvSpPr>
            <p:nvPr/>
          </p:nvSpPr>
          <p:spPr bwMode="auto">
            <a:xfrm>
              <a:off x="2667000" y="2335213"/>
              <a:ext cx="3744913" cy="473075"/>
            </a:xfrm>
            <a:prstGeom prst="rect">
              <a:avLst/>
            </a:prstGeom>
            <a:noFill/>
            <a:ln w="12700" cap="sq">
              <a:noFill/>
              <a:miter lim="800000"/>
              <a:headEnd type="none" w="sm" len="sm"/>
              <a:tailEnd type="none" w="sm" len="sm"/>
            </a:ln>
          </p:spPr>
          <p:txBody>
            <a:bodyPr>
              <a:spAutoFit/>
            </a:bodyPr>
            <a:lstStyle/>
            <a:p>
              <a:r>
                <a:rPr lang="en-US" altLang="zh-CN" sz="2500" dirty="0">
                  <a:solidFill>
                    <a:srgbClr val="003399"/>
                  </a:solidFill>
                  <a:ea typeface="幼圆" pitchFamily="49" charset="-122"/>
                </a:rPr>
                <a:t>2</a:t>
              </a:r>
              <a:r>
                <a:rPr lang="en-US" altLang="zh-CN" sz="2500" dirty="0">
                  <a:solidFill>
                    <a:srgbClr val="003399"/>
                  </a:solidFill>
                  <a:latin typeface="幼圆" pitchFamily="49" charset="-122"/>
                  <a:ea typeface="幼圆" pitchFamily="49" charset="-122"/>
                </a:rPr>
                <a:t>.</a:t>
              </a:r>
              <a:r>
                <a:rPr lang="zh-CN" altLang="en-US" sz="2500" dirty="0">
                  <a:solidFill>
                    <a:srgbClr val="003399"/>
                  </a:solidFill>
                  <a:latin typeface="幼圆" pitchFamily="49" charset="-122"/>
                  <a:ea typeface="幼圆" pitchFamily="49" charset="-122"/>
                </a:rPr>
                <a:t>索引表的查找</a:t>
              </a:r>
            </a:p>
          </p:txBody>
        </p:sp>
        <p:sp>
          <p:nvSpPr>
            <p:cNvPr id="12" name="Rectangle 25">
              <a:extLst>
                <a:ext uri="{FF2B5EF4-FFF2-40B4-BE49-F238E27FC236}">
                  <a16:creationId xmlns:a16="http://schemas.microsoft.com/office/drawing/2014/main" id="{B0DD6D42-A753-A68D-7070-DE1C234F2BCB}"/>
                </a:ext>
              </a:extLst>
            </p:cNvPr>
            <p:cNvSpPr>
              <a:spLocks noChangeArrowheads="1"/>
            </p:cNvSpPr>
            <p:nvPr/>
          </p:nvSpPr>
          <p:spPr bwMode="auto">
            <a:xfrm>
              <a:off x="3200400" y="2762250"/>
              <a:ext cx="5410200" cy="442913"/>
            </a:xfrm>
            <a:prstGeom prst="rect">
              <a:avLst/>
            </a:prstGeom>
            <a:noFill/>
            <a:ln w="12700" cap="sq">
              <a:noFill/>
              <a:miter lim="800000"/>
              <a:headEnd type="none" w="sm" len="sm"/>
              <a:tailEnd type="none" w="sm" len="sm"/>
            </a:ln>
          </p:spPr>
          <p:txBody>
            <a:bodyPr>
              <a:spAutoFit/>
            </a:bodyPr>
            <a:lstStyle/>
            <a:p>
              <a:r>
                <a:rPr lang="zh-CN" altLang="en-US" sz="2300" dirty="0">
                  <a:solidFill>
                    <a:srgbClr val="CC0066"/>
                  </a:solidFill>
                  <a:latin typeface="幼圆" pitchFamily="49" charset="-122"/>
                  <a:ea typeface="幼圆" pitchFamily="49" charset="-122"/>
                </a:rPr>
                <a:t>稠密索引与非稠密索引表的查找</a:t>
              </a:r>
            </a:p>
          </p:txBody>
        </p:sp>
      </p:grpSp>
      <p:grpSp>
        <p:nvGrpSpPr>
          <p:cNvPr id="17" name="组合 16">
            <a:extLst>
              <a:ext uri="{FF2B5EF4-FFF2-40B4-BE49-F238E27FC236}">
                <a16:creationId xmlns:a16="http://schemas.microsoft.com/office/drawing/2014/main" id="{37D62579-AEF7-0A39-2B76-82343DF0ABDB}"/>
              </a:ext>
            </a:extLst>
          </p:cNvPr>
          <p:cNvGrpSpPr/>
          <p:nvPr/>
        </p:nvGrpSpPr>
        <p:grpSpPr>
          <a:xfrm>
            <a:off x="1939925" y="3409950"/>
            <a:ext cx="5756275" cy="2457450"/>
            <a:chOff x="1939925" y="3409950"/>
            <a:chExt cx="5756275" cy="2457450"/>
          </a:xfrm>
        </p:grpSpPr>
        <p:sp>
          <p:nvSpPr>
            <p:cNvPr id="18" name="Text Box 26">
              <a:extLst>
                <a:ext uri="{FF2B5EF4-FFF2-40B4-BE49-F238E27FC236}">
                  <a16:creationId xmlns:a16="http://schemas.microsoft.com/office/drawing/2014/main" id="{2C06FE65-1DE9-8E5C-FD54-EAD4812F7E0F}"/>
                </a:ext>
              </a:extLst>
            </p:cNvPr>
            <p:cNvSpPr txBox="1">
              <a:spLocks noChangeArrowheads="1"/>
            </p:cNvSpPr>
            <p:nvPr/>
          </p:nvSpPr>
          <p:spPr bwMode="auto">
            <a:xfrm>
              <a:off x="1939925" y="3409950"/>
              <a:ext cx="4267200" cy="488950"/>
            </a:xfrm>
            <a:prstGeom prst="rect">
              <a:avLst/>
            </a:prstGeom>
            <a:noFill/>
            <a:ln w="12700" cap="sq">
              <a:noFill/>
              <a:miter lim="800000"/>
              <a:headEnd type="none" w="sm" len="sm"/>
              <a:tailEnd type="none" w="sm" len="sm"/>
            </a:ln>
            <a:effectLst/>
          </p:spPr>
          <p:txBody>
            <a:bodyPr>
              <a:spAutoFit/>
            </a:bodyPr>
            <a:lstStyle/>
            <a:p>
              <a:r>
                <a:rPr lang="zh-CN" altLang="en-US" sz="2600" dirty="0">
                  <a:solidFill>
                    <a:srgbClr val="7030A0"/>
                  </a:solidFill>
                  <a:ea typeface="黑体" pitchFamily="49" charset="-122"/>
                </a:rPr>
                <a:t>四、</a:t>
              </a:r>
              <a:r>
                <a:rPr lang="en-US" altLang="zh-CN" sz="2600" dirty="0">
                  <a:solidFill>
                    <a:srgbClr val="7030A0"/>
                  </a:solidFill>
                  <a:ea typeface="黑体" pitchFamily="49" charset="-122"/>
                </a:rPr>
                <a:t>B-</a:t>
              </a:r>
              <a:r>
                <a:rPr lang="zh-CN" altLang="en-US" sz="2600" dirty="0">
                  <a:solidFill>
                    <a:srgbClr val="7030A0"/>
                  </a:solidFill>
                  <a:ea typeface="黑体" pitchFamily="49" charset="-122"/>
                </a:rPr>
                <a:t>树与</a:t>
              </a:r>
              <a:r>
                <a:rPr lang="en-US" altLang="zh-CN" sz="2600" dirty="0">
                  <a:solidFill>
                    <a:srgbClr val="7030A0"/>
                  </a:solidFill>
                  <a:ea typeface="黑体" pitchFamily="49" charset="-122"/>
                </a:rPr>
                <a:t>B+</a:t>
              </a:r>
              <a:r>
                <a:rPr lang="zh-CN" altLang="en-US" sz="2600" dirty="0">
                  <a:solidFill>
                    <a:srgbClr val="7030A0"/>
                  </a:solidFill>
                  <a:ea typeface="黑体" pitchFamily="49" charset="-122"/>
                </a:rPr>
                <a:t>树</a:t>
              </a:r>
            </a:p>
          </p:txBody>
        </p:sp>
        <p:sp>
          <p:nvSpPr>
            <p:cNvPr id="19" name="Text Box 27">
              <a:extLst>
                <a:ext uri="{FF2B5EF4-FFF2-40B4-BE49-F238E27FC236}">
                  <a16:creationId xmlns:a16="http://schemas.microsoft.com/office/drawing/2014/main" id="{791B8536-D704-9D13-38A0-EA509154FD35}"/>
                </a:ext>
              </a:extLst>
            </p:cNvPr>
            <p:cNvSpPr txBox="1">
              <a:spLocks noChangeArrowheads="1"/>
            </p:cNvSpPr>
            <p:nvPr/>
          </p:nvSpPr>
          <p:spPr bwMode="auto">
            <a:xfrm>
              <a:off x="2667000" y="3883025"/>
              <a:ext cx="3744913" cy="473075"/>
            </a:xfrm>
            <a:prstGeom prst="rect">
              <a:avLst/>
            </a:prstGeom>
            <a:noFill/>
            <a:ln w="12700" cap="sq">
              <a:noFill/>
              <a:miter lim="800000"/>
              <a:headEnd type="none" w="sm" len="sm"/>
              <a:tailEnd type="none" w="sm" len="sm"/>
            </a:ln>
          </p:spPr>
          <p:txBody>
            <a:bodyPr>
              <a:spAutoFit/>
            </a:bodyPr>
            <a:lstStyle/>
            <a:p>
              <a:r>
                <a:rPr lang="en-US" altLang="zh-CN" sz="2500">
                  <a:solidFill>
                    <a:srgbClr val="003399"/>
                  </a:solidFill>
                  <a:ea typeface="幼圆" pitchFamily="49" charset="-122"/>
                </a:rPr>
                <a:t>1</a:t>
              </a:r>
              <a:r>
                <a:rPr lang="en-US" altLang="zh-CN" sz="2500">
                  <a:solidFill>
                    <a:srgbClr val="003399"/>
                  </a:solidFill>
                  <a:latin typeface="幼圆" pitchFamily="49" charset="-122"/>
                  <a:ea typeface="幼圆" pitchFamily="49" charset="-122"/>
                </a:rPr>
                <a:t>.B-</a:t>
              </a:r>
              <a:r>
                <a:rPr lang="zh-CN" altLang="en-US" sz="2500">
                  <a:solidFill>
                    <a:srgbClr val="003399"/>
                  </a:solidFill>
                  <a:latin typeface="幼圆" pitchFamily="49" charset="-122"/>
                  <a:ea typeface="幼圆" pitchFamily="49" charset="-122"/>
                </a:rPr>
                <a:t>树的结构</a:t>
              </a:r>
            </a:p>
          </p:txBody>
        </p:sp>
        <p:sp>
          <p:nvSpPr>
            <p:cNvPr id="20" name="Text Box 28">
              <a:extLst>
                <a:ext uri="{FF2B5EF4-FFF2-40B4-BE49-F238E27FC236}">
                  <a16:creationId xmlns:a16="http://schemas.microsoft.com/office/drawing/2014/main" id="{622BBD5A-A646-0A93-09EA-3E4435F77771}"/>
                </a:ext>
              </a:extLst>
            </p:cNvPr>
            <p:cNvSpPr txBox="1">
              <a:spLocks noChangeArrowheads="1"/>
            </p:cNvSpPr>
            <p:nvPr/>
          </p:nvSpPr>
          <p:spPr bwMode="auto">
            <a:xfrm>
              <a:off x="2684463" y="4279900"/>
              <a:ext cx="3744912" cy="473075"/>
            </a:xfrm>
            <a:prstGeom prst="rect">
              <a:avLst/>
            </a:prstGeom>
            <a:noFill/>
            <a:ln w="12700" cap="sq">
              <a:noFill/>
              <a:miter lim="800000"/>
              <a:headEnd type="none" w="sm" len="sm"/>
              <a:tailEnd type="none" w="sm" len="sm"/>
            </a:ln>
          </p:spPr>
          <p:txBody>
            <a:bodyPr>
              <a:spAutoFit/>
            </a:bodyPr>
            <a:lstStyle/>
            <a:p>
              <a:r>
                <a:rPr lang="en-US" altLang="zh-CN" sz="2500">
                  <a:solidFill>
                    <a:srgbClr val="003399"/>
                  </a:solidFill>
                  <a:ea typeface="幼圆" pitchFamily="49" charset="-122"/>
                </a:rPr>
                <a:t>2</a:t>
              </a:r>
              <a:r>
                <a:rPr lang="en-US" altLang="zh-CN" sz="2500">
                  <a:solidFill>
                    <a:srgbClr val="003399"/>
                  </a:solidFill>
                  <a:latin typeface="幼圆" pitchFamily="49" charset="-122"/>
                  <a:ea typeface="幼圆" pitchFamily="49" charset="-122"/>
                </a:rPr>
                <a:t>.B-</a:t>
              </a:r>
              <a:r>
                <a:rPr lang="zh-CN" altLang="en-US" sz="2500">
                  <a:solidFill>
                    <a:srgbClr val="003399"/>
                  </a:solidFill>
                  <a:latin typeface="幼圆" pitchFamily="49" charset="-122"/>
                  <a:ea typeface="幼圆" pitchFamily="49" charset="-122"/>
                </a:rPr>
                <a:t>树的查找</a:t>
              </a:r>
            </a:p>
          </p:txBody>
        </p:sp>
        <p:sp>
          <p:nvSpPr>
            <p:cNvPr id="21" name="Text Box 29">
              <a:extLst>
                <a:ext uri="{FF2B5EF4-FFF2-40B4-BE49-F238E27FC236}">
                  <a16:creationId xmlns:a16="http://schemas.microsoft.com/office/drawing/2014/main" id="{B4225204-9650-7751-BDED-84075F8312D8}"/>
                </a:ext>
              </a:extLst>
            </p:cNvPr>
            <p:cNvSpPr txBox="1">
              <a:spLocks noChangeArrowheads="1"/>
            </p:cNvSpPr>
            <p:nvPr/>
          </p:nvSpPr>
          <p:spPr bwMode="auto">
            <a:xfrm>
              <a:off x="2678113" y="4660900"/>
              <a:ext cx="3744912" cy="473075"/>
            </a:xfrm>
            <a:prstGeom prst="rect">
              <a:avLst/>
            </a:prstGeom>
            <a:noFill/>
            <a:ln w="12700" cap="sq">
              <a:noFill/>
              <a:miter lim="800000"/>
              <a:headEnd type="none" w="sm" len="sm"/>
              <a:tailEnd type="none" w="sm" len="sm"/>
            </a:ln>
          </p:spPr>
          <p:txBody>
            <a:bodyPr>
              <a:spAutoFit/>
            </a:bodyPr>
            <a:lstStyle/>
            <a:p>
              <a:r>
                <a:rPr lang="en-US" altLang="zh-CN" sz="2500">
                  <a:solidFill>
                    <a:srgbClr val="003399"/>
                  </a:solidFill>
                  <a:ea typeface="幼圆" pitchFamily="49" charset="-122"/>
                </a:rPr>
                <a:t>3</a:t>
              </a:r>
              <a:r>
                <a:rPr lang="en-US" altLang="zh-CN" sz="2500">
                  <a:solidFill>
                    <a:srgbClr val="003399"/>
                  </a:solidFill>
                  <a:latin typeface="幼圆" pitchFamily="49" charset="-122"/>
                  <a:ea typeface="幼圆" pitchFamily="49" charset="-122"/>
                </a:rPr>
                <a:t>.B-</a:t>
              </a:r>
              <a:r>
                <a:rPr lang="zh-CN" altLang="en-US" sz="2500">
                  <a:solidFill>
                    <a:srgbClr val="003399"/>
                  </a:solidFill>
                  <a:latin typeface="幼圆" pitchFamily="49" charset="-122"/>
                  <a:ea typeface="幼圆" pitchFamily="49" charset="-122"/>
                </a:rPr>
                <a:t>树的插入</a:t>
              </a:r>
            </a:p>
          </p:txBody>
        </p:sp>
        <p:sp>
          <p:nvSpPr>
            <p:cNvPr id="22" name="Rectangle 30">
              <a:extLst>
                <a:ext uri="{FF2B5EF4-FFF2-40B4-BE49-F238E27FC236}">
                  <a16:creationId xmlns:a16="http://schemas.microsoft.com/office/drawing/2014/main" id="{E5D7FC51-FFBB-0387-31B9-0F1A323554D8}"/>
                </a:ext>
              </a:extLst>
            </p:cNvPr>
            <p:cNvSpPr>
              <a:spLocks noChangeArrowheads="1"/>
            </p:cNvSpPr>
            <p:nvPr/>
          </p:nvSpPr>
          <p:spPr bwMode="auto">
            <a:xfrm>
              <a:off x="4530725" y="4645025"/>
              <a:ext cx="3165475" cy="442913"/>
            </a:xfrm>
            <a:prstGeom prst="rect">
              <a:avLst/>
            </a:prstGeom>
            <a:noFill/>
            <a:ln w="12700" cap="sq">
              <a:noFill/>
              <a:miter lim="800000"/>
              <a:headEnd type="none" w="sm" len="sm"/>
              <a:tailEnd type="none" w="sm" len="sm"/>
            </a:ln>
          </p:spPr>
          <p:txBody>
            <a:bodyPr>
              <a:spAutoFit/>
            </a:bodyPr>
            <a:lstStyle/>
            <a:p>
              <a:r>
                <a:rPr lang="zh-CN" altLang="en-US" sz="2300">
                  <a:solidFill>
                    <a:srgbClr val="CC0066"/>
                  </a:solidFill>
                  <a:latin typeface="幼圆" pitchFamily="49" charset="-122"/>
                  <a:ea typeface="幼圆" pitchFamily="49" charset="-122"/>
                </a:rPr>
                <a:t>（结点的分解原则）</a:t>
              </a:r>
            </a:p>
          </p:txBody>
        </p:sp>
        <p:sp>
          <p:nvSpPr>
            <p:cNvPr id="23" name="Text Box 31">
              <a:extLst>
                <a:ext uri="{FF2B5EF4-FFF2-40B4-BE49-F238E27FC236}">
                  <a16:creationId xmlns:a16="http://schemas.microsoft.com/office/drawing/2014/main" id="{3F994B7F-9719-46EB-2026-AE17973B1198}"/>
                </a:ext>
              </a:extLst>
            </p:cNvPr>
            <p:cNvSpPr txBox="1">
              <a:spLocks noChangeArrowheads="1"/>
            </p:cNvSpPr>
            <p:nvPr/>
          </p:nvSpPr>
          <p:spPr bwMode="auto">
            <a:xfrm>
              <a:off x="2679700" y="5026025"/>
              <a:ext cx="3744913" cy="473075"/>
            </a:xfrm>
            <a:prstGeom prst="rect">
              <a:avLst/>
            </a:prstGeom>
            <a:noFill/>
            <a:ln w="12700" cap="sq">
              <a:noFill/>
              <a:miter lim="800000"/>
              <a:headEnd type="none" w="sm" len="sm"/>
              <a:tailEnd type="none" w="sm" len="sm"/>
            </a:ln>
          </p:spPr>
          <p:txBody>
            <a:bodyPr>
              <a:spAutoFit/>
            </a:bodyPr>
            <a:lstStyle/>
            <a:p>
              <a:r>
                <a:rPr lang="en-US" altLang="zh-CN" sz="2500">
                  <a:solidFill>
                    <a:srgbClr val="003399"/>
                  </a:solidFill>
                  <a:ea typeface="幼圆" pitchFamily="49" charset="-122"/>
                </a:rPr>
                <a:t>4</a:t>
              </a:r>
              <a:r>
                <a:rPr lang="en-US" altLang="zh-CN" sz="2500">
                  <a:solidFill>
                    <a:srgbClr val="003399"/>
                  </a:solidFill>
                  <a:latin typeface="幼圆" pitchFamily="49" charset="-122"/>
                  <a:ea typeface="幼圆" pitchFamily="49" charset="-122"/>
                </a:rPr>
                <a:t>.B+</a:t>
              </a:r>
              <a:r>
                <a:rPr lang="zh-CN" altLang="en-US" sz="2500">
                  <a:solidFill>
                    <a:srgbClr val="003399"/>
                  </a:solidFill>
                  <a:latin typeface="幼圆" pitchFamily="49" charset="-122"/>
                  <a:ea typeface="幼圆" pitchFamily="49" charset="-122"/>
                </a:rPr>
                <a:t>树的结构</a:t>
              </a:r>
            </a:p>
          </p:txBody>
        </p:sp>
        <p:sp>
          <p:nvSpPr>
            <p:cNvPr id="24" name="Text Box 32">
              <a:extLst>
                <a:ext uri="{FF2B5EF4-FFF2-40B4-BE49-F238E27FC236}">
                  <a16:creationId xmlns:a16="http://schemas.microsoft.com/office/drawing/2014/main" id="{D21CCBC0-00F2-2491-A37B-782E3A7EA43B}"/>
                </a:ext>
              </a:extLst>
            </p:cNvPr>
            <p:cNvSpPr txBox="1">
              <a:spLocks noChangeArrowheads="1"/>
            </p:cNvSpPr>
            <p:nvPr/>
          </p:nvSpPr>
          <p:spPr bwMode="auto">
            <a:xfrm>
              <a:off x="2684463" y="5394325"/>
              <a:ext cx="3744912" cy="473075"/>
            </a:xfrm>
            <a:prstGeom prst="rect">
              <a:avLst/>
            </a:prstGeom>
            <a:noFill/>
            <a:ln w="12700" cap="sq">
              <a:noFill/>
              <a:miter lim="800000"/>
              <a:headEnd type="none" w="sm" len="sm"/>
              <a:tailEnd type="none" w="sm" len="sm"/>
            </a:ln>
          </p:spPr>
          <p:txBody>
            <a:bodyPr>
              <a:spAutoFit/>
            </a:bodyPr>
            <a:lstStyle/>
            <a:p>
              <a:r>
                <a:rPr lang="en-US" altLang="zh-CN" sz="2500">
                  <a:solidFill>
                    <a:srgbClr val="003399"/>
                  </a:solidFill>
                  <a:ea typeface="幼圆" pitchFamily="49" charset="-122"/>
                </a:rPr>
                <a:t>5</a:t>
              </a:r>
              <a:r>
                <a:rPr lang="en-US" altLang="zh-CN" sz="2500">
                  <a:solidFill>
                    <a:srgbClr val="003399"/>
                  </a:solidFill>
                  <a:latin typeface="幼圆" pitchFamily="49" charset="-122"/>
                  <a:ea typeface="幼圆" pitchFamily="49" charset="-122"/>
                </a:rPr>
                <a:t>.B-</a:t>
              </a:r>
              <a:r>
                <a:rPr lang="zh-CN" altLang="en-US" sz="2500">
                  <a:solidFill>
                    <a:srgbClr val="003399"/>
                  </a:solidFill>
                  <a:latin typeface="幼圆" pitchFamily="49" charset="-122"/>
                  <a:ea typeface="幼圆" pitchFamily="49" charset="-122"/>
                </a:rPr>
                <a:t>树与</a:t>
              </a:r>
              <a:r>
                <a:rPr lang="en-US" altLang="zh-CN" sz="2500">
                  <a:solidFill>
                    <a:srgbClr val="003399"/>
                  </a:solidFill>
                  <a:latin typeface="幼圆" pitchFamily="49" charset="-122"/>
                  <a:ea typeface="幼圆" pitchFamily="49" charset="-122"/>
                </a:rPr>
                <a:t>B+</a:t>
              </a:r>
              <a:r>
                <a:rPr lang="zh-CN" altLang="en-US" sz="2500">
                  <a:solidFill>
                    <a:srgbClr val="003399"/>
                  </a:solidFill>
                  <a:latin typeface="幼圆" pitchFamily="49" charset="-122"/>
                  <a:ea typeface="幼圆" pitchFamily="49" charset="-122"/>
                </a:rPr>
                <a:t>树的异同</a:t>
              </a:r>
            </a:p>
          </p:txBody>
        </p:sp>
      </p:grpSp>
      <p:sp>
        <p:nvSpPr>
          <p:cNvPr id="25" name="Line 33">
            <a:extLst>
              <a:ext uri="{FF2B5EF4-FFF2-40B4-BE49-F238E27FC236}">
                <a16:creationId xmlns:a16="http://schemas.microsoft.com/office/drawing/2014/main" id="{19EE912D-00DC-87F8-4530-DE8F67BA0E5B}"/>
              </a:ext>
            </a:extLst>
          </p:cNvPr>
          <p:cNvSpPr>
            <a:spLocks noChangeShapeType="1"/>
          </p:cNvSpPr>
          <p:nvPr/>
        </p:nvSpPr>
        <p:spPr bwMode="auto">
          <a:xfrm>
            <a:off x="1447800" y="457200"/>
            <a:ext cx="0" cy="5791200"/>
          </a:xfrm>
          <a:prstGeom prst="line">
            <a:avLst/>
          </a:prstGeom>
          <a:noFill/>
          <a:ln w="63500" cap="sq">
            <a:solidFill>
              <a:srgbClr val="2AADAA"/>
            </a:solidFill>
            <a:round/>
            <a:headEnd type="none" w="sm" len="sm"/>
            <a:tailEnd type="none" w="sm" len="sm"/>
          </a:ln>
        </p:spPr>
        <p:txBody>
          <a:bodyPr/>
          <a:lstStyle/>
          <a:p>
            <a:endParaRPr lang="zh-CN" altLang="en-US"/>
          </a:p>
        </p:txBody>
      </p:sp>
    </p:spTree>
    <p:extLst>
      <p:ext uri="{BB962C8B-B14F-4D97-AF65-F5344CB8AC3E}">
        <p14:creationId xmlns:p14="http://schemas.microsoft.com/office/powerpoint/2010/main" val="3363171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blinds(horizontal)">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wipe(up)">
                                      <p:cBhvr>
                                        <p:cTn id="1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778A8295-292B-95B1-8B02-CEFFB28B7C07}"/>
              </a:ext>
            </a:extLst>
          </p:cNvPr>
          <p:cNvSpPr>
            <a:spLocks noGrp="1"/>
          </p:cNvSpPr>
          <p:nvPr>
            <p:ph type="dt" sz="half" idx="10"/>
          </p:nvPr>
        </p:nvSpPr>
        <p:spPr/>
        <p:txBody>
          <a:bodyPr/>
          <a:lstStyle/>
          <a:p>
            <a:pPr>
              <a:defRPr/>
            </a:pPr>
            <a:fld id="{72795A5C-ABA9-164F-9A37-0CFC1B48C772}" type="datetime1">
              <a:rPr lang="en-US" altLang="zh-CN" smtClean="0"/>
              <a:t>6/9/22</a:t>
            </a:fld>
            <a:endParaRPr lang="en-US" altLang="zh-CN" dirty="0"/>
          </a:p>
        </p:txBody>
      </p:sp>
      <p:sp>
        <p:nvSpPr>
          <p:cNvPr id="5" name="灯片编号占位符 4">
            <a:extLst>
              <a:ext uri="{FF2B5EF4-FFF2-40B4-BE49-F238E27FC236}">
                <a16:creationId xmlns:a16="http://schemas.microsoft.com/office/drawing/2014/main" id="{85173EB7-F6EB-EEA2-BCA6-59E706EBD906}"/>
              </a:ext>
            </a:extLst>
          </p:cNvPr>
          <p:cNvSpPr>
            <a:spLocks noGrp="1"/>
          </p:cNvSpPr>
          <p:nvPr>
            <p:ph type="sldNum" sz="quarter" idx="12"/>
          </p:nvPr>
        </p:nvSpPr>
        <p:spPr/>
        <p:txBody>
          <a:bodyPr/>
          <a:lstStyle/>
          <a:p>
            <a:pPr>
              <a:defRPr/>
            </a:pPr>
            <a:fld id="{4FF538FA-A287-4FBD-9703-6DB9C5344803}" type="slidenum">
              <a:rPr lang="zh-CN" altLang="en-US" smtClean="0"/>
              <a:t>85</a:t>
            </a:fld>
            <a:endParaRPr lang="en-US" altLang="zh-CN" dirty="0"/>
          </a:p>
        </p:txBody>
      </p:sp>
      <p:grpSp>
        <p:nvGrpSpPr>
          <p:cNvPr id="6" name="组合 5">
            <a:extLst>
              <a:ext uri="{FF2B5EF4-FFF2-40B4-BE49-F238E27FC236}">
                <a16:creationId xmlns:a16="http://schemas.microsoft.com/office/drawing/2014/main" id="{84DADD26-9D61-4D50-3595-3A5F9F94FEA1}"/>
              </a:ext>
            </a:extLst>
          </p:cNvPr>
          <p:cNvGrpSpPr/>
          <p:nvPr/>
        </p:nvGrpSpPr>
        <p:grpSpPr>
          <a:xfrm>
            <a:off x="1905000" y="958850"/>
            <a:ext cx="6359525" cy="3402013"/>
            <a:chOff x="1905000" y="958850"/>
            <a:chExt cx="6359525" cy="3402013"/>
          </a:xfrm>
        </p:grpSpPr>
        <p:sp>
          <p:nvSpPr>
            <p:cNvPr id="7" name="Text Box 12">
              <a:extLst>
                <a:ext uri="{FF2B5EF4-FFF2-40B4-BE49-F238E27FC236}">
                  <a16:creationId xmlns:a16="http://schemas.microsoft.com/office/drawing/2014/main" id="{B0F38E1B-5EF2-AFB1-6F5A-8F4B3C2B5798}"/>
                </a:ext>
              </a:extLst>
            </p:cNvPr>
            <p:cNvSpPr txBox="1">
              <a:spLocks noChangeArrowheads="1"/>
            </p:cNvSpPr>
            <p:nvPr/>
          </p:nvSpPr>
          <p:spPr bwMode="auto">
            <a:xfrm>
              <a:off x="1905000" y="958850"/>
              <a:ext cx="5410200" cy="488950"/>
            </a:xfrm>
            <a:prstGeom prst="rect">
              <a:avLst/>
            </a:prstGeom>
            <a:noFill/>
            <a:ln w="12700" cap="sq">
              <a:noFill/>
              <a:miter lim="800000"/>
              <a:headEnd type="none" w="sm" len="sm"/>
              <a:tailEnd type="none" w="sm" len="sm"/>
            </a:ln>
            <a:effectLst/>
          </p:spPr>
          <p:txBody>
            <a:bodyPr>
              <a:spAutoFit/>
            </a:bodyPr>
            <a:lstStyle/>
            <a:p>
              <a:r>
                <a:rPr lang="zh-CN" altLang="en-US" sz="2600" dirty="0">
                  <a:solidFill>
                    <a:srgbClr val="7030A0"/>
                  </a:solidFill>
                  <a:ea typeface="黑体" pitchFamily="49" charset="-122"/>
                </a:rPr>
                <a:t>五、散列</a:t>
              </a:r>
              <a:r>
                <a:rPr lang="en-US" altLang="zh-CN" sz="2600" dirty="0">
                  <a:solidFill>
                    <a:srgbClr val="7030A0"/>
                  </a:solidFill>
                  <a:ea typeface="黑体" pitchFamily="49" charset="-122"/>
                </a:rPr>
                <a:t>(Hash)</a:t>
              </a:r>
              <a:r>
                <a:rPr lang="zh-CN" altLang="en-US" sz="2600" dirty="0">
                  <a:solidFill>
                    <a:srgbClr val="7030A0"/>
                  </a:solidFill>
                  <a:ea typeface="黑体" pitchFamily="49" charset="-122"/>
                </a:rPr>
                <a:t>表及其查找</a:t>
              </a:r>
            </a:p>
          </p:txBody>
        </p:sp>
        <p:sp>
          <p:nvSpPr>
            <p:cNvPr id="8" name="Text Box 13">
              <a:extLst>
                <a:ext uri="{FF2B5EF4-FFF2-40B4-BE49-F238E27FC236}">
                  <a16:creationId xmlns:a16="http://schemas.microsoft.com/office/drawing/2014/main" id="{A8C2B9FF-0C67-FA8D-7BF5-2039EA05B367}"/>
                </a:ext>
              </a:extLst>
            </p:cNvPr>
            <p:cNvSpPr txBox="1">
              <a:spLocks noChangeArrowheads="1"/>
            </p:cNvSpPr>
            <p:nvPr/>
          </p:nvSpPr>
          <p:spPr bwMode="auto">
            <a:xfrm>
              <a:off x="2655888" y="1479550"/>
              <a:ext cx="4125912" cy="473075"/>
            </a:xfrm>
            <a:prstGeom prst="rect">
              <a:avLst/>
            </a:prstGeom>
            <a:noFill/>
            <a:ln w="12700" cap="sq">
              <a:noFill/>
              <a:miter lim="800000"/>
              <a:headEnd type="none" w="sm" len="sm"/>
              <a:tailEnd type="none" w="sm" len="sm"/>
            </a:ln>
          </p:spPr>
          <p:txBody>
            <a:bodyPr>
              <a:spAutoFit/>
            </a:bodyPr>
            <a:lstStyle/>
            <a:p>
              <a:r>
                <a:rPr lang="en-US" altLang="zh-CN" sz="2500" dirty="0">
                  <a:solidFill>
                    <a:srgbClr val="003399"/>
                  </a:solidFill>
                  <a:ea typeface="幼圆" pitchFamily="49" charset="-122"/>
                </a:rPr>
                <a:t>1</a:t>
              </a:r>
              <a:r>
                <a:rPr lang="en-US" altLang="zh-CN" sz="2500" dirty="0">
                  <a:solidFill>
                    <a:srgbClr val="003399"/>
                  </a:solidFill>
                  <a:latin typeface="幼圆" pitchFamily="49" charset="-122"/>
                  <a:ea typeface="幼圆" pitchFamily="49" charset="-122"/>
                </a:rPr>
                <a:t>.</a:t>
              </a:r>
              <a:r>
                <a:rPr lang="zh-CN" altLang="en-US" sz="2500" dirty="0">
                  <a:solidFill>
                    <a:srgbClr val="003399"/>
                  </a:solidFill>
                  <a:latin typeface="幼圆" pitchFamily="49" charset="-122"/>
                  <a:ea typeface="幼圆" pitchFamily="49" charset="-122"/>
                </a:rPr>
                <a:t>散列的基本概念</a:t>
              </a:r>
            </a:p>
          </p:txBody>
        </p:sp>
        <p:grpSp>
          <p:nvGrpSpPr>
            <p:cNvPr id="9" name="Group 22">
              <a:extLst>
                <a:ext uri="{FF2B5EF4-FFF2-40B4-BE49-F238E27FC236}">
                  <a16:creationId xmlns:a16="http://schemas.microsoft.com/office/drawing/2014/main" id="{5BE2ADFC-10E2-DA26-453C-B0C04ACEF03A}"/>
                </a:ext>
              </a:extLst>
            </p:cNvPr>
            <p:cNvGrpSpPr>
              <a:grpSpLocks/>
            </p:cNvGrpSpPr>
            <p:nvPr/>
          </p:nvGrpSpPr>
          <p:grpSpPr bwMode="auto">
            <a:xfrm>
              <a:off x="3311525" y="1878013"/>
              <a:ext cx="4953000" cy="442912"/>
              <a:chOff x="2064" y="1017"/>
              <a:chExt cx="3120" cy="279"/>
            </a:xfrm>
          </p:grpSpPr>
          <p:sp>
            <p:nvSpPr>
              <p:cNvPr id="23" name="Rectangle 15">
                <a:extLst>
                  <a:ext uri="{FF2B5EF4-FFF2-40B4-BE49-F238E27FC236}">
                    <a16:creationId xmlns:a16="http://schemas.microsoft.com/office/drawing/2014/main" id="{75AA46F5-CEF1-C144-3B55-2CD2046B156F}"/>
                  </a:ext>
                </a:extLst>
              </p:cNvPr>
              <p:cNvSpPr>
                <a:spLocks noChangeArrowheads="1"/>
              </p:cNvSpPr>
              <p:nvPr/>
            </p:nvSpPr>
            <p:spPr bwMode="auto">
              <a:xfrm>
                <a:off x="2256" y="1017"/>
                <a:ext cx="2928" cy="279"/>
              </a:xfrm>
              <a:prstGeom prst="rect">
                <a:avLst/>
              </a:prstGeom>
              <a:noFill/>
              <a:ln w="12700" cap="sq">
                <a:noFill/>
                <a:miter lim="800000"/>
                <a:headEnd type="none" w="sm" len="sm"/>
                <a:tailEnd type="none" w="sm" len="sm"/>
              </a:ln>
            </p:spPr>
            <p:txBody>
              <a:bodyPr>
                <a:spAutoFit/>
              </a:bodyPr>
              <a:lstStyle/>
              <a:p>
                <a:r>
                  <a:rPr lang="zh-CN" altLang="en-US" sz="2300">
                    <a:solidFill>
                      <a:srgbClr val="CC0066"/>
                    </a:solidFill>
                    <a:latin typeface="幼圆" pitchFamily="49" charset="-122"/>
                    <a:ea typeface="幼圆" pitchFamily="49" charset="-122"/>
                  </a:rPr>
                  <a:t>散列函数及其构造方法</a:t>
                </a:r>
                <a:r>
                  <a:rPr lang="en-US" altLang="zh-CN" sz="2300">
                    <a:solidFill>
                      <a:srgbClr val="CC0066"/>
                    </a:solidFill>
                    <a:latin typeface="幼圆" pitchFamily="49" charset="-122"/>
                    <a:ea typeface="幼圆" pitchFamily="49" charset="-122"/>
                  </a:rPr>
                  <a:t>(</a:t>
                </a:r>
                <a:r>
                  <a:rPr lang="zh-CN" altLang="en-US" sz="2300">
                    <a:solidFill>
                      <a:srgbClr val="CC0066"/>
                    </a:solidFill>
                    <a:latin typeface="幼圆" pitchFamily="49" charset="-122"/>
                    <a:ea typeface="幼圆" pitchFamily="49" charset="-122"/>
                  </a:rPr>
                  <a:t>原则</a:t>
                </a:r>
                <a:r>
                  <a:rPr lang="en-US" altLang="zh-CN" sz="2300">
                    <a:solidFill>
                      <a:srgbClr val="CC0066"/>
                    </a:solidFill>
                    <a:latin typeface="幼圆" pitchFamily="49" charset="-122"/>
                    <a:ea typeface="幼圆" pitchFamily="49" charset="-122"/>
                  </a:rPr>
                  <a:t>)</a:t>
                </a:r>
              </a:p>
            </p:txBody>
          </p:sp>
          <p:sp>
            <p:nvSpPr>
              <p:cNvPr id="24" name="Oval 16">
                <a:extLst>
                  <a:ext uri="{FF2B5EF4-FFF2-40B4-BE49-F238E27FC236}">
                    <a16:creationId xmlns:a16="http://schemas.microsoft.com/office/drawing/2014/main" id="{94E39C51-FDE5-5B72-3593-D096C14DF5A9}"/>
                  </a:ext>
                </a:extLst>
              </p:cNvPr>
              <p:cNvSpPr>
                <a:spLocks noChangeArrowheads="1"/>
              </p:cNvSpPr>
              <p:nvPr/>
            </p:nvSpPr>
            <p:spPr bwMode="auto">
              <a:xfrm>
                <a:off x="2064" y="1118"/>
                <a:ext cx="122" cy="122"/>
              </a:xfrm>
              <a:prstGeom prst="ellipse">
                <a:avLst/>
              </a:prstGeom>
              <a:ln>
                <a:headEnd type="none" w="sm" len="sm"/>
                <a:tailEnd type="none" w="sm" len="sm"/>
              </a:ln>
            </p:spPr>
            <p:style>
              <a:lnRef idx="1">
                <a:schemeClr val="accent6"/>
              </a:lnRef>
              <a:fillRef idx="3">
                <a:schemeClr val="accent6"/>
              </a:fillRef>
              <a:effectRef idx="2">
                <a:schemeClr val="accent6"/>
              </a:effectRef>
              <a:fontRef idx="minor">
                <a:schemeClr val="lt1"/>
              </a:fontRef>
            </p:style>
            <p:txBody>
              <a:bodyPr wrap="none" anchor="ctr"/>
              <a:lstStyle/>
              <a:p>
                <a:endParaRPr lang="zh-CN" altLang="en-US">
                  <a:solidFill>
                    <a:srgbClr val="FFFFCC"/>
                  </a:solidFill>
                </a:endParaRPr>
              </a:p>
            </p:txBody>
          </p:sp>
        </p:grpSp>
        <p:grpSp>
          <p:nvGrpSpPr>
            <p:cNvPr id="10" name="Group 23">
              <a:extLst>
                <a:ext uri="{FF2B5EF4-FFF2-40B4-BE49-F238E27FC236}">
                  <a16:creationId xmlns:a16="http://schemas.microsoft.com/office/drawing/2014/main" id="{F4C12ACA-2B11-2324-3AC6-C7ACC5975AF4}"/>
                </a:ext>
              </a:extLst>
            </p:cNvPr>
            <p:cNvGrpSpPr>
              <a:grpSpLocks/>
            </p:cNvGrpSpPr>
            <p:nvPr/>
          </p:nvGrpSpPr>
          <p:grpSpPr bwMode="auto">
            <a:xfrm>
              <a:off x="3311525" y="2251075"/>
              <a:ext cx="3733800" cy="442913"/>
              <a:chOff x="2064" y="1252"/>
              <a:chExt cx="2352" cy="279"/>
            </a:xfrm>
          </p:grpSpPr>
          <p:sp>
            <p:nvSpPr>
              <p:cNvPr id="21" name="Rectangle 19">
                <a:extLst>
                  <a:ext uri="{FF2B5EF4-FFF2-40B4-BE49-F238E27FC236}">
                    <a16:creationId xmlns:a16="http://schemas.microsoft.com/office/drawing/2014/main" id="{A8DAEEFE-BD35-F517-E8E0-97EC21E0E27D}"/>
                  </a:ext>
                </a:extLst>
              </p:cNvPr>
              <p:cNvSpPr>
                <a:spLocks noChangeArrowheads="1"/>
              </p:cNvSpPr>
              <p:nvPr/>
            </p:nvSpPr>
            <p:spPr bwMode="auto">
              <a:xfrm>
                <a:off x="2256" y="1252"/>
                <a:ext cx="2160" cy="279"/>
              </a:xfrm>
              <a:prstGeom prst="rect">
                <a:avLst/>
              </a:prstGeom>
              <a:noFill/>
              <a:ln w="12700" cap="sq">
                <a:noFill/>
                <a:miter lim="800000"/>
                <a:headEnd type="none" w="sm" len="sm"/>
                <a:tailEnd type="none" w="sm" len="sm"/>
              </a:ln>
            </p:spPr>
            <p:txBody>
              <a:bodyPr>
                <a:spAutoFit/>
              </a:bodyPr>
              <a:lstStyle/>
              <a:p>
                <a:r>
                  <a:rPr lang="zh-CN" altLang="en-US" sz="2300">
                    <a:solidFill>
                      <a:srgbClr val="CC0066"/>
                    </a:solidFill>
                    <a:latin typeface="幼圆" pitchFamily="49" charset="-122"/>
                    <a:ea typeface="幼圆" pitchFamily="49" charset="-122"/>
                  </a:rPr>
                  <a:t>散列冲突</a:t>
                </a:r>
              </a:p>
            </p:txBody>
          </p:sp>
          <p:sp>
            <p:nvSpPr>
              <p:cNvPr id="22" name="Oval 20">
                <a:extLst>
                  <a:ext uri="{FF2B5EF4-FFF2-40B4-BE49-F238E27FC236}">
                    <a16:creationId xmlns:a16="http://schemas.microsoft.com/office/drawing/2014/main" id="{6D9600E2-41E0-2DB0-4F72-487FA32C88FA}"/>
                  </a:ext>
                </a:extLst>
              </p:cNvPr>
              <p:cNvSpPr>
                <a:spLocks noChangeArrowheads="1"/>
              </p:cNvSpPr>
              <p:nvPr/>
            </p:nvSpPr>
            <p:spPr bwMode="auto">
              <a:xfrm>
                <a:off x="2064" y="1353"/>
                <a:ext cx="122" cy="122"/>
              </a:xfrm>
              <a:prstGeom prst="ellipse">
                <a:avLst/>
              </a:prstGeom>
              <a:ln>
                <a:headEnd type="none" w="sm" len="sm"/>
                <a:tailEnd type="none" w="sm" len="sm"/>
              </a:ln>
            </p:spPr>
            <p:style>
              <a:lnRef idx="1">
                <a:schemeClr val="accent6"/>
              </a:lnRef>
              <a:fillRef idx="3">
                <a:schemeClr val="accent6"/>
              </a:fillRef>
              <a:effectRef idx="2">
                <a:schemeClr val="accent6"/>
              </a:effectRef>
              <a:fontRef idx="minor">
                <a:schemeClr val="lt1"/>
              </a:fontRef>
            </p:style>
            <p:txBody>
              <a:bodyPr wrap="none" anchor="ctr"/>
              <a:lstStyle/>
              <a:p>
                <a:endParaRPr lang="zh-CN" altLang="en-US">
                  <a:solidFill>
                    <a:srgbClr val="FFFFCC"/>
                  </a:solidFill>
                </a:endParaRPr>
              </a:p>
            </p:txBody>
          </p:sp>
        </p:grpSp>
        <p:sp>
          <p:nvSpPr>
            <p:cNvPr id="11" name="Text Box 24">
              <a:extLst>
                <a:ext uri="{FF2B5EF4-FFF2-40B4-BE49-F238E27FC236}">
                  <a16:creationId xmlns:a16="http://schemas.microsoft.com/office/drawing/2014/main" id="{88B4F302-5DAE-6DC9-D6CC-0D377A0CDF06}"/>
                </a:ext>
              </a:extLst>
            </p:cNvPr>
            <p:cNvSpPr txBox="1">
              <a:spLocks noChangeArrowheads="1"/>
            </p:cNvSpPr>
            <p:nvPr/>
          </p:nvSpPr>
          <p:spPr bwMode="auto">
            <a:xfrm>
              <a:off x="2667000" y="2749550"/>
              <a:ext cx="4125913" cy="473075"/>
            </a:xfrm>
            <a:prstGeom prst="rect">
              <a:avLst/>
            </a:prstGeom>
            <a:noFill/>
            <a:ln w="12700" cap="sq">
              <a:noFill/>
              <a:miter lim="800000"/>
              <a:headEnd type="none" w="sm" len="sm"/>
              <a:tailEnd type="none" w="sm" len="sm"/>
            </a:ln>
          </p:spPr>
          <p:txBody>
            <a:bodyPr>
              <a:spAutoFit/>
            </a:bodyPr>
            <a:lstStyle/>
            <a:p>
              <a:r>
                <a:rPr lang="en-US" altLang="zh-CN" sz="2500">
                  <a:solidFill>
                    <a:srgbClr val="003399"/>
                  </a:solidFill>
                  <a:ea typeface="幼圆" pitchFamily="49" charset="-122"/>
                </a:rPr>
                <a:t>2</a:t>
              </a:r>
              <a:r>
                <a:rPr lang="en-US" altLang="zh-CN" sz="2500">
                  <a:solidFill>
                    <a:srgbClr val="003399"/>
                  </a:solidFill>
                  <a:latin typeface="幼圆" pitchFamily="49" charset="-122"/>
                  <a:ea typeface="幼圆" pitchFamily="49" charset="-122"/>
                </a:rPr>
                <a:t>.</a:t>
              </a:r>
              <a:r>
                <a:rPr lang="zh-CN" altLang="en-US" sz="2500">
                  <a:solidFill>
                    <a:srgbClr val="003399"/>
                  </a:solidFill>
                  <a:latin typeface="幼圆" pitchFamily="49" charset="-122"/>
                  <a:ea typeface="幼圆" pitchFamily="49" charset="-122"/>
                </a:rPr>
                <a:t>散列冲突的处理方法</a:t>
              </a:r>
            </a:p>
          </p:txBody>
        </p:sp>
        <p:grpSp>
          <p:nvGrpSpPr>
            <p:cNvPr id="12" name="Group 28">
              <a:extLst>
                <a:ext uri="{FF2B5EF4-FFF2-40B4-BE49-F238E27FC236}">
                  <a16:creationId xmlns:a16="http://schemas.microsoft.com/office/drawing/2014/main" id="{F5B935FD-C34C-9FBE-4FFD-18101D22C261}"/>
                </a:ext>
              </a:extLst>
            </p:cNvPr>
            <p:cNvGrpSpPr>
              <a:grpSpLocks/>
            </p:cNvGrpSpPr>
            <p:nvPr/>
          </p:nvGrpSpPr>
          <p:grpSpPr bwMode="auto">
            <a:xfrm>
              <a:off x="3324225" y="3155950"/>
              <a:ext cx="3733800" cy="442913"/>
              <a:chOff x="2094" y="1785"/>
              <a:chExt cx="2352" cy="279"/>
            </a:xfrm>
          </p:grpSpPr>
          <p:sp>
            <p:nvSpPr>
              <p:cNvPr id="19" name="Rectangle 26">
                <a:extLst>
                  <a:ext uri="{FF2B5EF4-FFF2-40B4-BE49-F238E27FC236}">
                    <a16:creationId xmlns:a16="http://schemas.microsoft.com/office/drawing/2014/main" id="{5539B0FD-F30F-0B9F-E32D-DCC3114B787C}"/>
                  </a:ext>
                </a:extLst>
              </p:cNvPr>
              <p:cNvSpPr>
                <a:spLocks noChangeArrowheads="1"/>
              </p:cNvSpPr>
              <p:nvPr/>
            </p:nvSpPr>
            <p:spPr bwMode="auto">
              <a:xfrm>
                <a:off x="2286" y="1785"/>
                <a:ext cx="2160" cy="279"/>
              </a:xfrm>
              <a:prstGeom prst="rect">
                <a:avLst/>
              </a:prstGeom>
              <a:noFill/>
              <a:ln w="12700" cap="sq">
                <a:noFill/>
                <a:miter lim="800000"/>
                <a:headEnd type="none" w="sm" len="sm"/>
                <a:tailEnd type="none" w="sm" len="sm"/>
              </a:ln>
            </p:spPr>
            <p:txBody>
              <a:bodyPr>
                <a:spAutoFit/>
              </a:bodyPr>
              <a:lstStyle/>
              <a:p>
                <a:r>
                  <a:rPr lang="zh-CN" altLang="en-US" sz="2300">
                    <a:solidFill>
                      <a:srgbClr val="CC0066"/>
                    </a:solidFill>
                    <a:latin typeface="幼圆" pitchFamily="49" charset="-122"/>
                    <a:ea typeface="幼圆" pitchFamily="49" charset="-122"/>
                  </a:rPr>
                  <a:t>开放地址法</a:t>
                </a:r>
              </a:p>
            </p:txBody>
          </p:sp>
          <p:sp>
            <p:nvSpPr>
              <p:cNvPr id="20" name="Oval 27">
                <a:extLst>
                  <a:ext uri="{FF2B5EF4-FFF2-40B4-BE49-F238E27FC236}">
                    <a16:creationId xmlns:a16="http://schemas.microsoft.com/office/drawing/2014/main" id="{B7E3C54E-1E4E-6129-8F49-0EAD5591F4C5}"/>
                  </a:ext>
                </a:extLst>
              </p:cNvPr>
              <p:cNvSpPr>
                <a:spLocks noChangeArrowheads="1"/>
              </p:cNvSpPr>
              <p:nvPr/>
            </p:nvSpPr>
            <p:spPr bwMode="auto">
              <a:xfrm>
                <a:off x="2094" y="1886"/>
                <a:ext cx="122" cy="122"/>
              </a:xfrm>
              <a:prstGeom prst="ellipse">
                <a:avLst/>
              </a:prstGeom>
              <a:ln>
                <a:headEnd type="none" w="sm" len="sm"/>
                <a:tailEnd type="none" w="sm" len="sm"/>
              </a:ln>
            </p:spPr>
            <p:style>
              <a:lnRef idx="1">
                <a:schemeClr val="accent6"/>
              </a:lnRef>
              <a:fillRef idx="3">
                <a:schemeClr val="accent6"/>
              </a:fillRef>
              <a:effectRef idx="2">
                <a:schemeClr val="accent6"/>
              </a:effectRef>
              <a:fontRef idx="minor">
                <a:schemeClr val="lt1"/>
              </a:fontRef>
            </p:style>
            <p:txBody>
              <a:bodyPr wrap="none" anchor="ctr"/>
              <a:lstStyle/>
              <a:p>
                <a:endParaRPr lang="zh-CN" altLang="en-US">
                  <a:solidFill>
                    <a:srgbClr val="FFFFCC"/>
                  </a:solidFill>
                </a:endParaRPr>
              </a:p>
            </p:txBody>
          </p:sp>
        </p:grpSp>
        <p:grpSp>
          <p:nvGrpSpPr>
            <p:cNvPr id="13" name="Group 29">
              <a:extLst>
                <a:ext uri="{FF2B5EF4-FFF2-40B4-BE49-F238E27FC236}">
                  <a16:creationId xmlns:a16="http://schemas.microsoft.com/office/drawing/2014/main" id="{884BFACE-EA48-E977-E372-DF0381EA1515}"/>
                </a:ext>
              </a:extLst>
            </p:cNvPr>
            <p:cNvGrpSpPr>
              <a:grpSpLocks/>
            </p:cNvGrpSpPr>
            <p:nvPr/>
          </p:nvGrpSpPr>
          <p:grpSpPr bwMode="auto">
            <a:xfrm>
              <a:off x="3317875" y="3543300"/>
              <a:ext cx="3733800" cy="442913"/>
              <a:chOff x="2094" y="1785"/>
              <a:chExt cx="2352" cy="279"/>
            </a:xfrm>
          </p:grpSpPr>
          <p:sp>
            <p:nvSpPr>
              <p:cNvPr id="17" name="Rectangle 30">
                <a:extLst>
                  <a:ext uri="{FF2B5EF4-FFF2-40B4-BE49-F238E27FC236}">
                    <a16:creationId xmlns:a16="http://schemas.microsoft.com/office/drawing/2014/main" id="{A3B05518-37F8-F60F-AF0D-483EC5076E0B}"/>
                  </a:ext>
                </a:extLst>
              </p:cNvPr>
              <p:cNvSpPr>
                <a:spLocks noChangeArrowheads="1"/>
              </p:cNvSpPr>
              <p:nvPr/>
            </p:nvSpPr>
            <p:spPr bwMode="auto">
              <a:xfrm>
                <a:off x="2286" y="1785"/>
                <a:ext cx="2160" cy="279"/>
              </a:xfrm>
              <a:prstGeom prst="rect">
                <a:avLst/>
              </a:prstGeom>
              <a:noFill/>
              <a:ln w="12700" cap="sq">
                <a:noFill/>
                <a:miter lim="800000"/>
                <a:headEnd type="none" w="sm" len="sm"/>
                <a:tailEnd type="none" w="sm" len="sm"/>
              </a:ln>
            </p:spPr>
            <p:txBody>
              <a:bodyPr>
                <a:spAutoFit/>
              </a:bodyPr>
              <a:lstStyle/>
              <a:p>
                <a:r>
                  <a:rPr lang="zh-CN" altLang="en-US" sz="2300">
                    <a:solidFill>
                      <a:srgbClr val="CC0066"/>
                    </a:solidFill>
                    <a:latin typeface="幼圆" pitchFamily="49" charset="-122"/>
                    <a:ea typeface="幼圆" pitchFamily="49" charset="-122"/>
                  </a:rPr>
                  <a:t>再散列法</a:t>
                </a:r>
              </a:p>
            </p:txBody>
          </p:sp>
          <p:sp>
            <p:nvSpPr>
              <p:cNvPr id="18" name="Oval 31">
                <a:extLst>
                  <a:ext uri="{FF2B5EF4-FFF2-40B4-BE49-F238E27FC236}">
                    <a16:creationId xmlns:a16="http://schemas.microsoft.com/office/drawing/2014/main" id="{B8F18F15-A005-781A-7A20-2D67E54DDF74}"/>
                  </a:ext>
                </a:extLst>
              </p:cNvPr>
              <p:cNvSpPr>
                <a:spLocks noChangeArrowheads="1"/>
              </p:cNvSpPr>
              <p:nvPr/>
            </p:nvSpPr>
            <p:spPr bwMode="auto">
              <a:xfrm>
                <a:off x="2094" y="1886"/>
                <a:ext cx="122" cy="122"/>
              </a:xfrm>
              <a:prstGeom prst="ellipse">
                <a:avLst/>
              </a:prstGeom>
              <a:ln>
                <a:headEnd type="none" w="sm" len="sm"/>
                <a:tailEnd type="none" w="sm" len="sm"/>
              </a:ln>
            </p:spPr>
            <p:style>
              <a:lnRef idx="1">
                <a:schemeClr val="accent6"/>
              </a:lnRef>
              <a:fillRef idx="3">
                <a:schemeClr val="accent6"/>
              </a:fillRef>
              <a:effectRef idx="2">
                <a:schemeClr val="accent6"/>
              </a:effectRef>
              <a:fontRef idx="minor">
                <a:schemeClr val="lt1"/>
              </a:fontRef>
            </p:style>
            <p:txBody>
              <a:bodyPr wrap="none" anchor="ctr"/>
              <a:lstStyle/>
              <a:p>
                <a:endParaRPr lang="zh-CN" altLang="en-US">
                  <a:solidFill>
                    <a:srgbClr val="FFFFCC"/>
                  </a:solidFill>
                </a:endParaRPr>
              </a:p>
            </p:txBody>
          </p:sp>
        </p:grpSp>
        <p:grpSp>
          <p:nvGrpSpPr>
            <p:cNvPr id="14" name="Group 32">
              <a:extLst>
                <a:ext uri="{FF2B5EF4-FFF2-40B4-BE49-F238E27FC236}">
                  <a16:creationId xmlns:a16="http://schemas.microsoft.com/office/drawing/2014/main" id="{D9AF3EB6-A317-F89D-B5D8-9136BDF6CEB4}"/>
                </a:ext>
              </a:extLst>
            </p:cNvPr>
            <p:cNvGrpSpPr>
              <a:grpSpLocks/>
            </p:cNvGrpSpPr>
            <p:nvPr/>
          </p:nvGrpSpPr>
          <p:grpSpPr bwMode="auto">
            <a:xfrm>
              <a:off x="3324225" y="3917950"/>
              <a:ext cx="3733800" cy="442913"/>
              <a:chOff x="2094" y="1785"/>
              <a:chExt cx="2352" cy="279"/>
            </a:xfrm>
          </p:grpSpPr>
          <p:sp>
            <p:nvSpPr>
              <p:cNvPr id="15" name="Rectangle 33">
                <a:extLst>
                  <a:ext uri="{FF2B5EF4-FFF2-40B4-BE49-F238E27FC236}">
                    <a16:creationId xmlns:a16="http://schemas.microsoft.com/office/drawing/2014/main" id="{A6F49352-DFE7-2A7B-2BF1-D161A4DE821B}"/>
                  </a:ext>
                </a:extLst>
              </p:cNvPr>
              <p:cNvSpPr>
                <a:spLocks noChangeArrowheads="1"/>
              </p:cNvSpPr>
              <p:nvPr/>
            </p:nvSpPr>
            <p:spPr bwMode="auto">
              <a:xfrm>
                <a:off x="2286" y="1785"/>
                <a:ext cx="2160" cy="279"/>
              </a:xfrm>
              <a:prstGeom prst="rect">
                <a:avLst/>
              </a:prstGeom>
              <a:noFill/>
              <a:ln w="12700" cap="sq">
                <a:noFill/>
                <a:miter lim="800000"/>
                <a:headEnd type="none" w="sm" len="sm"/>
                <a:tailEnd type="none" w="sm" len="sm"/>
              </a:ln>
            </p:spPr>
            <p:txBody>
              <a:bodyPr>
                <a:spAutoFit/>
              </a:bodyPr>
              <a:lstStyle/>
              <a:p>
                <a:r>
                  <a:rPr lang="zh-CN" altLang="en-US" sz="2300">
                    <a:solidFill>
                      <a:srgbClr val="CC0066"/>
                    </a:solidFill>
                    <a:latin typeface="幼圆" pitchFamily="49" charset="-122"/>
                    <a:ea typeface="幼圆" pitchFamily="49" charset="-122"/>
                  </a:rPr>
                  <a:t>链地址法</a:t>
                </a:r>
              </a:p>
            </p:txBody>
          </p:sp>
          <p:sp>
            <p:nvSpPr>
              <p:cNvPr id="16" name="Oval 34">
                <a:extLst>
                  <a:ext uri="{FF2B5EF4-FFF2-40B4-BE49-F238E27FC236}">
                    <a16:creationId xmlns:a16="http://schemas.microsoft.com/office/drawing/2014/main" id="{B875DA7C-97AA-37C6-502A-716911A3A375}"/>
                  </a:ext>
                </a:extLst>
              </p:cNvPr>
              <p:cNvSpPr>
                <a:spLocks noChangeArrowheads="1"/>
              </p:cNvSpPr>
              <p:nvPr/>
            </p:nvSpPr>
            <p:spPr bwMode="auto">
              <a:xfrm>
                <a:off x="2094" y="1886"/>
                <a:ext cx="122" cy="122"/>
              </a:xfrm>
              <a:prstGeom prst="ellipse">
                <a:avLst/>
              </a:prstGeom>
              <a:ln>
                <a:headEnd type="none" w="sm" len="sm"/>
                <a:tailEnd type="none" w="sm" len="sm"/>
              </a:ln>
            </p:spPr>
            <p:style>
              <a:lnRef idx="1">
                <a:schemeClr val="accent6"/>
              </a:lnRef>
              <a:fillRef idx="3">
                <a:schemeClr val="accent6"/>
              </a:fillRef>
              <a:effectRef idx="2">
                <a:schemeClr val="accent6"/>
              </a:effectRef>
              <a:fontRef idx="minor">
                <a:schemeClr val="lt1"/>
              </a:fontRef>
            </p:style>
            <p:txBody>
              <a:bodyPr wrap="none" anchor="ctr"/>
              <a:lstStyle/>
              <a:p>
                <a:endParaRPr lang="zh-CN" altLang="en-US">
                  <a:solidFill>
                    <a:srgbClr val="FFFFCC"/>
                  </a:solidFill>
                </a:endParaRPr>
              </a:p>
            </p:txBody>
          </p:sp>
        </p:grpSp>
      </p:grpSp>
      <p:sp>
        <p:nvSpPr>
          <p:cNvPr id="25" name="Freeform 35">
            <a:extLst>
              <a:ext uri="{FF2B5EF4-FFF2-40B4-BE49-F238E27FC236}">
                <a16:creationId xmlns:a16="http://schemas.microsoft.com/office/drawing/2014/main" id="{64E908CB-E140-D9FA-6E0F-D3D69D9E517C}"/>
              </a:ext>
            </a:extLst>
          </p:cNvPr>
          <p:cNvSpPr>
            <a:spLocks/>
          </p:cNvSpPr>
          <p:nvPr/>
        </p:nvSpPr>
        <p:spPr bwMode="auto">
          <a:xfrm>
            <a:off x="1371600" y="685800"/>
            <a:ext cx="304800" cy="3962400"/>
          </a:xfrm>
          <a:custGeom>
            <a:avLst/>
            <a:gdLst>
              <a:gd name="T0" fmla="*/ 78999443 w 168"/>
              <a:gd name="T1" fmla="*/ 0 h 2496"/>
              <a:gd name="T2" fmla="*/ 78999443 w 168"/>
              <a:gd name="T3" fmla="*/ 2147483647 h 2496"/>
              <a:gd name="T4" fmla="*/ 552994286 w 168"/>
              <a:gd name="T5" fmla="*/ 2147483647 h 2496"/>
              <a:gd name="T6" fmla="*/ 0 60000 65536"/>
              <a:gd name="T7" fmla="*/ 0 60000 65536"/>
              <a:gd name="T8" fmla="*/ 0 60000 65536"/>
              <a:gd name="T9" fmla="*/ 0 w 168"/>
              <a:gd name="T10" fmla="*/ 0 h 2496"/>
              <a:gd name="T11" fmla="*/ 168 w 168"/>
              <a:gd name="T12" fmla="*/ 2496 h 2496"/>
            </a:gdLst>
            <a:ahLst/>
            <a:cxnLst>
              <a:cxn ang="T6">
                <a:pos x="T0" y="T1"/>
              </a:cxn>
              <a:cxn ang="T7">
                <a:pos x="T2" y="T3"/>
              </a:cxn>
              <a:cxn ang="T8">
                <a:pos x="T4" y="T5"/>
              </a:cxn>
            </a:cxnLst>
            <a:rect l="T9" t="T10" r="T11" b="T12"/>
            <a:pathLst>
              <a:path w="168" h="2496">
                <a:moveTo>
                  <a:pt x="24" y="0"/>
                </a:moveTo>
                <a:cubicBezTo>
                  <a:pt x="12" y="824"/>
                  <a:pt x="0" y="1648"/>
                  <a:pt x="24" y="2064"/>
                </a:cubicBezTo>
                <a:cubicBezTo>
                  <a:pt x="48" y="2480"/>
                  <a:pt x="144" y="2424"/>
                  <a:pt x="168" y="2496"/>
                </a:cubicBezTo>
              </a:path>
            </a:pathLst>
          </a:custGeom>
          <a:noFill/>
          <a:ln w="63500" cap="sq" cmpd="sng">
            <a:solidFill>
              <a:srgbClr val="2AADAA"/>
            </a:solidFill>
            <a:prstDash val="solid"/>
            <a:round/>
            <a:headEnd type="none" w="sm" len="sm"/>
            <a:tailEnd type="none" w="sm" len="sm"/>
          </a:ln>
        </p:spPr>
        <p:txBody>
          <a:bodyPr/>
          <a:lstStyle/>
          <a:p>
            <a:endParaRPr lang="zh-CN" altLang="en-US"/>
          </a:p>
        </p:txBody>
      </p:sp>
    </p:spTree>
    <p:extLst>
      <p:ext uri="{BB962C8B-B14F-4D97-AF65-F5344CB8AC3E}">
        <p14:creationId xmlns:p14="http://schemas.microsoft.com/office/powerpoint/2010/main" val="2317768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wipe(down)">
                                      <p:cBhvr>
                                        <p:cTn id="12"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422DF1-8A37-F63F-B4DB-6444346BE5C5}"/>
              </a:ext>
            </a:extLst>
          </p:cNvPr>
          <p:cNvSpPr>
            <a:spLocks noGrp="1"/>
          </p:cNvSpPr>
          <p:nvPr>
            <p:ph type="title"/>
          </p:nvPr>
        </p:nvSpPr>
        <p:spPr/>
        <p:txBody>
          <a:bodyPr/>
          <a:lstStyle/>
          <a:p>
            <a:r>
              <a:rPr kumimoji="1" lang="zh-CN" altLang="en-US" dirty="0"/>
              <a:t>补充作业（图）</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E86296C4-8309-9376-B1DF-2143D4FC2242}"/>
                  </a:ext>
                </a:extLst>
              </p:cNvPr>
              <p:cNvSpPr>
                <a:spLocks noGrp="1"/>
              </p:cNvSpPr>
              <p:nvPr>
                <p:ph sz="quarter" idx="1"/>
              </p:nvPr>
            </p:nvSpPr>
            <p:spPr/>
            <p:txBody>
              <a:bodyPr/>
              <a:lstStyle/>
              <a:p>
                <a:r>
                  <a:rPr kumimoji="1" lang="zh-CN" altLang="en-US" dirty="0"/>
                  <a:t>设计并实现一个算法，求解不带权无向图的连通分量个数。</a:t>
                </a:r>
                <a:endParaRPr kumimoji="1" lang="en-US" altLang="zh-CN" dirty="0"/>
              </a:p>
              <a:p>
                <a:pPr lvl="1"/>
                <a:r>
                  <a:rPr kumimoji="1" lang="zh-CN" altLang="en-US" dirty="0"/>
                  <a:t>输入格式：</a:t>
                </a:r>
                <a:r>
                  <a:rPr kumimoji="1" lang="en-US" altLang="zh-CN" dirty="0"/>
                  <a:t>3</a:t>
                </a:r>
                <a:r>
                  <a:rPr kumimoji="1" lang="zh-CN" altLang="en-US" dirty="0"/>
                  <a:t> </a:t>
                </a:r>
                <a:r>
                  <a:rPr kumimoji="1" lang="en-US" altLang="zh-CN" dirty="0"/>
                  <a:t>0</a:t>
                </a:r>
                <a:r>
                  <a:rPr kumimoji="1" lang="zh-CN" altLang="en-US" dirty="0"/>
                  <a:t> </a:t>
                </a:r>
                <a:r>
                  <a:rPr kumimoji="1" lang="en-US" altLang="zh-CN" dirty="0"/>
                  <a:t>1</a:t>
                </a:r>
                <a:r>
                  <a:rPr kumimoji="1" lang="zh-CN" altLang="en-US" dirty="0"/>
                  <a:t> </a:t>
                </a:r>
                <a:r>
                  <a:rPr kumimoji="1" lang="en-US" altLang="zh-CN" dirty="0"/>
                  <a:t>0</a:t>
                </a:r>
                <a:r>
                  <a:rPr kumimoji="1" lang="zh-CN" altLang="en-US" dirty="0"/>
                  <a:t> </a:t>
                </a:r>
                <a:r>
                  <a:rPr kumimoji="1" lang="en-US" altLang="zh-CN" dirty="0"/>
                  <a:t>1</a:t>
                </a:r>
                <a:r>
                  <a:rPr kumimoji="1" lang="zh-CN" altLang="en-US" dirty="0"/>
                  <a:t> </a:t>
                </a:r>
                <a:r>
                  <a:rPr kumimoji="1" lang="en-US" altLang="zh-CN" dirty="0"/>
                  <a:t>1</a:t>
                </a:r>
                <a:r>
                  <a:rPr kumimoji="1" lang="zh-CN" altLang="en-US" dirty="0"/>
                  <a:t> </a:t>
                </a:r>
                <a:r>
                  <a:rPr kumimoji="1" lang="en-US" altLang="zh-CN" dirty="0"/>
                  <a:t>0</a:t>
                </a:r>
                <a:r>
                  <a:rPr kumimoji="1" lang="zh-CN" altLang="en-US" dirty="0"/>
                  <a:t> </a:t>
                </a:r>
                <a:r>
                  <a:rPr kumimoji="1" lang="en-US" altLang="zh-CN" dirty="0"/>
                  <a:t>1</a:t>
                </a:r>
                <a:r>
                  <a:rPr kumimoji="1" lang="zh-CN" altLang="en-US" dirty="0"/>
                  <a:t> </a:t>
                </a:r>
                <a:r>
                  <a:rPr kumimoji="1" lang="en-US" altLang="zh-CN" dirty="0"/>
                  <a:t>0</a:t>
                </a:r>
                <a:r>
                  <a:rPr kumimoji="1" lang="zh-CN" altLang="en-US" dirty="0"/>
                  <a:t> </a:t>
                </a:r>
                <a:r>
                  <a:rPr kumimoji="1" lang="en-US" altLang="zh-CN" dirty="0"/>
                  <a:t>1</a:t>
                </a:r>
              </a:p>
              <a:p>
                <a:pPr lvl="2"/>
                <a:r>
                  <a:rPr kumimoji="1" lang="zh-CN" altLang="en-US" dirty="0"/>
                  <a:t>说明：一行为一个图邻接矩阵。第一个数字为节点数量，后面则是邻接矩阵按行拼接。</a:t>
                </a:r>
                <a:endParaRPr kumimoji="1" lang="en-US" altLang="zh-CN" dirty="0"/>
              </a:p>
              <a:p>
                <a:pPr lvl="2"/>
                <a:r>
                  <a:rPr kumimoji="1" lang="zh-CN" altLang="en-US" dirty="0"/>
                  <a:t>例子中，有</a:t>
                </a:r>
                <a:r>
                  <a:rPr kumimoji="1" lang="en-US" altLang="zh-CN" dirty="0"/>
                  <a:t>3</a:t>
                </a:r>
                <a:r>
                  <a:rPr kumimoji="1" lang="zh-CN" altLang="en-US" dirty="0"/>
                  <a:t>个节点</a:t>
                </a:r>
                <a:endParaRPr kumimoji="1" lang="en-US" altLang="zh-CN" dirty="0"/>
              </a:p>
              <a:p>
                <a:pPr lvl="2"/>
                <a:r>
                  <a:rPr kumimoji="1" lang="zh-CN" altLang="en-US" dirty="0"/>
                  <a:t>邻接矩阵为：</a:t>
                </a:r>
                <a14:m>
                  <m:oMath xmlns:m="http://schemas.openxmlformats.org/officeDocument/2006/math">
                    <m:m>
                      <m:mPr>
                        <m:mcs>
                          <m:mc>
                            <m:mcPr>
                              <m:count m:val="3"/>
                              <m:mcJc m:val="center"/>
                            </m:mcPr>
                          </m:mc>
                        </m:mcs>
                        <m:ctrlPr>
                          <a:rPr kumimoji="1" lang="en-US" altLang="zh-CN" i="1" smtClean="0">
                            <a:latin typeface="Cambria Math" panose="02040503050406030204" pitchFamily="18" charset="0"/>
                          </a:rPr>
                        </m:ctrlPr>
                      </m:mPr>
                      <m:mr>
                        <m:e>
                          <m:r>
                            <m:rPr>
                              <m:brk m:alnAt="7"/>
                            </m:rPr>
                            <a:rPr kumimoji="1" lang="en-US" altLang="zh-CN" b="0" i="1" smtClean="0">
                              <a:latin typeface="Cambria Math" panose="02040503050406030204" pitchFamily="18" charset="0"/>
                            </a:rPr>
                            <m:t>0</m:t>
                          </m:r>
                        </m:e>
                        <m:e>
                          <m:r>
                            <a:rPr kumimoji="1" lang="en-US" altLang="zh-CN" b="0" i="1" smtClean="0">
                              <a:latin typeface="Cambria Math" panose="02040503050406030204" pitchFamily="18" charset="0"/>
                            </a:rPr>
                            <m:t>1</m:t>
                          </m:r>
                        </m:e>
                        <m:e>
                          <m:r>
                            <a:rPr kumimoji="1" lang="en-US" altLang="zh-CN" b="0" i="1" smtClean="0">
                              <a:latin typeface="Cambria Math" panose="02040503050406030204" pitchFamily="18" charset="0"/>
                            </a:rPr>
                            <m:t>0</m:t>
                          </m:r>
                        </m:e>
                      </m:mr>
                      <m:mr>
                        <m:e>
                          <m:r>
                            <a:rPr kumimoji="1" lang="en-US" altLang="zh-CN" b="0" i="1" smtClean="0">
                              <a:latin typeface="Cambria Math" panose="02040503050406030204" pitchFamily="18" charset="0"/>
                            </a:rPr>
                            <m:t>1</m:t>
                          </m:r>
                        </m:e>
                        <m:e>
                          <m:r>
                            <a:rPr kumimoji="1" lang="en-US" altLang="zh-CN" b="0" i="1" smtClean="0">
                              <a:latin typeface="Cambria Math" panose="02040503050406030204" pitchFamily="18" charset="0"/>
                            </a:rPr>
                            <m:t>1</m:t>
                          </m:r>
                        </m:e>
                        <m:e>
                          <m:r>
                            <a:rPr kumimoji="1" lang="en-US" altLang="zh-CN" b="0" i="1" smtClean="0">
                              <a:latin typeface="Cambria Math" panose="02040503050406030204" pitchFamily="18" charset="0"/>
                            </a:rPr>
                            <m:t>0</m:t>
                          </m:r>
                        </m:e>
                      </m:mr>
                      <m:mr>
                        <m:e>
                          <m:r>
                            <a:rPr kumimoji="1" lang="en-US" altLang="zh-CN" b="0" i="1" smtClean="0">
                              <a:latin typeface="Cambria Math" panose="02040503050406030204" pitchFamily="18" charset="0"/>
                            </a:rPr>
                            <m:t>1</m:t>
                          </m:r>
                        </m:e>
                        <m:e>
                          <m:r>
                            <a:rPr kumimoji="1" lang="en-US" altLang="zh-CN" b="0" i="1" smtClean="0">
                              <a:latin typeface="Cambria Math" panose="02040503050406030204" pitchFamily="18" charset="0"/>
                            </a:rPr>
                            <m:t>0</m:t>
                          </m:r>
                        </m:e>
                        <m:e>
                          <m:r>
                            <a:rPr kumimoji="1" lang="en-US" altLang="zh-CN" b="0" i="1" smtClean="0">
                              <a:latin typeface="Cambria Math" panose="02040503050406030204" pitchFamily="18" charset="0"/>
                            </a:rPr>
                            <m:t>1</m:t>
                          </m:r>
                        </m:e>
                      </m:mr>
                    </m:m>
                  </m:oMath>
                </a14:m>
                <a:endParaRPr kumimoji="1" lang="en-US" altLang="zh-CN" dirty="0"/>
              </a:p>
              <a:p>
                <a:pPr lvl="1"/>
                <a:r>
                  <a:rPr kumimoji="1" lang="zh-CN" altLang="en-US" dirty="0"/>
                  <a:t>输出：连通分量的个数</a:t>
                </a:r>
                <a:endParaRPr kumimoji="1" lang="en-US" altLang="zh-CN" dirty="0"/>
              </a:p>
              <a:p>
                <a:pPr lvl="1"/>
                <a:r>
                  <a:rPr kumimoji="1" lang="zh-CN" altLang="en-US" dirty="0"/>
                  <a:t>本次作业不要求提交算法设计和时间复杂度分析</a:t>
                </a:r>
                <a:endParaRPr kumimoji="1" lang="en-US" altLang="zh-CN" dirty="0"/>
              </a:p>
              <a:p>
                <a:pPr lvl="1"/>
                <a:r>
                  <a:rPr kumimoji="1" lang="zh-CN" altLang="en-US" dirty="0"/>
                  <a:t>作业预计未来一两天上线</a:t>
                </a:r>
                <a:r>
                  <a:rPr kumimoji="1" lang="en-US" altLang="zh-CN" dirty="0"/>
                  <a:t>OJ</a:t>
                </a:r>
                <a:r>
                  <a:rPr kumimoji="1" lang="zh-CN" altLang="en-US" dirty="0"/>
                  <a:t>系统，敬请期待（届时群里通知大家）</a:t>
                </a:r>
              </a:p>
            </p:txBody>
          </p:sp>
        </mc:Choice>
        <mc:Fallback xmlns="">
          <p:sp>
            <p:nvSpPr>
              <p:cNvPr id="3" name="内容占位符 2">
                <a:extLst>
                  <a:ext uri="{FF2B5EF4-FFF2-40B4-BE49-F238E27FC236}">
                    <a16:creationId xmlns:a16="http://schemas.microsoft.com/office/drawing/2014/main" id="{E86296C4-8309-9376-B1DF-2143D4FC2242}"/>
                  </a:ext>
                </a:extLst>
              </p:cNvPr>
              <p:cNvSpPr>
                <a:spLocks noGrp="1" noRot="1" noChangeAspect="1" noMove="1" noResize="1" noEditPoints="1" noAdjustHandles="1" noChangeArrowheads="1" noChangeShapeType="1" noTextEdit="1"/>
              </p:cNvSpPr>
              <p:nvPr>
                <p:ph sz="quarter" idx="1"/>
              </p:nvPr>
            </p:nvSpPr>
            <p:spPr>
              <a:blipFill>
                <a:blip r:embed="rId2"/>
                <a:stretch>
                  <a:fillRect l="-605" t="-1500" r="-756" b="-1000"/>
                </a:stretch>
              </a:blipFill>
            </p:spPr>
            <p:txBody>
              <a:bodyPr/>
              <a:lstStyle/>
              <a:p>
                <a:r>
                  <a:rPr lang="zh-CN" altLang="en-US">
                    <a:noFill/>
                  </a:rPr>
                  <a:t> </a:t>
                </a:r>
              </a:p>
            </p:txBody>
          </p:sp>
        </mc:Fallback>
      </mc:AlternateContent>
      <p:sp>
        <p:nvSpPr>
          <p:cNvPr id="4" name="日期占位符 3">
            <a:extLst>
              <a:ext uri="{FF2B5EF4-FFF2-40B4-BE49-F238E27FC236}">
                <a16:creationId xmlns:a16="http://schemas.microsoft.com/office/drawing/2014/main" id="{5D58B141-1925-C182-E9E5-A5E64C2C52E5}"/>
              </a:ext>
            </a:extLst>
          </p:cNvPr>
          <p:cNvSpPr>
            <a:spLocks noGrp="1"/>
          </p:cNvSpPr>
          <p:nvPr>
            <p:ph type="dt" sz="half" idx="10"/>
          </p:nvPr>
        </p:nvSpPr>
        <p:spPr/>
        <p:txBody>
          <a:bodyPr/>
          <a:lstStyle/>
          <a:p>
            <a:pPr>
              <a:defRPr/>
            </a:pPr>
            <a:fld id="{72795A5C-ABA9-164F-9A37-0CFC1B48C772}" type="datetime1">
              <a:rPr lang="en-US" altLang="zh-CN" smtClean="0"/>
              <a:t>6/9/22</a:t>
            </a:fld>
            <a:endParaRPr lang="en-US" altLang="zh-CN" dirty="0"/>
          </a:p>
        </p:txBody>
      </p:sp>
      <p:sp>
        <p:nvSpPr>
          <p:cNvPr id="5" name="灯片编号占位符 4">
            <a:extLst>
              <a:ext uri="{FF2B5EF4-FFF2-40B4-BE49-F238E27FC236}">
                <a16:creationId xmlns:a16="http://schemas.microsoft.com/office/drawing/2014/main" id="{9582AD41-5311-7D7B-5FA4-4CD9BFCBF70B}"/>
              </a:ext>
            </a:extLst>
          </p:cNvPr>
          <p:cNvSpPr>
            <a:spLocks noGrp="1"/>
          </p:cNvSpPr>
          <p:nvPr>
            <p:ph type="sldNum" sz="quarter" idx="12"/>
          </p:nvPr>
        </p:nvSpPr>
        <p:spPr/>
        <p:txBody>
          <a:bodyPr/>
          <a:lstStyle/>
          <a:p>
            <a:pPr>
              <a:defRPr/>
            </a:pPr>
            <a:fld id="{4FF538FA-A287-4FBD-9703-6DB9C5344803}" type="slidenum">
              <a:rPr lang="zh-CN" altLang="en-US" smtClean="0"/>
              <a:t>86</a:t>
            </a:fld>
            <a:endParaRPr lang="en-US" altLang="zh-CN" dirty="0"/>
          </a:p>
        </p:txBody>
      </p:sp>
    </p:spTree>
    <p:extLst>
      <p:ext uri="{BB962C8B-B14F-4D97-AF65-F5344CB8AC3E}">
        <p14:creationId xmlns:p14="http://schemas.microsoft.com/office/powerpoint/2010/main" val="415323681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DD3E05-033A-9849-A6B1-00EF29BC454E}"/>
              </a:ext>
            </a:extLst>
          </p:cNvPr>
          <p:cNvSpPr>
            <a:spLocks noGrp="1"/>
          </p:cNvSpPr>
          <p:nvPr>
            <p:ph type="title"/>
          </p:nvPr>
        </p:nvSpPr>
        <p:spPr>
          <a:xfrm>
            <a:off x="1905000" y="2743200"/>
            <a:ext cx="6326187" cy="609600"/>
          </a:xfrm>
        </p:spPr>
        <p:txBody>
          <a:bodyPr/>
          <a:lstStyle/>
          <a:p>
            <a:r>
              <a:rPr kumimoji="1" lang="en-US" altLang="zh-CN" dirty="0"/>
              <a:t>Thanks</a:t>
            </a:r>
            <a:r>
              <a:rPr kumimoji="1" lang="zh-CN" altLang="en-US" dirty="0"/>
              <a:t>！</a:t>
            </a:r>
            <a:r>
              <a:rPr kumimoji="1" lang="en-US" altLang="zh-CN" dirty="0"/>
              <a:t>&amp;</a:t>
            </a:r>
            <a:r>
              <a:rPr kumimoji="1" lang="zh-CN" altLang="en-US" dirty="0"/>
              <a:t> </a:t>
            </a:r>
            <a:r>
              <a:rPr kumimoji="1" lang="en-US" altLang="zh-CN" dirty="0"/>
              <a:t>Any</a:t>
            </a:r>
            <a:r>
              <a:rPr kumimoji="1" lang="zh-CN" altLang="en-US" dirty="0"/>
              <a:t> </a:t>
            </a:r>
            <a:r>
              <a:rPr kumimoji="1" lang="en-US" altLang="zh-CN" dirty="0"/>
              <a:t>Questions</a:t>
            </a:r>
            <a:r>
              <a:rPr kumimoji="1" lang="zh-CN" altLang="en-US" dirty="0"/>
              <a:t>？</a:t>
            </a:r>
          </a:p>
        </p:txBody>
      </p:sp>
    </p:spTree>
    <p:extLst>
      <p:ext uri="{BB962C8B-B14F-4D97-AF65-F5344CB8AC3E}">
        <p14:creationId xmlns:p14="http://schemas.microsoft.com/office/powerpoint/2010/main" val="12175683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4634616C-3151-235C-295A-7FD3C351C7DB}"/>
              </a:ext>
            </a:extLst>
          </p:cNvPr>
          <p:cNvSpPr>
            <a:spLocks noGrp="1"/>
          </p:cNvSpPr>
          <p:nvPr>
            <p:ph type="dt" sz="half" idx="10"/>
          </p:nvPr>
        </p:nvSpPr>
        <p:spPr/>
        <p:txBody>
          <a:bodyPr/>
          <a:lstStyle/>
          <a:p>
            <a:pPr>
              <a:defRPr/>
            </a:pPr>
            <a:fld id="{72795A5C-ABA9-164F-9A37-0CFC1B48C772}" type="datetime1">
              <a:rPr lang="en-US" altLang="zh-CN" smtClean="0"/>
              <a:t>6/9/22</a:t>
            </a:fld>
            <a:endParaRPr lang="en-US" altLang="zh-CN" dirty="0"/>
          </a:p>
        </p:txBody>
      </p:sp>
      <p:sp>
        <p:nvSpPr>
          <p:cNvPr id="5" name="灯片编号占位符 4">
            <a:extLst>
              <a:ext uri="{FF2B5EF4-FFF2-40B4-BE49-F238E27FC236}">
                <a16:creationId xmlns:a16="http://schemas.microsoft.com/office/drawing/2014/main" id="{0ACD5144-B0F9-B845-7E54-A2BD70A312EB}"/>
              </a:ext>
            </a:extLst>
          </p:cNvPr>
          <p:cNvSpPr>
            <a:spLocks noGrp="1"/>
          </p:cNvSpPr>
          <p:nvPr>
            <p:ph type="sldNum" sz="quarter" idx="12"/>
          </p:nvPr>
        </p:nvSpPr>
        <p:spPr/>
        <p:txBody>
          <a:bodyPr/>
          <a:lstStyle/>
          <a:p>
            <a:pPr>
              <a:defRPr/>
            </a:pPr>
            <a:fld id="{4FF538FA-A287-4FBD-9703-6DB9C5344803}" type="slidenum">
              <a:rPr lang="zh-CN" altLang="en-US" smtClean="0"/>
              <a:t>9</a:t>
            </a:fld>
            <a:endParaRPr lang="en-US" altLang="zh-CN" dirty="0"/>
          </a:p>
        </p:txBody>
      </p:sp>
      <p:sp>
        <p:nvSpPr>
          <p:cNvPr id="6" name="Text Box 2">
            <a:extLst>
              <a:ext uri="{FF2B5EF4-FFF2-40B4-BE49-F238E27FC236}">
                <a16:creationId xmlns:a16="http://schemas.microsoft.com/office/drawing/2014/main" id="{311B2976-4BDD-4D44-EA81-546C91DBC426}"/>
              </a:ext>
            </a:extLst>
          </p:cNvPr>
          <p:cNvSpPr txBox="1">
            <a:spLocks noChangeArrowheads="1"/>
          </p:cNvSpPr>
          <p:nvPr/>
        </p:nvSpPr>
        <p:spPr bwMode="auto">
          <a:xfrm>
            <a:off x="4572000" y="2993989"/>
            <a:ext cx="3962400" cy="923330"/>
          </a:xfrm>
          <a:prstGeom prst="rect">
            <a:avLst/>
          </a:prstGeom>
          <a:ln>
            <a:headEnd type="none" w="sm" len="sm"/>
            <a:tailEnd type="none" w="sm" len="sm"/>
          </a:ln>
        </p:spPr>
        <p:style>
          <a:lnRef idx="1">
            <a:schemeClr val="accent2"/>
          </a:lnRef>
          <a:fillRef idx="3">
            <a:schemeClr val="accent2"/>
          </a:fillRef>
          <a:effectRef idx="2">
            <a:schemeClr val="accent2"/>
          </a:effectRef>
          <a:fontRef idx="minor">
            <a:schemeClr val="lt1"/>
          </a:fontRef>
        </p:style>
        <p:txBody>
          <a:bodyPr wrap="square">
            <a:spAutoFit/>
          </a:bodyPr>
          <a:lstStyle/>
          <a:p>
            <a:pPr>
              <a:lnSpc>
                <a:spcPct val="90000"/>
              </a:lnSpc>
            </a:pPr>
            <a:r>
              <a:rPr lang="en-US" altLang="zh-CN" sz="2000" dirty="0">
                <a:solidFill>
                  <a:schemeClr val="bg1"/>
                </a:solidFill>
                <a:latin typeface="楷体_GB2312" pitchFamily="49" charset="-122"/>
                <a:ea typeface="楷体_GB2312" pitchFamily="49" charset="-122"/>
              </a:rPr>
              <a:t>(</a:t>
            </a:r>
            <a:r>
              <a:rPr lang="en-US" altLang="zh-CN" sz="2000" dirty="0">
                <a:solidFill>
                  <a:schemeClr val="bg1"/>
                </a:solidFill>
                <a:ea typeface="楷体_GB2312" pitchFamily="49" charset="-122"/>
              </a:rPr>
              <a:t>1</a:t>
            </a:r>
            <a:r>
              <a:rPr lang="en-US" altLang="zh-CN" sz="2000" dirty="0">
                <a:solidFill>
                  <a:schemeClr val="bg1"/>
                </a:solidFill>
                <a:latin typeface="楷体_GB2312" pitchFamily="49" charset="-122"/>
                <a:ea typeface="楷体_GB2312" pitchFamily="49" charset="-122"/>
              </a:rPr>
              <a:t>) </a:t>
            </a:r>
            <a:r>
              <a:rPr lang="zh-CN" altLang="en-US" sz="2000" dirty="0">
                <a:solidFill>
                  <a:schemeClr val="bg1"/>
                </a:solidFill>
                <a:latin typeface="幼圆" pitchFamily="49" charset="-122"/>
                <a:ea typeface="幼圆" pitchFamily="49" charset="-122"/>
              </a:rPr>
              <a:t>查找表的第</a:t>
            </a:r>
            <a:r>
              <a:rPr lang="en-US" altLang="zh-CN" sz="2000" dirty="0" err="1">
                <a:solidFill>
                  <a:schemeClr val="bg1"/>
                </a:solidFill>
                <a:ea typeface="幼圆" pitchFamily="49" charset="-122"/>
              </a:rPr>
              <a:t>i</a:t>
            </a:r>
            <a:r>
              <a:rPr lang="zh-CN" altLang="en-US" sz="2000" dirty="0">
                <a:solidFill>
                  <a:schemeClr val="bg1"/>
                </a:solidFill>
                <a:latin typeface="幼圆" pitchFamily="49" charset="-122"/>
                <a:ea typeface="幼圆" pitchFamily="49" charset="-122"/>
              </a:rPr>
              <a:t>个记录；</a:t>
            </a:r>
            <a:endParaRPr lang="zh-CN" altLang="en-US" sz="2000" dirty="0">
              <a:solidFill>
                <a:schemeClr val="bg1"/>
              </a:solidFill>
              <a:latin typeface="楷体_GB2312" pitchFamily="49" charset="-122"/>
              <a:ea typeface="楷体_GB2312" pitchFamily="49" charset="-122"/>
            </a:endParaRPr>
          </a:p>
          <a:p>
            <a:pPr>
              <a:lnSpc>
                <a:spcPct val="90000"/>
              </a:lnSpc>
            </a:pPr>
            <a:r>
              <a:rPr lang="en-US" altLang="zh-CN" sz="2000" dirty="0">
                <a:solidFill>
                  <a:schemeClr val="bg1"/>
                </a:solidFill>
                <a:latin typeface="楷体_GB2312" pitchFamily="49" charset="-122"/>
                <a:ea typeface="楷体_GB2312" pitchFamily="49" charset="-122"/>
              </a:rPr>
              <a:t>(</a:t>
            </a:r>
            <a:r>
              <a:rPr lang="en-US" altLang="zh-CN" sz="2000" dirty="0">
                <a:solidFill>
                  <a:schemeClr val="bg1"/>
                </a:solidFill>
                <a:ea typeface="楷体_GB2312" pitchFamily="49" charset="-122"/>
              </a:rPr>
              <a:t>2</a:t>
            </a:r>
            <a:r>
              <a:rPr lang="en-US" altLang="zh-CN" sz="2000" dirty="0">
                <a:solidFill>
                  <a:schemeClr val="bg1"/>
                </a:solidFill>
                <a:latin typeface="楷体_GB2312" pitchFamily="49" charset="-122"/>
                <a:ea typeface="楷体_GB2312" pitchFamily="49" charset="-122"/>
              </a:rPr>
              <a:t>) </a:t>
            </a:r>
            <a:r>
              <a:rPr lang="zh-CN" altLang="en-US" sz="2000" dirty="0">
                <a:solidFill>
                  <a:schemeClr val="bg1"/>
                </a:solidFill>
                <a:latin typeface="幼圆" pitchFamily="49" charset="-122"/>
                <a:ea typeface="幼圆" pitchFamily="49" charset="-122"/>
              </a:rPr>
              <a:t>查找当前位置的下一个记录；</a:t>
            </a:r>
            <a:endParaRPr lang="zh-CN" altLang="en-US" sz="2000" dirty="0">
              <a:solidFill>
                <a:schemeClr val="bg1"/>
              </a:solidFill>
              <a:latin typeface="楷体_GB2312" pitchFamily="49" charset="-122"/>
              <a:ea typeface="楷体_GB2312" pitchFamily="49" charset="-122"/>
            </a:endParaRPr>
          </a:p>
          <a:p>
            <a:pPr>
              <a:lnSpc>
                <a:spcPct val="90000"/>
              </a:lnSpc>
            </a:pPr>
            <a:r>
              <a:rPr lang="en-US" altLang="zh-CN" sz="2000" dirty="0">
                <a:solidFill>
                  <a:schemeClr val="bg1"/>
                </a:solidFill>
                <a:latin typeface="楷体_GB2312" pitchFamily="49" charset="-122"/>
                <a:ea typeface="楷体_GB2312" pitchFamily="49" charset="-122"/>
              </a:rPr>
              <a:t>(</a:t>
            </a:r>
            <a:r>
              <a:rPr lang="en-US" altLang="zh-CN" sz="2000" dirty="0">
                <a:solidFill>
                  <a:schemeClr val="bg1"/>
                </a:solidFill>
                <a:ea typeface="楷体_GB2312" pitchFamily="49" charset="-122"/>
              </a:rPr>
              <a:t>3</a:t>
            </a:r>
            <a:r>
              <a:rPr lang="en-US" altLang="zh-CN" sz="2000" dirty="0">
                <a:solidFill>
                  <a:schemeClr val="bg1"/>
                </a:solidFill>
                <a:latin typeface="楷体_GB2312" pitchFamily="49" charset="-122"/>
                <a:ea typeface="楷体_GB2312" pitchFamily="49" charset="-122"/>
              </a:rPr>
              <a:t>) </a:t>
            </a:r>
            <a:r>
              <a:rPr lang="zh-CN" altLang="en-US" sz="2000" dirty="0">
                <a:solidFill>
                  <a:schemeClr val="bg1"/>
                </a:solidFill>
                <a:latin typeface="幼圆" pitchFamily="49" charset="-122"/>
                <a:ea typeface="幼圆" pitchFamily="49" charset="-122"/>
              </a:rPr>
              <a:t>按关键字值查找记录</a:t>
            </a:r>
            <a:r>
              <a:rPr lang="zh-CN" altLang="en-US" sz="2000" dirty="0">
                <a:solidFill>
                  <a:schemeClr val="bg1"/>
                </a:solidFill>
                <a:latin typeface="楷体_GB2312" pitchFamily="49" charset="-122"/>
                <a:ea typeface="楷体_GB2312" pitchFamily="49" charset="-122"/>
              </a:rPr>
              <a:t>。</a:t>
            </a:r>
            <a:endParaRPr lang="zh-CN" altLang="en-US" sz="2000" b="0" dirty="0">
              <a:solidFill>
                <a:schemeClr val="bg1"/>
              </a:solidFill>
            </a:endParaRPr>
          </a:p>
        </p:txBody>
      </p:sp>
      <p:grpSp>
        <p:nvGrpSpPr>
          <p:cNvPr id="7" name="Group 40">
            <a:extLst>
              <a:ext uri="{FF2B5EF4-FFF2-40B4-BE49-F238E27FC236}">
                <a16:creationId xmlns:a16="http://schemas.microsoft.com/office/drawing/2014/main" id="{CDDC8113-E672-5B59-A943-94DC8084FD2A}"/>
              </a:ext>
            </a:extLst>
          </p:cNvPr>
          <p:cNvGrpSpPr>
            <a:grpSpLocks/>
          </p:cNvGrpSpPr>
          <p:nvPr/>
        </p:nvGrpSpPr>
        <p:grpSpPr bwMode="auto">
          <a:xfrm>
            <a:off x="762000" y="1079500"/>
            <a:ext cx="1568450" cy="555625"/>
            <a:chOff x="480" y="680"/>
            <a:chExt cx="988" cy="350"/>
          </a:xfrm>
        </p:grpSpPr>
        <p:sp>
          <p:nvSpPr>
            <p:cNvPr id="8" name="Oval 4">
              <a:extLst>
                <a:ext uri="{FF2B5EF4-FFF2-40B4-BE49-F238E27FC236}">
                  <a16:creationId xmlns:a16="http://schemas.microsoft.com/office/drawing/2014/main" id="{BD77F2D3-0579-01A7-F3DF-E422187231C5}"/>
                </a:ext>
              </a:extLst>
            </p:cNvPr>
            <p:cNvSpPr>
              <a:spLocks noChangeArrowheads="1"/>
            </p:cNvSpPr>
            <p:nvPr/>
          </p:nvSpPr>
          <p:spPr bwMode="auto">
            <a:xfrm>
              <a:off x="480" y="694"/>
              <a:ext cx="960" cy="336"/>
            </a:xfrm>
            <a:prstGeom prst="ellipse">
              <a:avLst/>
            </a:prstGeom>
            <a:ln>
              <a:headEnd type="none" w="sm" len="sm"/>
              <a:tailEnd type="none" w="sm" len="sm"/>
            </a:ln>
          </p:spPr>
          <p:style>
            <a:lnRef idx="1">
              <a:schemeClr val="accent5"/>
            </a:lnRef>
            <a:fillRef idx="3">
              <a:schemeClr val="accent5"/>
            </a:fillRef>
            <a:effectRef idx="2">
              <a:schemeClr val="accent5"/>
            </a:effectRef>
            <a:fontRef idx="minor">
              <a:schemeClr val="lt1"/>
            </a:fontRef>
          </p:style>
          <p:txBody>
            <a:bodyPr wrap="none" anchor="ctr"/>
            <a:lstStyle/>
            <a:p>
              <a:endParaRPr lang="zh-CN" altLang="en-US"/>
            </a:p>
          </p:txBody>
        </p:sp>
        <p:sp>
          <p:nvSpPr>
            <p:cNvPr id="9" name="Text Box 5">
              <a:extLst>
                <a:ext uri="{FF2B5EF4-FFF2-40B4-BE49-F238E27FC236}">
                  <a16:creationId xmlns:a16="http://schemas.microsoft.com/office/drawing/2014/main" id="{44826C0B-6462-F0CD-58A2-10C59923E624}"/>
                </a:ext>
              </a:extLst>
            </p:cNvPr>
            <p:cNvSpPr txBox="1">
              <a:spLocks noChangeArrowheads="1"/>
            </p:cNvSpPr>
            <p:nvPr/>
          </p:nvSpPr>
          <p:spPr bwMode="auto">
            <a:xfrm>
              <a:off x="652" y="680"/>
              <a:ext cx="816" cy="317"/>
            </a:xfrm>
            <a:prstGeom prst="rect">
              <a:avLst/>
            </a:prstGeom>
            <a:noFill/>
            <a:ln w="12700" cap="sq">
              <a:noFill/>
              <a:miter lim="800000"/>
              <a:headEnd type="none" w="sm" len="sm"/>
              <a:tailEnd type="none" w="sm" len="sm"/>
            </a:ln>
            <a:effectLst/>
          </p:spPr>
          <p:txBody>
            <a:bodyPr>
              <a:spAutoFit/>
            </a:bodyPr>
            <a:lstStyle/>
            <a:p>
              <a:r>
                <a:rPr lang="zh-CN" altLang="en-US" sz="2700" dirty="0">
                  <a:solidFill>
                    <a:schemeClr val="bg1"/>
                  </a:solidFill>
                  <a:ea typeface="幼圆" pitchFamily="49" charset="-122"/>
                </a:rPr>
                <a:t>查找</a:t>
              </a:r>
            </a:p>
          </p:txBody>
        </p:sp>
      </p:grpSp>
      <p:sp>
        <p:nvSpPr>
          <p:cNvPr id="10" name="Rectangle 9">
            <a:extLst>
              <a:ext uri="{FF2B5EF4-FFF2-40B4-BE49-F238E27FC236}">
                <a16:creationId xmlns:a16="http://schemas.microsoft.com/office/drawing/2014/main" id="{79A13496-F462-091A-8C20-5BE5E4B45A03}"/>
              </a:ext>
            </a:extLst>
          </p:cNvPr>
          <p:cNvSpPr>
            <a:spLocks noChangeArrowheads="1"/>
          </p:cNvSpPr>
          <p:nvPr/>
        </p:nvSpPr>
        <p:spPr bwMode="auto">
          <a:xfrm>
            <a:off x="1510991" y="1544637"/>
            <a:ext cx="7162800" cy="503238"/>
          </a:xfrm>
          <a:prstGeom prst="rect">
            <a:avLst/>
          </a:prstGeom>
          <a:noFill/>
          <a:ln w="12700" cap="sq">
            <a:noFill/>
            <a:miter lim="800000"/>
            <a:headEnd type="none" w="sm" len="sm"/>
            <a:tailEnd type="none" w="sm" len="sm"/>
          </a:ln>
          <a:effectLst/>
        </p:spPr>
        <p:txBody>
          <a:bodyPr>
            <a:spAutoFit/>
          </a:bodyPr>
          <a:lstStyle/>
          <a:p>
            <a:pPr>
              <a:spcBef>
                <a:spcPct val="5000"/>
              </a:spcBef>
              <a:buClr>
                <a:schemeClr val="tx2"/>
              </a:buClr>
            </a:pPr>
            <a:r>
              <a:rPr lang="zh-CN" altLang="en-US" sz="2700" dirty="0">
                <a:solidFill>
                  <a:srgbClr val="264AA5"/>
                </a:solidFill>
                <a:latin typeface="幼圆" pitchFamily="49" charset="-122"/>
                <a:ea typeface="幼圆" pitchFamily="49" charset="-122"/>
              </a:rPr>
              <a:t>在查找表中确定某个特定记录存在与否的过程。</a:t>
            </a:r>
          </a:p>
        </p:txBody>
      </p:sp>
      <p:grpSp>
        <p:nvGrpSpPr>
          <p:cNvPr id="11" name="Group 51">
            <a:extLst>
              <a:ext uri="{FF2B5EF4-FFF2-40B4-BE49-F238E27FC236}">
                <a16:creationId xmlns:a16="http://schemas.microsoft.com/office/drawing/2014/main" id="{E50FD924-4AA7-FE8F-0089-EB327EC93716}"/>
              </a:ext>
            </a:extLst>
          </p:cNvPr>
          <p:cNvGrpSpPr>
            <a:grpSpLocks/>
          </p:cNvGrpSpPr>
          <p:nvPr/>
        </p:nvGrpSpPr>
        <p:grpSpPr bwMode="auto">
          <a:xfrm>
            <a:off x="1511169" y="2071226"/>
            <a:ext cx="6527800" cy="782638"/>
            <a:chOff x="1200" y="1200"/>
            <a:chExt cx="4112" cy="493"/>
          </a:xfrm>
        </p:grpSpPr>
        <p:sp>
          <p:nvSpPr>
            <p:cNvPr id="12" name="Rectangle 25">
              <a:extLst>
                <a:ext uri="{FF2B5EF4-FFF2-40B4-BE49-F238E27FC236}">
                  <a16:creationId xmlns:a16="http://schemas.microsoft.com/office/drawing/2014/main" id="{D4E9BEE8-D016-AF88-CABF-2242CC4A48FD}"/>
                </a:ext>
              </a:extLst>
            </p:cNvPr>
            <p:cNvSpPr>
              <a:spLocks noChangeArrowheads="1"/>
            </p:cNvSpPr>
            <p:nvPr/>
          </p:nvSpPr>
          <p:spPr bwMode="auto">
            <a:xfrm>
              <a:off x="1904" y="1216"/>
              <a:ext cx="3408" cy="477"/>
            </a:xfrm>
            <a:prstGeom prst="rect">
              <a:avLst/>
            </a:prstGeom>
            <a:noFill/>
            <a:ln w="12700" cap="sq">
              <a:noFill/>
              <a:miter lim="800000"/>
              <a:headEnd type="none" w="sm" len="sm"/>
              <a:tailEnd type="none" w="sm" len="sm"/>
            </a:ln>
          </p:spPr>
          <p:txBody>
            <a:bodyPr>
              <a:spAutoFit/>
            </a:bodyPr>
            <a:lstStyle/>
            <a:p>
              <a:pPr>
                <a:lnSpc>
                  <a:spcPct val="90000"/>
                </a:lnSpc>
                <a:buClr>
                  <a:schemeClr val="tx2"/>
                </a:buClr>
              </a:pPr>
              <a:r>
                <a:rPr lang="zh-CN" altLang="en-US" sz="2400" dirty="0">
                  <a:solidFill>
                    <a:srgbClr val="000084"/>
                  </a:solidFill>
                  <a:latin typeface="幼圆" pitchFamily="49" charset="-122"/>
                  <a:ea typeface="幼圆" pitchFamily="49" charset="-122"/>
                </a:rPr>
                <a:t>查找成功</a:t>
              </a:r>
              <a:r>
                <a:rPr lang="en-US" altLang="zh-CN" sz="2400" dirty="0">
                  <a:solidFill>
                    <a:srgbClr val="000084"/>
                  </a:solidFill>
                  <a:latin typeface="幼圆" pitchFamily="49" charset="-122"/>
                  <a:ea typeface="幼圆" pitchFamily="49" charset="-122"/>
                </a:rPr>
                <a:t>,</a:t>
              </a:r>
              <a:r>
                <a:rPr lang="zh-CN" altLang="en-US" sz="2400" dirty="0">
                  <a:solidFill>
                    <a:srgbClr val="000084"/>
                  </a:solidFill>
                  <a:latin typeface="幼圆" pitchFamily="49" charset="-122"/>
                  <a:ea typeface="幼圆" pitchFamily="49" charset="-122"/>
                </a:rPr>
                <a:t>给出被查到记录的位置；</a:t>
              </a:r>
            </a:p>
            <a:p>
              <a:pPr>
                <a:lnSpc>
                  <a:spcPct val="90000"/>
                </a:lnSpc>
                <a:buClr>
                  <a:schemeClr val="tx2"/>
                </a:buClr>
              </a:pPr>
              <a:r>
                <a:rPr lang="zh-CN" altLang="en-US" sz="2400" dirty="0">
                  <a:solidFill>
                    <a:srgbClr val="000084"/>
                  </a:solidFill>
                  <a:latin typeface="幼圆" pitchFamily="49" charset="-122"/>
                  <a:ea typeface="幼圆" pitchFamily="49" charset="-122"/>
                </a:rPr>
                <a:t>查找失败</a:t>
              </a:r>
              <a:r>
                <a:rPr lang="en-US" altLang="zh-CN" sz="2400" dirty="0">
                  <a:solidFill>
                    <a:srgbClr val="000084"/>
                  </a:solidFill>
                  <a:latin typeface="幼圆" pitchFamily="49" charset="-122"/>
                  <a:ea typeface="幼圆" pitchFamily="49" charset="-122"/>
                </a:rPr>
                <a:t>,</a:t>
              </a:r>
              <a:r>
                <a:rPr lang="zh-CN" altLang="en-US" sz="2400" dirty="0">
                  <a:solidFill>
                    <a:srgbClr val="000084"/>
                  </a:solidFill>
                  <a:latin typeface="幼圆" pitchFamily="49" charset="-122"/>
                  <a:ea typeface="幼圆" pitchFamily="49" charset="-122"/>
                </a:rPr>
                <a:t>给出相应的信息</a:t>
              </a:r>
              <a:r>
                <a:rPr lang="zh-CN" altLang="en-US" sz="2400" dirty="0">
                  <a:solidFill>
                    <a:srgbClr val="000084"/>
                  </a:solidFill>
                  <a:latin typeface="楷体_GB2312" pitchFamily="49" charset="-122"/>
                  <a:ea typeface="楷体_GB2312" pitchFamily="49" charset="-122"/>
                </a:rPr>
                <a:t>。</a:t>
              </a:r>
            </a:p>
          </p:txBody>
        </p:sp>
        <p:sp>
          <p:nvSpPr>
            <p:cNvPr id="13" name="Rectangle 26">
              <a:extLst>
                <a:ext uri="{FF2B5EF4-FFF2-40B4-BE49-F238E27FC236}">
                  <a16:creationId xmlns:a16="http://schemas.microsoft.com/office/drawing/2014/main" id="{383D96F7-3A59-3452-563E-1AB3D6AD4D3F}"/>
                </a:ext>
              </a:extLst>
            </p:cNvPr>
            <p:cNvSpPr>
              <a:spLocks noChangeArrowheads="1"/>
            </p:cNvSpPr>
            <p:nvPr/>
          </p:nvSpPr>
          <p:spPr bwMode="auto">
            <a:xfrm>
              <a:off x="1200" y="1200"/>
              <a:ext cx="954" cy="375"/>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r>
                <a:rPr lang="zh-CN" altLang="en-US" sz="3300">
                  <a:solidFill>
                    <a:srgbClr val="FF3300"/>
                  </a:solidFill>
                  <a:latin typeface="黑体" pitchFamily="49" charset="-122"/>
                  <a:ea typeface="黑体" pitchFamily="49" charset="-122"/>
                </a:rPr>
                <a:t>结论</a:t>
              </a:r>
              <a:r>
                <a:rPr lang="en-US" altLang="zh-CN" sz="3000">
                  <a:solidFill>
                    <a:srgbClr val="FF3300"/>
                  </a:solidFill>
                  <a:latin typeface="黑体" pitchFamily="49" charset="-122"/>
                  <a:ea typeface="黑体" pitchFamily="49" charset="-122"/>
                </a:rPr>
                <a:t>:</a:t>
              </a:r>
            </a:p>
          </p:txBody>
        </p:sp>
      </p:grpSp>
      <p:grpSp>
        <p:nvGrpSpPr>
          <p:cNvPr id="14" name="Group 39">
            <a:extLst>
              <a:ext uri="{FF2B5EF4-FFF2-40B4-BE49-F238E27FC236}">
                <a16:creationId xmlns:a16="http://schemas.microsoft.com/office/drawing/2014/main" id="{ED0DF9A4-E9DF-C347-6025-1091838CB5A6}"/>
              </a:ext>
            </a:extLst>
          </p:cNvPr>
          <p:cNvGrpSpPr>
            <a:grpSpLocks/>
          </p:cNvGrpSpPr>
          <p:nvPr/>
        </p:nvGrpSpPr>
        <p:grpSpPr bwMode="auto">
          <a:xfrm>
            <a:off x="605160" y="277018"/>
            <a:ext cx="4834880" cy="620713"/>
            <a:chOff x="288" y="144"/>
            <a:chExt cx="2647" cy="391"/>
          </a:xfrm>
        </p:grpSpPr>
        <p:sp>
          <p:nvSpPr>
            <p:cNvPr id="15" name="Rectangle 28">
              <a:extLst>
                <a:ext uri="{FF2B5EF4-FFF2-40B4-BE49-F238E27FC236}">
                  <a16:creationId xmlns:a16="http://schemas.microsoft.com/office/drawing/2014/main" id="{7A469765-807C-6304-4D58-3A9A1988478D}"/>
                </a:ext>
              </a:extLst>
            </p:cNvPr>
            <p:cNvSpPr>
              <a:spLocks noChangeArrowheads="1"/>
            </p:cNvSpPr>
            <p:nvPr/>
          </p:nvSpPr>
          <p:spPr bwMode="auto">
            <a:xfrm>
              <a:off x="288" y="151"/>
              <a:ext cx="2544" cy="384"/>
            </a:xfrm>
            <a:prstGeom prst="rect">
              <a:avLst/>
            </a:prstGeom>
            <a:solidFill>
              <a:schemeClr val="accent4">
                <a:lumMod val="20000"/>
                <a:lumOff val="80000"/>
              </a:schemeClr>
            </a:solidFill>
            <a:ln w="12700" cap="sq">
              <a:noFill/>
              <a:miter lim="800000"/>
              <a:headEnd type="none" w="sm" len="sm"/>
              <a:tailEnd type="none" w="sm" len="sm"/>
            </a:ln>
            <a:effectLst>
              <a:outerShdw dist="89803" dir="2700000" algn="ctr" rotWithShape="0">
                <a:srgbClr val="B2B2B2"/>
              </a:outerShdw>
            </a:effectLst>
          </p:spPr>
          <p:txBody>
            <a:bodyPr wrap="none" anchor="ctr"/>
            <a:lstStyle/>
            <a:p>
              <a:endParaRPr lang="zh-CN" altLang="en-US"/>
            </a:p>
          </p:txBody>
        </p:sp>
        <p:sp>
          <p:nvSpPr>
            <p:cNvPr id="16" name="Text Box 29">
              <a:extLst>
                <a:ext uri="{FF2B5EF4-FFF2-40B4-BE49-F238E27FC236}">
                  <a16:creationId xmlns:a16="http://schemas.microsoft.com/office/drawing/2014/main" id="{05C50336-B189-65A6-A080-465D361DC805}"/>
                </a:ext>
              </a:extLst>
            </p:cNvPr>
            <p:cNvSpPr txBox="1">
              <a:spLocks noChangeArrowheads="1"/>
            </p:cNvSpPr>
            <p:nvPr/>
          </p:nvSpPr>
          <p:spPr bwMode="auto">
            <a:xfrm>
              <a:off x="391" y="144"/>
              <a:ext cx="2544" cy="368"/>
            </a:xfrm>
            <a:prstGeom prst="rect">
              <a:avLst/>
            </a:prstGeom>
            <a:noFill/>
            <a:ln w="12700" cap="sq">
              <a:noFill/>
              <a:miter lim="800000"/>
              <a:headEnd type="none" w="sm" len="sm"/>
              <a:tailEnd type="none" w="sm" len="sm"/>
            </a:ln>
            <a:effectLst/>
          </p:spPr>
          <p:txBody>
            <a:bodyPr>
              <a:spAutoFit/>
            </a:bodyPr>
            <a:lstStyle/>
            <a:p>
              <a:r>
                <a:rPr lang="zh-CN" altLang="en-US" sz="3200" dirty="0">
                  <a:solidFill>
                    <a:srgbClr val="264AA5"/>
                  </a:solidFill>
                  <a:latin typeface="黑体" pitchFamily="49" charset="-122"/>
                  <a:ea typeface="黑体" pitchFamily="49" charset="-122"/>
                </a:rPr>
                <a:t>四</a:t>
              </a:r>
              <a:r>
                <a:rPr lang="en-US" altLang="zh-CN" sz="3200" dirty="0">
                  <a:solidFill>
                    <a:srgbClr val="264AA5"/>
                  </a:solidFill>
                  <a:latin typeface="黑体" pitchFamily="49" charset="-122"/>
                  <a:ea typeface="黑体" pitchFamily="49" charset="-122"/>
                </a:rPr>
                <a:t>.</a:t>
              </a:r>
              <a:r>
                <a:rPr lang="zh-CN" altLang="en-US" sz="3200" dirty="0">
                  <a:solidFill>
                    <a:srgbClr val="264AA5"/>
                  </a:solidFill>
                  <a:latin typeface="黑体" pitchFamily="49" charset="-122"/>
                  <a:ea typeface="黑体" pitchFamily="49" charset="-122"/>
                </a:rPr>
                <a:t>查找表的基本操作</a:t>
              </a:r>
              <a:endParaRPr lang="zh-CN" altLang="en-US" b="0" dirty="0">
                <a:solidFill>
                  <a:srgbClr val="264AA5"/>
                </a:solidFill>
                <a:latin typeface="黑体" pitchFamily="49" charset="-122"/>
                <a:ea typeface="黑体" pitchFamily="49" charset="-122"/>
              </a:endParaRPr>
            </a:p>
          </p:txBody>
        </p:sp>
      </p:grpSp>
      <p:grpSp>
        <p:nvGrpSpPr>
          <p:cNvPr id="17" name="组合 16">
            <a:extLst>
              <a:ext uri="{FF2B5EF4-FFF2-40B4-BE49-F238E27FC236}">
                <a16:creationId xmlns:a16="http://schemas.microsoft.com/office/drawing/2014/main" id="{5CD0E0E5-0D5A-8EB2-ABE0-571980CCAF92}"/>
              </a:ext>
            </a:extLst>
          </p:cNvPr>
          <p:cNvGrpSpPr/>
          <p:nvPr/>
        </p:nvGrpSpPr>
        <p:grpSpPr>
          <a:xfrm>
            <a:off x="755650" y="5478463"/>
            <a:ext cx="7416531" cy="555625"/>
            <a:chOff x="755650" y="5478463"/>
            <a:chExt cx="7416531" cy="555625"/>
          </a:xfrm>
        </p:grpSpPr>
        <p:sp>
          <p:nvSpPr>
            <p:cNvPr id="18" name="Rectangle 14">
              <a:extLst>
                <a:ext uri="{FF2B5EF4-FFF2-40B4-BE49-F238E27FC236}">
                  <a16:creationId xmlns:a16="http://schemas.microsoft.com/office/drawing/2014/main" id="{F45FBE08-9395-6747-DDAB-99AB58A29FD1}"/>
                </a:ext>
              </a:extLst>
            </p:cNvPr>
            <p:cNvSpPr>
              <a:spLocks noChangeArrowheads="1"/>
            </p:cNvSpPr>
            <p:nvPr/>
          </p:nvSpPr>
          <p:spPr bwMode="auto">
            <a:xfrm>
              <a:off x="2357169" y="5497850"/>
              <a:ext cx="5815012" cy="503238"/>
            </a:xfrm>
            <a:prstGeom prst="rect">
              <a:avLst/>
            </a:prstGeom>
            <a:noFill/>
            <a:ln w="12700" cap="sq">
              <a:noFill/>
              <a:miter lim="800000"/>
              <a:headEnd type="none" w="sm" len="sm"/>
              <a:tailEnd type="none" w="sm" len="sm"/>
            </a:ln>
            <a:effectLst/>
          </p:spPr>
          <p:txBody>
            <a:bodyPr>
              <a:spAutoFit/>
            </a:bodyPr>
            <a:lstStyle/>
            <a:p>
              <a:pPr>
                <a:spcBef>
                  <a:spcPct val="5000"/>
                </a:spcBef>
                <a:buClr>
                  <a:schemeClr val="tx2"/>
                </a:buClr>
              </a:pPr>
              <a:r>
                <a:rPr lang="zh-CN" altLang="en-US" sz="2700" dirty="0">
                  <a:solidFill>
                    <a:srgbClr val="7030A0"/>
                  </a:solidFill>
                  <a:latin typeface="幼圆" pitchFamily="49" charset="-122"/>
                  <a:ea typeface="幼圆" pitchFamily="49" charset="-122"/>
                </a:rPr>
                <a:t>使记录按关键字值有序排列的过程。</a:t>
              </a:r>
            </a:p>
          </p:txBody>
        </p:sp>
        <p:grpSp>
          <p:nvGrpSpPr>
            <p:cNvPr id="19" name="Group 41">
              <a:extLst>
                <a:ext uri="{FF2B5EF4-FFF2-40B4-BE49-F238E27FC236}">
                  <a16:creationId xmlns:a16="http://schemas.microsoft.com/office/drawing/2014/main" id="{CF77B951-8385-C7DC-BC38-6BAAA586B63E}"/>
                </a:ext>
              </a:extLst>
            </p:cNvPr>
            <p:cNvGrpSpPr>
              <a:grpSpLocks/>
            </p:cNvGrpSpPr>
            <p:nvPr/>
          </p:nvGrpSpPr>
          <p:grpSpPr bwMode="auto">
            <a:xfrm>
              <a:off x="755650" y="5478463"/>
              <a:ext cx="1568450" cy="555625"/>
              <a:chOff x="480" y="680"/>
              <a:chExt cx="988" cy="350"/>
            </a:xfrm>
          </p:grpSpPr>
          <p:sp>
            <p:nvSpPr>
              <p:cNvPr id="20" name="Oval 42">
                <a:extLst>
                  <a:ext uri="{FF2B5EF4-FFF2-40B4-BE49-F238E27FC236}">
                    <a16:creationId xmlns:a16="http://schemas.microsoft.com/office/drawing/2014/main" id="{EA2A0063-3BA4-4A3F-78A4-3D502EFE9636}"/>
                  </a:ext>
                </a:extLst>
              </p:cNvPr>
              <p:cNvSpPr>
                <a:spLocks noChangeArrowheads="1"/>
              </p:cNvSpPr>
              <p:nvPr/>
            </p:nvSpPr>
            <p:spPr bwMode="auto">
              <a:xfrm>
                <a:off x="480" y="694"/>
                <a:ext cx="960" cy="336"/>
              </a:xfrm>
              <a:prstGeom prst="ellipse">
                <a:avLst/>
              </a:prstGeom>
              <a:solidFill>
                <a:schemeClr val="accent4">
                  <a:lumMod val="20000"/>
                  <a:lumOff val="80000"/>
                </a:schemeClr>
              </a:solidFill>
              <a:ln w="12700" cap="sq">
                <a:noFill/>
                <a:round/>
                <a:headEnd type="none" w="sm" len="sm"/>
                <a:tailEnd type="none" w="sm" len="sm"/>
              </a:ln>
            </p:spPr>
            <p:txBody>
              <a:bodyPr wrap="none" anchor="ctr"/>
              <a:lstStyle/>
              <a:p>
                <a:endParaRPr lang="zh-CN" altLang="en-US"/>
              </a:p>
            </p:txBody>
          </p:sp>
          <p:sp>
            <p:nvSpPr>
              <p:cNvPr id="21" name="Text Box 43">
                <a:extLst>
                  <a:ext uri="{FF2B5EF4-FFF2-40B4-BE49-F238E27FC236}">
                    <a16:creationId xmlns:a16="http://schemas.microsoft.com/office/drawing/2014/main" id="{A157255C-C437-596E-7D53-A261191AA789}"/>
                  </a:ext>
                </a:extLst>
              </p:cNvPr>
              <p:cNvSpPr txBox="1">
                <a:spLocks noChangeArrowheads="1"/>
              </p:cNvSpPr>
              <p:nvPr/>
            </p:nvSpPr>
            <p:spPr bwMode="auto">
              <a:xfrm>
                <a:off x="652" y="680"/>
                <a:ext cx="816" cy="317"/>
              </a:xfrm>
              <a:prstGeom prst="rect">
                <a:avLst/>
              </a:prstGeom>
              <a:noFill/>
              <a:ln w="12700" cap="sq">
                <a:noFill/>
                <a:miter lim="800000"/>
                <a:headEnd type="none" w="sm" len="sm"/>
                <a:tailEnd type="none" w="sm" len="sm"/>
              </a:ln>
              <a:effectLst/>
            </p:spPr>
            <p:txBody>
              <a:bodyPr>
                <a:spAutoFit/>
              </a:bodyPr>
              <a:lstStyle/>
              <a:p>
                <a:r>
                  <a:rPr lang="zh-CN" altLang="en-US" sz="2700" dirty="0">
                    <a:solidFill>
                      <a:srgbClr val="264AA5"/>
                    </a:solidFill>
                    <a:ea typeface="幼圆" pitchFamily="49" charset="-122"/>
                  </a:rPr>
                  <a:t>排序</a:t>
                </a:r>
              </a:p>
            </p:txBody>
          </p:sp>
        </p:grpSp>
      </p:grpSp>
      <p:grpSp>
        <p:nvGrpSpPr>
          <p:cNvPr id="22" name="组合 21">
            <a:extLst>
              <a:ext uri="{FF2B5EF4-FFF2-40B4-BE49-F238E27FC236}">
                <a16:creationId xmlns:a16="http://schemas.microsoft.com/office/drawing/2014/main" id="{38B68239-99C7-B09F-8476-FB074E0640F0}"/>
              </a:ext>
            </a:extLst>
          </p:cNvPr>
          <p:cNvGrpSpPr/>
          <p:nvPr/>
        </p:nvGrpSpPr>
        <p:grpSpPr>
          <a:xfrm>
            <a:off x="762000" y="3581400"/>
            <a:ext cx="5327650" cy="1731963"/>
            <a:chOff x="762000" y="3581400"/>
            <a:chExt cx="5327650" cy="1731963"/>
          </a:xfrm>
        </p:grpSpPr>
        <p:grpSp>
          <p:nvGrpSpPr>
            <p:cNvPr id="23" name="Group 44">
              <a:extLst>
                <a:ext uri="{FF2B5EF4-FFF2-40B4-BE49-F238E27FC236}">
                  <a16:creationId xmlns:a16="http://schemas.microsoft.com/office/drawing/2014/main" id="{C1600434-A640-6E01-6C72-0FBE1A396588}"/>
                </a:ext>
              </a:extLst>
            </p:cNvPr>
            <p:cNvGrpSpPr>
              <a:grpSpLocks/>
            </p:cNvGrpSpPr>
            <p:nvPr/>
          </p:nvGrpSpPr>
          <p:grpSpPr bwMode="auto">
            <a:xfrm>
              <a:off x="762000" y="3581400"/>
              <a:ext cx="1524000" cy="568325"/>
              <a:chOff x="480" y="2256"/>
              <a:chExt cx="960" cy="358"/>
            </a:xfrm>
          </p:grpSpPr>
          <p:sp>
            <p:nvSpPr>
              <p:cNvPr id="33" name="Oval 7">
                <a:extLst>
                  <a:ext uri="{FF2B5EF4-FFF2-40B4-BE49-F238E27FC236}">
                    <a16:creationId xmlns:a16="http://schemas.microsoft.com/office/drawing/2014/main" id="{9626EDC9-7DE1-92D4-D722-8400B7A1A92C}"/>
                  </a:ext>
                </a:extLst>
              </p:cNvPr>
              <p:cNvSpPr>
                <a:spLocks noChangeArrowheads="1"/>
              </p:cNvSpPr>
              <p:nvPr/>
            </p:nvSpPr>
            <p:spPr bwMode="auto">
              <a:xfrm>
                <a:off x="480" y="2278"/>
                <a:ext cx="960" cy="336"/>
              </a:xfrm>
              <a:prstGeom prst="ellipse">
                <a:avLst/>
              </a:prstGeom>
              <a:solidFill>
                <a:schemeClr val="accent1">
                  <a:lumMod val="20000"/>
                  <a:lumOff val="80000"/>
                </a:schemeClr>
              </a:solidFill>
              <a:ln w="12700" cap="sq">
                <a:noFill/>
                <a:round/>
                <a:headEnd type="none" w="sm" len="sm"/>
                <a:tailEnd type="none" w="sm" len="sm"/>
              </a:ln>
            </p:spPr>
            <p:txBody>
              <a:bodyPr wrap="none" anchor="ctr"/>
              <a:lstStyle/>
              <a:p>
                <a:endParaRPr lang="zh-CN" altLang="en-US" dirty="0"/>
              </a:p>
            </p:txBody>
          </p:sp>
          <p:sp>
            <p:nvSpPr>
              <p:cNvPr id="34" name="Text Box 8">
                <a:extLst>
                  <a:ext uri="{FF2B5EF4-FFF2-40B4-BE49-F238E27FC236}">
                    <a16:creationId xmlns:a16="http://schemas.microsoft.com/office/drawing/2014/main" id="{95261A5A-BA78-6B3D-6FD4-9734867A995B}"/>
                  </a:ext>
                </a:extLst>
              </p:cNvPr>
              <p:cNvSpPr txBox="1">
                <a:spLocks noChangeArrowheads="1"/>
              </p:cNvSpPr>
              <p:nvPr/>
            </p:nvSpPr>
            <p:spPr bwMode="auto">
              <a:xfrm>
                <a:off x="554" y="2256"/>
                <a:ext cx="784" cy="317"/>
              </a:xfrm>
              <a:prstGeom prst="rect">
                <a:avLst/>
              </a:prstGeom>
              <a:noFill/>
              <a:ln w="12700" cap="sq">
                <a:noFill/>
                <a:miter lim="800000"/>
                <a:headEnd type="none" w="sm" len="sm"/>
                <a:tailEnd type="none" w="sm" len="sm"/>
              </a:ln>
              <a:effectLst/>
            </p:spPr>
            <p:txBody>
              <a:bodyPr>
                <a:spAutoFit/>
              </a:bodyPr>
              <a:lstStyle/>
              <a:p>
                <a:r>
                  <a:rPr lang="en-US" altLang="zh-CN" sz="2700" dirty="0">
                    <a:solidFill>
                      <a:srgbClr val="7030A0"/>
                    </a:solidFill>
                    <a:latin typeface="幼圆" pitchFamily="49" charset="-122"/>
                    <a:ea typeface="幼圆" pitchFamily="49" charset="-122"/>
                  </a:rPr>
                  <a:t> </a:t>
                </a:r>
                <a:r>
                  <a:rPr lang="zh-CN" altLang="en-US" sz="2700" dirty="0">
                    <a:solidFill>
                      <a:srgbClr val="7030A0"/>
                    </a:solidFill>
                    <a:latin typeface="幼圆" pitchFamily="49" charset="-122"/>
                    <a:ea typeface="幼圆" pitchFamily="49" charset="-122"/>
                  </a:rPr>
                  <a:t>插入</a:t>
                </a:r>
                <a:endParaRPr lang="zh-CN" altLang="en-US" sz="2700" b="0" dirty="0">
                  <a:solidFill>
                    <a:srgbClr val="7030A0"/>
                  </a:solidFill>
                  <a:latin typeface="幼圆" pitchFamily="49" charset="-122"/>
                  <a:ea typeface="幼圆" pitchFamily="49" charset="-122"/>
                </a:endParaRPr>
              </a:p>
            </p:txBody>
          </p:sp>
        </p:grpSp>
        <p:grpSp>
          <p:nvGrpSpPr>
            <p:cNvPr id="24" name="Group 11">
              <a:extLst>
                <a:ext uri="{FF2B5EF4-FFF2-40B4-BE49-F238E27FC236}">
                  <a16:creationId xmlns:a16="http://schemas.microsoft.com/office/drawing/2014/main" id="{4BE5BDCC-237B-E7C1-FFCD-90C79D76933E}"/>
                </a:ext>
              </a:extLst>
            </p:cNvPr>
            <p:cNvGrpSpPr>
              <a:grpSpLocks/>
            </p:cNvGrpSpPr>
            <p:nvPr/>
          </p:nvGrpSpPr>
          <p:grpSpPr bwMode="auto">
            <a:xfrm>
              <a:off x="2514600" y="3810000"/>
              <a:ext cx="3575050" cy="1371600"/>
              <a:chOff x="1584" y="2640"/>
              <a:chExt cx="2252" cy="864"/>
            </a:xfrm>
          </p:grpSpPr>
          <p:sp>
            <p:nvSpPr>
              <p:cNvPr id="31" name="AutoShape 12">
                <a:extLst>
                  <a:ext uri="{FF2B5EF4-FFF2-40B4-BE49-F238E27FC236}">
                    <a16:creationId xmlns:a16="http://schemas.microsoft.com/office/drawing/2014/main" id="{B7DD2647-D69B-5F96-F02A-5B205A8A3BC1}"/>
                  </a:ext>
                </a:extLst>
              </p:cNvPr>
              <p:cNvSpPr>
                <a:spLocks/>
              </p:cNvSpPr>
              <p:nvPr/>
            </p:nvSpPr>
            <p:spPr bwMode="auto">
              <a:xfrm>
                <a:off x="1584" y="2640"/>
                <a:ext cx="144" cy="864"/>
              </a:xfrm>
              <a:prstGeom prst="rightBrace">
                <a:avLst>
                  <a:gd name="adj1" fmla="val 50000"/>
                  <a:gd name="adj2" fmla="val 50000"/>
                </a:avLst>
              </a:prstGeom>
              <a:noFill/>
              <a:ln w="44450" cap="sq">
                <a:solidFill>
                  <a:schemeClr val="hlink"/>
                </a:solidFill>
                <a:round/>
                <a:headEnd type="none" w="sm" len="sm"/>
                <a:tailEnd type="none" w="sm" len="sm"/>
              </a:ln>
            </p:spPr>
            <p:txBody>
              <a:bodyPr wrap="none" anchor="ctr"/>
              <a:lstStyle/>
              <a:p>
                <a:endParaRPr lang="zh-CN" altLang="en-US"/>
              </a:p>
            </p:txBody>
          </p:sp>
          <p:sp>
            <p:nvSpPr>
              <p:cNvPr id="32" name="Text Box 13">
                <a:extLst>
                  <a:ext uri="{FF2B5EF4-FFF2-40B4-BE49-F238E27FC236}">
                    <a16:creationId xmlns:a16="http://schemas.microsoft.com/office/drawing/2014/main" id="{C8BA9C3B-3A54-50D3-9CA2-13DD8E45AE69}"/>
                  </a:ext>
                </a:extLst>
              </p:cNvPr>
              <p:cNvSpPr txBox="1">
                <a:spLocks noChangeArrowheads="1"/>
              </p:cNvSpPr>
              <p:nvPr/>
            </p:nvSpPr>
            <p:spPr bwMode="auto">
              <a:xfrm>
                <a:off x="1757" y="2902"/>
                <a:ext cx="2079" cy="317"/>
              </a:xfrm>
              <a:prstGeom prst="rect">
                <a:avLst/>
              </a:prstGeom>
              <a:noFill/>
              <a:ln w="12700" cap="sq">
                <a:noFill/>
                <a:miter lim="800000"/>
                <a:headEnd type="none" w="sm" len="sm"/>
                <a:tailEnd type="none" w="sm" len="sm"/>
              </a:ln>
            </p:spPr>
            <p:txBody>
              <a:bodyPr>
                <a:spAutoFit/>
              </a:bodyPr>
              <a:lstStyle/>
              <a:p>
                <a:r>
                  <a:rPr lang="zh-CN" altLang="en-US" sz="2700" i="1">
                    <a:ea typeface="楷体_GB2312" pitchFamily="49" charset="-122"/>
                  </a:rPr>
                  <a:t>以查找操作为基础</a:t>
                </a:r>
              </a:p>
            </p:txBody>
          </p:sp>
        </p:grpSp>
        <p:grpSp>
          <p:nvGrpSpPr>
            <p:cNvPr id="25" name="Group 45">
              <a:extLst>
                <a:ext uri="{FF2B5EF4-FFF2-40B4-BE49-F238E27FC236}">
                  <a16:creationId xmlns:a16="http://schemas.microsoft.com/office/drawing/2014/main" id="{8DF6A63D-F9FE-546F-1760-2974265BB56D}"/>
                </a:ext>
              </a:extLst>
            </p:cNvPr>
            <p:cNvGrpSpPr>
              <a:grpSpLocks/>
            </p:cNvGrpSpPr>
            <p:nvPr/>
          </p:nvGrpSpPr>
          <p:grpSpPr bwMode="auto">
            <a:xfrm>
              <a:off x="788988" y="4160838"/>
              <a:ext cx="1524000" cy="568325"/>
              <a:chOff x="480" y="2256"/>
              <a:chExt cx="960" cy="358"/>
            </a:xfrm>
          </p:grpSpPr>
          <p:sp>
            <p:nvSpPr>
              <p:cNvPr id="29" name="Oval 46">
                <a:extLst>
                  <a:ext uri="{FF2B5EF4-FFF2-40B4-BE49-F238E27FC236}">
                    <a16:creationId xmlns:a16="http://schemas.microsoft.com/office/drawing/2014/main" id="{237BA24A-9B29-27F1-A132-9A57FF88C455}"/>
                  </a:ext>
                </a:extLst>
              </p:cNvPr>
              <p:cNvSpPr>
                <a:spLocks noChangeArrowheads="1"/>
              </p:cNvSpPr>
              <p:nvPr/>
            </p:nvSpPr>
            <p:spPr bwMode="auto">
              <a:xfrm>
                <a:off x="480" y="2278"/>
                <a:ext cx="960" cy="336"/>
              </a:xfrm>
              <a:prstGeom prst="ellipse">
                <a:avLst/>
              </a:prstGeom>
              <a:solidFill>
                <a:schemeClr val="accent1">
                  <a:lumMod val="20000"/>
                  <a:lumOff val="80000"/>
                </a:schemeClr>
              </a:solidFill>
              <a:ln w="12700" cap="sq">
                <a:noFill/>
                <a:round/>
                <a:headEnd type="none" w="sm" len="sm"/>
                <a:tailEnd type="none" w="sm" len="sm"/>
              </a:ln>
            </p:spPr>
            <p:txBody>
              <a:bodyPr wrap="none" anchor="ctr"/>
              <a:lstStyle/>
              <a:p>
                <a:endParaRPr lang="zh-CN" altLang="en-US"/>
              </a:p>
            </p:txBody>
          </p:sp>
          <p:sp>
            <p:nvSpPr>
              <p:cNvPr id="30" name="Text Box 47">
                <a:extLst>
                  <a:ext uri="{FF2B5EF4-FFF2-40B4-BE49-F238E27FC236}">
                    <a16:creationId xmlns:a16="http://schemas.microsoft.com/office/drawing/2014/main" id="{45A06970-B80A-4FA2-0D0D-712FDF513773}"/>
                  </a:ext>
                </a:extLst>
              </p:cNvPr>
              <p:cNvSpPr txBox="1">
                <a:spLocks noChangeArrowheads="1"/>
              </p:cNvSpPr>
              <p:nvPr/>
            </p:nvSpPr>
            <p:spPr bwMode="auto">
              <a:xfrm>
                <a:off x="554" y="2256"/>
                <a:ext cx="784" cy="317"/>
              </a:xfrm>
              <a:prstGeom prst="rect">
                <a:avLst/>
              </a:prstGeom>
              <a:noFill/>
              <a:ln w="12700" cap="sq">
                <a:noFill/>
                <a:miter lim="800000"/>
                <a:headEnd type="none" w="sm" len="sm"/>
                <a:tailEnd type="none" w="sm" len="sm"/>
              </a:ln>
              <a:effectLst/>
            </p:spPr>
            <p:txBody>
              <a:bodyPr>
                <a:spAutoFit/>
              </a:bodyPr>
              <a:lstStyle/>
              <a:p>
                <a:r>
                  <a:rPr lang="en-US" altLang="zh-CN" sz="2700">
                    <a:solidFill>
                      <a:srgbClr val="7030A0"/>
                    </a:solidFill>
                    <a:latin typeface="幼圆" pitchFamily="49" charset="-122"/>
                    <a:ea typeface="幼圆" pitchFamily="49" charset="-122"/>
                  </a:rPr>
                  <a:t> </a:t>
                </a:r>
                <a:r>
                  <a:rPr lang="zh-CN" altLang="en-US" sz="2700">
                    <a:solidFill>
                      <a:srgbClr val="7030A0"/>
                    </a:solidFill>
                    <a:latin typeface="幼圆" pitchFamily="49" charset="-122"/>
                    <a:ea typeface="幼圆" pitchFamily="49" charset="-122"/>
                  </a:rPr>
                  <a:t>删除</a:t>
                </a:r>
                <a:endParaRPr lang="zh-CN" altLang="en-US" sz="2700" b="0">
                  <a:solidFill>
                    <a:srgbClr val="7030A0"/>
                  </a:solidFill>
                  <a:latin typeface="幼圆" pitchFamily="49" charset="-122"/>
                  <a:ea typeface="幼圆" pitchFamily="49" charset="-122"/>
                </a:endParaRPr>
              </a:p>
            </p:txBody>
          </p:sp>
        </p:grpSp>
        <p:grpSp>
          <p:nvGrpSpPr>
            <p:cNvPr id="26" name="Group 48">
              <a:extLst>
                <a:ext uri="{FF2B5EF4-FFF2-40B4-BE49-F238E27FC236}">
                  <a16:creationId xmlns:a16="http://schemas.microsoft.com/office/drawing/2014/main" id="{725094EE-9197-498C-4B4A-2C99406455A4}"/>
                </a:ext>
              </a:extLst>
            </p:cNvPr>
            <p:cNvGrpSpPr>
              <a:grpSpLocks/>
            </p:cNvGrpSpPr>
            <p:nvPr/>
          </p:nvGrpSpPr>
          <p:grpSpPr bwMode="auto">
            <a:xfrm>
              <a:off x="801688" y="4745038"/>
              <a:ext cx="1524000" cy="568325"/>
              <a:chOff x="480" y="2256"/>
              <a:chExt cx="960" cy="358"/>
            </a:xfrm>
          </p:grpSpPr>
          <p:sp>
            <p:nvSpPr>
              <p:cNvPr id="27" name="Oval 49">
                <a:extLst>
                  <a:ext uri="{FF2B5EF4-FFF2-40B4-BE49-F238E27FC236}">
                    <a16:creationId xmlns:a16="http://schemas.microsoft.com/office/drawing/2014/main" id="{1693007B-2A82-3B52-4ED9-AF7948DBB5FB}"/>
                  </a:ext>
                </a:extLst>
              </p:cNvPr>
              <p:cNvSpPr>
                <a:spLocks noChangeArrowheads="1"/>
              </p:cNvSpPr>
              <p:nvPr/>
            </p:nvSpPr>
            <p:spPr bwMode="auto">
              <a:xfrm>
                <a:off x="480" y="2278"/>
                <a:ext cx="960" cy="336"/>
              </a:xfrm>
              <a:prstGeom prst="ellipse">
                <a:avLst/>
              </a:prstGeom>
              <a:solidFill>
                <a:schemeClr val="accent1">
                  <a:lumMod val="20000"/>
                  <a:lumOff val="80000"/>
                </a:schemeClr>
              </a:solidFill>
              <a:ln w="12700" cap="sq">
                <a:noFill/>
                <a:round/>
                <a:headEnd type="none" w="sm" len="sm"/>
                <a:tailEnd type="none" w="sm" len="sm"/>
              </a:ln>
            </p:spPr>
            <p:txBody>
              <a:bodyPr wrap="none" anchor="ctr"/>
              <a:lstStyle/>
              <a:p>
                <a:endParaRPr lang="zh-CN" altLang="en-US"/>
              </a:p>
            </p:txBody>
          </p:sp>
          <p:sp>
            <p:nvSpPr>
              <p:cNvPr id="28" name="Text Box 50">
                <a:extLst>
                  <a:ext uri="{FF2B5EF4-FFF2-40B4-BE49-F238E27FC236}">
                    <a16:creationId xmlns:a16="http://schemas.microsoft.com/office/drawing/2014/main" id="{3822DDCD-E1C6-6149-F7A1-586C2749D91F}"/>
                  </a:ext>
                </a:extLst>
              </p:cNvPr>
              <p:cNvSpPr txBox="1">
                <a:spLocks noChangeArrowheads="1"/>
              </p:cNvSpPr>
              <p:nvPr/>
            </p:nvSpPr>
            <p:spPr bwMode="auto">
              <a:xfrm>
                <a:off x="554" y="2256"/>
                <a:ext cx="784" cy="317"/>
              </a:xfrm>
              <a:prstGeom prst="rect">
                <a:avLst/>
              </a:prstGeom>
              <a:noFill/>
              <a:ln w="12700" cap="sq">
                <a:noFill/>
                <a:miter lim="800000"/>
                <a:headEnd type="none" w="sm" len="sm"/>
                <a:tailEnd type="none" w="sm" len="sm"/>
              </a:ln>
              <a:effectLst/>
            </p:spPr>
            <p:txBody>
              <a:bodyPr>
                <a:spAutoFit/>
              </a:bodyPr>
              <a:lstStyle/>
              <a:p>
                <a:r>
                  <a:rPr lang="en-US" altLang="zh-CN" sz="2700">
                    <a:solidFill>
                      <a:srgbClr val="7030A0"/>
                    </a:solidFill>
                    <a:latin typeface="幼圆" pitchFamily="49" charset="-122"/>
                    <a:ea typeface="幼圆" pitchFamily="49" charset="-122"/>
                  </a:rPr>
                  <a:t> </a:t>
                </a:r>
                <a:r>
                  <a:rPr lang="zh-CN" altLang="en-US" sz="2700">
                    <a:solidFill>
                      <a:srgbClr val="7030A0"/>
                    </a:solidFill>
                    <a:latin typeface="幼圆" pitchFamily="49" charset="-122"/>
                    <a:ea typeface="幼圆" pitchFamily="49" charset="-122"/>
                  </a:rPr>
                  <a:t>修改</a:t>
                </a:r>
                <a:endParaRPr lang="zh-CN" altLang="en-US" sz="2700" b="0">
                  <a:solidFill>
                    <a:srgbClr val="7030A0"/>
                  </a:solidFill>
                  <a:latin typeface="幼圆" pitchFamily="49" charset="-122"/>
                  <a:ea typeface="幼圆" pitchFamily="49" charset="-122"/>
                </a:endParaRPr>
              </a:p>
            </p:txBody>
          </p:sp>
        </p:grpSp>
      </p:grpSp>
    </p:spTree>
    <p:extLst>
      <p:ext uri="{BB962C8B-B14F-4D97-AF65-F5344CB8AC3E}">
        <p14:creationId xmlns:p14="http://schemas.microsoft.com/office/powerpoint/2010/main" val="3353627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slide(fromLef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right)">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left)">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up)">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blinds(horizontal)">
                                      <p:cBhvr>
                                        <p:cTn id="27" dur="500"/>
                                        <p:tgtEl>
                                          <p:spTgt spid="22"/>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blinds(horizontal)">
                                      <p:cBhvr>
                                        <p:cTn id="3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autoUpdateAnimBg="0"/>
      <p:bldP spid="10" grpId="0" autoUpdateAnimBg="0"/>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Median</Template>
  <TotalTime>7273</TotalTime>
  <Words>8380</Words>
  <Application>Microsoft Macintosh PowerPoint</Application>
  <PresentationFormat>全屏显示(4:3)</PresentationFormat>
  <Paragraphs>1600</Paragraphs>
  <Slides>87</Slides>
  <Notes>5</Notes>
  <HiddenSlides>0</HiddenSlides>
  <MMClips>0</MMClips>
  <ScaleCrop>false</ScaleCrop>
  <HeadingPairs>
    <vt:vector size="6" baseType="variant">
      <vt:variant>
        <vt:lpstr>已用的字体</vt:lpstr>
      </vt:variant>
      <vt:variant>
        <vt:i4>22</vt:i4>
      </vt:variant>
      <vt:variant>
        <vt:lpstr>主题</vt:lpstr>
      </vt:variant>
      <vt:variant>
        <vt:i4>1</vt:i4>
      </vt:variant>
      <vt:variant>
        <vt:lpstr>幻灯片标题</vt:lpstr>
      </vt:variant>
      <vt:variant>
        <vt:i4>87</vt:i4>
      </vt:variant>
    </vt:vector>
  </HeadingPairs>
  <TitlesOfParts>
    <vt:vector size="110" baseType="lpstr">
      <vt:lpstr>黑体</vt:lpstr>
      <vt:lpstr>华文新魏</vt:lpstr>
      <vt:lpstr>华文行楷</vt:lpstr>
      <vt:lpstr>KaiTi</vt:lpstr>
      <vt:lpstr>KaiTi</vt:lpstr>
      <vt:lpstr>楷体_GB2312</vt:lpstr>
      <vt:lpstr>隶书</vt:lpstr>
      <vt:lpstr>宋体</vt:lpstr>
      <vt:lpstr>微软雅黑</vt:lpstr>
      <vt:lpstr>幼圆</vt:lpstr>
      <vt:lpstr>AppleSDGothicNeo-Regular</vt:lpstr>
      <vt:lpstr>Hiragino Sans GB W3</vt:lpstr>
      <vt:lpstr>Arial</vt:lpstr>
      <vt:lpstr>Arial Narrow</vt:lpstr>
      <vt:lpstr>Calibri</vt:lpstr>
      <vt:lpstr>Cambria Math</vt:lpstr>
      <vt:lpstr>Helvetica</vt:lpstr>
      <vt:lpstr>Palatino Linotype</vt:lpstr>
      <vt:lpstr>PT Sans</vt:lpstr>
      <vt:lpstr>Tw Cen MT</vt:lpstr>
      <vt:lpstr>Verdana</vt:lpstr>
      <vt:lpstr>Wingdings</vt:lpstr>
      <vt:lpstr>Median</vt:lpstr>
      <vt:lpstr>数据结构课程 第七讲 查找（Searching）</vt:lpstr>
      <vt:lpstr>数据结构的基本问题空间</vt:lpstr>
      <vt:lpstr>PowerPoint 演示文稿</vt:lpstr>
      <vt:lpstr>第七讲 查找 7.1 查找的基本概念 7.2 顺序表的查找 7.3 索引 7.4 B-树和B+树 7.5 散列   </vt:lpstr>
      <vt:lpstr>PowerPoint 演示文稿</vt:lpstr>
      <vt:lpstr>PowerPoint 演示文稿</vt:lpstr>
      <vt:lpstr>PowerPoint 演示文稿</vt:lpstr>
      <vt:lpstr>PowerPoint 演示文稿</vt:lpstr>
      <vt:lpstr>PowerPoint 演示文稿</vt:lpstr>
      <vt:lpstr>第七讲 查找 7.1 查找的基本概念 7.2 顺序表的查找 7.3 索引 7.4 B-树和B+树 7.5 散列   </vt:lpstr>
      <vt:lpstr> 7.2 顺序表的查找</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第七讲 查找 7.1 查找的基本概念 7.2 顺序表的查找 7.3 索引 7.4 B-树和B+树 7.5 散列   </vt:lpstr>
      <vt:lpstr>PowerPoint 演示文稿</vt:lpstr>
      <vt:lpstr>Memory Hierarchy</vt:lpstr>
      <vt:lpstr>PowerPoint 演示文稿</vt:lpstr>
      <vt:lpstr>PowerPoint 演示文稿</vt:lpstr>
      <vt:lpstr>PowerPoint 演示文稿</vt:lpstr>
      <vt:lpstr>PowerPoint 演示文稿</vt:lpstr>
      <vt:lpstr>PowerPoint 演示文稿</vt:lpstr>
      <vt:lpstr>PowerPoint 演示文稿</vt:lpstr>
      <vt:lpstr>第七讲 查找 7.1 查找的基本概念 7.2 顺序表的查找 7.3 索引 7.4 B-树和B+树 7.5 散列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第七讲 查找 7.1 查找的基本概念 7.2 顺序表的查找 7.3 索引 7.4 B-树和B+树 7.5 散列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问题2.1：词频统计 – 链表</vt:lpstr>
      <vt:lpstr>问题2.1：词频统计 – 链表实现</vt:lpstr>
      <vt:lpstr>问题2.1：Hash表的设计与实现</vt:lpstr>
      <vt:lpstr>思考</vt:lpstr>
      <vt:lpstr>PowerPoint 演示文稿</vt:lpstr>
      <vt:lpstr>PowerPoint 演示文稿</vt:lpstr>
      <vt:lpstr>PowerPoint 演示文稿</vt:lpstr>
      <vt:lpstr>PowerPoint 演示文稿</vt:lpstr>
      <vt:lpstr>补充作业（图）</vt:lpstr>
      <vt:lpstr>Thanks！&amp; Any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Real Estate Ranking Mobile and Pervasive  Business Environments</dc:title>
  <dc:creator>Yanjie Fu</dc:creator>
  <cp:lastModifiedBy>Yuan ZUO</cp:lastModifiedBy>
  <cp:revision>4370</cp:revision>
  <dcterms:created xsi:type="dcterms:W3CDTF">2008-04-09T12:32:00Z</dcterms:created>
  <dcterms:modified xsi:type="dcterms:W3CDTF">2022-06-09T05:23:41Z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2052-10.1.0.7566</vt:lpwstr>
  </property>
</Properties>
</file>