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879" r:id="rId2"/>
    <p:sldId id="1172" r:id="rId3"/>
    <p:sldId id="1160" r:id="rId4"/>
    <p:sldId id="1183" r:id="rId5"/>
    <p:sldId id="1186" r:id="rId6"/>
    <p:sldId id="1187" r:id="rId7"/>
    <p:sldId id="1185" r:id="rId8"/>
    <p:sldId id="1197" r:id="rId9"/>
    <p:sldId id="1195" r:id="rId10"/>
    <p:sldId id="1196" r:id="rId11"/>
    <p:sldId id="1194" r:id="rId12"/>
    <p:sldId id="1184" r:id="rId13"/>
    <p:sldId id="1193" r:id="rId14"/>
    <p:sldId id="1182" r:id="rId15"/>
    <p:sldId id="1192" r:id="rId16"/>
    <p:sldId id="1191" r:id="rId17"/>
    <p:sldId id="1190" r:id="rId18"/>
    <p:sldId id="1189" r:id="rId19"/>
    <p:sldId id="1188" r:id="rId20"/>
    <p:sldId id="1181" r:id="rId21"/>
    <p:sldId id="1180" r:id="rId22"/>
    <p:sldId id="1179" r:id="rId23"/>
    <p:sldId id="1171" r:id="rId2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8D6AA5F5-F943-4920-9240-1EA04D6175D3}">
          <p14:sldIdLst>
            <p14:sldId id="879"/>
            <p14:sldId id="1172"/>
            <p14:sldId id="1160"/>
            <p14:sldId id="1183"/>
            <p14:sldId id="1186"/>
            <p14:sldId id="1187"/>
            <p14:sldId id="1185"/>
            <p14:sldId id="1197"/>
            <p14:sldId id="1195"/>
            <p14:sldId id="1196"/>
            <p14:sldId id="1194"/>
            <p14:sldId id="1184"/>
            <p14:sldId id="1193"/>
            <p14:sldId id="1182"/>
            <p14:sldId id="1192"/>
            <p14:sldId id="1191"/>
            <p14:sldId id="1190"/>
            <p14:sldId id="1189"/>
            <p14:sldId id="1188"/>
            <p14:sldId id="1181"/>
            <p14:sldId id="1180"/>
            <p14:sldId id="1179"/>
            <p14:sldId id="1171"/>
          </p14:sldIdLst>
        </p14:section>
      </p14:sectionLst>
    </p:ext>
    <p:ext uri="{EFAFB233-063F-42B5-8137-9DF3F51BA10A}">
      <p15:sldGuideLst xmlns:p15="http://schemas.microsoft.com/office/powerpoint/2012/main">
        <p15:guide id="1" orient="horz" pos="2203">
          <p15:clr>
            <a:srgbClr val="A4A3A4"/>
          </p15:clr>
        </p15:guide>
        <p15:guide id="2" pos="2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EA2"/>
    <a:srgbClr val="264AA5"/>
    <a:srgbClr val="431963"/>
    <a:srgbClr val="9C8DA0"/>
    <a:srgbClr val="2E75B6"/>
    <a:srgbClr val="3366FF"/>
    <a:srgbClr val="93B6D3"/>
    <a:srgbClr val="CCFFFF"/>
    <a:srgbClr val="01D154"/>
    <a:srgbClr val="3EF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42" autoAdjust="0"/>
    <p:restoredTop sz="84694" autoAdjust="0"/>
  </p:normalViewPr>
  <p:slideViewPr>
    <p:cSldViewPr>
      <p:cViewPr>
        <p:scale>
          <a:sx n="102" d="100"/>
          <a:sy n="102" d="100"/>
        </p:scale>
        <p:origin x="576" y="296"/>
      </p:cViewPr>
      <p:guideLst>
        <p:guide orient="horz" pos="2203"/>
        <p:guide pos="284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66" d="100"/>
        <a:sy n="66" d="100"/>
      </p:scale>
      <p:origin x="0" y="0"/>
    </p:cViewPr>
  </p:sorterViewPr>
  <p:notesViewPr>
    <p:cSldViewPr>
      <p:cViewPr varScale="1">
        <p:scale>
          <a:sx n="107" d="100"/>
          <a:sy n="107" d="100"/>
        </p:scale>
        <p:origin x="324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wrap="square" lIns="91427" tIns="45714" rIns="91427" bIns="45714" numCol="1" anchor="t" anchorCtr="0" compatLnSpc="1"/>
          <a:lstStyle>
            <a:lvl1pPr>
              <a:defRPr sz="1200">
                <a:cs typeface="Arial" panose="020B0604020202020204" pitchFamily="34" charset="0"/>
              </a:defRPr>
            </a:lvl1pPr>
          </a:lstStyle>
          <a:p>
            <a:pPr>
              <a:defRPr/>
            </a:pPr>
            <a:endParaRPr lang="en-US" altLang="zh-CN"/>
          </a:p>
        </p:txBody>
      </p:sp>
      <p:sp>
        <p:nvSpPr>
          <p:cNvPr id="3" name="Date Placeholder 2"/>
          <p:cNvSpPr>
            <a:spLocks noGrp="1"/>
          </p:cNvSpPr>
          <p:nvPr>
            <p:ph type="dt" sz="quarter" idx="1"/>
          </p:nvPr>
        </p:nvSpPr>
        <p:spPr>
          <a:xfrm>
            <a:off x="4143376" y="1"/>
            <a:ext cx="3170238" cy="479425"/>
          </a:xfrm>
          <a:prstGeom prst="rect">
            <a:avLst/>
          </a:prstGeom>
        </p:spPr>
        <p:txBody>
          <a:bodyPr vert="horz" wrap="square" lIns="91427" tIns="45714" rIns="91427" bIns="45714" numCol="1" anchor="t" anchorCtr="0" compatLnSpc="1"/>
          <a:lstStyle>
            <a:lvl1pPr algn="r">
              <a:defRPr sz="1200">
                <a:cs typeface="Arial" panose="020B0604020202020204" pitchFamily="34" charset="0"/>
              </a:defRPr>
            </a:lvl1pPr>
          </a:lstStyle>
          <a:p>
            <a:pPr>
              <a:defRPr/>
            </a:pPr>
            <a:fld id="{C8B713B6-A0D3-4563-86C4-46F48AE61B95}" type="datetimeFigureOut">
              <a:rPr lang="en-US" altLang="zh-CN"/>
              <a:t>6/8/22</a:t>
            </a:fld>
            <a:endParaRPr lang="en-US" altLang="zh-CN"/>
          </a:p>
        </p:txBody>
      </p:sp>
      <p:sp>
        <p:nvSpPr>
          <p:cNvPr id="4" name="Footer Placeholder 3"/>
          <p:cNvSpPr>
            <a:spLocks noGrp="1"/>
          </p:cNvSpPr>
          <p:nvPr>
            <p:ph type="ftr" sz="quarter" idx="2"/>
          </p:nvPr>
        </p:nvSpPr>
        <p:spPr>
          <a:xfrm>
            <a:off x="1" y="9120189"/>
            <a:ext cx="3170238" cy="479425"/>
          </a:xfrm>
          <a:prstGeom prst="rect">
            <a:avLst/>
          </a:prstGeom>
        </p:spPr>
        <p:txBody>
          <a:bodyPr vert="horz" wrap="square" lIns="91427" tIns="45714" rIns="91427" bIns="45714" numCol="1" anchor="b" anchorCtr="0" compatLnSpc="1"/>
          <a:lstStyle>
            <a:lvl1pPr>
              <a:defRPr sz="1200">
                <a:cs typeface="Arial" panose="020B0604020202020204" pitchFamily="34" charset="0"/>
              </a:defRPr>
            </a:lvl1pPr>
          </a:lstStyle>
          <a:p>
            <a:pPr>
              <a:defRPr/>
            </a:pPr>
            <a:endParaRPr lang="en-US" altLang="zh-CN"/>
          </a:p>
        </p:txBody>
      </p:sp>
      <p:sp>
        <p:nvSpPr>
          <p:cNvPr id="5" name="Slide Number Placeholder 4"/>
          <p:cNvSpPr>
            <a:spLocks noGrp="1"/>
          </p:cNvSpPr>
          <p:nvPr>
            <p:ph type="sldNum" sz="quarter" idx="3"/>
          </p:nvPr>
        </p:nvSpPr>
        <p:spPr>
          <a:xfrm>
            <a:off x="4143376" y="9120189"/>
            <a:ext cx="3170238" cy="479425"/>
          </a:xfrm>
          <a:prstGeom prst="rect">
            <a:avLst/>
          </a:prstGeom>
        </p:spPr>
        <p:txBody>
          <a:bodyPr vert="horz" wrap="square" lIns="91427" tIns="45714" rIns="91427" bIns="45714" numCol="1" anchor="b" anchorCtr="0" compatLnSpc="1"/>
          <a:lstStyle>
            <a:lvl1pPr algn="r">
              <a:defRPr sz="1200">
                <a:cs typeface="Arial" panose="020B0604020202020204" pitchFamily="34" charset="0"/>
              </a:defRPr>
            </a:lvl1pPr>
          </a:lstStyle>
          <a:p>
            <a:pPr>
              <a:defRPr/>
            </a:pPr>
            <a:fld id="{0BB2AFF2-A4BF-4AAE-AA2E-2686D8FDB24A}"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170238" cy="481013"/>
          </a:xfrm>
          <a:prstGeom prst="rect">
            <a:avLst/>
          </a:prstGeom>
          <a:noFill/>
          <a:ln w="9525">
            <a:noFill/>
            <a:miter lim="800000"/>
          </a:ln>
        </p:spPr>
        <p:txBody>
          <a:bodyPr vert="horz" wrap="square" lIns="96648" tIns="48325" rIns="96648" bIns="48325" numCol="1" anchor="t" anchorCtr="0" compatLnSpc="1"/>
          <a:lstStyle>
            <a:lvl1pPr defTabSz="966470">
              <a:defRPr sz="1300">
                <a:latin typeface="Calibri" panose="020F0502020204030204" pitchFamily="34" charset="0"/>
                <a:cs typeface="Arial" panose="020B0604020202020204" pitchFamily="34" charset="0"/>
              </a:defRPr>
            </a:lvl1pPr>
          </a:lstStyle>
          <a:p>
            <a:pPr>
              <a:defRPr/>
            </a:pPr>
            <a:endParaRPr lang="zh-CN" altLang="en-US"/>
          </a:p>
        </p:txBody>
      </p:sp>
      <p:sp>
        <p:nvSpPr>
          <p:cNvPr id="3" name="Date Placeholder 2"/>
          <p:cNvSpPr>
            <a:spLocks noGrp="1"/>
          </p:cNvSpPr>
          <p:nvPr>
            <p:ph type="dt" idx="1"/>
          </p:nvPr>
        </p:nvSpPr>
        <p:spPr bwMode="auto">
          <a:xfrm>
            <a:off x="4143376" y="1"/>
            <a:ext cx="3170238" cy="481013"/>
          </a:xfrm>
          <a:prstGeom prst="rect">
            <a:avLst/>
          </a:prstGeom>
          <a:noFill/>
          <a:ln w="9525">
            <a:noFill/>
            <a:miter lim="800000"/>
          </a:ln>
        </p:spPr>
        <p:txBody>
          <a:bodyPr vert="horz" wrap="square" lIns="96648" tIns="48325" rIns="96648" bIns="48325" numCol="1" anchor="t" anchorCtr="0" compatLnSpc="1"/>
          <a:lstStyle>
            <a:lvl1pPr algn="r" defTabSz="966470">
              <a:defRPr sz="1300">
                <a:latin typeface="Calibri" panose="020F0502020204030204" pitchFamily="34" charset="0"/>
                <a:cs typeface="Arial" panose="020B0604020202020204" pitchFamily="34" charset="0"/>
              </a:defRPr>
            </a:lvl1pPr>
          </a:lstStyle>
          <a:p>
            <a:pPr>
              <a:defRPr/>
            </a:pPr>
            <a:fld id="{F3C15CEA-EB1A-4E70-B0BA-A53E56A47D51}" type="datetimeFigureOut">
              <a:rPr lang="zh-CN" altLang="en-US"/>
              <a:t>2022/6/8</a:t>
            </a:fld>
            <a:endParaRPr lang="en-US" altLang="zh-CN"/>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1427" tIns="45714" rIns="91427" bIns="45714" rtlCol="0" anchor="ctr"/>
          <a:lstStyle/>
          <a:p>
            <a:pPr lvl="0"/>
            <a:endParaRPr lang="en-US" noProof="0"/>
          </a:p>
        </p:txBody>
      </p:sp>
      <p:sp>
        <p:nvSpPr>
          <p:cNvPr id="5" name="Notes Placeholder 4"/>
          <p:cNvSpPr>
            <a:spLocks noGrp="1"/>
          </p:cNvSpPr>
          <p:nvPr>
            <p:ph type="body" sz="quarter" idx="3"/>
          </p:nvPr>
        </p:nvSpPr>
        <p:spPr bwMode="auto">
          <a:xfrm>
            <a:off x="731838" y="4560889"/>
            <a:ext cx="5853112" cy="4321175"/>
          </a:xfrm>
          <a:prstGeom prst="rect">
            <a:avLst/>
          </a:prstGeom>
          <a:noFill/>
          <a:ln w="9525">
            <a:noFill/>
            <a:miter lim="800000"/>
          </a:ln>
        </p:spPr>
        <p:txBody>
          <a:bodyPr vert="horz" wrap="square" lIns="96648" tIns="48325" rIns="96648" bIns="48325"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118601"/>
            <a:ext cx="3170238" cy="481013"/>
          </a:xfrm>
          <a:prstGeom prst="rect">
            <a:avLst/>
          </a:prstGeom>
          <a:noFill/>
          <a:ln w="9525">
            <a:noFill/>
            <a:miter lim="800000"/>
          </a:ln>
        </p:spPr>
        <p:txBody>
          <a:bodyPr vert="horz" wrap="square" lIns="96648" tIns="48325" rIns="96648" bIns="48325" numCol="1" anchor="b" anchorCtr="0" compatLnSpc="1"/>
          <a:lstStyle>
            <a:lvl1pPr defTabSz="966470">
              <a:defRPr sz="1300">
                <a:latin typeface="Calibri" panose="020F0502020204030204" pitchFamily="34" charset="0"/>
                <a:cs typeface="Arial" panose="020B0604020202020204" pitchFamily="34" charset="0"/>
              </a:defRPr>
            </a:lvl1pPr>
          </a:lstStyle>
          <a:p>
            <a:pPr>
              <a:defRPr/>
            </a:pPr>
            <a:endParaRPr lang="zh-CN" altLang="en-US"/>
          </a:p>
        </p:txBody>
      </p:sp>
      <p:sp>
        <p:nvSpPr>
          <p:cNvPr id="7" name="Slide Number Placeholder 6"/>
          <p:cNvSpPr>
            <a:spLocks noGrp="1"/>
          </p:cNvSpPr>
          <p:nvPr>
            <p:ph type="sldNum" sz="quarter" idx="5"/>
          </p:nvPr>
        </p:nvSpPr>
        <p:spPr bwMode="auto">
          <a:xfrm>
            <a:off x="4143376" y="9118601"/>
            <a:ext cx="3170238" cy="481013"/>
          </a:xfrm>
          <a:prstGeom prst="rect">
            <a:avLst/>
          </a:prstGeom>
          <a:noFill/>
          <a:ln w="9525">
            <a:noFill/>
            <a:miter lim="800000"/>
          </a:ln>
        </p:spPr>
        <p:txBody>
          <a:bodyPr vert="horz" wrap="square" lIns="96648" tIns="48325" rIns="96648" bIns="48325" numCol="1" anchor="b" anchorCtr="0" compatLnSpc="1"/>
          <a:lstStyle>
            <a:lvl1pPr algn="r" defTabSz="966470">
              <a:defRPr sz="1300">
                <a:latin typeface="Calibri" panose="020F0502020204030204" pitchFamily="34" charset="0"/>
                <a:cs typeface="Arial" panose="020B0604020202020204" pitchFamily="34" charset="0"/>
              </a:defRPr>
            </a:lvl1pPr>
          </a:lstStyle>
          <a:p>
            <a:pPr>
              <a:defRPr/>
            </a:pPr>
            <a:fld id="{2FE01333-02AA-4482-AF05-33D6D3D988B8}" type="slidenum">
              <a:rPr lang="zh-CN" altLang="en-US"/>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FE01333-02AA-4482-AF05-33D6D3D988B8}"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7</a:t>
            </a:fld>
            <a:endParaRPr lang="en-US" altLang="zh-CN"/>
          </a:p>
        </p:txBody>
      </p:sp>
    </p:spTree>
    <p:extLst>
      <p:ext uri="{BB962C8B-B14F-4D97-AF65-F5344CB8AC3E}">
        <p14:creationId xmlns:p14="http://schemas.microsoft.com/office/powerpoint/2010/main" val="360464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14</a:t>
            </a:fld>
            <a:endParaRPr lang="en-US" altLang="zh-CN"/>
          </a:p>
        </p:txBody>
      </p:sp>
    </p:spTree>
    <p:extLst>
      <p:ext uri="{BB962C8B-B14F-4D97-AF65-F5344CB8AC3E}">
        <p14:creationId xmlns:p14="http://schemas.microsoft.com/office/powerpoint/2010/main" val="297967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19</a:t>
            </a:fld>
            <a:endParaRPr lang="en-US" altLang="zh-CN"/>
          </a:p>
        </p:txBody>
      </p:sp>
    </p:spTree>
    <p:extLst>
      <p:ext uri="{BB962C8B-B14F-4D97-AF65-F5344CB8AC3E}">
        <p14:creationId xmlns:p14="http://schemas.microsoft.com/office/powerpoint/2010/main" val="512979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1" y="1371600"/>
            <a:ext cx="9144000" cy="4495800"/>
          </a:xfrm>
          <a:prstGeom prst="rect">
            <a:avLst/>
          </a:prstGeom>
          <a:solidFill>
            <a:srgbClr val="264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685800" y="1828800"/>
            <a:ext cx="6326187" cy="609600"/>
          </a:xfrm>
        </p:spPr>
        <p:txBody>
          <a:bodyPr/>
          <a:lstStyle>
            <a:lvl1pPr>
              <a:defRPr b="0" i="0">
                <a:solidFill>
                  <a:schemeClr val="bg1"/>
                </a:solidFill>
                <a:latin typeface="PT Sans" charset="-52"/>
                <a:ea typeface="PT Sans" charset="-52"/>
                <a:cs typeface="PT Sans" charset="-52"/>
              </a:defRPr>
            </a:lvl1p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7542" y="342722"/>
            <a:ext cx="3733799" cy="72407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2" name="Rectangle 11"/>
          <p:cNvSpPr/>
          <p:nvPr userDrawn="1"/>
        </p:nvSpPr>
        <p:spPr>
          <a:xfrm>
            <a:off x="-1" y="1842052"/>
            <a:ext cx="9144000" cy="2464905"/>
          </a:xfrm>
          <a:prstGeom prst="rect">
            <a:avLst/>
          </a:prstGeom>
          <a:solidFill>
            <a:srgbClr val="264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533400" y="2590800"/>
            <a:ext cx="6326187" cy="609600"/>
          </a:xfrm>
        </p:spPr>
        <p:txBody>
          <a:bodyPr/>
          <a:lstStyle>
            <a:lvl1pPr>
              <a:defRPr b="0" i="0">
                <a:solidFill>
                  <a:schemeClr val="bg1"/>
                </a:solidFill>
                <a:latin typeface="PT Sans" charset="-52"/>
                <a:ea typeface="PT Sans" charset="-52"/>
                <a:cs typeface="PT Sans" charset="-52"/>
              </a:defRPr>
            </a:lvl1p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7542" y="342722"/>
            <a:ext cx="3733799" cy="724078"/>
          </a:xfrm>
          <a:prstGeom prst="rect">
            <a:avLst/>
          </a:prstGeom>
        </p:spPr>
      </p:pic>
    </p:spTree>
    <p:extLst>
      <p:ext uri="{BB962C8B-B14F-4D97-AF65-F5344CB8AC3E}">
        <p14:creationId xmlns:p14="http://schemas.microsoft.com/office/powerpoint/2010/main" val="18331549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3522" y="228600"/>
            <a:ext cx="7748478" cy="747712"/>
          </a:xfrm>
          <a:prstGeom prst="rect">
            <a:avLst/>
          </a:prstGeom>
        </p:spPr>
        <p:txBody>
          <a:bodyPr/>
          <a:lstStyle>
            <a:lvl1pPr>
              <a:defRPr sz="3600" b="0" i="0">
                <a:solidFill>
                  <a:srgbClr val="0070C0"/>
                </a:solidFill>
                <a:latin typeface="Helvetica" charset="0"/>
                <a:ea typeface="Helvetica" charset="0"/>
                <a:cs typeface="Helvetica" charset="0"/>
              </a:defRPr>
            </a:lvl1pPr>
          </a:lstStyle>
          <a:p>
            <a:r>
              <a:rPr lang="en-US" dirty="0"/>
              <a:t>Click to edit Master title style</a:t>
            </a:r>
          </a:p>
        </p:txBody>
      </p:sp>
      <p:sp>
        <p:nvSpPr>
          <p:cNvPr id="8" name="Content Placeholder 7"/>
          <p:cNvSpPr>
            <a:spLocks noGrp="1"/>
          </p:cNvSpPr>
          <p:nvPr>
            <p:ph sz="quarter" idx="1"/>
          </p:nvPr>
        </p:nvSpPr>
        <p:spPr>
          <a:xfrm>
            <a:off x="381000" y="1143000"/>
            <a:ext cx="8382000" cy="5074710"/>
          </a:xfrm>
        </p:spPr>
        <p:txBody>
          <a:bodyPr/>
          <a:lstStyle>
            <a:lvl1pPr marL="319405" indent="-319405">
              <a:buClr>
                <a:srgbClr val="074EA2"/>
              </a:buClr>
              <a:buFont typeface="AppleSDGothicNeo-Regular" charset="-127"/>
              <a:buChar char="◼"/>
              <a:defRPr/>
            </a:lvl1pPr>
            <a:lvl2pPr>
              <a:buClr>
                <a:srgbClr val="264AA5"/>
              </a:buClr>
              <a:defRPr sz="2400">
                <a:latin typeface="Calibri" panose="020F0502020204030204" pitchFamily="34" charset="0"/>
                <a:cs typeface="Calibri" panose="020F0502020204030204" pitchFamily="34" charset="0"/>
              </a:defRPr>
            </a:lvl2pPr>
            <a:lvl3pPr>
              <a:buClr>
                <a:srgbClr val="93B6D3"/>
              </a:buCl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13"/>
          <p:cNvSpPr>
            <a:spLocks noGrp="1"/>
          </p:cNvSpPr>
          <p:nvPr>
            <p:ph type="dt" sz="half" idx="10"/>
          </p:nvPr>
        </p:nvSpPr>
        <p:spPr>
          <a:xfrm>
            <a:off x="228600" y="6424009"/>
            <a:ext cx="1684867" cy="365125"/>
          </a:xfrm>
          <a:prstGeom prst="rect">
            <a:avLst/>
          </a:prstGeom>
        </p:spPr>
        <p:txBody>
          <a:bodyPr/>
          <a:lstStyle>
            <a:lvl1pPr>
              <a:defRPr sz="1600">
                <a:solidFill>
                  <a:schemeClr val="bg1">
                    <a:lumMod val="85000"/>
                  </a:schemeClr>
                </a:solidFill>
              </a:defRPr>
            </a:lvl1pPr>
          </a:lstStyle>
          <a:p>
            <a:pPr>
              <a:defRPr/>
            </a:pPr>
            <a:fld id="{72795A5C-ABA9-164F-9A37-0CFC1B48C772}" type="datetime1">
              <a:rPr lang="en-US" altLang="zh-CN" smtClean="0"/>
              <a:t>6/8/22</a:t>
            </a:fld>
            <a:endParaRPr lang="en-US" altLang="zh-CN" dirty="0"/>
          </a:p>
        </p:txBody>
      </p:sp>
      <p:sp>
        <p:nvSpPr>
          <p:cNvPr id="6" name="Slide Number Placeholder 22"/>
          <p:cNvSpPr>
            <a:spLocks noGrp="1"/>
          </p:cNvSpPr>
          <p:nvPr>
            <p:ph type="sldNum" sz="quarter" idx="12"/>
          </p:nvPr>
        </p:nvSpPr>
        <p:spPr>
          <a:xfrm>
            <a:off x="4000500" y="6429832"/>
            <a:ext cx="571500" cy="343354"/>
          </a:xfrm>
          <a:prstGeom prst="rect">
            <a:avLst/>
          </a:prstGeom>
        </p:spPr>
        <p:txBody>
          <a:bodyPr/>
          <a:lstStyle>
            <a:lvl1pPr>
              <a:defRPr sz="1400">
                <a:solidFill>
                  <a:schemeClr val="bg1">
                    <a:lumMod val="85000"/>
                  </a:schemeClr>
                </a:solidFill>
              </a:defRPr>
            </a:lvl1pPr>
          </a:lstStyle>
          <a:p>
            <a:pPr>
              <a:defRPr/>
            </a:pPr>
            <a:fld id="{4FF538FA-A287-4FBD-9703-6DB9C5344803}" type="slidenum">
              <a:rPr lang="zh-CN" altLang="en-US" smtClean="0"/>
              <a:t>‹#›</a:t>
            </a:fld>
            <a:endParaRPr lang="en-US" altLang="zh-CN" dirty="0"/>
          </a:p>
        </p:txBody>
      </p:sp>
      <p:grpSp>
        <p:nvGrpSpPr>
          <p:cNvPr id="7" name="组合 13"/>
          <p:cNvGrpSpPr/>
          <p:nvPr userDrawn="1"/>
        </p:nvGrpSpPr>
        <p:grpSpPr>
          <a:xfrm>
            <a:off x="121071" y="404456"/>
            <a:ext cx="396000" cy="396000"/>
            <a:chOff x="406574" y="236732"/>
            <a:chExt cx="612048" cy="593261"/>
          </a:xfrm>
        </p:grpSpPr>
        <p:sp>
          <p:nvSpPr>
            <p:cNvPr id="9" name="矩形 14"/>
            <p:cNvSpPr/>
            <p:nvPr userDrawn="1"/>
          </p:nvSpPr>
          <p:spPr>
            <a:xfrm>
              <a:off x="406574" y="236732"/>
              <a:ext cx="504000" cy="504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5"/>
            <p:cNvSpPr/>
            <p:nvPr userDrawn="1"/>
          </p:nvSpPr>
          <p:spPr>
            <a:xfrm>
              <a:off x="694606" y="512239"/>
              <a:ext cx="324016" cy="317754"/>
            </a:xfrm>
            <a:prstGeom prst="rect">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024562" cy="990600"/>
          </a:xfrm>
          <a:prstGeom prst="rect">
            <a:avLst/>
          </a:prstGeo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024562"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81000" y="16764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fld id="{14415340-7E2B-F94B-9E6F-A16070B9D864}" type="datetime1">
              <a:rPr lang="en-US" altLang="zh-CN" smtClean="0"/>
              <a:t>6/8/22</a:t>
            </a:fld>
            <a:endParaRPr lang="en-US" altLang="zh-CN"/>
          </a:p>
        </p:txBody>
      </p:sp>
      <p:sp>
        <p:nvSpPr>
          <p:cNvPr id="6" name="Footer Placeholder 2"/>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a:xfrm>
            <a:off x="0" y="976312"/>
            <a:ext cx="533400" cy="244475"/>
          </a:xfrm>
          <a:prstGeom prst="rect">
            <a:avLst/>
          </a:prstGeom>
        </p:spPr>
        <p:txBody>
          <a:bodyPr/>
          <a:lstStyle>
            <a:lvl1pPr>
              <a:defRPr/>
            </a:lvl1pPr>
          </a:lstStyle>
          <a:p>
            <a:pPr>
              <a:defRPr/>
            </a:pPr>
            <a:fld id="{48DD06B7-A782-4AAD-A90D-7C3F3948F1D8}"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28650" y="6356350"/>
            <a:ext cx="2057400" cy="365125"/>
          </a:xfrm>
        </p:spPr>
        <p:txBody>
          <a:bodyPr/>
          <a:lstStyle/>
          <a:p>
            <a:fld id="{386506B9-521B-A044-B41D-CF2E00B9ECFE}" type="datetimeFigureOut">
              <a:rPr kumimoji="1" lang="zh-CN" altLang="en-US" smtClean="0"/>
              <a:t>2022/6/8</a:t>
            </a:fld>
            <a:endParaRPr kumimoji="1" lang="zh-CN" altLang="en-US"/>
          </a:p>
        </p:txBody>
      </p:sp>
      <p:sp>
        <p:nvSpPr>
          <p:cNvPr id="5" name="页脚占位符 4"/>
          <p:cNvSpPr>
            <a:spLocks noGrp="1"/>
          </p:cNvSpPr>
          <p:nvPr>
            <p:ph type="ftr" sz="quarter" idx="11"/>
          </p:nvPr>
        </p:nvSpPr>
        <p:spPr>
          <a:xfrm>
            <a:off x="3028950" y="6356350"/>
            <a:ext cx="3086100" cy="365125"/>
          </a:xfrm>
        </p:spPr>
        <p:txBody>
          <a:bodyPr/>
          <a:lstStyle/>
          <a:p>
            <a:endParaRPr kumimoji="1" lang="zh-CN" altLang="en-US"/>
          </a:p>
        </p:txBody>
      </p:sp>
      <p:sp>
        <p:nvSpPr>
          <p:cNvPr id="6" name="幻灯片编号占位符 5"/>
          <p:cNvSpPr>
            <a:spLocks noGrp="1"/>
          </p:cNvSpPr>
          <p:nvPr>
            <p:ph type="sldNum" sz="quarter" idx="12"/>
          </p:nvPr>
        </p:nvSpPr>
        <p:spPr>
          <a:xfrm>
            <a:off x="6457950" y="6356350"/>
            <a:ext cx="2057400" cy="365125"/>
          </a:xfrm>
        </p:spPr>
        <p:txBody>
          <a:bodyPr/>
          <a:lstStyle/>
          <a:p>
            <a:fld id="{FD5344C3-4785-5049-888B-D41E4287D4A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2022/6/8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ext Placeholder 12"/>
          <p:cNvSpPr>
            <a:spLocks noGrp="1"/>
          </p:cNvSpPr>
          <p:nvPr>
            <p:ph type="body" idx="1"/>
          </p:nvPr>
        </p:nvSpPr>
        <p:spPr bwMode="auto">
          <a:xfrm>
            <a:off x="381000" y="1371600"/>
            <a:ext cx="8382000" cy="4953000"/>
          </a:xfrm>
          <a:prstGeom prst="rect">
            <a:avLst/>
          </a:prstGeom>
          <a:noFill/>
          <a:ln w="9525">
            <a:noFill/>
            <a:miter lim="800000"/>
          </a:ln>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7" name="Rectangle 6"/>
          <p:cNvSpPr/>
          <p:nvPr/>
        </p:nvSpPr>
        <p:spPr bwMode="white">
          <a:xfrm>
            <a:off x="0" y="1052512"/>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12" name="Title Placeholder 21"/>
          <p:cNvSpPr>
            <a:spLocks noGrp="1"/>
          </p:cNvSpPr>
          <p:nvPr>
            <p:ph type="title"/>
          </p:nvPr>
        </p:nvSpPr>
        <p:spPr bwMode="auto">
          <a:xfrm>
            <a:off x="227013" y="290512"/>
            <a:ext cx="6326187" cy="609600"/>
          </a:xfrm>
          <a:prstGeom prst="rect">
            <a:avLst/>
          </a:prstGeom>
          <a:noFill/>
          <a:ln>
            <a:noFill/>
          </a:ln>
        </p:spPr>
        <p:txBody>
          <a:bodyPr vert="horz" wrap="square" lIns="91440" tIns="45720" rIns="91440" bIns="45720" numCol="1" anchor="ctr" anchorCtr="0" compatLnSpc="1"/>
          <a:lstStyle/>
          <a:p>
            <a:pPr lvl="0"/>
            <a:r>
              <a:rPr lang="en-US" altLang="zh-CN" dirty="0"/>
              <a:t>Click to edit Master title style</a:t>
            </a:r>
          </a:p>
        </p:txBody>
      </p:sp>
      <p:sp>
        <p:nvSpPr>
          <p:cNvPr id="11" name="Title 1"/>
          <p:cNvSpPr txBox="1"/>
          <p:nvPr userDrawn="1"/>
        </p:nvSpPr>
        <p:spPr>
          <a:xfrm>
            <a:off x="0" y="1"/>
            <a:ext cx="9144000" cy="138111"/>
          </a:xfrm>
          <a:prstGeom prst="rect">
            <a:avLst/>
          </a:prstGeom>
          <a:solidFill>
            <a:srgbClr val="0070C0"/>
          </a:solidFill>
        </p:spPr>
        <p:txBody>
          <a:bodyPr>
            <a:normAutofit fontScale="25000" lnSpcReduction="20000"/>
          </a:bodyPr>
          <a:lstStyle>
            <a:lvl1pPr algn="l" defTabSz="914400" rtl="0" eaLnBrk="1" latinLnBrk="0" hangingPunct="1">
              <a:lnSpc>
                <a:spcPct val="90000"/>
              </a:lnSpc>
              <a:spcBef>
                <a:spcPct val="0"/>
              </a:spcBef>
              <a:buNone/>
              <a:defRPr sz="3600" kern="1200">
                <a:solidFill>
                  <a:schemeClr val="bg1"/>
                </a:solidFill>
                <a:latin typeface="Hiragino Sans GB W3" charset="-122"/>
                <a:ea typeface="Hiragino Sans GB W3" charset="-122"/>
                <a:cs typeface="Hiragino Sans GB W3" charset="-122"/>
              </a:defRPr>
            </a:lvl1pPr>
          </a:lstStyle>
          <a:p>
            <a:endParaRPr lang="en-US" dirty="0"/>
          </a:p>
        </p:txBody>
      </p:sp>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376094" y="6324600"/>
            <a:ext cx="2750544" cy="533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Lst>
  <p:hf hdr="0" ftr="0"/>
  <p:txStyles>
    <p:titleStyle>
      <a:lvl1pPr algn="l" rtl="0" eaLnBrk="0" fontAlgn="base" hangingPunct="0">
        <a:spcBef>
          <a:spcPct val="0"/>
        </a:spcBef>
        <a:spcAft>
          <a:spcPct val="0"/>
        </a:spcAft>
        <a:defRPr sz="3600" kern="1200">
          <a:solidFill>
            <a:schemeClr val="tx2"/>
          </a:solidFill>
          <a:latin typeface="Palatino Linotype" panose="02040502050505030304" pitchFamily="18" charset="0"/>
          <a:ea typeface="冬青黑体简体中文 W6"/>
          <a:cs typeface="+mj-cs"/>
        </a:defRPr>
      </a:lvl1pPr>
      <a:lvl2pPr algn="l" rtl="0" eaLnBrk="0" fontAlgn="base" hangingPunct="0">
        <a:spcBef>
          <a:spcPct val="0"/>
        </a:spcBef>
        <a:spcAft>
          <a:spcPct val="0"/>
        </a:spcAft>
        <a:defRPr sz="4400">
          <a:solidFill>
            <a:schemeClr val="tx2"/>
          </a:solidFill>
          <a:latin typeface="Palatino Linotype" panose="02040502050505030304" pitchFamily="18" charset="0"/>
        </a:defRPr>
      </a:lvl2pPr>
      <a:lvl3pPr algn="l" rtl="0" eaLnBrk="0" fontAlgn="base" hangingPunct="0">
        <a:spcBef>
          <a:spcPct val="0"/>
        </a:spcBef>
        <a:spcAft>
          <a:spcPct val="0"/>
        </a:spcAft>
        <a:defRPr sz="4400">
          <a:solidFill>
            <a:schemeClr val="tx2"/>
          </a:solidFill>
          <a:latin typeface="Palatino Linotype" panose="02040502050505030304" pitchFamily="18" charset="0"/>
        </a:defRPr>
      </a:lvl3pPr>
      <a:lvl4pPr algn="l" rtl="0" eaLnBrk="0" fontAlgn="base" hangingPunct="0">
        <a:spcBef>
          <a:spcPct val="0"/>
        </a:spcBef>
        <a:spcAft>
          <a:spcPct val="0"/>
        </a:spcAft>
        <a:defRPr sz="4400">
          <a:solidFill>
            <a:schemeClr val="tx2"/>
          </a:solidFill>
          <a:latin typeface="Palatino Linotype" panose="02040502050505030304" pitchFamily="18" charset="0"/>
        </a:defRPr>
      </a:lvl4pPr>
      <a:lvl5pPr algn="l" rtl="0" eaLnBrk="0" fontAlgn="base" hangingPunct="0">
        <a:spcBef>
          <a:spcPct val="0"/>
        </a:spcBef>
        <a:spcAft>
          <a:spcPct val="0"/>
        </a:spcAft>
        <a:defRPr sz="4400">
          <a:solidFill>
            <a:schemeClr val="tx2"/>
          </a:solidFill>
          <a:latin typeface="Palatino Linotype" panose="02040502050505030304" pitchFamily="18"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Calibri" panose="020F0502020204030204" pitchFamily="34" charset="0"/>
          <a:ea typeface="冬青黑体简体中文 W3"/>
          <a:cs typeface="Calibri" panose="020F0502020204030204" pitchFamily="34" charset="0"/>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000" kern="1200">
          <a:solidFill>
            <a:schemeClr val="tx1"/>
          </a:solidFill>
          <a:latin typeface="+mn-lt"/>
          <a:ea typeface="微软雅黑" panose="020B0503020204020204" charset="-122"/>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800" kern="1200">
          <a:solidFill>
            <a:schemeClr val="tx1"/>
          </a:solidFill>
          <a:latin typeface="+mn-lt"/>
          <a:ea typeface="微软雅黑" panose="020B0503020204020204" charset="-122"/>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1600" kern="1200">
          <a:solidFill>
            <a:schemeClr val="tx1"/>
          </a:solidFill>
          <a:latin typeface="+mn-lt"/>
          <a:ea typeface="微软雅黑" panose="020B0503020204020204" charset="-122"/>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a:solidFill>
            <a:schemeClr val="tx1"/>
          </a:solidFill>
          <a:latin typeface="+mn-lt"/>
          <a:ea typeface="微软雅黑" panose="020B0503020204020204" charset="-122"/>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7848600" cy="914400"/>
          </a:xfrm>
        </p:spPr>
        <p:txBody>
          <a:bodyPr/>
          <a:lstStyle/>
          <a:p>
            <a:r>
              <a:rPr lang="zh-CN" altLang="en-US" sz="4400" dirty="0"/>
              <a:t>数据结构课程</a:t>
            </a:r>
            <a:br>
              <a:rPr lang="en-US" altLang="zh-CN" sz="4400" dirty="0"/>
            </a:br>
            <a:r>
              <a:rPr lang="zh-CN" altLang="en-US" dirty="0"/>
              <a:t>第八讲 排序（</a:t>
            </a:r>
            <a:r>
              <a:rPr lang="en-US" altLang="zh-CN" dirty="0"/>
              <a:t>Sorting</a:t>
            </a:r>
            <a:r>
              <a:rPr lang="zh-CN" altLang="en-US" dirty="0"/>
              <a:t>）</a:t>
            </a:r>
            <a:endParaRPr lang="en-US" dirty="0"/>
          </a:p>
        </p:txBody>
      </p:sp>
      <p:sp>
        <p:nvSpPr>
          <p:cNvPr id="3" name="Title 1"/>
          <p:cNvSpPr txBox="1"/>
          <p:nvPr/>
        </p:nvSpPr>
        <p:spPr bwMode="auto">
          <a:xfrm>
            <a:off x="685800" y="3657600"/>
            <a:ext cx="6858001" cy="19050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b="0" i="0" kern="1200">
                <a:solidFill>
                  <a:schemeClr val="bg1"/>
                </a:solidFill>
                <a:latin typeface="Futura Medium" charset="0"/>
                <a:ea typeface="Futura Medium" charset="0"/>
                <a:cs typeface="Futura Medium" charset="0"/>
              </a:defRPr>
            </a:lvl1pPr>
            <a:lvl2pPr algn="l" rtl="0" eaLnBrk="0" fontAlgn="base" hangingPunct="0">
              <a:spcBef>
                <a:spcPct val="0"/>
              </a:spcBef>
              <a:spcAft>
                <a:spcPct val="0"/>
              </a:spcAft>
              <a:defRPr sz="4400">
                <a:solidFill>
                  <a:schemeClr val="tx2"/>
                </a:solidFill>
                <a:latin typeface="Palatino Linotype" panose="02040502050505030304" pitchFamily="18" charset="0"/>
              </a:defRPr>
            </a:lvl2pPr>
            <a:lvl3pPr algn="l" rtl="0" eaLnBrk="0" fontAlgn="base" hangingPunct="0">
              <a:spcBef>
                <a:spcPct val="0"/>
              </a:spcBef>
              <a:spcAft>
                <a:spcPct val="0"/>
              </a:spcAft>
              <a:defRPr sz="4400">
                <a:solidFill>
                  <a:schemeClr val="tx2"/>
                </a:solidFill>
                <a:latin typeface="Palatino Linotype" panose="02040502050505030304" pitchFamily="18" charset="0"/>
              </a:defRPr>
            </a:lvl3pPr>
            <a:lvl4pPr algn="l" rtl="0" eaLnBrk="0" fontAlgn="base" hangingPunct="0">
              <a:spcBef>
                <a:spcPct val="0"/>
              </a:spcBef>
              <a:spcAft>
                <a:spcPct val="0"/>
              </a:spcAft>
              <a:defRPr sz="4400">
                <a:solidFill>
                  <a:schemeClr val="tx2"/>
                </a:solidFill>
                <a:latin typeface="Palatino Linotype" panose="02040502050505030304" pitchFamily="18" charset="0"/>
              </a:defRPr>
            </a:lvl4pPr>
            <a:lvl5pPr algn="l" rtl="0" eaLnBrk="0" fontAlgn="base" hangingPunct="0">
              <a:spcBef>
                <a:spcPct val="0"/>
              </a:spcBef>
              <a:spcAft>
                <a:spcPct val="0"/>
              </a:spcAft>
              <a:defRPr sz="4400">
                <a:solidFill>
                  <a:schemeClr val="tx2"/>
                </a:solidFill>
                <a:latin typeface="Palatino Linotype" panose="02040502050505030304" pitchFamily="18"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zh-CN" altLang="en-US" sz="2400" dirty="0">
                <a:latin typeface="Helvetica" charset="0"/>
                <a:ea typeface="Helvetica" charset="0"/>
                <a:cs typeface="Helvetica" charset="0"/>
              </a:rPr>
              <a:t>左源</a:t>
            </a:r>
            <a:endParaRPr lang="en-US" altLang="zh-CN" sz="2400" dirty="0">
              <a:latin typeface="Helvetica" charset="0"/>
              <a:ea typeface="Helvetica" charset="0"/>
              <a:cs typeface="Helvetica" charset="0"/>
            </a:endParaRPr>
          </a:p>
          <a:p>
            <a:r>
              <a:rPr lang="zh-CN" altLang="en-US" sz="2000" dirty="0">
                <a:latin typeface="Helvetica" charset="0"/>
                <a:ea typeface="Helvetica" charset="0"/>
                <a:cs typeface="Helvetica" charset="0"/>
              </a:rPr>
              <a:t>新主楼</a:t>
            </a:r>
            <a:r>
              <a:rPr lang="en-US" altLang="zh-CN" sz="2000" dirty="0">
                <a:latin typeface="Helvetica" charset="0"/>
                <a:ea typeface="Helvetica" charset="0"/>
                <a:cs typeface="Helvetica" charset="0"/>
              </a:rPr>
              <a:t>A936</a:t>
            </a:r>
          </a:p>
          <a:p>
            <a:r>
              <a:rPr lang="en-US" altLang="zh-CN" sz="2000" dirty="0" err="1">
                <a:latin typeface="Helvetica" charset="0"/>
                <a:ea typeface="Helvetica" charset="0"/>
                <a:cs typeface="Helvetica" charset="0"/>
              </a:rPr>
              <a:t>zuoyuan@buaa.edu.cn</a:t>
            </a:r>
            <a:endParaRPr lang="zh-CN" altLang="en-US" sz="2000" dirty="0">
              <a:latin typeface="Helvetica" charset="0"/>
              <a:ea typeface="Helvetica" charset="0"/>
              <a:cs typeface="Helvetic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189D9E-9015-EBB7-C9E3-D7F030DECD29}"/>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392629F5-BC17-36C7-BECB-4F384E5FBF19}"/>
              </a:ext>
            </a:extLst>
          </p:cNvPr>
          <p:cNvSpPr>
            <a:spLocks noGrp="1"/>
          </p:cNvSpPr>
          <p:nvPr>
            <p:ph type="sldNum" sz="quarter" idx="12"/>
          </p:nvPr>
        </p:nvSpPr>
        <p:spPr/>
        <p:txBody>
          <a:bodyPr/>
          <a:lstStyle/>
          <a:p>
            <a:pPr>
              <a:defRPr/>
            </a:pPr>
            <a:fld id="{4FF538FA-A287-4FBD-9703-6DB9C5344803}" type="slidenum">
              <a:rPr lang="zh-CN" altLang="en-US" smtClean="0"/>
              <a:t>10</a:t>
            </a:fld>
            <a:endParaRPr lang="en-US" altLang="zh-CN" dirty="0"/>
          </a:p>
        </p:txBody>
      </p:sp>
      <p:sp>
        <p:nvSpPr>
          <p:cNvPr id="6" name="Text Box 2">
            <a:extLst>
              <a:ext uri="{FF2B5EF4-FFF2-40B4-BE49-F238E27FC236}">
                <a16:creationId xmlns:a16="http://schemas.microsoft.com/office/drawing/2014/main" id="{64E94BD2-D646-7F7A-9A90-1E029881D007}"/>
              </a:ext>
            </a:extLst>
          </p:cNvPr>
          <p:cNvSpPr txBox="1">
            <a:spLocks noChangeArrowheads="1"/>
          </p:cNvSpPr>
          <p:nvPr/>
        </p:nvSpPr>
        <p:spPr bwMode="auto">
          <a:xfrm>
            <a:off x="1047750" y="1828800"/>
            <a:ext cx="77724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buFontTx/>
              <a:buAutoNum type="arabicPeriod"/>
            </a:pPr>
            <a:r>
              <a:rPr lang="zh-CN" altLang="en-US" sz="2800" b="1" dirty="0">
                <a:solidFill>
                  <a:srgbClr val="003399"/>
                </a:solidFill>
              </a:rPr>
              <a:t>只针对一个数据元素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序列讨论排</a:t>
            </a:r>
          </a:p>
          <a:p>
            <a:pPr marL="457200" indent="-457200" eaLnBrk="1" hangingPunct="1">
              <a:lnSpc>
                <a:spcPct val="90000"/>
              </a:lnSpc>
            </a:pPr>
            <a:r>
              <a:rPr lang="zh-CN" altLang="en-US" sz="2800" b="1" dirty="0">
                <a:solidFill>
                  <a:srgbClr val="003399"/>
                </a:solidFill>
              </a:rPr>
              <a:t>   序方法。</a:t>
            </a:r>
          </a:p>
        </p:txBody>
      </p:sp>
      <p:sp>
        <p:nvSpPr>
          <p:cNvPr id="7" name="Text Box 3">
            <a:extLst>
              <a:ext uri="{FF2B5EF4-FFF2-40B4-BE49-F238E27FC236}">
                <a16:creationId xmlns:a16="http://schemas.microsoft.com/office/drawing/2014/main" id="{3F596D9B-EC4F-14C3-B604-2C68B359BDE7}"/>
              </a:ext>
            </a:extLst>
          </p:cNvPr>
          <p:cNvSpPr txBox="1">
            <a:spLocks noChangeArrowheads="1"/>
          </p:cNvSpPr>
          <p:nvPr/>
        </p:nvSpPr>
        <p:spPr bwMode="auto">
          <a:xfrm>
            <a:off x="1065213" y="2925763"/>
            <a:ext cx="7010400" cy="519112"/>
          </a:xfrm>
          <a:prstGeom prst="rect">
            <a:avLst/>
          </a:prstGeom>
          <a:noFill/>
          <a:ln w="12700" cap="sq">
            <a:noFill/>
            <a:miter lim="800000"/>
            <a:headEnd type="none" w="sm" len="sm"/>
            <a:tailEnd type="none" w="sm" len="sm"/>
          </a:ln>
        </p:spPr>
        <p:txBody>
          <a:bodyPr>
            <a:spAutoFit/>
          </a:bodyPr>
          <a:lstStyle/>
          <a:p>
            <a:pPr marL="457200" indent="-457200" eaLnBrk="1" hangingPunct="1"/>
            <a:r>
              <a:rPr lang="en-US" altLang="zh-CN" sz="2800" b="1" dirty="0">
                <a:solidFill>
                  <a:srgbClr val="003399"/>
                </a:solidFill>
              </a:rPr>
              <a:t>2. </a:t>
            </a:r>
            <a:r>
              <a:rPr lang="zh-CN" altLang="en-US" sz="2800" b="1" dirty="0">
                <a:solidFill>
                  <a:srgbClr val="003399"/>
                </a:solidFill>
              </a:rPr>
              <a:t>假设序列中具有</a:t>
            </a:r>
            <a:r>
              <a:rPr lang="en-US" altLang="zh-CN" sz="2800" b="1" dirty="0">
                <a:solidFill>
                  <a:srgbClr val="003399"/>
                </a:solidFill>
                <a:latin typeface="Times New Roman" pitchFamily="18" charset="0"/>
              </a:rPr>
              <a:t>n</a:t>
            </a:r>
            <a:r>
              <a:rPr lang="zh-CN" altLang="en-US" sz="2800" b="1" dirty="0">
                <a:solidFill>
                  <a:srgbClr val="003399"/>
                </a:solidFill>
              </a:rPr>
              <a:t>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a:t>
            </a:r>
          </a:p>
        </p:txBody>
      </p:sp>
      <p:sp>
        <p:nvSpPr>
          <p:cNvPr id="8" name="Text Box 4">
            <a:extLst>
              <a:ext uri="{FF2B5EF4-FFF2-40B4-BE49-F238E27FC236}">
                <a16:creationId xmlns:a16="http://schemas.microsoft.com/office/drawing/2014/main" id="{ED5F32CB-3020-4EEF-6CAA-016C365D1E1F}"/>
              </a:ext>
            </a:extLst>
          </p:cNvPr>
          <p:cNvSpPr txBox="1">
            <a:spLocks noChangeArrowheads="1"/>
          </p:cNvSpPr>
          <p:nvPr/>
        </p:nvSpPr>
        <p:spPr bwMode="auto">
          <a:xfrm>
            <a:off x="1065213" y="4191000"/>
            <a:ext cx="76200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800" b="1">
                <a:solidFill>
                  <a:srgbClr val="003399"/>
                </a:solidFill>
              </a:rPr>
              <a:t>3. </a:t>
            </a:r>
            <a:r>
              <a:rPr lang="zh-CN" altLang="en-US" sz="2800" b="1">
                <a:solidFill>
                  <a:srgbClr val="003399"/>
                </a:solidFill>
              </a:rPr>
              <a:t>排序结果按照数据元素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值的大小</a:t>
            </a:r>
          </a:p>
          <a:p>
            <a:pPr marL="457200" indent="-457200" eaLnBrk="1" hangingPunct="1">
              <a:lnSpc>
                <a:spcPct val="90000"/>
              </a:lnSpc>
            </a:pPr>
            <a:r>
              <a:rPr lang="zh-CN" altLang="en-US" sz="2800" b="1">
                <a:solidFill>
                  <a:srgbClr val="003399"/>
                </a:solidFill>
              </a:rPr>
              <a:t>   从小到大排列。</a:t>
            </a:r>
          </a:p>
        </p:txBody>
      </p:sp>
      <p:sp>
        <p:nvSpPr>
          <p:cNvPr id="9" name="Text Box 19">
            <a:extLst>
              <a:ext uri="{FF2B5EF4-FFF2-40B4-BE49-F238E27FC236}">
                <a16:creationId xmlns:a16="http://schemas.microsoft.com/office/drawing/2014/main" id="{171A0534-0CEA-E31A-E4C5-5DF1136E22F2}"/>
              </a:ext>
            </a:extLst>
          </p:cNvPr>
          <p:cNvSpPr txBox="1">
            <a:spLocks noChangeArrowheads="1"/>
          </p:cNvSpPr>
          <p:nvPr/>
        </p:nvSpPr>
        <p:spPr bwMode="auto">
          <a:xfrm>
            <a:off x="2425700" y="3446463"/>
            <a:ext cx="4724400" cy="533400"/>
          </a:xfrm>
          <a:prstGeom prst="rect">
            <a:avLst/>
          </a:prstGeom>
          <a:noFill/>
          <a:ln w="12700" cap="sq">
            <a:noFill/>
            <a:miter lim="800000"/>
            <a:headEnd type="none" w="sm" len="sm"/>
            <a:tailEnd type="none" w="sm" len="sm"/>
          </a:ln>
        </p:spPr>
        <p:txBody>
          <a:bodyPr>
            <a:spAutoFit/>
          </a:bodyPr>
          <a:lstStyle/>
          <a:p>
            <a:pPr eaLnBrk="1" hangingPunct="1"/>
            <a:r>
              <a:rPr lang="zh-CN" altLang="en-US" sz="2900" b="1" dirty="0">
                <a:solidFill>
                  <a:srgbClr val="003399"/>
                </a:solidFill>
                <a:latin typeface="Times New Roman" pitchFamily="18" charset="0"/>
                <a:ea typeface="宋体" charset="-122"/>
              </a:rPr>
              <a:t>（ </a:t>
            </a:r>
            <a:r>
              <a:rPr lang="en-US" altLang="zh-CN" sz="2900" b="1" dirty="0">
                <a:solidFill>
                  <a:srgbClr val="003399"/>
                </a:solidFill>
                <a:latin typeface="Times New Roman" pitchFamily="18" charset="0"/>
                <a:ea typeface="宋体" charset="-122"/>
              </a:rPr>
              <a:t>k</a:t>
            </a:r>
            <a:r>
              <a:rPr lang="en-US" altLang="zh-CN" sz="2900" b="1" baseline="-20000" dirty="0">
                <a:solidFill>
                  <a:srgbClr val="003399"/>
                </a:solidFill>
                <a:latin typeface="Times New Roman" pitchFamily="18" charset="0"/>
                <a:ea typeface="宋体" charset="-122"/>
              </a:rPr>
              <a:t>1</a:t>
            </a:r>
            <a:r>
              <a:rPr lang="en-US" altLang="zh-CN" sz="2900" b="1" dirty="0">
                <a:solidFill>
                  <a:srgbClr val="003399"/>
                </a:solidFill>
                <a:latin typeface="Times New Roman" pitchFamily="18" charset="0"/>
                <a:ea typeface="宋体" charset="-122"/>
              </a:rPr>
              <a:t>, k</a:t>
            </a:r>
            <a:r>
              <a:rPr lang="en-US" altLang="zh-CN" sz="2900" b="1" baseline="-20000" dirty="0">
                <a:solidFill>
                  <a:srgbClr val="003399"/>
                </a:solidFill>
                <a:latin typeface="Times New Roman" pitchFamily="18" charset="0"/>
                <a:ea typeface="宋体" charset="-122"/>
              </a:rPr>
              <a:t>2</a:t>
            </a:r>
            <a:r>
              <a:rPr lang="en-US" altLang="zh-CN" sz="2900" b="1" dirty="0">
                <a:solidFill>
                  <a:srgbClr val="003399"/>
                </a:solidFill>
                <a:latin typeface="Times New Roman" pitchFamily="18" charset="0"/>
                <a:ea typeface="宋体" charset="-122"/>
              </a:rPr>
              <a:t>, k</a:t>
            </a:r>
            <a:r>
              <a:rPr lang="en-US" altLang="zh-CN" sz="2900" b="1" baseline="-20000" dirty="0">
                <a:solidFill>
                  <a:srgbClr val="003399"/>
                </a:solidFill>
                <a:latin typeface="Times New Roman" pitchFamily="18" charset="0"/>
                <a:ea typeface="宋体" charset="-122"/>
              </a:rPr>
              <a:t>3</a:t>
            </a:r>
            <a:r>
              <a:rPr lang="en-US" altLang="zh-CN" sz="2900" b="1" dirty="0">
                <a:solidFill>
                  <a:srgbClr val="003399"/>
                </a:solidFill>
                <a:latin typeface="Times New Roman" pitchFamily="18" charset="0"/>
                <a:ea typeface="宋体" charset="-122"/>
              </a:rPr>
              <a:t>, </a:t>
            </a:r>
            <a:r>
              <a:rPr lang="en-US" altLang="zh-CN" sz="2900" b="1" dirty="0">
                <a:solidFill>
                  <a:srgbClr val="003399"/>
                </a:solidFill>
                <a:latin typeface="Times New Roman" pitchFamily="18" charset="0"/>
                <a:ea typeface="宋体" charset="-122"/>
                <a:cs typeface="Times New Roman" pitchFamily="18" charset="0"/>
              </a:rPr>
              <a:t>… </a:t>
            </a:r>
            <a:r>
              <a:rPr lang="en-US" altLang="zh-CN" sz="2900" b="1" dirty="0">
                <a:solidFill>
                  <a:srgbClr val="003399"/>
                </a:solidFill>
                <a:latin typeface="Times New Roman" pitchFamily="18" charset="0"/>
                <a:ea typeface="宋体" charset="-122"/>
              </a:rPr>
              <a:t>, </a:t>
            </a:r>
            <a:r>
              <a:rPr lang="en-US" altLang="zh-CN" sz="2900" b="1" dirty="0" err="1">
                <a:solidFill>
                  <a:srgbClr val="003399"/>
                </a:solidFill>
                <a:latin typeface="Times New Roman" pitchFamily="18" charset="0"/>
                <a:ea typeface="宋体" charset="-122"/>
              </a:rPr>
              <a:t>k</a:t>
            </a:r>
            <a:r>
              <a:rPr lang="en-US" altLang="zh-CN" sz="2900" b="1" baseline="-20000" dirty="0" err="1">
                <a:solidFill>
                  <a:srgbClr val="003399"/>
                </a:solidFill>
                <a:latin typeface="Times New Roman" pitchFamily="18" charset="0"/>
                <a:ea typeface="宋体" charset="-122"/>
              </a:rPr>
              <a:t>n</a:t>
            </a:r>
            <a:r>
              <a:rPr lang="en-US" altLang="zh-CN" sz="2900" b="1" baseline="-20000" dirty="0">
                <a:solidFill>
                  <a:srgbClr val="003399"/>
                </a:solidFill>
                <a:latin typeface="Times New Roman" pitchFamily="18" charset="0"/>
                <a:ea typeface="宋体" charset="-122"/>
              </a:rPr>
              <a:t>–1</a:t>
            </a:r>
            <a:r>
              <a:rPr lang="en-US" altLang="zh-CN" sz="2900" b="1" dirty="0">
                <a:solidFill>
                  <a:srgbClr val="003399"/>
                </a:solidFill>
                <a:latin typeface="Times New Roman" pitchFamily="18" charset="0"/>
                <a:ea typeface="宋体" charset="-122"/>
              </a:rPr>
              <a:t>, </a:t>
            </a:r>
            <a:r>
              <a:rPr lang="en-US" altLang="zh-CN" sz="2900" b="1" dirty="0" err="1">
                <a:solidFill>
                  <a:srgbClr val="003399"/>
                </a:solidFill>
                <a:latin typeface="Times New Roman" pitchFamily="18" charset="0"/>
                <a:ea typeface="宋体" charset="-122"/>
              </a:rPr>
              <a:t>k</a:t>
            </a:r>
            <a:r>
              <a:rPr lang="en-US" altLang="zh-CN" sz="2900" b="1" baseline="-20000" dirty="0" err="1">
                <a:solidFill>
                  <a:srgbClr val="003399"/>
                </a:solidFill>
                <a:latin typeface="Times New Roman" pitchFamily="18" charset="0"/>
                <a:ea typeface="宋体" charset="-122"/>
              </a:rPr>
              <a:t>n</a:t>
            </a:r>
            <a:r>
              <a:rPr lang="en-US" altLang="zh-CN" sz="2900" b="1" baseline="-20000" dirty="0">
                <a:solidFill>
                  <a:srgbClr val="003399"/>
                </a:solidFill>
                <a:latin typeface="Times New Roman" pitchFamily="18" charset="0"/>
                <a:ea typeface="宋体" charset="-122"/>
              </a:rPr>
              <a:t> </a:t>
            </a:r>
            <a:r>
              <a:rPr lang="zh-CN" altLang="en-US" sz="2900" b="1" dirty="0">
                <a:solidFill>
                  <a:srgbClr val="003399"/>
                </a:solidFill>
                <a:latin typeface="Times New Roman" pitchFamily="18" charset="0"/>
                <a:ea typeface="宋体" charset="-122"/>
              </a:rPr>
              <a:t>）</a:t>
            </a:r>
            <a:endParaRPr lang="en-US" altLang="zh-CN" sz="2900" b="1" dirty="0">
              <a:solidFill>
                <a:srgbClr val="003399"/>
              </a:solidFill>
              <a:latin typeface="Times New Roman" pitchFamily="18" charset="0"/>
              <a:ea typeface="宋体" charset="-122"/>
            </a:endParaRPr>
          </a:p>
        </p:txBody>
      </p:sp>
      <p:grpSp>
        <p:nvGrpSpPr>
          <p:cNvPr id="10" name="Group 20">
            <a:extLst>
              <a:ext uri="{FF2B5EF4-FFF2-40B4-BE49-F238E27FC236}">
                <a16:creationId xmlns:a16="http://schemas.microsoft.com/office/drawing/2014/main" id="{0E1BD1BA-33C8-5361-C308-575B2A5D7AAA}"/>
              </a:ext>
            </a:extLst>
          </p:cNvPr>
          <p:cNvGrpSpPr>
            <a:grpSpLocks/>
          </p:cNvGrpSpPr>
          <p:nvPr/>
        </p:nvGrpSpPr>
        <p:grpSpPr bwMode="auto">
          <a:xfrm>
            <a:off x="2460625" y="2257425"/>
            <a:ext cx="6056313" cy="1851025"/>
            <a:chOff x="1488" y="1400"/>
            <a:chExt cx="3815" cy="1166"/>
          </a:xfrm>
        </p:grpSpPr>
        <p:sp>
          <p:nvSpPr>
            <p:cNvPr id="11" name="Freeform 21">
              <a:extLst>
                <a:ext uri="{FF2B5EF4-FFF2-40B4-BE49-F238E27FC236}">
                  <a16:creationId xmlns:a16="http://schemas.microsoft.com/office/drawing/2014/main" id="{D668DA85-7408-82B7-BB1F-5C2C4040CDF8}"/>
                </a:ext>
              </a:extLst>
            </p:cNvPr>
            <p:cNvSpPr>
              <a:spLocks/>
            </p:cNvSpPr>
            <p:nvPr/>
          </p:nvSpPr>
          <p:spPr bwMode="auto">
            <a:xfrm>
              <a:off x="1488" y="2086"/>
              <a:ext cx="2832" cy="480"/>
            </a:xfrm>
            <a:custGeom>
              <a:avLst/>
              <a:gdLst>
                <a:gd name="T0" fmla="*/ 34 w 2760"/>
                <a:gd name="T1" fmla="*/ 206 h 397"/>
                <a:gd name="T2" fmla="*/ 385 w 2760"/>
                <a:gd name="T3" fmla="*/ 62 h 397"/>
                <a:gd name="T4" fmla="*/ 421 w 2760"/>
                <a:gd name="T5" fmla="*/ 40 h 397"/>
                <a:gd name="T6" fmla="*/ 1185 w 2760"/>
                <a:gd name="T7" fmla="*/ 85 h 397"/>
                <a:gd name="T8" fmla="*/ 2437 w 2760"/>
                <a:gd name="T9" fmla="*/ 62 h 397"/>
                <a:gd name="T10" fmla="*/ 2950 w 2760"/>
                <a:gd name="T11" fmla="*/ 111 h 397"/>
                <a:gd name="T12" fmla="*/ 3052 w 2760"/>
                <a:gd name="T13" fmla="*/ 303 h 397"/>
                <a:gd name="T14" fmla="*/ 3038 w 2760"/>
                <a:gd name="T15" fmla="*/ 642 h 397"/>
                <a:gd name="T16" fmla="*/ 2963 w 2760"/>
                <a:gd name="T17" fmla="*/ 736 h 397"/>
                <a:gd name="T18" fmla="*/ 2650 w 2760"/>
                <a:gd name="T19" fmla="*/ 763 h 397"/>
                <a:gd name="T20" fmla="*/ 1161 w 2760"/>
                <a:gd name="T21" fmla="*/ 837 h 397"/>
                <a:gd name="T22" fmla="*/ 184 w 2760"/>
                <a:gd name="T23" fmla="*/ 810 h 397"/>
                <a:gd name="T24" fmla="*/ 110 w 2760"/>
                <a:gd name="T25" fmla="*/ 763 h 397"/>
                <a:gd name="T26" fmla="*/ 46 w 2760"/>
                <a:gd name="T27" fmla="*/ 497 h 397"/>
                <a:gd name="T28" fmla="*/ 110 w 2760"/>
                <a:gd name="T29" fmla="*/ 158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0"/>
                <a:gd name="T46" fmla="*/ 0 h 397"/>
                <a:gd name="T47" fmla="*/ 2760 w 2760"/>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0" h="397">
                  <a:moveTo>
                    <a:pt x="30" y="97"/>
                  </a:moveTo>
                  <a:cubicBezTo>
                    <a:pt x="139" y="76"/>
                    <a:pt x="237" y="41"/>
                    <a:pt x="347" y="29"/>
                  </a:cubicBezTo>
                  <a:cubicBezTo>
                    <a:pt x="358" y="25"/>
                    <a:pt x="368" y="18"/>
                    <a:pt x="380" y="18"/>
                  </a:cubicBezTo>
                  <a:cubicBezTo>
                    <a:pt x="610" y="18"/>
                    <a:pt x="839" y="34"/>
                    <a:pt x="1069" y="40"/>
                  </a:cubicBezTo>
                  <a:cubicBezTo>
                    <a:pt x="1446" y="64"/>
                    <a:pt x="1823" y="52"/>
                    <a:pt x="2199" y="29"/>
                  </a:cubicBezTo>
                  <a:cubicBezTo>
                    <a:pt x="2351" y="4"/>
                    <a:pt x="2515" y="0"/>
                    <a:pt x="2662" y="52"/>
                  </a:cubicBezTo>
                  <a:cubicBezTo>
                    <a:pt x="2695" y="85"/>
                    <a:pt x="2714" y="116"/>
                    <a:pt x="2752" y="142"/>
                  </a:cubicBezTo>
                  <a:cubicBezTo>
                    <a:pt x="2748" y="195"/>
                    <a:pt x="2760" y="251"/>
                    <a:pt x="2741" y="300"/>
                  </a:cubicBezTo>
                  <a:cubicBezTo>
                    <a:pt x="2731" y="325"/>
                    <a:pt x="2700" y="344"/>
                    <a:pt x="2673" y="345"/>
                  </a:cubicBezTo>
                  <a:cubicBezTo>
                    <a:pt x="2579" y="349"/>
                    <a:pt x="2485" y="353"/>
                    <a:pt x="2391" y="357"/>
                  </a:cubicBezTo>
                  <a:cubicBezTo>
                    <a:pt x="1945" y="397"/>
                    <a:pt x="1495" y="371"/>
                    <a:pt x="1047" y="391"/>
                  </a:cubicBezTo>
                  <a:cubicBezTo>
                    <a:pt x="753" y="387"/>
                    <a:pt x="460" y="390"/>
                    <a:pt x="166" y="379"/>
                  </a:cubicBezTo>
                  <a:cubicBezTo>
                    <a:pt x="142" y="378"/>
                    <a:pt x="98" y="357"/>
                    <a:pt x="98" y="357"/>
                  </a:cubicBezTo>
                  <a:cubicBezTo>
                    <a:pt x="44" y="321"/>
                    <a:pt x="54" y="295"/>
                    <a:pt x="42" y="232"/>
                  </a:cubicBezTo>
                  <a:cubicBezTo>
                    <a:pt x="54" y="59"/>
                    <a:pt x="0" y="74"/>
                    <a:pt x="98" y="74"/>
                  </a:cubicBezTo>
                </a:path>
              </a:pathLst>
            </a:custGeom>
            <a:noFill/>
            <a:ln w="63500" cap="sq" cmpd="sng">
              <a:solidFill>
                <a:schemeClr val="accent1"/>
              </a:solidFill>
              <a:prstDash val="solid"/>
              <a:round/>
              <a:headEnd/>
              <a:tailEnd/>
            </a:ln>
          </p:spPr>
          <p:txBody>
            <a:bodyPr/>
            <a:lstStyle/>
            <a:p>
              <a:endParaRPr lang="zh-CN" altLang="en-US" dirty="0"/>
            </a:p>
          </p:txBody>
        </p:sp>
        <p:sp>
          <p:nvSpPr>
            <p:cNvPr id="12" name="AutoShape 22">
              <a:extLst>
                <a:ext uri="{FF2B5EF4-FFF2-40B4-BE49-F238E27FC236}">
                  <a16:creationId xmlns:a16="http://schemas.microsoft.com/office/drawing/2014/main" id="{037206E2-943B-240F-4A29-BAE006EC33CE}"/>
                </a:ext>
              </a:extLst>
            </p:cNvPr>
            <p:cNvSpPr>
              <a:spLocks noChangeArrowheads="1"/>
            </p:cNvSpPr>
            <p:nvPr/>
          </p:nvSpPr>
          <p:spPr bwMode="auto">
            <a:xfrm>
              <a:off x="3384" y="1400"/>
              <a:ext cx="1872" cy="432"/>
            </a:xfrm>
            <a:prstGeom prst="wedgeRectCallout">
              <a:avLst>
                <a:gd name="adj1" fmla="val -44713"/>
                <a:gd name="adj2" fmla="val 99074"/>
              </a:avLst>
            </a:prstGeom>
            <a:noFill/>
            <a:ln w="73025" cap="sq">
              <a:solidFill>
                <a:srgbClr val="FF3300"/>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3" name="Text Box 23">
              <a:extLst>
                <a:ext uri="{FF2B5EF4-FFF2-40B4-BE49-F238E27FC236}">
                  <a16:creationId xmlns:a16="http://schemas.microsoft.com/office/drawing/2014/main" id="{8C858796-4526-FE2A-3BFA-D61A06E324AA}"/>
                </a:ext>
              </a:extLst>
            </p:cNvPr>
            <p:cNvSpPr txBox="1">
              <a:spLocks noChangeArrowheads="1"/>
            </p:cNvSpPr>
            <p:nvPr/>
          </p:nvSpPr>
          <p:spPr bwMode="auto">
            <a:xfrm>
              <a:off x="3156" y="1451"/>
              <a:ext cx="2147" cy="396"/>
            </a:xfrm>
            <a:prstGeom prst="rect">
              <a:avLst/>
            </a:prstGeom>
            <a:noFill/>
            <a:ln w="12700" cap="sq">
              <a:noFill/>
              <a:miter lim="800000"/>
              <a:headEnd type="none" w="sm" len="sm"/>
              <a:tailEnd type="none" w="sm" len="sm"/>
            </a:ln>
          </p:spPr>
          <p:txBody>
            <a:bodyPr>
              <a:spAutoFit/>
            </a:bodyPr>
            <a:lstStyle/>
            <a:p>
              <a:pPr algn="ctr" eaLnBrk="1" hangingPunct="1">
                <a:lnSpc>
                  <a:spcPct val="80000"/>
                </a:lnSpc>
              </a:pPr>
              <a:r>
                <a:rPr lang="zh-CN" altLang="en-US" sz="2200" b="1" dirty="0">
                  <a:solidFill>
                    <a:srgbClr val="003399"/>
                  </a:solidFill>
                  <a:latin typeface="幼圆" pitchFamily="49" charset="-122"/>
                  <a:ea typeface="幼圆" pitchFamily="49" charset="-122"/>
                </a:rPr>
                <a:t>存放于数组元素</a:t>
              </a:r>
            </a:p>
            <a:p>
              <a:pPr algn="ctr" eaLnBrk="1" hangingPunct="1">
                <a:lnSpc>
                  <a:spcPct val="80000"/>
                </a:lnSpc>
              </a:pPr>
              <a:r>
                <a:rPr lang="en-US" altLang="zh-CN" sz="2200" b="1" dirty="0">
                  <a:solidFill>
                    <a:srgbClr val="003399"/>
                  </a:solidFill>
                  <a:latin typeface="Times New Roman" pitchFamily="18" charset="0"/>
                  <a:ea typeface="幼圆" pitchFamily="49" charset="-122"/>
                </a:rPr>
                <a:t>K[1],K[2], </a:t>
              </a:r>
              <a:r>
                <a:rPr lang="en-US" altLang="zh-CN" sz="2200" b="1" dirty="0">
                  <a:solidFill>
                    <a:srgbClr val="003399"/>
                  </a:solidFill>
                  <a:latin typeface="Times New Roman" pitchFamily="18" charset="0"/>
                  <a:ea typeface="幼圆" pitchFamily="49" charset="-122"/>
                  <a:sym typeface="Symbol" pitchFamily="18" charset="2"/>
                </a:rPr>
                <a:t></a:t>
              </a:r>
              <a:r>
                <a:rPr lang="en-US" altLang="zh-CN" sz="2200" b="1" dirty="0">
                  <a:solidFill>
                    <a:srgbClr val="003399"/>
                  </a:solidFill>
                  <a:latin typeface="Times New Roman" pitchFamily="18" charset="0"/>
                  <a:ea typeface="幼圆" pitchFamily="49" charset="-122"/>
                </a:rPr>
                <a:t>, K[n]</a:t>
              </a:r>
              <a:r>
                <a:rPr lang="zh-CN" altLang="en-US" sz="2200" b="1" dirty="0">
                  <a:solidFill>
                    <a:srgbClr val="003399"/>
                  </a:solidFill>
                  <a:latin typeface="幼圆" pitchFamily="49" charset="-122"/>
                  <a:ea typeface="幼圆" pitchFamily="49" charset="-122"/>
                </a:rPr>
                <a:t>中</a:t>
              </a:r>
            </a:p>
          </p:txBody>
        </p:sp>
      </p:grpSp>
      <p:grpSp>
        <p:nvGrpSpPr>
          <p:cNvPr id="14" name="Group 29">
            <a:extLst>
              <a:ext uri="{FF2B5EF4-FFF2-40B4-BE49-F238E27FC236}">
                <a16:creationId xmlns:a16="http://schemas.microsoft.com/office/drawing/2014/main" id="{2E29F3FC-A156-9606-FC25-BE9DDEA25419}"/>
              </a:ext>
            </a:extLst>
          </p:cNvPr>
          <p:cNvGrpSpPr>
            <a:grpSpLocks/>
          </p:cNvGrpSpPr>
          <p:nvPr/>
        </p:nvGrpSpPr>
        <p:grpSpPr bwMode="auto">
          <a:xfrm>
            <a:off x="1187450" y="904875"/>
            <a:ext cx="1223963" cy="723900"/>
            <a:chOff x="703" y="507"/>
            <a:chExt cx="771" cy="456"/>
          </a:xfrm>
        </p:grpSpPr>
        <p:sp>
          <p:nvSpPr>
            <p:cNvPr id="15" name="Oval 30">
              <a:extLst>
                <a:ext uri="{FF2B5EF4-FFF2-40B4-BE49-F238E27FC236}">
                  <a16:creationId xmlns:a16="http://schemas.microsoft.com/office/drawing/2014/main" id="{D4256CFD-3941-7F4B-6AA2-4EAF91F44BF4}"/>
                </a:ext>
              </a:extLst>
            </p:cNvPr>
            <p:cNvSpPr>
              <a:spLocks noChangeArrowheads="1"/>
            </p:cNvSpPr>
            <p:nvPr/>
          </p:nvSpPr>
          <p:spPr bwMode="auto">
            <a:xfrm>
              <a:off x="703" y="565"/>
              <a:ext cx="771" cy="369"/>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16" name="Text Box 31">
              <a:extLst>
                <a:ext uri="{FF2B5EF4-FFF2-40B4-BE49-F238E27FC236}">
                  <a16:creationId xmlns:a16="http://schemas.microsoft.com/office/drawing/2014/main" id="{D0AA7DF0-148F-CCBB-15DE-D2FD435F716D}"/>
                </a:ext>
              </a:extLst>
            </p:cNvPr>
            <p:cNvSpPr txBox="1">
              <a:spLocks noChangeArrowheads="1"/>
            </p:cNvSpPr>
            <p:nvPr/>
          </p:nvSpPr>
          <p:spPr bwMode="auto">
            <a:xfrm>
              <a:off x="714" y="507"/>
              <a:ext cx="444" cy="452"/>
            </a:xfrm>
            <a:prstGeom prst="rect">
              <a:avLst/>
            </a:prstGeom>
            <a:noFill/>
            <a:ln w="12700" cap="sq">
              <a:noFill/>
              <a:miter lim="800000"/>
              <a:headEnd type="none" w="sm" len="sm"/>
              <a:tailEnd type="none" w="sm" len="sm"/>
            </a:ln>
            <a:effectLst/>
          </p:spPr>
          <p:txBody>
            <a:bodyPr wrap="none">
              <a:spAutoFit/>
            </a:bodyPr>
            <a:lstStyle/>
            <a:p>
              <a:pPr eaLnBrk="1" hangingPunct="1"/>
              <a:r>
                <a:rPr lang="zh-CN" altLang="en-US" sz="4100" b="1" dirty="0">
                  <a:solidFill>
                    <a:schemeClr val="bg1"/>
                  </a:solidFill>
                  <a:latin typeface="Times New Roman" pitchFamily="18" charset="0"/>
                  <a:ea typeface="华文新魏" pitchFamily="2" charset="-122"/>
                </a:rPr>
                <a:t>约</a:t>
              </a:r>
            </a:p>
          </p:txBody>
        </p:sp>
        <p:sp>
          <p:nvSpPr>
            <p:cNvPr id="17" name="Rectangle 32">
              <a:extLst>
                <a:ext uri="{FF2B5EF4-FFF2-40B4-BE49-F238E27FC236}">
                  <a16:creationId xmlns:a16="http://schemas.microsoft.com/office/drawing/2014/main" id="{A9249A61-9889-280D-559E-B941E5EDD452}"/>
                </a:ext>
              </a:extLst>
            </p:cNvPr>
            <p:cNvSpPr>
              <a:spLocks noChangeArrowheads="1"/>
            </p:cNvSpPr>
            <p:nvPr/>
          </p:nvSpPr>
          <p:spPr bwMode="auto">
            <a:xfrm>
              <a:off x="977" y="511"/>
              <a:ext cx="444" cy="452"/>
            </a:xfrm>
            <a:prstGeom prst="rect">
              <a:avLst/>
            </a:prstGeom>
            <a:noFill/>
            <a:ln w="12700" cap="sq">
              <a:noFill/>
              <a:miter lim="800000"/>
              <a:headEnd/>
              <a:tailEnd/>
            </a:ln>
            <a:effectLst/>
          </p:spPr>
          <p:txBody>
            <a:bodyPr wrap="none">
              <a:spAutoFit/>
            </a:bodyPr>
            <a:lstStyle/>
            <a:p>
              <a:pPr eaLnBrk="1" hangingPunct="1"/>
              <a:r>
                <a:rPr lang="zh-CN" altLang="en-US" sz="4100" b="1" dirty="0">
                  <a:solidFill>
                    <a:schemeClr val="bg1"/>
                  </a:solidFill>
                  <a:latin typeface="Times New Roman" pitchFamily="18" charset="0"/>
                  <a:ea typeface="华文新魏" pitchFamily="2" charset="-122"/>
                </a:rPr>
                <a:t>定</a:t>
              </a:r>
            </a:p>
          </p:txBody>
        </p:sp>
      </p:grpSp>
    </p:spTree>
    <p:extLst>
      <p:ext uri="{BB962C8B-B14F-4D97-AF65-F5344CB8AC3E}">
        <p14:creationId xmlns:p14="http://schemas.microsoft.com/office/powerpoint/2010/main" val="19626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2400" dirty="0"/>
              <a:t>第八讲 排序</a:t>
            </a:r>
            <a:br>
              <a:rPr kumimoji="1" lang="en-US" altLang="zh-CN" sz="2400" dirty="0"/>
            </a:br>
            <a:r>
              <a:rPr kumimoji="1" lang="en-US" altLang="zh-CN" sz="1600" dirty="0"/>
              <a:t>8.1</a:t>
            </a:r>
            <a:r>
              <a:rPr kumimoji="1" lang="zh-CN" altLang="en-US" sz="1600" dirty="0"/>
              <a:t> 排序的基本概念</a:t>
            </a:r>
            <a:br>
              <a:rPr kumimoji="1" lang="en-US" altLang="zh-CN" sz="1600" dirty="0"/>
            </a:br>
            <a:r>
              <a:rPr kumimoji="1" lang="en-US" altLang="zh-CN" sz="1600" dirty="0">
                <a:solidFill>
                  <a:srgbClr val="FFFF00"/>
                </a:solidFill>
              </a:rPr>
              <a:t>8.2</a:t>
            </a:r>
            <a:r>
              <a:rPr kumimoji="1" lang="zh-CN" altLang="en-US" sz="1600" dirty="0">
                <a:solidFill>
                  <a:srgbClr val="FFFF00"/>
                </a:solidFill>
              </a:rPr>
              <a:t> 插入排序法</a:t>
            </a:r>
            <a:br>
              <a:rPr kumimoji="1" lang="en-US" altLang="zh-CN" sz="1600" dirty="0"/>
            </a:br>
            <a:r>
              <a:rPr kumimoji="1" lang="en-US" altLang="zh-CN" sz="1600" dirty="0"/>
              <a:t>8.3</a:t>
            </a:r>
            <a:r>
              <a:rPr kumimoji="1" lang="zh-CN" altLang="en-US" sz="1600" dirty="0"/>
              <a:t> 选择排序法</a:t>
            </a:r>
            <a:br>
              <a:rPr kumimoji="1" lang="en-US" altLang="zh-CN" sz="1600" dirty="0"/>
            </a:br>
            <a:r>
              <a:rPr kumimoji="1" lang="en-US" altLang="zh-CN" sz="1600" dirty="0"/>
              <a:t>8.4</a:t>
            </a:r>
            <a:r>
              <a:rPr kumimoji="1" lang="zh-CN" altLang="en-US" sz="1600" dirty="0"/>
              <a:t> 泡排序法</a:t>
            </a:r>
            <a:br>
              <a:rPr kumimoji="1" lang="en-US" altLang="zh-CN" sz="1600" dirty="0"/>
            </a:br>
            <a:r>
              <a:rPr kumimoji="1" lang="en-US" altLang="zh-CN" sz="1600" dirty="0"/>
              <a:t>8.5</a:t>
            </a:r>
            <a:r>
              <a:rPr kumimoji="1" lang="zh-CN" altLang="en-US" sz="1600" dirty="0"/>
              <a:t> 谢尔排序法</a:t>
            </a:r>
            <a:br>
              <a:rPr kumimoji="1" lang="en-US" altLang="zh-CN" sz="1600" dirty="0"/>
            </a:br>
            <a:r>
              <a:rPr kumimoji="1" lang="en-US" altLang="zh-CN" sz="1600" dirty="0"/>
              <a:t>8.6</a:t>
            </a:r>
            <a:r>
              <a:rPr kumimoji="1" lang="zh-CN" altLang="en-US" sz="1600" dirty="0"/>
              <a:t> 堆积排序法</a:t>
            </a:r>
            <a:br>
              <a:rPr kumimoji="1" lang="en-US" altLang="zh-CN" sz="1600" dirty="0"/>
            </a:br>
            <a:r>
              <a:rPr kumimoji="1" lang="en-US" altLang="zh-CN" sz="1600" dirty="0"/>
              <a:t>8.7</a:t>
            </a:r>
            <a:r>
              <a:rPr kumimoji="1" lang="zh-CN" altLang="en-US" sz="1600" dirty="0"/>
              <a:t> 二路归并排序法</a:t>
            </a:r>
            <a:br>
              <a:rPr kumimoji="1" lang="en-US" altLang="zh-CN" sz="1600" dirty="0"/>
            </a:br>
            <a:r>
              <a:rPr kumimoji="1" lang="en-US" altLang="zh-CN" sz="1600" dirty="0"/>
              <a:t>8.8</a:t>
            </a:r>
            <a:r>
              <a:rPr kumimoji="1" lang="zh-CN" altLang="en-US" sz="1600" dirty="0"/>
              <a:t> 快速排序法</a:t>
            </a:r>
            <a:br>
              <a:rPr kumimoji="1" lang="zh-CN" altLang="en-US" sz="2000" dirty="0"/>
            </a:br>
            <a:br>
              <a:rPr kumimoji="1" lang="en-US" altLang="zh-CN" sz="2000" dirty="0"/>
            </a:br>
            <a:br>
              <a:rPr kumimoji="1" lang="en-US" altLang="zh-CN" sz="2000" dirty="0"/>
            </a:br>
            <a:br>
              <a:rPr kumimoji="1" lang="zh-CN" altLang="en-US" sz="2000" dirty="0"/>
            </a:br>
            <a:br>
              <a:rPr kumimoji="1" lang="zh-CN" altLang="en-US" sz="2000" dirty="0"/>
            </a:br>
            <a:endParaRPr kumimoji="1" lang="zh-CN" altLang="en-US" sz="2400" dirty="0"/>
          </a:p>
        </p:txBody>
      </p:sp>
    </p:spTree>
    <p:extLst>
      <p:ext uri="{BB962C8B-B14F-4D97-AF65-F5344CB8AC3E}">
        <p14:creationId xmlns:p14="http://schemas.microsoft.com/office/powerpoint/2010/main" val="254934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5D95E0-F7D7-CED6-4C1C-85D730B13F93}"/>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BCC49A47-16E1-1A06-4308-66A42D5DB8BE}"/>
              </a:ext>
            </a:extLst>
          </p:cNvPr>
          <p:cNvSpPr>
            <a:spLocks noGrp="1"/>
          </p:cNvSpPr>
          <p:nvPr>
            <p:ph type="sldNum" sz="quarter" idx="12"/>
          </p:nvPr>
        </p:nvSpPr>
        <p:spPr/>
        <p:txBody>
          <a:bodyPr/>
          <a:lstStyle/>
          <a:p>
            <a:pPr>
              <a:defRPr/>
            </a:pPr>
            <a:fld id="{4FF538FA-A287-4FBD-9703-6DB9C5344803}" type="slidenum">
              <a:rPr lang="zh-CN" altLang="en-US" smtClean="0"/>
              <a:t>12</a:t>
            </a:fld>
            <a:endParaRPr lang="en-US" altLang="zh-CN" dirty="0"/>
          </a:p>
        </p:txBody>
      </p:sp>
      <p:grpSp>
        <p:nvGrpSpPr>
          <p:cNvPr id="6" name="Group 15">
            <a:extLst>
              <a:ext uri="{FF2B5EF4-FFF2-40B4-BE49-F238E27FC236}">
                <a16:creationId xmlns:a16="http://schemas.microsoft.com/office/drawing/2014/main" id="{00E0CF8B-2D39-5970-F9E9-FCF416BDBE6E}"/>
              </a:ext>
            </a:extLst>
          </p:cNvPr>
          <p:cNvGrpSpPr>
            <a:grpSpLocks/>
          </p:cNvGrpSpPr>
          <p:nvPr/>
        </p:nvGrpSpPr>
        <p:grpSpPr bwMode="auto">
          <a:xfrm>
            <a:off x="1111250" y="2351088"/>
            <a:ext cx="7056438" cy="2662237"/>
            <a:chOff x="553" y="1020"/>
            <a:chExt cx="4445" cy="1677"/>
          </a:xfrm>
        </p:grpSpPr>
        <p:sp>
          <p:nvSpPr>
            <p:cNvPr id="7" name="Rectangle 10">
              <a:extLst>
                <a:ext uri="{FF2B5EF4-FFF2-40B4-BE49-F238E27FC236}">
                  <a16:creationId xmlns:a16="http://schemas.microsoft.com/office/drawing/2014/main" id="{A11FEC3A-16EB-CF89-E610-F03BDF30CBE2}"/>
                </a:ext>
              </a:extLst>
            </p:cNvPr>
            <p:cNvSpPr>
              <a:spLocks noChangeArrowheads="1"/>
            </p:cNvSpPr>
            <p:nvPr/>
          </p:nvSpPr>
          <p:spPr bwMode="auto">
            <a:xfrm>
              <a:off x="553" y="1020"/>
              <a:ext cx="4445" cy="1677"/>
            </a:xfrm>
            <a:prstGeom prst="rect">
              <a:avLst/>
            </a:prstGeom>
            <a:solidFill>
              <a:schemeClr val="accent1">
                <a:lumMod val="20000"/>
                <a:lumOff val="80000"/>
              </a:schemeClr>
            </a:soli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8" name="Rectangle 12">
              <a:extLst>
                <a:ext uri="{FF2B5EF4-FFF2-40B4-BE49-F238E27FC236}">
                  <a16:creationId xmlns:a16="http://schemas.microsoft.com/office/drawing/2014/main" id="{09DC4CCD-2D93-7487-096F-E440B3C51CB8}"/>
                </a:ext>
              </a:extLst>
            </p:cNvPr>
            <p:cNvSpPr>
              <a:spLocks noChangeArrowheads="1"/>
            </p:cNvSpPr>
            <p:nvPr/>
          </p:nvSpPr>
          <p:spPr bwMode="auto">
            <a:xfrm>
              <a:off x="793" y="1244"/>
              <a:ext cx="3992" cy="1236"/>
            </a:xfrm>
            <a:prstGeom prst="rect">
              <a:avLst/>
            </a:prstGeom>
            <a:noFill/>
            <a:ln w="12700" cap="sq">
              <a:noFill/>
              <a:miter lim="800000"/>
              <a:headEnd/>
              <a:tailEnd/>
            </a:ln>
            <a:effectLst/>
          </p:spPr>
          <p:txBody>
            <a:bodyPr anchor="ctr">
              <a:spAutoFit/>
            </a:bodyPr>
            <a:lstStyle/>
            <a:p>
              <a:pPr eaLnBrk="1" hangingPunct="1">
                <a:lnSpc>
                  <a:spcPct val="90000"/>
                </a:lnSpc>
              </a:pPr>
              <a:r>
                <a:rPr lang="en-US" altLang="zh-CN" sz="2700" b="1" dirty="0">
                  <a:solidFill>
                    <a:srgbClr val="074EA2"/>
                  </a:solidFill>
                  <a:latin typeface="幼圆" pitchFamily="49" charset="-122"/>
                  <a:ea typeface="幼圆" pitchFamily="49" charset="-122"/>
                </a:rPr>
                <a:t>   </a:t>
              </a:r>
              <a:r>
                <a:rPr lang="zh-CN" altLang="en-US" sz="2700" b="1" dirty="0">
                  <a:solidFill>
                    <a:srgbClr val="074EA2"/>
                  </a:solidFill>
                  <a:latin typeface="幼圆" pitchFamily="49" charset="-122"/>
                  <a:ea typeface="幼圆" pitchFamily="49" charset="-122"/>
                </a:rPr>
                <a:t>第</a:t>
              </a:r>
              <a:r>
                <a:rPr lang="en-US" altLang="zh-CN" sz="2700" b="1" dirty="0" err="1">
                  <a:solidFill>
                    <a:srgbClr val="074EA2"/>
                  </a:solidFill>
                  <a:latin typeface="Times New Roman" pitchFamily="18" charset="0"/>
                  <a:ea typeface="幼圆" pitchFamily="49" charset="-122"/>
                </a:rPr>
                <a:t>i</a:t>
              </a:r>
              <a:r>
                <a:rPr lang="zh-CN" altLang="en-US" sz="2700" b="1" dirty="0">
                  <a:solidFill>
                    <a:srgbClr val="074EA2"/>
                  </a:solidFill>
                  <a:latin typeface="幼圆" pitchFamily="49" charset="-122"/>
                  <a:ea typeface="幼圆" pitchFamily="49" charset="-122"/>
                </a:rPr>
                <a:t>趟排序将序列的第</a:t>
              </a:r>
              <a:r>
                <a:rPr lang="en-US" altLang="zh-CN" sz="2700" b="1" dirty="0">
                  <a:solidFill>
                    <a:srgbClr val="074EA2"/>
                  </a:solidFill>
                  <a:latin typeface="Times New Roman" pitchFamily="18" charset="0"/>
                  <a:ea typeface="幼圆" pitchFamily="49" charset="-122"/>
                </a:rPr>
                <a:t>i+1</a:t>
              </a:r>
              <a:r>
                <a:rPr lang="zh-CN" altLang="en-US" sz="2700" b="1" dirty="0">
                  <a:solidFill>
                    <a:srgbClr val="074EA2"/>
                  </a:solidFill>
                  <a:latin typeface="幼圆" pitchFamily="49" charset="-122"/>
                  <a:ea typeface="幼圆" pitchFamily="49" charset="-122"/>
                </a:rPr>
                <a:t>个元素</a:t>
              </a:r>
            </a:p>
            <a:p>
              <a:pPr eaLnBrk="1" hangingPunct="1">
                <a:lnSpc>
                  <a:spcPct val="90000"/>
                </a:lnSpc>
              </a:pPr>
              <a:r>
                <a:rPr lang="zh-CN" altLang="en-US" sz="2700" b="1" dirty="0">
                  <a:solidFill>
                    <a:srgbClr val="074EA2"/>
                  </a:solidFill>
                  <a:latin typeface="幼圆" pitchFamily="49" charset="-122"/>
                  <a:ea typeface="幼圆" pitchFamily="49" charset="-122"/>
                </a:rPr>
                <a:t>到一个大小为</a:t>
              </a:r>
              <a:r>
                <a:rPr lang="en-US" altLang="zh-CN" sz="2700" b="1" dirty="0" err="1">
                  <a:solidFill>
                    <a:srgbClr val="074EA2"/>
                  </a:solidFill>
                  <a:latin typeface="Times New Roman" pitchFamily="18" charset="0"/>
                  <a:ea typeface="幼圆" pitchFamily="49" charset="-122"/>
                </a:rPr>
                <a:t>i</a:t>
              </a:r>
              <a:r>
                <a:rPr lang="zh-CN" altLang="en-US" sz="2700" b="1" dirty="0">
                  <a:solidFill>
                    <a:srgbClr val="074EA2"/>
                  </a:solidFill>
                  <a:latin typeface="幼圆" pitchFamily="49" charset="-122"/>
                  <a:ea typeface="幼圆" pitchFamily="49" charset="-122"/>
                </a:rPr>
                <a:t>、且已经按值有序的子序</a:t>
              </a:r>
            </a:p>
            <a:p>
              <a:pPr eaLnBrk="1" hangingPunct="1">
                <a:lnSpc>
                  <a:spcPct val="90000"/>
                </a:lnSpc>
              </a:pPr>
              <a:r>
                <a:rPr lang="zh-CN" altLang="en-US" sz="2700" b="1" dirty="0">
                  <a:solidFill>
                    <a:srgbClr val="074EA2"/>
                  </a:solidFill>
                  <a:latin typeface="幼圆" pitchFamily="49" charset="-122"/>
                  <a:ea typeface="幼圆" pitchFamily="49" charset="-122"/>
                </a:rPr>
                <a:t>列</a:t>
              </a:r>
              <a:r>
                <a:rPr lang="en-US" altLang="zh-CN" sz="2700" b="1" dirty="0">
                  <a:solidFill>
                    <a:srgbClr val="074EA2"/>
                  </a:solidFill>
                  <a:latin typeface="Times New Roman" pitchFamily="18" charset="0"/>
                  <a:ea typeface="幼圆" pitchFamily="49" charset="-122"/>
                </a:rPr>
                <a:t>(k</a:t>
              </a:r>
              <a:r>
                <a:rPr lang="en-US" altLang="zh-CN" sz="2700" b="1" baseline="-14000" dirty="0">
                  <a:solidFill>
                    <a:srgbClr val="074EA2"/>
                  </a:solidFill>
                  <a:latin typeface="Times New Roman" pitchFamily="18" charset="0"/>
                  <a:ea typeface="幼圆" pitchFamily="49" charset="-122"/>
                </a:rPr>
                <a:t>i-1,1</a:t>
              </a:r>
              <a:r>
                <a:rPr lang="en-US" altLang="zh-CN" sz="2700" b="1" dirty="0">
                  <a:solidFill>
                    <a:srgbClr val="074EA2"/>
                  </a:solidFill>
                  <a:latin typeface="Times New Roman" pitchFamily="18" charset="0"/>
                  <a:ea typeface="幼圆" pitchFamily="49" charset="-122"/>
                </a:rPr>
                <a:t>, k</a:t>
              </a:r>
              <a:r>
                <a:rPr lang="en-US" altLang="zh-CN" sz="2700" b="1" baseline="-14000" dirty="0">
                  <a:solidFill>
                    <a:srgbClr val="074EA2"/>
                  </a:solidFill>
                  <a:latin typeface="Times New Roman" pitchFamily="18" charset="0"/>
                  <a:ea typeface="幼圆" pitchFamily="49" charset="-122"/>
                </a:rPr>
                <a:t>i-1,2</a:t>
              </a:r>
              <a:r>
                <a:rPr lang="en-US" altLang="zh-CN" sz="2700" b="1" dirty="0">
                  <a:solidFill>
                    <a:srgbClr val="074EA2"/>
                  </a:solidFill>
                  <a:latin typeface="Times New Roman" pitchFamily="18" charset="0"/>
                  <a:ea typeface="幼圆" pitchFamily="49" charset="-122"/>
                </a:rPr>
                <a:t>, …, k</a:t>
              </a:r>
              <a:r>
                <a:rPr lang="en-US" altLang="zh-CN" sz="2700" b="1" baseline="-14000" dirty="0">
                  <a:solidFill>
                    <a:srgbClr val="074EA2"/>
                  </a:solidFill>
                  <a:latin typeface="Times New Roman" pitchFamily="18" charset="0"/>
                  <a:ea typeface="幼圆" pitchFamily="49" charset="-122"/>
                </a:rPr>
                <a:t>i-1,i</a:t>
              </a:r>
              <a:r>
                <a:rPr lang="en-US" altLang="zh-CN" sz="2700" b="1" dirty="0">
                  <a:solidFill>
                    <a:srgbClr val="074EA2"/>
                  </a:solidFill>
                  <a:latin typeface="Times New Roman" pitchFamily="18" charset="0"/>
                  <a:ea typeface="幼圆" pitchFamily="49" charset="-122"/>
                </a:rPr>
                <a:t>)</a:t>
              </a:r>
              <a:r>
                <a:rPr lang="zh-CN" altLang="en-US" sz="2700" b="1" dirty="0">
                  <a:solidFill>
                    <a:srgbClr val="074EA2"/>
                  </a:solidFill>
                  <a:latin typeface="幼圆" pitchFamily="49" charset="-122"/>
                  <a:ea typeface="幼圆" pitchFamily="49" charset="-122"/>
                </a:rPr>
                <a:t>的              ，得到</a:t>
              </a:r>
            </a:p>
            <a:p>
              <a:pPr eaLnBrk="1" hangingPunct="1">
                <a:lnSpc>
                  <a:spcPct val="90000"/>
                </a:lnSpc>
              </a:pPr>
              <a:r>
                <a:rPr lang="zh-CN" altLang="en-US" sz="2700" b="1" dirty="0">
                  <a:solidFill>
                    <a:srgbClr val="074EA2"/>
                  </a:solidFill>
                  <a:latin typeface="幼圆" pitchFamily="49" charset="-122"/>
                  <a:ea typeface="幼圆" pitchFamily="49" charset="-122"/>
                </a:rPr>
                <a:t>一个大小为</a:t>
              </a:r>
              <a:r>
                <a:rPr lang="en-US" altLang="zh-CN" sz="2700" b="1" dirty="0">
                  <a:solidFill>
                    <a:srgbClr val="074EA2"/>
                  </a:solidFill>
                  <a:latin typeface="Times New Roman" pitchFamily="18" charset="0"/>
                  <a:ea typeface="幼圆" pitchFamily="49" charset="-122"/>
                </a:rPr>
                <a:t>i+1</a:t>
              </a:r>
              <a:r>
                <a:rPr lang="zh-CN" altLang="en-US" sz="2700" b="1" dirty="0">
                  <a:solidFill>
                    <a:srgbClr val="074EA2"/>
                  </a:solidFill>
                  <a:latin typeface="幼圆" pitchFamily="49" charset="-122"/>
                  <a:ea typeface="幼圆" pitchFamily="49" charset="-122"/>
                </a:rPr>
                <a:t>、且仍然按值有序的子序</a:t>
              </a:r>
            </a:p>
            <a:p>
              <a:pPr eaLnBrk="1" hangingPunct="1">
                <a:lnSpc>
                  <a:spcPct val="90000"/>
                </a:lnSpc>
              </a:pPr>
              <a:r>
                <a:rPr lang="zh-CN" altLang="en-US" sz="2700" b="1" dirty="0">
                  <a:solidFill>
                    <a:srgbClr val="074EA2"/>
                  </a:solidFill>
                  <a:latin typeface="幼圆" pitchFamily="49" charset="-122"/>
                  <a:ea typeface="幼圆" pitchFamily="49" charset="-122"/>
                </a:rPr>
                <a:t>列</a:t>
              </a:r>
              <a:r>
                <a:rPr lang="en-US" altLang="zh-CN" sz="2700" b="1" dirty="0">
                  <a:solidFill>
                    <a:srgbClr val="074EA2"/>
                  </a:solidFill>
                  <a:latin typeface="幼圆" pitchFamily="49" charset="-122"/>
                  <a:ea typeface="幼圆" pitchFamily="49" charset="-122"/>
                </a:rPr>
                <a:t>(</a:t>
              </a:r>
              <a:r>
                <a:rPr lang="en-US" altLang="zh-CN" sz="2700" b="1" dirty="0">
                  <a:solidFill>
                    <a:srgbClr val="074EA2"/>
                  </a:solidFill>
                  <a:latin typeface="Times New Roman" pitchFamily="18" charset="0"/>
                  <a:ea typeface="幼圆" pitchFamily="49" charset="-122"/>
                </a:rPr>
                <a:t>k</a:t>
              </a:r>
              <a:r>
                <a:rPr lang="en-US" altLang="zh-CN" sz="2700" b="1" baseline="-14000" dirty="0">
                  <a:solidFill>
                    <a:srgbClr val="074EA2"/>
                  </a:solidFill>
                  <a:latin typeface="Times New Roman" pitchFamily="18" charset="0"/>
                  <a:ea typeface="幼圆" pitchFamily="49" charset="-122"/>
                </a:rPr>
                <a:t>i,1</a:t>
              </a:r>
              <a:r>
                <a:rPr lang="en-US" altLang="zh-CN" sz="2700" b="1" dirty="0">
                  <a:solidFill>
                    <a:srgbClr val="074EA2"/>
                  </a:solidFill>
                  <a:latin typeface="Times New Roman" pitchFamily="18" charset="0"/>
                  <a:ea typeface="幼圆" pitchFamily="49" charset="-122"/>
                </a:rPr>
                <a:t>, k</a:t>
              </a:r>
              <a:r>
                <a:rPr lang="en-US" altLang="zh-CN" sz="2700" b="1" baseline="-14000" dirty="0">
                  <a:solidFill>
                    <a:srgbClr val="074EA2"/>
                  </a:solidFill>
                  <a:latin typeface="Times New Roman" pitchFamily="18" charset="0"/>
                  <a:ea typeface="幼圆" pitchFamily="49" charset="-122"/>
                </a:rPr>
                <a:t>i,2</a:t>
              </a:r>
              <a:r>
                <a:rPr lang="en-US" altLang="zh-CN" sz="2700" b="1" dirty="0">
                  <a:solidFill>
                    <a:srgbClr val="074EA2"/>
                  </a:solidFill>
                  <a:latin typeface="Times New Roman" pitchFamily="18" charset="0"/>
                  <a:ea typeface="幼圆" pitchFamily="49" charset="-122"/>
                </a:rPr>
                <a:t>, …, k</a:t>
              </a:r>
              <a:r>
                <a:rPr lang="en-US" altLang="zh-CN" sz="2700" b="1" baseline="-14000" dirty="0">
                  <a:solidFill>
                    <a:srgbClr val="074EA2"/>
                  </a:solidFill>
                  <a:latin typeface="Times New Roman" pitchFamily="18" charset="0"/>
                  <a:ea typeface="幼圆" pitchFamily="49" charset="-122"/>
                </a:rPr>
                <a:t>i,i+1</a:t>
              </a:r>
              <a:r>
                <a:rPr lang="en-US" altLang="zh-CN" sz="2700" b="1" dirty="0">
                  <a:solidFill>
                    <a:srgbClr val="074EA2"/>
                  </a:solidFill>
                  <a:latin typeface="Times New Roman" pitchFamily="18" charset="0"/>
                  <a:ea typeface="幼圆" pitchFamily="49" charset="-122"/>
                </a:rPr>
                <a:t>)</a:t>
              </a:r>
              <a:r>
                <a:rPr lang="zh-CN" altLang="en-US" sz="2700" b="1" dirty="0">
                  <a:solidFill>
                    <a:srgbClr val="074EA2"/>
                  </a:solidFill>
                  <a:latin typeface="幼圆" pitchFamily="49" charset="-122"/>
                  <a:ea typeface="幼圆" pitchFamily="49" charset="-122"/>
                </a:rPr>
                <a:t>。</a:t>
              </a:r>
            </a:p>
          </p:txBody>
        </p:sp>
        <p:sp>
          <p:nvSpPr>
            <p:cNvPr id="9" name="Rectangle 13">
              <a:extLst>
                <a:ext uri="{FF2B5EF4-FFF2-40B4-BE49-F238E27FC236}">
                  <a16:creationId xmlns:a16="http://schemas.microsoft.com/office/drawing/2014/main" id="{DD805CC0-2AE4-AF94-8049-B54915556381}"/>
                </a:ext>
              </a:extLst>
            </p:cNvPr>
            <p:cNvSpPr>
              <a:spLocks noChangeArrowheads="1"/>
            </p:cNvSpPr>
            <p:nvPr/>
          </p:nvSpPr>
          <p:spPr bwMode="auto">
            <a:xfrm>
              <a:off x="3970" y="1187"/>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dirty="0">
                  <a:solidFill>
                    <a:srgbClr val="7030A0"/>
                  </a:solidFill>
                </a:rPr>
                <a:t>插入</a:t>
              </a:r>
            </a:p>
          </p:txBody>
        </p:sp>
        <p:sp>
          <p:nvSpPr>
            <p:cNvPr id="10" name="Rectangle 14">
              <a:extLst>
                <a:ext uri="{FF2B5EF4-FFF2-40B4-BE49-F238E27FC236}">
                  <a16:creationId xmlns:a16="http://schemas.microsoft.com/office/drawing/2014/main" id="{7E5A64D4-20A1-CC82-D6B7-09291DB90883}"/>
                </a:ext>
              </a:extLst>
            </p:cNvPr>
            <p:cNvSpPr>
              <a:spLocks noChangeArrowheads="1"/>
            </p:cNvSpPr>
            <p:nvPr/>
          </p:nvSpPr>
          <p:spPr bwMode="auto">
            <a:xfrm>
              <a:off x="3019" y="1671"/>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dirty="0">
                  <a:solidFill>
                    <a:srgbClr val="7030A0"/>
                  </a:solidFill>
                </a:rPr>
                <a:t>合适位置</a:t>
              </a:r>
            </a:p>
          </p:txBody>
        </p:sp>
      </p:grpSp>
      <p:grpSp>
        <p:nvGrpSpPr>
          <p:cNvPr id="11" name="Group 57">
            <a:extLst>
              <a:ext uri="{FF2B5EF4-FFF2-40B4-BE49-F238E27FC236}">
                <a16:creationId xmlns:a16="http://schemas.microsoft.com/office/drawing/2014/main" id="{214BA7A7-2AB8-3729-CE95-5760F95F588F}"/>
              </a:ext>
            </a:extLst>
          </p:cNvPr>
          <p:cNvGrpSpPr>
            <a:grpSpLocks/>
          </p:cNvGrpSpPr>
          <p:nvPr/>
        </p:nvGrpSpPr>
        <p:grpSpPr bwMode="auto">
          <a:xfrm>
            <a:off x="5867400" y="765175"/>
            <a:ext cx="3157538" cy="935038"/>
            <a:chOff x="3696" y="437"/>
            <a:chExt cx="1989" cy="589"/>
          </a:xfrm>
        </p:grpSpPr>
        <p:sp>
          <p:nvSpPr>
            <p:cNvPr id="12" name="Rectangle 6">
              <a:extLst>
                <a:ext uri="{FF2B5EF4-FFF2-40B4-BE49-F238E27FC236}">
                  <a16:creationId xmlns:a16="http://schemas.microsoft.com/office/drawing/2014/main" id="{D1EBF827-D4E7-EE0B-FB96-CC787302881D}"/>
                </a:ext>
              </a:extLst>
            </p:cNvPr>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dirty="0">
                  <a:solidFill>
                    <a:srgbClr val="000068"/>
                  </a:solidFill>
                  <a:latin typeface="幼圆" pitchFamily="49" charset="-122"/>
                  <a:ea typeface="幼圆" pitchFamily="49" charset="-122"/>
                </a:rPr>
                <a:t>表示第</a:t>
              </a:r>
              <a:r>
                <a:rPr lang="en-US" altLang="zh-CN" sz="2100" b="1" dirty="0" err="1">
                  <a:solidFill>
                    <a:srgbClr val="000068"/>
                  </a:solidFill>
                  <a:latin typeface="Times New Roman" pitchFamily="18" charset="0"/>
                  <a:ea typeface="幼圆" pitchFamily="49" charset="-122"/>
                </a:rPr>
                <a:t>i</a:t>
              </a:r>
              <a:r>
                <a:rPr lang="zh-CN" altLang="en-US" sz="2100" b="1" dirty="0">
                  <a:solidFill>
                    <a:srgbClr val="000068"/>
                  </a:solidFill>
                  <a:latin typeface="幼圆" pitchFamily="49" charset="-122"/>
                  <a:ea typeface="幼圆" pitchFamily="49" charset="-122"/>
                </a:rPr>
                <a:t>趟排序结束</a:t>
              </a:r>
            </a:p>
            <a:p>
              <a:pPr eaLnBrk="1" hangingPunct="1">
                <a:lnSpc>
                  <a:spcPct val="80000"/>
                </a:lnSpc>
              </a:pPr>
              <a:r>
                <a:rPr lang="zh-CN" altLang="en-US" sz="2100" b="1" dirty="0">
                  <a:solidFill>
                    <a:srgbClr val="000068"/>
                  </a:solidFill>
                  <a:latin typeface="幼圆" pitchFamily="49" charset="-122"/>
                  <a:ea typeface="幼圆" pitchFamily="49" charset="-122"/>
                </a:rPr>
                <a:t>时序列的第</a:t>
              </a:r>
              <a:r>
                <a:rPr lang="en-US" altLang="zh-CN" sz="2100" b="1" dirty="0">
                  <a:solidFill>
                    <a:srgbClr val="000068"/>
                  </a:solidFill>
                  <a:latin typeface="Times New Roman" pitchFamily="18" charset="0"/>
                  <a:ea typeface="幼圆" pitchFamily="49" charset="-122"/>
                </a:rPr>
                <a:t>j</a:t>
              </a:r>
              <a:r>
                <a:rPr lang="zh-CN" altLang="en-US" sz="2100" b="1" dirty="0">
                  <a:solidFill>
                    <a:srgbClr val="000068"/>
                  </a:solidFill>
                  <a:latin typeface="幼圆" pitchFamily="49" charset="-122"/>
                  <a:ea typeface="幼圆" pitchFamily="49" charset="-122"/>
                </a:rPr>
                <a:t>个元素，</a:t>
              </a:r>
            </a:p>
            <a:p>
              <a:pPr eaLnBrk="1" hangingPunct="1">
                <a:lnSpc>
                  <a:spcPct val="80000"/>
                </a:lnSpc>
              </a:pPr>
              <a:r>
                <a:rPr lang="en-US" altLang="zh-CN" sz="2000" b="1" dirty="0">
                  <a:solidFill>
                    <a:srgbClr val="000068"/>
                  </a:solidFill>
                  <a:latin typeface="Times New Roman" pitchFamily="18" charset="0"/>
                  <a:ea typeface="幼圆" pitchFamily="49" charset="-122"/>
                </a:rPr>
                <a:t>1≤i≤n</a:t>
              </a:r>
              <a:r>
                <a:rPr lang="en-US" altLang="zh-CN" sz="2000" b="1" dirty="0">
                  <a:solidFill>
                    <a:srgbClr val="000068"/>
                  </a:solidFill>
                  <a:latin typeface="宋体" charset="-122"/>
                  <a:ea typeface="宋体" charset="-122"/>
                </a:rPr>
                <a:t>-</a:t>
              </a:r>
              <a:r>
                <a:rPr lang="en-US" altLang="zh-CN" sz="2000" b="1" dirty="0">
                  <a:solidFill>
                    <a:srgbClr val="000068"/>
                  </a:solidFill>
                  <a:latin typeface="Times New Roman" pitchFamily="18" charset="0"/>
                  <a:ea typeface="幼圆" pitchFamily="49" charset="-122"/>
                </a:rPr>
                <a:t>1</a:t>
              </a:r>
              <a:r>
                <a:rPr lang="zh-CN" altLang="en-US" sz="2000" b="1" dirty="0">
                  <a:solidFill>
                    <a:srgbClr val="000068"/>
                  </a:solidFill>
                  <a:latin typeface="Times New Roman" pitchFamily="18" charset="0"/>
                  <a:ea typeface="幼圆" pitchFamily="49" charset="-122"/>
                </a:rPr>
                <a:t>，</a:t>
              </a:r>
              <a:r>
                <a:rPr lang="en-US" altLang="zh-CN" sz="2000" b="1" dirty="0">
                  <a:solidFill>
                    <a:srgbClr val="000068"/>
                  </a:solidFill>
                  <a:latin typeface="Times New Roman" pitchFamily="18" charset="0"/>
                  <a:ea typeface="幼圆" pitchFamily="49" charset="-122"/>
                </a:rPr>
                <a:t>1≤j≤n</a:t>
              </a:r>
              <a:endParaRPr lang="en-US" altLang="zh-CN" sz="2000" b="1" dirty="0">
                <a:solidFill>
                  <a:srgbClr val="000068"/>
                </a:solidFill>
                <a:latin typeface="幼圆" pitchFamily="49" charset="-122"/>
                <a:ea typeface="幼圆" pitchFamily="49" charset="-122"/>
              </a:endParaRPr>
            </a:p>
          </p:txBody>
        </p:sp>
        <p:sp>
          <p:nvSpPr>
            <p:cNvPr id="13" name="AutoShape 16">
              <a:extLst>
                <a:ext uri="{FF2B5EF4-FFF2-40B4-BE49-F238E27FC236}">
                  <a16:creationId xmlns:a16="http://schemas.microsoft.com/office/drawing/2014/main" id="{53B71F6B-BADC-D192-5BC4-526DF2225EA3}"/>
                </a:ext>
              </a:extLst>
            </p:cNvPr>
            <p:cNvSpPr>
              <a:spLocks noChangeArrowheads="1"/>
            </p:cNvSpPr>
            <p:nvPr/>
          </p:nvSpPr>
          <p:spPr bwMode="auto">
            <a:xfrm>
              <a:off x="3696" y="437"/>
              <a:ext cx="1633" cy="589"/>
            </a:xfrm>
            <a:prstGeom prst="wedgeRectCallout">
              <a:avLst>
                <a:gd name="adj1" fmla="val -72292"/>
                <a:gd name="adj2" fmla="val 49153"/>
              </a:avLst>
            </a:prstGeom>
            <a:noFill/>
            <a:ln w="66675" cap="sq">
              <a:solidFill>
                <a:schemeClr val="accent1"/>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14" name="Freeform 19">
            <a:extLst>
              <a:ext uri="{FF2B5EF4-FFF2-40B4-BE49-F238E27FC236}">
                <a16:creationId xmlns:a16="http://schemas.microsoft.com/office/drawing/2014/main" id="{BC262BF2-B82A-92D2-7DBC-F50198D22C86}"/>
              </a:ext>
            </a:extLst>
          </p:cNvPr>
          <p:cNvSpPr>
            <a:spLocks/>
          </p:cNvSpPr>
          <p:nvPr/>
        </p:nvSpPr>
        <p:spPr bwMode="auto">
          <a:xfrm>
            <a:off x="5043488" y="3429000"/>
            <a:ext cx="1689100" cy="454025"/>
          </a:xfrm>
          <a:prstGeom prst="ellipse">
            <a:avLst/>
          </a:prstGeom>
          <a:noFill/>
          <a:ln w="63500" cap="sq" cmpd="sng">
            <a:solidFill>
              <a:schemeClr val="accent2"/>
            </a:solidFill>
            <a:prstDash val="solid"/>
            <a:round/>
            <a:headEnd/>
            <a:tailEnd/>
          </a:ln>
        </p:spPr>
        <p:txBody>
          <a:bodyPr/>
          <a:lstStyle/>
          <a:p>
            <a:endParaRPr lang="zh-CN" altLang="en-US"/>
          </a:p>
        </p:txBody>
      </p:sp>
      <p:grpSp>
        <p:nvGrpSpPr>
          <p:cNvPr id="15" name="Group 23">
            <a:extLst>
              <a:ext uri="{FF2B5EF4-FFF2-40B4-BE49-F238E27FC236}">
                <a16:creationId xmlns:a16="http://schemas.microsoft.com/office/drawing/2014/main" id="{0708FCE3-50A2-FEB7-8243-7A9775BF1911}"/>
              </a:ext>
            </a:extLst>
          </p:cNvPr>
          <p:cNvGrpSpPr>
            <a:grpSpLocks/>
          </p:cNvGrpSpPr>
          <p:nvPr/>
        </p:nvGrpSpPr>
        <p:grpSpPr bwMode="auto">
          <a:xfrm>
            <a:off x="600844" y="327025"/>
            <a:ext cx="5151487" cy="630238"/>
            <a:chOff x="270" y="192"/>
            <a:chExt cx="2270" cy="397"/>
          </a:xfrm>
        </p:grpSpPr>
        <p:sp>
          <p:nvSpPr>
            <p:cNvPr id="16" name="Rectangle 24">
              <a:extLst>
                <a:ext uri="{FF2B5EF4-FFF2-40B4-BE49-F238E27FC236}">
                  <a16:creationId xmlns:a16="http://schemas.microsoft.com/office/drawing/2014/main" id="{199223E0-805A-0D86-6A00-20BEEF2321C3}"/>
                </a:ext>
              </a:extLst>
            </p:cNvPr>
            <p:cNvSpPr>
              <a:spLocks noChangeArrowheads="1"/>
            </p:cNvSpPr>
            <p:nvPr/>
          </p:nvSpPr>
          <p:spPr bwMode="auto">
            <a:xfrm>
              <a:off x="270" y="192"/>
              <a:ext cx="2270" cy="384"/>
            </a:xfrm>
            <a:prstGeom prst="rect">
              <a:avLst/>
            </a:prstGeom>
            <a:solidFill>
              <a:schemeClr val="accent4">
                <a:lumMod val="20000"/>
                <a:lumOff val="80000"/>
              </a:schemeClr>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7" name="Text Box 25">
              <a:extLst>
                <a:ext uri="{FF2B5EF4-FFF2-40B4-BE49-F238E27FC236}">
                  <a16:creationId xmlns:a16="http://schemas.microsoft.com/office/drawing/2014/main" id="{7996B317-5FE0-317B-F817-815648DD9B76}"/>
                </a:ext>
              </a:extLst>
            </p:cNvPr>
            <p:cNvSpPr txBox="1">
              <a:spLocks noChangeArrowheads="1"/>
            </p:cNvSpPr>
            <p:nvPr/>
          </p:nvSpPr>
          <p:spPr bwMode="auto">
            <a:xfrm>
              <a:off x="303" y="211"/>
              <a:ext cx="2190" cy="378"/>
            </a:xfrm>
            <a:prstGeom prst="rect">
              <a:avLst/>
            </a:prstGeom>
            <a:noFill/>
            <a:ln w="12700" cap="sq">
              <a:noFill/>
              <a:miter lim="800000"/>
              <a:headEnd type="none" w="sm" len="sm"/>
              <a:tailEnd type="none" w="sm" len="sm"/>
            </a:ln>
            <a:effectLst/>
          </p:spPr>
          <p:txBody>
            <a:bodyPr>
              <a:spAutoFit/>
            </a:bodyPr>
            <a:lstStyle/>
            <a:p>
              <a:pPr eaLnBrk="1" hangingPunct="1"/>
              <a:r>
                <a:rPr lang="en-US" altLang="zh-CN" sz="3300" dirty="0">
                  <a:solidFill>
                    <a:srgbClr val="074EA2"/>
                  </a:solidFill>
                  <a:latin typeface="Times New Roman" pitchFamily="18" charset="0"/>
                  <a:ea typeface="楷体_GB2312" pitchFamily="49" charset="-122"/>
                </a:rPr>
                <a:t> 8.2</a:t>
              </a:r>
              <a:r>
                <a:rPr lang="en-US" altLang="zh-CN" sz="3300" dirty="0">
                  <a:solidFill>
                    <a:srgbClr val="074EA2"/>
                  </a:solidFill>
                  <a:latin typeface="楷体_GB2312" pitchFamily="49" charset="-122"/>
                  <a:ea typeface="楷体_GB2312" pitchFamily="49" charset="-122"/>
                </a:rPr>
                <a:t> </a:t>
              </a:r>
              <a:r>
                <a:rPr lang="zh-CN" altLang="en-US" sz="3300" dirty="0">
                  <a:solidFill>
                    <a:srgbClr val="074EA2"/>
                  </a:solidFill>
                  <a:latin typeface="楷体_GB2312" pitchFamily="49" charset="-122"/>
                  <a:ea typeface="楷体_GB2312" pitchFamily="49" charset="-122"/>
                </a:rPr>
                <a:t>插入</a:t>
              </a:r>
              <a:r>
                <a:rPr lang="en-US" altLang="zh-CN" sz="3300" dirty="0">
                  <a:solidFill>
                    <a:srgbClr val="074EA2"/>
                  </a:solidFill>
                  <a:latin typeface="楷体_GB2312" pitchFamily="49" charset="-122"/>
                  <a:ea typeface="楷体_GB2312" pitchFamily="49" charset="-122"/>
                </a:rPr>
                <a:t>(insert)</a:t>
              </a:r>
              <a:r>
                <a:rPr lang="zh-CN" altLang="en-US" sz="3300" dirty="0">
                  <a:solidFill>
                    <a:srgbClr val="074EA2"/>
                  </a:solidFill>
                  <a:latin typeface="楷体_GB2312" pitchFamily="49" charset="-122"/>
                  <a:ea typeface="楷体_GB2312" pitchFamily="49" charset="-122"/>
                </a:rPr>
                <a:t>排序法</a:t>
              </a:r>
            </a:p>
          </p:txBody>
        </p:sp>
      </p:grpSp>
      <p:grpSp>
        <p:nvGrpSpPr>
          <p:cNvPr id="18" name="Group 33">
            <a:extLst>
              <a:ext uri="{FF2B5EF4-FFF2-40B4-BE49-F238E27FC236}">
                <a16:creationId xmlns:a16="http://schemas.microsoft.com/office/drawing/2014/main" id="{5861A107-41F3-A8E2-083C-8A494AC0F372}"/>
              </a:ext>
            </a:extLst>
          </p:cNvPr>
          <p:cNvGrpSpPr>
            <a:grpSpLocks/>
          </p:cNvGrpSpPr>
          <p:nvPr/>
        </p:nvGrpSpPr>
        <p:grpSpPr bwMode="auto">
          <a:xfrm>
            <a:off x="1941513" y="5494338"/>
            <a:ext cx="5232400" cy="620712"/>
            <a:chOff x="1010" y="3203"/>
            <a:chExt cx="3296" cy="391"/>
          </a:xfrm>
        </p:grpSpPr>
        <p:sp>
          <p:nvSpPr>
            <p:cNvPr id="19" name="Text Box 27">
              <a:extLst>
                <a:ext uri="{FF2B5EF4-FFF2-40B4-BE49-F238E27FC236}">
                  <a16:creationId xmlns:a16="http://schemas.microsoft.com/office/drawing/2014/main" id="{E70AA5B5-5F02-25B4-6006-934C9543EE6C}"/>
                </a:ext>
              </a:extLst>
            </p:cNvPr>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dirty="0">
                  <a:solidFill>
                    <a:srgbClr val="000068"/>
                  </a:solidFill>
                  <a:latin typeface="Times New Roman" pitchFamily="18" charset="0"/>
                </a:rPr>
                <a:t>（ </a:t>
              </a:r>
              <a:r>
                <a:rPr lang="en-US" altLang="zh-CN" sz="3000" b="1" dirty="0">
                  <a:solidFill>
                    <a:srgbClr val="FF0000"/>
                  </a:solidFill>
                  <a:latin typeface="Times New Roman" pitchFamily="18" charset="0"/>
                </a:rPr>
                <a:t>1</a:t>
              </a:r>
              <a:r>
                <a:rPr lang="zh-CN" altLang="en-US" sz="3000" b="1" dirty="0">
                  <a:solidFill>
                    <a:srgbClr val="FF0000"/>
                  </a:solidFill>
                  <a:latin typeface="Times New Roman" pitchFamily="18" charset="0"/>
                </a:rPr>
                <a:t>，</a:t>
              </a:r>
              <a:r>
                <a:rPr lang="en-US" altLang="zh-CN" sz="3000" b="1" dirty="0">
                  <a:solidFill>
                    <a:srgbClr val="FF0000"/>
                  </a:solidFill>
                  <a:latin typeface="Times New Roman" pitchFamily="18" charset="0"/>
                </a:rPr>
                <a:t>4</a:t>
              </a:r>
              <a:r>
                <a:rPr lang="zh-CN" altLang="en-US" sz="3000" b="1" dirty="0">
                  <a:solidFill>
                    <a:srgbClr val="FF0000"/>
                  </a:solidFill>
                  <a:latin typeface="Times New Roman" pitchFamily="18" charset="0"/>
                </a:rPr>
                <a:t>，</a:t>
              </a:r>
              <a:r>
                <a:rPr lang="en-US" altLang="zh-CN" sz="3000" b="1" dirty="0">
                  <a:solidFill>
                    <a:srgbClr val="FF0000"/>
                  </a:solidFill>
                  <a:latin typeface="Times New Roman" pitchFamily="18" charset="0"/>
                </a:rPr>
                <a:t>8</a:t>
              </a:r>
              <a:r>
                <a:rPr lang="zh-CN" altLang="en-US" sz="3000" b="1" dirty="0">
                  <a:solidFill>
                    <a:srgbClr val="FF0000"/>
                  </a:solidFill>
                  <a:latin typeface="Times New Roman" pitchFamily="18" charset="0"/>
                </a:rPr>
                <a:t>，</a:t>
              </a:r>
              <a:r>
                <a:rPr lang="en-US" altLang="zh-CN" sz="3000" b="1" dirty="0">
                  <a:solidFill>
                    <a:srgbClr val="FF0000"/>
                  </a:solidFill>
                  <a:latin typeface="Times New Roman" pitchFamily="18" charset="0"/>
                </a:rPr>
                <a:t>12</a:t>
              </a:r>
              <a:r>
                <a:rPr lang="zh-CN" altLang="en-US" sz="3000" b="1" dirty="0">
                  <a:solidFill>
                    <a:srgbClr val="000068"/>
                  </a:solidFill>
                  <a:latin typeface="Times New Roman" pitchFamily="18" charset="0"/>
                </a:rPr>
                <a:t>，</a:t>
              </a:r>
              <a:r>
                <a:rPr lang="en-US" altLang="zh-CN" sz="3000" b="1" dirty="0">
                  <a:solidFill>
                    <a:srgbClr val="000068"/>
                  </a:solidFill>
                  <a:latin typeface="Times New Roman" pitchFamily="18" charset="0"/>
                </a:rPr>
                <a:t>6</a:t>
              </a:r>
              <a:r>
                <a:rPr lang="zh-CN" altLang="en-US" sz="3000" b="1" dirty="0">
                  <a:solidFill>
                    <a:srgbClr val="000068"/>
                  </a:solidFill>
                  <a:latin typeface="Times New Roman" pitchFamily="18" charset="0"/>
                </a:rPr>
                <a:t>，</a:t>
              </a:r>
              <a:r>
                <a:rPr lang="en-US" altLang="zh-CN" sz="3000" b="1" dirty="0">
                  <a:solidFill>
                    <a:srgbClr val="000068"/>
                  </a:solidFill>
                  <a:latin typeface="Times New Roman" pitchFamily="18" charset="0"/>
                </a:rPr>
                <a:t>11</a:t>
              </a:r>
              <a:r>
                <a:rPr lang="zh-CN" altLang="en-US" sz="3000" b="1" dirty="0">
                  <a:solidFill>
                    <a:srgbClr val="000068"/>
                  </a:solidFill>
                  <a:latin typeface="Times New Roman" pitchFamily="18" charset="0"/>
                </a:rPr>
                <a:t>，    ）</a:t>
              </a:r>
            </a:p>
          </p:txBody>
        </p:sp>
        <p:sp>
          <p:nvSpPr>
            <p:cNvPr id="20" name="Rectangle 28">
              <a:extLst>
                <a:ext uri="{FF2B5EF4-FFF2-40B4-BE49-F238E27FC236}">
                  <a16:creationId xmlns:a16="http://schemas.microsoft.com/office/drawing/2014/main" id="{3EB81610-F75C-A568-F5B7-250CB0FFF433}"/>
                </a:ext>
              </a:extLst>
            </p:cNvPr>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21" name="Freeform 30">
            <a:extLst>
              <a:ext uri="{FF2B5EF4-FFF2-40B4-BE49-F238E27FC236}">
                <a16:creationId xmlns:a16="http://schemas.microsoft.com/office/drawing/2014/main" id="{9D282842-CC39-568E-995D-AD5AFB26643A}"/>
              </a:ext>
            </a:extLst>
          </p:cNvPr>
          <p:cNvSpPr>
            <a:spLocks/>
          </p:cNvSpPr>
          <p:nvPr/>
        </p:nvSpPr>
        <p:spPr bwMode="auto">
          <a:xfrm>
            <a:off x="4926013" y="5661025"/>
            <a:ext cx="360362" cy="434975"/>
          </a:xfrm>
          <a:prstGeom prst="ellipse">
            <a:avLst/>
          </a:prstGeom>
          <a:noFill/>
          <a:ln w="50800" cap="sq" cmpd="sng">
            <a:solidFill>
              <a:schemeClr val="accent1"/>
            </a:solidFill>
            <a:prstDash val="solid"/>
            <a:round/>
            <a:headEnd/>
            <a:tailEnd/>
          </a:ln>
        </p:spPr>
        <p:txBody>
          <a:bodyPr/>
          <a:lstStyle/>
          <a:p>
            <a:endParaRPr lang="zh-CN" altLang="en-US"/>
          </a:p>
        </p:txBody>
      </p:sp>
      <p:sp>
        <p:nvSpPr>
          <p:cNvPr id="22" name="Line 31">
            <a:extLst>
              <a:ext uri="{FF2B5EF4-FFF2-40B4-BE49-F238E27FC236}">
                <a16:creationId xmlns:a16="http://schemas.microsoft.com/office/drawing/2014/main" id="{C9EC9D64-7864-9562-9A6D-395B39DD4201}"/>
              </a:ext>
            </a:extLst>
          </p:cNvPr>
          <p:cNvSpPr>
            <a:spLocks noChangeShapeType="1"/>
          </p:cNvSpPr>
          <p:nvPr/>
        </p:nvSpPr>
        <p:spPr bwMode="auto">
          <a:xfrm>
            <a:off x="2444750" y="6092825"/>
            <a:ext cx="2305050" cy="0"/>
          </a:xfrm>
          <a:prstGeom prst="line">
            <a:avLst/>
          </a:prstGeom>
          <a:noFill/>
          <a:ln w="47625" cap="sq">
            <a:solidFill>
              <a:schemeClr val="accent1"/>
            </a:solidFill>
            <a:round/>
            <a:headEnd/>
            <a:tailEnd/>
          </a:ln>
        </p:spPr>
        <p:txBody>
          <a:bodyPr/>
          <a:lstStyle/>
          <a:p>
            <a:endParaRPr lang="zh-CN" altLang="en-US"/>
          </a:p>
        </p:txBody>
      </p:sp>
      <p:sp>
        <p:nvSpPr>
          <p:cNvPr id="23" name="AutoShape 32">
            <a:extLst>
              <a:ext uri="{FF2B5EF4-FFF2-40B4-BE49-F238E27FC236}">
                <a16:creationId xmlns:a16="http://schemas.microsoft.com/office/drawing/2014/main" id="{1FE27777-44A5-ABE5-926A-ED61323EEC89}"/>
              </a:ext>
            </a:extLst>
          </p:cNvPr>
          <p:cNvSpPr>
            <a:spLocks noChangeArrowheads="1"/>
          </p:cNvSpPr>
          <p:nvPr/>
        </p:nvSpPr>
        <p:spPr bwMode="auto">
          <a:xfrm>
            <a:off x="3603625" y="6121400"/>
            <a:ext cx="282575" cy="327025"/>
          </a:xfrm>
          <a:prstGeom prst="upArrow">
            <a:avLst>
              <a:gd name="adj1" fmla="val 50000"/>
              <a:gd name="adj2" fmla="val 28933"/>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grpSp>
        <p:nvGrpSpPr>
          <p:cNvPr id="24" name="Group 55">
            <a:extLst>
              <a:ext uri="{FF2B5EF4-FFF2-40B4-BE49-F238E27FC236}">
                <a16:creationId xmlns:a16="http://schemas.microsoft.com/office/drawing/2014/main" id="{DACE0C84-318F-A33D-12C4-F2BF1AEFF552}"/>
              </a:ext>
            </a:extLst>
          </p:cNvPr>
          <p:cNvGrpSpPr>
            <a:grpSpLocks/>
          </p:cNvGrpSpPr>
          <p:nvPr/>
        </p:nvGrpSpPr>
        <p:grpSpPr bwMode="auto">
          <a:xfrm>
            <a:off x="4284663" y="1557338"/>
            <a:ext cx="1268412" cy="647700"/>
            <a:chOff x="2659" y="890"/>
            <a:chExt cx="799" cy="408"/>
          </a:xfrm>
        </p:grpSpPr>
        <p:sp>
          <p:nvSpPr>
            <p:cNvPr id="25" name="Rectangle 53">
              <a:extLst>
                <a:ext uri="{FF2B5EF4-FFF2-40B4-BE49-F238E27FC236}">
                  <a16:creationId xmlns:a16="http://schemas.microsoft.com/office/drawing/2014/main" id="{8A9E6F30-8D66-39A2-DB01-FF40782EA04A}"/>
                </a:ext>
              </a:extLst>
            </p:cNvPr>
            <p:cNvSpPr>
              <a:spLocks noChangeArrowheads="1"/>
            </p:cNvSpPr>
            <p:nvPr/>
          </p:nvSpPr>
          <p:spPr bwMode="auto">
            <a:xfrm>
              <a:off x="2687" y="890"/>
              <a:ext cx="771" cy="384"/>
            </a:xfrm>
            <a:prstGeom prst="rect">
              <a:avLst/>
            </a:prstGeom>
            <a:noFill/>
            <a:ln w="12700" cap="sq">
              <a:noFill/>
              <a:miter lim="800000"/>
              <a:headEnd/>
              <a:tailEnd/>
            </a:ln>
            <a:effectLst/>
          </p:spPr>
          <p:txBody>
            <a:bodyPr>
              <a:spAutoFit/>
            </a:bodyPr>
            <a:lstStyle/>
            <a:p>
              <a:pPr eaLnBrk="1" hangingPunct="1"/>
              <a:r>
                <a:rPr lang="en-US" altLang="zh-CN" sz="3200" dirty="0">
                  <a:solidFill>
                    <a:srgbClr val="7030A0"/>
                  </a:solidFill>
                  <a:latin typeface="Times New Roman" pitchFamily="18" charset="0"/>
                </a:rPr>
                <a:t> </a:t>
              </a:r>
              <a:r>
                <a:rPr lang="en-US" altLang="zh-CN" sz="3400" b="1" dirty="0" err="1">
                  <a:solidFill>
                    <a:srgbClr val="7030A0"/>
                  </a:solidFill>
                  <a:latin typeface="Times New Roman" pitchFamily="18" charset="0"/>
                </a:rPr>
                <a:t>k</a:t>
              </a:r>
              <a:r>
                <a:rPr lang="en-US" altLang="zh-CN" sz="3200" b="1" baseline="-16000" dirty="0" err="1">
                  <a:solidFill>
                    <a:srgbClr val="7030A0"/>
                  </a:solidFill>
                  <a:latin typeface="Times New Roman" pitchFamily="18" charset="0"/>
                </a:rPr>
                <a:t>i,j</a:t>
              </a:r>
              <a:endParaRPr lang="en-US" altLang="zh-CN" sz="3200" b="1" baseline="-16000" dirty="0">
                <a:solidFill>
                  <a:srgbClr val="7030A0"/>
                </a:solidFill>
                <a:latin typeface="Times New Roman" pitchFamily="18" charset="0"/>
              </a:endParaRPr>
            </a:p>
          </p:txBody>
        </p:sp>
        <p:sp>
          <p:nvSpPr>
            <p:cNvPr id="26" name="Oval 54">
              <a:extLst>
                <a:ext uri="{FF2B5EF4-FFF2-40B4-BE49-F238E27FC236}">
                  <a16:creationId xmlns:a16="http://schemas.microsoft.com/office/drawing/2014/main" id="{F34F45A7-D2D7-D194-6128-0F4747607A45}"/>
                </a:ext>
              </a:extLst>
            </p:cNvPr>
            <p:cNvSpPr>
              <a:spLocks noChangeArrowheads="1"/>
            </p:cNvSpPr>
            <p:nvPr/>
          </p:nvSpPr>
          <p:spPr bwMode="auto">
            <a:xfrm>
              <a:off x="2659" y="935"/>
              <a:ext cx="576" cy="363"/>
            </a:xfrm>
            <a:prstGeom prst="ellipse">
              <a:avLst/>
            </a:prstGeom>
            <a:noFill/>
            <a:ln w="57150" cap="sq">
              <a:solidFill>
                <a:schemeClr val="accent1"/>
              </a:solidFill>
              <a:round/>
              <a:headEnd/>
              <a:tailEnd/>
            </a:ln>
          </p:spPr>
          <p:txBody>
            <a:bodyPr wrap="none" anchor="ctr"/>
            <a:lstStyle/>
            <a:p>
              <a:pPr eaLnBrk="1" hangingPunct="1"/>
              <a:endParaRPr lang="zh-CN" altLang="en-US" dirty="0"/>
            </a:p>
          </p:txBody>
        </p:sp>
      </p:grpSp>
      <p:sp>
        <p:nvSpPr>
          <p:cNvPr id="27" name="Freeform 59">
            <a:extLst>
              <a:ext uri="{FF2B5EF4-FFF2-40B4-BE49-F238E27FC236}">
                <a16:creationId xmlns:a16="http://schemas.microsoft.com/office/drawing/2014/main" id="{5274A559-BE82-F4E9-CAA8-44DDCC8AE33A}"/>
              </a:ext>
            </a:extLst>
          </p:cNvPr>
          <p:cNvSpPr>
            <a:spLocks/>
          </p:cNvSpPr>
          <p:nvPr/>
        </p:nvSpPr>
        <p:spPr bwMode="auto">
          <a:xfrm>
            <a:off x="6483590" y="2700337"/>
            <a:ext cx="1038225" cy="417077"/>
          </a:xfrm>
          <a:prstGeom prst="ellipse">
            <a:avLst/>
          </a:prstGeom>
          <a:noFill/>
          <a:ln w="66675" cap="sq" cmpd="sng">
            <a:solidFill>
              <a:schemeClr val="accent2"/>
            </a:solidFill>
            <a:prstDash val="solid"/>
            <a:round/>
            <a:headEnd/>
            <a:tailEnd/>
          </a:ln>
        </p:spPr>
        <p:txBody>
          <a:bodyPr/>
          <a:lstStyle/>
          <a:p>
            <a:endParaRPr lang="zh-CN" altLang="en-US"/>
          </a:p>
        </p:txBody>
      </p:sp>
      <p:grpSp>
        <p:nvGrpSpPr>
          <p:cNvPr id="28" name="Group 60">
            <a:extLst>
              <a:ext uri="{FF2B5EF4-FFF2-40B4-BE49-F238E27FC236}">
                <a16:creationId xmlns:a16="http://schemas.microsoft.com/office/drawing/2014/main" id="{1A7704A0-AF90-D594-2754-357C73457FD4}"/>
              </a:ext>
            </a:extLst>
          </p:cNvPr>
          <p:cNvGrpSpPr>
            <a:grpSpLocks/>
          </p:cNvGrpSpPr>
          <p:nvPr/>
        </p:nvGrpSpPr>
        <p:grpSpPr bwMode="auto">
          <a:xfrm>
            <a:off x="1111250" y="1954213"/>
            <a:ext cx="2459037" cy="609600"/>
            <a:chOff x="595" y="976"/>
            <a:chExt cx="1549" cy="384"/>
          </a:xfrm>
        </p:grpSpPr>
        <p:sp>
          <p:nvSpPr>
            <p:cNvPr id="29" name="Oval 61">
              <a:extLst>
                <a:ext uri="{FF2B5EF4-FFF2-40B4-BE49-F238E27FC236}">
                  <a16:creationId xmlns:a16="http://schemas.microsoft.com/office/drawing/2014/main" id="{3BBFB607-9916-F5A3-238B-AE4FF585BD74}"/>
                </a:ext>
              </a:extLst>
            </p:cNvPr>
            <p:cNvSpPr>
              <a:spLocks noChangeArrowheads="1"/>
            </p:cNvSpPr>
            <p:nvPr/>
          </p:nvSpPr>
          <p:spPr bwMode="auto">
            <a:xfrm>
              <a:off x="595" y="983"/>
              <a:ext cx="1406" cy="343"/>
            </a:xfrm>
            <a:prstGeom prst="ellipse">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eaLnBrk="1" hangingPunct="1"/>
              <a:endParaRPr lang="zh-CN" altLang="en-US"/>
            </a:p>
          </p:txBody>
        </p:sp>
        <p:sp>
          <p:nvSpPr>
            <p:cNvPr id="30" name="Text Box 62">
              <a:extLst>
                <a:ext uri="{FF2B5EF4-FFF2-40B4-BE49-F238E27FC236}">
                  <a16:creationId xmlns:a16="http://schemas.microsoft.com/office/drawing/2014/main" id="{0DECB5F5-D9BC-3A50-5CB2-50B7125A40CA}"/>
                </a:ext>
              </a:extLst>
            </p:cNvPr>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p:spPr>
          <p:txBody>
            <a:bodyPr>
              <a:spAutoFit/>
            </a:bodyPr>
            <a:lstStyle/>
            <a:p>
              <a:pPr eaLnBrk="1" hangingPunct="1"/>
              <a:r>
                <a:rPr lang="zh-CN" altLang="en-US" sz="3400" b="1" dirty="0">
                  <a:solidFill>
                    <a:schemeClr val="bg1"/>
                  </a:solidFill>
                  <a:latin typeface="Times New Roman" pitchFamily="18" charset="0"/>
                  <a:ea typeface="华文行楷" pitchFamily="2" charset="-122"/>
                </a:rPr>
                <a:t>核心思想</a:t>
              </a:r>
            </a:p>
          </p:txBody>
        </p:sp>
      </p:grpSp>
    </p:spTree>
    <p:extLst>
      <p:ext uri="{BB962C8B-B14F-4D97-AF65-F5344CB8AC3E}">
        <p14:creationId xmlns:p14="http://schemas.microsoft.com/office/powerpoint/2010/main" val="32011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lide(from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strVal val="4/3*#ppt_w"/>
                                          </p:val>
                                        </p:tav>
                                        <p:tav tm="100000">
                                          <p:val>
                                            <p:strVal val="#ppt_w"/>
                                          </p:val>
                                        </p:tav>
                                      </p:tavLst>
                                    </p:anim>
                                    <p:anim calcmode="lin" valueType="num">
                                      <p:cBhvr>
                                        <p:cTn id="33"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3"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0EC3AE-E308-8D3A-A7A7-48A04BE8F422}"/>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59FB0F25-EEE5-CD13-70A9-1AD3D16E88EF}"/>
              </a:ext>
            </a:extLst>
          </p:cNvPr>
          <p:cNvSpPr>
            <a:spLocks noGrp="1"/>
          </p:cNvSpPr>
          <p:nvPr>
            <p:ph type="sldNum" sz="quarter" idx="12"/>
          </p:nvPr>
        </p:nvSpPr>
        <p:spPr/>
        <p:txBody>
          <a:bodyPr/>
          <a:lstStyle/>
          <a:p>
            <a:pPr>
              <a:defRPr/>
            </a:pPr>
            <a:fld id="{4FF538FA-A287-4FBD-9703-6DB9C5344803}" type="slidenum">
              <a:rPr lang="zh-CN" altLang="en-US" smtClean="0"/>
              <a:t>13</a:t>
            </a:fld>
            <a:endParaRPr lang="en-US" altLang="zh-CN" dirty="0"/>
          </a:p>
        </p:txBody>
      </p:sp>
      <p:sp>
        <p:nvSpPr>
          <p:cNvPr id="6" name="Rectangle 6">
            <a:extLst>
              <a:ext uri="{FF2B5EF4-FFF2-40B4-BE49-F238E27FC236}">
                <a16:creationId xmlns:a16="http://schemas.microsoft.com/office/drawing/2014/main" id="{FE04349C-9013-3F36-3BD4-0F7F3860E3BF}"/>
              </a:ext>
            </a:extLst>
          </p:cNvPr>
          <p:cNvSpPr>
            <a:spLocks noChangeArrowheads="1"/>
          </p:cNvSpPr>
          <p:nvPr/>
        </p:nvSpPr>
        <p:spPr bwMode="auto">
          <a:xfrm>
            <a:off x="1406525" y="2667000"/>
            <a:ext cx="6477000" cy="1249363"/>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7" name="Group 10">
            <a:extLst>
              <a:ext uri="{FF2B5EF4-FFF2-40B4-BE49-F238E27FC236}">
                <a16:creationId xmlns:a16="http://schemas.microsoft.com/office/drawing/2014/main" id="{0339C618-55F4-F267-F953-41C9E239340F}"/>
              </a:ext>
            </a:extLst>
          </p:cNvPr>
          <p:cNvGrpSpPr>
            <a:grpSpLocks/>
          </p:cNvGrpSpPr>
          <p:nvPr/>
        </p:nvGrpSpPr>
        <p:grpSpPr bwMode="auto">
          <a:xfrm>
            <a:off x="228600" y="2870200"/>
            <a:ext cx="790575" cy="1057275"/>
            <a:chOff x="258" y="1808"/>
            <a:chExt cx="498" cy="666"/>
          </a:xfrm>
        </p:grpSpPr>
        <p:sp>
          <p:nvSpPr>
            <p:cNvPr id="8" name="Text Box 11">
              <a:extLst>
                <a:ext uri="{FF2B5EF4-FFF2-40B4-BE49-F238E27FC236}">
                  <a16:creationId xmlns:a16="http://schemas.microsoft.com/office/drawing/2014/main" id="{CE2C544B-5D51-42F6-7052-D10FC6746085}"/>
                </a:ext>
              </a:extLst>
            </p:cNvPr>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9" name="Rectangle 12">
              <a:extLst>
                <a:ext uri="{FF2B5EF4-FFF2-40B4-BE49-F238E27FC236}">
                  <a16:creationId xmlns:a16="http://schemas.microsoft.com/office/drawing/2014/main" id="{C36BB16C-4E3E-2464-ED72-07EF1B3B3451}"/>
                </a:ext>
              </a:extLst>
            </p:cNvPr>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10" name="Rectangle 13">
            <a:extLst>
              <a:ext uri="{FF2B5EF4-FFF2-40B4-BE49-F238E27FC236}">
                <a16:creationId xmlns:a16="http://schemas.microsoft.com/office/drawing/2014/main" id="{DFF9F95D-BD15-96A9-1DF6-F9D1D344BDDB}"/>
              </a:ext>
            </a:extLst>
          </p:cNvPr>
          <p:cNvSpPr>
            <a:spLocks noChangeArrowheads="1"/>
          </p:cNvSpPr>
          <p:nvPr/>
        </p:nvSpPr>
        <p:spPr bwMode="auto">
          <a:xfrm>
            <a:off x="339725" y="3370263"/>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11" name="Line 14">
            <a:extLst>
              <a:ext uri="{FF2B5EF4-FFF2-40B4-BE49-F238E27FC236}">
                <a16:creationId xmlns:a16="http://schemas.microsoft.com/office/drawing/2014/main" id="{85BB236D-E413-9CD1-422F-0F99A918B1BF}"/>
              </a:ext>
            </a:extLst>
          </p:cNvPr>
          <p:cNvSpPr>
            <a:spLocks noChangeShapeType="1"/>
          </p:cNvSpPr>
          <p:nvPr/>
        </p:nvSpPr>
        <p:spPr bwMode="auto">
          <a:xfrm>
            <a:off x="4062413" y="3106738"/>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12" name="Group 15">
            <a:extLst>
              <a:ext uri="{FF2B5EF4-FFF2-40B4-BE49-F238E27FC236}">
                <a16:creationId xmlns:a16="http://schemas.microsoft.com/office/drawing/2014/main" id="{85A6EE40-4A5C-DA24-CD19-E5A25D65DF34}"/>
              </a:ext>
            </a:extLst>
          </p:cNvPr>
          <p:cNvGrpSpPr>
            <a:grpSpLocks/>
          </p:cNvGrpSpPr>
          <p:nvPr/>
        </p:nvGrpSpPr>
        <p:grpSpPr bwMode="auto">
          <a:xfrm>
            <a:off x="3792538" y="3394075"/>
            <a:ext cx="539750" cy="519113"/>
            <a:chOff x="1872" y="3550"/>
            <a:chExt cx="340" cy="327"/>
          </a:xfrm>
        </p:grpSpPr>
        <p:sp>
          <p:nvSpPr>
            <p:cNvPr id="13" name="Rectangle 16">
              <a:extLst>
                <a:ext uri="{FF2B5EF4-FFF2-40B4-BE49-F238E27FC236}">
                  <a16:creationId xmlns:a16="http://schemas.microsoft.com/office/drawing/2014/main" id="{8D16C507-A0E7-A8AB-0EE9-10772EA61F84}"/>
                </a:ext>
              </a:extLst>
            </p:cNvPr>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4" name="Rectangle 17">
              <a:extLst>
                <a:ext uri="{FF2B5EF4-FFF2-40B4-BE49-F238E27FC236}">
                  <a16:creationId xmlns:a16="http://schemas.microsoft.com/office/drawing/2014/main" id="{D3BDE578-6846-FEFD-E882-16EBB09370A8}"/>
                </a:ext>
              </a:extLst>
            </p:cNvPr>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15" name="Group 71">
            <a:extLst>
              <a:ext uri="{FF2B5EF4-FFF2-40B4-BE49-F238E27FC236}">
                <a16:creationId xmlns:a16="http://schemas.microsoft.com/office/drawing/2014/main" id="{44026CBD-D358-68B7-F2E2-2671B901F62F}"/>
              </a:ext>
            </a:extLst>
          </p:cNvPr>
          <p:cNvGrpSpPr>
            <a:grpSpLocks/>
          </p:cNvGrpSpPr>
          <p:nvPr/>
        </p:nvGrpSpPr>
        <p:grpSpPr bwMode="auto">
          <a:xfrm>
            <a:off x="6134099" y="2278063"/>
            <a:ext cx="2287588" cy="762000"/>
            <a:chOff x="3888" y="1429"/>
            <a:chExt cx="1441" cy="480"/>
          </a:xfrm>
        </p:grpSpPr>
        <p:sp>
          <p:nvSpPr>
            <p:cNvPr id="16" name="AutoShape 22" descr="水滴">
              <a:extLst>
                <a:ext uri="{FF2B5EF4-FFF2-40B4-BE49-F238E27FC236}">
                  <a16:creationId xmlns:a16="http://schemas.microsoft.com/office/drawing/2014/main" id="{40640591-E2C1-CDD2-1FE1-8CC5123A177F}"/>
                </a:ext>
              </a:extLst>
            </p:cNvPr>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chemeClr val="accent1"/>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7" name="Text Box 23">
              <a:extLst>
                <a:ext uri="{FF2B5EF4-FFF2-40B4-BE49-F238E27FC236}">
                  <a16:creationId xmlns:a16="http://schemas.microsoft.com/office/drawing/2014/main" id="{B8C3CBFC-CD12-34C0-B411-62773C137F3E}"/>
                </a:ext>
              </a:extLst>
            </p:cNvPr>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18" name="Rectangle 24">
            <a:extLst>
              <a:ext uri="{FF2B5EF4-FFF2-40B4-BE49-F238E27FC236}">
                <a16:creationId xmlns:a16="http://schemas.microsoft.com/office/drawing/2014/main" id="{87A0280B-CB04-899E-EB06-6FB6EA3E3D0D}"/>
              </a:ext>
            </a:extLst>
          </p:cNvPr>
          <p:cNvSpPr>
            <a:spLocks noChangeArrowheads="1"/>
          </p:cNvSpPr>
          <p:nvPr/>
        </p:nvSpPr>
        <p:spPr bwMode="auto">
          <a:xfrm>
            <a:off x="6354763" y="2554288"/>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19" name="Group 25">
            <a:extLst>
              <a:ext uri="{FF2B5EF4-FFF2-40B4-BE49-F238E27FC236}">
                <a16:creationId xmlns:a16="http://schemas.microsoft.com/office/drawing/2014/main" id="{A7FABBD2-81D2-7BE1-98D0-262EE8F250D7}"/>
              </a:ext>
            </a:extLst>
          </p:cNvPr>
          <p:cNvGrpSpPr>
            <a:grpSpLocks/>
          </p:cNvGrpSpPr>
          <p:nvPr/>
        </p:nvGrpSpPr>
        <p:grpSpPr bwMode="auto">
          <a:xfrm>
            <a:off x="3276600" y="3082925"/>
            <a:ext cx="1066800" cy="381000"/>
            <a:chOff x="2064" y="1942"/>
            <a:chExt cx="672" cy="240"/>
          </a:xfrm>
        </p:grpSpPr>
        <p:sp>
          <p:nvSpPr>
            <p:cNvPr id="20" name="Rectangle 26">
              <a:extLst>
                <a:ext uri="{FF2B5EF4-FFF2-40B4-BE49-F238E27FC236}">
                  <a16:creationId xmlns:a16="http://schemas.microsoft.com/office/drawing/2014/main" id="{871AC392-7571-0E4E-235F-8B44327DB117}"/>
                </a:ext>
              </a:extLst>
            </p:cNvPr>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1" name="Line 27">
              <a:extLst>
                <a:ext uri="{FF2B5EF4-FFF2-40B4-BE49-F238E27FC236}">
                  <a16:creationId xmlns:a16="http://schemas.microsoft.com/office/drawing/2014/main" id="{DA573A36-6863-17D3-665D-A0A9A56D9249}"/>
                </a:ext>
              </a:extLst>
            </p:cNvPr>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22" name="Group 28">
            <a:extLst>
              <a:ext uri="{FF2B5EF4-FFF2-40B4-BE49-F238E27FC236}">
                <a16:creationId xmlns:a16="http://schemas.microsoft.com/office/drawing/2014/main" id="{1E4C21C3-CF5F-3633-1A92-4321DEBEF638}"/>
              </a:ext>
            </a:extLst>
          </p:cNvPr>
          <p:cNvGrpSpPr>
            <a:grpSpLocks/>
          </p:cNvGrpSpPr>
          <p:nvPr/>
        </p:nvGrpSpPr>
        <p:grpSpPr bwMode="auto">
          <a:xfrm>
            <a:off x="3028950" y="3405188"/>
            <a:ext cx="539750" cy="519112"/>
            <a:chOff x="1872" y="3550"/>
            <a:chExt cx="340" cy="327"/>
          </a:xfrm>
        </p:grpSpPr>
        <p:sp>
          <p:nvSpPr>
            <p:cNvPr id="23" name="Rectangle 29">
              <a:extLst>
                <a:ext uri="{FF2B5EF4-FFF2-40B4-BE49-F238E27FC236}">
                  <a16:creationId xmlns:a16="http://schemas.microsoft.com/office/drawing/2014/main" id="{378033ED-A044-9033-DDE6-D375DD47FDA6}"/>
                </a:ext>
              </a:extLst>
            </p:cNvPr>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4" name="Rectangle 30">
              <a:extLst>
                <a:ext uri="{FF2B5EF4-FFF2-40B4-BE49-F238E27FC236}">
                  <a16:creationId xmlns:a16="http://schemas.microsoft.com/office/drawing/2014/main" id="{8AA57FE2-479E-5595-0D71-CE7291F63DC5}"/>
                </a:ext>
              </a:extLst>
            </p:cNvPr>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dirty="0">
                  <a:solidFill>
                    <a:srgbClr val="FF3300"/>
                  </a:solidFill>
                  <a:latin typeface="Times New Roman" pitchFamily="18" charset="0"/>
                  <a:ea typeface="宋体" charset="-122"/>
                </a:rPr>
                <a:t>65</a:t>
              </a:r>
            </a:p>
          </p:txBody>
        </p:sp>
      </p:grpSp>
      <p:grpSp>
        <p:nvGrpSpPr>
          <p:cNvPr id="25" name="Group 31">
            <a:extLst>
              <a:ext uri="{FF2B5EF4-FFF2-40B4-BE49-F238E27FC236}">
                <a16:creationId xmlns:a16="http://schemas.microsoft.com/office/drawing/2014/main" id="{1A3B7CEC-179F-8FC0-5DCD-308245AEDEC6}"/>
              </a:ext>
            </a:extLst>
          </p:cNvPr>
          <p:cNvGrpSpPr>
            <a:grpSpLocks/>
          </p:cNvGrpSpPr>
          <p:nvPr/>
        </p:nvGrpSpPr>
        <p:grpSpPr bwMode="auto">
          <a:xfrm>
            <a:off x="2497138" y="3106738"/>
            <a:ext cx="1066800" cy="381000"/>
            <a:chOff x="2064" y="1942"/>
            <a:chExt cx="672" cy="240"/>
          </a:xfrm>
        </p:grpSpPr>
        <p:sp>
          <p:nvSpPr>
            <p:cNvPr id="26" name="Rectangle 32">
              <a:extLst>
                <a:ext uri="{FF2B5EF4-FFF2-40B4-BE49-F238E27FC236}">
                  <a16:creationId xmlns:a16="http://schemas.microsoft.com/office/drawing/2014/main" id="{FD8A4A62-333A-EA30-925B-1CFB81A8B937}"/>
                </a:ext>
              </a:extLst>
            </p:cNvPr>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7" name="Line 33">
              <a:extLst>
                <a:ext uri="{FF2B5EF4-FFF2-40B4-BE49-F238E27FC236}">
                  <a16:creationId xmlns:a16="http://schemas.microsoft.com/office/drawing/2014/main" id="{30CFB1F5-3BE8-6197-9C0A-DEFF1F2BBAF9}"/>
                </a:ext>
              </a:extLst>
            </p:cNvPr>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28" name="Group 34">
            <a:extLst>
              <a:ext uri="{FF2B5EF4-FFF2-40B4-BE49-F238E27FC236}">
                <a16:creationId xmlns:a16="http://schemas.microsoft.com/office/drawing/2014/main" id="{5B86DC21-5A5E-6DCE-63F3-335B8D05311B}"/>
              </a:ext>
            </a:extLst>
          </p:cNvPr>
          <p:cNvGrpSpPr>
            <a:grpSpLocks/>
          </p:cNvGrpSpPr>
          <p:nvPr/>
        </p:nvGrpSpPr>
        <p:grpSpPr bwMode="auto">
          <a:xfrm>
            <a:off x="609600" y="4197350"/>
            <a:ext cx="1981200" cy="527050"/>
            <a:chOff x="0" y="2644"/>
            <a:chExt cx="1248" cy="332"/>
          </a:xfrm>
        </p:grpSpPr>
        <p:sp>
          <p:nvSpPr>
            <p:cNvPr id="29" name="AutoShape 35" descr="花束">
              <a:extLst>
                <a:ext uri="{FF2B5EF4-FFF2-40B4-BE49-F238E27FC236}">
                  <a16:creationId xmlns:a16="http://schemas.microsoft.com/office/drawing/2014/main" id="{6BF45E8D-8E01-D5BE-1F85-FAE1622F0481}"/>
                </a:ext>
              </a:extLst>
            </p:cNvPr>
            <p:cNvSpPr>
              <a:spLocks noChangeArrowheads="1"/>
            </p:cNvSpPr>
            <p:nvPr/>
          </p:nvSpPr>
          <p:spPr bwMode="auto">
            <a:xfrm>
              <a:off x="0" y="2644"/>
              <a:ext cx="1248" cy="332"/>
            </a:xfrm>
            <a:prstGeom prst="wedgeEllipseCallout">
              <a:avLst>
                <a:gd name="adj1" fmla="val 64102"/>
                <a:gd name="adj2" fmla="val -101204"/>
              </a:avLst>
            </a:prstGeom>
            <a:noFill/>
            <a:ln w="50800" cap="sq">
              <a:solidFill>
                <a:schemeClr val="accent1"/>
              </a:solidFill>
              <a:miter lim="800000"/>
              <a:headEnd type="none" w="sm" len="sm"/>
              <a:tailEnd type="none" w="sm" len="sm"/>
            </a:ln>
          </p:spPr>
          <p:txBody>
            <a:bodyPr wrap="none" anchor="ctr"/>
            <a:lstStyle/>
            <a:p>
              <a:pPr algn="ctr" eaLnBrk="1" hangingPunct="1"/>
              <a:endParaRPr lang="en-US" altLang="zh-CN" sz="2400" b="1" dirty="0">
                <a:latin typeface="Times New Roman" pitchFamily="18" charset="0"/>
                <a:ea typeface="宋体" charset="-122"/>
              </a:endParaRPr>
            </a:p>
          </p:txBody>
        </p:sp>
        <p:sp>
          <p:nvSpPr>
            <p:cNvPr id="30" name="Text Box 36">
              <a:extLst>
                <a:ext uri="{FF2B5EF4-FFF2-40B4-BE49-F238E27FC236}">
                  <a16:creationId xmlns:a16="http://schemas.microsoft.com/office/drawing/2014/main" id="{1CCC3E3E-50AC-31D0-946F-A5747F97563B}"/>
                </a:ext>
              </a:extLst>
            </p:cNvPr>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31" name="Group 37">
            <a:extLst>
              <a:ext uri="{FF2B5EF4-FFF2-40B4-BE49-F238E27FC236}">
                <a16:creationId xmlns:a16="http://schemas.microsoft.com/office/drawing/2014/main" id="{260558BC-CE40-5617-C58B-5BD2BFF8AC3B}"/>
              </a:ext>
            </a:extLst>
          </p:cNvPr>
          <p:cNvGrpSpPr>
            <a:grpSpLocks/>
          </p:cNvGrpSpPr>
          <p:nvPr/>
        </p:nvGrpSpPr>
        <p:grpSpPr bwMode="auto">
          <a:xfrm>
            <a:off x="381000" y="4953000"/>
            <a:ext cx="7740650" cy="1416050"/>
            <a:chOff x="240" y="3177"/>
            <a:chExt cx="4876" cy="892"/>
          </a:xfrm>
        </p:grpSpPr>
        <p:sp>
          <p:nvSpPr>
            <p:cNvPr id="32" name="Rectangle 38">
              <a:extLst>
                <a:ext uri="{FF2B5EF4-FFF2-40B4-BE49-F238E27FC236}">
                  <a16:creationId xmlns:a16="http://schemas.microsoft.com/office/drawing/2014/main" id="{F6FBB09A-218F-1D84-6EF8-CC46973654CE}"/>
                </a:ext>
              </a:extLst>
            </p:cNvPr>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FF3300"/>
                  </a:solidFill>
                  <a:latin typeface="Times New Roman" pitchFamily="18" charset="0"/>
                  <a:ea typeface="宋体" charset="-122"/>
                </a:rPr>
                <a:t>38     49     65     76     97</a:t>
              </a:r>
              <a:r>
                <a:rPr lang="en-US" altLang="zh-CN" sz="2800" b="1" dirty="0">
                  <a:solidFill>
                    <a:srgbClr val="FFFFFF"/>
                  </a:solidFill>
                  <a:latin typeface="Times New Roman" pitchFamily="18" charset="0"/>
                  <a:ea typeface="宋体" charset="-122"/>
                </a:rPr>
                <a:t>     </a:t>
              </a:r>
              <a:r>
                <a:rPr lang="en-US" altLang="zh-CN" sz="2800" b="1" dirty="0">
                  <a:solidFill>
                    <a:srgbClr val="003399"/>
                  </a:solidFill>
                  <a:latin typeface="Times New Roman" pitchFamily="18" charset="0"/>
                  <a:ea typeface="宋体" charset="-122"/>
                </a:rPr>
                <a:t>13     27     50</a:t>
              </a:r>
            </a:p>
          </p:txBody>
        </p:sp>
        <p:sp>
          <p:nvSpPr>
            <p:cNvPr id="33" name="AutoShape 39">
              <a:extLst>
                <a:ext uri="{FF2B5EF4-FFF2-40B4-BE49-F238E27FC236}">
                  <a16:creationId xmlns:a16="http://schemas.microsoft.com/office/drawing/2014/main" id="{3AAB4499-0EED-B69E-B933-66A48B59C146}"/>
                </a:ext>
              </a:extLst>
            </p:cNvPr>
            <p:cNvSpPr>
              <a:spLocks noChangeArrowheads="1"/>
            </p:cNvSpPr>
            <p:nvPr/>
          </p:nvSpPr>
          <p:spPr bwMode="auto">
            <a:xfrm>
              <a:off x="240" y="3685"/>
              <a:ext cx="1488" cy="384"/>
            </a:xfrm>
            <a:prstGeom prst="cloudCallout">
              <a:avLst>
                <a:gd name="adj1" fmla="val 41870"/>
                <a:gd name="adj2" fmla="val -8385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endParaRPr lang="en-US" altLang="zh-CN" sz="2400" b="1">
                <a:latin typeface="Times New Roman" pitchFamily="18" charset="0"/>
                <a:ea typeface="宋体" charset="-122"/>
              </a:endParaRPr>
            </a:p>
          </p:txBody>
        </p:sp>
        <p:sp>
          <p:nvSpPr>
            <p:cNvPr id="34" name="Text Box 40">
              <a:extLst>
                <a:ext uri="{FF2B5EF4-FFF2-40B4-BE49-F238E27FC236}">
                  <a16:creationId xmlns:a16="http://schemas.microsoft.com/office/drawing/2014/main" id="{A2DE043C-346A-3DAB-9135-CFE1CD0F9925}"/>
                </a:ext>
              </a:extLst>
            </p:cNvPr>
            <p:cNvSpPr txBox="1">
              <a:spLocks noChangeArrowheads="1"/>
            </p:cNvSpPr>
            <p:nvPr/>
          </p:nvSpPr>
          <p:spPr bwMode="auto">
            <a:xfrm>
              <a:off x="331" y="3712"/>
              <a:ext cx="1581" cy="317"/>
            </a:xfrm>
            <a:prstGeom prst="rect">
              <a:avLst/>
            </a:prstGeom>
            <a:noFill/>
            <a:ln w="12700" cap="sq">
              <a:noFill/>
              <a:miter lim="800000"/>
              <a:headEnd type="none" w="sm" len="sm"/>
              <a:tailEnd type="none" w="sm" len="sm"/>
            </a:ln>
            <a:effectLst/>
          </p:spPr>
          <p:txBody>
            <a:bodyPr>
              <a:spAutoFit/>
            </a:bodyPr>
            <a:lstStyle/>
            <a:p>
              <a:pPr eaLnBrk="1" hangingPunct="1"/>
              <a:r>
                <a:rPr lang="zh-CN" altLang="en-US" sz="2700" b="1" dirty="0">
                  <a:solidFill>
                    <a:schemeClr val="bg1"/>
                  </a:solidFill>
                  <a:latin typeface="Times New Roman" pitchFamily="18" charset="0"/>
                </a:rPr>
                <a:t>一趟结束了</a:t>
              </a:r>
            </a:p>
          </p:txBody>
        </p:sp>
      </p:grpSp>
      <p:grpSp>
        <p:nvGrpSpPr>
          <p:cNvPr id="35" name="Group 69">
            <a:extLst>
              <a:ext uri="{FF2B5EF4-FFF2-40B4-BE49-F238E27FC236}">
                <a16:creationId xmlns:a16="http://schemas.microsoft.com/office/drawing/2014/main" id="{114A6B50-9E00-21CE-E0BA-DDE54F90B593}"/>
              </a:ext>
            </a:extLst>
          </p:cNvPr>
          <p:cNvGrpSpPr>
            <a:grpSpLocks/>
          </p:cNvGrpSpPr>
          <p:nvPr/>
        </p:nvGrpSpPr>
        <p:grpSpPr bwMode="auto">
          <a:xfrm>
            <a:off x="4114800" y="253206"/>
            <a:ext cx="3962400" cy="1277938"/>
            <a:chOff x="2592" y="144"/>
            <a:chExt cx="2496" cy="805"/>
          </a:xfrm>
        </p:grpSpPr>
        <p:sp>
          <p:nvSpPr>
            <p:cNvPr id="36" name="AutoShape 52">
              <a:extLst>
                <a:ext uri="{FF2B5EF4-FFF2-40B4-BE49-F238E27FC236}">
                  <a16:creationId xmlns:a16="http://schemas.microsoft.com/office/drawing/2014/main" id="{C773231D-B0B8-B4F7-78CE-8641D25F1A39}"/>
                </a:ext>
              </a:extLst>
            </p:cNvPr>
            <p:cNvSpPr>
              <a:spLocks noChangeArrowheads="1"/>
            </p:cNvSpPr>
            <p:nvPr/>
          </p:nvSpPr>
          <p:spPr bwMode="auto">
            <a:xfrm>
              <a:off x="2592" y="144"/>
              <a:ext cx="2496" cy="805"/>
            </a:xfrm>
            <a:prstGeom prst="irregularSeal2">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endParaRPr lang="zh-CN" altLang="en-US"/>
            </a:p>
          </p:txBody>
        </p:sp>
        <p:sp>
          <p:nvSpPr>
            <p:cNvPr id="37" name="Rectangle 53">
              <a:extLst>
                <a:ext uri="{FF2B5EF4-FFF2-40B4-BE49-F238E27FC236}">
                  <a16:creationId xmlns:a16="http://schemas.microsoft.com/office/drawing/2014/main" id="{498D42C1-2B54-6067-86AA-64A5687EA67D}"/>
                </a:ext>
              </a:extLst>
            </p:cNvPr>
            <p:cNvSpPr>
              <a:spLocks noChangeArrowheads="1"/>
            </p:cNvSpPr>
            <p:nvPr/>
          </p:nvSpPr>
          <p:spPr bwMode="auto">
            <a:xfrm>
              <a:off x="3095" y="358"/>
              <a:ext cx="1237" cy="330"/>
            </a:xfrm>
            <a:prstGeom prst="rect">
              <a:avLst/>
            </a:prstGeom>
            <a:noFill/>
            <a:ln w="12700" cap="sq">
              <a:noFill/>
              <a:miter lim="800000"/>
              <a:headEnd/>
              <a:tailEnd/>
            </a:ln>
          </p:spPr>
          <p:txBody>
            <a:bodyPr wrap="none">
              <a:spAutoFit/>
            </a:bodyPr>
            <a:lstStyle/>
            <a:p>
              <a:pPr eaLnBrk="1" hangingPunct="1"/>
              <a:r>
                <a:rPr lang="en-US" altLang="zh-CN" sz="2800" b="1" dirty="0">
                  <a:solidFill>
                    <a:schemeClr val="bg1"/>
                  </a:solidFill>
                  <a:latin typeface="Times New Roman" pitchFamily="18" charset="0"/>
                  <a:ea typeface="MingLiU" pitchFamily="49" charset="-120"/>
                </a:rPr>
                <a:t>temp</a:t>
              </a:r>
              <a:r>
                <a:rPr lang="zh-CN" altLang="en-US" sz="2800" b="1" dirty="0">
                  <a:solidFill>
                    <a:schemeClr val="bg1"/>
                  </a:solidFill>
                  <a:latin typeface="Times New Roman" pitchFamily="18" charset="0"/>
                  <a:ea typeface="宋体" charset="-122"/>
                  <a:cs typeface="Times New Roman" pitchFamily="18" charset="0"/>
                </a:rPr>
                <a:t>＞</a:t>
              </a:r>
              <a:r>
                <a:rPr lang="en-US" altLang="zh-CN" sz="2800" b="1" dirty="0">
                  <a:solidFill>
                    <a:schemeClr val="bg1"/>
                  </a:solidFill>
                  <a:latin typeface="Times New Roman" pitchFamily="18" charset="0"/>
                  <a:ea typeface="MingLiU" pitchFamily="49" charset="-120"/>
                </a:rPr>
                <a:t>K[j]</a:t>
              </a:r>
            </a:p>
          </p:txBody>
        </p:sp>
        <p:grpSp>
          <p:nvGrpSpPr>
            <p:cNvPr id="38" name="Group 54">
              <a:extLst>
                <a:ext uri="{FF2B5EF4-FFF2-40B4-BE49-F238E27FC236}">
                  <a16:creationId xmlns:a16="http://schemas.microsoft.com/office/drawing/2014/main" id="{AF8F5FAC-F119-4EED-6509-EFF9DDC0F256}"/>
                </a:ext>
              </a:extLst>
            </p:cNvPr>
            <p:cNvGrpSpPr>
              <a:grpSpLocks/>
            </p:cNvGrpSpPr>
            <p:nvPr/>
          </p:nvGrpSpPr>
          <p:grpSpPr bwMode="auto">
            <a:xfrm rot="633738">
              <a:off x="4242" y="335"/>
              <a:ext cx="428" cy="365"/>
              <a:chOff x="3039" y="2104"/>
              <a:chExt cx="882" cy="729"/>
            </a:xfrm>
          </p:grpSpPr>
          <p:sp>
            <p:nvSpPr>
              <p:cNvPr id="41" name="Freeform 56">
                <a:extLst>
                  <a:ext uri="{FF2B5EF4-FFF2-40B4-BE49-F238E27FC236}">
                    <a16:creationId xmlns:a16="http://schemas.microsoft.com/office/drawing/2014/main" id="{68F82E1E-8E20-C48D-89E6-E6567BBD3CA5}"/>
                  </a:ext>
                </a:extLst>
              </p:cNvPr>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chemeClr val="bg1"/>
              </a:solidFill>
              <a:ln w="9525">
                <a:noFill/>
                <a:round/>
                <a:headEnd/>
                <a:tailEnd/>
              </a:ln>
              <a:effectLst>
                <a:outerShdw dist="35921" dir="2700000" algn="ctr" rotWithShape="0">
                  <a:srgbClr val="000000"/>
                </a:outerShdw>
              </a:effectLst>
            </p:spPr>
            <p:txBody>
              <a:bodyPr/>
              <a:lstStyle/>
              <a:p>
                <a:endParaRPr lang="zh-CN" altLang="en-US"/>
              </a:p>
            </p:txBody>
          </p:sp>
          <p:sp>
            <p:nvSpPr>
              <p:cNvPr id="42" name="Freeform 57">
                <a:extLst>
                  <a:ext uri="{FF2B5EF4-FFF2-40B4-BE49-F238E27FC236}">
                    <a16:creationId xmlns:a16="http://schemas.microsoft.com/office/drawing/2014/main" id="{201CC81F-8914-380C-D841-3F5A635CAA9D}"/>
                  </a:ext>
                </a:extLst>
              </p:cNvPr>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chemeClr val="bg1"/>
              </a:solidFill>
              <a:ln w="9525">
                <a:noFill/>
                <a:round/>
                <a:headEnd/>
                <a:tailEnd/>
              </a:ln>
              <a:effectLst>
                <a:outerShdw dist="35921" dir="2700000" algn="ctr" rotWithShape="0">
                  <a:srgbClr val="000000"/>
                </a:outerShdw>
              </a:effectLst>
            </p:spPr>
            <p:txBody>
              <a:bodyPr/>
              <a:lstStyle/>
              <a:p>
                <a:endParaRPr lang="zh-CN" altLang="en-US"/>
              </a:p>
            </p:txBody>
          </p:sp>
        </p:grpSp>
        <p:sp>
          <p:nvSpPr>
            <p:cNvPr id="39" name="Line 58">
              <a:extLst>
                <a:ext uri="{FF2B5EF4-FFF2-40B4-BE49-F238E27FC236}">
                  <a16:creationId xmlns:a16="http://schemas.microsoft.com/office/drawing/2014/main" id="{2C7B5C15-7E92-589A-9DC2-5FF30F019D83}"/>
                </a:ext>
              </a:extLst>
            </p:cNvPr>
            <p:cNvSpPr>
              <a:spLocks noChangeShapeType="1"/>
            </p:cNvSpPr>
            <p:nvPr/>
          </p:nvSpPr>
          <p:spPr bwMode="auto">
            <a:xfrm rot="-1378608">
              <a:off x="3648" y="599"/>
              <a:ext cx="186" cy="1"/>
            </a:xfrm>
            <a:prstGeom prst="line">
              <a:avLst/>
            </a:prstGeom>
            <a:noFill/>
            <a:ln w="22225" cap="sq">
              <a:solidFill>
                <a:schemeClr val="bg1"/>
              </a:solidFill>
              <a:round/>
              <a:headEnd/>
              <a:tailEnd/>
            </a:ln>
          </p:spPr>
          <p:txBody>
            <a:bodyPr/>
            <a:lstStyle/>
            <a:p>
              <a:endParaRPr lang="zh-CN" altLang="en-US"/>
            </a:p>
          </p:txBody>
        </p:sp>
      </p:grpSp>
      <p:sp>
        <p:nvSpPr>
          <p:cNvPr id="43" name="Rectangle 59">
            <a:extLst>
              <a:ext uri="{FF2B5EF4-FFF2-40B4-BE49-F238E27FC236}">
                <a16:creationId xmlns:a16="http://schemas.microsoft.com/office/drawing/2014/main" id="{576B86A4-0F12-49B3-7958-50E50FF75F11}"/>
              </a:ext>
            </a:extLst>
          </p:cNvPr>
          <p:cNvSpPr>
            <a:spLocks noChangeArrowheads="1"/>
          </p:cNvSpPr>
          <p:nvPr/>
        </p:nvSpPr>
        <p:spPr bwMode="auto">
          <a:xfrm>
            <a:off x="4906963" y="849313"/>
            <a:ext cx="884237" cy="519112"/>
          </a:xfrm>
          <a:prstGeom prst="rect">
            <a:avLst/>
          </a:prstGeom>
          <a:noFill/>
          <a:ln w="12700" cap="sq">
            <a:noFill/>
            <a:miter lim="800000"/>
            <a:headEnd/>
            <a:tailEnd/>
          </a:ln>
        </p:spPr>
        <p:txBody>
          <a:bodyPr>
            <a:spAutoFit/>
          </a:bodyPr>
          <a:lstStyle/>
          <a:p>
            <a:pPr eaLnBrk="1" hangingPunct="1"/>
            <a:r>
              <a:rPr lang="en-US" altLang="zh-CN" sz="2800" b="1" dirty="0">
                <a:solidFill>
                  <a:schemeClr val="bg1"/>
                </a:solidFill>
                <a:latin typeface="Times New Roman" pitchFamily="18" charset="0"/>
                <a:ea typeface="MingLiU" pitchFamily="49" charset="-120"/>
              </a:rPr>
              <a:t>j=0</a:t>
            </a:r>
          </a:p>
        </p:txBody>
      </p:sp>
      <p:sp>
        <p:nvSpPr>
          <p:cNvPr id="44" name="Line 60">
            <a:extLst>
              <a:ext uri="{FF2B5EF4-FFF2-40B4-BE49-F238E27FC236}">
                <a16:creationId xmlns:a16="http://schemas.microsoft.com/office/drawing/2014/main" id="{329E796C-3603-FF97-12EC-C84D33EB4146}"/>
              </a:ext>
            </a:extLst>
          </p:cNvPr>
          <p:cNvSpPr>
            <a:spLocks noChangeShapeType="1"/>
          </p:cNvSpPr>
          <p:nvPr/>
        </p:nvSpPr>
        <p:spPr bwMode="auto">
          <a:xfrm>
            <a:off x="1143000" y="4876800"/>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45" name="Group 62">
            <a:extLst>
              <a:ext uri="{FF2B5EF4-FFF2-40B4-BE49-F238E27FC236}">
                <a16:creationId xmlns:a16="http://schemas.microsoft.com/office/drawing/2014/main" id="{62059C5D-25F4-714C-98F5-215FED18AD1A}"/>
              </a:ext>
            </a:extLst>
          </p:cNvPr>
          <p:cNvGrpSpPr>
            <a:grpSpLocks/>
          </p:cNvGrpSpPr>
          <p:nvPr/>
        </p:nvGrpSpPr>
        <p:grpSpPr bwMode="auto">
          <a:xfrm>
            <a:off x="4611688" y="3376613"/>
            <a:ext cx="622300" cy="560387"/>
            <a:chOff x="4944" y="2422"/>
            <a:chExt cx="392" cy="353"/>
          </a:xfrm>
        </p:grpSpPr>
        <p:grpSp>
          <p:nvGrpSpPr>
            <p:cNvPr id="46" name="Group 7">
              <a:extLst>
                <a:ext uri="{FF2B5EF4-FFF2-40B4-BE49-F238E27FC236}">
                  <a16:creationId xmlns:a16="http://schemas.microsoft.com/office/drawing/2014/main" id="{332042BB-D455-328D-C991-2109C021EE47}"/>
                </a:ext>
              </a:extLst>
            </p:cNvPr>
            <p:cNvGrpSpPr>
              <a:grpSpLocks/>
            </p:cNvGrpSpPr>
            <p:nvPr/>
          </p:nvGrpSpPr>
          <p:grpSpPr bwMode="auto">
            <a:xfrm>
              <a:off x="4944" y="2422"/>
              <a:ext cx="348" cy="353"/>
              <a:chOff x="1968" y="3312"/>
              <a:chExt cx="348" cy="353"/>
            </a:xfrm>
          </p:grpSpPr>
          <p:sp>
            <p:nvSpPr>
              <p:cNvPr id="48" name="Rectangle 8">
                <a:extLst>
                  <a:ext uri="{FF2B5EF4-FFF2-40B4-BE49-F238E27FC236}">
                    <a16:creationId xmlns:a16="http://schemas.microsoft.com/office/drawing/2014/main" id="{B1DD3586-26A5-F037-93D1-096A46ECFC9B}"/>
                  </a:ext>
                </a:extLst>
              </p:cNvPr>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9" name="Rectangle 9">
                <a:extLst>
                  <a:ext uri="{FF2B5EF4-FFF2-40B4-BE49-F238E27FC236}">
                    <a16:creationId xmlns:a16="http://schemas.microsoft.com/office/drawing/2014/main" id="{B6D0773C-59AD-AE34-089C-0CDE381BEAF7}"/>
                  </a:ext>
                </a:extLst>
              </p:cNvPr>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47" name="Freeform 61">
              <a:extLst>
                <a:ext uri="{FF2B5EF4-FFF2-40B4-BE49-F238E27FC236}">
                  <a16:creationId xmlns:a16="http://schemas.microsoft.com/office/drawing/2014/main" id="{13F59971-DEF3-FC47-4FD8-710A3FA61C9F}"/>
                </a:ext>
              </a:extLst>
            </p:cNvPr>
            <p:cNvSpPr>
              <a:spLocks/>
            </p:cNvSpPr>
            <p:nvPr/>
          </p:nvSpPr>
          <p:spPr bwMode="auto">
            <a:xfrm>
              <a:off x="4944" y="2448"/>
              <a:ext cx="392" cy="296"/>
            </a:xfrm>
            <a:prstGeom prst="ellipse">
              <a:avLst/>
            </a:prstGeom>
            <a:noFill/>
            <a:ln w="47625" cap="sq" cmpd="sng">
              <a:solidFill>
                <a:srgbClr val="FF0000"/>
              </a:solidFill>
              <a:prstDash val="solid"/>
              <a:round/>
              <a:headEnd/>
              <a:tailEnd/>
            </a:ln>
          </p:spPr>
          <p:txBody>
            <a:bodyPr/>
            <a:lstStyle/>
            <a:p>
              <a:endParaRPr lang="zh-CN" altLang="en-US" dirty="0"/>
            </a:p>
          </p:txBody>
        </p:sp>
      </p:grpSp>
      <p:grpSp>
        <p:nvGrpSpPr>
          <p:cNvPr id="50" name="Group 67">
            <a:extLst>
              <a:ext uri="{FF2B5EF4-FFF2-40B4-BE49-F238E27FC236}">
                <a16:creationId xmlns:a16="http://schemas.microsoft.com/office/drawing/2014/main" id="{53BFA29C-35B4-A8AA-B515-07D962D28FBE}"/>
              </a:ext>
            </a:extLst>
          </p:cNvPr>
          <p:cNvGrpSpPr>
            <a:grpSpLocks/>
          </p:cNvGrpSpPr>
          <p:nvPr/>
        </p:nvGrpSpPr>
        <p:grpSpPr bwMode="auto">
          <a:xfrm>
            <a:off x="4516438" y="3355976"/>
            <a:ext cx="914400" cy="609600"/>
            <a:chOff x="4794" y="2764"/>
            <a:chExt cx="576" cy="384"/>
          </a:xfrm>
        </p:grpSpPr>
        <p:sp>
          <p:nvSpPr>
            <p:cNvPr id="51" name="Rectangle 63">
              <a:extLst>
                <a:ext uri="{FF2B5EF4-FFF2-40B4-BE49-F238E27FC236}">
                  <a16:creationId xmlns:a16="http://schemas.microsoft.com/office/drawing/2014/main" id="{609276C8-1DFD-6675-E392-7433E934D41F}"/>
                </a:ext>
              </a:extLst>
            </p:cNvPr>
            <p:cNvSpPr>
              <a:spLocks noChangeArrowheads="1"/>
            </p:cNvSpPr>
            <p:nvPr/>
          </p:nvSpPr>
          <p:spPr bwMode="auto">
            <a:xfrm>
              <a:off x="4794" y="2764"/>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2" name="Rectangle 66">
              <a:extLst>
                <a:ext uri="{FF2B5EF4-FFF2-40B4-BE49-F238E27FC236}">
                  <a16:creationId xmlns:a16="http://schemas.microsoft.com/office/drawing/2014/main" id="{E8A47A90-F2DC-504A-B261-B8E09DBAABD0}"/>
                </a:ext>
              </a:extLst>
            </p:cNvPr>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dirty="0">
                  <a:solidFill>
                    <a:srgbClr val="FF3300"/>
                  </a:solidFill>
                  <a:latin typeface="Times New Roman" pitchFamily="18" charset="0"/>
                  <a:ea typeface="宋体" charset="-122"/>
                </a:rPr>
                <a:t>97</a:t>
              </a:r>
            </a:p>
          </p:txBody>
        </p:sp>
      </p:grpSp>
      <p:sp>
        <p:nvSpPr>
          <p:cNvPr id="53" name="Freeform 68">
            <a:extLst>
              <a:ext uri="{FF2B5EF4-FFF2-40B4-BE49-F238E27FC236}">
                <a16:creationId xmlns:a16="http://schemas.microsoft.com/office/drawing/2014/main" id="{E4E0CAA1-84C0-A599-DF01-63511A0EC660}"/>
              </a:ext>
            </a:extLst>
          </p:cNvPr>
          <p:cNvSpPr>
            <a:spLocks/>
          </p:cNvSpPr>
          <p:nvPr/>
        </p:nvSpPr>
        <p:spPr bwMode="auto">
          <a:xfrm>
            <a:off x="5392738" y="4935538"/>
            <a:ext cx="703262" cy="525462"/>
          </a:xfrm>
          <a:prstGeom prst="ellipse">
            <a:avLst/>
          </a:prstGeom>
          <a:noFill/>
          <a:ln w="41275" cap="sq" cmpd="sng">
            <a:solidFill>
              <a:srgbClr val="FF0000"/>
            </a:solidFill>
            <a:prstDash val="solid"/>
            <a:round/>
            <a:headEnd/>
            <a:tailEnd/>
          </a:ln>
        </p:spPr>
        <p:txBody>
          <a:bodyPr/>
          <a:lstStyle/>
          <a:p>
            <a:endParaRPr lang="zh-CN" altLang="en-US"/>
          </a:p>
        </p:txBody>
      </p:sp>
      <p:grpSp>
        <p:nvGrpSpPr>
          <p:cNvPr id="54" name="Group 72">
            <a:extLst>
              <a:ext uri="{FF2B5EF4-FFF2-40B4-BE49-F238E27FC236}">
                <a16:creationId xmlns:a16="http://schemas.microsoft.com/office/drawing/2014/main" id="{E46C5EC9-65A0-732C-35A7-8CCA780DDCBF}"/>
              </a:ext>
            </a:extLst>
          </p:cNvPr>
          <p:cNvGrpSpPr>
            <a:grpSpLocks/>
          </p:cNvGrpSpPr>
          <p:nvPr/>
        </p:nvGrpSpPr>
        <p:grpSpPr bwMode="auto">
          <a:xfrm>
            <a:off x="796925" y="361822"/>
            <a:ext cx="6694488" cy="1860550"/>
            <a:chOff x="521" y="266"/>
            <a:chExt cx="4217" cy="1172"/>
          </a:xfrm>
        </p:grpSpPr>
        <p:sp>
          <p:nvSpPr>
            <p:cNvPr id="55" name="AutoShape 73">
              <a:extLst>
                <a:ext uri="{FF2B5EF4-FFF2-40B4-BE49-F238E27FC236}">
                  <a16:creationId xmlns:a16="http://schemas.microsoft.com/office/drawing/2014/main" id="{3D64DD6C-0D04-5AF4-6C44-AD661C931B77}"/>
                </a:ext>
              </a:extLst>
            </p:cNvPr>
            <p:cNvSpPr>
              <a:spLocks noChangeArrowheads="1"/>
            </p:cNvSpPr>
            <p:nvPr/>
          </p:nvSpPr>
          <p:spPr bwMode="auto">
            <a:xfrm rot="1398712">
              <a:off x="521" y="266"/>
              <a:ext cx="821" cy="658"/>
            </a:xfrm>
            <a:prstGeom prst="irregularSeal1">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56" name="Text Box 74">
              <a:extLst>
                <a:ext uri="{FF2B5EF4-FFF2-40B4-BE49-F238E27FC236}">
                  <a16:creationId xmlns:a16="http://schemas.microsoft.com/office/drawing/2014/main" id="{70FBD2AF-D923-43BA-1791-44C0AAA3676E}"/>
                </a:ext>
              </a:extLst>
            </p:cNvPr>
            <p:cNvSpPr txBox="1">
              <a:spLocks noChangeArrowheads="1"/>
            </p:cNvSpPr>
            <p:nvPr/>
          </p:nvSpPr>
          <p:spPr bwMode="auto">
            <a:xfrm>
              <a:off x="663" y="338"/>
              <a:ext cx="771" cy="490"/>
            </a:xfrm>
            <a:prstGeom prst="rect">
              <a:avLst/>
            </a:prstGeom>
            <a:noFill/>
            <a:ln w="12700" cap="sq">
              <a:noFill/>
              <a:miter lim="800000"/>
              <a:headEnd type="none" w="sm" len="sm"/>
              <a:tailEnd type="none" w="sm" len="sm"/>
            </a:ln>
            <a:effectLst/>
          </p:spPr>
          <p:txBody>
            <a:bodyPr>
              <a:spAutoFit/>
            </a:bodyPr>
            <a:lstStyle/>
            <a:p>
              <a:pPr eaLnBrk="1" hangingPunct="1"/>
              <a:r>
                <a:rPr lang="zh-CN" altLang="en-US" sz="4500" b="1" i="1" dirty="0">
                  <a:solidFill>
                    <a:schemeClr val="bg1"/>
                  </a:solidFill>
                  <a:latin typeface="Times New Roman" pitchFamily="18" charset="0"/>
                </a:rPr>
                <a:t>例</a:t>
              </a:r>
            </a:p>
          </p:txBody>
        </p:sp>
        <p:sp>
          <p:nvSpPr>
            <p:cNvPr id="57" name="Text Box 75">
              <a:extLst>
                <a:ext uri="{FF2B5EF4-FFF2-40B4-BE49-F238E27FC236}">
                  <a16:creationId xmlns:a16="http://schemas.microsoft.com/office/drawing/2014/main" id="{EBF78AB9-76ED-EF20-E19D-F0682C3DD488}"/>
                </a:ext>
              </a:extLst>
            </p:cNvPr>
            <p:cNvSpPr txBox="1">
              <a:spLocks noChangeArrowheads="1"/>
            </p:cNvSpPr>
            <p:nvPr/>
          </p:nvSpPr>
          <p:spPr bwMode="auto">
            <a:xfrm>
              <a:off x="870" y="1111"/>
              <a:ext cx="3868"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grpSp>
    </p:spTree>
    <p:extLst>
      <p:ext uri="{BB962C8B-B14F-4D97-AF65-F5344CB8AC3E}">
        <p14:creationId xmlns:p14="http://schemas.microsoft.com/office/powerpoint/2010/main" val="389044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3*#ppt_w"/>
                                          </p:val>
                                        </p:tav>
                                        <p:tav tm="100000">
                                          <p:val>
                                            <p:strVal val="#ppt_w"/>
                                          </p:val>
                                        </p:tav>
                                      </p:tavLst>
                                    </p:anim>
                                    <p:anim calcmode="lin" valueType="num">
                                      <p:cBhvr>
                                        <p:cTn id="24" dur="500" fill="hold"/>
                                        <p:tgtEl>
                                          <p:spTgt spid="10"/>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0" fill="hold"/>
                                        <p:tgtEl>
                                          <p:spTgt spid="35"/>
                                        </p:tgtEl>
                                        <p:attrNameLst>
                                          <p:attrName>ppt_x</p:attrName>
                                        </p:attrNameLst>
                                      </p:cBhvr>
                                      <p:tavLst>
                                        <p:tav tm="0">
                                          <p:val>
                                            <p:strVal val="1+#ppt_w/2"/>
                                          </p:val>
                                        </p:tav>
                                        <p:tav tm="100000">
                                          <p:val>
                                            <p:strVal val="#ppt_x"/>
                                          </p:val>
                                        </p:tav>
                                      </p:tavLst>
                                    </p:anim>
                                    <p:anim calcmode="lin" valueType="num">
                                      <p:cBhvr additive="base">
                                        <p:cTn id="35" dur="5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lide(fromLeft)">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slide(fromLeft)">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0-#ppt_w/2"/>
                                          </p:val>
                                        </p:tav>
                                        <p:tav tm="100000">
                                          <p:val>
                                            <p:strVal val="#ppt_x"/>
                                          </p:val>
                                        </p:tav>
                                      </p:tavLst>
                                    </p:anim>
                                    <p:anim calcmode="lin" valueType="num">
                                      <p:cBhvr additive="base">
                                        <p:cTn id="7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strVal val="4/3*#ppt_w"/>
                                          </p:val>
                                        </p:tav>
                                        <p:tav tm="100000">
                                          <p:val>
                                            <p:strVal val="#ppt_w"/>
                                          </p:val>
                                        </p:tav>
                                      </p:tavLst>
                                    </p:anim>
                                    <p:anim calcmode="lin" valueType="num">
                                      <p:cBhvr>
                                        <p:cTn id="88" dur="500" fill="hold"/>
                                        <p:tgtEl>
                                          <p:spTgt spid="43"/>
                                        </p:tgtEl>
                                        <p:attrNameLst>
                                          <p:attrName>ppt_h</p:attrName>
                                        </p:attrNameLst>
                                      </p:cBhvr>
                                      <p:tavLst>
                                        <p:tav tm="0">
                                          <p:val>
                                            <p:strVal val="4/3*#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p:cTn id="93" dur="500" fill="hold"/>
                                        <p:tgtEl>
                                          <p:spTgt spid="53"/>
                                        </p:tgtEl>
                                        <p:attrNameLst>
                                          <p:attrName>ppt_w</p:attrName>
                                        </p:attrNameLst>
                                      </p:cBhvr>
                                      <p:tavLst>
                                        <p:tav tm="0">
                                          <p:val>
                                            <p:strVal val="4/3*#ppt_w"/>
                                          </p:val>
                                        </p:tav>
                                        <p:tav tm="100000">
                                          <p:val>
                                            <p:strVal val="#ppt_w"/>
                                          </p:val>
                                        </p:tav>
                                      </p:tavLst>
                                    </p:anim>
                                    <p:anim calcmode="lin" valueType="num">
                                      <p:cBhvr>
                                        <p:cTn id="94" dur="500" fill="hold"/>
                                        <p:tgtEl>
                                          <p:spTgt spid="53"/>
                                        </p:tgtEl>
                                        <p:attrNameLst>
                                          <p:attrName>ppt_h</p:attrName>
                                        </p:attrNameLst>
                                      </p:cBhvr>
                                      <p:tavLst>
                                        <p:tav tm="0">
                                          <p:val>
                                            <p:strVal val="4/3*#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up)">
                                      <p:cBhvr>
                                        <p:cTn id="9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1" grpId="0" animBg="1"/>
      <p:bldP spid="18" grpId="0" autoUpdateAnimBg="0"/>
      <p:bldP spid="43" grpId="0" autoUpdateAnimBg="0"/>
      <p:bldP spid="44"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5E81B7-090B-A29C-A3ED-6764105EAC0D}"/>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B477C71F-CD16-BAA1-E913-3603FCE03F57}"/>
              </a:ext>
            </a:extLst>
          </p:cNvPr>
          <p:cNvSpPr>
            <a:spLocks noGrp="1"/>
          </p:cNvSpPr>
          <p:nvPr>
            <p:ph type="sldNum" sz="quarter" idx="12"/>
          </p:nvPr>
        </p:nvSpPr>
        <p:spPr/>
        <p:txBody>
          <a:bodyPr/>
          <a:lstStyle/>
          <a:p>
            <a:pPr>
              <a:defRPr/>
            </a:pPr>
            <a:fld id="{4FF538FA-A287-4FBD-9703-6DB9C5344803}" type="slidenum">
              <a:rPr lang="zh-CN" altLang="en-US" smtClean="0"/>
              <a:t>14</a:t>
            </a:fld>
            <a:endParaRPr lang="en-US" altLang="zh-CN" dirty="0"/>
          </a:p>
        </p:txBody>
      </p:sp>
      <p:grpSp>
        <p:nvGrpSpPr>
          <p:cNvPr id="6" name="Group 5">
            <a:extLst>
              <a:ext uri="{FF2B5EF4-FFF2-40B4-BE49-F238E27FC236}">
                <a16:creationId xmlns:a16="http://schemas.microsoft.com/office/drawing/2014/main" id="{F509FF74-7917-829A-AE36-47B6F1D1939A}"/>
              </a:ext>
            </a:extLst>
          </p:cNvPr>
          <p:cNvGrpSpPr>
            <a:grpSpLocks/>
          </p:cNvGrpSpPr>
          <p:nvPr/>
        </p:nvGrpSpPr>
        <p:grpSpPr bwMode="auto">
          <a:xfrm>
            <a:off x="633413" y="660400"/>
            <a:ext cx="7188200" cy="501650"/>
            <a:chOff x="399" y="416"/>
            <a:chExt cx="4528" cy="316"/>
          </a:xfrm>
        </p:grpSpPr>
        <p:sp>
          <p:nvSpPr>
            <p:cNvPr id="7" name="Rectangle 6">
              <a:extLst>
                <a:ext uri="{FF2B5EF4-FFF2-40B4-BE49-F238E27FC236}">
                  <a16:creationId xmlns:a16="http://schemas.microsoft.com/office/drawing/2014/main" id="{C071BB4A-024E-B73F-EBCE-587BDC625E66}"/>
                </a:ext>
              </a:extLst>
            </p:cNvPr>
            <p:cNvSpPr>
              <a:spLocks noChangeArrowheads="1"/>
            </p:cNvSpPr>
            <p:nvPr/>
          </p:nvSpPr>
          <p:spPr bwMode="auto">
            <a:xfrm>
              <a:off x="1215" y="416"/>
              <a:ext cx="3712" cy="316"/>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8" name="Text Box 7">
              <a:extLst>
                <a:ext uri="{FF2B5EF4-FFF2-40B4-BE49-F238E27FC236}">
                  <a16:creationId xmlns:a16="http://schemas.microsoft.com/office/drawing/2014/main" id="{F6398A5D-94C4-7D9A-A1E0-CBE32BB852D6}"/>
                </a:ext>
              </a:extLst>
            </p:cNvPr>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9" name="Group 8">
            <a:extLst>
              <a:ext uri="{FF2B5EF4-FFF2-40B4-BE49-F238E27FC236}">
                <a16:creationId xmlns:a16="http://schemas.microsoft.com/office/drawing/2014/main" id="{E0AAF58F-0580-9013-30FA-78B211A4DE4D}"/>
              </a:ext>
            </a:extLst>
          </p:cNvPr>
          <p:cNvGrpSpPr>
            <a:grpSpLocks/>
          </p:cNvGrpSpPr>
          <p:nvPr/>
        </p:nvGrpSpPr>
        <p:grpSpPr bwMode="auto">
          <a:xfrm>
            <a:off x="735013" y="1303338"/>
            <a:ext cx="1303337" cy="4581525"/>
            <a:chOff x="463" y="764"/>
            <a:chExt cx="821" cy="2886"/>
          </a:xfrm>
        </p:grpSpPr>
        <p:sp>
          <p:nvSpPr>
            <p:cNvPr id="10" name="Text Box 9">
              <a:extLst>
                <a:ext uri="{FF2B5EF4-FFF2-40B4-BE49-F238E27FC236}">
                  <a16:creationId xmlns:a16="http://schemas.microsoft.com/office/drawing/2014/main" id="{A6D78C1B-23B2-3350-62F3-0BFB96025B9E}"/>
                </a:ext>
              </a:extLst>
            </p:cNvPr>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1" name="Rectangle 10">
              <a:extLst>
                <a:ext uri="{FF2B5EF4-FFF2-40B4-BE49-F238E27FC236}">
                  <a16:creationId xmlns:a16="http://schemas.microsoft.com/office/drawing/2014/main" id="{10DC1242-3977-B0F3-B4E6-908E1AB5CC5B}"/>
                </a:ext>
              </a:extLst>
            </p:cNvPr>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2" name="Rectangle 11">
              <a:extLst>
                <a:ext uri="{FF2B5EF4-FFF2-40B4-BE49-F238E27FC236}">
                  <a16:creationId xmlns:a16="http://schemas.microsoft.com/office/drawing/2014/main" id="{1CBD72C5-78B6-81A6-9705-22E785AF6C68}"/>
                </a:ext>
              </a:extLst>
            </p:cNvPr>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3" name="Rectangle 12">
              <a:extLst>
                <a:ext uri="{FF2B5EF4-FFF2-40B4-BE49-F238E27FC236}">
                  <a16:creationId xmlns:a16="http://schemas.microsoft.com/office/drawing/2014/main" id="{03A6A07A-4F16-0C60-6862-D5B362FD0155}"/>
                </a:ext>
              </a:extLst>
            </p:cNvPr>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4" name="Rectangle 13">
              <a:extLst>
                <a:ext uri="{FF2B5EF4-FFF2-40B4-BE49-F238E27FC236}">
                  <a16:creationId xmlns:a16="http://schemas.microsoft.com/office/drawing/2014/main" id="{B6A768E0-0097-0275-CEFF-D14CBD639E2E}"/>
                </a:ext>
              </a:extLst>
            </p:cNvPr>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5" name="Rectangle 14">
              <a:extLst>
                <a:ext uri="{FF2B5EF4-FFF2-40B4-BE49-F238E27FC236}">
                  <a16:creationId xmlns:a16="http://schemas.microsoft.com/office/drawing/2014/main" id="{852DA7FA-6D1A-0C05-C616-94ACA2F70508}"/>
                </a:ext>
              </a:extLst>
            </p:cNvPr>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6" name="Rectangle 15">
              <a:extLst>
                <a:ext uri="{FF2B5EF4-FFF2-40B4-BE49-F238E27FC236}">
                  <a16:creationId xmlns:a16="http://schemas.microsoft.com/office/drawing/2014/main" id="{71B1F56F-5226-04A5-F3A0-066333E20576}"/>
                </a:ext>
              </a:extLst>
            </p:cNvPr>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dirty="0">
                  <a:solidFill>
                    <a:srgbClr val="003399"/>
                  </a:solidFill>
                  <a:latin typeface="Times New Roman" pitchFamily="18" charset="0"/>
                  <a:ea typeface="幼圆" pitchFamily="49" charset="-122"/>
                </a:rPr>
                <a:t>第</a:t>
              </a:r>
              <a:r>
                <a:rPr lang="en-US" altLang="zh-CN" sz="2500" b="1" dirty="0">
                  <a:solidFill>
                    <a:srgbClr val="003399"/>
                  </a:solidFill>
                  <a:latin typeface="Times New Roman" pitchFamily="18" charset="0"/>
                  <a:ea typeface="楷体_GB2312" pitchFamily="49" charset="-122"/>
                </a:rPr>
                <a:t>7</a:t>
              </a:r>
              <a:r>
                <a:rPr lang="zh-CN" altLang="en-US" sz="2500" b="1" dirty="0">
                  <a:solidFill>
                    <a:srgbClr val="003399"/>
                  </a:solidFill>
                  <a:latin typeface="Times New Roman" pitchFamily="18" charset="0"/>
                  <a:ea typeface="幼圆" pitchFamily="49" charset="-122"/>
                </a:rPr>
                <a:t>趟</a:t>
              </a:r>
              <a:r>
                <a:rPr lang="zh-CN" altLang="en-US" sz="2500" b="1" dirty="0">
                  <a:solidFill>
                    <a:srgbClr val="003399"/>
                  </a:solidFill>
                  <a:latin typeface="Times New Roman" pitchFamily="18" charset="0"/>
                  <a:ea typeface="楷体_GB2312" pitchFamily="49" charset="-122"/>
                </a:rPr>
                <a:t>：</a:t>
              </a:r>
            </a:p>
          </p:txBody>
        </p:sp>
      </p:grpSp>
      <p:grpSp>
        <p:nvGrpSpPr>
          <p:cNvPr id="17" name="Group 16">
            <a:extLst>
              <a:ext uri="{FF2B5EF4-FFF2-40B4-BE49-F238E27FC236}">
                <a16:creationId xmlns:a16="http://schemas.microsoft.com/office/drawing/2014/main" id="{95BAA0AF-FC0F-FDAB-8B98-EA9F90C460C0}"/>
              </a:ext>
            </a:extLst>
          </p:cNvPr>
          <p:cNvGrpSpPr>
            <a:grpSpLocks/>
          </p:cNvGrpSpPr>
          <p:nvPr/>
        </p:nvGrpSpPr>
        <p:grpSpPr bwMode="auto">
          <a:xfrm>
            <a:off x="2743200" y="69850"/>
            <a:ext cx="2327275" cy="1076325"/>
            <a:chOff x="1728" y="44"/>
            <a:chExt cx="1466" cy="678"/>
          </a:xfrm>
        </p:grpSpPr>
        <p:sp>
          <p:nvSpPr>
            <p:cNvPr id="18" name="Freeform 17">
              <a:extLst>
                <a:ext uri="{FF2B5EF4-FFF2-40B4-BE49-F238E27FC236}">
                  <a16:creationId xmlns:a16="http://schemas.microsoft.com/office/drawing/2014/main" id="{79AAAC24-5452-F460-2B83-BB0EB7E8D32B}"/>
                </a:ext>
              </a:extLst>
            </p:cNvPr>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9" name="AutoShape 18">
              <a:extLst>
                <a:ext uri="{FF2B5EF4-FFF2-40B4-BE49-F238E27FC236}">
                  <a16:creationId xmlns:a16="http://schemas.microsoft.com/office/drawing/2014/main" id="{9C9669B5-5533-6099-642D-F703806826E9}"/>
                </a:ext>
              </a:extLst>
            </p:cNvPr>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20" name="Text Box 19">
              <a:extLst>
                <a:ext uri="{FF2B5EF4-FFF2-40B4-BE49-F238E27FC236}">
                  <a16:creationId xmlns:a16="http://schemas.microsoft.com/office/drawing/2014/main" id="{C04FC4C3-6618-13C3-94D7-47A2BF55E1EF}"/>
                </a:ext>
              </a:extLst>
            </p:cNvPr>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800" b="1">
                  <a:solidFill>
                    <a:srgbClr val="FF3300"/>
                  </a:solidFill>
                </a:rPr>
                <a:t>从第</a:t>
              </a:r>
              <a:r>
                <a:rPr lang="en-US" altLang="zh-CN" sz="1800" b="1">
                  <a:solidFill>
                    <a:srgbClr val="FF3300"/>
                  </a:solidFill>
                </a:rPr>
                <a:t>2</a:t>
              </a:r>
              <a:r>
                <a:rPr lang="zh-CN" altLang="en-US" sz="1800" b="1">
                  <a:solidFill>
                    <a:srgbClr val="FF3300"/>
                  </a:solidFill>
                </a:rPr>
                <a:t>个元素开始</a:t>
              </a:r>
            </a:p>
          </p:txBody>
        </p:sp>
      </p:grpSp>
      <p:grpSp>
        <p:nvGrpSpPr>
          <p:cNvPr id="21" name="Group 20">
            <a:extLst>
              <a:ext uri="{FF2B5EF4-FFF2-40B4-BE49-F238E27FC236}">
                <a16:creationId xmlns:a16="http://schemas.microsoft.com/office/drawing/2014/main" id="{89AA7BBA-9B1E-55F5-3840-5E9D4F52A5F4}"/>
              </a:ext>
            </a:extLst>
          </p:cNvPr>
          <p:cNvGrpSpPr>
            <a:grpSpLocks/>
          </p:cNvGrpSpPr>
          <p:nvPr/>
        </p:nvGrpSpPr>
        <p:grpSpPr bwMode="auto">
          <a:xfrm>
            <a:off x="2022475" y="668338"/>
            <a:ext cx="527050" cy="503237"/>
            <a:chOff x="2042" y="3338"/>
            <a:chExt cx="332" cy="317"/>
          </a:xfrm>
        </p:grpSpPr>
        <p:sp>
          <p:nvSpPr>
            <p:cNvPr id="22" name="Rectangle 21">
              <a:extLst>
                <a:ext uri="{FF2B5EF4-FFF2-40B4-BE49-F238E27FC236}">
                  <a16:creationId xmlns:a16="http://schemas.microsoft.com/office/drawing/2014/main" id="{DDBA0F9C-644A-8E03-4DEE-914C79007018}"/>
                </a:ext>
              </a:extLst>
            </p:cNvPr>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 name="Rectangle 22">
              <a:extLst>
                <a:ext uri="{FF2B5EF4-FFF2-40B4-BE49-F238E27FC236}">
                  <a16:creationId xmlns:a16="http://schemas.microsoft.com/office/drawing/2014/main" id="{2AE1B273-43BF-4882-43A0-47D0F94F0C52}"/>
                </a:ext>
              </a:extLst>
            </p:cNvPr>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4" name="Rectangle 23">
            <a:extLst>
              <a:ext uri="{FF2B5EF4-FFF2-40B4-BE49-F238E27FC236}">
                <a16:creationId xmlns:a16="http://schemas.microsoft.com/office/drawing/2014/main" id="{63C39A90-EF30-D80C-74D2-9B986F8061BF}"/>
              </a:ext>
            </a:extLst>
          </p:cNvPr>
          <p:cNvSpPr>
            <a:spLocks noChangeArrowheads="1"/>
          </p:cNvSpPr>
          <p:nvPr/>
        </p:nvSpPr>
        <p:spPr bwMode="auto">
          <a:xfrm>
            <a:off x="1941513" y="1314450"/>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dirty="0">
                <a:solidFill>
                  <a:srgbClr val="FF3300"/>
                </a:solidFill>
                <a:latin typeface="Times New Roman" pitchFamily="18" charset="0"/>
                <a:ea typeface="宋体" charset="-122"/>
              </a:rPr>
              <a:t> 38     49</a:t>
            </a:r>
            <a:r>
              <a:rPr lang="en-US" altLang="zh-CN" sz="2600" b="1" dirty="0">
                <a:solidFill>
                  <a:srgbClr val="003399"/>
                </a:solidFill>
                <a:latin typeface="Times New Roman" pitchFamily="18" charset="0"/>
                <a:ea typeface="宋体" charset="-122"/>
              </a:rPr>
              <a:t>     97     76     65     13     27     50 </a:t>
            </a:r>
          </a:p>
        </p:txBody>
      </p:sp>
      <p:sp>
        <p:nvSpPr>
          <p:cNvPr id="25" name="Freeform 24">
            <a:extLst>
              <a:ext uri="{FF2B5EF4-FFF2-40B4-BE49-F238E27FC236}">
                <a16:creationId xmlns:a16="http://schemas.microsoft.com/office/drawing/2014/main" id="{38CD7FD0-4F43-069B-5E3E-B596710B14D6}"/>
              </a:ext>
            </a:extLst>
          </p:cNvPr>
          <p:cNvSpPr>
            <a:spLocks/>
          </p:cNvSpPr>
          <p:nvPr/>
        </p:nvSpPr>
        <p:spPr bwMode="auto">
          <a:xfrm>
            <a:off x="3511550" y="1330325"/>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6" name="Rectangle 25">
            <a:extLst>
              <a:ext uri="{FF2B5EF4-FFF2-40B4-BE49-F238E27FC236}">
                <a16:creationId xmlns:a16="http://schemas.microsoft.com/office/drawing/2014/main" id="{4F8A7C2C-9EC4-A4B5-5DD1-35281CBF1EA9}"/>
              </a:ext>
            </a:extLst>
          </p:cNvPr>
          <p:cNvSpPr>
            <a:spLocks noChangeArrowheads="1"/>
          </p:cNvSpPr>
          <p:nvPr/>
        </p:nvSpPr>
        <p:spPr bwMode="auto">
          <a:xfrm>
            <a:off x="1936750" y="1989138"/>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7" name="Freeform 26">
            <a:extLst>
              <a:ext uri="{FF2B5EF4-FFF2-40B4-BE49-F238E27FC236}">
                <a16:creationId xmlns:a16="http://schemas.microsoft.com/office/drawing/2014/main" id="{5914C3DE-CB88-6D5E-B844-5D31F70CCD7D}"/>
              </a:ext>
            </a:extLst>
          </p:cNvPr>
          <p:cNvSpPr>
            <a:spLocks/>
          </p:cNvSpPr>
          <p:nvPr/>
        </p:nvSpPr>
        <p:spPr bwMode="auto">
          <a:xfrm>
            <a:off x="4281488" y="19859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8" name="Rectangle 27">
            <a:extLst>
              <a:ext uri="{FF2B5EF4-FFF2-40B4-BE49-F238E27FC236}">
                <a16:creationId xmlns:a16="http://schemas.microsoft.com/office/drawing/2014/main" id="{B3D85F6D-89FC-9A71-4025-FA44A71F835E}"/>
              </a:ext>
            </a:extLst>
          </p:cNvPr>
          <p:cNvSpPr>
            <a:spLocks noChangeArrowheads="1"/>
          </p:cNvSpPr>
          <p:nvPr/>
        </p:nvSpPr>
        <p:spPr bwMode="auto">
          <a:xfrm>
            <a:off x="1928813" y="2674938"/>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9" name="Freeform 28">
            <a:extLst>
              <a:ext uri="{FF2B5EF4-FFF2-40B4-BE49-F238E27FC236}">
                <a16:creationId xmlns:a16="http://schemas.microsoft.com/office/drawing/2014/main" id="{701DC2AF-2F18-9B47-E863-3092DE651092}"/>
              </a:ext>
            </a:extLst>
          </p:cNvPr>
          <p:cNvSpPr>
            <a:spLocks/>
          </p:cNvSpPr>
          <p:nvPr/>
        </p:nvSpPr>
        <p:spPr bwMode="auto">
          <a:xfrm>
            <a:off x="4984750" y="267811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0" name="Rectangle 29">
            <a:extLst>
              <a:ext uri="{FF2B5EF4-FFF2-40B4-BE49-F238E27FC236}">
                <a16:creationId xmlns:a16="http://schemas.microsoft.com/office/drawing/2014/main" id="{93F31F88-6597-5D04-9224-A0EEA8F6C110}"/>
              </a:ext>
            </a:extLst>
          </p:cNvPr>
          <p:cNvSpPr>
            <a:spLocks noChangeArrowheads="1"/>
          </p:cNvSpPr>
          <p:nvPr/>
        </p:nvSpPr>
        <p:spPr bwMode="auto">
          <a:xfrm>
            <a:off x="1928813" y="3378200"/>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31" name="Freeform 30">
            <a:extLst>
              <a:ext uri="{FF2B5EF4-FFF2-40B4-BE49-F238E27FC236}">
                <a16:creationId xmlns:a16="http://schemas.microsoft.com/office/drawing/2014/main" id="{2C872180-DEC3-32E5-94E9-F9CF85AAE6B7}"/>
              </a:ext>
            </a:extLst>
          </p:cNvPr>
          <p:cNvSpPr>
            <a:spLocks/>
          </p:cNvSpPr>
          <p:nvPr/>
        </p:nvSpPr>
        <p:spPr bwMode="auto">
          <a:xfrm>
            <a:off x="5746750" y="335756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2" name="Rectangle 31">
            <a:extLst>
              <a:ext uri="{FF2B5EF4-FFF2-40B4-BE49-F238E27FC236}">
                <a16:creationId xmlns:a16="http://schemas.microsoft.com/office/drawing/2014/main" id="{7165F0C8-635E-16E7-E111-8605B7A65AC0}"/>
              </a:ext>
            </a:extLst>
          </p:cNvPr>
          <p:cNvSpPr>
            <a:spLocks noChangeArrowheads="1"/>
          </p:cNvSpPr>
          <p:nvPr/>
        </p:nvSpPr>
        <p:spPr bwMode="auto">
          <a:xfrm>
            <a:off x="1928813" y="4081463"/>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33" name="Freeform 32">
            <a:extLst>
              <a:ext uri="{FF2B5EF4-FFF2-40B4-BE49-F238E27FC236}">
                <a16:creationId xmlns:a16="http://schemas.microsoft.com/office/drawing/2014/main" id="{460881AD-BD17-0D9F-81EF-6A8ED974DFB9}"/>
              </a:ext>
            </a:extLst>
          </p:cNvPr>
          <p:cNvSpPr>
            <a:spLocks/>
          </p:cNvSpPr>
          <p:nvPr/>
        </p:nvSpPr>
        <p:spPr bwMode="auto">
          <a:xfrm>
            <a:off x="6472238" y="4067175"/>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4" name="Rectangle 33">
            <a:extLst>
              <a:ext uri="{FF2B5EF4-FFF2-40B4-BE49-F238E27FC236}">
                <a16:creationId xmlns:a16="http://schemas.microsoft.com/office/drawing/2014/main" id="{719C59AC-AAEC-7800-6EFB-18964547B4D0}"/>
              </a:ext>
            </a:extLst>
          </p:cNvPr>
          <p:cNvSpPr>
            <a:spLocks noChangeArrowheads="1"/>
          </p:cNvSpPr>
          <p:nvPr/>
        </p:nvSpPr>
        <p:spPr bwMode="auto">
          <a:xfrm>
            <a:off x="1928813" y="4797425"/>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35" name="Freeform 34">
            <a:extLst>
              <a:ext uri="{FF2B5EF4-FFF2-40B4-BE49-F238E27FC236}">
                <a16:creationId xmlns:a16="http://schemas.microsoft.com/office/drawing/2014/main" id="{ABD81915-49AF-9E01-94A8-CB4309B53BDF}"/>
              </a:ext>
            </a:extLst>
          </p:cNvPr>
          <p:cNvSpPr>
            <a:spLocks/>
          </p:cNvSpPr>
          <p:nvPr/>
        </p:nvSpPr>
        <p:spPr bwMode="auto">
          <a:xfrm>
            <a:off x="7218363" y="48053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6" name="Rectangle 35">
            <a:extLst>
              <a:ext uri="{FF2B5EF4-FFF2-40B4-BE49-F238E27FC236}">
                <a16:creationId xmlns:a16="http://schemas.microsoft.com/office/drawing/2014/main" id="{4CA1DB37-5F72-3428-5C1F-45CAE6CBF8E3}"/>
              </a:ext>
            </a:extLst>
          </p:cNvPr>
          <p:cNvSpPr>
            <a:spLocks noChangeArrowheads="1"/>
          </p:cNvSpPr>
          <p:nvPr/>
        </p:nvSpPr>
        <p:spPr bwMode="auto">
          <a:xfrm>
            <a:off x="1933575" y="5476875"/>
            <a:ext cx="5892800" cy="501650"/>
          </a:xfrm>
          <a:prstGeom prst="rect">
            <a:avLst/>
          </a:prstGeom>
          <a:noFill/>
          <a:ln w="12700" cap="sq">
            <a:solidFill>
              <a:srgbClr val="074EA2"/>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37" name="Group 36">
            <a:extLst>
              <a:ext uri="{FF2B5EF4-FFF2-40B4-BE49-F238E27FC236}">
                <a16:creationId xmlns:a16="http://schemas.microsoft.com/office/drawing/2014/main" id="{F62E5F45-15FC-43D4-8085-728995FA6771}"/>
              </a:ext>
            </a:extLst>
          </p:cNvPr>
          <p:cNvGrpSpPr>
            <a:grpSpLocks/>
          </p:cNvGrpSpPr>
          <p:nvPr/>
        </p:nvGrpSpPr>
        <p:grpSpPr bwMode="auto">
          <a:xfrm>
            <a:off x="1295400" y="5410200"/>
            <a:ext cx="6553200" cy="1211263"/>
            <a:chOff x="816" y="3408"/>
            <a:chExt cx="4128" cy="763"/>
          </a:xfrm>
        </p:grpSpPr>
        <p:sp>
          <p:nvSpPr>
            <p:cNvPr id="38" name="Oval 37">
              <a:extLst>
                <a:ext uri="{FF2B5EF4-FFF2-40B4-BE49-F238E27FC236}">
                  <a16:creationId xmlns:a16="http://schemas.microsoft.com/office/drawing/2014/main" id="{D38EE39D-F380-A1F9-9A5A-A81EF73341E7}"/>
                </a:ext>
              </a:extLst>
            </p:cNvPr>
            <p:cNvSpPr>
              <a:spLocks noChangeArrowheads="1"/>
            </p:cNvSpPr>
            <p:nvPr/>
          </p:nvSpPr>
          <p:spPr bwMode="auto">
            <a:xfrm>
              <a:off x="1296" y="3408"/>
              <a:ext cx="3648" cy="384"/>
            </a:xfrm>
            <a:prstGeom prst="ellipse">
              <a:avLst/>
            </a:prstGeom>
            <a:noFill/>
            <a:ln w="47625">
              <a:solidFill>
                <a:schemeClr val="accent1"/>
              </a:solidFill>
              <a:prstDash val="lgDash"/>
              <a:round/>
              <a:headEnd/>
              <a:tailEnd/>
            </a:ln>
          </p:spPr>
          <p:txBody>
            <a:bodyPr wrap="none" anchor="ctr"/>
            <a:lstStyle/>
            <a:p>
              <a:pPr eaLnBrk="1" hangingPunct="1"/>
              <a:endParaRPr lang="zh-CN" altLang="en-US" dirty="0"/>
            </a:p>
          </p:txBody>
        </p:sp>
        <p:sp>
          <p:nvSpPr>
            <p:cNvPr id="39" name="AutoShape 38">
              <a:extLst>
                <a:ext uri="{FF2B5EF4-FFF2-40B4-BE49-F238E27FC236}">
                  <a16:creationId xmlns:a16="http://schemas.microsoft.com/office/drawing/2014/main" id="{28284BD7-8AF3-DC0D-1F8C-8B22B25812C1}"/>
                </a:ext>
              </a:extLst>
            </p:cNvPr>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40" name="Text Box 39">
              <a:extLst>
                <a:ext uri="{FF2B5EF4-FFF2-40B4-BE49-F238E27FC236}">
                  <a16:creationId xmlns:a16="http://schemas.microsoft.com/office/drawing/2014/main" id="{106E0765-B943-7211-6D13-21063EF94B83}"/>
                </a:ext>
              </a:extLst>
            </p:cNvPr>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41" name="Freeform 50">
            <a:extLst>
              <a:ext uri="{FF2B5EF4-FFF2-40B4-BE49-F238E27FC236}">
                <a16:creationId xmlns:a16="http://schemas.microsoft.com/office/drawing/2014/main" id="{79645DF2-C0A8-372E-5A31-CC82DC52E25C}"/>
              </a:ext>
            </a:extLst>
          </p:cNvPr>
          <p:cNvSpPr>
            <a:spLocks/>
          </p:cNvSpPr>
          <p:nvPr/>
        </p:nvSpPr>
        <p:spPr bwMode="auto">
          <a:xfrm>
            <a:off x="762000" y="5334000"/>
            <a:ext cx="1054100" cy="609600"/>
          </a:xfrm>
          <a:prstGeom prst="ellipse">
            <a:avLst/>
          </a:prstGeom>
          <a:noFill/>
          <a:ln w="57150" cap="sq" cmpd="sng">
            <a:solidFill>
              <a:srgbClr val="FF0000"/>
            </a:solidFill>
            <a:prstDash val="solid"/>
            <a:round/>
            <a:headEnd/>
            <a:tailEnd/>
          </a:ln>
        </p:spPr>
        <p:txBody>
          <a:bodyPr/>
          <a:lstStyle/>
          <a:p>
            <a:endParaRPr lang="zh-CN" altLang="en-US"/>
          </a:p>
        </p:txBody>
      </p:sp>
      <p:grpSp>
        <p:nvGrpSpPr>
          <p:cNvPr id="42" name="Group 53">
            <a:extLst>
              <a:ext uri="{FF2B5EF4-FFF2-40B4-BE49-F238E27FC236}">
                <a16:creationId xmlns:a16="http://schemas.microsoft.com/office/drawing/2014/main" id="{2B9C0B91-7E64-8ECD-BBB6-1F3E6D92F390}"/>
              </a:ext>
            </a:extLst>
          </p:cNvPr>
          <p:cNvGrpSpPr>
            <a:grpSpLocks/>
          </p:cNvGrpSpPr>
          <p:nvPr/>
        </p:nvGrpSpPr>
        <p:grpSpPr bwMode="auto">
          <a:xfrm>
            <a:off x="8189913" y="1947863"/>
            <a:ext cx="679450" cy="3251200"/>
            <a:chOff x="5020" y="590"/>
            <a:chExt cx="428" cy="2048"/>
          </a:xfrm>
        </p:grpSpPr>
        <p:sp>
          <p:nvSpPr>
            <p:cNvPr id="43" name="Freeform 54">
              <a:extLst>
                <a:ext uri="{FF2B5EF4-FFF2-40B4-BE49-F238E27FC236}">
                  <a16:creationId xmlns:a16="http://schemas.microsoft.com/office/drawing/2014/main" id="{18349D9E-189A-6D68-B741-A854C5A1B2CC}"/>
                </a:ext>
              </a:extLst>
            </p:cNvPr>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44" name="Text Box 55">
              <a:extLst>
                <a:ext uri="{FF2B5EF4-FFF2-40B4-BE49-F238E27FC236}">
                  <a16:creationId xmlns:a16="http://schemas.microsoft.com/office/drawing/2014/main" id="{5F822BD2-C091-BFF9-C409-0F4FFD5021CF}"/>
                </a:ext>
              </a:extLst>
            </p:cNvPr>
            <p:cNvSpPr txBox="1">
              <a:spLocks noChangeArrowheads="1"/>
            </p:cNvSpPr>
            <p:nvPr/>
          </p:nvSpPr>
          <p:spPr bwMode="auto">
            <a:xfrm>
              <a:off x="5040" y="712"/>
              <a:ext cx="359" cy="1816"/>
            </a:xfrm>
            <a:prstGeom prst="rect">
              <a:avLst/>
            </a:prstGeom>
            <a:noFill/>
            <a:ln w="12700" cap="sq">
              <a:noFill/>
              <a:miter lim="800000"/>
              <a:headEnd/>
              <a:tailEnd/>
            </a:ln>
            <a:effectLst/>
          </p:spPr>
          <p:txBody>
            <a:bodyPr wrap="none">
              <a:spAutoFit/>
            </a:bodyPr>
            <a:lstStyle/>
            <a:p>
              <a:pPr eaLnBrk="1" hangingPunct="1">
                <a:lnSpc>
                  <a:spcPct val="75000"/>
                </a:lnSpc>
              </a:pPr>
              <a:r>
                <a:rPr lang="zh-CN" altLang="en-US" sz="3000" b="1" dirty="0">
                  <a:solidFill>
                    <a:schemeClr val="bg1"/>
                  </a:solidFill>
                  <a:latin typeface="华文新魏" pitchFamily="2" charset="-122"/>
                  <a:ea typeface="华文新魏" pitchFamily="2" charset="-122"/>
                </a:rPr>
                <a:t>看</a:t>
              </a:r>
            </a:p>
            <a:p>
              <a:pPr eaLnBrk="1" hangingPunct="1">
                <a:lnSpc>
                  <a:spcPct val="75000"/>
                </a:lnSpc>
              </a:pPr>
              <a:r>
                <a:rPr lang="zh-CN" altLang="en-US" sz="3000" b="1" dirty="0">
                  <a:solidFill>
                    <a:schemeClr val="bg1"/>
                  </a:solidFill>
                  <a:latin typeface="华文新魏" pitchFamily="2" charset="-122"/>
                  <a:ea typeface="华文新魏" pitchFamily="2" charset="-122"/>
                </a:rPr>
                <a:t>一</a:t>
              </a:r>
            </a:p>
            <a:p>
              <a:pPr eaLnBrk="1" hangingPunct="1">
                <a:lnSpc>
                  <a:spcPct val="75000"/>
                </a:lnSpc>
              </a:pPr>
              <a:r>
                <a:rPr lang="zh-CN" altLang="en-US" sz="3000" b="1" dirty="0">
                  <a:solidFill>
                    <a:schemeClr val="bg1"/>
                  </a:solidFill>
                  <a:latin typeface="华文新魏" pitchFamily="2" charset="-122"/>
                  <a:ea typeface="华文新魏" pitchFamily="2" charset="-122"/>
                </a:rPr>
                <a:t>个</a:t>
              </a:r>
            </a:p>
            <a:p>
              <a:pPr eaLnBrk="1" hangingPunct="1">
                <a:lnSpc>
                  <a:spcPct val="75000"/>
                </a:lnSpc>
              </a:pPr>
              <a:r>
                <a:rPr lang="zh-CN" altLang="en-US" sz="3000" b="1" dirty="0">
                  <a:solidFill>
                    <a:schemeClr val="bg1"/>
                  </a:solidFill>
                  <a:latin typeface="华文新魏" pitchFamily="2" charset="-122"/>
                  <a:ea typeface="华文新魏" pitchFamily="2" charset="-122"/>
                </a:rPr>
                <a:t>完</a:t>
              </a:r>
            </a:p>
            <a:p>
              <a:pPr eaLnBrk="1" hangingPunct="1">
                <a:lnSpc>
                  <a:spcPct val="75000"/>
                </a:lnSpc>
              </a:pPr>
              <a:r>
                <a:rPr lang="zh-CN" altLang="en-US" sz="3000" b="1" dirty="0">
                  <a:solidFill>
                    <a:schemeClr val="bg1"/>
                  </a:solidFill>
                  <a:latin typeface="华文新魏" pitchFamily="2" charset="-122"/>
                  <a:ea typeface="华文新魏" pitchFamily="2" charset="-122"/>
                </a:rPr>
                <a:t>整</a:t>
              </a:r>
            </a:p>
            <a:p>
              <a:pPr eaLnBrk="1" hangingPunct="1">
                <a:lnSpc>
                  <a:spcPct val="75000"/>
                </a:lnSpc>
              </a:pPr>
              <a:r>
                <a:rPr lang="zh-CN" altLang="en-US" sz="3000" b="1" dirty="0">
                  <a:solidFill>
                    <a:schemeClr val="bg1"/>
                  </a:solidFill>
                  <a:latin typeface="华文新魏" pitchFamily="2" charset="-122"/>
                  <a:ea typeface="华文新魏" pitchFamily="2" charset="-122"/>
                </a:rPr>
                <a:t>的</a:t>
              </a:r>
            </a:p>
            <a:p>
              <a:pPr eaLnBrk="1" hangingPunct="1">
                <a:lnSpc>
                  <a:spcPct val="75000"/>
                </a:lnSpc>
              </a:pPr>
              <a:r>
                <a:rPr lang="zh-CN" altLang="en-US" sz="3000" b="1" dirty="0">
                  <a:solidFill>
                    <a:schemeClr val="bg1"/>
                  </a:solidFill>
                  <a:latin typeface="华文新魏" pitchFamily="2" charset="-122"/>
                  <a:ea typeface="华文新魏" pitchFamily="2" charset="-122"/>
                </a:rPr>
                <a:t>过</a:t>
              </a:r>
            </a:p>
            <a:p>
              <a:pPr eaLnBrk="1" hangingPunct="1">
                <a:lnSpc>
                  <a:spcPct val="75000"/>
                </a:lnSpc>
              </a:pPr>
              <a:r>
                <a:rPr lang="zh-CN" altLang="en-US" sz="3000" b="1" dirty="0">
                  <a:solidFill>
                    <a:schemeClr val="bg1"/>
                  </a:solidFill>
                  <a:latin typeface="华文新魏" pitchFamily="2" charset="-122"/>
                  <a:ea typeface="华文新魏" pitchFamily="2" charset="-122"/>
                </a:rPr>
                <a:t>程</a:t>
              </a:r>
            </a:p>
          </p:txBody>
        </p:sp>
      </p:grpSp>
    </p:spTree>
    <p:extLst>
      <p:ext uri="{BB962C8B-B14F-4D97-AF65-F5344CB8AC3E}">
        <p14:creationId xmlns:p14="http://schemas.microsoft.com/office/powerpoint/2010/main" val="28934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dissolve">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right)">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288"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strVal val="4/3*#ppt_w"/>
                                          </p:val>
                                        </p:tav>
                                        <p:tav tm="100000">
                                          <p:val>
                                            <p:strVal val="#ppt_w"/>
                                          </p:val>
                                        </p:tav>
                                      </p:tavLst>
                                    </p:anim>
                                    <p:anim calcmode="lin" valueType="num">
                                      <p:cBhvr>
                                        <p:cTn id="98" dur="500" fill="hold"/>
                                        <p:tgtEl>
                                          <p:spTgt spid="3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p:bldP spid="26" grpId="0" animBg="1" autoUpdateAnimBg="0"/>
      <p:bldP spid="27" grpId="0" animBg="1"/>
      <p:bldP spid="28" grpId="0" animBg="1" autoUpdateAnimBg="0"/>
      <p:bldP spid="29" grpId="0" animBg="1"/>
      <p:bldP spid="30" grpId="0" animBg="1" autoUpdateAnimBg="0"/>
      <p:bldP spid="31" grpId="0" animBg="1"/>
      <p:bldP spid="32" grpId="0" animBg="1" autoUpdateAnimBg="0"/>
      <p:bldP spid="33" grpId="0" animBg="1"/>
      <p:bldP spid="34" grpId="0" animBg="1" autoUpdateAnimBg="0"/>
      <p:bldP spid="35" grpId="0" animBg="1"/>
      <p:bldP spid="36" grpId="0" animBg="1" autoUpdateAnimBg="0"/>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06BBDB4-D963-1C0B-FABC-00663F6B19B7}"/>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3A3687D8-FBE4-0192-C2A1-33A59E665BDA}"/>
              </a:ext>
            </a:extLst>
          </p:cNvPr>
          <p:cNvSpPr>
            <a:spLocks noGrp="1"/>
          </p:cNvSpPr>
          <p:nvPr>
            <p:ph type="sldNum" sz="quarter" idx="12"/>
          </p:nvPr>
        </p:nvSpPr>
        <p:spPr/>
        <p:txBody>
          <a:bodyPr/>
          <a:lstStyle/>
          <a:p>
            <a:pPr>
              <a:defRPr/>
            </a:pPr>
            <a:fld id="{4FF538FA-A287-4FBD-9703-6DB9C5344803}" type="slidenum">
              <a:rPr lang="zh-CN" altLang="en-US" smtClean="0"/>
              <a:t>15</a:t>
            </a:fld>
            <a:endParaRPr lang="en-US" altLang="zh-CN" dirty="0"/>
          </a:p>
        </p:txBody>
      </p:sp>
      <p:grpSp>
        <p:nvGrpSpPr>
          <p:cNvPr id="6" name="Group 13">
            <a:extLst>
              <a:ext uri="{FF2B5EF4-FFF2-40B4-BE49-F238E27FC236}">
                <a16:creationId xmlns:a16="http://schemas.microsoft.com/office/drawing/2014/main" id="{C96D572D-990D-108E-DBA2-9B6607BA67F1}"/>
              </a:ext>
            </a:extLst>
          </p:cNvPr>
          <p:cNvGrpSpPr>
            <a:grpSpLocks/>
          </p:cNvGrpSpPr>
          <p:nvPr/>
        </p:nvGrpSpPr>
        <p:grpSpPr bwMode="auto">
          <a:xfrm>
            <a:off x="1187450" y="969963"/>
            <a:ext cx="7129463" cy="4619626"/>
            <a:chOff x="727" y="838"/>
            <a:chExt cx="4491" cy="2910"/>
          </a:xfrm>
        </p:grpSpPr>
        <p:sp>
          <p:nvSpPr>
            <p:cNvPr id="7" name="Rectangle 11">
              <a:extLst>
                <a:ext uri="{FF2B5EF4-FFF2-40B4-BE49-F238E27FC236}">
                  <a16:creationId xmlns:a16="http://schemas.microsoft.com/office/drawing/2014/main" id="{08798238-0B0D-649B-86DC-7E8F9AA8FEDE}"/>
                </a:ext>
              </a:extLst>
            </p:cNvPr>
            <p:cNvSpPr>
              <a:spLocks noChangeArrowheads="1"/>
            </p:cNvSpPr>
            <p:nvPr/>
          </p:nvSpPr>
          <p:spPr bwMode="auto">
            <a:xfrm>
              <a:off x="727" y="845"/>
              <a:ext cx="4491" cy="290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8" name="Text Box 12">
              <a:extLst>
                <a:ext uri="{FF2B5EF4-FFF2-40B4-BE49-F238E27FC236}">
                  <a16:creationId xmlns:a16="http://schemas.microsoft.com/office/drawing/2014/main" id="{05882CB3-1DC4-C937-26BA-299830B6481F}"/>
                </a:ext>
              </a:extLst>
            </p:cNvPr>
            <p:cNvSpPr txBox="1">
              <a:spLocks noChangeArrowheads="1"/>
            </p:cNvSpPr>
            <p:nvPr/>
          </p:nvSpPr>
          <p:spPr bwMode="auto">
            <a:xfrm>
              <a:off x="1156" y="838"/>
              <a:ext cx="3842" cy="2831"/>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FFFFFF"/>
                  </a:solidFill>
                  <a:latin typeface="Times New Roman" pitchFamily="18" charset="0"/>
                  <a:ea typeface="MingLiU" pitchFamily="49" charset="-120"/>
                </a:rPr>
                <a:t>void </a:t>
              </a:r>
              <a:r>
                <a:rPr lang="en-US" altLang="zh-CN" sz="2600" b="1" dirty="0" err="1">
                  <a:solidFill>
                    <a:srgbClr val="FFFFFF"/>
                  </a:solidFill>
                  <a:latin typeface="Times New Roman" pitchFamily="18" charset="0"/>
                  <a:ea typeface="MingLiU" pitchFamily="49" charset="-120"/>
                </a:rPr>
                <a:t>insertSort</a:t>
              </a:r>
              <a:r>
                <a:rPr lang="en-US" altLang="zh-CN" sz="2600" b="1" dirty="0">
                  <a:solidFill>
                    <a:srgbClr val="FFFFFF"/>
                  </a:solidFill>
                  <a:latin typeface="Times New Roman" pitchFamily="18" charset="0"/>
                  <a:ea typeface="MingLiU" pitchFamily="49" charset="-120"/>
                </a:rPr>
                <a:t>(</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k[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n)</a:t>
              </a:r>
            </a:p>
            <a:p>
              <a:pPr eaLnBrk="1" hangingPunct="1"/>
              <a:r>
                <a:rPr lang="en-US" altLang="zh-CN" sz="2600" b="1" dirty="0">
                  <a:solidFill>
                    <a:srgbClr val="FFFFFF"/>
                  </a:solidFill>
                  <a:latin typeface="Times New Roman" pitchFamily="18" charset="0"/>
                  <a:ea typeface="MingLiU" pitchFamily="49" charset="-120"/>
                </a:rPr>
                <a:t>{</a:t>
              </a:r>
            </a:p>
            <a:p>
              <a:pPr eaLnBrk="1" hangingPunct="1"/>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 j;</a:t>
              </a:r>
            </a:p>
            <a:p>
              <a:pPr eaLnBrk="1" hangingPunct="1"/>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temp;</a:t>
              </a:r>
            </a:p>
            <a:p>
              <a:pPr eaLnBrk="1" hangingPunct="1"/>
              <a:r>
                <a:rPr lang="en-US" altLang="zh-CN" sz="2600" b="1" dirty="0">
                  <a:solidFill>
                    <a:srgbClr val="FFFFFF"/>
                  </a:solidFill>
                  <a:latin typeface="Times New Roman" pitchFamily="18" charset="0"/>
                  <a:ea typeface="MingLiU" pitchFamily="49" charset="-120"/>
                </a:rPr>
                <a:t>       for(</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sym typeface="Symbol" pitchFamily="18" charset="2"/>
                </a:rPr>
                <a:t>=1</a:t>
              </a:r>
              <a:r>
                <a:rPr lang="en-US" altLang="zh-CN" sz="2600" b="1" dirty="0">
                  <a:solidFill>
                    <a:srgbClr val="FFFFFF"/>
                  </a:solidFill>
                  <a:latin typeface="Times New Roman" pitchFamily="18" charset="0"/>
                  <a:ea typeface="MingLiU" pitchFamily="49" charset="-120"/>
                </a:rPr>
                <a:t>;i&lt;</a:t>
              </a:r>
              <a:r>
                <a:rPr lang="en-US" altLang="zh-CN" sz="2600" b="1" dirty="0" err="1">
                  <a:solidFill>
                    <a:srgbClr val="FFFFFF"/>
                  </a:solidFill>
                  <a:latin typeface="Times New Roman" pitchFamily="18" charset="0"/>
                  <a:ea typeface="MingLiU" pitchFamily="49" charset="-120"/>
                </a:rPr>
                <a:t>n;i</a:t>
              </a:r>
              <a:r>
                <a:rPr lang="en-US" altLang="zh-CN" sz="2600" b="1" dirty="0">
                  <a:solidFill>
                    <a:srgbClr val="FFFFFF"/>
                  </a:solidFill>
                  <a:latin typeface="Times New Roman" pitchFamily="18" charset="0"/>
                  <a:ea typeface="MingLiU" pitchFamily="49" charset="-120"/>
                </a:rPr>
                <a:t>++){</a:t>
              </a:r>
            </a:p>
            <a:p>
              <a:pPr eaLnBrk="1" hangingPunct="1"/>
              <a:r>
                <a:rPr lang="en-US" altLang="zh-CN" sz="2600" b="1" dirty="0">
                  <a:solidFill>
                    <a:srgbClr val="FFFFFF"/>
                  </a:solidFill>
                  <a:latin typeface="Times New Roman" pitchFamily="18" charset="0"/>
                  <a:ea typeface="MingLiU" pitchFamily="49" charset="-120"/>
                </a:rPr>
                <a:t>             temp=k[</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a:t>
              </a:r>
            </a:p>
            <a:p>
              <a:pPr eaLnBrk="1" hangingPunct="1"/>
              <a:r>
                <a:rPr lang="en-US" altLang="zh-CN" sz="2600" b="1" dirty="0">
                  <a:solidFill>
                    <a:srgbClr val="FFFFFF"/>
                  </a:solidFill>
                  <a:latin typeface="Times New Roman" pitchFamily="18" charset="0"/>
                  <a:ea typeface="MingLiU" pitchFamily="49" charset="-120"/>
                </a:rPr>
                <a:t>             for(j=i-1;(j&gt;=0 &amp;&amp; temp&lt;k[j]; j--) </a:t>
              </a:r>
            </a:p>
            <a:p>
              <a:pPr eaLnBrk="1" hangingPunct="1"/>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=k</a:t>
              </a:r>
              <a:r>
                <a:rPr lang="en-US" altLang="zh-CN" sz="2600" b="1" dirty="0">
                  <a:solidFill>
                    <a:srgbClr val="FFFFFF"/>
                  </a:solidFill>
                  <a:latin typeface="Times New Roman" pitchFamily="18" charset="0"/>
                  <a:ea typeface="MingLiU" pitchFamily="49" charset="-120"/>
                </a:rPr>
                <a:t>[j];</a:t>
              </a:r>
            </a:p>
            <a:p>
              <a:pPr eaLnBrk="1" hangingPunct="1"/>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a:t>
              </a:r>
              <a:r>
                <a:rPr lang="en-US" altLang="zh-CN" sz="2600" b="1" dirty="0">
                  <a:solidFill>
                    <a:srgbClr val="FFFFFF"/>
                  </a:solidFill>
                  <a:latin typeface="Times New Roman" pitchFamily="18" charset="0"/>
                  <a:ea typeface="MingLiU" pitchFamily="49" charset="-120"/>
                </a:rPr>
                <a:t>temp;</a:t>
              </a:r>
            </a:p>
            <a:p>
              <a:pPr eaLnBrk="1" hangingPunct="1"/>
              <a:r>
                <a:rPr lang="en-US" altLang="zh-CN" sz="2600" b="1" dirty="0">
                  <a:solidFill>
                    <a:srgbClr val="FFFFFF"/>
                  </a:solidFill>
                  <a:latin typeface="Times New Roman" pitchFamily="18" charset="0"/>
                  <a:ea typeface="MingLiU" pitchFamily="49" charset="-120"/>
                </a:rPr>
                <a:t>       }</a:t>
              </a:r>
            </a:p>
            <a:p>
              <a:pPr eaLnBrk="1" hangingPunct="1"/>
              <a:r>
                <a:rPr lang="en-US" altLang="zh-CN" sz="2600" b="1" dirty="0">
                  <a:solidFill>
                    <a:srgbClr val="FFFFFF"/>
                  </a:solidFill>
                  <a:latin typeface="Times New Roman" pitchFamily="18" charset="0"/>
                  <a:ea typeface="MingLiU" pitchFamily="49" charset="-120"/>
                </a:rPr>
                <a:t>}</a:t>
              </a:r>
            </a:p>
          </p:txBody>
        </p:sp>
      </p:grpSp>
      <p:grpSp>
        <p:nvGrpSpPr>
          <p:cNvPr id="9" name="Group 36">
            <a:extLst>
              <a:ext uri="{FF2B5EF4-FFF2-40B4-BE49-F238E27FC236}">
                <a16:creationId xmlns:a16="http://schemas.microsoft.com/office/drawing/2014/main" id="{49C9207D-0030-1FAF-2B05-7E8D3CCAC191}"/>
              </a:ext>
            </a:extLst>
          </p:cNvPr>
          <p:cNvGrpSpPr>
            <a:grpSpLocks/>
          </p:cNvGrpSpPr>
          <p:nvPr/>
        </p:nvGrpSpPr>
        <p:grpSpPr bwMode="auto">
          <a:xfrm>
            <a:off x="504825" y="406400"/>
            <a:ext cx="1990725" cy="1062038"/>
            <a:chOff x="318" y="256"/>
            <a:chExt cx="1254" cy="669"/>
          </a:xfrm>
        </p:grpSpPr>
        <p:sp>
          <p:nvSpPr>
            <p:cNvPr id="10" name="AutoShape 15">
              <a:extLst>
                <a:ext uri="{FF2B5EF4-FFF2-40B4-BE49-F238E27FC236}">
                  <a16:creationId xmlns:a16="http://schemas.microsoft.com/office/drawing/2014/main" id="{00EAA695-5664-8EA1-606F-B7104042F5DD}"/>
                </a:ext>
              </a:extLst>
            </p:cNvPr>
            <p:cNvSpPr>
              <a:spLocks noChangeArrowheads="1"/>
            </p:cNvSpPr>
            <p:nvPr/>
          </p:nvSpPr>
          <p:spPr bwMode="auto">
            <a:xfrm rot="-74101">
              <a:off x="318" y="256"/>
              <a:ext cx="1211" cy="669"/>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eaLnBrk="1" hangingPunct="1"/>
              <a:endParaRPr lang="zh-CN" altLang="en-US"/>
            </a:p>
          </p:txBody>
        </p:sp>
        <p:sp>
          <p:nvSpPr>
            <p:cNvPr id="11" name="Text Box 16">
              <a:extLst>
                <a:ext uri="{FF2B5EF4-FFF2-40B4-BE49-F238E27FC236}">
                  <a16:creationId xmlns:a16="http://schemas.microsoft.com/office/drawing/2014/main" id="{DD7E86B0-5F86-BBDA-4865-C256FC9D363C}"/>
                </a:ext>
              </a:extLst>
            </p:cNvPr>
            <p:cNvSpPr txBox="1">
              <a:spLocks noChangeArrowheads="1"/>
            </p:cNvSpPr>
            <p:nvPr/>
          </p:nvSpPr>
          <p:spPr bwMode="auto">
            <a:xfrm rot="-816880">
              <a:off x="467" y="332"/>
              <a:ext cx="1105" cy="461"/>
            </a:xfrm>
            <a:prstGeom prst="rect">
              <a:avLst/>
            </a:prstGeom>
            <a:noFill/>
            <a:ln w="12700" cap="sq">
              <a:noFill/>
              <a:miter lim="800000"/>
              <a:headEnd type="none" w="sm" len="sm"/>
              <a:tailEnd type="none" w="sm" len="sm"/>
            </a:ln>
            <a:effectLst/>
          </p:spPr>
          <p:txBody>
            <a:bodyPr>
              <a:spAutoFit/>
            </a:bodyPr>
            <a:lstStyle/>
            <a:p>
              <a:pPr eaLnBrk="1" hangingPunct="1"/>
              <a:r>
                <a:rPr lang="zh-CN" altLang="en-US" sz="4200" b="1" dirty="0">
                  <a:solidFill>
                    <a:srgbClr val="FFFFFF"/>
                  </a:solidFill>
                  <a:latin typeface="Times New Roman" pitchFamily="18" charset="0"/>
                  <a:ea typeface="华文新魏" pitchFamily="2" charset="-122"/>
                </a:rPr>
                <a:t>算法</a:t>
              </a:r>
            </a:p>
          </p:txBody>
        </p:sp>
      </p:grpSp>
      <p:grpSp>
        <p:nvGrpSpPr>
          <p:cNvPr id="12" name="Group 21">
            <a:extLst>
              <a:ext uri="{FF2B5EF4-FFF2-40B4-BE49-F238E27FC236}">
                <a16:creationId xmlns:a16="http://schemas.microsoft.com/office/drawing/2014/main" id="{97EC5D4D-75AD-E7F6-413E-9D3CAA3FD03D}"/>
              </a:ext>
            </a:extLst>
          </p:cNvPr>
          <p:cNvGrpSpPr>
            <a:grpSpLocks/>
          </p:cNvGrpSpPr>
          <p:nvPr/>
        </p:nvGrpSpPr>
        <p:grpSpPr bwMode="auto">
          <a:xfrm>
            <a:off x="2817813" y="2035175"/>
            <a:ext cx="5438775" cy="2549525"/>
            <a:chOff x="1775" y="1418"/>
            <a:chExt cx="3426" cy="1606"/>
          </a:xfrm>
        </p:grpSpPr>
        <p:sp>
          <p:nvSpPr>
            <p:cNvPr id="13" name="Rectangle 18">
              <a:extLst>
                <a:ext uri="{FF2B5EF4-FFF2-40B4-BE49-F238E27FC236}">
                  <a16:creationId xmlns:a16="http://schemas.microsoft.com/office/drawing/2014/main" id="{814E166B-FBBC-E7E5-8AB4-FAB75712F1DA}"/>
                </a:ext>
              </a:extLst>
            </p:cNvPr>
            <p:cNvSpPr>
              <a:spLocks noChangeArrowheads="1"/>
            </p:cNvSpPr>
            <p:nvPr/>
          </p:nvSpPr>
          <p:spPr bwMode="auto">
            <a:xfrm>
              <a:off x="1775" y="2074"/>
              <a:ext cx="3244" cy="950"/>
            </a:xfrm>
            <a:prstGeom prst="rect">
              <a:avLst/>
            </a:prstGeom>
            <a:noFill/>
            <a:ln w="44450">
              <a:solidFill>
                <a:srgbClr val="FFFF00"/>
              </a:solidFill>
              <a:miter lim="800000"/>
              <a:headEnd type="none" w="sm" len="sm"/>
              <a:tailEnd type="none" w="sm" len="sm"/>
            </a:ln>
          </p:spPr>
          <p:txBody>
            <a:bodyPr wrap="none" anchor="ctr"/>
            <a:lstStyle/>
            <a:p>
              <a:pPr eaLnBrk="1" hangingPunct="1"/>
              <a:endParaRPr lang="zh-CN" altLang="en-US"/>
            </a:p>
          </p:txBody>
        </p:sp>
        <p:sp>
          <p:nvSpPr>
            <p:cNvPr id="14" name="AutoShape 19">
              <a:extLst>
                <a:ext uri="{FF2B5EF4-FFF2-40B4-BE49-F238E27FC236}">
                  <a16:creationId xmlns:a16="http://schemas.microsoft.com/office/drawing/2014/main" id="{0BCCC251-B84C-ABCC-C260-7ECDC2FB49E4}"/>
                </a:ext>
              </a:extLst>
            </p:cNvPr>
            <p:cNvSpPr>
              <a:spLocks noChangeArrowheads="1"/>
            </p:cNvSpPr>
            <p:nvPr/>
          </p:nvSpPr>
          <p:spPr bwMode="auto">
            <a:xfrm>
              <a:off x="3999" y="1436"/>
              <a:ext cx="1111" cy="291"/>
            </a:xfrm>
            <a:prstGeom prst="wedgeRectCallout">
              <a:avLst>
                <a:gd name="adj1" fmla="val -53329"/>
                <a:gd name="adj2" fmla="val 150000"/>
              </a:avLst>
            </a:prstGeom>
            <a:noFill/>
            <a:ln w="57150" cap="sq">
              <a:solidFill>
                <a:schemeClr val="bg1"/>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5" name="Text Box 20">
              <a:extLst>
                <a:ext uri="{FF2B5EF4-FFF2-40B4-BE49-F238E27FC236}">
                  <a16:creationId xmlns:a16="http://schemas.microsoft.com/office/drawing/2014/main" id="{D094645C-6BDA-4390-777F-C2BCBBE98578}"/>
                </a:ext>
              </a:extLst>
            </p:cNvPr>
            <p:cNvSpPr txBox="1">
              <a:spLocks noChangeArrowheads="1"/>
            </p:cNvSpPr>
            <p:nvPr/>
          </p:nvSpPr>
          <p:spPr bwMode="auto">
            <a:xfrm>
              <a:off x="4027" y="1418"/>
              <a:ext cx="1174" cy="327"/>
            </a:xfrm>
            <a:prstGeom prst="rect">
              <a:avLst/>
            </a:prstGeom>
            <a:noFill/>
            <a:ln w="12700" cap="sq">
              <a:noFill/>
              <a:miter lim="800000"/>
              <a:headEnd type="none" w="sm" len="sm"/>
              <a:tailEnd type="none" w="sm" len="sm"/>
            </a:ln>
            <a:effectLst/>
          </p:spPr>
          <p:txBody>
            <a:bodyPr>
              <a:spAutoFit/>
            </a:bodyPr>
            <a:lstStyle/>
            <a:p>
              <a:pPr eaLnBrk="1" hangingPunct="1"/>
              <a:r>
                <a:rPr lang="zh-CN" altLang="en-US" sz="2800" b="1" dirty="0">
                  <a:solidFill>
                    <a:srgbClr val="FFFF00"/>
                  </a:solidFill>
                  <a:latin typeface="Times New Roman" pitchFamily="18" charset="0"/>
                  <a:ea typeface="华文新魏" pitchFamily="2" charset="-122"/>
                </a:rPr>
                <a:t>一趟排序</a:t>
              </a:r>
            </a:p>
          </p:txBody>
        </p:sp>
      </p:grpSp>
      <p:grpSp>
        <p:nvGrpSpPr>
          <p:cNvPr id="16" name="Group 25">
            <a:extLst>
              <a:ext uri="{FF2B5EF4-FFF2-40B4-BE49-F238E27FC236}">
                <a16:creationId xmlns:a16="http://schemas.microsoft.com/office/drawing/2014/main" id="{AF24E163-C8EE-3EBC-F97D-89D959B7C507}"/>
              </a:ext>
            </a:extLst>
          </p:cNvPr>
          <p:cNvGrpSpPr>
            <a:grpSpLocks/>
          </p:cNvGrpSpPr>
          <p:nvPr/>
        </p:nvGrpSpPr>
        <p:grpSpPr bwMode="auto">
          <a:xfrm rot="983238">
            <a:off x="5760021" y="4695172"/>
            <a:ext cx="2368550" cy="1035050"/>
            <a:chOff x="3241" y="2931"/>
            <a:chExt cx="1492" cy="652"/>
          </a:xfrm>
        </p:grpSpPr>
        <p:sp>
          <p:nvSpPr>
            <p:cNvPr id="17" name="Text Box 23">
              <a:extLst>
                <a:ext uri="{FF2B5EF4-FFF2-40B4-BE49-F238E27FC236}">
                  <a16:creationId xmlns:a16="http://schemas.microsoft.com/office/drawing/2014/main" id="{0D180207-7ADE-8801-897A-37CD77D8808A}"/>
                </a:ext>
              </a:extLst>
            </p:cNvPr>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p:spPr>
          <p:txBody>
            <a:bodyPr>
              <a:spAutoFit/>
            </a:bodyPr>
            <a:lstStyle/>
            <a:p>
              <a:pPr eaLnBrk="1" hangingPunct="1"/>
              <a:r>
                <a:rPr lang="en-US" altLang="zh-CN" sz="3000" b="1" dirty="0">
                  <a:solidFill>
                    <a:srgbClr val="FFFF00"/>
                  </a:solidFill>
                  <a:latin typeface="Times New Roman" pitchFamily="18" charset="0"/>
                </a:rPr>
                <a:t>n</a:t>
              </a:r>
              <a:r>
                <a:rPr lang="en-US" altLang="zh-CN" sz="3000" b="1" dirty="0">
                  <a:solidFill>
                    <a:srgbClr val="FFFF00"/>
                  </a:solidFill>
                  <a:latin typeface="宋体" charset="-122"/>
                  <a:ea typeface="宋体" charset="-122"/>
                </a:rPr>
                <a:t>-</a:t>
              </a:r>
              <a:r>
                <a:rPr lang="en-US" altLang="zh-CN" sz="3000" b="1" dirty="0">
                  <a:solidFill>
                    <a:srgbClr val="FFFF00"/>
                  </a:solidFill>
                  <a:latin typeface="Times New Roman" pitchFamily="18" charset="0"/>
                </a:rPr>
                <a:t>1</a:t>
              </a:r>
              <a:r>
                <a:rPr lang="zh-CN" altLang="en-US" sz="3000" b="1" dirty="0">
                  <a:solidFill>
                    <a:srgbClr val="FFFF00"/>
                  </a:solidFill>
                </a:rPr>
                <a:t>趟排序</a:t>
              </a:r>
            </a:p>
          </p:txBody>
        </p:sp>
        <p:sp>
          <p:nvSpPr>
            <p:cNvPr id="18" name="Freeform 24">
              <a:extLst>
                <a:ext uri="{FF2B5EF4-FFF2-40B4-BE49-F238E27FC236}">
                  <a16:creationId xmlns:a16="http://schemas.microsoft.com/office/drawing/2014/main" id="{442F2C3E-B0C5-8746-D55D-F2FBE06EDE40}"/>
                </a:ext>
              </a:extLst>
            </p:cNvPr>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chemeClr val="bg1"/>
              </a:solidFill>
              <a:prstDash val="solid"/>
              <a:round/>
              <a:headEnd/>
              <a:tailEnd/>
            </a:ln>
            <a:effectLst>
              <a:outerShdw dist="28398" dir="1593903" algn="ctr" rotWithShape="0">
                <a:srgbClr val="969696"/>
              </a:outerShdw>
            </a:effectLst>
          </p:spPr>
          <p:txBody>
            <a:bodyPr/>
            <a:lstStyle/>
            <a:p>
              <a:endParaRPr lang="zh-CN" altLang="en-US"/>
            </a:p>
          </p:txBody>
        </p:sp>
      </p:grpSp>
    </p:spTree>
    <p:extLst>
      <p:ext uri="{BB962C8B-B14F-4D97-AF65-F5344CB8AC3E}">
        <p14:creationId xmlns:p14="http://schemas.microsoft.com/office/powerpoint/2010/main" val="26443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D9A5CB6-F317-9CE9-392E-B39AA33DDE09}"/>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9A1A0A03-CAED-8660-DC56-B2CC7A3B728C}"/>
              </a:ext>
            </a:extLst>
          </p:cNvPr>
          <p:cNvSpPr>
            <a:spLocks noGrp="1"/>
          </p:cNvSpPr>
          <p:nvPr>
            <p:ph type="sldNum" sz="quarter" idx="12"/>
          </p:nvPr>
        </p:nvSpPr>
        <p:spPr/>
        <p:txBody>
          <a:bodyPr/>
          <a:lstStyle/>
          <a:p>
            <a:pPr>
              <a:defRPr/>
            </a:pPr>
            <a:fld id="{4FF538FA-A287-4FBD-9703-6DB9C5344803}" type="slidenum">
              <a:rPr lang="zh-CN" altLang="en-US" smtClean="0"/>
              <a:t>16</a:t>
            </a:fld>
            <a:endParaRPr lang="en-US" altLang="zh-CN" dirty="0"/>
          </a:p>
        </p:txBody>
      </p:sp>
      <p:grpSp>
        <p:nvGrpSpPr>
          <p:cNvPr id="6" name="Group 156">
            <a:extLst>
              <a:ext uri="{FF2B5EF4-FFF2-40B4-BE49-F238E27FC236}">
                <a16:creationId xmlns:a16="http://schemas.microsoft.com/office/drawing/2014/main" id="{BF375AE1-877D-262F-3366-A2256DA6F7DD}"/>
              </a:ext>
            </a:extLst>
          </p:cNvPr>
          <p:cNvGrpSpPr>
            <a:grpSpLocks/>
          </p:cNvGrpSpPr>
          <p:nvPr/>
        </p:nvGrpSpPr>
        <p:grpSpPr bwMode="auto">
          <a:xfrm>
            <a:off x="762000" y="1295400"/>
            <a:ext cx="7696200" cy="762000"/>
            <a:chOff x="480" y="816"/>
            <a:chExt cx="4848" cy="480"/>
          </a:xfrm>
        </p:grpSpPr>
        <p:sp>
          <p:nvSpPr>
            <p:cNvPr id="7" name="Rectangle 134">
              <a:extLst>
                <a:ext uri="{FF2B5EF4-FFF2-40B4-BE49-F238E27FC236}">
                  <a16:creationId xmlns:a16="http://schemas.microsoft.com/office/drawing/2014/main" id="{EA066CD2-A806-0803-86E6-75307D187273}"/>
                </a:ext>
              </a:extLst>
            </p:cNvPr>
            <p:cNvSpPr>
              <a:spLocks noChangeArrowheads="1"/>
            </p:cNvSpPr>
            <p:nvPr/>
          </p:nvSpPr>
          <p:spPr bwMode="auto">
            <a:xfrm>
              <a:off x="480" y="816"/>
              <a:ext cx="4848" cy="480"/>
            </a:xfrm>
            <a:prstGeom prst="rect">
              <a:avLst/>
            </a:prstGeom>
            <a:solidFill>
              <a:schemeClr val="accent4">
                <a:lumMod val="20000"/>
                <a:lumOff val="80000"/>
              </a:schemeClr>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8" name="Text Box 135">
              <a:extLst>
                <a:ext uri="{FF2B5EF4-FFF2-40B4-BE49-F238E27FC236}">
                  <a16:creationId xmlns:a16="http://schemas.microsoft.com/office/drawing/2014/main" id="{9D08D750-6284-ACE8-C234-E057791F5187}"/>
                </a:ext>
              </a:extLst>
            </p:cNvPr>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dirty="0">
                  <a:solidFill>
                    <a:srgbClr val="002C84"/>
                  </a:solidFill>
                  <a:latin typeface="Times New Roman" pitchFamily="18" charset="0"/>
                  <a:ea typeface="楷体_GB2312" pitchFamily="49" charset="-122"/>
                </a:rPr>
                <a:t>1</a:t>
              </a:r>
              <a:r>
                <a:rPr lang="en-US" altLang="zh-CN" sz="2800" b="1" dirty="0">
                  <a:solidFill>
                    <a:srgbClr val="002C84"/>
                  </a:solidFill>
                  <a:latin typeface="楷体_GB2312" pitchFamily="49" charset="-122"/>
                  <a:ea typeface="楷体_GB2312" pitchFamily="49" charset="-122"/>
                </a:rPr>
                <a:t>. </a:t>
              </a:r>
              <a:r>
                <a:rPr lang="zh-CN" altLang="en-US" sz="2800" b="1" dirty="0">
                  <a:solidFill>
                    <a:srgbClr val="002C84"/>
                  </a:solidFill>
                  <a:latin typeface="幼圆" pitchFamily="49" charset="-122"/>
                  <a:ea typeface="幼圆" pitchFamily="49" charset="-122"/>
                </a:rPr>
                <a:t>排序的时间效率与什么直接有关</a:t>
              </a:r>
              <a:r>
                <a:rPr lang="zh-CN" altLang="en-US" sz="2800" b="1" dirty="0">
                  <a:solidFill>
                    <a:srgbClr val="002C84"/>
                  </a:solidFill>
                  <a:latin typeface="楷体_GB2312" pitchFamily="49" charset="-122"/>
                  <a:ea typeface="楷体_GB2312" pitchFamily="49" charset="-122"/>
                </a:rPr>
                <a:t>？</a:t>
              </a:r>
            </a:p>
          </p:txBody>
        </p:sp>
      </p:grpSp>
      <p:grpSp>
        <p:nvGrpSpPr>
          <p:cNvPr id="9" name="Group 159">
            <a:extLst>
              <a:ext uri="{FF2B5EF4-FFF2-40B4-BE49-F238E27FC236}">
                <a16:creationId xmlns:a16="http://schemas.microsoft.com/office/drawing/2014/main" id="{29B2D254-3507-EB39-CC84-E9C48429FB23}"/>
              </a:ext>
            </a:extLst>
          </p:cNvPr>
          <p:cNvGrpSpPr>
            <a:grpSpLocks/>
          </p:cNvGrpSpPr>
          <p:nvPr/>
        </p:nvGrpSpPr>
        <p:grpSpPr bwMode="auto">
          <a:xfrm>
            <a:off x="790575" y="2076450"/>
            <a:ext cx="7381875" cy="914400"/>
            <a:chOff x="498" y="1308"/>
            <a:chExt cx="4650" cy="576"/>
          </a:xfrm>
        </p:grpSpPr>
        <p:sp>
          <p:nvSpPr>
            <p:cNvPr id="10" name="Text Box 4">
              <a:extLst>
                <a:ext uri="{FF2B5EF4-FFF2-40B4-BE49-F238E27FC236}">
                  <a16:creationId xmlns:a16="http://schemas.microsoft.com/office/drawing/2014/main" id="{799513A2-B0FC-54F2-2620-F2FD51A9B847}"/>
                </a:ext>
              </a:extLst>
            </p:cNvPr>
            <p:cNvSpPr txBox="1">
              <a:spLocks noChangeArrowheads="1"/>
            </p:cNvSpPr>
            <p:nvPr/>
          </p:nvSpPr>
          <p:spPr bwMode="auto">
            <a:xfrm>
              <a:off x="498" y="1308"/>
              <a:ext cx="4650" cy="576"/>
            </a:xfrm>
            <a:prstGeom prst="rect">
              <a:avLst/>
            </a:prstGeom>
            <a:noFill/>
            <a:ln w="12700" cap="sq">
              <a:noFill/>
              <a:miter lim="800000"/>
              <a:headEnd type="none" w="sm" len="sm"/>
              <a:tailEnd type="none" w="sm" len="sm"/>
            </a:ln>
          </p:spPr>
          <p:txBody>
            <a:bodyPr wrap="none">
              <a:spAutoFit/>
            </a:bodyPr>
            <a:lstStyle/>
            <a:p>
              <a:pPr eaLnBrk="1" hangingPunct="1"/>
              <a:endParaRPr lang="en-US" altLang="zh-CN" sz="3000" b="1" dirty="0">
                <a:solidFill>
                  <a:srgbClr val="000068"/>
                </a:solidFill>
                <a:latin typeface="Times New Roman" pitchFamily="18" charset="0"/>
                <a:ea typeface="华文新魏" pitchFamily="2" charset="-122"/>
              </a:endParaRPr>
            </a:p>
            <a:p>
              <a:pPr eaLnBrk="1" hangingPunct="1"/>
              <a:r>
                <a:rPr lang="en-US" altLang="zh-CN" sz="2400" b="1" dirty="0">
                  <a:solidFill>
                    <a:srgbClr val="000068"/>
                  </a:solidFill>
                  <a:latin typeface="Times New Roman" pitchFamily="18" charset="0"/>
                  <a:ea typeface="楷体_GB2312" pitchFamily="49" charset="-122"/>
                </a:rPr>
                <a:t>      </a:t>
              </a:r>
              <a:r>
                <a:rPr lang="zh-CN" altLang="en-US" sz="2400" b="1" dirty="0">
                  <a:solidFill>
                    <a:srgbClr val="000068"/>
                  </a:solidFill>
                  <a:latin typeface="Times New Roman" pitchFamily="18" charset="0"/>
                  <a:ea typeface="幼圆" pitchFamily="49" charset="-122"/>
                </a:rPr>
                <a:t>主要与排序过程中元素之间的比较次数直接有关。</a:t>
              </a:r>
            </a:p>
          </p:txBody>
        </p:sp>
        <p:sp>
          <p:nvSpPr>
            <p:cNvPr id="11" name="Rectangle 137">
              <a:extLst>
                <a:ext uri="{FF2B5EF4-FFF2-40B4-BE49-F238E27FC236}">
                  <a16:creationId xmlns:a16="http://schemas.microsoft.com/office/drawing/2014/main" id="{B2B88FF4-0838-16CB-21C5-931D2A11FCB4}"/>
                </a:ext>
              </a:extLst>
            </p:cNvPr>
            <p:cNvSpPr>
              <a:spLocks noChangeArrowheads="1"/>
            </p:cNvSpPr>
            <p:nvPr/>
          </p:nvSpPr>
          <p:spPr bwMode="auto">
            <a:xfrm>
              <a:off x="583" y="1308"/>
              <a:ext cx="596" cy="346"/>
            </a:xfrm>
            <a:prstGeom prst="rect">
              <a:avLst/>
            </a:prstGeom>
            <a:noFill/>
            <a:ln w="12700" cap="sq">
              <a:noFill/>
              <a:miter lim="800000"/>
              <a:headEnd/>
              <a:tailEnd/>
            </a:ln>
          </p:spPr>
          <p:txBody>
            <a:bodyPr wrap="none">
              <a:spAutoFit/>
            </a:bodyPr>
            <a:lstStyle/>
            <a:p>
              <a:pPr eaLnBrk="1" hangingPunct="1"/>
              <a:r>
                <a:rPr lang="zh-CN" altLang="en-US" sz="3000" b="1" dirty="0">
                  <a:solidFill>
                    <a:schemeClr val="accent2"/>
                  </a:solidFill>
                  <a:latin typeface="Times New Roman" pitchFamily="18" charset="0"/>
                  <a:ea typeface="华文新魏" pitchFamily="2" charset="-122"/>
                </a:rPr>
                <a:t>答案</a:t>
              </a:r>
            </a:p>
          </p:txBody>
        </p:sp>
      </p:grpSp>
      <p:grpSp>
        <p:nvGrpSpPr>
          <p:cNvPr id="12" name="Group 157">
            <a:extLst>
              <a:ext uri="{FF2B5EF4-FFF2-40B4-BE49-F238E27FC236}">
                <a16:creationId xmlns:a16="http://schemas.microsoft.com/office/drawing/2014/main" id="{EA999E92-66C8-FC20-7722-9E8AA2024F6D}"/>
              </a:ext>
            </a:extLst>
          </p:cNvPr>
          <p:cNvGrpSpPr>
            <a:grpSpLocks/>
          </p:cNvGrpSpPr>
          <p:nvPr/>
        </p:nvGrpSpPr>
        <p:grpSpPr bwMode="auto">
          <a:xfrm>
            <a:off x="720725" y="3365500"/>
            <a:ext cx="7737475" cy="1143000"/>
            <a:chOff x="454" y="2016"/>
            <a:chExt cx="4874" cy="720"/>
          </a:xfrm>
        </p:grpSpPr>
        <p:sp>
          <p:nvSpPr>
            <p:cNvPr id="13" name="Rectangle 140">
              <a:extLst>
                <a:ext uri="{FF2B5EF4-FFF2-40B4-BE49-F238E27FC236}">
                  <a16:creationId xmlns:a16="http://schemas.microsoft.com/office/drawing/2014/main" id="{B9458700-A020-081A-F4EE-A173AB169BD6}"/>
                </a:ext>
              </a:extLst>
            </p:cNvPr>
            <p:cNvSpPr>
              <a:spLocks noChangeArrowheads="1"/>
            </p:cNvSpPr>
            <p:nvPr/>
          </p:nvSpPr>
          <p:spPr bwMode="auto">
            <a:xfrm>
              <a:off x="454" y="2016"/>
              <a:ext cx="4874" cy="720"/>
            </a:xfrm>
            <a:prstGeom prst="rect">
              <a:avLst/>
            </a:prstGeom>
            <a:solidFill>
              <a:schemeClr val="accent1">
                <a:lumMod val="20000"/>
                <a:lumOff val="80000"/>
              </a:schemeClr>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dirty="0"/>
            </a:p>
          </p:txBody>
        </p:sp>
        <p:sp>
          <p:nvSpPr>
            <p:cNvPr id="14" name="Text Box 141">
              <a:extLst>
                <a:ext uri="{FF2B5EF4-FFF2-40B4-BE49-F238E27FC236}">
                  <a16:creationId xmlns:a16="http://schemas.microsoft.com/office/drawing/2014/main" id="{D040537F-C20C-DBF3-13CB-35611936C00D}"/>
                </a:ext>
              </a:extLst>
            </p:cNvPr>
            <p:cNvSpPr txBox="1">
              <a:spLocks noChangeArrowheads="1"/>
            </p:cNvSpPr>
            <p:nvPr/>
          </p:nvSpPr>
          <p:spPr bwMode="auto">
            <a:xfrm>
              <a:off x="583" y="2118"/>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C84"/>
                  </a:solidFill>
                  <a:latin typeface="Times New Roman" pitchFamily="18" charset="0"/>
                  <a:ea typeface="楷体_GB2312" pitchFamily="49" charset="-122"/>
                </a:rPr>
                <a:t>2</a:t>
              </a:r>
              <a:r>
                <a:rPr lang="en-US" altLang="zh-CN" sz="2700" b="1" dirty="0">
                  <a:solidFill>
                    <a:srgbClr val="002C84"/>
                  </a:solidFill>
                  <a:latin typeface="楷体_GB2312" pitchFamily="49" charset="-122"/>
                  <a:ea typeface="楷体_GB2312" pitchFamily="49" charset="-122"/>
                </a:rPr>
                <a:t>. </a:t>
              </a:r>
              <a:r>
                <a:rPr lang="zh-CN" altLang="en-US" sz="2700" b="1" dirty="0">
                  <a:solidFill>
                    <a:srgbClr val="002C84"/>
                  </a:solidFill>
                  <a:latin typeface="幼圆" pitchFamily="49" charset="-122"/>
                  <a:ea typeface="幼圆" pitchFamily="49" charset="-122"/>
                </a:rPr>
                <a:t>若原始序列为一个</a:t>
              </a:r>
              <a:r>
                <a:rPr lang="zh-CN" altLang="en-US" sz="2700" b="1" dirty="0">
                  <a:solidFill>
                    <a:srgbClr val="7030A0"/>
                  </a:solidFill>
                  <a:ea typeface="幼圆" pitchFamily="49" charset="-122"/>
                </a:rPr>
                <a:t>按值递增</a:t>
              </a:r>
              <a:r>
                <a:rPr lang="zh-CN" altLang="en-US" sz="2700" b="1" dirty="0">
                  <a:solidFill>
                    <a:srgbClr val="002C84"/>
                  </a:solidFill>
                  <a:latin typeface="幼圆" pitchFamily="49" charset="-122"/>
                  <a:ea typeface="幼圆" pitchFamily="49" charset="-122"/>
                </a:rPr>
                <a:t>的序列，则排序</a:t>
              </a:r>
            </a:p>
            <a:p>
              <a:pPr eaLnBrk="1" hangingPunct="1">
                <a:lnSpc>
                  <a:spcPct val="90000"/>
                </a:lnSpc>
              </a:pPr>
              <a:r>
                <a:rPr lang="zh-CN" altLang="en-US" sz="2700" b="1" dirty="0">
                  <a:solidFill>
                    <a:srgbClr val="002C84"/>
                  </a:solidFill>
                  <a:latin typeface="幼圆" pitchFamily="49" charset="-122"/>
                  <a:ea typeface="幼圆" pitchFamily="49" charset="-122"/>
                </a:rPr>
                <a:t>    过程中一共要经过多少次元素之间的比较</a:t>
              </a:r>
              <a:r>
                <a:rPr lang="zh-CN" altLang="en-US" sz="2700" b="1" dirty="0">
                  <a:solidFill>
                    <a:srgbClr val="002C84"/>
                  </a:solidFill>
                  <a:latin typeface="楷体_GB2312" pitchFamily="49" charset="-122"/>
                  <a:ea typeface="楷体_GB2312" pitchFamily="49" charset="-122"/>
                </a:rPr>
                <a:t>？</a:t>
              </a:r>
            </a:p>
          </p:txBody>
        </p:sp>
      </p:grpSp>
      <p:grpSp>
        <p:nvGrpSpPr>
          <p:cNvPr id="15" name="Group 160">
            <a:extLst>
              <a:ext uri="{FF2B5EF4-FFF2-40B4-BE49-F238E27FC236}">
                <a16:creationId xmlns:a16="http://schemas.microsoft.com/office/drawing/2014/main" id="{AB8DA3F4-057A-5A57-F107-A00484EF2E40}"/>
              </a:ext>
            </a:extLst>
          </p:cNvPr>
          <p:cNvGrpSpPr>
            <a:grpSpLocks/>
          </p:cNvGrpSpPr>
          <p:nvPr/>
        </p:nvGrpSpPr>
        <p:grpSpPr bwMode="auto">
          <a:xfrm>
            <a:off x="720726" y="4576761"/>
            <a:ext cx="8112125" cy="1620836"/>
            <a:chOff x="454" y="2789"/>
            <a:chExt cx="5110" cy="1021"/>
          </a:xfrm>
        </p:grpSpPr>
        <p:sp>
          <p:nvSpPr>
            <p:cNvPr id="16" name="Text Box 6">
              <a:extLst>
                <a:ext uri="{FF2B5EF4-FFF2-40B4-BE49-F238E27FC236}">
                  <a16:creationId xmlns:a16="http://schemas.microsoft.com/office/drawing/2014/main" id="{DE918A3F-7C80-C14E-340C-F6FB1692CE29}"/>
                </a:ext>
              </a:extLst>
            </p:cNvPr>
            <p:cNvSpPr txBox="1">
              <a:spLocks noChangeArrowheads="1"/>
            </p:cNvSpPr>
            <p:nvPr/>
          </p:nvSpPr>
          <p:spPr bwMode="auto">
            <a:xfrm>
              <a:off x="454" y="3115"/>
              <a:ext cx="5110" cy="69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400" b="1" dirty="0">
                  <a:solidFill>
                    <a:srgbClr val="000068"/>
                  </a:solidFill>
                  <a:latin typeface="幼圆" pitchFamily="49" charset="-122"/>
                  <a:ea typeface="幼圆" pitchFamily="49" charset="-122"/>
                </a:rPr>
                <a:t>     </a:t>
              </a:r>
              <a:r>
                <a:rPr lang="zh-CN" altLang="en-US" sz="2400" b="1" dirty="0">
                  <a:solidFill>
                    <a:srgbClr val="000068"/>
                  </a:solidFill>
                  <a:latin typeface="幼圆" pitchFamily="49" charset="-122"/>
                  <a:ea typeface="幼圆" pitchFamily="49" charset="-122"/>
                </a:rPr>
                <a:t>由于每一趟排序只需要经过一次元素之间的比较就</a:t>
              </a:r>
            </a:p>
            <a:p>
              <a:pPr eaLnBrk="1" hangingPunct="1">
                <a:lnSpc>
                  <a:spcPct val="90000"/>
                </a:lnSpc>
              </a:pPr>
              <a:r>
                <a:rPr lang="zh-CN" altLang="en-US" sz="2400" b="1" dirty="0">
                  <a:solidFill>
                    <a:srgbClr val="000068"/>
                  </a:solidFill>
                  <a:latin typeface="幼圆" pitchFamily="49" charset="-122"/>
                  <a:ea typeface="幼圆" pitchFamily="49" charset="-122"/>
                </a:rPr>
                <a:t>     可以找到被插入元素的合适位置，因此，整个</a:t>
              </a:r>
              <a:r>
                <a:rPr lang="en-US" altLang="zh-CN" sz="2500" b="1" dirty="0">
                  <a:solidFill>
                    <a:srgbClr val="000068"/>
                  </a:solidFill>
                  <a:latin typeface="Times New Roman" pitchFamily="18" charset="0"/>
                  <a:ea typeface="幼圆" pitchFamily="49" charset="-122"/>
                </a:rPr>
                <a:t>n</a:t>
              </a:r>
              <a:r>
                <a:rPr lang="en-US" altLang="zh-CN" sz="2500" b="1" dirty="0">
                  <a:solidFill>
                    <a:srgbClr val="000068"/>
                  </a:solidFill>
                  <a:latin typeface="宋体" charset="-122"/>
                  <a:ea typeface="宋体" charset="-122"/>
                </a:rPr>
                <a:t>-</a:t>
              </a:r>
              <a:r>
                <a:rPr lang="en-US" altLang="zh-CN" sz="2500" b="1" dirty="0">
                  <a:solidFill>
                    <a:srgbClr val="000068"/>
                  </a:solidFill>
                  <a:latin typeface="Times New Roman" pitchFamily="18" charset="0"/>
                  <a:ea typeface="幼圆" pitchFamily="49" charset="-122"/>
                </a:rPr>
                <a:t>1</a:t>
              </a:r>
            </a:p>
            <a:p>
              <a:pPr eaLnBrk="1" hangingPunct="1">
                <a:lnSpc>
                  <a:spcPct val="90000"/>
                </a:lnSpc>
              </a:pPr>
              <a:r>
                <a:rPr lang="en-US" altLang="zh-CN" sz="2400" b="1" dirty="0">
                  <a:solidFill>
                    <a:srgbClr val="000068"/>
                  </a:solidFill>
                  <a:latin typeface="Times New Roman" pitchFamily="18" charset="0"/>
                  <a:ea typeface="幼圆" pitchFamily="49" charset="-122"/>
                </a:rPr>
                <a:t>      </a:t>
              </a:r>
              <a:r>
                <a:rPr lang="zh-CN" altLang="en-US" sz="2400" b="1" dirty="0">
                  <a:solidFill>
                    <a:srgbClr val="000068"/>
                  </a:solidFill>
                  <a:latin typeface="幼圆" pitchFamily="49" charset="-122"/>
                  <a:ea typeface="幼圆" pitchFamily="49" charset="-122"/>
                </a:rPr>
                <a:t>趟排序一共要经过</a:t>
              </a:r>
              <a:r>
                <a:rPr lang="en-US" altLang="zh-CN" sz="2400" b="1" dirty="0">
                  <a:solidFill>
                    <a:srgbClr val="000068"/>
                  </a:solidFill>
                  <a:latin typeface="Times New Roman" pitchFamily="18" charset="0"/>
                  <a:ea typeface="幼圆" pitchFamily="49" charset="-122"/>
                </a:rPr>
                <a:t>n</a:t>
              </a:r>
              <a:r>
                <a:rPr lang="en-US" altLang="zh-CN" sz="2400" b="1" dirty="0">
                  <a:solidFill>
                    <a:srgbClr val="000068"/>
                  </a:solidFill>
                  <a:latin typeface="宋体" charset="-122"/>
                  <a:ea typeface="宋体" charset="-122"/>
                </a:rPr>
                <a:t>-</a:t>
              </a:r>
              <a:r>
                <a:rPr lang="en-US" altLang="zh-CN" sz="2400" b="1" dirty="0">
                  <a:solidFill>
                    <a:srgbClr val="000068"/>
                  </a:solidFill>
                  <a:latin typeface="Times New Roman" pitchFamily="18" charset="0"/>
                  <a:ea typeface="幼圆" pitchFamily="49" charset="-122"/>
                </a:rPr>
                <a:t>1</a:t>
              </a:r>
              <a:r>
                <a:rPr lang="zh-CN" altLang="en-US" sz="2400" b="1" dirty="0">
                  <a:solidFill>
                    <a:srgbClr val="000068"/>
                  </a:solidFill>
                  <a:latin typeface="幼圆" pitchFamily="49" charset="-122"/>
                  <a:ea typeface="幼圆" pitchFamily="49" charset="-122"/>
                </a:rPr>
                <a:t>次元素之间的比较。</a:t>
              </a:r>
            </a:p>
          </p:txBody>
        </p:sp>
        <p:sp>
          <p:nvSpPr>
            <p:cNvPr id="17" name="Rectangle 144">
              <a:extLst>
                <a:ext uri="{FF2B5EF4-FFF2-40B4-BE49-F238E27FC236}">
                  <a16:creationId xmlns:a16="http://schemas.microsoft.com/office/drawing/2014/main" id="{16B426BA-697B-7B35-1362-BC8D1B92BA38}"/>
                </a:ext>
              </a:extLst>
            </p:cNvPr>
            <p:cNvSpPr>
              <a:spLocks noChangeArrowheads="1"/>
            </p:cNvSpPr>
            <p:nvPr/>
          </p:nvSpPr>
          <p:spPr bwMode="auto">
            <a:xfrm>
              <a:off x="624" y="2789"/>
              <a:ext cx="596" cy="346"/>
            </a:xfrm>
            <a:prstGeom prst="rect">
              <a:avLst/>
            </a:prstGeom>
            <a:noFill/>
            <a:ln w="12700" cap="sq">
              <a:noFill/>
              <a:miter lim="800000"/>
              <a:headEnd/>
              <a:tailEnd/>
            </a:ln>
          </p:spPr>
          <p:txBody>
            <a:bodyPr wrap="none">
              <a:spAutoFit/>
            </a:bodyPr>
            <a:lstStyle/>
            <a:p>
              <a:pPr eaLnBrk="1" hangingPunct="1"/>
              <a:r>
                <a:rPr lang="zh-CN" altLang="en-US" sz="3000" b="1" dirty="0">
                  <a:solidFill>
                    <a:schemeClr val="accent2"/>
                  </a:solidFill>
                  <a:latin typeface="Times New Roman" pitchFamily="18" charset="0"/>
                  <a:ea typeface="华文新魏" pitchFamily="2" charset="-122"/>
                </a:rPr>
                <a:t>答案</a:t>
              </a:r>
            </a:p>
          </p:txBody>
        </p:sp>
      </p:grpSp>
      <p:grpSp>
        <p:nvGrpSpPr>
          <p:cNvPr id="18" name="Group 158">
            <a:extLst>
              <a:ext uri="{FF2B5EF4-FFF2-40B4-BE49-F238E27FC236}">
                <a16:creationId xmlns:a16="http://schemas.microsoft.com/office/drawing/2014/main" id="{5C817E71-A6AA-8C3F-6142-3FCB6488DE8F}"/>
              </a:ext>
            </a:extLst>
          </p:cNvPr>
          <p:cNvGrpSpPr>
            <a:grpSpLocks/>
          </p:cNvGrpSpPr>
          <p:nvPr/>
        </p:nvGrpSpPr>
        <p:grpSpPr bwMode="auto">
          <a:xfrm>
            <a:off x="788988" y="295275"/>
            <a:ext cx="1511300" cy="830263"/>
            <a:chOff x="368" y="172"/>
            <a:chExt cx="952" cy="523"/>
          </a:xfrm>
        </p:grpSpPr>
        <p:sp>
          <p:nvSpPr>
            <p:cNvPr id="19" name="Freeform 150">
              <a:extLst>
                <a:ext uri="{FF2B5EF4-FFF2-40B4-BE49-F238E27FC236}">
                  <a16:creationId xmlns:a16="http://schemas.microsoft.com/office/drawing/2014/main" id="{A72147FA-30CD-4DAE-DAE5-E9D590868D06}"/>
                </a:ext>
              </a:extLst>
            </p:cNvPr>
            <p:cNvSpPr>
              <a:spLocks/>
            </p:cNvSpPr>
            <p:nvPr/>
          </p:nvSpPr>
          <p:spPr bwMode="auto">
            <a:xfrm>
              <a:off x="368" y="196"/>
              <a:ext cx="952" cy="499"/>
            </a:xfrm>
            <a:custGeom>
              <a:avLst/>
              <a:gdLst>
                <a:gd name="T0" fmla="*/ 110 w 615"/>
                <a:gd name="T1" fmla="*/ 0 h 384"/>
                <a:gd name="T2" fmla="*/ 84 w 615"/>
                <a:gd name="T3" fmla="*/ 648 h 384"/>
                <a:gd name="T4" fmla="*/ 652 w 615"/>
                <a:gd name="T5" fmla="*/ 591 h 384"/>
                <a:gd name="T6" fmla="*/ 1246 w 615"/>
                <a:gd name="T7" fmla="*/ 609 h 384"/>
                <a:gd name="T8" fmla="*/ 1276 w 615"/>
                <a:gd name="T9" fmla="*/ 191 h 384"/>
                <a:gd name="T10" fmla="*/ 1302 w 615"/>
                <a:gd name="T11" fmla="*/ 75 h 384"/>
                <a:gd name="T12" fmla="*/ 1031 w 615"/>
                <a:gd name="T13" fmla="*/ 18 h 384"/>
                <a:gd name="T14" fmla="*/ 110 w 615"/>
                <a:gd name="T15" fmla="*/ 0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384">
                  <a:moveTo>
                    <a:pt x="46" y="0"/>
                  </a:moveTo>
                  <a:cubicBezTo>
                    <a:pt x="0" y="142"/>
                    <a:pt x="27" y="173"/>
                    <a:pt x="35" y="384"/>
                  </a:cubicBezTo>
                  <a:cubicBezTo>
                    <a:pt x="120" y="376"/>
                    <a:pt x="191" y="370"/>
                    <a:pt x="272" y="350"/>
                  </a:cubicBezTo>
                  <a:cubicBezTo>
                    <a:pt x="373" y="358"/>
                    <a:pt x="426" y="374"/>
                    <a:pt x="520" y="361"/>
                  </a:cubicBezTo>
                  <a:cubicBezTo>
                    <a:pt x="615" y="330"/>
                    <a:pt x="568" y="188"/>
                    <a:pt x="532" y="113"/>
                  </a:cubicBezTo>
                  <a:cubicBezTo>
                    <a:pt x="536" y="90"/>
                    <a:pt x="549" y="67"/>
                    <a:pt x="543" y="45"/>
                  </a:cubicBezTo>
                  <a:cubicBezTo>
                    <a:pt x="533" y="7"/>
                    <a:pt x="469" y="13"/>
                    <a:pt x="430" y="11"/>
                  </a:cubicBezTo>
                  <a:cubicBezTo>
                    <a:pt x="302" y="5"/>
                    <a:pt x="174" y="4"/>
                    <a:pt x="46" y="0"/>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20" name="Text Box 151">
              <a:extLst>
                <a:ext uri="{FF2B5EF4-FFF2-40B4-BE49-F238E27FC236}">
                  <a16:creationId xmlns:a16="http://schemas.microsoft.com/office/drawing/2014/main" id="{B32CE55B-1318-D976-24DA-57B090B071D3}"/>
                </a:ext>
              </a:extLst>
            </p:cNvPr>
            <p:cNvSpPr txBox="1">
              <a:spLocks noChangeArrowheads="1"/>
            </p:cNvSpPr>
            <p:nvPr/>
          </p:nvSpPr>
          <p:spPr bwMode="auto">
            <a:xfrm>
              <a:off x="387" y="172"/>
              <a:ext cx="476" cy="490"/>
            </a:xfrm>
            <a:prstGeom prst="rect">
              <a:avLst/>
            </a:prstGeom>
            <a:noFill/>
            <a:ln w="12700" cap="sq">
              <a:noFill/>
              <a:miter lim="800000"/>
              <a:headEnd type="none" w="sm" len="sm"/>
              <a:tailEnd type="none" w="sm" len="sm"/>
            </a:ln>
            <a:effectLst/>
          </p:spPr>
          <p:txBody>
            <a:bodyPr wrap="none">
              <a:spAutoFit/>
            </a:bodyPr>
            <a:lstStyle/>
            <a:p>
              <a:pPr eaLnBrk="1" hangingPunct="1"/>
              <a:r>
                <a:rPr lang="zh-CN" altLang="en-US" sz="4500" b="1" dirty="0">
                  <a:solidFill>
                    <a:schemeClr val="bg1"/>
                  </a:solidFill>
                  <a:latin typeface="华文新魏" pitchFamily="2" charset="-122"/>
                  <a:ea typeface="华文新魏" pitchFamily="2" charset="-122"/>
                </a:rPr>
                <a:t>思</a:t>
              </a:r>
              <a:endParaRPr lang="zh-CN" altLang="en-US" sz="4500" dirty="0">
                <a:solidFill>
                  <a:schemeClr val="bg1"/>
                </a:solidFill>
                <a:latin typeface="Times New Roman" pitchFamily="18" charset="0"/>
                <a:ea typeface="宋体" charset="-122"/>
              </a:endParaRPr>
            </a:p>
          </p:txBody>
        </p:sp>
        <p:sp>
          <p:nvSpPr>
            <p:cNvPr id="21" name="Text Box 152">
              <a:extLst>
                <a:ext uri="{FF2B5EF4-FFF2-40B4-BE49-F238E27FC236}">
                  <a16:creationId xmlns:a16="http://schemas.microsoft.com/office/drawing/2014/main" id="{F83091F2-69C1-3986-8B8B-C01A239EED42}"/>
                </a:ext>
              </a:extLst>
            </p:cNvPr>
            <p:cNvSpPr txBox="1">
              <a:spLocks noChangeArrowheads="1"/>
            </p:cNvSpPr>
            <p:nvPr/>
          </p:nvSpPr>
          <p:spPr bwMode="auto">
            <a:xfrm>
              <a:off x="701" y="180"/>
              <a:ext cx="597" cy="485"/>
            </a:xfrm>
            <a:prstGeom prst="rect">
              <a:avLst/>
            </a:prstGeom>
            <a:noFill/>
            <a:ln w="12700" cap="sq">
              <a:noFill/>
              <a:miter lim="800000"/>
              <a:headEnd type="none" w="sm" len="sm"/>
              <a:tailEnd type="none" w="sm" len="sm"/>
            </a:ln>
            <a:effectLst/>
          </p:spPr>
          <p:txBody>
            <a:bodyPr wrap="none">
              <a:spAutoFit/>
            </a:bodyPr>
            <a:lstStyle/>
            <a:p>
              <a:pPr eaLnBrk="1" hangingPunct="1"/>
              <a:r>
                <a:rPr lang="zh-CN" altLang="en-US" sz="4400" b="1" dirty="0">
                  <a:solidFill>
                    <a:schemeClr val="bg1"/>
                  </a:solidFill>
                  <a:latin typeface="华文新魏" pitchFamily="2" charset="-122"/>
                  <a:ea typeface="华文新魏" pitchFamily="2" charset="-122"/>
                </a:rPr>
                <a:t>考</a:t>
              </a:r>
              <a:r>
                <a:rPr lang="zh-CN" altLang="en-US" sz="4400" dirty="0">
                  <a:solidFill>
                    <a:schemeClr val="bg1"/>
                  </a:solidFill>
                </a:rPr>
                <a:t> </a:t>
              </a:r>
              <a:endParaRPr lang="zh-CN" altLang="en-US" sz="4400" dirty="0">
                <a:solidFill>
                  <a:schemeClr val="bg1"/>
                </a:solidFill>
                <a:latin typeface="Times New Roman" pitchFamily="18" charset="0"/>
                <a:ea typeface="宋体" charset="-122"/>
              </a:endParaRPr>
            </a:p>
          </p:txBody>
        </p:sp>
      </p:grpSp>
    </p:spTree>
    <p:extLst>
      <p:ext uri="{BB962C8B-B14F-4D97-AF65-F5344CB8AC3E}">
        <p14:creationId xmlns:p14="http://schemas.microsoft.com/office/powerpoint/2010/main" val="60487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5E81B7-090B-A29C-A3ED-6764105EAC0D}"/>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B477C71F-CD16-BAA1-E913-3603FCE03F57}"/>
              </a:ext>
            </a:extLst>
          </p:cNvPr>
          <p:cNvSpPr>
            <a:spLocks noGrp="1"/>
          </p:cNvSpPr>
          <p:nvPr>
            <p:ph type="sldNum" sz="quarter" idx="12"/>
          </p:nvPr>
        </p:nvSpPr>
        <p:spPr/>
        <p:txBody>
          <a:bodyPr/>
          <a:lstStyle/>
          <a:p>
            <a:pPr>
              <a:defRPr/>
            </a:pPr>
            <a:fld id="{4FF538FA-A287-4FBD-9703-6DB9C5344803}" type="slidenum">
              <a:rPr lang="zh-CN" altLang="en-US" smtClean="0"/>
              <a:t>17</a:t>
            </a:fld>
            <a:endParaRPr lang="en-US" altLang="zh-CN" dirty="0"/>
          </a:p>
        </p:txBody>
      </p:sp>
      <p:grpSp>
        <p:nvGrpSpPr>
          <p:cNvPr id="6" name="Group 30">
            <a:extLst>
              <a:ext uri="{FF2B5EF4-FFF2-40B4-BE49-F238E27FC236}">
                <a16:creationId xmlns:a16="http://schemas.microsoft.com/office/drawing/2014/main" id="{5B6B736A-C9CB-896A-E263-A0714E9952AE}"/>
              </a:ext>
            </a:extLst>
          </p:cNvPr>
          <p:cNvGrpSpPr>
            <a:grpSpLocks/>
          </p:cNvGrpSpPr>
          <p:nvPr/>
        </p:nvGrpSpPr>
        <p:grpSpPr bwMode="auto">
          <a:xfrm>
            <a:off x="720725" y="304800"/>
            <a:ext cx="7737475" cy="1143000"/>
            <a:chOff x="454" y="192"/>
            <a:chExt cx="4874" cy="720"/>
          </a:xfrm>
        </p:grpSpPr>
        <p:sp>
          <p:nvSpPr>
            <p:cNvPr id="7" name="Rectangle 13">
              <a:extLst>
                <a:ext uri="{FF2B5EF4-FFF2-40B4-BE49-F238E27FC236}">
                  <a16:creationId xmlns:a16="http://schemas.microsoft.com/office/drawing/2014/main" id="{B9568707-3FD9-A438-6C93-727681AE7B1E}"/>
                </a:ext>
              </a:extLst>
            </p:cNvPr>
            <p:cNvSpPr>
              <a:spLocks noChangeArrowheads="1"/>
            </p:cNvSpPr>
            <p:nvPr/>
          </p:nvSpPr>
          <p:spPr bwMode="auto">
            <a:xfrm>
              <a:off x="454" y="192"/>
              <a:ext cx="4874" cy="720"/>
            </a:xfrm>
            <a:prstGeom prst="rect">
              <a:avLst/>
            </a:prstGeom>
            <a:solidFill>
              <a:schemeClr val="accent2">
                <a:lumMod val="20000"/>
                <a:lumOff val="80000"/>
              </a:schemeClr>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8" name="Text Box 14">
              <a:extLst>
                <a:ext uri="{FF2B5EF4-FFF2-40B4-BE49-F238E27FC236}">
                  <a16:creationId xmlns:a16="http://schemas.microsoft.com/office/drawing/2014/main" id="{A013F27C-D8DA-37CB-9A94-1402FB7E8A0F}"/>
                </a:ext>
              </a:extLst>
            </p:cNvPr>
            <p:cNvSpPr txBox="1">
              <a:spLocks noChangeArrowheads="1"/>
            </p:cNvSpPr>
            <p:nvPr/>
          </p:nvSpPr>
          <p:spPr bwMode="auto">
            <a:xfrm>
              <a:off x="583" y="294"/>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C84"/>
                  </a:solidFill>
                  <a:latin typeface="Times New Roman" pitchFamily="18" charset="0"/>
                  <a:ea typeface="楷体_GB2312" pitchFamily="49" charset="-122"/>
                </a:rPr>
                <a:t>3</a:t>
              </a:r>
              <a:r>
                <a:rPr lang="en-US" altLang="zh-CN" sz="2700" b="1" dirty="0">
                  <a:solidFill>
                    <a:srgbClr val="002C84"/>
                  </a:solidFill>
                  <a:latin typeface="楷体_GB2312" pitchFamily="49" charset="-122"/>
                  <a:ea typeface="楷体_GB2312" pitchFamily="49" charset="-122"/>
                </a:rPr>
                <a:t>. </a:t>
              </a:r>
              <a:r>
                <a:rPr lang="zh-CN" altLang="en-US" sz="2700" b="1" dirty="0">
                  <a:solidFill>
                    <a:srgbClr val="002C84"/>
                  </a:solidFill>
                  <a:latin typeface="幼圆" pitchFamily="49" charset="-122"/>
                  <a:ea typeface="幼圆" pitchFamily="49" charset="-122"/>
                </a:rPr>
                <a:t>若原始序列为一个</a:t>
              </a:r>
              <a:r>
                <a:rPr lang="zh-CN" altLang="en-US" sz="2700" b="1" dirty="0">
                  <a:solidFill>
                    <a:srgbClr val="7030A0"/>
                  </a:solidFill>
                  <a:ea typeface="幼圆" pitchFamily="49" charset="-122"/>
                </a:rPr>
                <a:t>按值递减</a:t>
              </a:r>
              <a:r>
                <a:rPr lang="zh-CN" altLang="en-US" sz="2700" b="1" dirty="0">
                  <a:solidFill>
                    <a:srgbClr val="002C84"/>
                  </a:solidFill>
                  <a:latin typeface="幼圆" pitchFamily="49" charset="-122"/>
                  <a:ea typeface="幼圆" pitchFamily="49" charset="-122"/>
                </a:rPr>
                <a:t>的序列，则排序</a:t>
              </a:r>
            </a:p>
            <a:p>
              <a:pPr eaLnBrk="1" hangingPunct="1">
                <a:lnSpc>
                  <a:spcPct val="90000"/>
                </a:lnSpc>
              </a:pPr>
              <a:r>
                <a:rPr lang="zh-CN" altLang="en-US" sz="2700" b="1" dirty="0">
                  <a:solidFill>
                    <a:srgbClr val="002C84"/>
                  </a:solidFill>
                  <a:latin typeface="幼圆" pitchFamily="49" charset="-122"/>
                  <a:ea typeface="幼圆" pitchFamily="49" charset="-122"/>
                </a:rPr>
                <a:t>    过程中一共要经过多少次元素之间的比较</a:t>
              </a:r>
              <a:r>
                <a:rPr lang="zh-CN" altLang="en-US" sz="2700" b="1" dirty="0">
                  <a:solidFill>
                    <a:srgbClr val="002C84"/>
                  </a:solidFill>
                  <a:latin typeface="楷体_GB2312" pitchFamily="49" charset="-122"/>
                  <a:ea typeface="楷体_GB2312" pitchFamily="49" charset="-122"/>
                </a:rPr>
                <a:t>？</a:t>
              </a:r>
            </a:p>
          </p:txBody>
        </p:sp>
      </p:grpSp>
      <p:grpSp>
        <p:nvGrpSpPr>
          <p:cNvPr id="9" name="Group 31">
            <a:extLst>
              <a:ext uri="{FF2B5EF4-FFF2-40B4-BE49-F238E27FC236}">
                <a16:creationId xmlns:a16="http://schemas.microsoft.com/office/drawing/2014/main" id="{573ED6C8-09D3-C577-9598-0A774DAF7CAD}"/>
              </a:ext>
            </a:extLst>
          </p:cNvPr>
          <p:cNvGrpSpPr>
            <a:grpSpLocks/>
          </p:cNvGrpSpPr>
          <p:nvPr/>
        </p:nvGrpSpPr>
        <p:grpSpPr bwMode="auto">
          <a:xfrm>
            <a:off x="925513" y="1546225"/>
            <a:ext cx="8183563" cy="2370138"/>
            <a:chOff x="583" y="974"/>
            <a:chExt cx="5155" cy="1493"/>
          </a:xfrm>
        </p:grpSpPr>
        <p:sp>
          <p:nvSpPr>
            <p:cNvPr id="10" name="Text Box 16">
              <a:extLst>
                <a:ext uri="{FF2B5EF4-FFF2-40B4-BE49-F238E27FC236}">
                  <a16:creationId xmlns:a16="http://schemas.microsoft.com/office/drawing/2014/main" id="{F662E3BC-C6B6-89BB-15FE-90326705EE8D}"/>
                </a:ext>
              </a:extLst>
            </p:cNvPr>
            <p:cNvSpPr txBox="1">
              <a:spLocks noChangeArrowheads="1"/>
            </p:cNvSpPr>
            <p:nvPr/>
          </p:nvSpPr>
          <p:spPr bwMode="auto">
            <a:xfrm>
              <a:off x="698" y="1059"/>
              <a:ext cx="5040" cy="1408"/>
            </a:xfrm>
            <a:prstGeom prst="rect">
              <a:avLst/>
            </a:prstGeom>
            <a:noFill/>
            <a:ln w="12700" cap="sq">
              <a:noFill/>
              <a:miter lim="800000"/>
              <a:headEnd type="none" w="sm" len="sm"/>
              <a:tailEnd type="none" w="sm" len="sm"/>
            </a:ln>
          </p:spPr>
          <p:txBody>
            <a:bodyPr>
              <a:spAutoFit/>
            </a:bodyPr>
            <a:lstStyle/>
            <a:p>
              <a:pPr eaLnBrk="1" hangingPunct="1">
                <a:lnSpc>
                  <a:spcPct val="90000"/>
                </a:lnSpc>
              </a:pPr>
              <a:endParaRPr lang="en-US" altLang="zh-CN" sz="2400" b="1" dirty="0">
                <a:solidFill>
                  <a:srgbClr val="000068"/>
                </a:solidFill>
              </a:endParaRPr>
            </a:p>
            <a:p>
              <a:pPr eaLnBrk="1" hangingPunct="1">
                <a:lnSpc>
                  <a:spcPct val="90000"/>
                </a:lnSpc>
              </a:pPr>
              <a:r>
                <a:rPr lang="en-US" altLang="zh-CN"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幼圆" pitchFamily="49" charset="-122"/>
                  <a:ea typeface="幼圆" pitchFamily="49" charset="-122"/>
                </a:rPr>
                <a:t>由于第</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趟排序需要经过</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次元素之间的比较才能</a:t>
              </a:r>
            </a:p>
            <a:p>
              <a:pPr eaLnBrk="1" hangingPunct="1">
                <a:lnSpc>
                  <a:spcPct val="90000"/>
                </a:lnSpc>
              </a:pPr>
              <a:r>
                <a:rPr lang="zh-CN" altLang="en-US" sz="2400" b="1" dirty="0">
                  <a:solidFill>
                    <a:srgbClr val="000068"/>
                  </a:solidFill>
                  <a:latin typeface="幼圆" pitchFamily="49" charset="-122"/>
                  <a:ea typeface="幼圆" pitchFamily="49" charset="-122"/>
                </a:rPr>
                <a:t>找到被插入元素的合适位置</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因此</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整个</a:t>
              </a:r>
              <a:r>
                <a:rPr lang="en-US" altLang="zh-CN" sz="2400" b="1" dirty="0">
                  <a:solidFill>
                    <a:srgbClr val="000068"/>
                  </a:solidFill>
                  <a:latin typeface="Times New Roman" pitchFamily="18" charset="0"/>
                  <a:ea typeface="幼圆" pitchFamily="49" charset="-122"/>
                </a:rPr>
                <a:t>n</a:t>
              </a:r>
              <a:r>
                <a:rPr lang="en-US" altLang="zh-CN" sz="2400" b="1" dirty="0">
                  <a:solidFill>
                    <a:srgbClr val="000068"/>
                  </a:solidFill>
                  <a:latin typeface="宋体" charset="-122"/>
                  <a:ea typeface="宋体" charset="-122"/>
                </a:rPr>
                <a:t>-</a:t>
              </a:r>
              <a:r>
                <a:rPr lang="en-US" altLang="zh-CN" sz="2400" b="1" dirty="0">
                  <a:solidFill>
                    <a:srgbClr val="000068"/>
                  </a:solidFill>
                  <a:latin typeface="Times New Roman" pitchFamily="18" charset="0"/>
                  <a:ea typeface="幼圆" pitchFamily="49" charset="-122"/>
                </a:rPr>
                <a:t>1</a:t>
              </a:r>
              <a:r>
                <a:rPr lang="zh-CN" altLang="en-US" sz="2400" b="1" dirty="0">
                  <a:solidFill>
                    <a:srgbClr val="000068"/>
                  </a:solidFill>
                  <a:latin typeface="幼圆" pitchFamily="49" charset="-122"/>
                  <a:ea typeface="幼圆" pitchFamily="49" charset="-122"/>
                </a:rPr>
                <a:t>趟排序一</a:t>
              </a:r>
            </a:p>
            <a:p>
              <a:pPr eaLnBrk="1" hangingPunct="1">
                <a:lnSpc>
                  <a:spcPct val="90000"/>
                </a:lnSpc>
              </a:pPr>
              <a:r>
                <a:rPr lang="zh-CN" altLang="en-US" sz="2400" b="1" dirty="0">
                  <a:solidFill>
                    <a:srgbClr val="000068"/>
                  </a:solidFill>
                  <a:latin typeface="幼圆" pitchFamily="49" charset="-122"/>
                  <a:ea typeface="幼圆" pitchFamily="49" charset="-122"/>
                </a:rPr>
                <a:t>共要经过</a:t>
              </a:r>
            </a:p>
            <a:p>
              <a:pPr eaLnBrk="1" hangingPunct="1">
                <a:lnSpc>
                  <a:spcPct val="90000"/>
                </a:lnSpc>
                <a:spcBef>
                  <a:spcPct val="20000"/>
                </a:spcBef>
                <a:spcAft>
                  <a:spcPct val="20000"/>
                </a:spcAft>
              </a:pPr>
              <a:r>
                <a:rPr lang="zh-CN" altLang="en-US"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Times New Roman" pitchFamily="18" charset="0"/>
                  <a:ea typeface="楷体_GB2312" pitchFamily="49" charset="-122"/>
                  <a:sym typeface="Symbol" pitchFamily="18" charset="2"/>
                </a:rPr>
                <a:t> </a:t>
              </a:r>
              <a:r>
                <a:rPr lang="en-US" altLang="zh-CN" sz="2400" b="1" dirty="0" err="1">
                  <a:solidFill>
                    <a:srgbClr val="000068"/>
                  </a:solidFill>
                  <a:latin typeface="Times New Roman" pitchFamily="18" charset="0"/>
                  <a:ea typeface="楷体_GB2312" pitchFamily="49" charset="-122"/>
                  <a:sym typeface="Symbol" pitchFamily="18" charset="2"/>
                </a:rPr>
                <a:t>i</a:t>
              </a:r>
              <a:r>
                <a:rPr lang="en-US" altLang="zh-CN" sz="2400" b="1" dirty="0">
                  <a:solidFill>
                    <a:srgbClr val="000068"/>
                  </a:solidFill>
                  <a:latin typeface="Times New Roman" pitchFamily="18" charset="0"/>
                  <a:ea typeface="楷体_GB2312" pitchFamily="49" charset="-122"/>
                  <a:sym typeface="Symbol" pitchFamily="18" charset="2"/>
                </a:rPr>
                <a:t> = n(n</a:t>
              </a:r>
              <a:r>
                <a:rPr lang="en-US" altLang="zh-CN" sz="2400" b="1" dirty="0">
                  <a:solidFill>
                    <a:srgbClr val="000068"/>
                  </a:solidFill>
                  <a:latin typeface="Times New Roman" pitchFamily="18" charset="0"/>
                  <a:ea typeface="宋体" charset="-122"/>
                  <a:cs typeface="Times New Roman" pitchFamily="18" charset="0"/>
                  <a:sym typeface="Symbol" pitchFamily="18" charset="2"/>
                </a:rPr>
                <a:t>–</a:t>
              </a:r>
              <a:r>
                <a:rPr lang="en-US" altLang="zh-CN" sz="2400" b="1" dirty="0">
                  <a:solidFill>
                    <a:srgbClr val="000068"/>
                  </a:solidFill>
                  <a:latin typeface="Times New Roman" pitchFamily="18" charset="0"/>
                  <a:ea typeface="楷体_GB2312" pitchFamily="49" charset="-122"/>
                  <a:sym typeface="Symbol" pitchFamily="18" charset="2"/>
                </a:rPr>
                <a:t>1)/2</a:t>
              </a:r>
              <a:endParaRPr lang="en-US" altLang="zh-CN" sz="2400" b="1" dirty="0">
                <a:solidFill>
                  <a:srgbClr val="000068"/>
                </a:solidFill>
                <a:latin typeface="Times New Roman" pitchFamily="18" charset="0"/>
                <a:ea typeface="楷体_GB2312" pitchFamily="49" charset="-122"/>
              </a:endParaRPr>
            </a:p>
            <a:p>
              <a:pPr eaLnBrk="1" hangingPunct="1">
                <a:lnSpc>
                  <a:spcPct val="90000"/>
                </a:lnSpc>
              </a:pPr>
              <a:r>
                <a:rPr lang="zh-CN" altLang="en-US" sz="2400" b="1" dirty="0">
                  <a:solidFill>
                    <a:srgbClr val="000068"/>
                  </a:solidFill>
                  <a:latin typeface="幼圆" pitchFamily="49" charset="-122"/>
                  <a:ea typeface="幼圆" pitchFamily="49" charset="-122"/>
                </a:rPr>
                <a:t>次元素之间的比较</a:t>
              </a:r>
              <a:r>
                <a:rPr lang="zh-CN" altLang="en-US" sz="2400" b="1" dirty="0">
                  <a:solidFill>
                    <a:srgbClr val="000068"/>
                  </a:solidFill>
                  <a:latin typeface="楷体_GB2312" pitchFamily="49" charset="-122"/>
                  <a:ea typeface="楷体_GB2312" pitchFamily="49" charset="-122"/>
                </a:rPr>
                <a:t>。</a:t>
              </a:r>
            </a:p>
          </p:txBody>
        </p:sp>
        <p:sp>
          <p:nvSpPr>
            <p:cNvPr id="11" name="Text Box 17">
              <a:extLst>
                <a:ext uri="{FF2B5EF4-FFF2-40B4-BE49-F238E27FC236}">
                  <a16:creationId xmlns:a16="http://schemas.microsoft.com/office/drawing/2014/main" id="{F2F13C8C-1BA1-7BAC-BD19-5065F3392B8D}"/>
                </a:ext>
              </a:extLst>
            </p:cNvPr>
            <p:cNvSpPr txBox="1">
              <a:spLocks noChangeArrowheads="1"/>
            </p:cNvSpPr>
            <p:nvPr/>
          </p:nvSpPr>
          <p:spPr bwMode="auto">
            <a:xfrm>
              <a:off x="2329" y="1842"/>
              <a:ext cx="370" cy="46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1500" b="1">
                  <a:solidFill>
                    <a:srgbClr val="000068"/>
                  </a:solidFill>
                  <a:latin typeface="Times New Roman" pitchFamily="18" charset="0"/>
                  <a:ea typeface="宋体" charset="-122"/>
                </a:rPr>
                <a:t>n</a:t>
              </a:r>
              <a:r>
                <a:rPr lang="en-US" altLang="zh-CN" sz="1500" b="1">
                  <a:solidFill>
                    <a:srgbClr val="000068"/>
                  </a:solidFill>
                  <a:latin typeface="宋体" charset="-122"/>
                  <a:ea typeface="宋体" charset="-122"/>
                </a:rPr>
                <a:t>-</a:t>
              </a:r>
              <a:r>
                <a:rPr lang="en-US" altLang="zh-CN" sz="1500" b="1">
                  <a:solidFill>
                    <a:srgbClr val="000068"/>
                  </a:solidFill>
                  <a:latin typeface="Times New Roman" pitchFamily="18" charset="0"/>
                  <a:ea typeface="宋体" charset="-122"/>
                </a:rPr>
                <a:t>1</a:t>
              </a:r>
            </a:p>
            <a:p>
              <a:pPr eaLnBrk="1" hangingPunct="1">
                <a:lnSpc>
                  <a:spcPct val="95000"/>
                </a:lnSpc>
              </a:pPr>
              <a:endParaRPr lang="en-US" altLang="zh-CN" sz="1500" b="1">
                <a:solidFill>
                  <a:srgbClr val="000068"/>
                </a:solidFill>
                <a:latin typeface="Times New Roman" pitchFamily="18" charset="0"/>
                <a:ea typeface="宋体" charset="-122"/>
              </a:endParaRPr>
            </a:p>
            <a:p>
              <a:pPr eaLnBrk="1" hangingPunct="1">
                <a:lnSpc>
                  <a:spcPct val="95000"/>
                </a:lnSpc>
              </a:pPr>
              <a:r>
                <a:rPr lang="en-US" altLang="zh-CN" sz="1500" b="1">
                  <a:solidFill>
                    <a:srgbClr val="000068"/>
                  </a:solidFill>
                  <a:latin typeface="Times New Roman" pitchFamily="18" charset="0"/>
                  <a:ea typeface="宋体" charset="-122"/>
                </a:rPr>
                <a:t>i=1</a:t>
              </a:r>
            </a:p>
          </p:txBody>
        </p:sp>
        <p:sp>
          <p:nvSpPr>
            <p:cNvPr id="12" name="Rectangle 18">
              <a:extLst>
                <a:ext uri="{FF2B5EF4-FFF2-40B4-BE49-F238E27FC236}">
                  <a16:creationId xmlns:a16="http://schemas.microsoft.com/office/drawing/2014/main" id="{659EC4BE-9208-FA23-076B-175DA3028191}"/>
                </a:ext>
              </a:extLst>
            </p:cNvPr>
            <p:cNvSpPr>
              <a:spLocks noChangeArrowheads="1"/>
            </p:cNvSpPr>
            <p:nvPr/>
          </p:nvSpPr>
          <p:spPr bwMode="auto">
            <a:xfrm>
              <a:off x="583" y="974"/>
              <a:ext cx="596" cy="346"/>
            </a:xfrm>
            <a:prstGeom prst="rect">
              <a:avLst/>
            </a:prstGeom>
            <a:noFill/>
            <a:ln w="12700" cap="sq">
              <a:noFill/>
              <a:miter lim="800000"/>
              <a:headEnd/>
              <a:tailEnd/>
            </a:ln>
          </p:spPr>
          <p:txBody>
            <a:bodyPr wrap="none">
              <a:spAutoFit/>
            </a:bodyPr>
            <a:lstStyle/>
            <a:p>
              <a:pPr eaLnBrk="1" hangingPunct="1"/>
              <a:r>
                <a:rPr lang="zh-CN" altLang="en-US" sz="3000" b="1" dirty="0">
                  <a:solidFill>
                    <a:schemeClr val="accent2"/>
                  </a:solidFill>
                  <a:latin typeface="Times New Roman" pitchFamily="18" charset="0"/>
                  <a:ea typeface="华文新魏" pitchFamily="2" charset="-122"/>
                </a:rPr>
                <a:t>答案</a:t>
              </a:r>
            </a:p>
          </p:txBody>
        </p:sp>
      </p:grpSp>
      <p:grpSp>
        <p:nvGrpSpPr>
          <p:cNvPr id="13" name="Group 32">
            <a:extLst>
              <a:ext uri="{FF2B5EF4-FFF2-40B4-BE49-F238E27FC236}">
                <a16:creationId xmlns:a16="http://schemas.microsoft.com/office/drawing/2014/main" id="{772CE4E3-5EA3-51A8-F2F6-B81CBD05DFAC}"/>
              </a:ext>
            </a:extLst>
          </p:cNvPr>
          <p:cNvGrpSpPr>
            <a:grpSpLocks/>
          </p:cNvGrpSpPr>
          <p:nvPr/>
        </p:nvGrpSpPr>
        <p:grpSpPr bwMode="auto">
          <a:xfrm>
            <a:off x="1293813" y="4445000"/>
            <a:ext cx="6662737" cy="1552575"/>
            <a:chOff x="724" y="2800"/>
            <a:chExt cx="4197" cy="978"/>
          </a:xfrm>
        </p:grpSpPr>
        <p:sp>
          <p:nvSpPr>
            <p:cNvPr id="14" name="Text Box 20">
              <a:extLst>
                <a:ext uri="{FF2B5EF4-FFF2-40B4-BE49-F238E27FC236}">
                  <a16:creationId xmlns:a16="http://schemas.microsoft.com/office/drawing/2014/main" id="{018A6ABE-ADB8-9996-F71F-92E0F71FB04E}"/>
                </a:ext>
              </a:extLst>
            </p:cNvPr>
            <p:cNvSpPr txBox="1">
              <a:spLocks noChangeArrowheads="1"/>
            </p:cNvSpPr>
            <p:nvPr/>
          </p:nvSpPr>
          <p:spPr bwMode="auto">
            <a:xfrm>
              <a:off x="838" y="2866"/>
              <a:ext cx="4083" cy="843"/>
            </a:xfrm>
            <a:prstGeom prst="rect">
              <a:avLst/>
            </a:prstGeom>
            <a:noFill/>
            <a:ln w="12700" cap="sq">
              <a:noFill/>
              <a:miter lim="800000"/>
              <a:headEnd type="none" w="sm" len="sm"/>
              <a:tailEnd type="none" w="sm" len="sm"/>
            </a:ln>
          </p:spPr>
          <p:txBody>
            <a:bodyPr>
              <a:spAutoFit/>
            </a:bodyPr>
            <a:lstStyle/>
            <a:p>
              <a:pPr eaLnBrk="1" hangingPunct="1"/>
              <a:r>
                <a:rPr lang="en-US" altLang="zh-CN" sz="2700" b="1" dirty="0">
                  <a:solidFill>
                    <a:srgbClr val="003399"/>
                  </a:solidFill>
                </a:rPr>
                <a:t>    </a:t>
              </a:r>
              <a:r>
                <a:rPr lang="zh-CN" altLang="en-US" sz="2700" b="1" dirty="0">
                  <a:solidFill>
                    <a:srgbClr val="003399"/>
                  </a:solidFill>
                </a:rPr>
                <a:t>  若以最坏的情况考虑，则插入排</a:t>
              </a:r>
            </a:p>
            <a:p>
              <a:pPr eaLnBrk="1" hangingPunct="1"/>
              <a:r>
                <a:rPr lang="zh-CN" altLang="en-US" sz="2700" b="1" dirty="0">
                  <a:solidFill>
                    <a:srgbClr val="003399"/>
                  </a:solidFill>
                </a:rPr>
                <a:t>序算法的时间</a:t>
              </a:r>
              <a:r>
                <a:rPr lang="zh-CN" altLang="en-US" sz="2700" b="1" dirty="0">
                  <a:solidFill>
                    <a:srgbClr val="003399"/>
                  </a:solidFill>
                  <a:latin typeface="Times New Roman" pitchFamily="18" charset="0"/>
                </a:rPr>
                <a:t>复杂度为 </a:t>
              </a:r>
              <a:r>
                <a:rPr lang="zh-CN" altLang="en-US" sz="2700" b="1" dirty="0">
                  <a:solidFill>
                    <a:srgbClr val="003399"/>
                  </a:solidFill>
                  <a:latin typeface="Times New Roman" pitchFamily="18" charset="0"/>
                  <a:ea typeface="楷体_GB2312" pitchFamily="49" charset="-122"/>
                </a:rPr>
                <a:t>           。</a:t>
              </a:r>
              <a:r>
                <a:rPr lang="zh-CN" altLang="en-US" sz="2700" b="1" dirty="0">
                  <a:solidFill>
                    <a:srgbClr val="003399"/>
                  </a:solidFill>
                  <a:latin typeface="Times New Roman" pitchFamily="18" charset="0"/>
                </a:rPr>
                <a:t>插入</a:t>
              </a:r>
            </a:p>
            <a:p>
              <a:pPr eaLnBrk="1" hangingPunct="1"/>
              <a:r>
                <a:rPr lang="zh-CN" altLang="en-US" sz="2700" b="1" dirty="0">
                  <a:solidFill>
                    <a:srgbClr val="003399"/>
                  </a:solidFill>
                  <a:latin typeface="Times New Roman" pitchFamily="18" charset="0"/>
                </a:rPr>
                <a:t>排序法是一种</a:t>
              </a:r>
              <a:r>
                <a:rPr lang="zh-CN" altLang="en-US" sz="2700" b="1" dirty="0">
                  <a:solidFill>
                    <a:schemeClr val="accent2"/>
                  </a:solidFill>
                  <a:latin typeface="Times New Roman" pitchFamily="18" charset="0"/>
                </a:rPr>
                <a:t>稳定性排序方法</a:t>
              </a:r>
              <a:r>
                <a:rPr lang="zh-CN" altLang="en-US" sz="2700" b="1" dirty="0">
                  <a:solidFill>
                    <a:srgbClr val="003399"/>
                  </a:solidFill>
                  <a:latin typeface="Times New Roman" pitchFamily="18" charset="0"/>
                  <a:ea typeface="宋体" charset="-122"/>
                </a:rPr>
                <a:t>。</a:t>
              </a:r>
              <a:endParaRPr lang="zh-CN" altLang="en-US" sz="2700" b="1" dirty="0">
                <a:solidFill>
                  <a:srgbClr val="003399"/>
                </a:solidFill>
                <a:latin typeface="Times New Roman" pitchFamily="18" charset="0"/>
                <a:ea typeface="楷体_GB2312" pitchFamily="49" charset="-122"/>
              </a:endParaRPr>
            </a:p>
          </p:txBody>
        </p:sp>
        <p:sp>
          <p:nvSpPr>
            <p:cNvPr id="15" name="Rectangle 21">
              <a:extLst>
                <a:ext uri="{FF2B5EF4-FFF2-40B4-BE49-F238E27FC236}">
                  <a16:creationId xmlns:a16="http://schemas.microsoft.com/office/drawing/2014/main" id="{4B44A7D8-1F29-0852-A076-86018EB56465}"/>
                </a:ext>
              </a:extLst>
            </p:cNvPr>
            <p:cNvSpPr>
              <a:spLocks noChangeArrowheads="1"/>
            </p:cNvSpPr>
            <p:nvPr/>
          </p:nvSpPr>
          <p:spPr bwMode="auto">
            <a:xfrm>
              <a:off x="3024" y="3098"/>
              <a:ext cx="960" cy="384"/>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400" b="1">
                  <a:solidFill>
                    <a:srgbClr val="FF0000"/>
                  </a:solidFill>
                  <a:latin typeface="Times New Roman" pitchFamily="18" charset="0"/>
                  <a:ea typeface="宋体" charset="-122"/>
                  <a:cs typeface="Tahoma" pitchFamily="34" charset="0"/>
                </a:rPr>
                <a:t>O(n</a:t>
              </a:r>
              <a:r>
                <a:rPr lang="en-US" altLang="zh-CN" sz="3400" b="1" baseline="30000">
                  <a:solidFill>
                    <a:srgbClr val="FF0000"/>
                  </a:solidFill>
                  <a:latin typeface="Times New Roman" pitchFamily="18" charset="0"/>
                  <a:ea typeface="宋体" charset="-122"/>
                  <a:cs typeface="Tahoma" pitchFamily="34" charset="0"/>
                </a:rPr>
                <a:t>2</a:t>
              </a:r>
              <a:r>
                <a:rPr lang="en-US" altLang="zh-CN" sz="3400" b="1">
                  <a:solidFill>
                    <a:srgbClr val="FF0000"/>
                  </a:solidFill>
                  <a:latin typeface="Times New Roman" pitchFamily="18" charset="0"/>
                  <a:ea typeface="宋体" charset="-122"/>
                  <a:cs typeface="Tahoma" pitchFamily="34" charset="0"/>
                </a:rPr>
                <a:t>)</a:t>
              </a:r>
            </a:p>
          </p:txBody>
        </p:sp>
        <p:sp>
          <p:nvSpPr>
            <p:cNvPr id="16" name="Rectangle 26">
              <a:extLst>
                <a:ext uri="{FF2B5EF4-FFF2-40B4-BE49-F238E27FC236}">
                  <a16:creationId xmlns:a16="http://schemas.microsoft.com/office/drawing/2014/main" id="{7702A27F-7E76-E90F-F84A-ED5114EBC3B7}"/>
                </a:ext>
              </a:extLst>
            </p:cNvPr>
            <p:cNvSpPr>
              <a:spLocks noChangeArrowheads="1"/>
            </p:cNvSpPr>
            <p:nvPr/>
          </p:nvSpPr>
          <p:spPr bwMode="auto">
            <a:xfrm>
              <a:off x="724" y="2800"/>
              <a:ext cx="3868" cy="978"/>
            </a:xfrm>
            <a:prstGeom prst="rect">
              <a:avLst/>
            </a:prstGeom>
            <a:noFill/>
            <a:ln w="104775" cap="sq">
              <a:solidFill>
                <a:schemeClr val="accent1"/>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extLst>
      <p:ext uri="{BB962C8B-B14F-4D97-AF65-F5344CB8AC3E}">
        <p14:creationId xmlns:p14="http://schemas.microsoft.com/office/powerpoint/2010/main" val="34291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 calcmode="lin" valueType="num">
                                      <p:cBhvr>
                                        <p:cTn id="14" dur="500" fill="hold"/>
                                        <p:tgtEl>
                                          <p:spTgt spid="13"/>
                                        </p:tgtEl>
                                        <p:attrNameLst>
                                          <p:attrName>ppt_x</p:attrName>
                                        </p:attrNameLst>
                                      </p:cBhvr>
                                      <p:tavLst>
                                        <p:tav tm="0">
                                          <p:val>
                                            <p:fltVal val="0.5"/>
                                          </p:val>
                                        </p:tav>
                                        <p:tav tm="100000">
                                          <p:val>
                                            <p:strVal val="#ppt_x"/>
                                          </p:val>
                                        </p:tav>
                                      </p:tavLst>
                                    </p:anim>
                                    <p:anim calcmode="lin" valueType="num">
                                      <p:cBhvr>
                                        <p:cTn id="15"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BF6A13-1A89-AC1C-9EB2-271F5049AB44}"/>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FFD61B8C-4F8E-0281-6CB4-D81DE4EE5F46}"/>
              </a:ext>
            </a:extLst>
          </p:cNvPr>
          <p:cNvSpPr>
            <a:spLocks noGrp="1"/>
          </p:cNvSpPr>
          <p:nvPr>
            <p:ph type="sldNum" sz="quarter" idx="12"/>
          </p:nvPr>
        </p:nvSpPr>
        <p:spPr/>
        <p:txBody>
          <a:bodyPr/>
          <a:lstStyle/>
          <a:p>
            <a:pPr>
              <a:defRPr/>
            </a:pPr>
            <a:fld id="{4FF538FA-A287-4FBD-9703-6DB9C5344803}" type="slidenum">
              <a:rPr lang="zh-CN" altLang="en-US" smtClean="0"/>
              <a:t>18</a:t>
            </a:fld>
            <a:endParaRPr lang="en-US" altLang="zh-CN" dirty="0"/>
          </a:p>
        </p:txBody>
      </p:sp>
      <p:sp>
        <p:nvSpPr>
          <p:cNvPr id="6" name="Rectangle 2">
            <a:extLst>
              <a:ext uri="{FF2B5EF4-FFF2-40B4-BE49-F238E27FC236}">
                <a16:creationId xmlns:a16="http://schemas.microsoft.com/office/drawing/2014/main" id="{B2194E46-0759-5627-847A-4B20BFE959B0}"/>
              </a:ext>
            </a:extLst>
          </p:cNvPr>
          <p:cNvSpPr>
            <a:spLocks noChangeArrowheads="1"/>
          </p:cNvSpPr>
          <p:nvPr/>
        </p:nvSpPr>
        <p:spPr bwMode="auto">
          <a:xfrm>
            <a:off x="1466850" y="2133600"/>
            <a:ext cx="6762750" cy="519113"/>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dirty="0">
                <a:solidFill>
                  <a:srgbClr val="FF3300"/>
                </a:solidFill>
                <a:latin typeface="Times New Roman" pitchFamily="18" charset="0"/>
                <a:ea typeface="宋体" charset="-122"/>
              </a:rPr>
              <a:t>13      38      49      65      76      97</a:t>
            </a:r>
            <a:r>
              <a:rPr lang="en-US" altLang="zh-CN" sz="2800" b="1" dirty="0">
                <a:solidFill>
                  <a:schemeClr val="bg1"/>
                </a:solidFill>
                <a:latin typeface="Times New Roman" pitchFamily="18" charset="0"/>
                <a:ea typeface="宋体" charset="-122"/>
              </a:rPr>
              <a:t>    </a:t>
            </a:r>
            <a:r>
              <a:rPr lang="en-US" altLang="zh-CN" sz="2800" b="1" dirty="0">
                <a:latin typeface="Times New Roman" pitchFamily="18" charset="0"/>
                <a:ea typeface="宋体" charset="-122"/>
              </a:rPr>
              <a:t>  27      50</a:t>
            </a:r>
          </a:p>
        </p:txBody>
      </p:sp>
      <p:grpSp>
        <p:nvGrpSpPr>
          <p:cNvPr id="7" name="Group 3">
            <a:extLst>
              <a:ext uri="{FF2B5EF4-FFF2-40B4-BE49-F238E27FC236}">
                <a16:creationId xmlns:a16="http://schemas.microsoft.com/office/drawing/2014/main" id="{D54CA9E7-7993-8A81-20D6-4C9616AE534F}"/>
              </a:ext>
            </a:extLst>
          </p:cNvPr>
          <p:cNvGrpSpPr>
            <a:grpSpLocks/>
          </p:cNvGrpSpPr>
          <p:nvPr/>
        </p:nvGrpSpPr>
        <p:grpSpPr bwMode="auto">
          <a:xfrm>
            <a:off x="592138" y="973138"/>
            <a:ext cx="733425" cy="858837"/>
            <a:chOff x="373" y="613"/>
            <a:chExt cx="462" cy="541"/>
          </a:xfrm>
        </p:grpSpPr>
        <p:sp>
          <p:nvSpPr>
            <p:cNvPr id="8" name="Text Box 4">
              <a:extLst>
                <a:ext uri="{FF2B5EF4-FFF2-40B4-BE49-F238E27FC236}">
                  <a16:creationId xmlns:a16="http://schemas.microsoft.com/office/drawing/2014/main" id="{A8AB2336-F250-A11D-1DD1-A2CB816A0640}"/>
                </a:ext>
              </a:extLst>
            </p:cNvPr>
            <p:cNvSpPr txBox="1">
              <a:spLocks noChangeArrowheads="1"/>
            </p:cNvSpPr>
            <p:nvPr/>
          </p:nvSpPr>
          <p:spPr bwMode="auto">
            <a:xfrm>
              <a:off x="373" y="613"/>
              <a:ext cx="46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temp</a:t>
              </a:r>
            </a:p>
          </p:txBody>
        </p:sp>
        <p:sp>
          <p:nvSpPr>
            <p:cNvPr id="9" name="Text Box 5">
              <a:extLst>
                <a:ext uri="{FF2B5EF4-FFF2-40B4-BE49-F238E27FC236}">
                  <a16:creationId xmlns:a16="http://schemas.microsoft.com/office/drawing/2014/main" id="{FC670109-1B6E-8B0B-06D0-9683ABC19FA9}"/>
                </a:ext>
              </a:extLst>
            </p:cNvPr>
            <p:cNvSpPr txBox="1">
              <a:spLocks noChangeArrowheads="1"/>
            </p:cNvSpPr>
            <p:nvPr/>
          </p:nvSpPr>
          <p:spPr bwMode="auto">
            <a:xfrm>
              <a:off x="443" y="856"/>
              <a:ext cx="318" cy="298"/>
            </a:xfrm>
            <a:prstGeom prst="rect">
              <a:avLst/>
            </a:prstGeom>
            <a:noFill/>
            <a:ln w="15875" cap="sq">
              <a:solidFill>
                <a:srgbClr val="333399"/>
              </a:solidFill>
              <a:miter lim="800000"/>
              <a:headEnd type="none" w="sm" len="sm"/>
              <a:tailEnd type="none" w="sm" len="sm"/>
            </a:ln>
          </p:spPr>
          <p:txBody>
            <a:bodyPr wrap="none">
              <a:spAutoFit/>
            </a:bodyPr>
            <a:lstStyle/>
            <a:p>
              <a:pPr eaLnBrk="1" hangingPunct="1"/>
              <a:r>
                <a:rPr lang="en-US" altLang="zh-CN" sz="2400">
                  <a:solidFill>
                    <a:srgbClr val="000099"/>
                  </a:solidFill>
                  <a:latin typeface="Times New Roman" pitchFamily="18" charset="0"/>
                  <a:ea typeface="宋体" charset="-122"/>
                </a:rPr>
                <a:t>    </a:t>
              </a:r>
            </a:p>
          </p:txBody>
        </p:sp>
      </p:grpSp>
      <p:sp>
        <p:nvSpPr>
          <p:cNvPr id="10" name="Rectangle 6">
            <a:extLst>
              <a:ext uri="{FF2B5EF4-FFF2-40B4-BE49-F238E27FC236}">
                <a16:creationId xmlns:a16="http://schemas.microsoft.com/office/drawing/2014/main" id="{ADC35F4C-D35A-3C7B-FAAC-F032BD582B33}"/>
              </a:ext>
            </a:extLst>
          </p:cNvPr>
          <p:cNvSpPr>
            <a:spLocks noChangeArrowheads="1"/>
          </p:cNvSpPr>
          <p:nvPr/>
        </p:nvSpPr>
        <p:spPr bwMode="auto">
          <a:xfrm>
            <a:off x="692150" y="1360488"/>
            <a:ext cx="527050" cy="503237"/>
          </a:xfrm>
          <a:prstGeom prst="rect">
            <a:avLst/>
          </a:prstGeom>
          <a:noFill/>
          <a:ln w="12700" cap="sq">
            <a:noFill/>
            <a:miter lim="800000"/>
            <a:headEnd/>
            <a:tailEnd/>
          </a:ln>
        </p:spPr>
        <p:txBody>
          <a:bodyPr wrap="none">
            <a:spAutoFit/>
          </a:bodyPr>
          <a:lstStyle/>
          <a:p>
            <a:pPr eaLnBrk="1" hangingPunct="1"/>
            <a:r>
              <a:rPr lang="en-US" altLang="zh-CN" sz="2700" b="1">
                <a:solidFill>
                  <a:srgbClr val="008000"/>
                </a:solidFill>
                <a:latin typeface="Times New Roman" pitchFamily="18" charset="0"/>
                <a:ea typeface="宋体" charset="-122"/>
              </a:rPr>
              <a:t>27</a:t>
            </a:r>
          </a:p>
        </p:txBody>
      </p:sp>
      <p:sp>
        <p:nvSpPr>
          <p:cNvPr id="11" name="Rectangle 7">
            <a:extLst>
              <a:ext uri="{FF2B5EF4-FFF2-40B4-BE49-F238E27FC236}">
                <a16:creationId xmlns:a16="http://schemas.microsoft.com/office/drawing/2014/main" id="{9A9646C5-B47C-16F0-72F8-CBA39EC2B8A4}"/>
              </a:ext>
            </a:extLst>
          </p:cNvPr>
          <p:cNvSpPr>
            <a:spLocks noChangeArrowheads="1"/>
          </p:cNvSpPr>
          <p:nvPr/>
        </p:nvSpPr>
        <p:spPr bwMode="auto">
          <a:xfrm>
            <a:off x="1438275" y="2593975"/>
            <a:ext cx="584200" cy="41275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sp>
        <p:nvSpPr>
          <p:cNvPr id="12" name="Rectangle 8">
            <a:extLst>
              <a:ext uri="{FF2B5EF4-FFF2-40B4-BE49-F238E27FC236}">
                <a16:creationId xmlns:a16="http://schemas.microsoft.com/office/drawing/2014/main" id="{69943D4A-BCD7-C81A-A398-4B8BFB0E7554}"/>
              </a:ext>
            </a:extLst>
          </p:cNvPr>
          <p:cNvSpPr>
            <a:spLocks noChangeArrowheads="1"/>
          </p:cNvSpPr>
          <p:nvPr/>
        </p:nvSpPr>
        <p:spPr bwMode="auto">
          <a:xfrm>
            <a:off x="5867400" y="2581275"/>
            <a:ext cx="66357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13" name="Rectangle 9">
            <a:extLst>
              <a:ext uri="{FF2B5EF4-FFF2-40B4-BE49-F238E27FC236}">
                <a16:creationId xmlns:a16="http://schemas.microsoft.com/office/drawing/2014/main" id="{2F80548D-81F6-FC29-8D9F-C47890751428}"/>
              </a:ext>
            </a:extLst>
          </p:cNvPr>
          <p:cNvSpPr>
            <a:spLocks noChangeArrowheads="1"/>
          </p:cNvSpPr>
          <p:nvPr/>
        </p:nvSpPr>
        <p:spPr bwMode="auto">
          <a:xfrm>
            <a:off x="3263900" y="2625725"/>
            <a:ext cx="60642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nvGrpSpPr>
          <p:cNvPr id="14" name="Group 10">
            <a:extLst>
              <a:ext uri="{FF2B5EF4-FFF2-40B4-BE49-F238E27FC236}">
                <a16:creationId xmlns:a16="http://schemas.microsoft.com/office/drawing/2014/main" id="{D4888BA2-B4EA-3DCA-EE8C-E0B4FF6DE753}"/>
              </a:ext>
            </a:extLst>
          </p:cNvPr>
          <p:cNvGrpSpPr>
            <a:grpSpLocks/>
          </p:cNvGrpSpPr>
          <p:nvPr/>
        </p:nvGrpSpPr>
        <p:grpSpPr bwMode="auto">
          <a:xfrm>
            <a:off x="2351088" y="2608263"/>
            <a:ext cx="4154487" cy="481012"/>
            <a:chOff x="1481" y="1643"/>
            <a:chExt cx="2617" cy="303"/>
          </a:xfrm>
        </p:grpSpPr>
        <p:sp>
          <p:nvSpPr>
            <p:cNvPr id="15" name="Rectangle 11">
              <a:extLst>
                <a:ext uri="{FF2B5EF4-FFF2-40B4-BE49-F238E27FC236}">
                  <a16:creationId xmlns:a16="http://schemas.microsoft.com/office/drawing/2014/main" id="{6FE220F0-2070-67CA-8B6A-CFE74A998F6A}"/>
                </a:ext>
              </a:extLst>
            </p:cNvPr>
            <p:cNvSpPr>
              <a:spLocks noChangeArrowheads="1"/>
            </p:cNvSpPr>
            <p:nvPr/>
          </p:nvSpPr>
          <p:spPr bwMode="auto">
            <a:xfrm>
              <a:off x="1481" y="1643"/>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16" name="Rectangle 12">
              <a:extLst>
                <a:ext uri="{FF2B5EF4-FFF2-40B4-BE49-F238E27FC236}">
                  <a16:creationId xmlns:a16="http://schemas.microsoft.com/office/drawing/2014/main" id="{9A72EA0B-5AF1-1E40-DFA0-58A4168B4793}"/>
                </a:ext>
              </a:extLst>
            </p:cNvPr>
            <p:cNvSpPr>
              <a:spLocks noChangeArrowheads="1"/>
            </p:cNvSpPr>
            <p:nvPr/>
          </p:nvSpPr>
          <p:spPr bwMode="auto">
            <a:xfrm>
              <a:off x="3666" y="1658"/>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7" name="Group 13">
            <a:extLst>
              <a:ext uri="{FF2B5EF4-FFF2-40B4-BE49-F238E27FC236}">
                <a16:creationId xmlns:a16="http://schemas.microsoft.com/office/drawing/2014/main" id="{32A0013B-6AA0-E992-265B-C3659066E3DE}"/>
              </a:ext>
            </a:extLst>
          </p:cNvPr>
          <p:cNvGrpSpPr>
            <a:grpSpLocks/>
          </p:cNvGrpSpPr>
          <p:nvPr/>
        </p:nvGrpSpPr>
        <p:grpSpPr bwMode="auto">
          <a:xfrm>
            <a:off x="1430338" y="2608263"/>
            <a:ext cx="2455862" cy="684212"/>
            <a:chOff x="901" y="1643"/>
            <a:chExt cx="1547" cy="431"/>
          </a:xfrm>
        </p:grpSpPr>
        <p:sp>
          <p:nvSpPr>
            <p:cNvPr id="18" name="Rectangle 14">
              <a:extLst>
                <a:ext uri="{FF2B5EF4-FFF2-40B4-BE49-F238E27FC236}">
                  <a16:creationId xmlns:a16="http://schemas.microsoft.com/office/drawing/2014/main" id="{478A5645-2077-A6D0-4C00-40D2D11792D6}"/>
                </a:ext>
              </a:extLst>
            </p:cNvPr>
            <p:cNvSpPr>
              <a:spLocks noChangeArrowheads="1"/>
            </p:cNvSpPr>
            <p:nvPr/>
          </p:nvSpPr>
          <p:spPr bwMode="auto">
            <a:xfrm>
              <a:off x="2016" y="1643"/>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 name="Rectangle 15">
              <a:extLst>
                <a:ext uri="{FF2B5EF4-FFF2-40B4-BE49-F238E27FC236}">
                  <a16:creationId xmlns:a16="http://schemas.microsoft.com/office/drawing/2014/main" id="{6C5AFE47-2AB4-8ED0-AE6A-B509E7AFFFAB}"/>
                </a:ext>
              </a:extLst>
            </p:cNvPr>
            <p:cNvSpPr>
              <a:spLocks noChangeArrowheads="1"/>
            </p:cNvSpPr>
            <p:nvPr/>
          </p:nvSpPr>
          <p:spPr bwMode="auto">
            <a:xfrm>
              <a:off x="901" y="1824"/>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20" name="Group 16">
            <a:extLst>
              <a:ext uri="{FF2B5EF4-FFF2-40B4-BE49-F238E27FC236}">
                <a16:creationId xmlns:a16="http://schemas.microsoft.com/office/drawing/2014/main" id="{6134CCC0-9F88-88CF-5324-FAFFB132FDDB}"/>
              </a:ext>
            </a:extLst>
          </p:cNvPr>
          <p:cNvGrpSpPr>
            <a:grpSpLocks/>
          </p:cNvGrpSpPr>
          <p:nvPr/>
        </p:nvGrpSpPr>
        <p:grpSpPr bwMode="auto">
          <a:xfrm>
            <a:off x="1389063" y="2573338"/>
            <a:ext cx="1539875" cy="735012"/>
            <a:chOff x="875" y="1621"/>
            <a:chExt cx="970" cy="463"/>
          </a:xfrm>
        </p:grpSpPr>
        <p:sp>
          <p:nvSpPr>
            <p:cNvPr id="21" name="Rectangle 17">
              <a:extLst>
                <a:ext uri="{FF2B5EF4-FFF2-40B4-BE49-F238E27FC236}">
                  <a16:creationId xmlns:a16="http://schemas.microsoft.com/office/drawing/2014/main" id="{3C3329BF-223B-AF40-5F2E-2C052036377E}"/>
                </a:ext>
              </a:extLst>
            </p:cNvPr>
            <p:cNvSpPr>
              <a:spLocks noChangeArrowheads="1"/>
            </p:cNvSpPr>
            <p:nvPr/>
          </p:nvSpPr>
          <p:spPr bwMode="auto">
            <a:xfrm>
              <a:off x="875" y="1621"/>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2" name="Rectangle 18">
              <a:extLst>
                <a:ext uri="{FF2B5EF4-FFF2-40B4-BE49-F238E27FC236}">
                  <a16:creationId xmlns:a16="http://schemas.microsoft.com/office/drawing/2014/main" id="{9016BDB9-8AC2-2EA5-3A7A-33F03FC6386C}"/>
                </a:ext>
              </a:extLst>
            </p:cNvPr>
            <p:cNvSpPr>
              <a:spLocks noChangeArrowheads="1"/>
            </p:cNvSpPr>
            <p:nvPr/>
          </p:nvSpPr>
          <p:spPr bwMode="auto">
            <a:xfrm>
              <a:off x="1477" y="1824"/>
              <a:ext cx="368"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grpSp>
      <p:grpSp>
        <p:nvGrpSpPr>
          <p:cNvPr id="23" name="Group 19">
            <a:extLst>
              <a:ext uri="{FF2B5EF4-FFF2-40B4-BE49-F238E27FC236}">
                <a16:creationId xmlns:a16="http://schemas.microsoft.com/office/drawing/2014/main" id="{0A625C8C-78CA-2505-2598-F4F96C6DE5EC}"/>
              </a:ext>
            </a:extLst>
          </p:cNvPr>
          <p:cNvGrpSpPr>
            <a:grpSpLocks/>
          </p:cNvGrpSpPr>
          <p:nvPr/>
        </p:nvGrpSpPr>
        <p:grpSpPr bwMode="auto">
          <a:xfrm>
            <a:off x="1430338" y="2895600"/>
            <a:ext cx="1520825" cy="684213"/>
            <a:chOff x="901" y="1824"/>
            <a:chExt cx="958" cy="431"/>
          </a:xfrm>
        </p:grpSpPr>
        <p:sp>
          <p:nvSpPr>
            <p:cNvPr id="24" name="Rectangle 20">
              <a:extLst>
                <a:ext uri="{FF2B5EF4-FFF2-40B4-BE49-F238E27FC236}">
                  <a16:creationId xmlns:a16="http://schemas.microsoft.com/office/drawing/2014/main" id="{EC7C2CF6-DD0D-A0DB-0F46-0203B6D20ED1}"/>
                </a:ext>
              </a:extLst>
            </p:cNvPr>
            <p:cNvSpPr>
              <a:spLocks noChangeArrowheads="1"/>
            </p:cNvSpPr>
            <p:nvPr/>
          </p:nvSpPr>
          <p:spPr bwMode="auto">
            <a:xfrm>
              <a:off x="901" y="182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5" name="Rectangle 21">
              <a:extLst>
                <a:ext uri="{FF2B5EF4-FFF2-40B4-BE49-F238E27FC236}">
                  <a16:creationId xmlns:a16="http://schemas.microsoft.com/office/drawing/2014/main" id="{47E9D921-266F-D2B5-A703-5EB9B46CE7BF}"/>
                </a:ext>
              </a:extLst>
            </p:cNvPr>
            <p:cNvSpPr>
              <a:spLocks noChangeArrowheads="1"/>
            </p:cNvSpPr>
            <p:nvPr/>
          </p:nvSpPr>
          <p:spPr bwMode="auto">
            <a:xfrm>
              <a:off x="1477" y="2005"/>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26" name="Group 22">
            <a:extLst>
              <a:ext uri="{FF2B5EF4-FFF2-40B4-BE49-F238E27FC236}">
                <a16:creationId xmlns:a16="http://schemas.microsoft.com/office/drawing/2014/main" id="{EE0A068A-9205-A9DA-4F3F-D1942FDF61FC}"/>
              </a:ext>
            </a:extLst>
          </p:cNvPr>
          <p:cNvGrpSpPr>
            <a:grpSpLocks/>
          </p:cNvGrpSpPr>
          <p:nvPr/>
        </p:nvGrpSpPr>
        <p:grpSpPr bwMode="auto">
          <a:xfrm>
            <a:off x="1430338" y="2590800"/>
            <a:ext cx="1600200" cy="431800"/>
            <a:chOff x="901" y="1632"/>
            <a:chExt cx="1008" cy="272"/>
          </a:xfrm>
        </p:grpSpPr>
        <p:sp>
          <p:nvSpPr>
            <p:cNvPr id="27" name="Rectangle 23">
              <a:extLst>
                <a:ext uri="{FF2B5EF4-FFF2-40B4-BE49-F238E27FC236}">
                  <a16:creationId xmlns:a16="http://schemas.microsoft.com/office/drawing/2014/main" id="{F7D11C20-27AF-EC2C-C66A-526BD584908F}"/>
                </a:ext>
              </a:extLst>
            </p:cNvPr>
            <p:cNvSpPr>
              <a:spLocks noChangeArrowheads="1"/>
            </p:cNvSpPr>
            <p:nvPr/>
          </p:nvSpPr>
          <p:spPr bwMode="auto">
            <a:xfrm>
              <a:off x="1477" y="163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8" name="Rectangle 24">
              <a:extLst>
                <a:ext uri="{FF2B5EF4-FFF2-40B4-BE49-F238E27FC236}">
                  <a16:creationId xmlns:a16="http://schemas.microsoft.com/office/drawing/2014/main" id="{27E73303-0C08-F8C8-E3E6-7255DBB1B024}"/>
                </a:ext>
              </a:extLst>
            </p:cNvPr>
            <p:cNvSpPr>
              <a:spLocks noChangeArrowheads="1"/>
            </p:cNvSpPr>
            <p:nvPr/>
          </p:nvSpPr>
          <p:spPr bwMode="auto">
            <a:xfrm>
              <a:off x="901" y="1654"/>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grpSp>
      <p:grpSp>
        <p:nvGrpSpPr>
          <p:cNvPr id="29" name="Group 25">
            <a:extLst>
              <a:ext uri="{FF2B5EF4-FFF2-40B4-BE49-F238E27FC236}">
                <a16:creationId xmlns:a16="http://schemas.microsoft.com/office/drawing/2014/main" id="{2B998EE5-E4D5-6B25-0DE0-CD54E010EFF8}"/>
              </a:ext>
            </a:extLst>
          </p:cNvPr>
          <p:cNvGrpSpPr>
            <a:grpSpLocks/>
          </p:cNvGrpSpPr>
          <p:nvPr/>
        </p:nvGrpSpPr>
        <p:grpSpPr bwMode="auto">
          <a:xfrm>
            <a:off x="2094074" y="1344613"/>
            <a:ext cx="1131930" cy="806451"/>
            <a:chOff x="1370" y="847"/>
            <a:chExt cx="615" cy="508"/>
          </a:xfrm>
        </p:grpSpPr>
        <p:sp>
          <p:nvSpPr>
            <p:cNvPr id="30" name="AutoShape 26">
              <a:extLst>
                <a:ext uri="{FF2B5EF4-FFF2-40B4-BE49-F238E27FC236}">
                  <a16:creationId xmlns:a16="http://schemas.microsoft.com/office/drawing/2014/main" id="{7393584A-606D-EAAF-70DD-ACDB880770C2}"/>
                </a:ext>
              </a:extLst>
            </p:cNvPr>
            <p:cNvSpPr>
              <a:spLocks noChangeArrowheads="1"/>
            </p:cNvSpPr>
            <p:nvPr/>
          </p:nvSpPr>
          <p:spPr bwMode="auto">
            <a:xfrm rot="16200000" flipH="1">
              <a:off x="1544" y="1163"/>
              <a:ext cx="240" cy="144"/>
            </a:xfrm>
            <a:prstGeom prst="rightArrow">
              <a:avLst>
                <a:gd name="adj1" fmla="val 50000"/>
                <a:gd name="adj2" fmla="val 41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31" name="Text Box 27">
              <a:extLst>
                <a:ext uri="{FF2B5EF4-FFF2-40B4-BE49-F238E27FC236}">
                  <a16:creationId xmlns:a16="http://schemas.microsoft.com/office/drawing/2014/main" id="{2B3C83B2-FF8A-239D-F298-7E9BF9C6A3CC}"/>
                </a:ext>
              </a:extLst>
            </p:cNvPr>
            <p:cNvSpPr txBox="1">
              <a:spLocks noChangeArrowheads="1"/>
            </p:cNvSpPr>
            <p:nvPr/>
          </p:nvSpPr>
          <p:spPr bwMode="auto">
            <a:xfrm>
              <a:off x="1370" y="847"/>
              <a:ext cx="615" cy="291"/>
            </a:xfrm>
            <a:prstGeom prst="rect">
              <a:avLst/>
            </a:prstGeom>
            <a:noFill/>
            <a:ln w="12700" cap="sq">
              <a:noFill/>
              <a:miter lim="800000"/>
              <a:headEnd type="none" w="sm" len="sm"/>
              <a:tailEnd type="none" w="sm" len="sm"/>
            </a:ln>
          </p:spPr>
          <p:txBody>
            <a:bodyPr wrap="square">
              <a:spAutoFit/>
            </a:bodyPr>
            <a:lstStyle/>
            <a:p>
              <a:pPr eaLnBrk="1" hangingPunct="1"/>
              <a:r>
                <a:rPr lang="zh-CN" altLang="en-US" sz="2400" b="1" dirty="0">
                  <a:solidFill>
                    <a:srgbClr val="993300"/>
                  </a:solidFill>
                  <a:latin typeface="Times New Roman" pitchFamily="18" charset="0"/>
                </a:rPr>
                <a:t>插入点</a:t>
              </a:r>
            </a:p>
          </p:txBody>
        </p:sp>
      </p:grpSp>
      <p:grpSp>
        <p:nvGrpSpPr>
          <p:cNvPr id="32" name="Group 28">
            <a:extLst>
              <a:ext uri="{FF2B5EF4-FFF2-40B4-BE49-F238E27FC236}">
                <a16:creationId xmlns:a16="http://schemas.microsoft.com/office/drawing/2014/main" id="{08AF4968-3A6D-7220-0559-3A51DB10EF50}"/>
              </a:ext>
            </a:extLst>
          </p:cNvPr>
          <p:cNvGrpSpPr>
            <a:grpSpLocks/>
          </p:cNvGrpSpPr>
          <p:nvPr/>
        </p:nvGrpSpPr>
        <p:grpSpPr bwMode="auto">
          <a:xfrm>
            <a:off x="1471613" y="4038600"/>
            <a:ext cx="6762750" cy="990600"/>
            <a:chOff x="927" y="2448"/>
            <a:chExt cx="4260" cy="624"/>
          </a:xfrm>
        </p:grpSpPr>
        <p:sp>
          <p:nvSpPr>
            <p:cNvPr id="33" name="Rectangle 29">
              <a:extLst>
                <a:ext uri="{FF2B5EF4-FFF2-40B4-BE49-F238E27FC236}">
                  <a16:creationId xmlns:a16="http://schemas.microsoft.com/office/drawing/2014/main" id="{57789866-8600-D29D-459E-4AE5F55B8C58}"/>
                </a:ext>
              </a:extLst>
            </p:cNvPr>
            <p:cNvSpPr>
              <a:spLocks noChangeArrowheads="1"/>
            </p:cNvSpPr>
            <p:nvPr/>
          </p:nvSpPr>
          <p:spPr bwMode="auto">
            <a:xfrm>
              <a:off x="927" y="2745"/>
              <a:ext cx="4260"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dirty="0">
                  <a:solidFill>
                    <a:srgbClr val="FF3300"/>
                  </a:solidFill>
                  <a:latin typeface="Times New Roman" pitchFamily="18" charset="0"/>
                  <a:ea typeface="宋体" charset="-122"/>
                </a:rPr>
                <a:t>13      38      38      49      65      76</a:t>
              </a:r>
              <a:r>
                <a:rPr lang="en-US" altLang="zh-CN" sz="2800" b="1" dirty="0">
                  <a:solidFill>
                    <a:schemeClr val="bg1"/>
                  </a:solidFill>
                  <a:latin typeface="Times New Roman" pitchFamily="18" charset="0"/>
                  <a:ea typeface="宋体" charset="-122"/>
                </a:rPr>
                <a:t>      </a:t>
              </a:r>
              <a:r>
                <a:rPr lang="en-US" altLang="zh-CN" sz="2800" b="1" dirty="0">
                  <a:solidFill>
                    <a:srgbClr val="FF3300"/>
                  </a:solidFill>
                  <a:latin typeface="Times New Roman" pitchFamily="18" charset="0"/>
                  <a:ea typeface="宋体" charset="-122"/>
                </a:rPr>
                <a:t>97</a:t>
              </a:r>
              <a:r>
                <a:rPr lang="en-US" altLang="zh-CN" sz="2800" b="1" dirty="0">
                  <a:solidFill>
                    <a:schemeClr val="bg1"/>
                  </a:solidFill>
                  <a:latin typeface="Times New Roman" pitchFamily="18" charset="0"/>
                  <a:ea typeface="宋体" charset="-122"/>
                </a:rPr>
                <a:t>      </a:t>
              </a:r>
              <a:r>
                <a:rPr lang="en-US" altLang="zh-CN" sz="2800" b="1" dirty="0">
                  <a:latin typeface="Times New Roman" pitchFamily="18" charset="0"/>
                  <a:ea typeface="宋体" charset="-122"/>
                </a:rPr>
                <a:t>50</a:t>
              </a:r>
            </a:p>
          </p:txBody>
        </p:sp>
        <p:sp>
          <p:nvSpPr>
            <p:cNvPr id="34" name="Line 30">
              <a:extLst>
                <a:ext uri="{FF2B5EF4-FFF2-40B4-BE49-F238E27FC236}">
                  <a16:creationId xmlns:a16="http://schemas.microsoft.com/office/drawing/2014/main" id="{4F221112-9731-EA13-892D-B4287B634E5D}"/>
                </a:ext>
              </a:extLst>
            </p:cNvPr>
            <p:cNvSpPr>
              <a:spLocks noChangeShapeType="1"/>
            </p:cNvSpPr>
            <p:nvPr/>
          </p:nvSpPr>
          <p:spPr bwMode="auto">
            <a:xfrm>
              <a:off x="2075" y="3024"/>
              <a:ext cx="2496" cy="0"/>
            </a:xfrm>
            <a:prstGeom prst="line">
              <a:avLst/>
            </a:prstGeom>
            <a:noFill/>
            <a:ln w="38100" cap="sq">
              <a:solidFill>
                <a:srgbClr val="339966"/>
              </a:solidFill>
              <a:round/>
              <a:headEnd/>
              <a:tailEnd/>
            </a:ln>
          </p:spPr>
          <p:txBody>
            <a:bodyPr/>
            <a:lstStyle/>
            <a:p>
              <a:endParaRPr lang="zh-CN" altLang="en-US"/>
            </a:p>
          </p:txBody>
        </p:sp>
        <p:sp>
          <p:nvSpPr>
            <p:cNvPr id="35" name="AutoShape 31">
              <a:extLst>
                <a:ext uri="{FF2B5EF4-FFF2-40B4-BE49-F238E27FC236}">
                  <a16:creationId xmlns:a16="http://schemas.microsoft.com/office/drawing/2014/main" id="{284E5ABB-716A-6552-183C-CDF2DDEBC689}"/>
                </a:ext>
              </a:extLst>
            </p:cNvPr>
            <p:cNvSpPr>
              <a:spLocks noChangeArrowheads="1"/>
            </p:cNvSpPr>
            <p:nvPr/>
          </p:nvSpPr>
          <p:spPr bwMode="auto">
            <a:xfrm rot="16200000" flipH="1">
              <a:off x="1546" y="2490"/>
              <a:ext cx="240" cy="155"/>
            </a:xfrm>
            <a:prstGeom prst="rightArrow">
              <a:avLst>
                <a:gd name="adj1" fmla="val 50000"/>
                <a:gd name="adj2" fmla="val 41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grpSp>
      <p:sp>
        <p:nvSpPr>
          <p:cNvPr id="36" name="Rectangle 32">
            <a:extLst>
              <a:ext uri="{FF2B5EF4-FFF2-40B4-BE49-F238E27FC236}">
                <a16:creationId xmlns:a16="http://schemas.microsoft.com/office/drawing/2014/main" id="{7A33549B-66E3-93CB-1DD7-3138C4A59DC1}"/>
              </a:ext>
            </a:extLst>
          </p:cNvPr>
          <p:cNvSpPr>
            <a:spLocks noChangeArrowheads="1"/>
          </p:cNvSpPr>
          <p:nvPr/>
        </p:nvSpPr>
        <p:spPr bwMode="auto">
          <a:xfrm>
            <a:off x="2362200" y="4486275"/>
            <a:ext cx="539750" cy="519113"/>
          </a:xfrm>
          <a:prstGeom prst="rect">
            <a:avLst/>
          </a:prstGeom>
          <a:solidFill>
            <a:srgbClr val="FFFFFF"/>
          </a:solid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27</a:t>
            </a:r>
          </a:p>
        </p:txBody>
      </p:sp>
      <p:sp>
        <p:nvSpPr>
          <p:cNvPr id="37" name="AutoShape 33">
            <a:extLst>
              <a:ext uri="{FF2B5EF4-FFF2-40B4-BE49-F238E27FC236}">
                <a16:creationId xmlns:a16="http://schemas.microsoft.com/office/drawing/2014/main" id="{77449B7E-6459-4771-58A6-DFC09BB0803D}"/>
              </a:ext>
            </a:extLst>
          </p:cNvPr>
          <p:cNvSpPr>
            <a:spLocks noChangeArrowheads="1"/>
          </p:cNvSpPr>
          <p:nvPr/>
        </p:nvSpPr>
        <p:spPr bwMode="auto">
          <a:xfrm>
            <a:off x="457200" y="2900363"/>
            <a:ext cx="609600" cy="2128837"/>
          </a:xfrm>
          <a:prstGeom prst="curvedRightArrow">
            <a:avLst>
              <a:gd name="adj1" fmla="val 69844"/>
              <a:gd name="adj2" fmla="val 139687"/>
              <a:gd name="adj3" fmla="val 39324"/>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grpSp>
        <p:nvGrpSpPr>
          <p:cNvPr id="38" name="Group 34">
            <a:extLst>
              <a:ext uri="{FF2B5EF4-FFF2-40B4-BE49-F238E27FC236}">
                <a16:creationId xmlns:a16="http://schemas.microsoft.com/office/drawing/2014/main" id="{E35579E7-59A2-FE33-AD6B-5ECE279C07F3}"/>
              </a:ext>
            </a:extLst>
          </p:cNvPr>
          <p:cNvGrpSpPr>
            <a:grpSpLocks/>
          </p:cNvGrpSpPr>
          <p:nvPr/>
        </p:nvGrpSpPr>
        <p:grpSpPr bwMode="auto">
          <a:xfrm>
            <a:off x="2411413" y="5589588"/>
            <a:ext cx="2227262" cy="503237"/>
            <a:chOff x="2004" y="3521"/>
            <a:chExt cx="1403" cy="317"/>
          </a:xfrm>
        </p:grpSpPr>
        <p:sp>
          <p:nvSpPr>
            <p:cNvPr id="39" name="AutoShape 35">
              <a:extLst>
                <a:ext uri="{FF2B5EF4-FFF2-40B4-BE49-F238E27FC236}">
                  <a16:creationId xmlns:a16="http://schemas.microsoft.com/office/drawing/2014/main" id="{612F818A-2669-BB80-B721-DC3E42C755CE}"/>
                </a:ext>
              </a:extLst>
            </p:cNvPr>
            <p:cNvSpPr>
              <a:spLocks noChangeArrowheads="1"/>
            </p:cNvSpPr>
            <p:nvPr/>
          </p:nvSpPr>
          <p:spPr bwMode="auto">
            <a:xfrm>
              <a:off x="2018" y="3534"/>
              <a:ext cx="1180" cy="304"/>
            </a:xfrm>
            <a:prstGeom prst="wedgeRectCallout">
              <a:avLst>
                <a:gd name="adj1" fmla="val 46611"/>
                <a:gd name="adj2" fmla="val -133551"/>
              </a:avLst>
            </a:prstGeom>
            <a:noFill/>
            <a:ln w="60325" cap="sq">
              <a:solidFill>
                <a:schemeClr val="accent1"/>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40" name="Text Box 36">
              <a:extLst>
                <a:ext uri="{FF2B5EF4-FFF2-40B4-BE49-F238E27FC236}">
                  <a16:creationId xmlns:a16="http://schemas.microsoft.com/office/drawing/2014/main" id="{512FCAC3-0BB7-AC08-689A-437F0C5A7A3D}"/>
                </a:ext>
              </a:extLst>
            </p:cNvPr>
            <p:cNvSpPr txBox="1">
              <a:spLocks noChangeArrowheads="1"/>
            </p:cNvSpPr>
            <p:nvPr/>
          </p:nvSpPr>
          <p:spPr bwMode="auto">
            <a:xfrm>
              <a:off x="2004" y="3521"/>
              <a:ext cx="1403"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dirty="0">
                  <a:solidFill>
                    <a:srgbClr val="7030A0"/>
                  </a:solidFill>
                  <a:latin typeface="Times New Roman" pitchFamily="18" charset="0"/>
                </a:rPr>
                <a:t>一趟的结果</a:t>
              </a:r>
            </a:p>
          </p:txBody>
        </p:sp>
      </p:grpSp>
      <p:sp>
        <p:nvSpPr>
          <p:cNvPr id="41" name="Freeform 37">
            <a:extLst>
              <a:ext uri="{FF2B5EF4-FFF2-40B4-BE49-F238E27FC236}">
                <a16:creationId xmlns:a16="http://schemas.microsoft.com/office/drawing/2014/main" id="{9DE4D5F2-BCE4-28DC-AF4F-10935CA3D9D1}"/>
              </a:ext>
            </a:extLst>
          </p:cNvPr>
          <p:cNvSpPr>
            <a:spLocks/>
          </p:cNvSpPr>
          <p:nvPr/>
        </p:nvSpPr>
        <p:spPr bwMode="auto">
          <a:xfrm>
            <a:off x="3276600" y="216852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42" name="Freeform 38">
            <a:extLst>
              <a:ext uri="{FF2B5EF4-FFF2-40B4-BE49-F238E27FC236}">
                <a16:creationId xmlns:a16="http://schemas.microsoft.com/office/drawing/2014/main" id="{FCD27FAD-1F9F-312C-2D34-BC878B438FCC}"/>
              </a:ext>
            </a:extLst>
          </p:cNvPr>
          <p:cNvSpPr>
            <a:spLocks/>
          </p:cNvSpPr>
          <p:nvPr/>
        </p:nvSpPr>
        <p:spPr bwMode="auto">
          <a:xfrm>
            <a:off x="1447800" y="217487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43" name="Freeform 39">
            <a:extLst>
              <a:ext uri="{FF2B5EF4-FFF2-40B4-BE49-F238E27FC236}">
                <a16:creationId xmlns:a16="http://schemas.microsoft.com/office/drawing/2014/main" id="{C6914AC1-1202-CA76-84FF-574BF493493B}"/>
              </a:ext>
            </a:extLst>
          </p:cNvPr>
          <p:cNvSpPr>
            <a:spLocks/>
          </p:cNvSpPr>
          <p:nvPr/>
        </p:nvSpPr>
        <p:spPr bwMode="auto">
          <a:xfrm>
            <a:off x="2346325" y="2157413"/>
            <a:ext cx="577850" cy="484187"/>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44" name="Freeform 40">
            <a:extLst>
              <a:ext uri="{FF2B5EF4-FFF2-40B4-BE49-F238E27FC236}">
                <a16:creationId xmlns:a16="http://schemas.microsoft.com/office/drawing/2014/main" id="{F7A94526-0D8A-95EE-6CDB-47E1E6FEB5EF}"/>
              </a:ext>
            </a:extLst>
          </p:cNvPr>
          <p:cNvSpPr>
            <a:spLocks/>
          </p:cNvSpPr>
          <p:nvPr/>
        </p:nvSpPr>
        <p:spPr bwMode="auto">
          <a:xfrm>
            <a:off x="1398588" y="2503488"/>
            <a:ext cx="1577975" cy="781050"/>
          </a:xfrm>
          <a:custGeom>
            <a:avLst/>
            <a:gdLst>
              <a:gd name="T0" fmla="*/ 2147483646 w 994"/>
              <a:gd name="T1" fmla="*/ 2147483646 h 492"/>
              <a:gd name="T2" fmla="*/ 2147483646 w 994"/>
              <a:gd name="T3" fmla="*/ 2147483646 h 492"/>
              <a:gd name="T4" fmla="*/ 2147483646 w 994"/>
              <a:gd name="T5" fmla="*/ 2147483646 h 492"/>
              <a:gd name="T6" fmla="*/ 2147483646 w 994"/>
              <a:gd name="T7" fmla="*/ 2147483646 h 492"/>
              <a:gd name="T8" fmla="*/ 2147483646 w 994"/>
              <a:gd name="T9" fmla="*/ 2147483646 h 492"/>
              <a:gd name="T10" fmla="*/ 2147483646 w 994"/>
              <a:gd name="T11" fmla="*/ 2147483646 h 492"/>
              <a:gd name="T12" fmla="*/ 2147483646 w 994"/>
              <a:gd name="T13" fmla="*/ 2147483646 h 492"/>
              <a:gd name="T14" fmla="*/ 2147483646 w 994"/>
              <a:gd name="T15" fmla="*/ 2147483646 h 492"/>
              <a:gd name="T16" fmla="*/ 2147483646 w 994"/>
              <a:gd name="T17" fmla="*/ 2147483646 h 492"/>
              <a:gd name="T18" fmla="*/ 2147483646 w 994"/>
              <a:gd name="T19" fmla="*/ 2147483646 h 492"/>
              <a:gd name="T20" fmla="*/ 2147483646 w 994"/>
              <a:gd name="T21" fmla="*/ 2147483646 h 492"/>
              <a:gd name="T22" fmla="*/ 2147483646 w 994"/>
              <a:gd name="T23" fmla="*/ 2147483646 h 492"/>
              <a:gd name="T24" fmla="*/ 2147483646 w 994"/>
              <a:gd name="T25" fmla="*/ 2147483646 h 492"/>
              <a:gd name="T26" fmla="*/ 2147483646 w 994"/>
              <a:gd name="T27" fmla="*/ 2147483646 h 492"/>
              <a:gd name="T28" fmla="*/ 2147483646 w 994"/>
              <a:gd name="T29" fmla="*/ 2147483646 h 492"/>
              <a:gd name="T30" fmla="*/ 2147483646 w 994"/>
              <a:gd name="T31" fmla="*/ 2147483646 h 492"/>
              <a:gd name="T32" fmla="*/ 2147483646 w 994"/>
              <a:gd name="T33" fmla="*/ 2147483646 h 492"/>
              <a:gd name="T34" fmla="*/ 2147483646 w 994"/>
              <a:gd name="T35" fmla="*/ 2147483646 h 492"/>
              <a:gd name="T36" fmla="*/ 0 w 994"/>
              <a:gd name="T37" fmla="*/ 2147483646 h 492"/>
              <a:gd name="T38" fmla="*/ 2147483646 w 994"/>
              <a:gd name="T39" fmla="*/ 2147483646 h 492"/>
              <a:gd name="T40" fmla="*/ 2147483646 w 994"/>
              <a:gd name="T41" fmla="*/ 2147483646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4"/>
              <a:gd name="T64" fmla="*/ 0 h 492"/>
              <a:gd name="T65" fmla="*/ 994 w 994"/>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4" h="492">
                <a:moveTo>
                  <a:pt x="34" y="83"/>
                </a:moveTo>
                <a:cubicBezTo>
                  <a:pt x="88" y="0"/>
                  <a:pt x="47" y="41"/>
                  <a:pt x="237" y="61"/>
                </a:cubicBezTo>
                <a:cubicBezTo>
                  <a:pt x="265" y="64"/>
                  <a:pt x="291" y="85"/>
                  <a:pt x="316" y="95"/>
                </a:cubicBezTo>
                <a:cubicBezTo>
                  <a:pt x="316" y="95"/>
                  <a:pt x="401" y="122"/>
                  <a:pt x="418" y="128"/>
                </a:cubicBezTo>
                <a:cubicBezTo>
                  <a:pt x="472" y="145"/>
                  <a:pt x="531" y="136"/>
                  <a:pt x="587" y="140"/>
                </a:cubicBezTo>
                <a:cubicBezTo>
                  <a:pt x="621" y="162"/>
                  <a:pt x="662" y="182"/>
                  <a:pt x="700" y="196"/>
                </a:cubicBezTo>
                <a:cubicBezTo>
                  <a:pt x="740" y="211"/>
                  <a:pt x="744" y="201"/>
                  <a:pt x="779" y="219"/>
                </a:cubicBezTo>
                <a:cubicBezTo>
                  <a:pt x="791" y="225"/>
                  <a:pt x="800" y="236"/>
                  <a:pt x="813" y="241"/>
                </a:cubicBezTo>
                <a:cubicBezTo>
                  <a:pt x="842" y="252"/>
                  <a:pt x="903" y="264"/>
                  <a:pt x="903" y="264"/>
                </a:cubicBezTo>
                <a:cubicBezTo>
                  <a:pt x="944" y="292"/>
                  <a:pt x="966" y="325"/>
                  <a:pt x="994" y="366"/>
                </a:cubicBezTo>
                <a:cubicBezTo>
                  <a:pt x="990" y="392"/>
                  <a:pt x="994" y="421"/>
                  <a:pt x="983" y="445"/>
                </a:cubicBezTo>
                <a:cubicBezTo>
                  <a:pt x="970" y="473"/>
                  <a:pt x="894" y="484"/>
                  <a:pt x="870" y="490"/>
                </a:cubicBezTo>
                <a:cubicBezTo>
                  <a:pt x="802" y="486"/>
                  <a:pt x="733" y="492"/>
                  <a:pt x="666" y="479"/>
                </a:cubicBezTo>
                <a:cubicBezTo>
                  <a:pt x="633" y="473"/>
                  <a:pt x="606" y="448"/>
                  <a:pt x="576" y="433"/>
                </a:cubicBezTo>
                <a:cubicBezTo>
                  <a:pt x="500" y="394"/>
                  <a:pt x="374" y="397"/>
                  <a:pt x="294" y="388"/>
                </a:cubicBezTo>
                <a:cubicBezTo>
                  <a:pt x="252" y="368"/>
                  <a:pt x="213" y="357"/>
                  <a:pt x="169" y="343"/>
                </a:cubicBezTo>
                <a:cubicBezTo>
                  <a:pt x="158" y="335"/>
                  <a:pt x="147" y="326"/>
                  <a:pt x="135" y="320"/>
                </a:cubicBezTo>
                <a:cubicBezTo>
                  <a:pt x="114" y="310"/>
                  <a:pt x="68" y="298"/>
                  <a:pt x="68" y="298"/>
                </a:cubicBezTo>
                <a:cubicBezTo>
                  <a:pt x="34" y="264"/>
                  <a:pt x="15" y="241"/>
                  <a:pt x="0" y="196"/>
                </a:cubicBezTo>
                <a:cubicBezTo>
                  <a:pt x="4" y="170"/>
                  <a:pt x="1" y="142"/>
                  <a:pt x="11" y="117"/>
                </a:cubicBezTo>
                <a:cubicBezTo>
                  <a:pt x="26" y="80"/>
                  <a:pt x="66" y="83"/>
                  <a:pt x="34" y="83"/>
                </a:cubicBezTo>
                <a:close/>
              </a:path>
            </a:pathLst>
          </a:custGeom>
          <a:noFill/>
          <a:ln w="63500" cap="sq" cmpd="sng">
            <a:solidFill>
              <a:schemeClr val="accent1"/>
            </a:solidFill>
            <a:prstDash val="solid"/>
            <a:round/>
            <a:headEnd/>
            <a:tailEnd/>
          </a:ln>
        </p:spPr>
        <p:txBody>
          <a:bodyPr/>
          <a:lstStyle/>
          <a:p>
            <a:endParaRPr lang="zh-CN" altLang="en-US" dirty="0"/>
          </a:p>
        </p:txBody>
      </p:sp>
      <p:grpSp>
        <p:nvGrpSpPr>
          <p:cNvPr id="45" name="Group 41">
            <a:extLst>
              <a:ext uri="{FF2B5EF4-FFF2-40B4-BE49-F238E27FC236}">
                <a16:creationId xmlns:a16="http://schemas.microsoft.com/office/drawing/2014/main" id="{3A96BC43-9823-B1BB-7D82-9AE12DB6C3F2}"/>
              </a:ext>
            </a:extLst>
          </p:cNvPr>
          <p:cNvGrpSpPr>
            <a:grpSpLocks/>
          </p:cNvGrpSpPr>
          <p:nvPr/>
        </p:nvGrpSpPr>
        <p:grpSpPr bwMode="auto">
          <a:xfrm>
            <a:off x="6705600" y="2132857"/>
            <a:ext cx="685800" cy="534969"/>
            <a:chOff x="4224" y="1296"/>
            <a:chExt cx="432" cy="385"/>
          </a:xfrm>
        </p:grpSpPr>
        <p:sp>
          <p:nvSpPr>
            <p:cNvPr id="46" name="Rectangle 42">
              <a:extLst>
                <a:ext uri="{FF2B5EF4-FFF2-40B4-BE49-F238E27FC236}">
                  <a16:creationId xmlns:a16="http://schemas.microsoft.com/office/drawing/2014/main" id="{B42E868A-02DB-9026-3A73-2487F304032B}"/>
                </a:ext>
              </a:extLst>
            </p:cNvPr>
            <p:cNvSpPr>
              <a:spLocks noChangeArrowheads="1"/>
            </p:cNvSpPr>
            <p:nvPr/>
          </p:nvSpPr>
          <p:spPr bwMode="auto">
            <a:xfrm>
              <a:off x="4276" y="1297"/>
              <a:ext cx="348" cy="384"/>
            </a:xfrm>
            <a:prstGeom prst="rect">
              <a:avLst/>
            </a:prstGeom>
            <a:solidFill>
              <a:srgbClr val="FFFFFF"/>
            </a:solidFill>
            <a:ln w="12700" cap="sq">
              <a:noFill/>
              <a:miter lim="800000"/>
              <a:headEnd/>
              <a:tailEnd/>
            </a:ln>
          </p:spPr>
          <p:txBody>
            <a:bodyPr wrap="none">
              <a:spAutoFit/>
            </a:bodyPr>
            <a:lstStyle/>
            <a:p>
              <a:pPr eaLnBrk="1" hangingPunct="1"/>
              <a:r>
                <a:rPr lang="en-US" altLang="zh-CN" sz="2900" b="1" dirty="0">
                  <a:solidFill>
                    <a:srgbClr val="008000"/>
                  </a:solidFill>
                  <a:latin typeface="Times New Roman" pitchFamily="18" charset="0"/>
                  <a:ea typeface="宋体" charset="-122"/>
                </a:rPr>
                <a:t>27</a:t>
              </a:r>
            </a:p>
          </p:txBody>
        </p:sp>
        <p:sp>
          <p:nvSpPr>
            <p:cNvPr id="47" name="Oval 43">
              <a:extLst>
                <a:ext uri="{FF2B5EF4-FFF2-40B4-BE49-F238E27FC236}">
                  <a16:creationId xmlns:a16="http://schemas.microsoft.com/office/drawing/2014/main" id="{A832E34C-0C73-2CF7-1C2C-247F78CA7CBE}"/>
                </a:ext>
              </a:extLst>
            </p:cNvPr>
            <p:cNvSpPr>
              <a:spLocks noChangeArrowheads="1"/>
            </p:cNvSpPr>
            <p:nvPr/>
          </p:nvSpPr>
          <p:spPr bwMode="auto">
            <a:xfrm>
              <a:off x="4224" y="1296"/>
              <a:ext cx="432" cy="384"/>
            </a:xfrm>
            <a:prstGeom prst="ellipse">
              <a:avLst/>
            </a:prstGeom>
            <a:noFill/>
            <a:ln w="47625" cap="sq">
              <a:solidFill>
                <a:srgbClr val="FF0000"/>
              </a:solidFill>
              <a:round/>
              <a:headEnd/>
              <a:tailEnd/>
            </a:ln>
          </p:spPr>
          <p:txBody>
            <a:bodyPr wrap="none" anchor="ctr"/>
            <a:lstStyle/>
            <a:p>
              <a:pPr eaLnBrk="1" hangingPunct="1"/>
              <a:endParaRPr lang="zh-CN" altLang="en-US"/>
            </a:p>
          </p:txBody>
        </p:sp>
      </p:grpSp>
      <p:grpSp>
        <p:nvGrpSpPr>
          <p:cNvPr id="48" name="Group 44">
            <a:extLst>
              <a:ext uri="{FF2B5EF4-FFF2-40B4-BE49-F238E27FC236}">
                <a16:creationId xmlns:a16="http://schemas.microsoft.com/office/drawing/2014/main" id="{51015740-AABC-BA95-C49E-354E38CA53E2}"/>
              </a:ext>
            </a:extLst>
          </p:cNvPr>
          <p:cNvGrpSpPr>
            <a:grpSpLocks/>
          </p:cNvGrpSpPr>
          <p:nvPr/>
        </p:nvGrpSpPr>
        <p:grpSpPr bwMode="auto">
          <a:xfrm>
            <a:off x="3071812" y="762000"/>
            <a:ext cx="2971800" cy="762000"/>
            <a:chOff x="1935" y="480"/>
            <a:chExt cx="1872" cy="480"/>
          </a:xfrm>
        </p:grpSpPr>
        <p:sp>
          <p:nvSpPr>
            <p:cNvPr id="49" name="AutoShape 45">
              <a:extLst>
                <a:ext uri="{FF2B5EF4-FFF2-40B4-BE49-F238E27FC236}">
                  <a16:creationId xmlns:a16="http://schemas.microsoft.com/office/drawing/2014/main" id="{B0E0BDB7-F48D-0EB7-8E32-543DA9B9D9F2}"/>
                </a:ext>
              </a:extLst>
            </p:cNvPr>
            <p:cNvSpPr>
              <a:spLocks noChangeArrowheads="1"/>
            </p:cNvSpPr>
            <p:nvPr/>
          </p:nvSpPr>
          <p:spPr bwMode="auto">
            <a:xfrm>
              <a:off x="1935" y="480"/>
              <a:ext cx="1617" cy="480"/>
            </a:xfrm>
            <a:prstGeom prst="wedgeRectCallout">
              <a:avLst>
                <a:gd name="adj1" fmla="val -55653"/>
                <a:gd name="adj2" fmla="val 209792"/>
              </a:avLst>
            </a:prstGeom>
            <a:noFill/>
            <a:ln w="66675" cap="sq">
              <a:solidFill>
                <a:schemeClr val="accent1"/>
              </a:solidFill>
              <a:miter lim="800000"/>
              <a:headEnd/>
              <a:tailEnd/>
            </a:ln>
          </p:spPr>
          <p:txBody>
            <a:bodyPr/>
            <a:lstStyle/>
            <a:p>
              <a:pPr algn="ctr" eaLnBrk="1" hangingPunct="1"/>
              <a:endParaRPr lang="zh-CN" altLang="zh-CN" b="1" dirty="0"/>
            </a:p>
          </p:txBody>
        </p:sp>
        <p:sp>
          <p:nvSpPr>
            <p:cNvPr id="50" name="Text Box 46">
              <a:extLst>
                <a:ext uri="{FF2B5EF4-FFF2-40B4-BE49-F238E27FC236}">
                  <a16:creationId xmlns:a16="http://schemas.microsoft.com/office/drawing/2014/main" id="{3A6AAA9C-0630-BCC1-217C-2BEBADBBD0FA}"/>
                </a:ext>
              </a:extLst>
            </p:cNvPr>
            <p:cNvSpPr txBox="1">
              <a:spLocks noChangeArrowheads="1"/>
            </p:cNvSpPr>
            <p:nvPr/>
          </p:nvSpPr>
          <p:spPr bwMode="auto">
            <a:xfrm>
              <a:off x="1935" y="517"/>
              <a:ext cx="1872" cy="426"/>
            </a:xfrm>
            <a:prstGeom prst="rect">
              <a:avLst/>
            </a:prstGeom>
            <a:noFill/>
            <a:ln w="12700" cap="sq">
              <a:noFill/>
              <a:miter lim="800000"/>
              <a:headEnd/>
              <a:tailEnd/>
            </a:ln>
          </p:spPr>
          <p:txBody>
            <a:bodyPr>
              <a:spAutoFit/>
            </a:bodyPr>
            <a:lstStyle/>
            <a:p>
              <a:pPr eaLnBrk="1" hangingPunct="1">
                <a:lnSpc>
                  <a:spcPct val="80000"/>
                </a:lnSpc>
              </a:pPr>
              <a:r>
                <a:rPr lang="zh-CN" altLang="en-US" sz="2400" b="1" dirty="0">
                  <a:solidFill>
                    <a:srgbClr val="003399"/>
                  </a:solidFill>
                  <a:latin typeface="Times New Roman" pitchFamily="18" charset="0"/>
                </a:rPr>
                <a:t>找到位置的标志</a:t>
              </a:r>
              <a:r>
                <a:rPr lang="en-US" altLang="zh-CN" sz="2400" b="1" dirty="0">
                  <a:solidFill>
                    <a:srgbClr val="003399"/>
                  </a:solidFill>
                  <a:latin typeface="Times New Roman" pitchFamily="18" charset="0"/>
                </a:rPr>
                <a:t>: </a:t>
              </a:r>
            </a:p>
            <a:p>
              <a:pPr eaLnBrk="1" hangingPunct="1">
                <a:lnSpc>
                  <a:spcPct val="80000"/>
                </a:lnSpc>
              </a:pPr>
              <a:r>
                <a:rPr lang="en-US" altLang="zh-CN" sz="2400" b="1" dirty="0">
                  <a:solidFill>
                    <a:srgbClr val="003399"/>
                  </a:solidFill>
                  <a:latin typeface="Times New Roman" pitchFamily="18" charset="0"/>
                </a:rPr>
                <a:t>     high &lt; low</a:t>
              </a:r>
            </a:p>
          </p:txBody>
        </p:sp>
      </p:grpSp>
      <p:sp>
        <p:nvSpPr>
          <p:cNvPr id="51" name="Oval 47">
            <a:extLst>
              <a:ext uri="{FF2B5EF4-FFF2-40B4-BE49-F238E27FC236}">
                <a16:creationId xmlns:a16="http://schemas.microsoft.com/office/drawing/2014/main" id="{5CDEEA36-9697-D918-5328-9D31D8B9924B}"/>
              </a:ext>
            </a:extLst>
          </p:cNvPr>
          <p:cNvSpPr>
            <a:spLocks noChangeArrowheads="1"/>
          </p:cNvSpPr>
          <p:nvPr/>
        </p:nvSpPr>
        <p:spPr bwMode="auto">
          <a:xfrm>
            <a:off x="4267200" y="1101725"/>
            <a:ext cx="762000" cy="415925"/>
          </a:xfrm>
          <a:prstGeom prst="ellipse">
            <a:avLst/>
          </a:prstGeom>
          <a:noFill/>
          <a:ln w="53975" cap="sq">
            <a:solidFill>
              <a:srgbClr val="FF0000"/>
            </a:solidFill>
            <a:round/>
            <a:headEnd/>
            <a:tailEnd/>
          </a:ln>
        </p:spPr>
        <p:txBody>
          <a:bodyPr wrap="none" anchor="ctr"/>
          <a:lstStyle/>
          <a:p>
            <a:pPr eaLnBrk="1" hangingPunct="1"/>
            <a:endParaRPr lang="zh-CN" altLang="en-US"/>
          </a:p>
        </p:txBody>
      </p:sp>
      <p:grpSp>
        <p:nvGrpSpPr>
          <p:cNvPr id="52" name="Group 48">
            <a:extLst>
              <a:ext uri="{FF2B5EF4-FFF2-40B4-BE49-F238E27FC236}">
                <a16:creationId xmlns:a16="http://schemas.microsoft.com/office/drawing/2014/main" id="{DBEE4901-9A5F-D6E1-C238-BF4E350866DE}"/>
              </a:ext>
            </a:extLst>
          </p:cNvPr>
          <p:cNvGrpSpPr>
            <a:grpSpLocks/>
          </p:cNvGrpSpPr>
          <p:nvPr/>
        </p:nvGrpSpPr>
        <p:grpSpPr bwMode="auto">
          <a:xfrm>
            <a:off x="2438400" y="2678116"/>
            <a:ext cx="3962400" cy="506413"/>
            <a:chOff x="1536" y="1687"/>
            <a:chExt cx="2496" cy="319"/>
          </a:xfrm>
        </p:grpSpPr>
        <p:sp>
          <p:nvSpPr>
            <p:cNvPr id="53" name="Line 49">
              <a:extLst>
                <a:ext uri="{FF2B5EF4-FFF2-40B4-BE49-F238E27FC236}">
                  <a16:creationId xmlns:a16="http://schemas.microsoft.com/office/drawing/2014/main" id="{E4464308-E252-890C-E679-7F0C42723CF9}"/>
                </a:ext>
              </a:extLst>
            </p:cNvPr>
            <p:cNvSpPr>
              <a:spLocks noChangeShapeType="1"/>
            </p:cNvSpPr>
            <p:nvPr/>
          </p:nvSpPr>
          <p:spPr bwMode="auto">
            <a:xfrm>
              <a:off x="1536" y="1687"/>
              <a:ext cx="2496" cy="0"/>
            </a:xfrm>
            <a:prstGeom prst="line">
              <a:avLst/>
            </a:prstGeom>
            <a:noFill/>
            <a:ln w="57150" cap="sq">
              <a:solidFill>
                <a:srgbClr val="339966"/>
              </a:solidFill>
              <a:round/>
              <a:headEnd/>
              <a:tailEnd type="stealth" w="med" len="med"/>
            </a:ln>
          </p:spPr>
          <p:txBody>
            <a:bodyPr/>
            <a:lstStyle/>
            <a:p>
              <a:endParaRPr lang="zh-CN" altLang="en-US"/>
            </a:p>
          </p:txBody>
        </p:sp>
        <p:sp>
          <p:nvSpPr>
            <p:cNvPr id="54" name="Text Box 50">
              <a:extLst>
                <a:ext uri="{FF2B5EF4-FFF2-40B4-BE49-F238E27FC236}">
                  <a16:creationId xmlns:a16="http://schemas.microsoft.com/office/drawing/2014/main" id="{6B9390FC-1FAB-984E-1D2A-F5923D8CC9A4}"/>
                </a:ext>
              </a:extLst>
            </p:cNvPr>
            <p:cNvSpPr txBox="1">
              <a:spLocks noChangeArrowheads="1"/>
            </p:cNvSpPr>
            <p:nvPr/>
          </p:nvSpPr>
          <p:spPr bwMode="auto">
            <a:xfrm>
              <a:off x="2092" y="1715"/>
              <a:ext cx="1671" cy="291"/>
            </a:xfrm>
            <a:prstGeom prst="rect">
              <a:avLst/>
            </a:prstGeom>
            <a:noFill/>
            <a:ln w="12700" cap="sq">
              <a:noFill/>
              <a:miter lim="800000"/>
              <a:headEnd/>
              <a:tailEnd/>
            </a:ln>
          </p:spPr>
          <p:txBody>
            <a:bodyPr>
              <a:spAutoFit/>
            </a:bodyPr>
            <a:lstStyle/>
            <a:p>
              <a:pPr eaLnBrk="1" hangingPunct="1"/>
              <a:r>
                <a:rPr lang="zh-CN" altLang="en-US" sz="2400" b="1" dirty="0">
                  <a:solidFill>
                    <a:srgbClr val="008000"/>
                  </a:solidFill>
                </a:rPr>
                <a:t>依次右移一个位置</a:t>
              </a:r>
            </a:p>
          </p:txBody>
        </p:sp>
      </p:grpSp>
      <p:grpSp>
        <p:nvGrpSpPr>
          <p:cNvPr id="55" name="Group 51">
            <a:extLst>
              <a:ext uri="{FF2B5EF4-FFF2-40B4-BE49-F238E27FC236}">
                <a16:creationId xmlns:a16="http://schemas.microsoft.com/office/drawing/2014/main" id="{78495FA9-6510-F5EE-1B55-4482B90A94BF}"/>
              </a:ext>
            </a:extLst>
          </p:cNvPr>
          <p:cNvGrpSpPr>
            <a:grpSpLocks/>
          </p:cNvGrpSpPr>
          <p:nvPr/>
        </p:nvGrpSpPr>
        <p:grpSpPr bwMode="auto">
          <a:xfrm>
            <a:off x="4946650" y="5266230"/>
            <a:ext cx="3168650" cy="920750"/>
            <a:chOff x="3334" y="3385"/>
            <a:chExt cx="1996" cy="580"/>
          </a:xfrm>
        </p:grpSpPr>
        <p:sp>
          <p:nvSpPr>
            <p:cNvPr id="56" name="Freeform 52">
              <a:extLst>
                <a:ext uri="{FF2B5EF4-FFF2-40B4-BE49-F238E27FC236}">
                  <a16:creationId xmlns:a16="http://schemas.microsoft.com/office/drawing/2014/main" id="{62788862-1533-B234-DE79-2D1441E059FF}"/>
                </a:ext>
              </a:extLst>
            </p:cNvPr>
            <p:cNvSpPr>
              <a:spLocks/>
            </p:cNvSpPr>
            <p:nvPr/>
          </p:nvSpPr>
          <p:spPr bwMode="auto">
            <a:xfrm>
              <a:off x="3334" y="3385"/>
              <a:ext cx="1996" cy="580"/>
            </a:xfrm>
            <a:custGeom>
              <a:avLst/>
              <a:gdLst>
                <a:gd name="T0" fmla="*/ 105 w 874"/>
                <a:gd name="T1" fmla="*/ 170 h 419"/>
                <a:gd name="T2" fmla="*/ 251 w 874"/>
                <a:gd name="T3" fmla="*/ 472 h 419"/>
                <a:gd name="T4" fmla="*/ 215 w 874"/>
                <a:gd name="T5" fmla="*/ 709 h 419"/>
                <a:gd name="T6" fmla="*/ 4469 w 874"/>
                <a:gd name="T7" fmla="*/ 617 h 419"/>
                <a:gd name="T8" fmla="*/ 4433 w 874"/>
                <a:gd name="T9" fmla="*/ 563 h 419"/>
                <a:gd name="T10" fmla="*/ 4360 w 874"/>
                <a:gd name="T11" fmla="*/ 484 h 419"/>
                <a:gd name="T12" fmla="*/ 4257 w 874"/>
                <a:gd name="T13" fmla="*/ 51 h 419"/>
                <a:gd name="T14" fmla="*/ 1569 w 874"/>
                <a:gd name="T15" fmla="*/ 65 h 419"/>
                <a:gd name="T16" fmla="*/ 288 w 874"/>
                <a:gd name="T17" fmla="*/ 104 h 419"/>
                <a:gd name="T18" fmla="*/ 105 w 874"/>
                <a:gd name="T19" fmla="*/ 17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4" h="419">
                  <a:moveTo>
                    <a:pt x="20" y="89"/>
                  </a:moveTo>
                  <a:cubicBezTo>
                    <a:pt x="29" y="142"/>
                    <a:pt x="39" y="194"/>
                    <a:pt x="48" y="246"/>
                  </a:cubicBezTo>
                  <a:cubicBezTo>
                    <a:pt x="46" y="287"/>
                    <a:pt x="0" y="362"/>
                    <a:pt x="41" y="370"/>
                  </a:cubicBezTo>
                  <a:cubicBezTo>
                    <a:pt x="302" y="419"/>
                    <a:pt x="594" y="376"/>
                    <a:pt x="857" y="322"/>
                  </a:cubicBezTo>
                  <a:cubicBezTo>
                    <a:pt x="855" y="313"/>
                    <a:pt x="853" y="303"/>
                    <a:pt x="850" y="294"/>
                  </a:cubicBezTo>
                  <a:cubicBezTo>
                    <a:pt x="846" y="280"/>
                    <a:pt x="836" y="253"/>
                    <a:pt x="836" y="253"/>
                  </a:cubicBezTo>
                  <a:cubicBezTo>
                    <a:pt x="839" y="201"/>
                    <a:pt x="874" y="67"/>
                    <a:pt x="816" y="27"/>
                  </a:cubicBezTo>
                  <a:cubicBezTo>
                    <a:pt x="644" y="29"/>
                    <a:pt x="473" y="31"/>
                    <a:pt x="301" y="34"/>
                  </a:cubicBezTo>
                  <a:cubicBezTo>
                    <a:pt x="72" y="38"/>
                    <a:pt x="138" y="0"/>
                    <a:pt x="55" y="54"/>
                  </a:cubicBezTo>
                  <a:cubicBezTo>
                    <a:pt x="47" y="77"/>
                    <a:pt x="49" y="103"/>
                    <a:pt x="20" y="89"/>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57" name="Text Box 53">
              <a:extLst>
                <a:ext uri="{FF2B5EF4-FFF2-40B4-BE49-F238E27FC236}">
                  <a16:creationId xmlns:a16="http://schemas.microsoft.com/office/drawing/2014/main" id="{2CBF5F21-9EF1-69F9-5964-AD24848CA376}"/>
                </a:ext>
              </a:extLst>
            </p:cNvPr>
            <p:cNvSpPr txBox="1">
              <a:spLocks noChangeArrowheads="1"/>
            </p:cNvSpPr>
            <p:nvPr/>
          </p:nvSpPr>
          <p:spPr bwMode="auto">
            <a:xfrm>
              <a:off x="3401" y="3446"/>
              <a:ext cx="1861" cy="455"/>
            </a:xfrm>
            <a:prstGeom prst="rect">
              <a:avLst/>
            </a:prstGeom>
            <a:noFill/>
            <a:ln w="12700" cap="sq">
              <a:noFill/>
              <a:miter lim="800000"/>
              <a:headEnd/>
              <a:tailEnd/>
            </a:ln>
            <a:effectLst/>
          </p:spPr>
          <p:txBody>
            <a:bodyPr wrap="none">
              <a:spAutoFit/>
            </a:bodyPr>
            <a:lstStyle/>
            <a:p>
              <a:pPr algn="ctr" eaLnBrk="1" hangingPunct="1">
                <a:lnSpc>
                  <a:spcPct val="85000"/>
                </a:lnSpc>
              </a:pPr>
              <a:r>
                <a:rPr lang="zh-CN" altLang="en-US" sz="2400" b="1" dirty="0">
                  <a:solidFill>
                    <a:schemeClr val="bg1"/>
                  </a:solidFill>
                </a:rPr>
                <a:t>可能减少比较次数</a:t>
              </a:r>
              <a:r>
                <a:rPr lang="en-US" altLang="zh-CN" sz="2400" b="1" dirty="0">
                  <a:solidFill>
                    <a:schemeClr val="bg1"/>
                  </a:solidFill>
                </a:rPr>
                <a:t>,</a:t>
              </a:r>
            </a:p>
            <a:p>
              <a:pPr algn="ctr" eaLnBrk="1" hangingPunct="1">
                <a:lnSpc>
                  <a:spcPct val="85000"/>
                </a:lnSpc>
              </a:pPr>
              <a:r>
                <a:rPr lang="zh-CN" altLang="en-US" sz="2400" b="1" dirty="0">
                  <a:solidFill>
                    <a:schemeClr val="bg1"/>
                  </a:solidFill>
                </a:rPr>
                <a:t>但不能减少移动次数</a:t>
              </a:r>
            </a:p>
          </p:txBody>
        </p:sp>
      </p:grpSp>
    </p:spTree>
    <p:extLst>
      <p:ext uri="{BB962C8B-B14F-4D97-AF65-F5344CB8AC3E}">
        <p14:creationId xmlns:p14="http://schemas.microsoft.com/office/powerpoint/2010/main" val="22004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lide(fromBottom)">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right)">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up)">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up)">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ntr" presetSubtype="288"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strVal val="4/3*#ppt_w"/>
                                          </p:val>
                                        </p:tav>
                                        <p:tav tm="100000">
                                          <p:val>
                                            <p:strVal val="#ppt_w"/>
                                          </p:val>
                                        </p:tav>
                                      </p:tavLst>
                                    </p:anim>
                                    <p:anim calcmode="lin" valueType="num">
                                      <p:cBhvr>
                                        <p:cTn id="91" dur="500" fill="hold"/>
                                        <p:tgtEl>
                                          <p:spTgt spid="51"/>
                                        </p:tgtEl>
                                        <p:attrNameLst>
                                          <p:attrName>ppt_h</p:attrName>
                                        </p:attrNameLst>
                                      </p:cBhvr>
                                      <p:tavLst>
                                        <p:tav tm="0">
                                          <p:val>
                                            <p:strVal val="4/3*#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ipe(up)">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left)">
                                      <p:cBhvr>
                                        <p:cTn id="101" dur="10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right)">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up)">
                                      <p:cBhvr>
                                        <p:cTn id="111" dur="500"/>
                                        <p:tgtEl>
                                          <p:spTgt spid="37"/>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9"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anim calcmode="lin" valueType="num">
                                      <p:cBhvr additive="base">
                                        <p:cTn id="116" dur="1000" fill="hold"/>
                                        <p:tgtEl>
                                          <p:spTgt spid="36"/>
                                        </p:tgtEl>
                                        <p:attrNameLst>
                                          <p:attrName>ppt_x</p:attrName>
                                        </p:attrNameLst>
                                      </p:cBhvr>
                                      <p:tavLst>
                                        <p:tav tm="0">
                                          <p:val>
                                            <p:strVal val="0-#ppt_w/2"/>
                                          </p:val>
                                        </p:tav>
                                        <p:tav tm="100000">
                                          <p:val>
                                            <p:strVal val="#ppt_x"/>
                                          </p:val>
                                        </p:tav>
                                      </p:tavLst>
                                    </p:anim>
                                    <p:anim calcmode="lin" valueType="num">
                                      <p:cBhvr additive="base">
                                        <p:cTn id="117"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down)">
                                      <p:cBhvr>
                                        <p:cTn id="122" dur="500"/>
                                        <p:tgtEl>
                                          <p:spTgt spid="38"/>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dissolve">
                                      <p:cBhvr>
                                        <p:cTn id="1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36" grpId="0" animBg="1" autoUpdateAnimBg="0"/>
      <p:bldP spid="37" grpId="0" animBg="1"/>
      <p:bldP spid="41" grpId="0" animBg="1"/>
      <p:bldP spid="42" grpId="0" animBg="1"/>
      <p:bldP spid="43" grpId="0" animBg="1"/>
      <p:bldP spid="44"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D5DEDB2-4A2A-22D0-42B1-375DEFE9B7C9}"/>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3280051E-80CF-B83A-860F-986079C88D7D}"/>
              </a:ext>
            </a:extLst>
          </p:cNvPr>
          <p:cNvSpPr>
            <a:spLocks noGrp="1"/>
          </p:cNvSpPr>
          <p:nvPr>
            <p:ph type="sldNum" sz="quarter" idx="12"/>
          </p:nvPr>
        </p:nvSpPr>
        <p:spPr/>
        <p:txBody>
          <a:bodyPr/>
          <a:lstStyle/>
          <a:p>
            <a:pPr>
              <a:defRPr/>
            </a:pPr>
            <a:fld id="{4FF538FA-A287-4FBD-9703-6DB9C5344803}" type="slidenum">
              <a:rPr lang="zh-CN" altLang="en-US" smtClean="0"/>
              <a:t>19</a:t>
            </a:fld>
            <a:endParaRPr lang="en-US" altLang="zh-CN" dirty="0"/>
          </a:p>
        </p:txBody>
      </p:sp>
      <p:sp>
        <p:nvSpPr>
          <p:cNvPr id="6" name="Freeform 2">
            <a:extLst>
              <a:ext uri="{FF2B5EF4-FFF2-40B4-BE49-F238E27FC236}">
                <a16:creationId xmlns:a16="http://schemas.microsoft.com/office/drawing/2014/main" id="{AA5B2CAD-5E32-AA80-796F-3CB55E8865E6}"/>
              </a:ext>
            </a:extLst>
          </p:cNvPr>
          <p:cNvSpPr>
            <a:spLocks/>
          </p:cNvSpPr>
          <p:nvPr/>
        </p:nvSpPr>
        <p:spPr bwMode="auto">
          <a:xfrm>
            <a:off x="457200" y="228600"/>
            <a:ext cx="8153400" cy="6248400"/>
          </a:xfrm>
          <a:custGeom>
            <a:avLst/>
            <a:gdLst>
              <a:gd name="T0" fmla="*/ 2147483646 w 1336"/>
              <a:gd name="T1" fmla="*/ 2147483646 h 813"/>
              <a:gd name="T2" fmla="*/ 968362718 w 1336"/>
              <a:gd name="T3" fmla="*/ 2147483646 h 813"/>
              <a:gd name="T4" fmla="*/ 111736976 w 1336"/>
              <a:gd name="T5" fmla="*/ 2147483646 h 813"/>
              <a:gd name="T6" fmla="*/ 2147483646 w 1336"/>
              <a:gd name="T7" fmla="*/ 2147483646 h 813"/>
              <a:gd name="T8" fmla="*/ 2147483646 w 1336"/>
              <a:gd name="T9" fmla="*/ 2147483646 h 813"/>
              <a:gd name="T10" fmla="*/ 2147483646 w 1336"/>
              <a:gd name="T11" fmla="*/ 2147483646 h 813"/>
              <a:gd name="T12" fmla="*/ 2147483646 w 1336"/>
              <a:gd name="T13" fmla="*/ 2147483646 h 813"/>
              <a:gd name="T14" fmla="*/ 2147483646 w 1336"/>
              <a:gd name="T15" fmla="*/ 2147483646 h 813"/>
              <a:gd name="T16" fmla="*/ 2147483646 w 1336"/>
              <a:gd name="T17" fmla="*/ 2147483646 h 813"/>
              <a:gd name="T18" fmla="*/ 2147483646 w 1336"/>
              <a:gd name="T19" fmla="*/ 2147483646 h 813"/>
              <a:gd name="T20" fmla="*/ 2147483646 w 1336"/>
              <a:gd name="T21" fmla="*/ 0 h 813"/>
              <a:gd name="T22" fmla="*/ 2147483646 w 1336"/>
              <a:gd name="T23" fmla="*/ 649756744 h 813"/>
              <a:gd name="T24" fmla="*/ 2147483646 w 1336"/>
              <a:gd name="T25" fmla="*/ 1358577392 h 813"/>
              <a:gd name="T26" fmla="*/ 2147483646 w 1336"/>
              <a:gd name="T27" fmla="*/ 2008334136 h 813"/>
              <a:gd name="T28" fmla="*/ 1378052760 w 1336"/>
              <a:gd name="T29" fmla="*/ 2147483646 h 813"/>
              <a:gd name="T30" fmla="*/ 2147483646 w 1336"/>
              <a:gd name="T31" fmla="*/ 2147483646 h 8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6" h="813">
                <a:moveTo>
                  <a:pt x="60" y="45"/>
                </a:moveTo>
                <a:cubicBezTo>
                  <a:pt x="51" y="129"/>
                  <a:pt x="36" y="210"/>
                  <a:pt x="26" y="294"/>
                </a:cubicBezTo>
                <a:cubicBezTo>
                  <a:pt x="30" y="390"/>
                  <a:pt x="72" y="576"/>
                  <a:pt x="3" y="678"/>
                </a:cubicBezTo>
                <a:cubicBezTo>
                  <a:pt x="21" y="744"/>
                  <a:pt x="0" y="774"/>
                  <a:pt x="60" y="813"/>
                </a:cubicBezTo>
                <a:cubicBezTo>
                  <a:pt x="79" y="809"/>
                  <a:pt x="98" y="807"/>
                  <a:pt x="116" y="802"/>
                </a:cubicBezTo>
                <a:cubicBezTo>
                  <a:pt x="139" y="796"/>
                  <a:pt x="184" y="779"/>
                  <a:pt x="184" y="779"/>
                </a:cubicBezTo>
                <a:cubicBezTo>
                  <a:pt x="218" y="786"/>
                  <a:pt x="289" y="802"/>
                  <a:pt x="320" y="802"/>
                </a:cubicBezTo>
                <a:cubicBezTo>
                  <a:pt x="553" y="798"/>
                  <a:pt x="1020" y="779"/>
                  <a:pt x="1020" y="779"/>
                </a:cubicBezTo>
                <a:cubicBezTo>
                  <a:pt x="1123" y="795"/>
                  <a:pt x="1222" y="808"/>
                  <a:pt x="1325" y="791"/>
                </a:cubicBezTo>
                <a:cubicBezTo>
                  <a:pt x="1297" y="712"/>
                  <a:pt x="1298" y="651"/>
                  <a:pt x="1336" y="576"/>
                </a:cubicBezTo>
                <a:cubicBezTo>
                  <a:pt x="1329" y="315"/>
                  <a:pt x="1317" y="222"/>
                  <a:pt x="1302" y="0"/>
                </a:cubicBezTo>
                <a:cubicBezTo>
                  <a:pt x="1163" y="4"/>
                  <a:pt x="1023" y="2"/>
                  <a:pt x="884" y="11"/>
                </a:cubicBezTo>
                <a:cubicBezTo>
                  <a:pt x="865" y="12"/>
                  <a:pt x="960" y="22"/>
                  <a:pt x="941" y="23"/>
                </a:cubicBezTo>
                <a:cubicBezTo>
                  <a:pt x="651" y="31"/>
                  <a:pt x="361" y="30"/>
                  <a:pt x="71" y="34"/>
                </a:cubicBezTo>
                <a:cubicBezTo>
                  <a:pt x="60" y="41"/>
                  <a:pt x="41" y="43"/>
                  <a:pt x="37" y="56"/>
                </a:cubicBezTo>
                <a:cubicBezTo>
                  <a:pt x="32" y="72"/>
                  <a:pt x="52" y="108"/>
                  <a:pt x="60" y="124"/>
                </a:cubicBezTo>
              </a:path>
            </a:pathLst>
          </a:custGeom>
          <a:solidFill>
            <a:schemeClr val="accent4">
              <a:lumMod val="20000"/>
              <a:lumOff val="80000"/>
            </a:schemeClr>
          </a:solidFill>
          <a:ln w="12700" cap="sq" cmpd="sng">
            <a:noFill/>
            <a:prstDash val="solid"/>
            <a:round/>
            <a:headEnd/>
            <a:tailEnd/>
          </a:ln>
          <a:effectLst>
            <a:outerShdw dist="155023" dir="2099521" algn="ctr" rotWithShape="0">
              <a:srgbClr val="969696"/>
            </a:outerShdw>
          </a:effectLst>
        </p:spPr>
        <p:txBody>
          <a:bodyPr/>
          <a:lstStyle/>
          <a:p>
            <a:endParaRPr lang="zh-CN" altLang="en-US"/>
          </a:p>
        </p:txBody>
      </p:sp>
      <p:sp>
        <p:nvSpPr>
          <p:cNvPr id="7" name="AutoShape 4">
            <a:extLst>
              <a:ext uri="{FF2B5EF4-FFF2-40B4-BE49-F238E27FC236}">
                <a16:creationId xmlns:a16="http://schemas.microsoft.com/office/drawing/2014/main" id="{D6D14F0C-8DB4-9F7F-496E-FF5E46B002A8}"/>
              </a:ext>
            </a:extLst>
          </p:cNvPr>
          <p:cNvSpPr>
            <a:spLocks noChangeArrowheads="1"/>
          </p:cNvSpPr>
          <p:nvPr/>
        </p:nvSpPr>
        <p:spPr bwMode="auto">
          <a:xfrm rot="-4180812">
            <a:off x="6885781" y="1004094"/>
            <a:ext cx="1920875" cy="973138"/>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8" name="Text Box 5">
            <a:extLst>
              <a:ext uri="{FF2B5EF4-FFF2-40B4-BE49-F238E27FC236}">
                <a16:creationId xmlns:a16="http://schemas.microsoft.com/office/drawing/2014/main" id="{065A4C32-5716-F8EB-1D21-9F1EDA039648}"/>
              </a:ext>
            </a:extLst>
          </p:cNvPr>
          <p:cNvSpPr txBox="1">
            <a:spLocks noChangeArrowheads="1"/>
          </p:cNvSpPr>
          <p:nvPr/>
        </p:nvSpPr>
        <p:spPr bwMode="auto">
          <a:xfrm rot="663602">
            <a:off x="7495273" y="1086770"/>
            <a:ext cx="646331" cy="991938"/>
          </a:xfrm>
          <a:prstGeom prst="rect">
            <a:avLst/>
          </a:prstGeom>
          <a:noFill/>
          <a:ln w="12700" cap="sq">
            <a:noFill/>
            <a:miter lim="800000"/>
            <a:headEnd type="none" w="sm" len="sm"/>
            <a:tailEnd type="none" w="sm" len="sm"/>
          </a:ln>
          <a:effectLst/>
        </p:spPr>
        <p:txBody>
          <a:bodyPr wrap="none">
            <a:spAutoFit/>
          </a:bodyPr>
          <a:lstStyle/>
          <a:p>
            <a:pPr eaLnBrk="1" hangingPunct="1">
              <a:lnSpc>
                <a:spcPct val="80000"/>
              </a:lnSpc>
            </a:pPr>
            <a:r>
              <a:rPr lang="zh-CN" altLang="en-US" sz="3600" b="1" dirty="0">
                <a:solidFill>
                  <a:srgbClr val="FFFFFF"/>
                </a:solidFill>
                <a:latin typeface="Times New Roman" pitchFamily="18" charset="0"/>
                <a:ea typeface="华文新魏" pitchFamily="2" charset="-122"/>
              </a:rPr>
              <a:t>算</a:t>
            </a:r>
          </a:p>
          <a:p>
            <a:pPr eaLnBrk="1" hangingPunct="1">
              <a:lnSpc>
                <a:spcPct val="80000"/>
              </a:lnSpc>
            </a:pPr>
            <a:r>
              <a:rPr lang="zh-CN" altLang="en-US" sz="3600" b="1" dirty="0">
                <a:solidFill>
                  <a:srgbClr val="FFFFFF"/>
                </a:solidFill>
                <a:latin typeface="Times New Roman" pitchFamily="18" charset="0"/>
                <a:ea typeface="华文新魏" pitchFamily="2" charset="-122"/>
              </a:rPr>
              <a:t>法</a:t>
            </a:r>
          </a:p>
        </p:txBody>
      </p:sp>
      <p:sp>
        <p:nvSpPr>
          <p:cNvPr id="9" name="Text Box 6">
            <a:extLst>
              <a:ext uri="{FF2B5EF4-FFF2-40B4-BE49-F238E27FC236}">
                <a16:creationId xmlns:a16="http://schemas.microsoft.com/office/drawing/2014/main" id="{52CD1877-929F-B4D2-3A4C-E85681A93DEF}"/>
              </a:ext>
            </a:extLst>
          </p:cNvPr>
          <p:cNvSpPr txBox="1">
            <a:spLocks noChangeArrowheads="1"/>
          </p:cNvSpPr>
          <p:nvPr/>
        </p:nvSpPr>
        <p:spPr bwMode="auto">
          <a:xfrm>
            <a:off x="1003300" y="76835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a:solidFill>
                  <a:srgbClr val="002C84"/>
                </a:solidFill>
                <a:latin typeface="Times New Roman" pitchFamily="18" charset="0"/>
                <a:ea typeface="MingLiU" pitchFamily="49" charset="-120"/>
              </a:rPr>
              <a:t>insertBSort</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k[ ],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for(</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=1;i&lt;</a:t>
            </a:r>
            <a:r>
              <a:rPr lang="en-US" altLang="zh-CN" sz="2400" b="1" dirty="0" err="1">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temp</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low</a:t>
            </a:r>
            <a:r>
              <a:rPr lang="en-US" altLang="zh-CN" sz="2400" b="1" dirty="0">
                <a:solidFill>
                  <a:srgbClr val="002C84"/>
                </a:solidFill>
                <a:latin typeface="Times New Roman" pitchFamily="18" charset="0"/>
                <a:ea typeface="MingLiU" pitchFamily="49" charset="-120"/>
                <a:sym typeface="Symbol" pitchFamily="18" charset="2"/>
              </a:rPr>
              <a:t>=0</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if(temp&lt;k[mid])</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k[j+1]</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[j];</a:t>
            </a:r>
          </a:p>
          <a:p>
            <a:pPr eaLnBrk="1" hangingPunct="1">
              <a:lnSpc>
                <a:spcPct val="75000"/>
              </a:lnSpc>
            </a:pPr>
            <a:r>
              <a:rPr lang="en-US" altLang="zh-CN" sz="2400" b="1" dirty="0">
                <a:solidFill>
                  <a:srgbClr val="002C84"/>
                </a:solidFill>
                <a:latin typeface="Times New Roman" pitchFamily="18" charset="0"/>
                <a:ea typeface="MingLiU" pitchFamily="49" charset="-120"/>
              </a:rPr>
              <a:t>              k[low]</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10" name="Group 22">
            <a:extLst>
              <a:ext uri="{FF2B5EF4-FFF2-40B4-BE49-F238E27FC236}">
                <a16:creationId xmlns:a16="http://schemas.microsoft.com/office/drawing/2014/main" id="{082FA392-A616-D6F3-3EB0-A1EC6F78CBB7}"/>
              </a:ext>
            </a:extLst>
          </p:cNvPr>
          <p:cNvGrpSpPr>
            <a:grpSpLocks/>
          </p:cNvGrpSpPr>
          <p:nvPr/>
        </p:nvGrpSpPr>
        <p:grpSpPr bwMode="auto">
          <a:xfrm>
            <a:off x="2028825" y="2327275"/>
            <a:ext cx="6503988" cy="3030538"/>
            <a:chOff x="1278" y="1466"/>
            <a:chExt cx="4097" cy="1909"/>
          </a:xfrm>
        </p:grpSpPr>
        <p:sp>
          <p:nvSpPr>
            <p:cNvPr id="11" name="Rectangle 8">
              <a:extLst>
                <a:ext uri="{FF2B5EF4-FFF2-40B4-BE49-F238E27FC236}">
                  <a16:creationId xmlns:a16="http://schemas.microsoft.com/office/drawing/2014/main" id="{7719DB3D-041C-64F4-FA9F-8AF3E5C653C5}"/>
                </a:ext>
              </a:extLst>
            </p:cNvPr>
            <p:cNvSpPr>
              <a:spLocks noChangeArrowheads="1"/>
            </p:cNvSpPr>
            <p:nvPr/>
          </p:nvSpPr>
          <p:spPr bwMode="auto">
            <a:xfrm>
              <a:off x="1278" y="1466"/>
              <a:ext cx="2304" cy="1510"/>
            </a:xfrm>
            <a:prstGeom prst="rect">
              <a:avLst/>
            </a:prstGeom>
            <a:noFill/>
            <a:ln w="53975">
              <a:solidFill>
                <a:schemeClr val="accent1"/>
              </a:solidFill>
              <a:prstDash val="lgDash"/>
              <a:miter lim="800000"/>
              <a:headEnd type="none" w="sm" len="sm"/>
              <a:tailEnd type="none" w="sm" len="sm"/>
            </a:ln>
          </p:spPr>
          <p:txBody>
            <a:bodyPr wrap="none" anchor="ctr"/>
            <a:lstStyle/>
            <a:p>
              <a:pPr eaLnBrk="1" hangingPunct="1"/>
              <a:endParaRPr lang="zh-CN" altLang="en-US"/>
            </a:p>
          </p:txBody>
        </p:sp>
        <p:sp>
          <p:nvSpPr>
            <p:cNvPr id="12" name="AutoShape 9">
              <a:extLst>
                <a:ext uri="{FF2B5EF4-FFF2-40B4-BE49-F238E27FC236}">
                  <a16:creationId xmlns:a16="http://schemas.microsoft.com/office/drawing/2014/main" id="{B31F16E6-7DF4-1EED-DFD9-67F0D21D83F0}"/>
                </a:ext>
              </a:extLst>
            </p:cNvPr>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no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3" name="Text Box 10">
              <a:extLst>
                <a:ext uri="{FF2B5EF4-FFF2-40B4-BE49-F238E27FC236}">
                  <a16:creationId xmlns:a16="http://schemas.microsoft.com/office/drawing/2014/main" id="{E0B610A0-488C-495E-CA0F-2F711C4901DA}"/>
                </a:ext>
              </a:extLst>
            </p:cNvPr>
            <p:cNvSpPr txBox="1">
              <a:spLocks noChangeArrowheads="1"/>
            </p:cNvSpPr>
            <p:nvPr/>
          </p:nvSpPr>
          <p:spPr bwMode="auto">
            <a:xfrm>
              <a:off x="3548" y="2832"/>
              <a:ext cx="1827" cy="435"/>
            </a:xfrm>
            <a:prstGeom prst="rect">
              <a:avLst/>
            </a:prstGeom>
            <a:noFill/>
            <a:ln w="12700" cap="sq">
              <a:noFill/>
              <a:miter lim="800000"/>
              <a:headEnd type="none" w="sm" len="sm"/>
              <a:tailEnd type="none" w="sm" len="sm"/>
            </a:ln>
            <a:effectLst/>
          </p:spPr>
          <p:txBody>
            <a:bodyPr>
              <a:spAutoFit/>
            </a:bodyPr>
            <a:lstStyle/>
            <a:p>
              <a:pPr eaLnBrk="1" hangingPunct="1">
                <a:lnSpc>
                  <a:spcPct val="80000"/>
                </a:lnSpc>
              </a:pPr>
              <a:r>
                <a:rPr lang="en-US" altLang="zh-CN" sz="2400" b="1" dirty="0">
                  <a:solidFill>
                    <a:srgbClr val="FFFFFF"/>
                  </a:solidFill>
                </a:rPr>
                <a:t>    </a:t>
              </a:r>
              <a:r>
                <a:rPr lang="zh-CN" altLang="en-US" sz="2400" b="1" dirty="0">
                  <a:solidFill>
                    <a:srgbClr val="FFFFFF"/>
                  </a:solidFill>
                </a:rPr>
                <a:t>采用折半查找</a:t>
              </a:r>
            </a:p>
            <a:p>
              <a:pPr eaLnBrk="1" hangingPunct="1">
                <a:lnSpc>
                  <a:spcPct val="80000"/>
                </a:lnSpc>
              </a:pPr>
              <a:r>
                <a:rPr lang="zh-CN" altLang="en-US" sz="2400" b="1" dirty="0">
                  <a:solidFill>
                    <a:srgbClr val="FFFFFF"/>
                  </a:solidFill>
                </a:rPr>
                <a:t>方法确定插入位置</a:t>
              </a:r>
            </a:p>
          </p:txBody>
        </p:sp>
      </p:grpSp>
      <p:grpSp>
        <p:nvGrpSpPr>
          <p:cNvPr id="14" name="Group 27">
            <a:extLst>
              <a:ext uri="{FF2B5EF4-FFF2-40B4-BE49-F238E27FC236}">
                <a16:creationId xmlns:a16="http://schemas.microsoft.com/office/drawing/2014/main" id="{FFD956D2-76B3-CD3A-0E4B-D5580CA7A240}"/>
              </a:ext>
            </a:extLst>
          </p:cNvPr>
          <p:cNvGrpSpPr>
            <a:grpSpLocks/>
          </p:cNvGrpSpPr>
          <p:nvPr/>
        </p:nvGrpSpPr>
        <p:grpSpPr bwMode="auto">
          <a:xfrm>
            <a:off x="323850" y="2205038"/>
            <a:ext cx="681038" cy="2519362"/>
            <a:chOff x="476" y="1888"/>
            <a:chExt cx="429" cy="1587"/>
          </a:xfrm>
        </p:grpSpPr>
        <p:sp>
          <p:nvSpPr>
            <p:cNvPr id="15" name="Rectangle 24">
              <a:extLst>
                <a:ext uri="{FF2B5EF4-FFF2-40B4-BE49-F238E27FC236}">
                  <a16:creationId xmlns:a16="http://schemas.microsoft.com/office/drawing/2014/main" id="{5ECC0536-CE60-4D8F-10FA-06CA4502D0EB}"/>
                </a:ext>
              </a:extLst>
            </p:cNvPr>
            <p:cNvSpPr>
              <a:spLocks noChangeArrowheads="1"/>
            </p:cNvSpPr>
            <p:nvPr/>
          </p:nvSpPr>
          <p:spPr bwMode="auto">
            <a:xfrm>
              <a:off x="476" y="1888"/>
              <a:ext cx="363" cy="158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16" name="Text Box 25">
              <a:extLst>
                <a:ext uri="{FF2B5EF4-FFF2-40B4-BE49-F238E27FC236}">
                  <a16:creationId xmlns:a16="http://schemas.microsoft.com/office/drawing/2014/main" id="{4CB8CBAE-1B83-4297-2A77-DCB8FBF52BCB}"/>
                </a:ext>
              </a:extLst>
            </p:cNvPr>
            <p:cNvSpPr txBox="1">
              <a:spLocks noChangeArrowheads="1"/>
            </p:cNvSpPr>
            <p:nvPr/>
          </p:nvSpPr>
          <p:spPr bwMode="auto">
            <a:xfrm>
              <a:off x="497" y="1979"/>
              <a:ext cx="408" cy="1430"/>
            </a:xfrm>
            <a:prstGeom prst="rect">
              <a:avLst/>
            </a:prstGeom>
            <a:noFill/>
            <a:ln w="12700" cap="sq">
              <a:noFill/>
              <a:miter lim="800000"/>
              <a:headEnd/>
              <a:tailEnd/>
            </a:ln>
            <a:effectLst/>
          </p:spPr>
          <p:txBody>
            <a:bodyPr>
              <a:spAutoFit/>
            </a:bodyPr>
            <a:lstStyle/>
            <a:p>
              <a:pPr eaLnBrk="1" hangingPunct="1">
                <a:lnSpc>
                  <a:spcPct val="85000"/>
                </a:lnSpc>
              </a:pPr>
              <a:r>
                <a:rPr lang="zh-CN" altLang="en-US" sz="2400" b="1" dirty="0">
                  <a:solidFill>
                    <a:schemeClr val="bg1"/>
                  </a:solidFill>
                </a:rPr>
                <a:t>折</a:t>
              </a:r>
            </a:p>
            <a:p>
              <a:pPr eaLnBrk="1" hangingPunct="1">
                <a:lnSpc>
                  <a:spcPct val="85000"/>
                </a:lnSpc>
              </a:pPr>
              <a:r>
                <a:rPr lang="zh-CN" altLang="en-US" sz="2400" b="1" dirty="0">
                  <a:solidFill>
                    <a:schemeClr val="bg1"/>
                  </a:solidFill>
                </a:rPr>
                <a:t>半</a:t>
              </a:r>
            </a:p>
            <a:p>
              <a:pPr eaLnBrk="1" hangingPunct="1">
                <a:lnSpc>
                  <a:spcPct val="85000"/>
                </a:lnSpc>
              </a:pPr>
              <a:r>
                <a:rPr lang="zh-CN" altLang="en-US" sz="2400" b="1" dirty="0">
                  <a:solidFill>
                    <a:schemeClr val="bg1"/>
                  </a:solidFill>
                </a:rPr>
                <a:t>插</a:t>
              </a:r>
            </a:p>
            <a:p>
              <a:pPr eaLnBrk="1" hangingPunct="1">
                <a:lnSpc>
                  <a:spcPct val="85000"/>
                </a:lnSpc>
              </a:pPr>
              <a:r>
                <a:rPr lang="zh-CN" altLang="en-US" sz="2400" b="1" dirty="0">
                  <a:solidFill>
                    <a:schemeClr val="bg1"/>
                  </a:solidFill>
                </a:rPr>
                <a:t>入</a:t>
              </a:r>
            </a:p>
            <a:p>
              <a:pPr eaLnBrk="1" hangingPunct="1">
                <a:lnSpc>
                  <a:spcPct val="85000"/>
                </a:lnSpc>
              </a:pPr>
              <a:r>
                <a:rPr lang="zh-CN" altLang="en-US" sz="2400" b="1" dirty="0">
                  <a:solidFill>
                    <a:schemeClr val="bg1"/>
                  </a:solidFill>
                </a:rPr>
                <a:t>排</a:t>
              </a:r>
            </a:p>
            <a:p>
              <a:pPr eaLnBrk="1" hangingPunct="1">
                <a:lnSpc>
                  <a:spcPct val="85000"/>
                </a:lnSpc>
              </a:pPr>
              <a:r>
                <a:rPr lang="zh-CN" altLang="en-US" sz="2400" b="1" dirty="0">
                  <a:solidFill>
                    <a:schemeClr val="bg1"/>
                  </a:solidFill>
                </a:rPr>
                <a:t>序</a:t>
              </a:r>
            </a:p>
            <a:p>
              <a:pPr eaLnBrk="1" hangingPunct="1">
                <a:lnSpc>
                  <a:spcPct val="85000"/>
                </a:lnSpc>
              </a:pPr>
              <a:r>
                <a:rPr lang="zh-CN" altLang="en-US" sz="2400" b="1" dirty="0">
                  <a:solidFill>
                    <a:schemeClr val="bg1"/>
                  </a:solidFill>
                </a:rPr>
                <a:t>法</a:t>
              </a:r>
            </a:p>
          </p:txBody>
        </p:sp>
      </p:grpSp>
    </p:spTree>
    <p:extLst>
      <p:ext uri="{BB962C8B-B14F-4D97-AF65-F5344CB8AC3E}">
        <p14:creationId xmlns:p14="http://schemas.microsoft.com/office/powerpoint/2010/main" val="300100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CAB54-210B-6752-CE70-309165DE5F47}"/>
              </a:ext>
            </a:extLst>
          </p:cNvPr>
          <p:cNvSpPr>
            <a:spLocks noGrp="1"/>
          </p:cNvSpPr>
          <p:nvPr>
            <p:ph type="title"/>
          </p:nvPr>
        </p:nvSpPr>
        <p:spPr/>
        <p:txBody>
          <a:bodyPr/>
          <a:lstStyle/>
          <a:p>
            <a:r>
              <a:rPr kumimoji="1" lang="zh-CN" altLang="en-US" dirty="0"/>
              <a:t>数据结构的基本问题空间</a:t>
            </a:r>
          </a:p>
        </p:txBody>
      </p:sp>
      <p:sp>
        <p:nvSpPr>
          <p:cNvPr id="4" name="日期占位符 3">
            <a:extLst>
              <a:ext uri="{FF2B5EF4-FFF2-40B4-BE49-F238E27FC236}">
                <a16:creationId xmlns:a16="http://schemas.microsoft.com/office/drawing/2014/main" id="{93850E58-182F-FA3E-74DD-C5F0FB09EA30}"/>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26B5440D-9D9A-89C0-D1E5-C05D6250F4E1}"/>
              </a:ext>
            </a:extLst>
          </p:cNvPr>
          <p:cNvSpPr>
            <a:spLocks noGrp="1"/>
          </p:cNvSpPr>
          <p:nvPr>
            <p:ph type="sldNum" sz="quarter" idx="12"/>
          </p:nvPr>
        </p:nvSpPr>
        <p:spPr/>
        <p:txBody>
          <a:bodyPr/>
          <a:lstStyle/>
          <a:p>
            <a:pPr>
              <a:defRPr/>
            </a:pPr>
            <a:fld id="{4FF538FA-A287-4FBD-9703-6DB9C5344803}" type="slidenum">
              <a:rPr lang="zh-CN" altLang="en-US" smtClean="0"/>
              <a:t>2</a:t>
            </a:fld>
            <a:endParaRPr lang="en-US" altLang="zh-CN" dirty="0"/>
          </a:p>
        </p:txBody>
      </p:sp>
      <p:sp>
        <p:nvSpPr>
          <p:cNvPr id="72" name="Text Box 5">
            <a:extLst>
              <a:ext uri="{FF2B5EF4-FFF2-40B4-BE49-F238E27FC236}">
                <a16:creationId xmlns:a16="http://schemas.microsoft.com/office/drawing/2014/main" id="{480DD6D3-0933-D093-058C-6C530ABF0206}"/>
              </a:ext>
            </a:extLst>
          </p:cNvPr>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73" name="Group 6">
            <a:extLst>
              <a:ext uri="{FF2B5EF4-FFF2-40B4-BE49-F238E27FC236}">
                <a16:creationId xmlns:a16="http://schemas.microsoft.com/office/drawing/2014/main" id="{BE32EC95-C470-A5BA-C06E-CE47D4370C0A}"/>
              </a:ext>
            </a:extLst>
          </p:cNvPr>
          <p:cNvGrpSpPr>
            <a:grpSpLocks/>
          </p:cNvGrpSpPr>
          <p:nvPr/>
        </p:nvGrpSpPr>
        <p:grpSpPr bwMode="auto">
          <a:xfrm>
            <a:off x="1500188" y="4289425"/>
            <a:ext cx="2714625" cy="2368550"/>
            <a:chOff x="1346" y="2228"/>
            <a:chExt cx="1595" cy="1406"/>
          </a:xfrm>
        </p:grpSpPr>
        <p:sp>
          <p:nvSpPr>
            <p:cNvPr id="74" name="Line 7">
              <a:extLst>
                <a:ext uri="{FF2B5EF4-FFF2-40B4-BE49-F238E27FC236}">
                  <a16:creationId xmlns:a16="http://schemas.microsoft.com/office/drawing/2014/main" id="{10101081-2D50-A65F-7E9E-62C694C74F88}"/>
                </a:ext>
              </a:extLst>
            </p:cNvPr>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75" name="Line 9">
              <a:extLst>
                <a:ext uri="{FF2B5EF4-FFF2-40B4-BE49-F238E27FC236}">
                  <a16:creationId xmlns:a16="http://schemas.microsoft.com/office/drawing/2014/main" id="{A99E4E97-CBC8-85AE-CFFD-162464386B12}"/>
                </a:ext>
              </a:extLst>
            </p:cNvPr>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76" name="Line 11">
              <a:extLst>
                <a:ext uri="{FF2B5EF4-FFF2-40B4-BE49-F238E27FC236}">
                  <a16:creationId xmlns:a16="http://schemas.microsoft.com/office/drawing/2014/main" id="{65B9D0F4-0BC3-2136-1320-6C1369E908B9}"/>
                </a:ext>
              </a:extLst>
            </p:cNvPr>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77" name="Line 13">
              <a:extLst>
                <a:ext uri="{FF2B5EF4-FFF2-40B4-BE49-F238E27FC236}">
                  <a16:creationId xmlns:a16="http://schemas.microsoft.com/office/drawing/2014/main" id="{B26AC6B4-37A7-F271-C44A-195543D0DB8F}"/>
                </a:ext>
              </a:extLst>
            </p:cNvPr>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78" name="Line 18">
              <a:extLst>
                <a:ext uri="{FF2B5EF4-FFF2-40B4-BE49-F238E27FC236}">
                  <a16:creationId xmlns:a16="http://schemas.microsoft.com/office/drawing/2014/main" id="{F66CBC9C-F7C4-B11D-EC4D-4110E1495B7F}"/>
                </a:ext>
              </a:extLst>
            </p:cNvPr>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79" name="Text Box 19">
            <a:extLst>
              <a:ext uri="{FF2B5EF4-FFF2-40B4-BE49-F238E27FC236}">
                <a16:creationId xmlns:a16="http://schemas.microsoft.com/office/drawing/2014/main" id="{08C06253-F9BF-A65F-82FA-5AEF7A1CEE63}"/>
              </a:ext>
            </a:extLst>
          </p:cNvPr>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80" name="Text Box 22">
            <a:extLst>
              <a:ext uri="{FF2B5EF4-FFF2-40B4-BE49-F238E27FC236}">
                <a16:creationId xmlns:a16="http://schemas.microsoft.com/office/drawing/2014/main" id="{15B3AADF-5EBC-2214-D8AB-7EA9D3DA820A}"/>
              </a:ext>
            </a:extLst>
          </p:cNvPr>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81" name="Group 23">
            <a:extLst>
              <a:ext uri="{FF2B5EF4-FFF2-40B4-BE49-F238E27FC236}">
                <a16:creationId xmlns:a16="http://schemas.microsoft.com/office/drawing/2014/main" id="{51AE3449-B1D2-46AE-7388-ACC14BE4A9CC}"/>
              </a:ext>
            </a:extLst>
          </p:cNvPr>
          <p:cNvGrpSpPr>
            <a:grpSpLocks/>
          </p:cNvGrpSpPr>
          <p:nvPr/>
        </p:nvGrpSpPr>
        <p:grpSpPr bwMode="auto">
          <a:xfrm>
            <a:off x="4081463" y="1290638"/>
            <a:ext cx="231775" cy="3009900"/>
            <a:chOff x="2266" y="566"/>
            <a:chExt cx="146" cy="1851"/>
          </a:xfrm>
        </p:grpSpPr>
        <p:sp>
          <p:nvSpPr>
            <p:cNvPr id="82" name="Line 24">
              <a:extLst>
                <a:ext uri="{FF2B5EF4-FFF2-40B4-BE49-F238E27FC236}">
                  <a16:creationId xmlns:a16="http://schemas.microsoft.com/office/drawing/2014/main" id="{028B26B0-4E47-B8A0-A00D-D56812897BEE}"/>
                </a:ext>
              </a:extLst>
            </p:cNvPr>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83" name="Line 26">
              <a:extLst>
                <a:ext uri="{FF2B5EF4-FFF2-40B4-BE49-F238E27FC236}">
                  <a16:creationId xmlns:a16="http://schemas.microsoft.com/office/drawing/2014/main" id="{59FC151D-BC03-02CD-9A19-5CD1AA56A256}"/>
                </a:ext>
              </a:extLst>
            </p:cNvPr>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4" name="Line 27">
              <a:extLst>
                <a:ext uri="{FF2B5EF4-FFF2-40B4-BE49-F238E27FC236}">
                  <a16:creationId xmlns:a16="http://schemas.microsoft.com/office/drawing/2014/main" id="{67087D94-8658-D0F1-0D5A-F6E95AD86A67}"/>
                </a:ext>
              </a:extLst>
            </p:cNvPr>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5" name="Line 28">
              <a:extLst>
                <a:ext uri="{FF2B5EF4-FFF2-40B4-BE49-F238E27FC236}">
                  <a16:creationId xmlns:a16="http://schemas.microsoft.com/office/drawing/2014/main" id="{0437754D-EA66-76B5-3BE6-73BF0466FC4B}"/>
                </a:ext>
              </a:extLst>
            </p:cNvPr>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6" name="Line 29">
              <a:extLst>
                <a:ext uri="{FF2B5EF4-FFF2-40B4-BE49-F238E27FC236}">
                  <a16:creationId xmlns:a16="http://schemas.microsoft.com/office/drawing/2014/main" id="{455C73E5-E20D-6A52-B17D-3CF72A20CA14}"/>
                </a:ext>
              </a:extLst>
            </p:cNvPr>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7" name="Line 30">
              <a:extLst>
                <a:ext uri="{FF2B5EF4-FFF2-40B4-BE49-F238E27FC236}">
                  <a16:creationId xmlns:a16="http://schemas.microsoft.com/office/drawing/2014/main" id="{092EDF58-0A9D-C4EA-62D4-3170227DF17D}"/>
                </a:ext>
              </a:extLst>
            </p:cNvPr>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8" name="Line 31">
              <a:extLst>
                <a:ext uri="{FF2B5EF4-FFF2-40B4-BE49-F238E27FC236}">
                  <a16:creationId xmlns:a16="http://schemas.microsoft.com/office/drawing/2014/main" id="{99A49B53-5EA8-9749-981D-EA16B64C872E}"/>
                </a:ext>
              </a:extLst>
            </p:cNvPr>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89" name="Line 32">
              <a:extLst>
                <a:ext uri="{FF2B5EF4-FFF2-40B4-BE49-F238E27FC236}">
                  <a16:creationId xmlns:a16="http://schemas.microsoft.com/office/drawing/2014/main" id="{89BBAF39-3A6F-43BD-BE0B-5E821488B8E7}"/>
                </a:ext>
              </a:extLst>
            </p:cNvPr>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90" name="Text Box 33">
            <a:extLst>
              <a:ext uri="{FF2B5EF4-FFF2-40B4-BE49-F238E27FC236}">
                <a16:creationId xmlns:a16="http://schemas.microsoft.com/office/drawing/2014/main" id="{57DFB778-DB3D-3C00-7846-97D300BBC9C3}"/>
              </a:ext>
            </a:extLst>
          </p:cNvPr>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91" name="Line 35">
            <a:extLst>
              <a:ext uri="{FF2B5EF4-FFF2-40B4-BE49-F238E27FC236}">
                <a16:creationId xmlns:a16="http://schemas.microsoft.com/office/drawing/2014/main" id="{D0BD4805-91CC-E2D7-8A75-5666F2DCAB85}"/>
              </a:ext>
            </a:extLst>
          </p:cNvPr>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2" name="Line 36">
            <a:extLst>
              <a:ext uri="{FF2B5EF4-FFF2-40B4-BE49-F238E27FC236}">
                <a16:creationId xmlns:a16="http://schemas.microsoft.com/office/drawing/2014/main" id="{934C2D04-E919-6271-AE5E-3E7BA48CC079}"/>
              </a:ext>
            </a:extLst>
          </p:cNvPr>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3" name="Line 37">
            <a:extLst>
              <a:ext uri="{FF2B5EF4-FFF2-40B4-BE49-F238E27FC236}">
                <a16:creationId xmlns:a16="http://schemas.microsoft.com/office/drawing/2014/main" id="{14832B12-8622-EDEA-5F27-F463DFDA72D6}"/>
              </a:ext>
            </a:extLst>
          </p:cNvPr>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4" name="Line 38">
            <a:extLst>
              <a:ext uri="{FF2B5EF4-FFF2-40B4-BE49-F238E27FC236}">
                <a16:creationId xmlns:a16="http://schemas.microsoft.com/office/drawing/2014/main" id="{1B5DCC7E-2984-F508-6935-0D75BBC1E312}"/>
              </a:ext>
            </a:extLst>
          </p:cNvPr>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5" name="Line 39">
            <a:extLst>
              <a:ext uri="{FF2B5EF4-FFF2-40B4-BE49-F238E27FC236}">
                <a16:creationId xmlns:a16="http://schemas.microsoft.com/office/drawing/2014/main" id="{7FB9FE30-2E52-0CA9-6F43-1B58039F4D46}"/>
              </a:ext>
            </a:extLst>
          </p:cNvPr>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6" name="Line 40">
            <a:extLst>
              <a:ext uri="{FF2B5EF4-FFF2-40B4-BE49-F238E27FC236}">
                <a16:creationId xmlns:a16="http://schemas.microsoft.com/office/drawing/2014/main" id="{4F1625E3-EA39-2CD4-5AC8-82D7E4473C39}"/>
              </a:ext>
            </a:extLst>
          </p:cNvPr>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7" name="Line 41">
            <a:extLst>
              <a:ext uri="{FF2B5EF4-FFF2-40B4-BE49-F238E27FC236}">
                <a16:creationId xmlns:a16="http://schemas.microsoft.com/office/drawing/2014/main" id="{C408683A-2E8C-3F2B-95C0-38A4126CFE17}"/>
              </a:ext>
            </a:extLst>
          </p:cNvPr>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8" name="Line 42">
            <a:extLst>
              <a:ext uri="{FF2B5EF4-FFF2-40B4-BE49-F238E27FC236}">
                <a16:creationId xmlns:a16="http://schemas.microsoft.com/office/drawing/2014/main" id="{D9EC1CE4-FA6C-7FC4-0D8B-0541380A0715}"/>
              </a:ext>
            </a:extLst>
          </p:cNvPr>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99" name="Line 43">
            <a:extLst>
              <a:ext uri="{FF2B5EF4-FFF2-40B4-BE49-F238E27FC236}">
                <a16:creationId xmlns:a16="http://schemas.microsoft.com/office/drawing/2014/main" id="{6EC81A00-C206-06B0-2D24-BD40DEE8ADD8}"/>
              </a:ext>
            </a:extLst>
          </p:cNvPr>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100" name="Line 44">
            <a:extLst>
              <a:ext uri="{FF2B5EF4-FFF2-40B4-BE49-F238E27FC236}">
                <a16:creationId xmlns:a16="http://schemas.microsoft.com/office/drawing/2014/main" id="{2D13F6D3-E9CA-5574-C318-4854E33C4DA6}"/>
              </a:ext>
            </a:extLst>
          </p:cNvPr>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101" name="Line 45">
            <a:extLst>
              <a:ext uri="{FF2B5EF4-FFF2-40B4-BE49-F238E27FC236}">
                <a16:creationId xmlns:a16="http://schemas.microsoft.com/office/drawing/2014/main" id="{954AECFE-B2D5-1C9C-7467-C461538BC49F}"/>
              </a:ext>
            </a:extLst>
          </p:cNvPr>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102" name="Line 46">
            <a:extLst>
              <a:ext uri="{FF2B5EF4-FFF2-40B4-BE49-F238E27FC236}">
                <a16:creationId xmlns:a16="http://schemas.microsoft.com/office/drawing/2014/main" id="{D6FCDA31-7BF6-43DD-8DDD-72D4C492507F}"/>
              </a:ext>
            </a:extLst>
          </p:cNvPr>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103" name="Line 47">
            <a:extLst>
              <a:ext uri="{FF2B5EF4-FFF2-40B4-BE49-F238E27FC236}">
                <a16:creationId xmlns:a16="http://schemas.microsoft.com/office/drawing/2014/main" id="{DD610A2F-FCAB-242A-D650-BBFA0CF8B2DE}"/>
              </a:ext>
            </a:extLst>
          </p:cNvPr>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104" name="Line 48">
            <a:extLst>
              <a:ext uri="{FF2B5EF4-FFF2-40B4-BE49-F238E27FC236}">
                <a16:creationId xmlns:a16="http://schemas.microsoft.com/office/drawing/2014/main" id="{E11E207F-0718-AD68-FA91-C338A68D0236}"/>
              </a:ext>
            </a:extLst>
          </p:cNvPr>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105" name="Line 49">
            <a:extLst>
              <a:ext uri="{FF2B5EF4-FFF2-40B4-BE49-F238E27FC236}">
                <a16:creationId xmlns:a16="http://schemas.microsoft.com/office/drawing/2014/main" id="{3BE4D34F-230E-6428-3B2C-201592B3B111}"/>
              </a:ext>
            </a:extLst>
          </p:cNvPr>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106" name="Line 50">
            <a:extLst>
              <a:ext uri="{FF2B5EF4-FFF2-40B4-BE49-F238E27FC236}">
                <a16:creationId xmlns:a16="http://schemas.microsoft.com/office/drawing/2014/main" id="{713049F1-AE84-E8E4-6723-C7DC16DAC28E}"/>
              </a:ext>
            </a:extLst>
          </p:cNvPr>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107" name="Line 51">
            <a:extLst>
              <a:ext uri="{FF2B5EF4-FFF2-40B4-BE49-F238E27FC236}">
                <a16:creationId xmlns:a16="http://schemas.microsoft.com/office/drawing/2014/main" id="{048F1E32-CF77-EECB-BFA7-FCBCB7882EE3}"/>
              </a:ext>
            </a:extLst>
          </p:cNvPr>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108" name="Line 52">
            <a:extLst>
              <a:ext uri="{FF2B5EF4-FFF2-40B4-BE49-F238E27FC236}">
                <a16:creationId xmlns:a16="http://schemas.microsoft.com/office/drawing/2014/main" id="{4C3EF999-F2DB-F877-DB75-7B3264941D24}"/>
              </a:ext>
            </a:extLst>
          </p:cNvPr>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109" name="Line 53">
            <a:extLst>
              <a:ext uri="{FF2B5EF4-FFF2-40B4-BE49-F238E27FC236}">
                <a16:creationId xmlns:a16="http://schemas.microsoft.com/office/drawing/2014/main" id="{F1386DCB-C01D-1A26-1D24-A98032722E96}"/>
              </a:ext>
            </a:extLst>
          </p:cNvPr>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110" name="Group 54">
            <a:extLst>
              <a:ext uri="{FF2B5EF4-FFF2-40B4-BE49-F238E27FC236}">
                <a16:creationId xmlns:a16="http://schemas.microsoft.com/office/drawing/2014/main" id="{D9B8763C-FC70-B5DC-8F0C-8309BCE4FC2D}"/>
              </a:ext>
            </a:extLst>
          </p:cNvPr>
          <p:cNvGrpSpPr>
            <a:grpSpLocks/>
          </p:cNvGrpSpPr>
          <p:nvPr/>
        </p:nvGrpSpPr>
        <p:grpSpPr bwMode="auto">
          <a:xfrm>
            <a:off x="4221163" y="4427538"/>
            <a:ext cx="3214687" cy="1444625"/>
            <a:chOff x="2354" y="2187"/>
            <a:chExt cx="2025" cy="910"/>
          </a:xfrm>
        </p:grpSpPr>
        <p:sp>
          <p:nvSpPr>
            <p:cNvPr id="111" name="Text Box 55">
              <a:extLst>
                <a:ext uri="{FF2B5EF4-FFF2-40B4-BE49-F238E27FC236}">
                  <a16:creationId xmlns:a16="http://schemas.microsoft.com/office/drawing/2014/main" id="{D7098F20-AC28-67B3-6A49-3DD8AF909418}"/>
                </a:ext>
              </a:extLst>
            </p:cNvPr>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112" name="Text Box 56">
              <a:extLst>
                <a:ext uri="{FF2B5EF4-FFF2-40B4-BE49-F238E27FC236}">
                  <a16:creationId xmlns:a16="http://schemas.microsoft.com/office/drawing/2014/main" id="{84E52C76-0812-D0C8-40B5-2D6866B210CD}"/>
                </a:ext>
              </a:extLst>
            </p:cNvPr>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113" name="Text Box 57">
              <a:extLst>
                <a:ext uri="{FF2B5EF4-FFF2-40B4-BE49-F238E27FC236}">
                  <a16:creationId xmlns:a16="http://schemas.microsoft.com/office/drawing/2014/main" id="{AF63C9BC-D57A-0504-6994-B5EFA3B28FB7}"/>
                </a:ext>
              </a:extLst>
            </p:cNvPr>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114" name="Text Box 58">
              <a:extLst>
                <a:ext uri="{FF2B5EF4-FFF2-40B4-BE49-F238E27FC236}">
                  <a16:creationId xmlns:a16="http://schemas.microsoft.com/office/drawing/2014/main" id="{B7AF748C-921F-F1C0-5A87-685484569949}"/>
                </a:ext>
              </a:extLst>
            </p:cNvPr>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115" name="Text Box 59">
              <a:extLst>
                <a:ext uri="{FF2B5EF4-FFF2-40B4-BE49-F238E27FC236}">
                  <a16:creationId xmlns:a16="http://schemas.microsoft.com/office/drawing/2014/main" id="{657169DE-5C3F-A0DA-3B20-4F1542B4485B}"/>
                </a:ext>
              </a:extLst>
            </p:cNvPr>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116" name="Text Box 60">
              <a:extLst>
                <a:ext uri="{FF2B5EF4-FFF2-40B4-BE49-F238E27FC236}">
                  <a16:creationId xmlns:a16="http://schemas.microsoft.com/office/drawing/2014/main" id="{1F43696B-866F-8E19-3E93-F2C05C82F6A2}"/>
                </a:ext>
              </a:extLst>
            </p:cNvPr>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117" name="Text Box 61">
              <a:extLst>
                <a:ext uri="{FF2B5EF4-FFF2-40B4-BE49-F238E27FC236}">
                  <a16:creationId xmlns:a16="http://schemas.microsoft.com/office/drawing/2014/main" id="{0215D477-2BE7-02A7-E36B-6D1FF0D033CF}"/>
                </a:ext>
              </a:extLst>
            </p:cNvPr>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118" name="Text Box 62">
              <a:extLst>
                <a:ext uri="{FF2B5EF4-FFF2-40B4-BE49-F238E27FC236}">
                  <a16:creationId xmlns:a16="http://schemas.microsoft.com/office/drawing/2014/main" id="{9A8CAE4A-35A5-D2F6-40FC-FB092BD89B45}"/>
                </a:ext>
              </a:extLst>
            </p:cNvPr>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119" name="Text Box 63">
              <a:extLst>
                <a:ext uri="{FF2B5EF4-FFF2-40B4-BE49-F238E27FC236}">
                  <a16:creationId xmlns:a16="http://schemas.microsoft.com/office/drawing/2014/main" id="{8BC1F763-B727-C3A1-7F37-2B97B62A3034}"/>
                </a:ext>
              </a:extLst>
            </p:cNvPr>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120" name="Text Box 64">
              <a:extLst>
                <a:ext uri="{FF2B5EF4-FFF2-40B4-BE49-F238E27FC236}">
                  <a16:creationId xmlns:a16="http://schemas.microsoft.com/office/drawing/2014/main" id="{57A54769-1C89-3E2C-FFA9-63487D162C27}"/>
                </a:ext>
              </a:extLst>
            </p:cNvPr>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121" name="Text Box 55">
            <a:extLst>
              <a:ext uri="{FF2B5EF4-FFF2-40B4-BE49-F238E27FC236}">
                <a16:creationId xmlns:a16="http://schemas.microsoft.com/office/drawing/2014/main" id="{3ABE1547-F510-A171-0D3E-02986F78AB47}"/>
              </a:ext>
            </a:extLst>
          </p:cNvPr>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122" name="Text Box 55">
            <a:extLst>
              <a:ext uri="{FF2B5EF4-FFF2-40B4-BE49-F238E27FC236}">
                <a16:creationId xmlns:a16="http://schemas.microsoft.com/office/drawing/2014/main" id="{0B62EEF1-66D5-1E90-B7EB-A9AD5E5B131D}"/>
              </a:ext>
            </a:extLst>
          </p:cNvPr>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123" name="Text Box 55">
            <a:extLst>
              <a:ext uri="{FF2B5EF4-FFF2-40B4-BE49-F238E27FC236}">
                <a16:creationId xmlns:a16="http://schemas.microsoft.com/office/drawing/2014/main" id="{C7A27760-3AF1-E8E8-D4FD-EDDA8BAC3063}"/>
              </a:ext>
            </a:extLst>
          </p:cNvPr>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124" name="Text Box 55">
            <a:extLst>
              <a:ext uri="{FF2B5EF4-FFF2-40B4-BE49-F238E27FC236}">
                <a16:creationId xmlns:a16="http://schemas.microsoft.com/office/drawing/2014/main" id="{FF590F11-E360-EF91-9DB5-D5157C591185}"/>
              </a:ext>
            </a:extLst>
          </p:cNvPr>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125" name="矩形 124">
            <a:extLst>
              <a:ext uri="{FF2B5EF4-FFF2-40B4-BE49-F238E27FC236}">
                <a16:creationId xmlns:a16="http://schemas.microsoft.com/office/drawing/2014/main" id="{CF79EC35-5401-B315-81C0-570508756722}"/>
              </a:ext>
            </a:extLst>
          </p:cNvPr>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126" name="矩形 125">
            <a:extLst>
              <a:ext uri="{FF2B5EF4-FFF2-40B4-BE49-F238E27FC236}">
                <a16:creationId xmlns:a16="http://schemas.microsoft.com/office/drawing/2014/main" id="{30EEC82F-7C42-E05E-4D75-EDB87B487960}"/>
              </a:ext>
            </a:extLst>
          </p:cNvPr>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127" name="矩形 126">
            <a:extLst>
              <a:ext uri="{FF2B5EF4-FFF2-40B4-BE49-F238E27FC236}">
                <a16:creationId xmlns:a16="http://schemas.microsoft.com/office/drawing/2014/main" id="{C1956145-1473-9DB5-C310-9A4621BBDC69}"/>
              </a:ext>
            </a:extLst>
          </p:cNvPr>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128" name="矩形 127">
            <a:extLst>
              <a:ext uri="{FF2B5EF4-FFF2-40B4-BE49-F238E27FC236}">
                <a16:creationId xmlns:a16="http://schemas.microsoft.com/office/drawing/2014/main" id="{0846459A-11F0-922D-3D5D-F5EE1200DF30}"/>
              </a:ext>
            </a:extLst>
          </p:cNvPr>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129" name="矩形 128">
            <a:extLst>
              <a:ext uri="{FF2B5EF4-FFF2-40B4-BE49-F238E27FC236}">
                <a16:creationId xmlns:a16="http://schemas.microsoft.com/office/drawing/2014/main" id="{5B2A8538-2F5E-AA6F-6953-A4A35E9AEFD4}"/>
              </a:ext>
            </a:extLst>
          </p:cNvPr>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130" name="矩形 129">
            <a:extLst>
              <a:ext uri="{FF2B5EF4-FFF2-40B4-BE49-F238E27FC236}">
                <a16:creationId xmlns:a16="http://schemas.microsoft.com/office/drawing/2014/main" id="{2C7B6A36-BD0A-5543-D131-E4C1329CA39B}"/>
              </a:ext>
            </a:extLst>
          </p:cNvPr>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131" name="AutoShape 68">
            <a:extLst>
              <a:ext uri="{FF2B5EF4-FFF2-40B4-BE49-F238E27FC236}">
                <a16:creationId xmlns:a16="http://schemas.microsoft.com/office/drawing/2014/main" id="{9D1B614B-D2DD-46EB-A148-66BCD9620E99}"/>
              </a:ext>
            </a:extLst>
          </p:cNvPr>
          <p:cNvSpPr>
            <a:spLocks noChangeArrowheads="1"/>
          </p:cNvSpPr>
          <p:nvPr/>
        </p:nvSpPr>
        <p:spPr bwMode="auto">
          <a:xfrm>
            <a:off x="6515100" y="752650"/>
            <a:ext cx="2189162" cy="792163"/>
          </a:xfrm>
          <a:prstGeom prst="wedgeRoundRectCallout">
            <a:avLst>
              <a:gd name="adj1" fmla="val -126434"/>
              <a:gd name="adj2" fmla="val 128131"/>
              <a:gd name="adj3"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排序</a:t>
            </a:r>
          </a:p>
        </p:txBody>
      </p:sp>
      <p:sp>
        <p:nvSpPr>
          <p:cNvPr id="132" name="TextBox 5">
            <a:extLst>
              <a:ext uri="{FF2B5EF4-FFF2-40B4-BE49-F238E27FC236}">
                <a16:creationId xmlns:a16="http://schemas.microsoft.com/office/drawing/2014/main" id="{A605640C-E732-EBF8-41FD-F582997A8E08}"/>
              </a:ext>
            </a:extLst>
          </p:cNvPr>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133" name="TextBox 68">
            <a:extLst>
              <a:ext uri="{FF2B5EF4-FFF2-40B4-BE49-F238E27FC236}">
                <a16:creationId xmlns:a16="http://schemas.microsoft.com/office/drawing/2014/main" id="{A1A4D60E-D084-D564-C442-3CB758B9A97B}"/>
              </a:ext>
            </a:extLst>
          </p:cNvPr>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spTree>
    <p:extLst>
      <p:ext uri="{BB962C8B-B14F-4D97-AF65-F5344CB8AC3E}">
        <p14:creationId xmlns:p14="http://schemas.microsoft.com/office/powerpoint/2010/main" val="47195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500" fill="hold"/>
                                        <p:tgtEl>
                                          <p:spTgt spid="131"/>
                                        </p:tgtEl>
                                        <p:attrNameLst>
                                          <p:attrName>ppt_x</p:attrName>
                                        </p:attrNameLst>
                                      </p:cBhvr>
                                      <p:tavLst>
                                        <p:tav tm="0">
                                          <p:val>
                                            <p:strVal val="#ppt_x"/>
                                          </p:val>
                                        </p:tav>
                                        <p:tav tm="100000">
                                          <p:val>
                                            <p:strVal val="#ppt_x"/>
                                          </p:val>
                                        </p:tav>
                                      </p:tavLst>
                                    </p:anim>
                                    <p:anim calcmode="lin" valueType="num">
                                      <p:cBhvr additive="base">
                                        <p:cTn id="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010A7AA-6596-155A-767B-6E7CADA5BEF0}"/>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D687666D-933C-DDA9-C4E8-1F2595DA69E0}"/>
              </a:ext>
            </a:extLst>
          </p:cNvPr>
          <p:cNvSpPr>
            <a:spLocks noGrp="1"/>
          </p:cNvSpPr>
          <p:nvPr>
            <p:ph type="sldNum" sz="quarter" idx="12"/>
          </p:nvPr>
        </p:nvSpPr>
        <p:spPr/>
        <p:txBody>
          <a:bodyPr/>
          <a:lstStyle/>
          <a:p>
            <a:pPr>
              <a:defRPr/>
            </a:pPr>
            <a:fld id="{4FF538FA-A287-4FBD-9703-6DB9C5344803}" type="slidenum">
              <a:rPr lang="zh-CN" altLang="en-US" smtClean="0"/>
              <a:t>20</a:t>
            </a:fld>
            <a:endParaRPr lang="en-US" altLang="zh-CN" dirty="0"/>
          </a:p>
        </p:txBody>
      </p:sp>
      <p:grpSp>
        <p:nvGrpSpPr>
          <p:cNvPr id="6" name="Group 16">
            <a:extLst>
              <a:ext uri="{FF2B5EF4-FFF2-40B4-BE49-F238E27FC236}">
                <a16:creationId xmlns:a16="http://schemas.microsoft.com/office/drawing/2014/main" id="{021C04C8-3B21-3D5E-F8AC-6A7B035A3260}"/>
              </a:ext>
            </a:extLst>
          </p:cNvPr>
          <p:cNvGrpSpPr>
            <a:grpSpLocks/>
          </p:cNvGrpSpPr>
          <p:nvPr/>
        </p:nvGrpSpPr>
        <p:grpSpPr bwMode="auto">
          <a:xfrm>
            <a:off x="1266825" y="4800600"/>
            <a:ext cx="6564313" cy="762000"/>
            <a:chOff x="816" y="3168"/>
            <a:chExt cx="4135" cy="480"/>
          </a:xfrm>
        </p:grpSpPr>
        <p:sp>
          <p:nvSpPr>
            <p:cNvPr id="7" name="Rectangle 14">
              <a:extLst>
                <a:ext uri="{FF2B5EF4-FFF2-40B4-BE49-F238E27FC236}">
                  <a16:creationId xmlns:a16="http://schemas.microsoft.com/office/drawing/2014/main" id="{4DEC344B-B2FC-25B1-809C-7D1E5C850984}"/>
                </a:ext>
              </a:extLst>
            </p:cNvPr>
            <p:cNvSpPr>
              <a:spLocks noChangeArrowheads="1"/>
            </p:cNvSpPr>
            <p:nvPr/>
          </p:nvSpPr>
          <p:spPr bwMode="auto">
            <a:xfrm>
              <a:off x="816" y="3168"/>
              <a:ext cx="4128" cy="48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endParaRPr lang="zh-CN" altLang="en-US">
                <a:solidFill>
                  <a:srgbClr val="FFFFCC"/>
                </a:solidFill>
              </a:endParaRPr>
            </a:p>
          </p:txBody>
        </p:sp>
        <p:sp>
          <p:nvSpPr>
            <p:cNvPr id="8" name="Text Box 15">
              <a:extLst>
                <a:ext uri="{FF2B5EF4-FFF2-40B4-BE49-F238E27FC236}">
                  <a16:creationId xmlns:a16="http://schemas.microsoft.com/office/drawing/2014/main" id="{195E31B3-C67B-DF5A-853C-87C0D863CB70}"/>
                </a:ext>
              </a:extLst>
            </p:cNvPr>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dirty="0">
                  <a:solidFill>
                    <a:schemeClr val="bg1"/>
                  </a:solidFill>
                  <a:latin typeface="Times New Roman" pitchFamily="18" charset="0"/>
                </a:rPr>
                <a:t>2   4   6   8   10   12   14   16   18   20 </a:t>
              </a:r>
            </a:p>
          </p:txBody>
        </p:sp>
      </p:grpSp>
      <p:grpSp>
        <p:nvGrpSpPr>
          <p:cNvPr id="9" name="Group 21">
            <a:extLst>
              <a:ext uri="{FF2B5EF4-FFF2-40B4-BE49-F238E27FC236}">
                <a16:creationId xmlns:a16="http://schemas.microsoft.com/office/drawing/2014/main" id="{0251BAB0-CA32-2C13-2CC6-E4A47E2D22B2}"/>
              </a:ext>
            </a:extLst>
          </p:cNvPr>
          <p:cNvGrpSpPr>
            <a:grpSpLocks/>
          </p:cNvGrpSpPr>
          <p:nvPr/>
        </p:nvGrpSpPr>
        <p:grpSpPr bwMode="auto">
          <a:xfrm>
            <a:off x="2120900" y="5654675"/>
            <a:ext cx="1371600" cy="558800"/>
            <a:chOff x="1440" y="3824"/>
            <a:chExt cx="864" cy="352"/>
          </a:xfrm>
        </p:grpSpPr>
        <p:sp>
          <p:nvSpPr>
            <p:cNvPr id="10" name="Oval 18">
              <a:extLst>
                <a:ext uri="{FF2B5EF4-FFF2-40B4-BE49-F238E27FC236}">
                  <a16:creationId xmlns:a16="http://schemas.microsoft.com/office/drawing/2014/main" id="{4F686A3F-8E18-8AED-BD38-D8D624E8134C}"/>
                </a:ext>
              </a:extLst>
            </p:cNvPr>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1" name="Text Box 19">
              <a:extLst>
                <a:ext uri="{FF2B5EF4-FFF2-40B4-BE49-F238E27FC236}">
                  <a16:creationId xmlns:a16="http://schemas.microsoft.com/office/drawing/2014/main" id="{89B36D40-B1AA-B36D-8074-C76CFB6A75E8}"/>
                </a:ext>
              </a:extLst>
            </p:cNvPr>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12" name="Freeform 22">
            <a:extLst>
              <a:ext uri="{FF2B5EF4-FFF2-40B4-BE49-F238E27FC236}">
                <a16:creationId xmlns:a16="http://schemas.microsoft.com/office/drawing/2014/main" id="{61D08F68-309D-B73B-5FB5-F48FF5C028A8}"/>
              </a:ext>
            </a:extLst>
          </p:cNvPr>
          <p:cNvSpPr>
            <a:spLocks/>
          </p:cNvSpPr>
          <p:nvPr/>
        </p:nvSpPr>
        <p:spPr bwMode="auto">
          <a:xfrm>
            <a:off x="3111500" y="4953000"/>
            <a:ext cx="422275" cy="509587"/>
          </a:xfrm>
          <a:prstGeom prst="ellipse">
            <a:avLst/>
          </a:prstGeom>
          <a:noFill/>
          <a:ln w="53975" cap="sq" cmpd="sng">
            <a:solidFill>
              <a:srgbClr val="FF3300"/>
            </a:solidFill>
            <a:prstDash val="solid"/>
            <a:round/>
            <a:headEnd/>
            <a:tailEnd/>
          </a:ln>
        </p:spPr>
        <p:txBody>
          <a:bodyPr/>
          <a:lstStyle/>
          <a:p>
            <a:endParaRPr lang="zh-CN" altLang="en-US"/>
          </a:p>
        </p:txBody>
      </p:sp>
      <p:grpSp>
        <p:nvGrpSpPr>
          <p:cNvPr id="13" name="Group 26">
            <a:extLst>
              <a:ext uri="{FF2B5EF4-FFF2-40B4-BE49-F238E27FC236}">
                <a16:creationId xmlns:a16="http://schemas.microsoft.com/office/drawing/2014/main" id="{B590D4B5-7434-33DF-EB6E-299937B9CF07}"/>
              </a:ext>
            </a:extLst>
          </p:cNvPr>
          <p:cNvGrpSpPr>
            <a:grpSpLocks/>
          </p:cNvGrpSpPr>
          <p:nvPr/>
        </p:nvGrpSpPr>
        <p:grpSpPr bwMode="auto">
          <a:xfrm>
            <a:off x="3849688" y="5667375"/>
            <a:ext cx="1982787" cy="549275"/>
            <a:chOff x="2669" y="3855"/>
            <a:chExt cx="1249" cy="346"/>
          </a:xfrm>
        </p:grpSpPr>
        <p:sp>
          <p:nvSpPr>
            <p:cNvPr id="14" name="Oval 24">
              <a:extLst>
                <a:ext uri="{FF2B5EF4-FFF2-40B4-BE49-F238E27FC236}">
                  <a16:creationId xmlns:a16="http://schemas.microsoft.com/office/drawing/2014/main" id="{1E299958-2C23-B445-CD5C-D0AF3CDF8F8C}"/>
                </a:ext>
              </a:extLst>
            </p:cNvPr>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5" name="Text Box 25">
              <a:extLst>
                <a:ext uri="{FF2B5EF4-FFF2-40B4-BE49-F238E27FC236}">
                  <a16:creationId xmlns:a16="http://schemas.microsoft.com/office/drawing/2014/main" id="{C76D47AA-7E79-FD23-1158-EC5B65FB74B9}"/>
                </a:ext>
              </a:extLst>
            </p:cNvPr>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rPr>
                <a:t>K=</a:t>
              </a:r>
              <a:r>
                <a:rPr lang="en-US" altLang="zh-CN" sz="3000" b="1" dirty="0">
                  <a:solidFill>
                    <a:srgbClr val="FF3300"/>
                  </a:solidFill>
                  <a:latin typeface="Times New Roman" pitchFamily="18" charset="0"/>
                </a:rPr>
                <a:t>13</a:t>
              </a:r>
            </a:p>
          </p:txBody>
        </p:sp>
      </p:grpSp>
      <p:sp>
        <p:nvSpPr>
          <p:cNvPr id="16" name="Freeform 27">
            <a:extLst>
              <a:ext uri="{FF2B5EF4-FFF2-40B4-BE49-F238E27FC236}">
                <a16:creationId xmlns:a16="http://schemas.microsoft.com/office/drawing/2014/main" id="{F4884180-BFD7-D3D7-9C23-0C51C8E54420}"/>
              </a:ext>
            </a:extLst>
          </p:cNvPr>
          <p:cNvSpPr>
            <a:spLocks/>
          </p:cNvSpPr>
          <p:nvPr/>
        </p:nvSpPr>
        <p:spPr bwMode="auto">
          <a:xfrm>
            <a:off x="4271963" y="4965700"/>
            <a:ext cx="609600" cy="509587"/>
          </a:xfrm>
          <a:prstGeom prst="ellipse">
            <a:avLst/>
          </a:prstGeom>
          <a:noFill/>
          <a:ln w="53975" cap="sq" cmpd="sng">
            <a:solidFill>
              <a:srgbClr val="FF3300"/>
            </a:solidFill>
            <a:prstDash val="solid"/>
            <a:round/>
            <a:headEnd/>
            <a:tailEnd/>
          </a:ln>
        </p:spPr>
        <p:txBody>
          <a:bodyPr/>
          <a:lstStyle/>
          <a:p>
            <a:endParaRPr lang="zh-CN" altLang="en-US"/>
          </a:p>
        </p:txBody>
      </p:sp>
      <p:grpSp>
        <p:nvGrpSpPr>
          <p:cNvPr id="17" name="Group 42">
            <a:extLst>
              <a:ext uri="{FF2B5EF4-FFF2-40B4-BE49-F238E27FC236}">
                <a16:creationId xmlns:a16="http://schemas.microsoft.com/office/drawing/2014/main" id="{12CEE759-8B19-0C66-2D4C-C8EFEB51C8A7}"/>
              </a:ext>
            </a:extLst>
          </p:cNvPr>
          <p:cNvGrpSpPr>
            <a:grpSpLocks/>
          </p:cNvGrpSpPr>
          <p:nvPr/>
        </p:nvGrpSpPr>
        <p:grpSpPr bwMode="auto">
          <a:xfrm>
            <a:off x="5578475" y="5638800"/>
            <a:ext cx="2117725" cy="558800"/>
            <a:chOff x="3274" y="3807"/>
            <a:chExt cx="1334" cy="352"/>
          </a:xfrm>
        </p:grpSpPr>
        <p:sp>
          <p:nvSpPr>
            <p:cNvPr id="18" name="Oval 29">
              <a:extLst>
                <a:ext uri="{FF2B5EF4-FFF2-40B4-BE49-F238E27FC236}">
                  <a16:creationId xmlns:a16="http://schemas.microsoft.com/office/drawing/2014/main" id="{AD3AFEA9-D5B7-FE84-4283-19C16BA12C23}"/>
                </a:ext>
              </a:extLst>
            </p:cNvPr>
            <p:cNvSpPr>
              <a:spLocks noChangeArrowheads="1"/>
            </p:cNvSpPr>
            <p:nvPr/>
          </p:nvSpPr>
          <p:spPr bwMode="auto">
            <a:xfrm>
              <a:off x="3274" y="3823"/>
              <a:ext cx="864" cy="336"/>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eaLnBrk="1" hangingPunct="1"/>
              <a:endParaRPr lang="zh-CN" altLang="en-US">
                <a:solidFill>
                  <a:srgbClr val="FFFFCC"/>
                </a:solidFill>
              </a:endParaRPr>
            </a:p>
          </p:txBody>
        </p:sp>
        <p:sp>
          <p:nvSpPr>
            <p:cNvPr id="19" name="Text Box 30">
              <a:extLst>
                <a:ext uri="{FF2B5EF4-FFF2-40B4-BE49-F238E27FC236}">
                  <a16:creationId xmlns:a16="http://schemas.microsoft.com/office/drawing/2014/main" id="{DFBDD547-6AD2-45C0-98A2-B0F4FCD990D2}"/>
                </a:ext>
              </a:extLst>
            </p:cNvPr>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dirty="0">
                  <a:solidFill>
                    <a:srgbClr val="FFFFFF"/>
                  </a:solidFill>
                  <a:latin typeface="Times New Roman" pitchFamily="18" charset="0"/>
                </a:rPr>
                <a:t>K=</a:t>
              </a:r>
              <a:r>
                <a:rPr lang="en-US" altLang="zh-CN" sz="3000" b="1" dirty="0">
                  <a:solidFill>
                    <a:srgbClr val="FFFF00"/>
                  </a:solidFill>
                  <a:latin typeface="Times New Roman" pitchFamily="18" charset="0"/>
                </a:rPr>
                <a:t>1</a:t>
              </a:r>
            </a:p>
          </p:txBody>
        </p:sp>
      </p:grpSp>
      <p:grpSp>
        <p:nvGrpSpPr>
          <p:cNvPr id="20" name="Group 45">
            <a:extLst>
              <a:ext uri="{FF2B5EF4-FFF2-40B4-BE49-F238E27FC236}">
                <a16:creationId xmlns:a16="http://schemas.microsoft.com/office/drawing/2014/main" id="{C1DF5AFF-B60D-540A-66FB-2679A442939C}"/>
              </a:ext>
            </a:extLst>
          </p:cNvPr>
          <p:cNvGrpSpPr>
            <a:grpSpLocks/>
          </p:cNvGrpSpPr>
          <p:nvPr/>
        </p:nvGrpSpPr>
        <p:grpSpPr bwMode="auto">
          <a:xfrm>
            <a:off x="838200" y="685800"/>
            <a:ext cx="7959725" cy="4038600"/>
            <a:chOff x="576" y="480"/>
            <a:chExt cx="5014" cy="2544"/>
          </a:xfrm>
        </p:grpSpPr>
        <p:sp>
          <p:nvSpPr>
            <p:cNvPr id="21" name="Freeform 3">
              <a:extLst>
                <a:ext uri="{FF2B5EF4-FFF2-40B4-BE49-F238E27FC236}">
                  <a16:creationId xmlns:a16="http://schemas.microsoft.com/office/drawing/2014/main" id="{96C656F5-9D2A-78FC-9959-70C1DE5712E2}"/>
                </a:ext>
              </a:extLst>
            </p:cNvPr>
            <p:cNvSpPr>
              <a:spLocks/>
            </p:cNvSpPr>
            <p:nvPr/>
          </p:nvSpPr>
          <p:spPr bwMode="auto">
            <a:xfrm>
              <a:off x="576" y="480"/>
              <a:ext cx="4793" cy="2544"/>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chemeClr val="accent1">
                <a:lumMod val="20000"/>
                <a:lumOff val="80000"/>
              </a:schemeClr>
            </a:solidFill>
            <a:ln w="130175" cap="sq" cmpd="sng">
              <a:no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2" name="Text Box 4">
              <a:extLst>
                <a:ext uri="{FF2B5EF4-FFF2-40B4-BE49-F238E27FC236}">
                  <a16:creationId xmlns:a16="http://schemas.microsoft.com/office/drawing/2014/main" id="{1B8F8321-17EA-D15A-4730-53E657734778}"/>
                </a:ext>
              </a:extLst>
            </p:cNvPr>
            <p:cNvSpPr txBox="1">
              <a:spLocks noChangeArrowheads="1"/>
            </p:cNvSpPr>
            <p:nvPr/>
          </p:nvSpPr>
          <p:spPr bwMode="auto">
            <a:xfrm>
              <a:off x="997" y="1023"/>
              <a:ext cx="3984" cy="1624"/>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3200" b="1" dirty="0">
                  <a:solidFill>
                    <a:srgbClr val="003399"/>
                  </a:solidFill>
                  <a:latin typeface="华文新魏" pitchFamily="2" charset="-122"/>
                  <a:ea typeface="华文新魏" pitchFamily="2" charset="-122"/>
                </a:rPr>
                <a:t>        </a:t>
              </a:r>
              <a:r>
                <a:rPr lang="zh-CN" altLang="en-US" sz="3200" b="1" dirty="0">
                  <a:solidFill>
                    <a:srgbClr val="003399"/>
                  </a:solidFill>
                  <a:latin typeface="华文新魏" pitchFamily="2" charset="-122"/>
                  <a:ea typeface="华文新魏" pitchFamily="2" charset="-122"/>
                </a:rPr>
                <a:t>请写一非递归算法，该算法在长度为</a:t>
              </a:r>
              <a:r>
                <a:rPr lang="zh-CN" altLang="en-US" sz="3200" b="1" dirty="0">
                  <a:solidFill>
                    <a:srgbClr val="003399"/>
                  </a:solidFill>
                  <a:latin typeface="Times New Roman" pitchFamily="18" charset="0"/>
                  <a:ea typeface="华文新魏" pitchFamily="2" charset="-122"/>
                </a:rPr>
                <a:t> </a:t>
              </a:r>
              <a:r>
                <a:rPr lang="en-US" altLang="zh-CN" sz="3200" b="1" dirty="0">
                  <a:solidFill>
                    <a:srgbClr val="003399"/>
                  </a:solidFill>
                  <a:latin typeface="Times New Roman" pitchFamily="18" charset="0"/>
                  <a:ea typeface="华文新魏" pitchFamily="2" charset="-122"/>
                </a:rPr>
                <a:t>n</a:t>
              </a:r>
              <a:r>
                <a:rPr lang="zh-CN" altLang="en-US" sz="3200" b="1" dirty="0">
                  <a:solidFill>
                    <a:srgbClr val="003399"/>
                  </a:solidFill>
                  <a:latin typeface="华文新魏" pitchFamily="2" charset="-122"/>
                  <a:ea typeface="华文新魏" pitchFamily="2" charset="-122"/>
                </a:rPr>
                <a:t>、且元素按值严格递增排列的顺序表</a:t>
              </a:r>
              <a:r>
                <a:rPr lang="en-US" altLang="zh-CN" sz="3200" b="1" dirty="0">
                  <a:solidFill>
                    <a:srgbClr val="003399"/>
                  </a:solidFill>
                  <a:latin typeface="Times New Roman" pitchFamily="18" charset="0"/>
                  <a:ea typeface="华文新魏" pitchFamily="2" charset="-122"/>
                </a:rPr>
                <a:t>A[1..n]</a:t>
              </a:r>
              <a:r>
                <a:rPr lang="zh-CN" altLang="en-US" sz="3200" b="1" dirty="0">
                  <a:solidFill>
                    <a:srgbClr val="003399"/>
                  </a:solidFill>
                  <a:latin typeface="华文新魏" pitchFamily="2" charset="-122"/>
                  <a:ea typeface="华文新魏" pitchFamily="2" charset="-122"/>
                </a:rPr>
                <a:t>中采用                     </a:t>
              </a:r>
            </a:p>
            <a:p>
              <a:pPr eaLnBrk="1" hangingPunct="1">
                <a:lnSpc>
                  <a:spcPct val="85000"/>
                </a:lnSpc>
              </a:pPr>
              <a:r>
                <a:rPr lang="zh-CN" altLang="en-US" sz="3200" b="1" dirty="0">
                  <a:solidFill>
                    <a:srgbClr val="003399"/>
                  </a:solidFill>
                  <a:latin typeface="华文新魏" pitchFamily="2" charset="-122"/>
                  <a:ea typeface="华文新魏" pitchFamily="2" charset="-122"/>
                </a:rPr>
                <a:t>    查找值不大于</a:t>
              </a:r>
              <a:r>
                <a:rPr lang="en-US" altLang="zh-CN" sz="3200" b="1" dirty="0">
                  <a:solidFill>
                    <a:srgbClr val="003399"/>
                  </a:solidFill>
                  <a:latin typeface="Times New Roman" pitchFamily="18" charset="0"/>
                  <a:ea typeface="华文新魏" pitchFamily="2" charset="-122"/>
                </a:rPr>
                <a:t>k</a:t>
              </a:r>
              <a:r>
                <a:rPr lang="zh-CN" altLang="en-US" sz="3200" b="1" dirty="0">
                  <a:solidFill>
                    <a:srgbClr val="003399"/>
                  </a:solidFill>
                  <a:latin typeface="华文新魏" pitchFamily="2" charset="-122"/>
                  <a:ea typeface="华文新魏" pitchFamily="2" charset="-122"/>
                </a:rPr>
                <a:t>的最大元素</a:t>
              </a:r>
              <a:r>
                <a:rPr lang="en-US" altLang="zh-CN" sz="3200" b="1" dirty="0">
                  <a:solidFill>
                    <a:srgbClr val="003399"/>
                  </a:solidFill>
                  <a:latin typeface="华文新魏" pitchFamily="2" charset="-122"/>
                  <a:ea typeface="华文新魏" pitchFamily="2" charset="-122"/>
                </a:rPr>
                <a:t>,</a:t>
              </a:r>
              <a:r>
                <a:rPr lang="zh-CN" altLang="en-US" sz="3200" b="1" dirty="0">
                  <a:solidFill>
                    <a:srgbClr val="003399"/>
                  </a:solidFill>
                  <a:latin typeface="华文新魏" pitchFamily="2" charset="-122"/>
                  <a:ea typeface="华文新魏" pitchFamily="2" charset="-122"/>
                </a:rPr>
                <a:t>若表中存在这样的元素，则算法返回该元素在表中的位置，否则返回</a:t>
              </a:r>
              <a:r>
                <a:rPr lang="en-US" altLang="zh-CN" sz="3200" b="1" dirty="0">
                  <a:solidFill>
                    <a:srgbClr val="003399"/>
                  </a:solidFill>
                  <a:latin typeface="Times New Roman" pitchFamily="18" charset="0"/>
                  <a:ea typeface="华文新魏" pitchFamily="2" charset="-122"/>
                </a:rPr>
                <a:t>0</a:t>
              </a:r>
              <a:r>
                <a:rPr lang="zh-CN" altLang="en-US" sz="3200" b="1" dirty="0">
                  <a:solidFill>
                    <a:srgbClr val="003399"/>
                  </a:solidFill>
                  <a:latin typeface="华文新魏" pitchFamily="2" charset="-122"/>
                  <a:ea typeface="华文新魏" pitchFamily="2" charset="-122"/>
                </a:rPr>
                <a:t>。</a:t>
              </a:r>
            </a:p>
          </p:txBody>
        </p:sp>
        <p:sp>
          <p:nvSpPr>
            <p:cNvPr id="23" name="Rectangle 7">
              <a:extLst>
                <a:ext uri="{FF2B5EF4-FFF2-40B4-BE49-F238E27FC236}">
                  <a16:creationId xmlns:a16="http://schemas.microsoft.com/office/drawing/2014/main" id="{94F4CC19-3BC3-13E3-0713-51D5A3DD8318}"/>
                </a:ext>
              </a:extLst>
            </p:cNvPr>
            <p:cNvSpPr>
              <a:spLocks noChangeArrowheads="1"/>
            </p:cNvSpPr>
            <p:nvPr/>
          </p:nvSpPr>
          <p:spPr bwMode="auto">
            <a:xfrm>
              <a:off x="990" y="1752"/>
              <a:ext cx="576" cy="365"/>
            </a:xfrm>
            <a:prstGeom prst="rect">
              <a:avLst/>
            </a:prstGeom>
            <a:noFill/>
            <a:ln w="12700" cap="sq">
              <a:noFill/>
              <a:miter lim="800000"/>
              <a:headEnd type="none" w="sm" len="sm"/>
              <a:tailEnd type="none" w="sm" len="sm"/>
            </a:ln>
            <a:effectLst/>
          </p:spPr>
          <p:txBody>
            <a:bodyPr>
              <a:spAutoFit/>
            </a:bodyPr>
            <a:lstStyle/>
            <a:p>
              <a:pPr eaLnBrk="1" hangingPunct="1"/>
              <a:r>
                <a:rPr lang="zh-CN" altLang="en-US" sz="3200" b="1" dirty="0">
                  <a:solidFill>
                    <a:srgbClr val="FF3300"/>
                  </a:solidFill>
                  <a:latin typeface="华文新魏" pitchFamily="2" charset="-122"/>
                  <a:ea typeface="华文新魏" pitchFamily="2" charset="-122"/>
                </a:rPr>
                <a:t>法</a:t>
              </a:r>
            </a:p>
          </p:txBody>
        </p:sp>
        <p:sp>
          <p:nvSpPr>
            <p:cNvPr id="24" name="Rectangle 43">
              <a:extLst>
                <a:ext uri="{FF2B5EF4-FFF2-40B4-BE49-F238E27FC236}">
                  <a16:creationId xmlns:a16="http://schemas.microsoft.com/office/drawing/2014/main" id="{CBCD8038-C480-B2BA-3C50-1C21E9C61CB3}"/>
                </a:ext>
              </a:extLst>
            </p:cNvPr>
            <p:cNvSpPr>
              <a:spLocks noChangeArrowheads="1"/>
            </p:cNvSpPr>
            <p:nvPr/>
          </p:nvSpPr>
          <p:spPr bwMode="auto">
            <a:xfrm>
              <a:off x="3766" y="1517"/>
              <a:ext cx="1824" cy="356"/>
            </a:xfrm>
            <a:prstGeom prst="rect">
              <a:avLst/>
            </a:prstGeom>
            <a:noFill/>
            <a:ln w="12700" cap="sq">
              <a:noFill/>
              <a:miter lim="800000"/>
              <a:headEnd type="none" w="sm" len="sm"/>
              <a:tailEnd type="none" w="sm" len="sm"/>
            </a:ln>
            <a:effectLst/>
          </p:spPr>
          <p:txBody>
            <a:bodyPr>
              <a:spAutoFit/>
            </a:bodyPr>
            <a:lstStyle/>
            <a:p>
              <a:pPr eaLnBrk="1" hangingPunct="1"/>
              <a:r>
                <a:rPr lang="zh-CN" altLang="en-US" sz="3100" b="1" dirty="0">
                  <a:solidFill>
                    <a:srgbClr val="FF3300"/>
                  </a:solidFill>
                  <a:latin typeface="华文新魏" pitchFamily="2" charset="-122"/>
                  <a:ea typeface="华文新魏" pitchFamily="2" charset="-122"/>
                </a:rPr>
                <a:t>折半查找</a:t>
              </a:r>
            </a:p>
          </p:txBody>
        </p:sp>
      </p:grpSp>
      <p:grpSp>
        <p:nvGrpSpPr>
          <p:cNvPr id="25" name="Group 46">
            <a:extLst>
              <a:ext uri="{FF2B5EF4-FFF2-40B4-BE49-F238E27FC236}">
                <a16:creationId xmlns:a16="http://schemas.microsoft.com/office/drawing/2014/main" id="{F9749DB5-FBE9-93A3-124F-0EE6CC1C2043}"/>
              </a:ext>
            </a:extLst>
          </p:cNvPr>
          <p:cNvGrpSpPr>
            <a:grpSpLocks/>
          </p:cNvGrpSpPr>
          <p:nvPr/>
        </p:nvGrpSpPr>
        <p:grpSpPr bwMode="auto">
          <a:xfrm>
            <a:off x="509588" y="228600"/>
            <a:ext cx="3001962" cy="1447800"/>
            <a:chOff x="321" y="144"/>
            <a:chExt cx="1891" cy="912"/>
          </a:xfrm>
        </p:grpSpPr>
        <p:sp>
          <p:nvSpPr>
            <p:cNvPr id="26" name="AutoShape 47">
              <a:extLst>
                <a:ext uri="{FF2B5EF4-FFF2-40B4-BE49-F238E27FC236}">
                  <a16:creationId xmlns:a16="http://schemas.microsoft.com/office/drawing/2014/main" id="{0A789AC2-BCC3-157F-ACDC-92A01B6496CD}"/>
                </a:ext>
              </a:extLst>
            </p:cNvPr>
            <p:cNvSpPr>
              <a:spLocks noChangeArrowheads="1"/>
            </p:cNvSpPr>
            <p:nvPr/>
          </p:nvSpPr>
          <p:spPr bwMode="auto">
            <a:xfrm>
              <a:off x="321" y="144"/>
              <a:ext cx="1728" cy="912"/>
            </a:xfrm>
            <a:prstGeom prst="irregularSeal2">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solidFill>
                  <a:srgbClr val="FFFFCC"/>
                </a:solidFill>
              </a:endParaRPr>
            </a:p>
          </p:txBody>
        </p:sp>
        <p:sp>
          <p:nvSpPr>
            <p:cNvPr id="27" name="Rectangle 48">
              <a:extLst>
                <a:ext uri="{FF2B5EF4-FFF2-40B4-BE49-F238E27FC236}">
                  <a16:creationId xmlns:a16="http://schemas.microsoft.com/office/drawing/2014/main" id="{2C4DB8AD-3CD0-1138-EB93-6EFBBF62FDB4}"/>
                </a:ext>
              </a:extLst>
            </p:cNvPr>
            <p:cNvSpPr>
              <a:spLocks noChangeArrowheads="1"/>
            </p:cNvSpPr>
            <p:nvPr/>
          </p:nvSpPr>
          <p:spPr bwMode="auto">
            <a:xfrm rot="-568742">
              <a:off x="532" y="288"/>
              <a:ext cx="1680" cy="538"/>
            </a:xfrm>
            <a:prstGeom prst="rect">
              <a:avLst/>
            </a:prstGeom>
            <a:noFill/>
            <a:ln w="12700" cap="sq">
              <a:noFill/>
              <a:miter lim="800000"/>
              <a:headEnd/>
              <a:tailEnd/>
            </a:ln>
            <a:effectLst/>
          </p:spPr>
          <p:txBody>
            <a:bodyPr>
              <a:spAutoFit/>
            </a:bodyPr>
            <a:lstStyle/>
            <a:p>
              <a:r>
                <a:rPr lang="zh-CN" altLang="en-US" sz="5000" b="1" i="1" dirty="0">
                  <a:solidFill>
                    <a:schemeClr val="bg1"/>
                  </a:solidFill>
                </a:rPr>
                <a:t>练习</a:t>
              </a:r>
              <a:r>
                <a:rPr lang="en-US" altLang="zh-CN" sz="5000" b="1" i="1" dirty="0">
                  <a:solidFill>
                    <a:schemeClr val="bg1"/>
                  </a:solidFill>
                </a:rPr>
                <a:t>1</a:t>
              </a:r>
              <a:endParaRPr lang="en-US" altLang="zh-CN" sz="5000" dirty="0">
                <a:solidFill>
                  <a:schemeClr val="bg1"/>
                </a:solidFill>
                <a:latin typeface="Times New Roman" pitchFamily="18" charset="0"/>
                <a:ea typeface="宋体" charset="-122"/>
              </a:endParaRPr>
            </a:p>
          </p:txBody>
        </p:sp>
      </p:grpSp>
    </p:spTree>
    <p:extLst>
      <p:ext uri="{BB962C8B-B14F-4D97-AF65-F5344CB8AC3E}">
        <p14:creationId xmlns:p14="http://schemas.microsoft.com/office/powerpoint/2010/main" val="38032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strVal val="4/3*#ppt_w"/>
                                          </p:val>
                                        </p:tav>
                                        <p:tav tm="100000">
                                          <p:val>
                                            <p:strVal val="#ppt_w"/>
                                          </p:val>
                                        </p:tav>
                                      </p:tavLst>
                                    </p:anim>
                                    <p:anim calcmode="lin" valueType="num">
                                      <p:cBhvr>
                                        <p:cTn id="18"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E52F6B3-7F9B-0B2A-70F9-1610F545B10F}"/>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59567D7F-0062-0B9F-C14C-AD658AA16E64}"/>
              </a:ext>
            </a:extLst>
          </p:cNvPr>
          <p:cNvSpPr>
            <a:spLocks noGrp="1"/>
          </p:cNvSpPr>
          <p:nvPr>
            <p:ph type="sldNum" sz="quarter" idx="12"/>
          </p:nvPr>
        </p:nvSpPr>
        <p:spPr/>
        <p:txBody>
          <a:bodyPr/>
          <a:lstStyle/>
          <a:p>
            <a:pPr>
              <a:defRPr/>
            </a:pPr>
            <a:fld id="{4FF538FA-A287-4FBD-9703-6DB9C5344803}" type="slidenum">
              <a:rPr lang="zh-CN" altLang="en-US" smtClean="0"/>
              <a:t>21</a:t>
            </a:fld>
            <a:endParaRPr lang="en-US" altLang="zh-CN" dirty="0"/>
          </a:p>
        </p:txBody>
      </p:sp>
      <p:sp>
        <p:nvSpPr>
          <p:cNvPr id="6" name="Text Box 2">
            <a:extLst>
              <a:ext uri="{FF2B5EF4-FFF2-40B4-BE49-F238E27FC236}">
                <a16:creationId xmlns:a16="http://schemas.microsoft.com/office/drawing/2014/main" id="{2D60AA53-16CB-04F9-DDE0-4E2453117AAD}"/>
              </a:ext>
            </a:extLst>
          </p:cNvPr>
          <p:cNvSpPr txBox="1">
            <a:spLocks noChangeArrowheads="1"/>
          </p:cNvSpPr>
          <p:nvPr/>
        </p:nvSpPr>
        <p:spPr bwMode="auto">
          <a:xfrm>
            <a:off x="2236788" y="28860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7" name="Text Box 3">
            <a:extLst>
              <a:ext uri="{FF2B5EF4-FFF2-40B4-BE49-F238E27FC236}">
                <a16:creationId xmlns:a16="http://schemas.microsoft.com/office/drawing/2014/main" id="{3DC9A5BF-2EEB-464E-17AE-FC840585F96C}"/>
              </a:ext>
            </a:extLst>
          </p:cNvPr>
          <p:cNvSpPr txBox="1">
            <a:spLocks noChangeArrowheads="1"/>
          </p:cNvSpPr>
          <p:nvPr/>
        </p:nvSpPr>
        <p:spPr bwMode="auto">
          <a:xfrm>
            <a:off x="1943100" y="34607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8" name="Text Box 4">
            <a:extLst>
              <a:ext uri="{FF2B5EF4-FFF2-40B4-BE49-F238E27FC236}">
                <a16:creationId xmlns:a16="http://schemas.microsoft.com/office/drawing/2014/main" id="{6A454145-EDC0-119B-F94E-38D6D95F416A}"/>
              </a:ext>
            </a:extLst>
          </p:cNvPr>
          <p:cNvSpPr txBox="1">
            <a:spLocks noChangeArrowheads="1"/>
          </p:cNvSpPr>
          <p:nvPr/>
        </p:nvSpPr>
        <p:spPr bwMode="auto">
          <a:xfrm>
            <a:off x="7810500" y="3454400"/>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9" name="Text Box 5">
            <a:extLst>
              <a:ext uri="{FF2B5EF4-FFF2-40B4-BE49-F238E27FC236}">
                <a16:creationId xmlns:a16="http://schemas.microsoft.com/office/drawing/2014/main" id="{D315C523-30D4-D630-F0F6-BFC3982E8B9E}"/>
              </a:ext>
            </a:extLst>
          </p:cNvPr>
          <p:cNvSpPr txBox="1">
            <a:spLocks noChangeArrowheads="1"/>
          </p:cNvSpPr>
          <p:nvPr/>
        </p:nvSpPr>
        <p:spPr bwMode="auto">
          <a:xfrm>
            <a:off x="4205288" y="34750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10" name="Group 6">
            <a:extLst>
              <a:ext uri="{FF2B5EF4-FFF2-40B4-BE49-F238E27FC236}">
                <a16:creationId xmlns:a16="http://schemas.microsoft.com/office/drawing/2014/main" id="{AA05AD11-2A55-FFD0-F247-1B9A47956802}"/>
              </a:ext>
            </a:extLst>
          </p:cNvPr>
          <p:cNvGrpSpPr>
            <a:grpSpLocks/>
          </p:cNvGrpSpPr>
          <p:nvPr/>
        </p:nvGrpSpPr>
        <p:grpSpPr bwMode="auto">
          <a:xfrm>
            <a:off x="419100" y="2886075"/>
            <a:ext cx="2022475" cy="549275"/>
            <a:chOff x="2208" y="384"/>
            <a:chExt cx="1274" cy="346"/>
          </a:xfrm>
        </p:grpSpPr>
        <p:sp>
          <p:nvSpPr>
            <p:cNvPr id="11" name="Oval 7">
              <a:extLst>
                <a:ext uri="{FF2B5EF4-FFF2-40B4-BE49-F238E27FC236}">
                  <a16:creationId xmlns:a16="http://schemas.microsoft.com/office/drawing/2014/main" id="{96B58B7D-B738-20FB-2E61-944DC803EE2D}"/>
                </a:ext>
              </a:extLst>
            </p:cNvPr>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2" name="Text Box 8">
              <a:extLst>
                <a:ext uri="{FF2B5EF4-FFF2-40B4-BE49-F238E27FC236}">
                  <a16:creationId xmlns:a16="http://schemas.microsoft.com/office/drawing/2014/main" id="{A72BFC12-0AE6-8C34-3309-C9F0586766BF}"/>
                </a:ext>
              </a:extLst>
            </p:cNvPr>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rPr>
                <a:t>K=</a:t>
              </a:r>
              <a:r>
                <a:rPr lang="en-US" altLang="zh-CN" sz="3000" b="1" dirty="0">
                  <a:solidFill>
                    <a:srgbClr val="FF3300"/>
                  </a:solidFill>
                  <a:latin typeface="Times New Roman" pitchFamily="18" charset="0"/>
                </a:rPr>
                <a:t>13</a:t>
              </a:r>
            </a:p>
          </p:txBody>
        </p:sp>
      </p:grpSp>
      <p:sp>
        <p:nvSpPr>
          <p:cNvPr id="13" name="Freeform 9">
            <a:extLst>
              <a:ext uri="{FF2B5EF4-FFF2-40B4-BE49-F238E27FC236}">
                <a16:creationId xmlns:a16="http://schemas.microsoft.com/office/drawing/2014/main" id="{D504D187-8015-3C22-B1B9-A13E78C917C6}"/>
              </a:ext>
            </a:extLst>
          </p:cNvPr>
          <p:cNvSpPr>
            <a:spLocks/>
          </p:cNvSpPr>
          <p:nvPr/>
        </p:nvSpPr>
        <p:spPr bwMode="auto">
          <a:xfrm>
            <a:off x="4311650" y="29210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4" name="Group 10">
            <a:extLst>
              <a:ext uri="{FF2B5EF4-FFF2-40B4-BE49-F238E27FC236}">
                <a16:creationId xmlns:a16="http://schemas.microsoft.com/office/drawing/2014/main" id="{77C15E38-29EE-6859-A04F-25F92242CF17}"/>
              </a:ext>
            </a:extLst>
          </p:cNvPr>
          <p:cNvGrpSpPr>
            <a:grpSpLocks/>
          </p:cNvGrpSpPr>
          <p:nvPr/>
        </p:nvGrpSpPr>
        <p:grpSpPr bwMode="auto">
          <a:xfrm>
            <a:off x="1943100" y="3443288"/>
            <a:ext cx="3921125" cy="519112"/>
            <a:chOff x="672" y="1189"/>
            <a:chExt cx="2470" cy="327"/>
          </a:xfrm>
        </p:grpSpPr>
        <p:sp>
          <p:nvSpPr>
            <p:cNvPr id="15" name="Rectangle 11">
              <a:extLst>
                <a:ext uri="{FF2B5EF4-FFF2-40B4-BE49-F238E27FC236}">
                  <a16:creationId xmlns:a16="http://schemas.microsoft.com/office/drawing/2014/main" id="{44F93DFF-75F6-D83B-3FB0-4D3CAE5FD30F}"/>
                </a:ext>
              </a:extLst>
            </p:cNvPr>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6" name="Text Box 12">
              <a:extLst>
                <a:ext uri="{FF2B5EF4-FFF2-40B4-BE49-F238E27FC236}">
                  <a16:creationId xmlns:a16="http://schemas.microsoft.com/office/drawing/2014/main" id="{E7F49B88-DDC5-6036-4FCA-7B2BB287AE44}"/>
                </a:ext>
              </a:extLst>
            </p:cNvPr>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17" name="Group 13">
            <a:extLst>
              <a:ext uri="{FF2B5EF4-FFF2-40B4-BE49-F238E27FC236}">
                <a16:creationId xmlns:a16="http://schemas.microsoft.com/office/drawing/2014/main" id="{936CF066-3033-45C9-A62B-1720863E657C}"/>
              </a:ext>
            </a:extLst>
          </p:cNvPr>
          <p:cNvGrpSpPr>
            <a:grpSpLocks/>
          </p:cNvGrpSpPr>
          <p:nvPr/>
        </p:nvGrpSpPr>
        <p:grpSpPr bwMode="auto">
          <a:xfrm>
            <a:off x="4229100" y="3432175"/>
            <a:ext cx="3041650" cy="519113"/>
            <a:chOff x="2112" y="1196"/>
            <a:chExt cx="1916" cy="327"/>
          </a:xfrm>
        </p:grpSpPr>
        <p:sp>
          <p:nvSpPr>
            <p:cNvPr id="18" name="Rectangle 14">
              <a:extLst>
                <a:ext uri="{FF2B5EF4-FFF2-40B4-BE49-F238E27FC236}">
                  <a16:creationId xmlns:a16="http://schemas.microsoft.com/office/drawing/2014/main" id="{5B91EF5B-C3EA-0553-5405-2C7A49ED1218}"/>
                </a:ext>
              </a:extLst>
            </p:cNvPr>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9" name="Text Box 15">
              <a:extLst>
                <a:ext uri="{FF2B5EF4-FFF2-40B4-BE49-F238E27FC236}">
                  <a16:creationId xmlns:a16="http://schemas.microsoft.com/office/drawing/2014/main" id="{03EE6D5B-6417-2C7E-9C5B-E063577828E8}"/>
                </a:ext>
              </a:extLst>
            </p:cNvPr>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20" name="Freeform 16">
            <a:extLst>
              <a:ext uri="{FF2B5EF4-FFF2-40B4-BE49-F238E27FC236}">
                <a16:creationId xmlns:a16="http://schemas.microsoft.com/office/drawing/2014/main" id="{CB81390B-4F3E-5E22-032A-CEBD9CDA488C}"/>
              </a:ext>
            </a:extLst>
          </p:cNvPr>
          <p:cNvSpPr>
            <a:spLocks/>
          </p:cNvSpPr>
          <p:nvPr/>
        </p:nvSpPr>
        <p:spPr bwMode="auto">
          <a:xfrm>
            <a:off x="6426200"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1" name="Group 17">
            <a:extLst>
              <a:ext uri="{FF2B5EF4-FFF2-40B4-BE49-F238E27FC236}">
                <a16:creationId xmlns:a16="http://schemas.microsoft.com/office/drawing/2014/main" id="{4856D2FE-C417-5586-0FF1-CC504EE7F0AE}"/>
              </a:ext>
            </a:extLst>
          </p:cNvPr>
          <p:cNvGrpSpPr>
            <a:grpSpLocks/>
          </p:cNvGrpSpPr>
          <p:nvPr/>
        </p:nvGrpSpPr>
        <p:grpSpPr bwMode="auto">
          <a:xfrm>
            <a:off x="5583238" y="3443288"/>
            <a:ext cx="2989262" cy="519112"/>
            <a:chOff x="2965" y="1189"/>
            <a:chExt cx="1883" cy="327"/>
          </a:xfrm>
        </p:grpSpPr>
        <p:sp>
          <p:nvSpPr>
            <p:cNvPr id="22" name="Rectangle 18">
              <a:extLst>
                <a:ext uri="{FF2B5EF4-FFF2-40B4-BE49-F238E27FC236}">
                  <a16:creationId xmlns:a16="http://schemas.microsoft.com/office/drawing/2014/main" id="{2704832D-285C-400E-F581-280812384F8D}"/>
                </a:ext>
              </a:extLst>
            </p:cNvPr>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3" name="Text Box 19">
              <a:extLst>
                <a:ext uri="{FF2B5EF4-FFF2-40B4-BE49-F238E27FC236}">
                  <a16:creationId xmlns:a16="http://schemas.microsoft.com/office/drawing/2014/main" id="{69C99AC5-9C60-520B-392E-A5373AF0FFEA}"/>
                </a:ext>
              </a:extLst>
            </p:cNvPr>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24" name="Group 20">
            <a:extLst>
              <a:ext uri="{FF2B5EF4-FFF2-40B4-BE49-F238E27FC236}">
                <a16:creationId xmlns:a16="http://schemas.microsoft.com/office/drawing/2014/main" id="{87E05291-96FB-242E-E2EF-471FD6415E61}"/>
              </a:ext>
            </a:extLst>
          </p:cNvPr>
          <p:cNvGrpSpPr>
            <a:grpSpLocks/>
          </p:cNvGrpSpPr>
          <p:nvPr/>
        </p:nvGrpSpPr>
        <p:grpSpPr bwMode="auto">
          <a:xfrm>
            <a:off x="4932363" y="3519488"/>
            <a:ext cx="2174875" cy="788987"/>
            <a:chOff x="2555" y="1237"/>
            <a:chExt cx="1370" cy="497"/>
          </a:xfrm>
        </p:grpSpPr>
        <p:sp>
          <p:nvSpPr>
            <p:cNvPr id="25" name="Rectangle 21">
              <a:extLst>
                <a:ext uri="{FF2B5EF4-FFF2-40B4-BE49-F238E27FC236}">
                  <a16:creationId xmlns:a16="http://schemas.microsoft.com/office/drawing/2014/main" id="{0FB79593-9253-F324-4D35-AA499275F18F}"/>
                </a:ext>
              </a:extLst>
            </p:cNvPr>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 name="Text Box 22">
              <a:extLst>
                <a:ext uri="{FF2B5EF4-FFF2-40B4-BE49-F238E27FC236}">
                  <a16:creationId xmlns:a16="http://schemas.microsoft.com/office/drawing/2014/main" id="{C6133405-C7E3-9429-E47E-9641E5243075}"/>
                </a:ext>
              </a:extLst>
            </p:cNvPr>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27" name="Group 23">
            <a:extLst>
              <a:ext uri="{FF2B5EF4-FFF2-40B4-BE49-F238E27FC236}">
                <a16:creationId xmlns:a16="http://schemas.microsoft.com/office/drawing/2014/main" id="{A6E69EA2-1B09-5909-88F2-6D300A8C07D9}"/>
              </a:ext>
            </a:extLst>
          </p:cNvPr>
          <p:cNvGrpSpPr>
            <a:grpSpLocks/>
          </p:cNvGrpSpPr>
          <p:nvPr/>
        </p:nvGrpSpPr>
        <p:grpSpPr bwMode="auto">
          <a:xfrm>
            <a:off x="4962525" y="3495675"/>
            <a:ext cx="1587500" cy="806450"/>
            <a:chOff x="2574" y="1222"/>
            <a:chExt cx="1000" cy="508"/>
          </a:xfrm>
        </p:grpSpPr>
        <p:sp>
          <p:nvSpPr>
            <p:cNvPr id="28" name="Rectangle 24">
              <a:extLst>
                <a:ext uri="{FF2B5EF4-FFF2-40B4-BE49-F238E27FC236}">
                  <a16:creationId xmlns:a16="http://schemas.microsoft.com/office/drawing/2014/main" id="{71EED2C0-B710-602F-08FE-B92A757FF6B6}"/>
                </a:ext>
              </a:extLst>
            </p:cNvPr>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9" name="Text Box 25">
              <a:extLst>
                <a:ext uri="{FF2B5EF4-FFF2-40B4-BE49-F238E27FC236}">
                  <a16:creationId xmlns:a16="http://schemas.microsoft.com/office/drawing/2014/main" id="{9400B656-4EBB-86E5-3C4E-022A7FF1EDF6}"/>
                </a:ext>
              </a:extLst>
            </p:cNvPr>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30" name="Freeform 26">
            <a:extLst>
              <a:ext uri="{FF2B5EF4-FFF2-40B4-BE49-F238E27FC236}">
                <a16:creationId xmlns:a16="http://schemas.microsoft.com/office/drawing/2014/main" id="{A38AD6A2-9C90-C21B-EBB5-C889B865FC71}"/>
              </a:ext>
            </a:extLst>
          </p:cNvPr>
          <p:cNvSpPr>
            <a:spLocks/>
          </p:cNvSpPr>
          <p:nvPr/>
        </p:nvSpPr>
        <p:spPr bwMode="auto">
          <a:xfrm>
            <a:off x="5735638"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1" name="Group 27">
            <a:extLst>
              <a:ext uri="{FF2B5EF4-FFF2-40B4-BE49-F238E27FC236}">
                <a16:creationId xmlns:a16="http://schemas.microsoft.com/office/drawing/2014/main" id="{157F13DF-9BCD-FA33-2915-28BB6306606A}"/>
              </a:ext>
            </a:extLst>
          </p:cNvPr>
          <p:cNvGrpSpPr>
            <a:grpSpLocks/>
          </p:cNvGrpSpPr>
          <p:nvPr/>
        </p:nvGrpSpPr>
        <p:grpSpPr bwMode="auto">
          <a:xfrm>
            <a:off x="4949825" y="3841750"/>
            <a:ext cx="1582738" cy="806450"/>
            <a:chOff x="2566" y="1440"/>
            <a:chExt cx="997" cy="508"/>
          </a:xfrm>
        </p:grpSpPr>
        <p:sp>
          <p:nvSpPr>
            <p:cNvPr id="32" name="Rectangle 28">
              <a:extLst>
                <a:ext uri="{FF2B5EF4-FFF2-40B4-BE49-F238E27FC236}">
                  <a16:creationId xmlns:a16="http://schemas.microsoft.com/office/drawing/2014/main" id="{F50A1E54-EB0A-31B1-FDC5-02CE11474269}"/>
                </a:ext>
              </a:extLst>
            </p:cNvPr>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33" name="Text Box 29">
              <a:extLst>
                <a:ext uri="{FF2B5EF4-FFF2-40B4-BE49-F238E27FC236}">
                  <a16:creationId xmlns:a16="http://schemas.microsoft.com/office/drawing/2014/main" id="{95D97F10-04F5-1832-F166-9582581BF9E0}"/>
                </a:ext>
              </a:extLst>
            </p:cNvPr>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34" name="Group 30">
            <a:extLst>
              <a:ext uri="{FF2B5EF4-FFF2-40B4-BE49-F238E27FC236}">
                <a16:creationId xmlns:a16="http://schemas.microsoft.com/office/drawing/2014/main" id="{CCC1FCBA-0CB0-E231-6680-6AAA9C64F248}"/>
              </a:ext>
            </a:extLst>
          </p:cNvPr>
          <p:cNvGrpSpPr>
            <a:grpSpLocks/>
          </p:cNvGrpSpPr>
          <p:nvPr/>
        </p:nvGrpSpPr>
        <p:grpSpPr bwMode="auto">
          <a:xfrm>
            <a:off x="4873625" y="3471863"/>
            <a:ext cx="1471613" cy="519112"/>
            <a:chOff x="2518" y="1207"/>
            <a:chExt cx="927" cy="327"/>
          </a:xfrm>
        </p:grpSpPr>
        <p:sp>
          <p:nvSpPr>
            <p:cNvPr id="35" name="Text Box 31">
              <a:extLst>
                <a:ext uri="{FF2B5EF4-FFF2-40B4-BE49-F238E27FC236}">
                  <a16:creationId xmlns:a16="http://schemas.microsoft.com/office/drawing/2014/main" id="{A3975754-45C0-8129-A378-31215501EA6C}"/>
                </a:ext>
              </a:extLst>
            </p:cNvPr>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6" name="Rectangle 32">
              <a:extLst>
                <a:ext uri="{FF2B5EF4-FFF2-40B4-BE49-F238E27FC236}">
                  <a16:creationId xmlns:a16="http://schemas.microsoft.com/office/drawing/2014/main" id="{C83E131E-77D9-791D-E49D-C5C921EF6109}"/>
                </a:ext>
              </a:extLst>
            </p:cNvPr>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 name="Freeform 33">
            <a:extLst>
              <a:ext uri="{FF2B5EF4-FFF2-40B4-BE49-F238E27FC236}">
                <a16:creationId xmlns:a16="http://schemas.microsoft.com/office/drawing/2014/main" id="{5262F7ED-1902-16F1-49A3-4D40F7A4D382}"/>
              </a:ext>
            </a:extLst>
          </p:cNvPr>
          <p:cNvSpPr>
            <a:spLocks/>
          </p:cNvSpPr>
          <p:nvPr/>
        </p:nvSpPr>
        <p:spPr bwMode="auto">
          <a:xfrm>
            <a:off x="5008563" y="2938463"/>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8" name="Text Box 34">
            <a:extLst>
              <a:ext uri="{FF2B5EF4-FFF2-40B4-BE49-F238E27FC236}">
                <a16:creationId xmlns:a16="http://schemas.microsoft.com/office/drawing/2014/main" id="{C01BED39-5C86-ECDB-A31F-D6C135331E81}"/>
              </a:ext>
            </a:extLst>
          </p:cNvPr>
          <p:cNvSpPr txBox="1">
            <a:spLocks noChangeArrowheads="1"/>
          </p:cNvSpPr>
          <p:nvPr/>
        </p:nvSpPr>
        <p:spPr bwMode="auto">
          <a:xfrm>
            <a:off x="2247900" y="48514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9" name="Text Box 35">
            <a:extLst>
              <a:ext uri="{FF2B5EF4-FFF2-40B4-BE49-F238E27FC236}">
                <a16:creationId xmlns:a16="http://schemas.microsoft.com/office/drawing/2014/main" id="{AE93C4FD-2E0F-BA61-F7D1-39B2EC5D3510}"/>
              </a:ext>
            </a:extLst>
          </p:cNvPr>
          <p:cNvSpPr txBox="1">
            <a:spLocks noChangeArrowheads="1"/>
          </p:cNvSpPr>
          <p:nvPr/>
        </p:nvSpPr>
        <p:spPr bwMode="auto">
          <a:xfrm>
            <a:off x="1995488" y="53546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40" name="Text Box 36">
            <a:extLst>
              <a:ext uri="{FF2B5EF4-FFF2-40B4-BE49-F238E27FC236}">
                <a16:creationId xmlns:a16="http://schemas.microsoft.com/office/drawing/2014/main" id="{32D8E5ED-C196-FC3D-7EE9-E2B2512D80C9}"/>
              </a:ext>
            </a:extLst>
          </p:cNvPr>
          <p:cNvSpPr txBox="1">
            <a:spLocks noChangeArrowheads="1"/>
          </p:cNvSpPr>
          <p:nvPr/>
        </p:nvSpPr>
        <p:spPr bwMode="auto">
          <a:xfrm>
            <a:off x="4264025" y="53482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41" name="Text Box 37">
            <a:extLst>
              <a:ext uri="{FF2B5EF4-FFF2-40B4-BE49-F238E27FC236}">
                <a16:creationId xmlns:a16="http://schemas.microsoft.com/office/drawing/2014/main" id="{458E4447-01FD-5825-1069-6F3120A9ED46}"/>
              </a:ext>
            </a:extLst>
          </p:cNvPr>
          <p:cNvSpPr txBox="1">
            <a:spLocks noChangeArrowheads="1"/>
          </p:cNvSpPr>
          <p:nvPr/>
        </p:nvSpPr>
        <p:spPr bwMode="auto">
          <a:xfrm>
            <a:off x="7732713" y="533082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42" name="Group 38">
            <a:extLst>
              <a:ext uri="{FF2B5EF4-FFF2-40B4-BE49-F238E27FC236}">
                <a16:creationId xmlns:a16="http://schemas.microsoft.com/office/drawing/2014/main" id="{EFF8A220-97D0-52F6-DAF7-06A0811394FD}"/>
              </a:ext>
            </a:extLst>
          </p:cNvPr>
          <p:cNvGrpSpPr>
            <a:grpSpLocks/>
          </p:cNvGrpSpPr>
          <p:nvPr/>
        </p:nvGrpSpPr>
        <p:grpSpPr bwMode="auto">
          <a:xfrm>
            <a:off x="431800" y="4800600"/>
            <a:ext cx="2117725" cy="558800"/>
            <a:chOff x="2400" y="2112"/>
            <a:chExt cx="1334" cy="352"/>
          </a:xfrm>
        </p:grpSpPr>
        <p:sp>
          <p:nvSpPr>
            <p:cNvPr id="43" name="Oval 39">
              <a:extLst>
                <a:ext uri="{FF2B5EF4-FFF2-40B4-BE49-F238E27FC236}">
                  <a16:creationId xmlns:a16="http://schemas.microsoft.com/office/drawing/2014/main" id="{44F78C51-CDD3-9CF6-32B2-CA0FF44E8381}"/>
                </a:ext>
              </a:extLst>
            </p:cNvPr>
            <p:cNvSpPr>
              <a:spLocks noChangeArrowheads="1"/>
            </p:cNvSpPr>
            <p:nvPr/>
          </p:nvSpPr>
          <p:spPr bwMode="auto">
            <a:xfrm>
              <a:off x="2400" y="2128"/>
              <a:ext cx="864" cy="336"/>
            </a:xfrm>
            <a:prstGeom prst="ellipse">
              <a:avLst/>
            </a:prstGeom>
            <a:solidFill>
              <a:schemeClr val="accent3"/>
            </a:soli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44" name="Text Box 40">
              <a:extLst>
                <a:ext uri="{FF2B5EF4-FFF2-40B4-BE49-F238E27FC236}">
                  <a16:creationId xmlns:a16="http://schemas.microsoft.com/office/drawing/2014/main" id="{47E91677-D9D6-3AC3-0A9B-5E148D36154B}"/>
                </a:ext>
              </a:extLst>
            </p:cNvPr>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45" name="Freeform 41">
            <a:extLst>
              <a:ext uri="{FF2B5EF4-FFF2-40B4-BE49-F238E27FC236}">
                <a16:creationId xmlns:a16="http://schemas.microsoft.com/office/drawing/2014/main" id="{1E531378-3E26-73CA-277E-492E2D21F0E5}"/>
              </a:ext>
            </a:extLst>
          </p:cNvPr>
          <p:cNvSpPr>
            <a:spLocks/>
          </p:cNvSpPr>
          <p:nvPr/>
        </p:nvSpPr>
        <p:spPr bwMode="auto">
          <a:xfrm>
            <a:off x="43053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6" name="Group 42">
            <a:extLst>
              <a:ext uri="{FF2B5EF4-FFF2-40B4-BE49-F238E27FC236}">
                <a16:creationId xmlns:a16="http://schemas.microsoft.com/office/drawing/2014/main" id="{60EC6717-3F2C-93B6-1BC5-A0B721A25474}"/>
              </a:ext>
            </a:extLst>
          </p:cNvPr>
          <p:cNvGrpSpPr>
            <a:grpSpLocks/>
          </p:cNvGrpSpPr>
          <p:nvPr/>
        </p:nvGrpSpPr>
        <p:grpSpPr bwMode="auto">
          <a:xfrm>
            <a:off x="3543300" y="5348288"/>
            <a:ext cx="4987925" cy="519112"/>
            <a:chOff x="1695" y="3020"/>
            <a:chExt cx="3142" cy="327"/>
          </a:xfrm>
        </p:grpSpPr>
        <p:sp>
          <p:nvSpPr>
            <p:cNvPr id="47" name="Rectangle 43">
              <a:extLst>
                <a:ext uri="{FF2B5EF4-FFF2-40B4-BE49-F238E27FC236}">
                  <a16:creationId xmlns:a16="http://schemas.microsoft.com/office/drawing/2014/main" id="{2BF9D0AC-0760-4E2D-686F-93509BC4C9A9}"/>
                </a:ext>
              </a:extLst>
            </p:cNvPr>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48" name="Text Box 44">
              <a:extLst>
                <a:ext uri="{FF2B5EF4-FFF2-40B4-BE49-F238E27FC236}">
                  <a16:creationId xmlns:a16="http://schemas.microsoft.com/office/drawing/2014/main" id="{7B4FD477-9139-260C-C3F0-E5DB5AF89F73}"/>
                </a:ext>
              </a:extLst>
            </p:cNvPr>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49" name="Group 45">
            <a:extLst>
              <a:ext uri="{FF2B5EF4-FFF2-40B4-BE49-F238E27FC236}">
                <a16:creationId xmlns:a16="http://schemas.microsoft.com/office/drawing/2014/main" id="{92EDAA9C-402C-4981-F0ED-3E8DC19B3479}"/>
              </a:ext>
            </a:extLst>
          </p:cNvPr>
          <p:cNvGrpSpPr>
            <a:grpSpLocks/>
          </p:cNvGrpSpPr>
          <p:nvPr/>
        </p:nvGrpSpPr>
        <p:grpSpPr bwMode="auto">
          <a:xfrm>
            <a:off x="2605088" y="5348288"/>
            <a:ext cx="2403475" cy="519112"/>
            <a:chOff x="1104" y="3020"/>
            <a:chExt cx="1514" cy="327"/>
          </a:xfrm>
        </p:grpSpPr>
        <p:sp>
          <p:nvSpPr>
            <p:cNvPr id="50" name="Rectangle 46">
              <a:extLst>
                <a:ext uri="{FF2B5EF4-FFF2-40B4-BE49-F238E27FC236}">
                  <a16:creationId xmlns:a16="http://schemas.microsoft.com/office/drawing/2014/main" id="{3E8D8231-2B15-539C-6CD1-14E30F2F9B85}"/>
                </a:ext>
              </a:extLst>
            </p:cNvPr>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1" name="Text Box 47">
              <a:extLst>
                <a:ext uri="{FF2B5EF4-FFF2-40B4-BE49-F238E27FC236}">
                  <a16:creationId xmlns:a16="http://schemas.microsoft.com/office/drawing/2014/main" id="{E0ADA829-C1BE-9D0B-D5E0-D7C260CEDF43}"/>
                </a:ext>
              </a:extLst>
            </p:cNvPr>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52" name="Freeform 48">
            <a:extLst>
              <a:ext uri="{FF2B5EF4-FFF2-40B4-BE49-F238E27FC236}">
                <a16:creationId xmlns:a16="http://schemas.microsoft.com/office/drawing/2014/main" id="{95976460-7909-3821-9276-EC88D629B385}"/>
              </a:ext>
            </a:extLst>
          </p:cNvPr>
          <p:cNvSpPr>
            <a:spLocks/>
          </p:cNvSpPr>
          <p:nvPr/>
        </p:nvSpPr>
        <p:spPr bwMode="auto">
          <a:xfrm>
            <a:off x="27051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3" name="Group 49">
            <a:extLst>
              <a:ext uri="{FF2B5EF4-FFF2-40B4-BE49-F238E27FC236}">
                <a16:creationId xmlns:a16="http://schemas.microsoft.com/office/drawing/2014/main" id="{FF2F67A1-A38D-6123-3FD4-ECD35B3E9843}"/>
              </a:ext>
            </a:extLst>
          </p:cNvPr>
          <p:cNvGrpSpPr>
            <a:grpSpLocks/>
          </p:cNvGrpSpPr>
          <p:nvPr/>
        </p:nvGrpSpPr>
        <p:grpSpPr bwMode="auto">
          <a:xfrm>
            <a:off x="1954213" y="5413375"/>
            <a:ext cx="2344737" cy="788988"/>
            <a:chOff x="694" y="3061"/>
            <a:chExt cx="1477" cy="497"/>
          </a:xfrm>
        </p:grpSpPr>
        <p:sp>
          <p:nvSpPr>
            <p:cNvPr id="54" name="Rectangle 50">
              <a:extLst>
                <a:ext uri="{FF2B5EF4-FFF2-40B4-BE49-F238E27FC236}">
                  <a16:creationId xmlns:a16="http://schemas.microsoft.com/office/drawing/2014/main" id="{DACB68BB-F324-05BE-0422-6FCCC5F15A6C}"/>
                </a:ext>
              </a:extLst>
            </p:cNvPr>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5" name="Text Box 51">
              <a:extLst>
                <a:ext uri="{FF2B5EF4-FFF2-40B4-BE49-F238E27FC236}">
                  <a16:creationId xmlns:a16="http://schemas.microsoft.com/office/drawing/2014/main" id="{DF7F63F7-1C8D-39D8-783D-6482433802A4}"/>
                </a:ext>
              </a:extLst>
            </p:cNvPr>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56" name="Group 52">
            <a:extLst>
              <a:ext uri="{FF2B5EF4-FFF2-40B4-BE49-F238E27FC236}">
                <a16:creationId xmlns:a16="http://schemas.microsoft.com/office/drawing/2014/main" id="{D7CFD888-E4D0-6DD1-D3C4-DA39C466B493}"/>
              </a:ext>
            </a:extLst>
          </p:cNvPr>
          <p:cNvGrpSpPr>
            <a:grpSpLocks/>
          </p:cNvGrpSpPr>
          <p:nvPr/>
        </p:nvGrpSpPr>
        <p:grpSpPr bwMode="auto">
          <a:xfrm>
            <a:off x="1978025" y="5465763"/>
            <a:ext cx="1347788" cy="1087437"/>
            <a:chOff x="709" y="3094"/>
            <a:chExt cx="849" cy="685"/>
          </a:xfrm>
        </p:grpSpPr>
        <p:sp>
          <p:nvSpPr>
            <p:cNvPr id="57" name="Rectangle 53">
              <a:extLst>
                <a:ext uri="{FF2B5EF4-FFF2-40B4-BE49-F238E27FC236}">
                  <a16:creationId xmlns:a16="http://schemas.microsoft.com/office/drawing/2014/main" id="{C0A5E746-1F8A-6BCF-811A-713CCACC56C8}"/>
                </a:ext>
              </a:extLst>
            </p:cNvPr>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8" name="Text Box 54">
              <a:extLst>
                <a:ext uri="{FF2B5EF4-FFF2-40B4-BE49-F238E27FC236}">
                  <a16:creationId xmlns:a16="http://schemas.microsoft.com/office/drawing/2014/main" id="{F15B00E2-6C70-7E9B-8463-EDB7894814F9}"/>
                </a:ext>
              </a:extLst>
            </p:cNvPr>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59" name="Freeform 55">
            <a:extLst>
              <a:ext uri="{FF2B5EF4-FFF2-40B4-BE49-F238E27FC236}">
                <a16:creationId xmlns:a16="http://schemas.microsoft.com/office/drawing/2014/main" id="{40A661A8-14A8-3234-6C1A-C3EBDAEEDB6F}"/>
              </a:ext>
            </a:extLst>
          </p:cNvPr>
          <p:cNvSpPr>
            <a:spLocks/>
          </p:cNvSpPr>
          <p:nvPr/>
        </p:nvSpPr>
        <p:spPr bwMode="auto">
          <a:xfrm>
            <a:off x="2112963"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60" name="Group 56">
            <a:extLst>
              <a:ext uri="{FF2B5EF4-FFF2-40B4-BE49-F238E27FC236}">
                <a16:creationId xmlns:a16="http://schemas.microsoft.com/office/drawing/2014/main" id="{5C89075C-6E72-FBD2-FC75-F3B3B50D5604}"/>
              </a:ext>
            </a:extLst>
          </p:cNvPr>
          <p:cNvGrpSpPr>
            <a:grpSpLocks/>
          </p:cNvGrpSpPr>
          <p:nvPr/>
        </p:nvGrpSpPr>
        <p:grpSpPr bwMode="auto">
          <a:xfrm>
            <a:off x="1216025" y="5665788"/>
            <a:ext cx="1506538" cy="519112"/>
            <a:chOff x="229" y="3220"/>
            <a:chExt cx="949" cy="327"/>
          </a:xfrm>
        </p:grpSpPr>
        <p:sp>
          <p:nvSpPr>
            <p:cNvPr id="61" name="Rectangle 57">
              <a:extLst>
                <a:ext uri="{FF2B5EF4-FFF2-40B4-BE49-F238E27FC236}">
                  <a16:creationId xmlns:a16="http://schemas.microsoft.com/office/drawing/2014/main" id="{0C25C38F-1AE0-FF20-A2E0-A049E8E66412}"/>
                </a:ext>
              </a:extLst>
            </p:cNvPr>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62" name="Text Box 58">
              <a:extLst>
                <a:ext uri="{FF2B5EF4-FFF2-40B4-BE49-F238E27FC236}">
                  <a16:creationId xmlns:a16="http://schemas.microsoft.com/office/drawing/2014/main" id="{66C83078-50A2-A733-31CE-5C0213ED3C05}"/>
                </a:ext>
              </a:extLst>
            </p:cNvPr>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63" name="Text Box 59">
            <a:extLst>
              <a:ext uri="{FF2B5EF4-FFF2-40B4-BE49-F238E27FC236}">
                <a16:creationId xmlns:a16="http://schemas.microsoft.com/office/drawing/2014/main" id="{AEBB34EF-AE84-7B90-3242-89BFCD2A1DA2}"/>
              </a:ext>
            </a:extLst>
          </p:cNvPr>
          <p:cNvSpPr txBox="1">
            <a:spLocks noChangeArrowheads="1"/>
          </p:cNvSpPr>
          <p:nvPr/>
        </p:nvSpPr>
        <p:spPr bwMode="auto">
          <a:xfrm>
            <a:off x="2235200" y="633413"/>
            <a:ext cx="6716713" cy="579437"/>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grpSp>
        <p:nvGrpSpPr>
          <p:cNvPr id="64" name="Group 60">
            <a:extLst>
              <a:ext uri="{FF2B5EF4-FFF2-40B4-BE49-F238E27FC236}">
                <a16:creationId xmlns:a16="http://schemas.microsoft.com/office/drawing/2014/main" id="{A6347C44-E18C-E92B-EF9D-FAC0591A90B4}"/>
              </a:ext>
            </a:extLst>
          </p:cNvPr>
          <p:cNvGrpSpPr>
            <a:grpSpLocks/>
          </p:cNvGrpSpPr>
          <p:nvPr/>
        </p:nvGrpSpPr>
        <p:grpSpPr bwMode="auto">
          <a:xfrm>
            <a:off x="449263" y="609600"/>
            <a:ext cx="1371600" cy="558800"/>
            <a:chOff x="1440" y="3824"/>
            <a:chExt cx="864" cy="352"/>
          </a:xfrm>
        </p:grpSpPr>
        <p:sp>
          <p:nvSpPr>
            <p:cNvPr id="65" name="Oval 61">
              <a:extLst>
                <a:ext uri="{FF2B5EF4-FFF2-40B4-BE49-F238E27FC236}">
                  <a16:creationId xmlns:a16="http://schemas.microsoft.com/office/drawing/2014/main" id="{8FB8825D-8AA8-4B00-DB4A-EFC5FE9D6597}"/>
                </a:ext>
              </a:extLst>
            </p:cNvPr>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66" name="Text Box 62">
              <a:extLst>
                <a:ext uri="{FF2B5EF4-FFF2-40B4-BE49-F238E27FC236}">
                  <a16:creationId xmlns:a16="http://schemas.microsoft.com/office/drawing/2014/main" id="{97F1B5E9-CE59-B31F-A064-E7FC446305EE}"/>
                </a:ext>
              </a:extLst>
            </p:cNvPr>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67" name="Text Box 63">
            <a:extLst>
              <a:ext uri="{FF2B5EF4-FFF2-40B4-BE49-F238E27FC236}">
                <a16:creationId xmlns:a16="http://schemas.microsoft.com/office/drawing/2014/main" id="{8CF11758-C72D-D3DF-97B7-454D158BC600}"/>
              </a:ext>
            </a:extLst>
          </p:cNvPr>
          <p:cNvSpPr txBox="1">
            <a:spLocks noChangeArrowheads="1"/>
          </p:cNvSpPr>
          <p:nvPr/>
        </p:nvSpPr>
        <p:spPr bwMode="auto">
          <a:xfrm>
            <a:off x="2043113" y="12128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68" name="Text Box 64">
            <a:extLst>
              <a:ext uri="{FF2B5EF4-FFF2-40B4-BE49-F238E27FC236}">
                <a16:creationId xmlns:a16="http://schemas.microsoft.com/office/drawing/2014/main" id="{E4734F8B-DF49-F12F-17B4-96DED08023B4}"/>
              </a:ext>
            </a:extLst>
          </p:cNvPr>
          <p:cNvSpPr txBox="1">
            <a:spLocks noChangeArrowheads="1"/>
          </p:cNvSpPr>
          <p:nvPr/>
        </p:nvSpPr>
        <p:spPr bwMode="auto">
          <a:xfrm>
            <a:off x="4222750" y="1203325"/>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69" name="Text Box 65">
            <a:extLst>
              <a:ext uri="{FF2B5EF4-FFF2-40B4-BE49-F238E27FC236}">
                <a16:creationId xmlns:a16="http://schemas.microsoft.com/office/drawing/2014/main" id="{B603B5F8-6DD0-F474-E920-0A8710B12C87}"/>
              </a:ext>
            </a:extLst>
          </p:cNvPr>
          <p:cNvSpPr txBox="1">
            <a:spLocks noChangeArrowheads="1"/>
          </p:cNvSpPr>
          <p:nvPr/>
        </p:nvSpPr>
        <p:spPr bwMode="auto">
          <a:xfrm>
            <a:off x="7699375" y="117157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70" name="Freeform 66">
            <a:extLst>
              <a:ext uri="{FF2B5EF4-FFF2-40B4-BE49-F238E27FC236}">
                <a16:creationId xmlns:a16="http://schemas.microsoft.com/office/drawing/2014/main" id="{F98CD11F-1DCA-EAA1-DA20-FF5B4259C13F}"/>
              </a:ext>
            </a:extLst>
          </p:cNvPr>
          <p:cNvSpPr>
            <a:spLocks/>
          </p:cNvSpPr>
          <p:nvPr/>
        </p:nvSpPr>
        <p:spPr bwMode="auto">
          <a:xfrm>
            <a:off x="42878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71" name="Group 67">
            <a:extLst>
              <a:ext uri="{FF2B5EF4-FFF2-40B4-BE49-F238E27FC236}">
                <a16:creationId xmlns:a16="http://schemas.microsoft.com/office/drawing/2014/main" id="{C1B3AE81-2D83-C130-9AC8-F4C69CCBF8FD}"/>
              </a:ext>
            </a:extLst>
          </p:cNvPr>
          <p:cNvGrpSpPr>
            <a:grpSpLocks/>
          </p:cNvGrpSpPr>
          <p:nvPr/>
        </p:nvGrpSpPr>
        <p:grpSpPr bwMode="auto">
          <a:xfrm>
            <a:off x="3514725" y="1219200"/>
            <a:ext cx="4981575" cy="519113"/>
            <a:chOff x="2142" y="812"/>
            <a:chExt cx="3138" cy="327"/>
          </a:xfrm>
        </p:grpSpPr>
        <p:sp>
          <p:nvSpPr>
            <p:cNvPr id="72" name="Rectangle 68">
              <a:extLst>
                <a:ext uri="{FF2B5EF4-FFF2-40B4-BE49-F238E27FC236}">
                  <a16:creationId xmlns:a16="http://schemas.microsoft.com/office/drawing/2014/main" id="{BC7CFBFF-578B-47F8-8A7E-AF9EFC4D8805}"/>
                </a:ext>
              </a:extLst>
            </p:cNvPr>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73" name="Text Box 69">
              <a:extLst>
                <a:ext uri="{FF2B5EF4-FFF2-40B4-BE49-F238E27FC236}">
                  <a16:creationId xmlns:a16="http://schemas.microsoft.com/office/drawing/2014/main" id="{6562984F-C7E4-A98D-9563-FAF4C535F7B4}"/>
                </a:ext>
              </a:extLst>
            </p:cNvPr>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74" name="Group 70">
            <a:extLst>
              <a:ext uri="{FF2B5EF4-FFF2-40B4-BE49-F238E27FC236}">
                <a16:creationId xmlns:a16="http://schemas.microsoft.com/office/drawing/2014/main" id="{3BDF9A0A-CD58-B475-43D8-B04F7A3E4DD8}"/>
              </a:ext>
            </a:extLst>
          </p:cNvPr>
          <p:cNvGrpSpPr>
            <a:grpSpLocks/>
          </p:cNvGrpSpPr>
          <p:nvPr/>
        </p:nvGrpSpPr>
        <p:grpSpPr bwMode="auto">
          <a:xfrm>
            <a:off x="2628900" y="1201738"/>
            <a:ext cx="2362200" cy="519112"/>
            <a:chOff x="1584" y="805"/>
            <a:chExt cx="1488" cy="327"/>
          </a:xfrm>
        </p:grpSpPr>
        <p:sp>
          <p:nvSpPr>
            <p:cNvPr id="75" name="Rectangle 71">
              <a:extLst>
                <a:ext uri="{FF2B5EF4-FFF2-40B4-BE49-F238E27FC236}">
                  <a16:creationId xmlns:a16="http://schemas.microsoft.com/office/drawing/2014/main" id="{5A84B7EB-85AC-1107-4571-EA86C820A4AB}"/>
                </a:ext>
              </a:extLst>
            </p:cNvPr>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76" name="Text Box 72">
              <a:extLst>
                <a:ext uri="{FF2B5EF4-FFF2-40B4-BE49-F238E27FC236}">
                  <a16:creationId xmlns:a16="http://schemas.microsoft.com/office/drawing/2014/main" id="{FC2989F9-36F1-9114-7111-8D7E9FDF8373}"/>
                </a:ext>
              </a:extLst>
            </p:cNvPr>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77" name="Freeform 73">
            <a:extLst>
              <a:ext uri="{FF2B5EF4-FFF2-40B4-BE49-F238E27FC236}">
                <a16:creationId xmlns:a16="http://schemas.microsoft.com/office/drawing/2014/main" id="{610F80AE-7B43-9782-3C32-03C49A109030}"/>
              </a:ext>
            </a:extLst>
          </p:cNvPr>
          <p:cNvSpPr>
            <a:spLocks/>
          </p:cNvSpPr>
          <p:nvPr/>
        </p:nvSpPr>
        <p:spPr bwMode="auto">
          <a:xfrm>
            <a:off x="26876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78" name="Group 74">
            <a:extLst>
              <a:ext uri="{FF2B5EF4-FFF2-40B4-BE49-F238E27FC236}">
                <a16:creationId xmlns:a16="http://schemas.microsoft.com/office/drawing/2014/main" id="{AFBD8B7D-F56F-BE58-C924-C8940BB5B23B}"/>
              </a:ext>
            </a:extLst>
          </p:cNvPr>
          <p:cNvGrpSpPr>
            <a:grpSpLocks/>
          </p:cNvGrpSpPr>
          <p:nvPr/>
        </p:nvGrpSpPr>
        <p:grpSpPr bwMode="auto">
          <a:xfrm>
            <a:off x="1984375" y="1323975"/>
            <a:ext cx="2051050" cy="768350"/>
            <a:chOff x="1178" y="882"/>
            <a:chExt cx="1292" cy="484"/>
          </a:xfrm>
        </p:grpSpPr>
        <p:sp>
          <p:nvSpPr>
            <p:cNvPr id="79" name="Rectangle 75">
              <a:extLst>
                <a:ext uri="{FF2B5EF4-FFF2-40B4-BE49-F238E27FC236}">
                  <a16:creationId xmlns:a16="http://schemas.microsoft.com/office/drawing/2014/main" id="{447528A1-D594-F87A-4817-11B84B953EF5}"/>
                </a:ext>
              </a:extLst>
            </p:cNvPr>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80" name="Text Box 76">
              <a:extLst>
                <a:ext uri="{FF2B5EF4-FFF2-40B4-BE49-F238E27FC236}">
                  <a16:creationId xmlns:a16="http://schemas.microsoft.com/office/drawing/2014/main" id="{AB45E44D-D76A-A02D-FAB0-4F7CF5DA783F}"/>
                </a:ext>
              </a:extLst>
            </p:cNvPr>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81" name="Group 77">
            <a:extLst>
              <a:ext uri="{FF2B5EF4-FFF2-40B4-BE49-F238E27FC236}">
                <a16:creationId xmlns:a16="http://schemas.microsoft.com/office/drawing/2014/main" id="{CE7749F9-4207-381F-19A6-BD1175514DC1}"/>
              </a:ext>
            </a:extLst>
          </p:cNvPr>
          <p:cNvGrpSpPr>
            <a:grpSpLocks/>
          </p:cNvGrpSpPr>
          <p:nvPr/>
        </p:nvGrpSpPr>
        <p:grpSpPr bwMode="auto">
          <a:xfrm>
            <a:off x="2687638" y="1295400"/>
            <a:ext cx="1336675" cy="1052513"/>
            <a:chOff x="1621" y="875"/>
            <a:chExt cx="842" cy="663"/>
          </a:xfrm>
        </p:grpSpPr>
        <p:sp>
          <p:nvSpPr>
            <p:cNvPr id="82" name="Text Box 78">
              <a:extLst>
                <a:ext uri="{FF2B5EF4-FFF2-40B4-BE49-F238E27FC236}">
                  <a16:creationId xmlns:a16="http://schemas.microsoft.com/office/drawing/2014/main" id="{0F4A0844-E1A1-9BCF-C889-7C38F45772ED}"/>
                </a:ext>
              </a:extLst>
            </p:cNvPr>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83" name="Rectangle 79">
              <a:extLst>
                <a:ext uri="{FF2B5EF4-FFF2-40B4-BE49-F238E27FC236}">
                  <a16:creationId xmlns:a16="http://schemas.microsoft.com/office/drawing/2014/main" id="{98E3493B-D9A3-ED20-EBC5-5169DABA64B0}"/>
                </a:ext>
              </a:extLst>
            </p:cNvPr>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84" name="Freeform 80">
            <a:extLst>
              <a:ext uri="{FF2B5EF4-FFF2-40B4-BE49-F238E27FC236}">
                <a16:creationId xmlns:a16="http://schemas.microsoft.com/office/drawing/2014/main" id="{B7253389-AD3E-0300-A9A5-D44F56DC5629}"/>
              </a:ext>
            </a:extLst>
          </p:cNvPr>
          <p:cNvSpPr>
            <a:spLocks/>
          </p:cNvSpPr>
          <p:nvPr/>
        </p:nvSpPr>
        <p:spPr bwMode="auto">
          <a:xfrm>
            <a:off x="3203575"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5" name="Group 81">
            <a:extLst>
              <a:ext uri="{FF2B5EF4-FFF2-40B4-BE49-F238E27FC236}">
                <a16:creationId xmlns:a16="http://schemas.microsoft.com/office/drawing/2014/main" id="{3E731913-185B-57C4-9803-3B1F24318870}"/>
              </a:ext>
            </a:extLst>
          </p:cNvPr>
          <p:cNvGrpSpPr>
            <a:grpSpLocks/>
          </p:cNvGrpSpPr>
          <p:nvPr/>
        </p:nvGrpSpPr>
        <p:grpSpPr bwMode="auto">
          <a:xfrm>
            <a:off x="3144838" y="1524000"/>
            <a:ext cx="1312862" cy="519113"/>
            <a:chOff x="1909" y="1008"/>
            <a:chExt cx="827" cy="327"/>
          </a:xfrm>
        </p:grpSpPr>
        <p:sp>
          <p:nvSpPr>
            <p:cNvPr id="86" name="Rectangle 82">
              <a:extLst>
                <a:ext uri="{FF2B5EF4-FFF2-40B4-BE49-F238E27FC236}">
                  <a16:creationId xmlns:a16="http://schemas.microsoft.com/office/drawing/2014/main" id="{32B0CB02-F756-3595-2E51-407927BD4B8B}"/>
                </a:ext>
              </a:extLst>
            </p:cNvPr>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87" name="Text Box 83">
              <a:extLst>
                <a:ext uri="{FF2B5EF4-FFF2-40B4-BE49-F238E27FC236}">
                  <a16:creationId xmlns:a16="http://schemas.microsoft.com/office/drawing/2014/main" id="{A79D6A9A-D553-4446-C5E3-0B670191DD57}"/>
                </a:ext>
              </a:extLst>
            </p:cNvPr>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88" name="Group 84">
            <a:extLst>
              <a:ext uri="{FF2B5EF4-FFF2-40B4-BE49-F238E27FC236}">
                <a16:creationId xmlns:a16="http://schemas.microsoft.com/office/drawing/2014/main" id="{A481E00F-B020-D12E-DBC5-C325D7A161B3}"/>
              </a:ext>
            </a:extLst>
          </p:cNvPr>
          <p:cNvGrpSpPr>
            <a:grpSpLocks/>
          </p:cNvGrpSpPr>
          <p:nvPr/>
        </p:nvGrpSpPr>
        <p:grpSpPr bwMode="auto">
          <a:xfrm>
            <a:off x="3179763" y="1870075"/>
            <a:ext cx="1249362" cy="519113"/>
            <a:chOff x="1920" y="1226"/>
            <a:chExt cx="787" cy="327"/>
          </a:xfrm>
        </p:grpSpPr>
        <p:sp>
          <p:nvSpPr>
            <p:cNvPr id="89" name="Rectangle 85">
              <a:extLst>
                <a:ext uri="{FF2B5EF4-FFF2-40B4-BE49-F238E27FC236}">
                  <a16:creationId xmlns:a16="http://schemas.microsoft.com/office/drawing/2014/main" id="{178C9DA8-875A-B6E7-9DC6-8BCDC915A67F}"/>
                </a:ext>
              </a:extLst>
            </p:cNvPr>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90" name="Text Box 86">
              <a:extLst>
                <a:ext uri="{FF2B5EF4-FFF2-40B4-BE49-F238E27FC236}">
                  <a16:creationId xmlns:a16="http://schemas.microsoft.com/office/drawing/2014/main" id="{6A9BD15A-4663-A79E-4397-245B54B73CF3}"/>
                </a:ext>
              </a:extLst>
            </p:cNvPr>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91" name="Freeform 87">
            <a:extLst>
              <a:ext uri="{FF2B5EF4-FFF2-40B4-BE49-F238E27FC236}">
                <a16:creationId xmlns:a16="http://schemas.microsoft.com/office/drawing/2014/main" id="{3310C0FB-AA11-C1A5-362B-82FD7E5FCFE9}"/>
              </a:ext>
            </a:extLst>
          </p:cNvPr>
          <p:cNvSpPr>
            <a:spLocks/>
          </p:cNvSpPr>
          <p:nvPr/>
        </p:nvSpPr>
        <p:spPr bwMode="auto">
          <a:xfrm>
            <a:off x="3695700"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92" name="Freeform 88">
            <a:extLst>
              <a:ext uri="{FF2B5EF4-FFF2-40B4-BE49-F238E27FC236}">
                <a16:creationId xmlns:a16="http://schemas.microsoft.com/office/drawing/2014/main" id="{323A677A-B77C-8A0D-E1F4-EE04F98899A7}"/>
              </a:ext>
            </a:extLst>
          </p:cNvPr>
          <p:cNvSpPr>
            <a:spLocks/>
          </p:cNvSpPr>
          <p:nvPr/>
        </p:nvSpPr>
        <p:spPr bwMode="auto">
          <a:xfrm>
            <a:off x="3443288" y="18637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93" name="Group 89">
            <a:extLst>
              <a:ext uri="{FF2B5EF4-FFF2-40B4-BE49-F238E27FC236}">
                <a16:creationId xmlns:a16="http://schemas.microsoft.com/office/drawing/2014/main" id="{A90760A0-8A45-25A5-659F-A4E6AAF3DFC4}"/>
              </a:ext>
            </a:extLst>
          </p:cNvPr>
          <p:cNvGrpSpPr>
            <a:grpSpLocks/>
          </p:cNvGrpSpPr>
          <p:nvPr/>
        </p:nvGrpSpPr>
        <p:grpSpPr bwMode="auto">
          <a:xfrm>
            <a:off x="4786313" y="3436938"/>
            <a:ext cx="1125537" cy="592137"/>
            <a:chOff x="2943" y="2165"/>
            <a:chExt cx="709" cy="373"/>
          </a:xfrm>
        </p:grpSpPr>
        <p:grpSp>
          <p:nvGrpSpPr>
            <p:cNvPr id="94" name="Group 90">
              <a:extLst>
                <a:ext uri="{FF2B5EF4-FFF2-40B4-BE49-F238E27FC236}">
                  <a16:creationId xmlns:a16="http://schemas.microsoft.com/office/drawing/2014/main" id="{1158A9CD-EA1F-C90A-459B-2036862CB39C}"/>
                </a:ext>
              </a:extLst>
            </p:cNvPr>
            <p:cNvGrpSpPr>
              <a:grpSpLocks/>
            </p:cNvGrpSpPr>
            <p:nvPr/>
          </p:nvGrpSpPr>
          <p:grpSpPr bwMode="auto">
            <a:xfrm>
              <a:off x="2980" y="2165"/>
              <a:ext cx="672" cy="336"/>
              <a:chOff x="3330" y="2079"/>
              <a:chExt cx="672" cy="336"/>
            </a:xfrm>
          </p:grpSpPr>
          <p:sp>
            <p:nvSpPr>
              <p:cNvPr id="96" name="Rectangle 91">
                <a:extLst>
                  <a:ext uri="{FF2B5EF4-FFF2-40B4-BE49-F238E27FC236}">
                    <a16:creationId xmlns:a16="http://schemas.microsoft.com/office/drawing/2014/main" id="{98DD1709-F6DC-0CAA-F688-B1F43CF09531}"/>
                  </a:ext>
                </a:extLst>
              </p:cNvPr>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97" name="Text Box 92">
                <a:extLst>
                  <a:ext uri="{FF2B5EF4-FFF2-40B4-BE49-F238E27FC236}">
                    <a16:creationId xmlns:a16="http://schemas.microsoft.com/office/drawing/2014/main" id="{2DA11D1B-7C9C-FFB6-BC06-107218454D64}"/>
                  </a:ext>
                </a:extLst>
              </p:cNvPr>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95" name="Freeform 93">
              <a:extLst>
                <a:ext uri="{FF2B5EF4-FFF2-40B4-BE49-F238E27FC236}">
                  <a16:creationId xmlns:a16="http://schemas.microsoft.com/office/drawing/2014/main" id="{B569F750-A6C0-E733-389D-9741F105BB18}"/>
                </a:ext>
              </a:extLst>
            </p:cNvPr>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98" name="Group 94">
            <a:extLst>
              <a:ext uri="{FF2B5EF4-FFF2-40B4-BE49-F238E27FC236}">
                <a16:creationId xmlns:a16="http://schemas.microsoft.com/office/drawing/2014/main" id="{0EC869AC-D717-ADAC-1930-ECF728F3C490}"/>
              </a:ext>
            </a:extLst>
          </p:cNvPr>
          <p:cNvGrpSpPr>
            <a:grpSpLocks/>
          </p:cNvGrpSpPr>
          <p:nvPr/>
        </p:nvGrpSpPr>
        <p:grpSpPr bwMode="auto">
          <a:xfrm>
            <a:off x="1157288" y="5629275"/>
            <a:ext cx="1125537" cy="587375"/>
            <a:chOff x="657" y="3546"/>
            <a:chExt cx="709" cy="370"/>
          </a:xfrm>
        </p:grpSpPr>
        <p:grpSp>
          <p:nvGrpSpPr>
            <p:cNvPr id="99" name="Group 95">
              <a:extLst>
                <a:ext uri="{FF2B5EF4-FFF2-40B4-BE49-F238E27FC236}">
                  <a16:creationId xmlns:a16="http://schemas.microsoft.com/office/drawing/2014/main" id="{D6CC7547-6609-E625-77AE-9491686E4D17}"/>
                </a:ext>
              </a:extLst>
            </p:cNvPr>
            <p:cNvGrpSpPr>
              <a:grpSpLocks/>
            </p:cNvGrpSpPr>
            <p:nvPr/>
          </p:nvGrpSpPr>
          <p:grpSpPr bwMode="auto">
            <a:xfrm>
              <a:off x="694" y="3546"/>
              <a:ext cx="672" cy="336"/>
              <a:chOff x="3330" y="2079"/>
              <a:chExt cx="672" cy="336"/>
            </a:xfrm>
          </p:grpSpPr>
          <p:sp>
            <p:nvSpPr>
              <p:cNvPr id="101" name="Rectangle 96">
                <a:extLst>
                  <a:ext uri="{FF2B5EF4-FFF2-40B4-BE49-F238E27FC236}">
                    <a16:creationId xmlns:a16="http://schemas.microsoft.com/office/drawing/2014/main" id="{B0FF1588-7534-42BA-11FA-2F5578EEEABF}"/>
                  </a:ext>
                </a:extLst>
              </p:cNvPr>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02" name="Text Box 97">
                <a:extLst>
                  <a:ext uri="{FF2B5EF4-FFF2-40B4-BE49-F238E27FC236}">
                    <a16:creationId xmlns:a16="http://schemas.microsoft.com/office/drawing/2014/main" id="{EEBDC97B-E667-350C-024E-4C95FFCCC8B7}"/>
                  </a:ext>
                </a:extLst>
              </p:cNvPr>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100" name="Freeform 98">
              <a:extLst>
                <a:ext uri="{FF2B5EF4-FFF2-40B4-BE49-F238E27FC236}">
                  <a16:creationId xmlns:a16="http://schemas.microsoft.com/office/drawing/2014/main" id="{F9A6632D-E430-5627-C683-4A385C255382}"/>
                </a:ext>
              </a:extLst>
            </p:cNvPr>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103" name="Group 99">
            <a:extLst>
              <a:ext uri="{FF2B5EF4-FFF2-40B4-BE49-F238E27FC236}">
                <a16:creationId xmlns:a16="http://schemas.microsoft.com/office/drawing/2014/main" id="{BB5DFEEB-7D64-9F85-E635-B2107295EB87}"/>
              </a:ext>
            </a:extLst>
          </p:cNvPr>
          <p:cNvGrpSpPr>
            <a:grpSpLocks/>
          </p:cNvGrpSpPr>
          <p:nvPr/>
        </p:nvGrpSpPr>
        <p:grpSpPr bwMode="auto">
          <a:xfrm>
            <a:off x="1085850" y="260350"/>
            <a:ext cx="3227388" cy="928688"/>
            <a:chOff x="612" y="164"/>
            <a:chExt cx="2033" cy="585"/>
          </a:xfrm>
        </p:grpSpPr>
        <p:sp>
          <p:nvSpPr>
            <p:cNvPr id="104" name="Freeform 100">
              <a:extLst>
                <a:ext uri="{FF2B5EF4-FFF2-40B4-BE49-F238E27FC236}">
                  <a16:creationId xmlns:a16="http://schemas.microsoft.com/office/drawing/2014/main" id="{89273A92-002A-4F1A-6407-1765224E79CC}"/>
                </a:ext>
              </a:extLst>
            </p:cNvPr>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105" name="Freeform 101">
              <a:extLst>
                <a:ext uri="{FF2B5EF4-FFF2-40B4-BE49-F238E27FC236}">
                  <a16:creationId xmlns:a16="http://schemas.microsoft.com/office/drawing/2014/main" id="{493818CC-D6DE-330D-67E7-D91909CB12C5}"/>
                </a:ext>
              </a:extLst>
            </p:cNvPr>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106" name="Text Box 102">
              <a:extLst>
                <a:ext uri="{FF2B5EF4-FFF2-40B4-BE49-F238E27FC236}">
                  <a16:creationId xmlns:a16="http://schemas.microsoft.com/office/drawing/2014/main" id="{18D2650A-B74E-905C-ACF4-1AC04CBA0BA2}"/>
                </a:ext>
              </a:extLst>
            </p:cNvPr>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1800" b="1">
                  <a:solidFill>
                    <a:srgbClr val="FF0000"/>
                  </a:solidFill>
                </a:rPr>
                <a:t>相等</a:t>
              </a:r>
            </a:p>
          </p:txBody>
        </p:sp>
        <p:sp>
          <p:nvSpPr>
            <p:cNvPr id="107" name="Freeform 103">
              <a:extLst>
                <a:ext uri="{FF2B5EF4-FFF2-40B4-BE49-F238E27FC236}">
                  <a16:creationId xmlns:a16="http://schemas.microsoft.com/office/drawing/2014/main" id="{B458D972-CED5-7443-EB76-A434CEA21EB8}"/>
                </a:ext>
              </a:extLst>
            </p:cNvPr>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108" name="Freeform 104">
            <a:extLst>
              <a:ext uri="{FF2B5EF4-FFF2-40B4-BE49-F238E27FC236}">
                <a16:creationId xmlns:a16="http://schemas.microsoft.com/office/drawing/2014/main" id="{E8D1BDF1-47D8-99A5-786F-A245C17990FC}"/>
              </a:ext>
            </a:extLst>
          </p:cNvPr>
          <p:cNvSpPr>
            <a:spLocks/>
          </p:cNvSpPr>
          <p:nvPr/>
        </p:nvSpPr>
        <p:spPr bwMode="auto">
          <a:xfrm>
            <a:off x="2195513" y="3941763"/>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extLst>
      <p:ext uri="{BB962C8B-B14F-4D97-AF65-F5344CB8AC3E}">
        <p14:creationId xmlns:p14="http://schemas.microsoft.com/office/powerpoint/2010/main" val="147996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slide(fromLeft)">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slide(fromRigh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slide(fromBottom)">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p:cTn id="27" dur="500" fill="hold"/>
                                        <p:tgtEl>
                                          <p:spTgt spid="70"/>
                                        </p:tgtEl>
                                        <p:attrNameLst>
                                          <p:attrName>ppt_w</p:attrName>
                                        </p:attrNameLst>
                                      </p:cBhvr>
                                      <p:tavLst>
                                        <p:tav tm="0">
                                          <p:val>
                                            <p:strVal val="4/3*#ppt_w"/>
                                          </p:val>
                                        </p:tav>
                                        <p:tav tm="100000">
                                          <p:val>
                                            <p:strVal val="#ppt_w"/>
                                          </p:val>
                                        </p:tav>
                                      </p:tavLst>
                                    </p:anim>
                                    <p:anim calcmode="lin" valueType="num">
                                      <p:cBhvr>
                                        <p:cTn id="28" dur="500" fill="hold"/>
                                        <p:tgtEl>
                                          <p:spTgt spid="70"/>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right)">
                                      <p:cBhvr>
                                        <p:cTn id="33" dur="500"/>
                                        <p:tgtEl>
                                          <p:spTgt spid="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right)">
                                      <p:cBhvr>
                                        <p:cTn id="38" dur="50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strVal val="4/3*#ppt_w"/>
                                          </p:val>
                                        </p:tav>
                                        <p:tav tm="100000">
                                          <p:val>
                                            <p:strVal val="#ppt_w"/>
                                          </p:val>
                                        </p:tav>
                                      </p:tavLst>
                                    </p:anim>
                                    <p:anim calcmode="lin" valueType="num">
                                      <p:cBhvr>
                                        <p:cTn id="44" dur="500" fill="hold"/>
                                        <p:tgtEl>
                                          <p:spTgt spid="77"/>
                                        </p:tgtEl>
                                        <p:attrNameLst>
                                          <p:attrName>ppt_h</p:attrName>
                                        </p:attrNameLst>
                                      </p:cBhvr>
                                      <p:tavLst>
                                        <p:tav tm="0">
                                          <p:val>
                                            <p:strVal val="4/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left)">
                                      <p:cBhvr>
                                        <p:cTn id="49" dur="500"/>
                                        <p:tgtEl>
                                          <p:spTgt spid="7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wipe(left)">
                                      <p:cBhvr>
                                        <p:cTn id="54" dur="500"/>
                                        <p:tgtEl>
                                          <p:spTgt spid="81"/>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p:cTn id="59" dur="500" fill="hold"/>
                                        <p:tgtEl>
                                          <p:spTgt spid="84"/>
                                        </p:tgtEl>
                                        <p:attrNameLst>
                                          <p:attrName>ppt_w</p:attrName>
                                        </p:attrNameLst>
                                      </p:cBhvr>
                                      <p:tavLst>
                                        <p:tav tm="0">
                                          <p:val>
                                            <p:strVal val="4/3*#ppt_w"/>
                                          </p:val>
                                        </p:tav>
                                        <p:tav tm="100000">
                                          <p:val>
                                            <p:strVal val="#ppt_w"/>
                                          </p:val>
                                        </p:tav>
                                      </p:tavLst>
                                    </p:anim>
                                    <p:anim calcmode="lin" valueType="num">
                                      <p:cBhvr>
                                        <p:cTn id="60" dur="500" fill="hold"/>
                                        <p:tgtEl>
                                          <p:spTgt spid="84"/>
                                        </p:tgtEl>
                                        <p:attrNameLst>
                                          <p:attrName>ppt_h</p:attrName>
                                        </p:attrNameLst>
                                      </p:cBhvr>
                                      <p:tavLst>
                                        <p:tav tm="0">
                                          <p:val>
                                            <p:strVal val="4/3*#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left)">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91"/>
                                        </p:tgtEl>
                                        <p:attrNameLst>
                                          <p:attrName>style.visibility</p:attrName>
                                        </p:attrNameLst>
                                      </p:cBhvr>
                                      <p:to>
                                        <p:strVal val="visible"/>
                                      </p:to>
                                    </p:set>
                                    <p:anim calcmode="lin" valueType="num">
                                      <p:cBhvr>
                                        <p:cTn id="75" dur="500" fill="hold"/>
                                        <p:tgtEl>
                                          <p:spTgt spid="91"/>
                                        </p:tgtEl>
                                        <p:attrNameLst>
                                          <p:attrName>ppt_w</p:attrName>
                                        </p:attrNameLst>
                                      </p:cBhvr>
                                      <p:tavLst>
                                        <p:tav tm="0">
                                          <p:val>
                                            <p:strVal val="4/3*#ppt_w"/>
                                          </p:val>
                                        </p:tav>
                                        <p:tav tm="100000">
                                          <p:val>
                                            <p:strVal val="#ppt_w"/>
                                          </p:val>
                                        </p:tav>
                                      </p:tavLst>
                                    </p:anim>
                                    <p:anim calcmode="lin" valueType="num">
                                      <p:cBhvr>
                                        <p:cTn id="76" dur="500" fill="hold"/>
                                        <p:tgtEl>
                                          <p:spTgt spid="9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nodeType="clickEffect">
                                  <p:stCondLst>
                                    <p:cond delay="0"/>
                                  </p:stCondLst>
                                  <p:childTnLst>
                                    <p:set>
                                      <p:cBhvr>
                                        <p:cTn id="80" dur="1" fill="hold">
                                          <p:stCondLst>
                                            <p:cond delay="0"/>
                                          </p:stCondLst>
                                        </p:cTn>
                                        <p:tgtEl>
                                          <p:spTgt spid="103"/>
                                        </p:tgtEl>
                                        <p:attrNameLst>
                                          <p:attrName>style.visibility</p:attrName>
                                        </p:attrNameLst>
                                      </p:cBhvr>
                                      <p:to>
                                        <p:strVal val="visible"/>
                                      </p:to>
                                    </p:set>
                                    <p:animEffect transition="in" filter="barn(outVertical)">
                                      <p:cBhvr>
                                        <p:cTn id="81" dur="500"/>
                                        <p:tgtEl>
                                          <p:spTgt spid="103"/>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92"/>
                                        </p:tgtEl>
                                        <p:attrNameLst>
                                          <p:attrName>style.visibility</p:attrName>
                                        </p:attrNameLst>
                                      </p:cBhvr>
                                      <p:to>
                                        <p:strVal val="visible"/>
                                      </p:to>
                                    </p:set>
                                    <p:anim calcmode="lin" valueType="num">
                                      <p:cBhvr>
                                        <p:cTn id="86" dur="500" fill="hold"/>
                                        <p:tgtEl>
                                          <p:spTgt spid="92"/>
                                        </p:tgtEl>
                                        <p:attrNameLst>
                                          <p:attrName>ppt_w</p:attrName>
                                        </p:attrNameLst>
                                      </p:cBhvr>
                                      <p:tavLst>
                                        <p:tav tm="0">
                                          <p:val>
                                            <p:strVal val="4/3*#ppt_w"/>
                                          </p:val>
                                        </p:tav>
                                        <p:tav tm="100000">
                                          <p:val>
                                            <p:strVal val="#ppt_w"/>
                                          </p:val>
                                        </p:tav>
                                      </p:tavLst>
                                    </p:anim>
                                    <p:anim calcmode="lin" valueType="num">
                                      <p:cBhvr>
                                        <p:cTn id="87" dur="500" fill="hold"/>
                                        <p:tgtEl>
                                          <p:spTgt spid="92"/>
                                        </p:tgtEl>
                                        <p:attrNameLst>
                                          <p:attrName>ppt_h</p:attrName>
                                        </p:attrNameLst>
                                      </p:cBhvr>
                                      <p:tavLst>
                                        <p:tav tm="0">
                                          <p:val>
                                            <p:strVal val="4/3*#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left)">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slide(fromLeft)">
                                      <p:cBhvr>
                                        <p:cTn id="97" dur="500"/>
                                        <p:tgtEl>
                                          <p:spTgt spid="10"/>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slide(fromLeft)">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slide(fromRight)">
                                      <p:cBhvr>
                                        <p:cTn id="107" dur="500"/>
                                        <p:tgtEl>
                                          <p:spTgt spid="8"/>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slide(fromBottom)">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p:cTn id="117" dur="500" fill="hold"/>
                                        <p:tgtEl>
                                          <p:spTgt spid="13"/>
                                        </p:tgtEl>
                                        <p:attrNameLst>
                                          <p:attrName>ppt_w</p:attrName>
                                        </p:attrNameLst>
                                      </p:cBhvr>
                                      <p:tavLst>
                                        <p:tav tm="0">
                                          <p:val>
                                            <p:strVal val="4/3*#ppt_w"/>
                                          </p:val>
                                        </p:tav>
                                        <p:tav tm="100000">
                                          <p:val>
                                            <p:strVal val="#ppt_w"/>
                                          </p:val>
                                        </p:tav>
                                      </p:tavLst>
                                    </p:anim>
                                    <p:anim calcmode="lin" valueType="num">
                                      <p:cBhvr>
                                        <p:cTn id="118" dur="500" fill="hold"/>
                                        <p:tgtEl>
                                          <p:spTgt spid="13"/>
                                        </p:tgtEl>
                                        <p:attrNameLst>
                                          <p:attrName>ppt_h</p:attrName>
                                        </p:attrNameLst>
                                      </p:cBhvr>
                                      <p:tavLst>
                                        <p:tav tm="0">
                                          <p:val>
                                            <p:strVal val="4/3*#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wipe(left)">
                                      <p:cBhvr>
                                        <p:cTn id="123" dur="500"/>
                                        <p:tgtEl>
                                          <p:spTgt spid="1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wipe(left)">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p:cTn id="133" dur="500" fill="hold"/>
                                        <p:tgtEl>
                                          <p:spTgt spid="20"/>
                                        </p:tgtEl>
                                        <p:attrNameLst>
                                          <p:attrName>ppt_w</p:attrName>
                                        </p:attrNameLst>
                                      </p:cBhvr>
                                      <p:tavLst>
                                        <p:tav tm="0">
                                          <p:val>
                                            <p:strVal val="4/3*#ppt_w"/>
                                          </p:val>
                                        </p:tav>
                                        <p:tav tm="100000">
                                          <p:val>
                                            <p:strVal val="#ppt_w"/>
                                          </p:val>
                                        </p:tav>
                                      </p:tavLst>
                                    </p:anim>
                                    <p:anim calcmode="lin" valueType="num">
                                      <p:cBhvr>
                                        <p:cTn id="134" dur="500" fill="hold"/>
                                        <p:tgtEl>
                                          <p:spTgt spid="20"/>
                                        </p:tgtEl>
                                        <p:attrNameLst>
                                          <p:attrName>ppt_h</p:attrName>
                                        </p:attrNameLst>
                                      </p:cBhvr>
                                      <p:tavLst>
                                        <p:tav tm="0">
                                          <p:val>
                                            <p:strVal val="4/3*#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2" fill="hold" nodeType="clickEffect">
                                  <p:stCondLst>
                                    <p:cond delay="0"/>
                                  </p:stCondLst>
                                  <p:childTnLst>
                                    <p:set>
                                      <p:cBhvr>
                                        <p:cTn id="138" dur="1" fill="hold">
                                          <p:stCondLst>
                                            <p:cond delay="0"/>
                                          </p:stCondLst>
                                        </p:cTn>
                                        <p:tgtEl>
                                          <p:spTgt spid="21"/>
                                        </p:tgtEl>
                                        <p:attrNameLst>
                                          <p:attrName>style.visibility</p:attrName>
                                        </p:attrNameLst>
                                      </p:cBhvr>
                                      <p:to>
                                        <p:strVal val="visible"/>
                                      </p:to>
                                    </p:set>
                                    <p:animEffect transition="in" filter="wipe(right)">
                                      <p:cBhvr>
                                        <p:cTn id="139" dur="500"/>
                                        <p:tgtEl>
                                          <p:spTgt spid="2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wipe(right)">
                                      <p:cBhvr>
                                        <p:cTn id="144" dur="500"/>
                                        <p:tgtEl>
                                          <p:spTgt spid="24"/>
                                        </p:tgtEl>
                                      </p:cBhvr>
                                    </p:animEffect>
                                  </p:childTnLst>
                                </p:cTn>
                              </p:par>
                            </p:childTnLst>
                          </p:cTn>
                        </p:par>
                      </p:childTnLst>
                    </p:cTn>
                  </p:par>
                  <p:par>
                    <p:cTn id="145" fill="hold">
                      <p:stCondLst>
                        <p:cond delay="indefinite"/>
                      </p:stCondLst>
                      <p:childTnLst>
                        <p:par>
                          <p:cTn id="146" fill="hold">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7"/>
                                        </p:tgtEl>
                                        <p:attrNameLst>
                                          <p:attrName>style.visibility</p:attrName>
                                        </p:attrNameLst>
                                      </p:cBhvr>
                                      <p:to>
                                        <p:strVal val="visible"/>
                                      </p:to>
                                    </p:set>
                                    <p:anim calcmode="lin" valueType="num">
                                      <p:cBhvr>
                                        <p:cTn id="149" dur="500" fill="hold"/>
                                        <p:tgtEl>
                                          <p:spTgt spid="37"/>
                                        </p:tgtEl>
                                        <p:attrNameLst>
                                          <p:attrName>ppt_w</p:attrName>
                                        </p:attrNameLst>
                                      </p:cBhvr>
                                      <p:tavLst>
                                        <p:tav tm="0">
                                          <p:val>
                                            <p:strVal val="4/3*#ppt_w"/>
                                          </p:val>
                                        </p:tav>
                                        <p:tav tm="100000">
                                          <p:val>
                                            <p:strVal val="#ppt_w"/>
                                          </p:val>
                                        </p:tav>
                                      </p:tavLst>
                                    </p:anim>
                                    <p:anim calcmode="lin" valueType="num">
                                      <p:cBhvr>
                                        <p:cTn id="150" dur="500" fill="hold"/>
                                        <p:tgtEl>
                                          <p:spTgt spid="37"/>
                                        </p:tgtEl>
                                        <p:attrNameLst>
                                          <p:attrName>ppt_h</p:attrName>
                                        </p:attrNameLst>
                                      </p:cBhvr>
                                      <p:tavLst>
                                        <p:tav tm="0">
                                          <p:val>
                                            <p:strVal val="4/3*#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wipe(left)">
                                      <p:cBhvr>
                                        <p:cTn id="155" dur="500"/>
                                        <p:tgtEl>
                                          <p:spTgt spid="2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wipe(left)">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30"/>
                                        </p:tgtEl>
                                        <p:attrNameLst>
                                          <p:attrName>style.visibility</p:attrName>
                                        </p:attrNameLst>
                                      </p:cBhvr>
                                      <p:to>
                                        <p:strVal val="visible"/>
                                      </p:to>
                                    </p:set>
                                    <p:anim calcmode="lin" valueType="num">
                                      <p:cBhvr>
                                        <p:cTn id="165" dur="500" fill="hold"/>
                                        <p:tgtEl>
                                          <p:spTgt spid="30"/>
                                        </p:tgtEl>
                                        <p:attrNameLst>
                                          <p:attrName>ppt_w</p:attrName>
                                        </p:attrNameLst>
                                      </p:cBhvr>
                                      <p:tavLst>
                                        <p:tav tm="0">
                                          <p:val>
                                            <p:strVal val="4/3*#ppt_w"/>
                                          </p:val>
                                        </p:tav>
                                        <p:tav tm="100000">
                                          <p:val>
                                            <p:strVal val="#ppt_w"/>
                                          </p:val>
                                        </p:tav>
                                      </p:tavLst>
                                    </p:anim>
                                    <p:anim calcmode="lin" valueType="num">
                                      <p:cBhvr>
                                        <p:cTn id="166" dur="500" fill="hold"/>
                                        <p:tgtEl>
                                          <p:spTgt spid="30"/>
                                        </p:tgtEl>
                                        <p:attrNameLst>
                                          <p:attrName>ppt_h</p:attrName>
                                        </p:attrNameLst>
                                      </p:cBhvr>
                                      <p:tavLst>
                                        <p:tav tm="0">
                                          <p:val>
                                            <p:strVal val="4/3*#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34"/>
                                        </p:tgtEl>
                                        <p:attrNameLst>
                                          <p:attrName>style.visibility</p:attrName>
                                        </p:attrNameLst>
                                      </p:cBhvr>
                                      <p:to>
                                        <p:strVal val="visible"/>
                                      </p:to>
                                    </p:set>
                                    <p:animEffect transition="in" filter="wipe(right)">
                                      <p:cBhvr>
                                        <p:cTn id="171" dur="500"/>
                                        <p:tgtEl>
                                          <p:spTgt spid="34"/>
                                        </p:tgtEl>
                                      </p:cBhvr>
                                    </p:animEffect>
                                  </p:childTnLst>
                                </p:cTn>
                              </p:par>
                            </p:childTnLst>
                          </p:cTn>
                        </p:par>
                      </p:childTnLst>
                    </p:cTn>
                  </p:par>
                  <p:par>
                    <p:cTn id="172" fill="hold">
                      <p:stCondLst>
                        <p:cond delay="indefinite"/>
                      </p:stCondLst>
                      <p:childTnLst>
                        <p:par>
                          <p:cTn id="173" fill="hold">
                            <p:stCondLst>
                              <p:cond delay="0"/>
                            </p:stCondLst>
                            <p:childTnLst>
                              <p:par>
                                <p:cTn id="174" presetID="23" presetClass="entr" presetSubtype="288" fill="hold" nodeType="clickEffect">
                                  <p:stCondLst>
                                    <p:cond delay="0"/>
                                  </p:stCondLst>
                                  <p:childTnLst>
                                    <p:set>
                                      <p:cBhvr>
                                        <p:cTn id="175" dur="1" fill="hold">
                                          <p:stCondLst>
                                            <p:cond delay="0"/>
                                          </p:stCondLst>
                                        </p:cTn>
                                        <p:tgtEl>
                                          <p:spTgt spid="93"/>
                                        </p:tgtEl>
                                        <p:attrNameLst>
                                          <p:attrName>style.visibility</p:attrName>
                                        </p:attrNameLst>
                                      </p:cBhvr>
                                      <p:to>
                                        <p:strVal val="visible"/>
                                      </p:to>
                                    </p:set>
                                    <p:anim calcmode="lin" valueType="num">
                                      <p:cBhvr>
                                        <p:cTn id="176" dur="500" fill="hold"/>
                                        <p:tgtEl>
                                          <p:spTgt spid="93"/>
                                        </p:tgtEl>
                                        <p:attrNameLst>
                                          <p:attrName>ppt_w</p:attrName>
                                        </p:attrNameLst>
                                      </p:cBhvr>
                                      <p:tavLst>
                                        <p:tav tm="0">
                                          <p:val>
                                            <p:strVal val="4/3*#ppt_w"/>
                                          </p:val>
                                        </p:tav>
                                        <p:tav tm="100000">
                                          <p:val>
                                            <p:strVal val="#ppt_w"/>
                                          </p:val>
                                        </p:tav>
                                      </p:tavLst>
                                    </p:anim>
                                    <p:anim calcmode="lin" valueType="num">
                                      <p:cBhvr>
                                        <p:cTn id="177"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8"/>
                                        </p:tgtEl>
                                        <p:attrNameLst>
                                          <p:attrName>style.visibility</p:attrName>
                                        </p:attrNameLst>
                                      </p:cBhvr>
                                      <p:to>
                                        <p:strVal val="visible"/>
                                      </p:to>
                                    </p:set>
                                    <p:animEffect transition="in" filter="wipe(left)">
                                      <p:cBhvr>
                                        <p:cTn id="182" dur="500"/>
                                        <p:tgtEl>
                                          <p:spTgt spid="38"/>
                                        </p:tgtEl>
                                      </p:cBhvr>
                                    </p:animEffect>
                                  </p:childTnLst>
                                </p:cTn>
                              </p:par>
                            </p:childTnLst>
                          </p:cTn>
                        </p:par>
                      </p:childTnLst>
                    </p:cTn>
                  </p:par>
                  <p:par>
                    <p:cTn id="183" fill="hold">
                      <p:stCondLst>
                        <p:cond delay="indefinite"/>
                      </p:stCondLst>
                      <p:childTnLst>
                        <p:par>
                          <p:cTn id="184" fill="hold">
                            <p:stCondLst>
                              <p:cond delay="0"/>
                            </p:stCondLst>
                            <p:childTnLst>
                              <p:par>
                                <p:cTn id="185" presetID="12" presetClass="entr" presetSubtype="8" fill="hold" nodeType="clickEffect">
                                  <p:stCondLst>
                                    <p:cond delay="0"/>
                                  </p:stCondLst>
                                  <p:childTnLst>
                                    <p:set>
                                      <p:cBhvr>
                                        <p:cTn id="186" dur="1" fill="hold">
                                          <p:stCondLst>
                                            <p:cond delay="0"/>
                                          </p:stCondLst>
                                        </p:cTn>
                                        <p:tgtEl>
                                          <p:spTgt spid="42"/>
                                        </p:tgtEl>
                                        <p:attrNameLst>
                                          <p:attrName>style.visibility</p:attrName>
                                        </p:attrNameLst>
                                      </p:cBhvr>
                                      <p:to>
                                        <p:strVal val="visible"/>
                                      </p:to>
                                    </p:set>
                                    <p:animEffect transition="in" filter="slide(fromLeft)">
                                      <p:cBhvr>
                                        <p:cTn id="187" dur="500"/>
                                        <p:tgtEl>
                                          <p:spTgt spid="42"/>
                                        </p:tgtEl>
                                      </p:cBhvr>
                                    </p:animEffect>
                                  </p:childTnLst>
                                </p:cTn>
                              </p:par>
                            </p:childTnLst>
                          </p:cTn>
                        </p:par>
                      </p:childTnLst>
                    </p:cTn>
                  </p:par>
                  <p:par>
                    <p:cTn id="188" fill="hold">
                      <p:stCondLst>
                        <p:cond delay="indefinite"/>
                      </p:stCondLst>
                      <p:childTnLst>
                        <p:par>
                          <p:cTn id="189" fill="hold">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9"/>
                                        </p:tgtEl>
                                        <p:attrNameLst>
                                          <p:attrName>style.visibility</p:attrName>
                                        </p:attrNameLst>
                                      </p:cBhvr>
                                      <p:to>
                                        <p:strVal val="visible"/>
                                      </p:to>
                                    </p:set>
                                    <p:animEffect transition="in" filter="slide(fromLeft)">
                                      <p:cBhvr>
                                        <p:cTn id="192" dur="500"/>
                                        <p:tgtEl>
                                          <p:spTgt spid="39"/>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41"/>
                                        </p:tgtEl>
                                        <p:attrNameLst>
                                          <p:attrName>style.visibility</p:attrName>
                                        </p:attrNameLst>
                                      </p:cBhvr>
                                      <p:to>
                                        <p:strVal val="visible"/>
                                      </p:to>
                                    </p:set>
                                    <p:animEffect transition="in" filter="slide(fromRight)">
                                      <p:cBhvr>
                                        <p:cTn id="197" dur="500"/>
                                        <p:tgtEl>
                                          <p:spTgt spid="41"/>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40"/>
                                        </p:tgtEl>
                                        <p:attrNameLst>
                                          <p:attrName>style.visibility</p:attrName>
                                        </p:attrNameLst>
                                      </p:cBhvr>
                                      <p:to>
                                        <p:strVal val="visible"/>
                                      </p:to>
                                    </p:set>
                                    <p:animEffect transition="in" filter="slide(fromBottom)">
                                      <p:cBhvr>
                                        <p:cTn id="202" dur="500"/>
                                        <p:tgtEl>
                                          <p:spTgt spid="40"/>
                                        </p:tgtEl>
                                      </p:cBhvr>
                                    </p:animEffect>
                                  </p:childTnLst>
                                </p:cTn>
                              </p:par>
                            </p:childTnLst>
                          </p:cTn>
                        </p:par>
                      </p:childTnLst>
                    </p:cTn>
                  </p:par>
                  <p:par>
                    <p:cTn id="203" fill="hold">
                      <p:stCondLst>
                        <p:cond delay="indefinite"/>
                      </p:stCondLst>
                      <p:childTnLst>
                        <p:par>
                          <p:cTn id="204" fill="hold">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45"/>
                                        </p:tgtEl>
                                        <p:attrNameLst>
                                          <p:attrName>style.visibility</p:attrName>
                                        </p:attrNameLst>
                                      </p:cBhvr>
                                      <p:to>
                                        <p:strVal val="visible"/>
                                      </p:to>
                                    </p:set>
                                    <p:anim calcmode="lin" valueType="num">
                                      <p:cBhvr>
                                        <p:cTn id="207" dur="500" fill="hold"/>
                                        <p:tgtEl>
                                          <p:spTgt spid="45"/>
                                        </p:tgtEl>
                                        <p:attrNameLst>
                                          <p:attrName>ppt_w</p:attrName>
                                        </p:attrNameLst>
                                      </p:cBhvr>
                                      <p:tavLst>
                                        <p:tav tm="0">
                                          <p:val>
                                            <p:strVal val="4/3*#ppt_w"/>
                                          </p:val>
                                        </p:tav>
                                        <p:tav tm="100000">
                                          <p:val>
                                            <p:strVal val="#ppt_w"/>
                                          </p:val>
                                        </p:tav>
                                      </p:tavLst>
                                    </p:anim>
                                    <p:anim calcmode="lin" valueType="num">
                                      <p:cBhvr>
                                        <p:cTn id="208" dur="500" fill="hold"/>
                                        <p:tgtEl>
                                          <p:spTgt spid="45"/>
                                        </p:tgtEl>
                                        <p:attrNameLst>
                                          <p:attrName>ppt_h</p:attrName>
                                        </p:attrNameLst>
                                      </p:cBhvr>
                                      <p:tavLst>
                                        <p:tav tm="0">
                                          <p:val>
                                            <p:strVal val="4/3*#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22" presetClass="entr" presetSubtype="2" fill="hold" nodeType="clickEffect">
                                  <p:stCondLst>
                                    <p:cond delay="0"/>
                                  </p:stCondLst>
                                  <p:childTnLst>
                                    <p:set>
                                      <p:cBhvr>
                                        <p:cTn id="212" dur="1" fill="hold">
                                          <p:stCondLst>
                                            <p:cond delay="0"/>
                                          </p:stCondLst>
                                        </p:cTn>
                                        <p:tgtEl>
                                          <p:spTgt spid="46"/>
                                        </p:tgtEl>
                                        <p:attrNameLst>
                                          <p:attrName>style.visibility</p:attrName>
                                        </p:attrNameLst>
                                      </p:cBhvr>
                                      <p:to>
                                        <p:strVal val="visible"/>
                                      </p:to>
                                    </p:set>
                                    <p:animEffect transition="in" filter="wipe(right)">
                                      <p:cBhvr>
                                        <p:cTn id="213" dur="500"/>
                                        <p:tgtEl>
                                          <p:spTgt spid="46"/>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2" fill="hold" nodeType="clickEffect">
                                  <p:stCondLst>
                                    <p:cond delay="0"/>
                                  </p:stCondLst>
                                  <p:childTnLst>
                                    <p:set>
                                      <p:cBhvr>
                                        <p:cTn id="217" dur="1" fill="hold">
                                          <p:stCondLst>
                                            <p:cond delay="0"/>
                                          </p:stCondLst>
                                        </p:cTn>
                                        <p:tgtEl>
                                          <p:spTgt spid="49"/>
                                        </p:tgtEl>
                                        <p:attrNameLst>
                                          <p:attrName>style.visibility</p:attrName>
                                        </p:attrNameLst>
                                      </p:cBhvr>
                                      <p:to>
                                        <p:strVal val="visible"/>
                                      </p:to>
                                    </p:set>
                                    <p:animEffect transition="in" filter="wipe(right)">
                                      <p:cBhvr>
                                        <p:cTn id="218" dur="500"/>
                                        <p:tgtEl>
                                          <p:spTgt spid="49"/>
                                        </p:tgtEl>
                                      </p:cBhvr>
                                    </p:animEffect>
                                  </p:childTnLst>
                                </p:cTn>
                              </p:par>
                            </p:childTnLst>
                          </p:cTn>
                        </p:par>
                      </p:childTnLst>
                    </p:cTn>
                  </p:par>
                  <p:par>
                    <p:cTn id="219" fill="hold">
                      <p:stCondLst>
                        <p:cond delay="indefinite"/>
                      </p:stCondLst>
                      <p:childTnLst>
                        <p:par>
                          <p:cTn id="220" fill="hold">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52"/>
                                        </p:tgtEl>
                                        <p:attrNameLst>
                                          <p:attrName>style.visibility</p:attrName>
                                        </p:attrNameLst>
                                      </p:cBhvr>
                                      <p:to>
                                        <p:strVal val="visible"/>
                                      </p:to>
                                    </p:set>
                                    <p:anim calcmode="lin" valueType="num">
                                      <p:cBhvr>
                                        <p:cTn id="223" dur="500" fill="hold"/>
                                        <p:tgtEl>
                                          <p:spTgt spid="52"/>
                                        </p:tgtEl>
                                        <p:attrNameLst>
                                          <p:attrName>ppt_w</p:attrName>
                                        </p:attrNameLst>
                                      </p:cBhvr>
                                      <p:tavLst>
                                        <p:tav tm="0">
                                          <p:val>
                                            <p:strVal val="4/3*#ppt_w"/>
                                          </p:val>
                                        </p:tav>
                                        <p:tav tm="100000">
                                          <p:val>
                                            <p:strVal val="#ppt_w"/>
                                          </p:val>
                                        </p:tav>
                                      </p:tavLst>
                                    </p:anim>
                                    <p:anim calcmode="lin" valueType="num">
                                      <p:cBhvr>
                                        <p:cTn id="224" dur="500" fill="hold"/>
                                        <p:tgtEl>
                                          <p:spTgt spid="52"/>
                                        </p:tgtEl>
                                        <p:attrNameLst>
                                          <p:attrName>ppt_h</p:attrName>
                                        </p:attrNameLst>
                                      </p:cBhvr>
                                      <p:tavLst>
                                        <p:tav tm="0">
                                          <p:val>
                                            <p:strVal val="4/3*#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22" presetClass="entr" presetSubtype="2" fill="hold" nodeType="clickEffect">
                                  <p:stCondLst>
                                    <p:cond delay="0"/>
                                  </p:stCondLst>
                                  <p:childTnLst>
                                    <p:set>
                                      <p:cBhvr>
                                        <p:cTn id="228" dur="1" fill="hold">
                                          <p:stCondLst>
                                            <p:cond delay="0"/>
                                          </p:stCondLst>
                                        </p:cTn>
                                        <p:tgtEl>
                                          <p:spTgt spid="53"/>
                                        </p:tgtEl>
                                        <p:attrNameLst>
                                          <p:attrName>style.visibility</p:attrName>
                                        </p:attrNameLst>
                                      </p:cBhvr>
                                      <p:to>
                                        <p:strVal val="visible"/>
                                      </p:to>
                                    </p:set>
                                    <p:animEffect transition="in" filter="wipe(right)">
                                      <p:cBhvr>
                                        <p:cTn id="229" dur="500"/>
                                        <p:tgtEl>
                                          <p:spTgt spid="53"/>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2" fill="hold" nodeType="clickEffect">
                                  <p:stCondLst>
                                    <p:cond delay="0"/>
                                  </p:stCondLst>
                                  <p:childTnLst>
                                    <p:set>
                                      <p:cBhvr>
                                        <p:cTn id="233" dur="1" fill="hold">
                                          <p:stCondLst>
                                            <p:cond delay="0"/>
                                          </p:stCondLst>
                                        </p:cTn>
                                        <p:tgtEl>
                                          <p:spTgt spid="56"/>
                                        </p:tgtEl>
                                        <p:attrNameLst>
                                          <p:attrName>style.visibility</p:attrName>
                                        </p:attrNameLst>
                                      </p:cBhvr>
                                      <p:to>
                                        <p:strVal val="visible"/>
                                      </p:to>
                                    </p:set>
                                    <p:animEffect transition="in" filter="wipe(right)">
                                      <p:cBhvr>
                                        <p:cTn id="234" dur="500"/>
                                        <p:tgtEl>
                                          <p:spTgt spid="56"/>
                                        </p:tgtEl>
                                      </p:cBhvr>
                                    </p:animEffect>
                                  </p:childTnLst>
                                </p:cTn>
                              </p:par>
                            </p:childTnLst>
                          </p:cTn>
                        </p:par>
                      </p:childTnLst>
                    </p:cTn>
                  </p:par>
                  <p:par>
                    <p:cTn id="235" fill="hold">
                      <p:stCondLst>
                        <p:cond delay="indefinite"/>
                      </p:stCondLst>
                      <p:childTnLst>
                        <p:par>
                          <p:cTn id="236" fill="hold">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59"/>
                                        </p:tgtEl>
                                        <p:attrNameLst>
                                          <p:attrName>style.visibility</p:attrName>
                                        </p:attrNameLst>
                                      </p:cBhvr>
                                      <p:to>
                                        <p:strVal val="visible"/>
                                      </p:to>
                                    </p:set>
                                    <p:anim calcmode="lin" valueType="num">
                                      <p:cBhvr>
                                        <p:cTn id="239" dur="500" fill="hold"/>
                                        <p:tgtEl>
                                          <p:spTgt spid="59"/>
                                        </p:tgtEl>
                                        <p:attrNameLst>
                                          <p:attrName>ppt_w</p:attrName>
                                        </p:attrNameLst>
                                      </p:cBhvr>
                                      <p:tavLst>
                                        <p:tav tm="0">
                                          <p:val>
                                            <p:strVal val="4/3*#ppt_w"/>
                                          </p:val>
                                        </p:tav>
                                        <p:tav tm="100000">
                                          <p:val>
                                            <p:strVal val="#ppt_w"/>
                                          </p:val>
                                        </p:tav>
                                      </p:tavLst>
                                    </p:anim>
                                    <p:anim calcmode="lin" valueType="num">
                                      <p:cBhvr>
                                        <p:cTn id="240" dur="500" fill="hold"/>
                                        <p:tgtEl>
                                          <p:spTgt spid="59"/>
                                        </p:tgtEl>
                                        <p:attrNameLst>
                                          <p:attrName>ppt_h</p:attrName>
                                        </p:attrNameLst>
                                      </p:cBhvr>
                                      <p:tavLst>
                                        <p:tav tm="0">
                                          <p:val>
                                            <p:strVal val="4/3*#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2" fill="hold" nodeType="clickEffect">
                                  <p:stCondLst>
                                    <p:cond delay="0"/>
                                  </p:stCondLst>
                                  <p:childTnLst>
                                    <p:set>
                                      <p:cBhvr>
                                        <p:cTn id="244" dur="1" fill="hold">
                                          <p:stCondLst>
                                            <p:cond delay="0"/>
                                          </p:stCondLst>
                                        </p:cTn>
                                        <p:tgtEl>
                                          <p:spTgt spid="60"/>
                                        </p:tgtEl>
                                        <p:attrNameLst>
                                          <p:attrName>style.visibility</p:attrName>
                                        </p:attrNameLst>
                                      </p:cBhvr>
                                      <p:to>
                                        <p:strVal val="visible"/>
                                      </p:to>
                                    </p:set>
                                    <p:animEffect transition="in" filter="wipe(right)">
                                      <p:cBhvr>
                                        <p:cTn id="245" dur="500"/>
                                        <p:tgtEl>
                                          <p:spTgt spid="60"/>
                                        </p:tgtEl>
                                      </p:cBhvr>
                                    </p:animEffect>
                                  </p:childTnLst>
                                </p:cTn>
                              </p:par>
                            </p:childTnLst>
                          </p:cTn>
                        </p:par>
                      </p:childTnLst>
                    </p:cTn>
                  </p:par>
                  <p:par>
                    <p:cTn id="246" fill="hold">
                      <p:stCondLst>
                        <p:cond delay="indefinite"/>
                      </p:stCondLst>
                      <p:childTnLst>
                        <p:par>
                          <p:cTn id="247" fill="hold">
                            <p:stCondLst>
                              <p:cond delay="0"/>
                            </p:stCondLst>
                            <p:childTnLst>
                              <p:par>
                                <p:cTn id="248" presetID="23" presetClass="entr" presetSubtype="288" fill="hold" nodeType="clickEffect">
                                  <p:stCondLst>
                                    <p:cond delay="0"/>
                                  </p:stCondLst>
                                  <p:childTnLst>
                                    <p:set>
                                      <p:cBhvr>
                                        <p:cTn id="249" dur="1" fill="hold">
                                          <p:stCondLst>
                                            <p:cond delay="0"/>
                                          </p:stCondLst>
                                        </p:cTn>
                                        <p:tgtEl>
                                          <p:spTgt spid="98"/>
                                        </p:tgtEl>
                                        <p:attrNameLst>
                                          <p:attrName>style.visibility</p:attrName>
                                        </p:attrNameLst>
                                      </p:cBhvr>
                                      <p:to>
                                        <p:strVal val="visible"/>
                                      </p:to>
                                    </p:set>
                                    <p:anim calcmode="lin" valueType="num">
                                      <p:cBhvr>
                                        <p:cTn id="250" dur="500" fill="hold"/>
                                        <p:tgtEl>
                                          <p:spTgt spid="98"/>
                                        </p:tgtEl>
                                        <p:attrNameLst>
                                          <p:attrName>ppt_w</p:attrName>
                                        </p:attrNameLst>
                                      </p:cBhvr>
                                      <p:tavLst>
                                        <p:tav tm="0">
                                          <p:val>
                                            <p:strVal val="4/3*#ppt_w"/>
                                          </p:val>
                                        </p:tav>
                                        <p:tav tm="100000">
                                          <p:val>
                                            <p:strVal val="#ppt_w"/>
                                          </p:val>
                                        </p:tav>
                                      </p:tavLst>
                                    </p:anim>
                                    <p:anim calcmode="lin" valueType="num">
                                      <p:cBhvr>
                                        <p:cTn id="251" dur="500" fill="hold"/>
                                        <p:tgtEl>
                                          <p:spTgt spid="98"/>
                                        </p:tgtEl>
                                        <p:attrNameLst>
                                          <p:attrName>ppt_h</p:attrName>
                                        </p:attrNameLst>
                                      </p:cBhvr>
                                      <p:tavLst>
                                        <p:tav tm="0">
                                          <p:val>
                                            <p:strVal val="4/3*#ppt_h"/>
                                          </p:val>
                                        </p:tav>
                                        <p:tav tm="100000">
                                          <p:val>
                                            <p:strVal val="#ppt_h"/>
                                          </p:val>
                                        </p:tav>
                                      </p:tavLst>
                                    </p:anim>
                                  </p:childTnLst>
                                </p:cTn>
                              </p:par>
                            </p:childTnLst>
                          </p:cTn>
                        </p:par>
                      </p:childTnLst>
                    </p:cTn>
                  </p:par>
                  <p:par>
                    <p:cTn id="252" fill="hold">
                      <p:stCondLst>
                        <p:cond delay="indefinite"/>
                      </p:stCondLst>
                      <p:childTnLst>
                        <p:par>
                          <p:cTn id="253" fill="hold">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108"/>
                                        </p:tgtEl>
                                        <p:attrNameLst>
                                          <p:attrName>style.visibility</p:attrName>
                                        </p:attrNameLst>
                                      </p:cBhvr>
                                      <p:to>
                                        <p:strVal val="visible"/>
                                      </p:to>
                                    </p:set>
                                    <p:animEffect transition="in" filter="barn(outVertical)">
                                      <p:cBhvr>
                                        <p:cTn id="25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3" grpId="0" animBg="1"/>
      <p:bldP spid="20" grpId="0" animBg="1"/>
      <p:bldP spid="30" grpId="0" animBg="1"/>
      <p:bldP spid="37" grpId="0" animBg="1"/>
      <p:bldP spid="38" grpId="0" autoUpdateAnimBg="0"/>
      <p:bldP spid="39" grpId="0" autoUpdateAnimBg="0"/>
      <p:bldP spid="40" grpId="0" autoUpdateAnimBg="0"/>
      <p:bldP spid="41" grpId="0" autoUpdateAnimBg="0"/>
      <p:bldP spid="45" grpId="0" animBg="1"/>
      <p:bldP spid="52" grpId="0" animBg="1"/>
      <p:bldP spid="59" grpId="0" animBg="1"/>
      <p:bldP spid="67" grpId="0" autoUpdateAnimBg="0"/>
      <p:bldP spid="68" grpId="0" autoUpdateAnimBg="0"/>
      <p:bldP spid="69" grpId="0" autoUpdateAnimBg="0"/>
      <p:bldP spid="70" grpId="0" animBg="1"/>
      <p:bldP spid="77" grpId="0" animBg="1"/>
      <p:bldP spid="84" grpId="0" animBg="1"/>
      <p:bldP spid="91" grpId="0" animBg="1"/>
      <p:bldP spid="92" grpId="0" animBg="1"/>
      <p:bldP spid="1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472E406-C9BB-B21E-92C2-72D41B3E9E02}"/>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C05589A8-BA9D-8BF2-CE7F-285299E4BDC1}"/>
              </a:ext>
            </a:extLst>
          </p:cNvPr>
          <p:cNvSpPr>
            <a:spLocks noGrp="1"/>
          </p:cNvSpPr>
          <p:nvPr>
            <p:ph type="sldNum" sz="quarter" idx="12"/>
          </p:nvPr>
        </p:nvSpPr>
        <p:spPr/>
        <p:txBody>
          <a:bodyPr/>
          <a:lstStyle/>
          <a:p>
            <a:pPr>
              <a:defRPr/>
            </a:pPr>
            <a:fld id="{4FF538FA-A287-4FBD-9703-6DB9C5344803}" type="slidenum">
              <a:rPr lang="zh-CN" altLang="en-US" smtClean="0"/>
              <a:t>22</a:t>
            </a:fld>
            <a:endParaRPr lang="en-US" altLang="zh-CN" dirty="0"/>
          </a:p>
        </p:txBody>
      </p:sp>
      <p:sp>
        <p:nvSpPr>
          <p:cNvPr id="6" name="Rectangle 2">
            <a:extLst>
              <a:ext uri="{FF2B5EF4-FFF2-40B4-BE49-F238E27FC236}">
                <a16:creationId xmlns:a16="http://schemas.microsoft.com/office/drawing/2014/main" id="{1FF8D167-1A1B-3DA3-7E82-47C1534A1BE6}"/>
              </a:ext>
            </a:extLst>
          </p:cNvPr>
          <p:cNvSpPr>
            <a:spLocks noChangeArrowheads="1"/>
          </p:cNvSpPr>
          <p:nvPr/>
        </p:nvSpPr>
        <p:spPr bwMode="auto">
          <a:xfrm>
            <a:off x="1219200" y="1660525"/>
            <a:ext cx="7620000" cy="43592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searchB</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keytype</a:t>
            </a:r>
            <a:r>
              <a:rPr lang="en-US" altLang="zh-CN" sz="2500" b="1" dirty="0">
                <a:solidFill>
                  <a:srgbClr val="002B80"/>
                </a:solidFill>
                <a:latin typeface="Times New Roman" pitchFamily="18" charset="0"/>
                <a:ea typeface="宋体" charset="-122"/>
              </a:rPr>
              <a:t> a[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lnSpc>
                <a:spcPct val="80000"/>
              </a:lnSpc>
            </a:pPr>
            <a:r>
              <a:rPr lang="en-US" altLang="zh-CN" sz="2500" b="1" dirty="0">
                <a:solidFill>
                  <a:srgbClr val="002B80"/>
                </a:solidFill>
                <a:latin typeface="Times New Roman" pitchFamily="18" charset="0"/>
                <a:ea typeface="宋体" charset="-122"/>
              </a:rPr>
              <a:t>{</a:t>
            </a:r>
          </a:p>
          <a:p>
            <a:pPr eaLnBrk="1" hangingPunct="1">
              <a:lnSpc>
                <a:spcPct val="80000"/>
              </a:lnSpc>
            </a:pP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low</a:t>
            </a:r>
            <a:r>
              <a:rPr lang="en-US" altLang="zh-CN" sz="2500" b="1" dirty="0">
                <a:solidFill>
                  <a:srgbClr val="002B80"/>
                </a:solidFill>
                <a:latin typeface="Times New Roman" pitchFamily="18" charset="0"/>
                <a:ea typeface="宋体" charset="-122"/>
                <a:sym typeface="Symbol" pitchFamily="18" charset="2"/>
              </a:rPr>
              <a:t>=0, high=n-1, 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while(low&lt;=high){</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if(a[mid]==k)</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if(k&gt;a[mid])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a:t>
            </a:r>
          </a:p>
        </p:txBody>
      </p:sp>
      <p:grpSp>
        <p:nvGrpSpPr>
          <p:cNvPr id="7" name="Group 3">
            <a:extLst>
              <a:ext uri="{FF2B5EF4-FFF2-40B4-BE49-F238E27FC236}">
                <a16:creationId xmlns:a16="http://schemas.microsoft.com/office/drawing/2014/main" id="{0E67BA62-26FF-7D90-3245-6D0E5C930C66}"/>
              </a:ext>
            </a:extLst>
          </p:cNvPr>
          <p:cNvGrpSpPr>
            <a:grpSpLocks/>
          </p:cNvGrpSpPr>
          <p:nvPr/>
        </p:nvGrpSpPr>
        <p:grpSpPr bwMode="auto">
          <a:xfrm>
            <a:off x="454025" y="501650"/>
            <a:ext cx="3038475" cy="792163"/>
            <a:chOff x="272" y="316"/>
            <a:chExt cx="1914" cy="499"/>
          </a:xfrm>
        </p:grpSpPr>
        <p:sp>
          <p:nvSpPr>
            <p:cNvPr id="8" name="AutoShape 4">
              <a:extLst>
                <a:ext uri="{FF2B5EF4-FFF2-40B4-BE49-F238E27FC236}">
                  <a16:creationId xmlns:a16="http://schemas.microsoft.com/office/drawing/2014/main" id="{5E11D825-055B-7F83-435A-F61FBD330944}"/>
                </a:ext>
              </a:extLst>
            </p:cNvPr>
            <p:cNvSpPr>
              <a:spLocks noChangeArrowheads="1"/>
            </p:cNvSpPr>
            <p:nvPr/>
          </p:nvSpPr>
          <p:spPr bwMode="auto">
            <a:xfrm>
              <a:off x="272" y="316"/>
              <a:ext cx="1914" cy="499"/>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solidFill>
                  <a:srgbClr val="FFFFCC"/>
                </a:solidFill>
              </a:endParaRPr>
            </a:p>
          </p:txBody>
        </p:sp>
        <p:sp>
          <p:nvSpPr>
            <p:cNvPr id="9" name="Text Box 5">
              <a:extLst>
                <a:ext uri="{FF2B5EF4-FFF2-40B4-BE49-F238E27FC236}">
                  <a16:creationId xmlns:a16="http://schemas.microsoft.com/office/drawing/2014/main" id="{6BD5A7AD-FA0E-EBAB-1CEB-6678C7B6DF7E}"/>
                </a:ext>
              </a:extLst>
            </p:cNvPr>
            <p:cNvSpPr txBox="1">
              <a:spLocks noChangeArrowheads="1"/>
            </p:cNvSpPr>
            <p:nvPr/>
          </p:nvSpPr>
          <p:spPr bwMode="auto">
            <a:xfrm rot="-393297">
              <a:off x="517" y="403"/>
              <a:ext cx="1536" cy="317"/>
            </a:xfrm>
            <a:prstGeom prst="rect">
              <a:avLst/>
            </a:prstGeom>
            <a:noFill/>
            <a:ln w="12700" cap="sq">
              <a:noFill/>
              <a:miter lim="800000"/>
              <a:headEnd type="none" w="sm" len="sm"/>
              <a:tailEnd type="none" w="sm" len="sm"/>
            </a:ln>
            <a:effectLst/>
          </p:spPr>
          <p:txBody>
            <a:bodyPr>
              <a:spAutoFit/>
            </a:bodyPr>
            <a:lstStyle/>
            <a:p>
              <a:pPr eaLnBrk="1" hangingPunct="1"/>
              <a:r>
                <a:rPr lang="zh-CN" altLang="en-US" sz="2700" b="1" i="1" dirty="0">
                  <a:solidFill>
                    <a:srgbClr val="FFFFFF"/>
                  </a:solidFill>
                  <a:latin typeface="Times New Roman" pitchFamily="18" charset="0"/>
                </a:rPr>
                <a:t>非递归算法</a:t>
              </a:r>
            </a:p>
          </p:txBody>
        </p:sp>
      </p:grpSp>
      <p:grpSp>
        <p:nvGrpSpPr>
          <p:cNvPr id="10" name="Group 6">
            <a:extLst>
              <a:ext uri="{FF2B5EF4-FFF2-40B4-BE49-F238E27FC236}">
                <a16:creationId xmlns:a16="http://schemas.microsoft.com/office/drawing/2014/main" id="{A43BA243-ECC3-915E-F280-C19C7C49C570}"/>
              </a:ext>
            </a:extLst>
          </p:cNvPr>
          <p:cNvGrpSpPr>
            <a:grpSpLocks/>
          </p:cNvGrpSpPr>
          <p:nvPr/>
        </p:nvGrpSpPr>
        <p:grpSpPr bwMode="auto">
          <a:xfrm>
            <a:off x="2951163" y="5200650"/>
            <a:ext cx="5259387" cy="609600"/>
            <a:chOff x="1859" y="3192"/>
            <a:chExt cx="3313" cy="384"/>
          </a:xfrm>
        </p:grpSpPr>
        <p:sp>
          <p:nvSpPr>
            <p:cNvPr id="11" name="Rectangle 7">
              <a:extLst>
                <a:ext uri="{FF2B5EF4-FFF2-40B4-BE49-F238E27FC236}">
                  <a16:creationId xmlns:a16="http://schemas.microsoft.com/office/drawing/2014/main" id="{EF9DEF3D-849B-D742-3EA4-2E89C2773C60}"/>
                </a:ext>
              </a:extLst>
            </p:cNvPr>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12" name="Rectangle 8">
              <a:extLst>
                <a:ext uri="{FF2B5EF4-FFF2-40B4-BE49-F238E27FC236}">
                  <a16:creationId xmlns:a16="http://schemas.microsoft.com/office/drawing/2014/main" id="{215E6349-C2EF-5889-EA4E-BEA595885335}"/>
                </a:ext>
              </a:extLst>
            </p:cNvPr>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grpSp>
        <p:nvGrpSpPr>
          <p:cNvPr id="13" name="Group 9">
            <a:extLst>
              <a:ext uri="{FF2B5EF4-FFF2-40B4-BE49-F238E27FC236}">
                <a16:creationId xmlns:a16="http://schemas.microsoft.com/office/drawing/2014/main" id="{1D00D999-970F-E90A-8C96-55BED9B49338}"/>
              </a:ext>
            </a:extLst>
          </p:cNvPr>
          <p:cNvGrpSpPr>
            <a:grpSpLocks/>
          </p:cNvGrpSpPr>
          <p:nvPr/>
        </p:nvGrpSpPr>
        <p:grpSpPr bwMode="auto">
          <a:xfrm>
            <a:off x="5715000" y="685800"/>
            <a:ext cx="2451100" cy="609600"/>
            <a:chOff x="3600" y="432"/>
            <a:chExt cx="1544" cy="384"/>
          </a:xfrm>
        </p:grpSpPr>
        <p:sp>
          <p:nvSpPr>
            <p:cNvPr id="14" name="AutoShape 10">
              <a:extLst>
                <a:ext uri="{FF2B5EF4-FFF2-40B4-BE49-F238E27FC236}">
                  <a16:creationId xmlns:a16="http://schemas.microsoft.com/office/drawing/2014/main" id="{864FDD29-BB71-DEE6-575B-265FEB99DF07}"/>
                </a:ext>
              </a:extLst>
            </p:cNvPr>
            <p:cNvSpPr>
              <a:spLocks noChangeArrowheads="1"/>
            </p:cNvSpPr>
            <p:nvPr/>
          </p:nvSpPr>
          <p:spPr bwMode="auto">
            <a:xfrm>
              <a:off x="3600" y="432"/>
              <a:ext cx="1344" cy="384"/>
            </a:xfrm>
            <a:prstGeom prst="wedgeEllipseCallout">
              <a:avLst>
                <a:gd name="adj1" fmla="val -53347"/>
                <a:gd name="adj2" fmla="val 79167"/>
              </a:avLst>
            </a:prstGeom>
            <a:noFill/>
            <a:ln w="66675">
              <a:solidFill>
                <a:schemeClr val="accent1"/>
              </a:solidFill>
              <a:miter lim="800000"/>
              <a:headEnd/>
              <a:tailEnd/>
            </a:ln>
          </p:spPr>
          <p:txBody>
            <a:bodyPr/>
            <a:lstStyle/>
            <a:p>
              <a:pPr algn="ctr"/>
              <a:endParaRPr kumimoji="0" lang="zh-CN" altLang="zh-CN" sz="3200" b="1">
                <a:solidFill>
                  <a:srgbClr val="FFFFCC"/>
                </a:solidFill>
                <a:latin typeface="Times New Roman" pitchFamily="18" charset="0"/>
                <a:ea typeface="宋体" charset="-122"/>
              </a:endParaRPr>
            </a:p>
          </p:txBody>
        </p:sp>
        <p:sp>
          <p:nvSpPr>
            <p:cNvPr id="15" name="Text Box 11">
              <a:extLst>
                <a:ext uri="{FF2B5EF4-FFF2-40B4-BE49-F238E27FC236}">
                  <a16:creationId xmlns:a16="http://schemas.microsoft.com/office/drawing/2014/main" id="{084A5CD9-FA9A-0349-69DA-3562AF5AEC95}"/>
                </a:ext>
              </a:extLst>
            </p:cNvPr>
            <p:cNvSpPr txBox="1">
              <a:spLocks noChangeArrowheads="1"/>
            </p:cNvSpPr>
            <p:nvPr/>
          </p:nvSpPr>
          <p:spPr bwMode="auto">
            <a:xfrm>
              <a:off x="3660" y="441"/>
              <a:ext cx="1484" cy="365"/>
            </a:xfrm>
            <a:prstGeom prst="rect">
              <a:avLst/>
            </a:prstGeom>
            <a:noFill/>
            <a:ln w="9525">
              <a:noFill/>
              <a:miter lim="800000"/>
              <a:headEnd/>
              <a:tailEnd/>
            </a:ln>
            <a:effectLst/>
          </p:spPr>
          <p:txBody>
            <a:bodyPr>
              <a:spAutoFit/>
            </a:bodyPr>
            <a:lstStyle/>
            <a:p>
              <a:r>
                <a:rPr kumimoji="0" lang="zh-CN" altLang="en-US" sz="3200" b="1" dirty="0">
                  <a:solidFill>
                    <a:srgbClr val="7030A0"/>
                  </a:solidFill>
                  <a:latin typeface="Times New Roman" pitchFamily="18" charset="0"/>
                  <a:ea typeface="华文新魏" pitchFamily="2" charset="-122"/>
                </a:rPr>
                <a:t>折半查找</a:t>
              </a:r>
            </a:p>
          </p:txBody>
        </p:sp>
      </p:grpSp>
      <p:sp>
        <p:nvSpPr>
          <p:cNvPr id="16" name="Line 12">
            <a:extLst>
              <a:ext uri="{FF2B5EF4-FFF2-40B4-BE49-F238E27FC236}">
                <a16:creationId xmlns:a16="http://schemas.microsoft.com/office/drawing/2014/main" id="{577AE663-40B2-600A-D3F2-0BF99F191D06}"/>
              </a:ext>
            </a:extLst>
          </p:cNvPr>
          <p:cNvSpPr>
            <a:spLocks noChangeShapeType="1"/>
          </p:cNvSpPr>
          <p:nvPr/>
        </p:nvSpPr>
        <p:spPr bwMode="auto">
          <a:xfrm>
            <a:off x="3884613" y="3827463"/>
            <a:ext cx="649287" cy="0"/>
          </a:xfrm>
          <a:prstGeom prst="line">
            <a:avLst/>
          </a:prstGeom>
          <a:noFill/>
          <a:ln w="635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290690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1905000" y="2743200"/>
            <a:ext cx="6326187" cy="609600"/>
          </a:xfrm>
        </p:spPr>
        <p:txBody>
          <a:bodyPr/>
          <a:lstStyle/>
          <a:p>
            <a:r>
              <a:rPr kumimoji="1" lang="en-US" altLang="zh-CN" dirty="0"/>
              <a:t>Thanks</a:t>
            </a:r>
            <a:r>
              <a:rPr kumimoji="1" lang="zh-CN" altLang="en-US" dirty="0"/>
              <a:t>！</a:t>
            </a:r>
            <a:r>
              <a:rPr kumimoji="1" lang="en-US" altLang="zh-CN" dirty="0"/>
              <a:t>&amp;</a:t>
            </a:r>
            <a:r>
              <a:rPr kumimoji="1" lang="zh-CN" altLang="en-US" dirty="0"/>
              <a:t> </a:t>
            </a:r>
            <a:r>
              <a:rPr kumimoji="1" lang="en-US" altLang="zh-CN" dirty="0"/>
              <a:t>Any</a:t>
            </a:r>
            <a:r>
              <a:rPr kumimoji="1" lang="zh-CN" altLang="en-US" dirty="0"/>
              <a:t> </a:t>
            </a:r>
            <a:r>
              <a:rPr kumimoji="1" lang="en-US" altLang="zh-CN" dirty="0"/>
              <a:t>Questions</a:t>
            </a:r>
            <a:r>
              <a:rPr kumimoji="1" lang="zh-CN" altLang="en-US" dirty="0"/>
              <a:t>？</a:t>
            </a:r>
          </a:p>
        </p:txBody>
      </p:sp>
    </p:spTree>
    <p:extLst>
      <p:ext uri="{BB962C8B-B14F-4D97-AF65-F5344CB8AC3E}">
        <p14:creationId xmlns:p14="http://schemas.microsoft.com/office/powerpoint/2010/main" val="12175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2400" dirty="0"/>
              <a:t>第八讲 排序</a:t>
            </a:r>
            <a:br>
              <a:rPr kumimoji="1" lang="en-US" altLang="zh-CN" sz="2400" dirty="0"/>
            </a:br>
            <a:r>
              <a:rPr kumimoji="1" lang="en-US" altLang="zh-CN" sz="1600" dirty="0">
                <a:solidFill>
                  <a:srgbClr val="FFFF00"/>
                </a:solidFill>
              </a:rPr>
              <a:t>8.1</a:t>
            </a:r>
            <a:r>
              <a:rPr kumimoji="1" lang="zh-CN" altLang="en-US" sz="1600" dirty="0">
                <a:solidFill>
                  <a:srgbClr val="FFFF00"/>
                </a:solidFill>
              </a:rPr>
              <a:t> 排序的基本概念</a:t>
            </a:r>
            <a:br>
              <a:rPr kumimoji="1" lang="en-US" altLang="zh-CN" sz="1600" dirty="0"/>
            </a:br>
            <a:r>
              <a:rPr kumimoji="1" lang="en-US" altLang="zh-CN" sz="1600" dirty="0"/>
              <a:t>8.2</a:t>
            </a:r>
            <a:r>
              <a:rPr kumimoji="1" lang="zh-CN" altLang="en-US" sz="1600" dirty="0"/>
              <a:t> 插入排序法</a:t>
            </a:r>
            <a:br>
              <a:rPr kumimoji="1" lang="en-US" altLang="zh-CN" sz="1600" dirty="0"/>
            </a:br>
            <a:r>
              <a:rPr kumimoji="1" lang="en-US" altLang="zh-CN" sz="1600" dirty="0"/>
              <a:t>8.3</a:t>
            </a:r>
            <a:r>
              <a:rPr kumimoji="1" lang="zh-CN" altLang="en-US" sz="1600" dirty="0"/>
              <a:t> 选择排序法</a:t>
            </a:r>
            <a:br>
              <a:rPr kumimoji="1" lang="en-US" altLang="zh-CN" sz="1600" dirty="0"/>
            </a:br>
            <a:r>
              <a:rPr kumimoji="1" lang="en-US" altLang="zh-CN" sz="1600" dirty="0"/>
              <a:t>8.4</a:t>
            </a:r>
            <a:r>
              <a:rPr kumimoji="1" lang="zh-CN" altLang="en-US" sz="1600" dirty="0"/>
              <a:t> 泡排序法</a:t>
            </a:r>
            <a:br>
              <a:rPr kumimoji="1" lang="en-US" altLang="zh-CN" sz="1600" dirty="0"/>
            </a:br>
            <a:r>
              <a:rPr kumimoji="1" lang="en-US" altLang="zh-CN" sz="1600" dirty="0"/>
              <a:t>8.5</a:t>
            </a:r>
            <a:r>
              <a:rPr kumimoji="1" lang="zh-CN" altLang="en-US" sz="1600" dirty="0"/>
              <a:t> 谢尔排序法</a:t>
            </a:r>
            <a:br>
              <a:rPr kumimoji="1" lang="en-US" altLang="zh-CN" sz="1600" dirty="0"/>
            </a:br>
            <a:r>
              <a:rPr kumimoji="1" lang="en-US" altLang="zh-CN" sz="1600" dirty="0"/>
              <a:t>8.6</a:t>
            </a:r>
            <a:r>
              <a:rPr kumimoji="1" lang="zh-CN" altLang="en-US" sz="1600" dirty="0"/>
              <a:t> 堆积排序法</a:t>
            </a:r>
            <a:br>
              <a:rPr kumimoji="1" lang="en-US" altLang="zh-CN" sz="1600" dirty="0"/>
            </a:br>
            <a:r>
              <a:rPr kumimoji="1" lang="en-US" altLang="zh-CN" sz="1600" dirty="0"/>
              <a:t>8.7</a:t>
            </a:r>
            <a:r>
              <a:rPr kumimoji="1" lang="zh-CN" altLang="en-US" sz="1600" dirty="0"/>
              <a:t> 二路归并排序法</a:t>
            </a:r>
            <a:br>
              <a:rPr kumimoji="1" lang="en-US" altLang="zh-CN" sz="1600" dirty="0"/>
            </a:br>
            <a:r>
              <a:rPr kumimoji="1" lang="en-US" altLang="zh-CN" sz="1600" dirty="0"/>
              <a:t>8.8</a:t>
            </a:r>
            <a:r>
              <a:rPr kumimoji="1" lang="zh-CN" altLang="en-US" sz="1600" dirty="0"/>
              <a:t> 快速排序法</a:t>
            </a:r>
            <a:br>
              <a:rPr kumimoji="1" lang="zh-CN" altLang="en-US" sz="2000" dirty="0"/>
            </a:br>
            <a:br>
              <a:rPr kumimoji="1" lang="en-US" altLang="zh-CN" sz="2000" dirty="0"/>
            </a:br>
            <a:br>
              <a:rPr kumimoji="1" lang="en-US" altLang="zh-CN" sz="2000" dirty="0"/>
            </a:br>
            <a:br>
              <a:rPr kumimoji="1" lang="zh-CN" altLang="en-US" sz="2000" dirty="0"/>
            </a:br>
            <a:br>
              <a:rPr kumimoji="1" lang="zh-CN" altLang="en-US" sz="2000" dirty="0"/>
            </a:br>
            <a:endParaRPr kumimoji="1" lang="zh-CN" altLang="en-US" sz="2400" dirty="0"/>
          </a:p>
        </p:txBody>
      </p:sp>
    </p:spTree>
    <p:extLst>
      <p:ext uri="{BB962C8B-B14F-4D97-AF65-F5344CB8AC3E}">
        <p14:creationId xmlns:p14="http://schemas.microsoft.com/office/powerpoint/2010/main" val="197123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123AA28-BF5B-F855-93B5-58071EC9E316}"/>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DFB13A50-E06E-3468-BC2F-37E51C236D96}"/>
              </a:ext>
            </a:extLst>
          </p:cNvPr>
          <p:cNvSpPr>
            <a:spLocks noGrp="1"/>
          </p:cNvSpPr>
          <p:nvPr>
            <p:ph type="sldNum" sz="quarter" idx="12"/>
          </p:nvPr>
        </p:nvSpPr>
        <p:spPr/>
        <p:txBody>
          <a:bodyPr/>
          <a:lstStyle/>
          <a:p>
            <a:pPr>
              <a:defRPr/>
            </a:pPr>
            <a:fld id="{4FF538FA-A287-4FBD-9703-6DB9C5344803}" type="slidenum">
              <a:rPr lang="zh-CN" altLang="en-US" smtClean="0"/>
              <a:t>4</a:t>
            </a:fld>
            <a:endParaRPr lang="en-US" altLang="zh-CN" dirty="0"/>
          </a:p>
        </p:txBody>
      </p:sp>
      <p:grpSp>
        <p:nvGrpSpPr>
          <p:cNvPr id="6" name="Group 5">
            <a:extLst>
              <a:ext uri="{FF2B5EF4-FFF2-40B4-BE49-F238E27FC236}">
                <a16:creationId xmlns:a16="http://schemas.microsoft.com/office/drawing/2014/main" id="{A7A92711-DA97-5FA2-B2D2-522085B1580D}"/>
              </a:ext>
            </a:extLst>
          </p:cNvPr>
          <p:cNvGrpSpPr>
            <a:grpSpLocks/>
          </p:cNvGrpSpPr>
          <p:nvPr/>
        </p:nvGrpSpPr>
        <p:grpSpPr bwMode="auto">
          <a:xfrm>
            <a:off x="530224" y="317837"/>
            <a:ext cx="5653386" cy="611188"/>
            <a:chOff x="215" y="517"/>
            <a:chExt cx="2981" cy="385"/>
          </a:xfrm>
        </p:grpSpPr>
        <p:sp>
          <p:nvSpPr>
            <p:cNvPr id="7" name="Rectangle 3">
              <a:extLst>
                <a:ext uri="{FF2B5EF4-FFF2-40B4-BE49-F238E27FC236}">
                  <a16:creationId xmlns:a16="http://schemas.microsoft.com/office/drawing/2014/main" id="{FAA10687-FEFE-BE65-EB02-86A72F2389F2}"/>
                </a:ext>
              </a:extLst>
            </p:cNvPr>
            <p:cNvSpPr>
              <a:spLocks noChangeArrowheads="1"/>
            </p:cNvSpPr>
            <p:nvPr/>
          </p:nvSpPr>
          <p:spPr bwMode="auto">
            <a:xfrm>
              <a:off x="215" y="517"/>
              <a:ext cx="2832" cy="384"/>
            </a:xfrm>
            <a:prstGeom prst="rect">
              <a:avLst/>
            </a:prstGeom>
            <a:solidFill>
              <a:schemeClr val="accent4">
                <a:lumMod val="20000"/>
                <a:lumOff val="80000"/>
              </a:schemeClr>
            </a:solidFill>
            <a:ln w="12700" cap="sq">
              <a:noFill/>
              <a:miter lim="800000"/>
              <a:headEnd/>
              <a:tailEnd/>
            </a:ln>
            <a:effectLst>
              <a:outerShdw dist="81320" dir="2319588" algn="ctr" rotWithShape="0">
                <a:srgbClr val="969696"/>
              </a:outerShdw>
            </a:effectLst>
          </p:spPr>
          <p:txBody>
            <a:bodyPr wrap="none" anchor="ctr"/>
            <a:lstStyle/>
            <a:p>
              <a:pPr eaLnBrk="1" hangingPunct="1"/>
              <a:endParaRPr lang="zh-CN" altLang="en-US"/>
            </a:p>
          </p:txBody>
        </p:sp>
        <p:sp>
          <p:nvSpPr>
            <p:cNvPr id="8" name="Text Box 4">
              <a:extLst>
                <a:ext uri="{FF2B5EF4-FFF2-40B4-BE49-F238E27FC236}">
                  <a16:creationId xmlns:a16="http://schemas.microsoft.com/office/drawing/2014/main" id="{1C675398-549D-FB7C-0EA1-306343641206}"/>
                </a:ext>
              </a:extLst>
            </p:cNvPr>
            <p:cNvSpPr txBox="1">
              <a:spLocks noChangeArrowheads="1"/>
            </p:cNvSpPr>
            <p:nvPr/>
          </p:nvSpPr>
          <p:spPr bwMode="auto">
            <a:xfrm>
              <a:off x="262" y="524"/>
              <a:ext cx="2934" cy="378"/>
            </a:xfrm>
            <a:prstGeom prst="rect">
              <a:avLst/>
            </a:prstGeom>
            <a:noFill/>
            <a:ln w="12700" cap="sq">
              <a:noFill/>
              <a:miter lim="800000"/>
              <a:headEnd type="none" w="sm" len="sm"/>
              <a:tailEnd type="none" w="sm" len="sm"/>
            </a:ln>
            <a:effectLst/>
          </p:spPr>
          <p:txBody>
            <a:bodyPr>
              <a:spAutoFit/>
            </a:bodyPr>
            <a:lstStyle/>
            <a:p>
              <a:pPr eaLnBrk="1" hangingPunct="1"/>
              <a:r>
                <a:rPr lang="en-US" altLang="zh-CN" sz="3300" dirty="0">
                  <a:solidFill>
                    <a:srgbClr val="074EA2"/>
                  </a:solidFill>
                  <a:latin typeface="Times New Roman" pitchFamily="18" charset="0"/>
                  <a:ea typeface="楷体_GB2312" pitchFamily="49" charset="-122"/>
                </a:rPr>
                <a:t> 8.1</a:t>
              </a:r>
              <a:r>
                <a:rPr lang="en-US" altLang="zh-CN" sz="3300" dirty="0">
                  <a:solidFill>
                    <a:srgbClr val="074EA2"/>
                  </a:solidFill>
                  <a:latin typeface="楷体_GB2312" pitchFamily="49" charset="-122"/>
                  <a:ea typeface="楷体_GB2312" pitchFamily="49" charset="-122"/>
                </a:rPr>
                <a:t> </a:t>
              </a:r>
              <a:r>
                <a:rPr lang="zh-CN" altLang="en-US" sz="3300" dirty="0">
                  <a:solidFill>
                    <a:srgbClr val="074EA2"/>
                  </a:solidFill>
                  <a:latin typeface="楷体_GB2312" pitchFamily="49" charset="-122"/>
                  <a:ea typeface="楷体_GB2312" pitchFamily="49" charset="-122"/>
                </a:rPr>
                <a:t>排序</a:t>
              </a:r>
              <a:r>
                <a:rPr lang="en-US" altLang="zh-CN" sz="3300" dirty="0">
                  <a:solidFill>
                    <a:srgbClr val="074EA2"/>
                  </a:solidFill>
                  <a:latin typeface="楷体_GB2312" pitchFamily="49" charset="-122"/>
                  <a:ea typeface="楷体_GB2312" pitchFamily="49" charset="-122"/>
                </a:rPr>
                <a:t>(Sort)</a:t>
              </a:r>
              <a:r>
                <a:rPr lang="zh-CN" altLang="en-US" sz="3300" dirty="0">
                  <a:solidFill>
                    <a:srgbClr val="074EA2"/>
                  </a:solidFill>
                  <a:latin typeface="楷体_GB2312" pitchFamily="49" charset="-122"/>
                  <a:ea typeface="楷体_GB2312" pitchFamily="49" charset="-122"/>
                </a:rPr>
                <a:t>的基本概念</a:t>
              </a:r>
            </a:p>
          </p:txBody>
        </p:sp>
      </p:grpSp>
      <p:grpSp>
        <p:nvGrpSpPr>
          <p:cNvPr id="9" name="Group 44">
            <a:extLst>
              <a:ext uri="{FF2B5EF4-FFF2-40B4-BE49-F238E27FC236}">
                <a16:creationId xmlns:a16="http://schemas.microsoft.com/office/drawing/2014/main" id="{B7098E98-42D6-3155-1DEA-90D47F884192}"/>
              </a:ext>
            </a:extLst>
          </p:cNvPr>
          <p:cNvGrpSpPr>
            <a:grpSpLocks/>
          </p:cNvGrpSpPr>
          <p:nvPr/>
        </p:nvGrpSpPr>
        <p:grpSpPr bwMode="auto">
          <a:xfrm>
            <a:off x="514350" y="1066800"/>
            <a:ext cx="3371850" cy="633413"/>
            <a:chOff x="324" y="672"/>
            <a:chExt cx="2124" cy="399"/>
          </a:xfrm>
        </p:grpSpPr>
        <p:sp>
          <p:nvSpPr>
            <p:cNvPr id="10" name="Cloud">
              <a:extLst>
                <a:ext uri="{FF2B5EF4-FFF2-40B4-BE49-F238E27FC236}">
                  <a16:creationId xmlns:a16="http://schemas.microsoft.com/office/drawing/2014/main" id="{21C44A16-5A61-43CD-74D8-F493009E6325}"/>
                </a:ext>
              </a:extLst>
            </p:cNvPr>
            <p:cNvSpPr>
              <a:spLocks noChangeAspect="1" noEditPoints="1" noChangeArrowheads="1"/>
            </p:cNvSpPr>
            <p:nvPr/>
          </p:nvSpPr>
          <p:spPr bwMode="auto">
            <a:xfrm>
              <a:off x="324" y="672"/>
              <a:ext cx="1987" cy="399"/>
            </a:xfrm>
            <a:custGeom>
              <a:avLst/>
              <a:gdLst>
                <a:gd name="T0" fmla="*/ 0 w 21600"/>
                <a:gd name="T1" fmla="*/ 0 h 21600"/>
                <a:gd name="T2" fmla="*/ 8 w 21600"/>
                <a:gd name="T3" fmla="*/ 0 h 21600"/>
                <a:gd name="T4" fmla="*/ 17 w 21600"/>
                <a:gd name="T5" fmla="*/ 0 h 21600"/>
                <a:gd name="T6" fmla="*/ 8 w 21600"/>
                <a:gd name="T7" fmla="*/ 0 h 21600"/>
                <a:gd name="T8" fmla="*/ 0 60000 65536"/>
                <a:gd name="T9" fmla="*/ 0 60000 65536"/>
                <a:gd name="T10" fmla="*/ 0 60000 65536"/>
                <a:gd name="T11" fmla="*/ 0 60000 65536"/>
                <a:gd name="T12" fmla="*/ 2979 w 21600"/>
                <a:gd name="T13" fmla="*/ 3248 h 21600"/>
                <a:gd name="T14" fmla="*/ 17089 w 21600"/>
                <a:gd name="T15" fmla="*/ 1732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noFill/>
              <a:miter lim="800000"/>
              <a:headEnd/>
              <a:tailEnd/>
            </a:ln>
            <a:effectLst>
              <a:outerShdw dist="99190" dir="2388334" algn="ctr" rotWithShape="0">
                <a:srgbClr val="B2B2B2"/>
              </a:outerShdw>
            </a:effectLst>
          </p:spPr>
          <p:txBody>
            <a:bodyPr/>
            <a:lstStyle/>
            <a:p>
              <a:endParaRPr lang="zh-CN" altLang="en-US"/>
            </a:p>
          </p:txBody>
        </p:sp>
        <p:sp>
          <p:nvSpPr>
            <p:cNvPr id="11" name="Text Box 8">
              <a:extLst>
                <a:ext uri="{FF2B5EF4-FFF2-40B4-BE49-F238E27FC236}">
                  <a16:creationId xmlns:a16="http://schemas.microsoft.com/office/drawing/2014/main" id="{8A822983-0149-BD31-26EB-8D0978D9F5B4}"/>
                </a:ext>
              </a:extLst>
            </p:cNvPr>
            <p:cNvSpPr txBox="1">
              <a:spLocks noChangeArrowheads="1"/>
            </p:cNvSpPr>
            <p:nvPr/>
          </p:nvSpPr>
          <p:spPr bwMode="auto">
            <a:xfrm>
              <a:off x="468" y="715"/>
              <a:ext cx="1980"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7030A0"/>
                  </a:solidFill>
                </a:rPr>
                <a:t>一</a:t>
              </a:r>
              <a:r>
                <a:rPr lang="en-US" altLang="zh-CN" sz="2700" b="1" dirty="0">
                  <a:solidFill>
                    <a:srgbClr val="7030A0"/>
                  </a:solidFill>
                </a:rPr>
                <a:t>.</a:t>
              </a:r>
              <a:r>
                <a:rPr lang="zh-CN" altLang="en-US" sz="2700" b="1" dirty="0">
                  <a:solidFill>
                    <a:srgbClr val="7030A0"/>
                  </a:solidFill>
                </a:rPr>
                <a:t>排序的定义</a:t>
              </a:r>
            </a:p>
          </p:txBody>
        </p:sp>
      </p:grpSp>
      <p:grpSp>
        <p:nvGrpSpPr>
          <p:cNvPr id="12" name="Group 35">
            <a:extLst>
              <a:ext uri="{FF2B5EF4-FFF2-40B4-BE49-F238E27FC236}">
                <a16:creationId xmlns:a16="http://schemas.microsoft.com/office/drawing/2014/main" id="{DC616256-E083-5C28-8F7E-37B4B294983F}"/>
              </a:ext>
            </a:extLst>
          </p:cNvPr>
          <p:cNvGrpSpPr>
            <a:grpSpLocks/>
          </p:cNvGrpSpPr>
          <p:nvPr/>
        </p:nvGrpSpPr>
        <p:grpSpPr bwMode="auto">
          <a:xfrm>
            <a:off x="685800" y="1905000"/>
            <a:ext cx="8001000" cy="4267200"/>
            <a:chOff x="432" y="1200"/>
            <a:chExt cx="5040" cy="2688"/>
          </a:xfrm>
        </p:grpSpPr>
        <p:grpSp>
          <p:nvGrpSpPr>
            <p:cNvPr id="13" name="Group 14">
              <a:extLst>
                <a:ext uri="{FF2B5EF4-FFF2-40B4-BE49-F238E27FC236}">
                  <a16:creationId xmlns:a16="http://schemas.microsoft.com/office/drawing/2014/main" id="{7D3C4289-8E17-8B74-B161-C1BAD9FB1694}"/>
                </a:ext>
              </a:extLst>
            </p:cNvPr>
            <p:cNvGrpSpPr>
              <a:grpSpLocks/>
            </p:cNvGrpSpPr>
            <p:nvPr/>
          </p:nvGrpSpPr>
          <p:grpSpPr bwMode="auto">
            <a:xfrm>
              <a:off x="432" y="1200"/>
              <a:ext cx="5040" cy="2688"/>
              <a:chOff x="432" y="1200"/>
              <a:chExt cx="5040" cy="2688"/>
            </a:xfrm>
          </p:grpSpPr>
          <p:sp>
            <p:nvSpPr>
              <p:cNvPr id="16" name="Rectangle 13">
                <a:extLst>
                  <a:ext uri="{FF2B5EF4-FFF2-40B4-BE49-F238E27FC236}">
                    <a16:creationId xmlns:a16="http://schemas.microsoft.com/office/drawing/2014/main" id="{EB2D8E38-3102-E807-FAE6-AF3F65299D10}"/>
                  </a:ext>
                </a:extLst>
              </p:cNvPr>
              <p:cNvSpPr>
                <a:spLocks noChangeArrowheads="1"/>
              </p:cNvSpPr>
              <p:nvPr/>
            </p:nvSpPr>
            <p:spPr bwMode="auto">
              <a:xfrm>
                <a:off x="432" y="1200"/>
                <a:ext cx="4992" cy="268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15" name="Text Box 12">
                <a:extLst>
                  <a:ext uri="{FF2B5EF4-FFF2-40B4-BE49-F238E27FC236}">
                    <a16:creationId xmlns:a16="http://schemas.microsoft.com/office/drawing/2014/main" id="{600DAF27-8592-949F-D69A-8D4838F144AB}"/>
                  </a:ext>
                </a:extLst>
              </p:cNvPr>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dirty="0">
                    <a:solidFill>
                      <a:schemeClr val="bg1"/>
                    </a:solidFill>
                    <a:latin typeface="楷体_GB2312" pitchFamily="49" charset="-122"/>
                    <a:ea typeface="楷体_GB2312" pitchFamily="49" charset="-122"/>
                  </a:rPr>
                  <a:t>    </a:t>
                </a:r>
                <a:r>
                  <a:rPr lang="zh-CN" altLang="en-US" sz="2500" dirty="0">
                    <a:solidFill>
                      <a:schemeClr val="bg1"/>
                    </a:solidFill>
                    <a:latin typeface="楷体_GB2312" pitchFamily="49" charset="-122"/>
                    <a:ea typeface="楷体_GB2312" pitchFamily="49" charset="-122"/>
                  </a:rPr>
                  <a:t>   </a:t>
                </a:r>
                <a:r>
                  <a:rPr lang="zh-CN" altLang="en-US" sz="2500" dirty="0">
                    <a:solidFill>
                      <a:schemeClr val="bg1"/>
                    </a:solidFill>
                    <a:latin typeface="幼圆" pitchFamily="49" charset="-122"/>
                    <a:ea typeface="幼圆" pitchFamily="49" charset="-122"/>
                  </a:rPr>
                  <a:t>对于含有</a:t>
                </a:r>
                <a:r>
                  <a:rPr lang="en-US" altLang="zh-CN" sz="2500" dirty="0">
                    <a:solidFill>
                      <a:schemeClr val="bg1"/>
                    </a:solidFill>
                    <a:latin typeface="幼圆" pitchFamily="49" charset="-122"/>
                    <a:ea typeface="幼圆" pitchFamily="49" charset="-122"/>
                  </a:rPr>
                  <a:t>n</a:t>
                </a:r>
                <a:r>
                  <a:rPr lang="zh-CN" altLang="en-US" sz="2500" dirty="0">
                    <a:solidFill>
                      <a:schemeClr val="bg1"/>
                    </a:solidFill>
                    <a:latin typeface="幼圆" pitchFamily="49" charset="-122"/>
                    <a:ea typeface="幼圆" pitchFamily="49" charset="-122"/>
                  </a:rPr>
                  <a:t>个记录的序列</a:t>
                </a:r>
                <a:r>
                  <a:rPr lang="en-US" altLang="zh-CN" sz="2500" dirty="0">
                    <a:solidFill>
                      <a:schemeClr val="bg1"/>
                    </a:solidFill>
                    <a:latin typeface="Times New Roman" pitchFamily="18" charset="0"/>
                    <a:ea typeface="楷体_GB2312" pitchFamily="49" charset="-122"/>
                  </a:rPr>
                  <a:t>{ </a:t>
                </a:r>
                <a:r>
                  <a:rPr lang="en-US" altLang="zh-CN" sz="2500" dirty="0">
                    <a:solidFill>
                      <a:schemeClr val="bg1"/>
                    </a:solidFill>
                    <a:latin typeface="Times New Roman" pitchFamily="18" charset="0"/>
                    <a:ea typeface="宋体" charset="-122"/>
                  </a:rPr>
                  <a:t>R</a:t>
                </a:r>
                <a:r>
                  <a:rPr lang="en-US" altLang="zh-CN" sz="2500" baseline="-18000" dirty="0">
                    <a:solidFill>
                      <a:schemeClr val="bg1"/>
                    </a:solidFill>
                    <a:latin typeface="Times New Roman" pitchFamily="18" charset="0"/>
                    <a:ea typeface="宋体" charset="-122"/>
                  </a:rPr>
                  <a:t>1</a:t>
                </a:r>
                <a:r>
                  <a:rPr lang="en-US" altLang="zh-CN" sz="2500" dirty="0">
                    <a:solidFill>
                      <a:schemeClr val="bg1"/>
                    </a:solidFill>
                    <a:latin typeface="Times New Roman" pitchFamily="18" charset="0"/>
                    <a:ea typeface="宋体" charset="-122"/>
                  </a:rPr>
                  <a:t>, R</a:t>
                </a:r>
                <a:r>
                  <a:rPr lang="en-US" altLang="zh-CN" sz="2500" baseline="-18000" dirty="0">
                    <a:solidFill>
                      <a:schemeClr val="bg1"/>
                    </a:solidFill>
                    <a:latin typeface="Times New Roman" pitchFamily="18" charset="0"/>
                    <a:ea typeface="宋体" charset="-122"/>
                  </a:rPr>
                  <a:t>2</a:t>
                </a:r>
                <a:r>
                  <a:rPr lang="en-US" altLang="zh-CN" sz="2500" dirty="0">
                    <a:solidFill>
                      <a:schemeClr val="bg1"/>
                    </a:solidFill>
                    <a:latin typeface="Times New Roman" pitchFamily="18" charset="0"/>
                    <a:ea typeface="宋体" charset="-122"/>
                  </a:rPr>
                  <a:t>, </a:t>
                </a:r>
                <a:r>
                  <a:rPr lang="en-US" altLang="zh-CN" sz="2500" dirty="0">
                    <a:solidFill>
                      <a:schemeClr val="bg1"/>
                    </a:solidFill>
                    <a:latin typeface="Times New Roman" pitchFamily="18" charset="0"/>
                    <a:ea typeface="宋体" charset="-122"/>
                    <a:sym typeface="Symbol" pitchFamily="18" charset="2"/>
                  </a:rPr>
                  <a:t></a:t>
                </a:r>
                <a:r>
                  <a:rPr lang="en-US" altLang="zh-CN" sz="2500" dirty="0">
                    <a:solidFill>
                      <a:schemeClr val="bg1"/>
                    </a:solidFill>
                    <a:latin typeface="Times New Roman" pitchFamily="18" charset="0"/>
                    <a:ea typeface="宋体" charset="-122"/>
                  </a:rPr>
                  <a:t>, </a:t>
                </a:r>
                <a:r>
                  <a:rPr lang="en-US" altLang="zh-CN" sz="2500" dirty="0" err="1">
                    <a:solidFill>
                      <a:schemeClr val="bg1"/>
                    </a:solidFill>
                    <a:latin typeface="Times New Roman" pitchFamily="18" charset="0"/>
                    <a:ea typeface="宋体" charset="-122"/>
                  </a:rPr>
                  <a:t>R</a:t>
                </a:r>
                <a:r>
                  <a:rPr lang="en-US" altLang="zh-CN" sz="2500" baseline="-18000" dirty="0" err="1">
                    <a:solidFill>
                      <a:schemeClr val="bg1"/>
                    </a:solidFill>
                    <a:latin typeface="Times New Roman" pitchFamily="18" charset="0"/>
                    <a:ea typeface="宋体" charset="-122"/>
                  </a:rPr>
                  <a:t>n</a:t>
                </a:r>
                <a:r>
                  <a:rPr lang="en-US" altLang="zh-CN" sz="2500" baseline="-18000" dirty="0">
                    <a:solidFill>
                      <a:schemeClr val="bg1"/>
                    </a:solidFill>
                    <a:latin typeface="Times New Roman" pitchFamily="18" charset="0"/>
                    <a:ea typeface="宋体" charset="-122"/>
                  </a:rPr>
                  <a:t> </a:t>
                </a:r>
                <a:r>
                  <a:rPr lang="en-US" altLang="zh-CN" sz="2500" dirty="0">
                    <a:solidFill>
                      <a:schemeClr val="bg1"/>
                    </a:solidFill>
                    <a:latin typeface="Times New Roman" pitchFamily="18" charset="0"/>
                    <a:ea typeface="楷体_GB2312" pitchFamily="49" charset="-122"/>
                  </a:rPr>
                  <a:t>}</a:t>
                </a:r>
                <a:r>
                  <a:rPr lang="en-US" altLang="zh-CN" sz="2500" dirty="0">
                    <a:solidFill>
                      <a:schemeClr val="bg1"/>
                    </a:solidFill>
                    <a:latin typeface="楷体_GB2312" pitchFamily="49" charset="-122"/>
                    <a:ea typeface="楷体_GB2312" pitchFamily="49" charset="-122"/>
                  </a:rPr>
                  <a:t>, </a:t>
                </a:r>
                <a:r>
                  <a:rPr lang="zh-CN" altLang="en-US" sz="2500" dirty="0">
                    <a:solidFill>
                      <a:schemeClr val="bg1"/>
                    </a:solidFill>
                    <a:latin typeface="幼圆" pitchFamily="49" charset="-122"/>
                    <a:ea typeface="幼圆" pitchFamily="49" charset="-122"/>
                  </a:rPr>
                  <a:t>对应</a:t>
                </a:r>
              </a:p>
              <a:p>
                <a:pPr eaLnBrk="1" hangingPunct="1">
                  <a:lnSpc>
                    <a:spcPct val="90000"/>
                  </a:lnSpc>
                </a:pPr>
                <a:r>
                  <a:rPr lang="zh-CN" altLang="en-US" sz="2500" dirty="0">
                    <a:solidFill>
                      <a:schemeClr val="bg1"/>
                    </a:solidFill>
                    <a:latin typeface="幼圆" pitchFamily="49" charset="-122"/>
                    <a:ea typeface="幼圆" pitchFamily="49" charset="-122"/>
                  </a:rPr>
                  <a:t>的关键字序列为</a:t>
                </a:r>
                <a:r>
                  <a:rPr lang="en-US" altLang="zh-CN" sz="2500" dirty="0">
                    <a:solidFill>
                      <a:schemeClr val="bg1"/>
                    </a:solidFill>
                    <a:latin typeface="楷体_GB2312" pitchFamily="49" charset="-122"/>
                    <a:ea typeface="楷体_GB2312" pitchFamily="49" charset="-122"/>
                  </a:rPr>
                  <a:t>{</a:t>
                </a:r>
                <a:r>
                  <a:rPr lang="en-US" altLang="zh-CN" sz="2500" dirty="0">
                    <a:solidFill>
                      <a:schemeClr val="bg1"/>
                    </a:solidFill>
                    <a:latin typeface="Times New Roman" pitchFamily="18" charset="0"/>
                    <a:ea typeface="宋体" charset="-122"/>
                  </a:rPr>
                  <a:t>k</a:t>
                </a:r>
                <a:r>
                  <a:rPr lang="en-US" altLang="zh-CN" sz="2500" baseline="-18000" dirty="0">
                    <a:solidFill>
                      <a:schemeClr val="bg1"/>
                    </a:solidFill>
                    <a:latin typeface="Times New Roman" pitchFamily="18" charset="0"/>
                    <a:ea typeface="宋体" charset="-122"/>
                  </a:rPr>
                  <a:t>1</a:t>
                </a:r>
                <a:r>
                  <a:rPr lang="en-US" altLang="zh-CN" sz="2500" dirty="0">
                    <a:solidFill>
                      <a:schemeClr val="bg1"/>
                    </a:solidFill>
                    <a:latin typeface="Times New Roman" pitchFamily="18" charset="0"/>
                    <a:ea typeface="宋体" charset="-122"/>
                  </a:rPr>
                  <a:t>, k</a:t>
                </a:r>
                <a:r>
                  <a:rPr lang="en-US" altLang="zh-CN" sz="2500" baseline="-18000" dirty="0">
                    <a:solidFill>
                      <a:schemeClr val="bg1"/>
                    </a:solidFill>
                    <a:latin typeface="Times New Roman" pitchFamily="18" charset="0"/>
                    <a:ea typeface="宋体" charset="-122"/>
                  </a:rPr>
                  <a:t>2</a:t>
                </a:r>
                <a:r>
                  <a:rPr lang="en-US" altLang="zh-CN" sz="2500" dirty="0">
                    <a:solidFill>
                      <a:schemeClr val="bg1"/>
                    </a:solidFill>
                    <a:latin typeface="Times New Roman" pitchFamily="18" charset="0"/>
                    <a:ea typeface="宋体" charset="-122"/>
                  </a:rPr>
                  <a:t>, </a:t>
                </a:r>
                <a:r>
                  <a:rPr lang="en-US" altLang="zh-CN" sz="2500" dirty="0">
                    <a:solidFill>
                      <a:schemeClr val="bg1"/>
                    </a:solidFill>
                    <a:latin typeface="Times New Roman" pitchFamily="18" charset="0"/>
                    <a:ea typeface="宋体" charset="-122"/>
                    <a:sym typeface="Symbol" pitchFamily="18" charset="2"/>
                  </a:rPr>
                  <a:t></a:t>
                </a:r>
                <a:r>
                  <a:rPr lang="en-US" altLang="zh-CN" sz="2500" dirty="0">
                    <a:solidFill>
                      <a:schemeClr val="bg1"/>
                    </a:solidFill>
                    <a:latin typeface="Times New Roman" pitchFamily="18" charset="0"/>
                    <a:ea typeface="宋体" charset="-122"/>
                  </a:rPr>
                  <a:t>, </a:t>
                </a:r>
                <a:r>
                  <a:rPr lang="en-US" altLang="zh-CN" sz="2500" dirty="0" err="1">
                    <a:solidFill>
                      <a:schemeClr val="bg1"/>
                    </a:solidFill>
                    <a:latin typeface="Times New Roman" pitchFamily="18" charset="0"/>
                    <a:ea typeface="宋体" charset="-122"/>
                  </a:rPr>
                  <a:t>k</a:t>
                </a:r>
                <a:r>
                  <a:rPr lang="en-US" altLang="zh-CN" sz="2500" baseline="-18000" dirty="0" err="1">
                    <a:solidFill>
                      <a:schemeClr val="bg1"/>
                    </a:solidFill>
                    <a:latin typeface="Times New Roman" pitchFamily="18" charset="0"/>
                    <a:ea typeface="宋体" charset="-122"/>
                  </a:rPr>
                  <a:t>n</a:t>
                </a:r>
                <a:r>
                  <a:rPr lang="en-US" altLang="zh-CN" sz="2500" baseline="-18000" dirty="0">
                    <a:solidFill>
                      <a:schemeClr val="bg1"/>
                    </a:solidFill>
                    <a:latin typeface="Times New Roman" pitchFamily="18" charset="0"/>
                    <a:ea typeface="宋体" charset="-122"/>
                  </a:rPr>
                  <a:t> </a:t>
                </a:r>
                <a:r>
                  <a:rPr lang="en-US" altLang="zh-CN" sz="2500" dirty="0">
                    <a:solidFill>
                      <a:schemeClr val="bg1"/>
                    </a:solidFill>
                    <a:latin typeface="Times New Roman" pitchFamily="18" charset="0"/>
                    <a:ea typeface="楷体_GB2312" pitchFamily="49" charset="-122"/>
                  </a:rPr>
                  <a:t>}</a:t>
                </a:r>
                <a:r>
                  <a:rPr lang="en-US" altLang="zh-CN" sz="2500" dirty="0">
                    <a:solidFill>
                      <a:schemeClr val="bg1"/>
                    </a:solidFill>
                    <a:latin typeface="楷体_GB2312" pitchFamily="49" charset="-122"/>
                    <a:ea typeface="楷体_GB2312" pitchFamily="49" charset="-122"/>
                  </a:rPr>
                  <a:t>, </a:t>
                </a:r>
                <a:r>
                  <a:rPr lang="zh-CN" altLang="en-US" sz="2500" dirty="0">
                    <a:solidFill>
                      <a:schemeClr val="bg1"/>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dirty="0">
                    <a:solidFill>
                      <a:schemeClr val="bg1"/>
                    </a:solidFill>
                    <a:latin typeface="Times New Roman" pitchFamily="18" charset="0"/>
                    <a:ea typeface="楷体_GB2312" pitchFamily="49" charset="-122"/>
                  </a:rPr>
                  <a:t>                          </a:t>
                </a:r>
                <a:r>
                  <a:rPr lang="zh-CN" altLang="en-US" sz="2500" dirty="0">
                    <a:solidFill>
                      <a:srgbClr val="FFFF00"/>
                    </a:solidFill>
                    <a:latin typeface="Times New Roman" pitchFamily="18" charset="0"/>
                    <a:ea typeface="宋体" charset="-122"/>
                    <a:sym typeface="Symbol" pitchFamily="18" charset="2"/>
                  </a:rPr>
                  <a:t></a:t>
                </a:r>
                <a:r>
                  <a:rPr lang="en-US" altLang="zh-CN" sz="2500" dirty="0">
                    <a:solidFill>
                      <a:srgbClr val="FFFF00"/>
                    </a:solidFill>
                    <a:latin typeface="Times New Roman" pitchFamily="18" charset="0"/>
                    <a:ea typeface="宋体" charset="-122"/>
                    <a:sym typeface="Symbol" pitchFamily="18" charset="2"/>
                  </a:rPr>
                  <a:t>(1),  (2),   ,  (n)</a:t>
                </a:r>
                <a:endParaRPr lang="en-US" altLang="zh-CN" sz="2500" dirty="0">
                  <a:solidFill>
                    <a:srgbClr val="FFFF00"/>
                  </a:solidFill>
                  <a:latin typeface="Times New Roman" pitchFamily="18" charset="0"/>
                  <a:ea typeface="宋体" charset="-122"/>
                </a:endParaRPr>
              </a:p>
              <a:p>
                <a:pPr eaLnBrk="1" hangingPunct="1">
                  <a:lnSpc>
                    <a:spcPct val="90000"/>
                  </a:lnSpc>
                </a:pPr>
                <a:r>
                  <a:rPr lang="zh-CN" altLang="en-US" sz="2500" dirty="0">
                    <a:solidFill>
                      <a:schemeClr val="bg1"/>
                    </a:solidFill>
                    <a:latin typeface="幼圆" pitchFamily="49" charset="-122"/>
                    <a:ea typeface="幼圆" pitchFamily="49" charset="-122"/>
                  </a:rPr>
                  <a:t>使得关键字序列满足</a:t>
                </a:r>
                <a:r>
                  <a:rPr lang="zh-CN" altLang="en-US" sz="2500" dirty="0">
                    <a:solidFill>
                      <a:schemeClr val="bg1"/>
                    </a:solidFill>
                    <a:latin typeface="楷体_GB2312" pitchFamily="49" charset="-122"/>
                    <a:ea typeface="楷体_GB2312" pitchFamily="49" charset="-122"/>
                  </a:rPr>
                  <a:t>：</a:t>
                </a:r>
              </a:p>
              <a:p>
                <a:pPr eaLnBrk="1" hangingPunct="1">
                  <a:lnSpc>
                    <a:spcPct val="90000"/>
                  </a:lnSpc>
                  <a:spcBef>
                    <a:spcPct val="10000"/>
                  </a:spcBef>
                </a:pPr>
                <a:r>
                  <a:rPr lang="zh-CN" altLang="en-US" sz="2500" dirty="0">
                    <a:solidFill>
                      <a:schemeClr val="bg1"/>
                    </a:solidFill>
                    <a:latin typeface="宋体" charset="-122"/>
                    <a:ea typeface="宋体" charset="-122"/>
                  </a:rPr>
                  <a:t>            </a:t>
                </a:r>
                <a:r>
                  <a:rPr lang="en-US" altLang="zh-CN" sz="2500" dirty="0">
                    <a:solidFill>
                      <a:srgbClr val="FFFF00"/>
                    </a:solidFill>
                    <a:latin typeface="Times New Roman" pitchFamily="18" charset="0"/>
                    <a:ea typeface="宋体" charset="-122"/>
                  </a:rPr>
                  <a:t>k</a:t>
                </a:r>
                <a:r>
                  <a:rPr lang="en-US" altLang="zh-CN" sz="2500" baseline="-18000" dirty="0">
                    <a:solidFill>
                      <a:srgbClr val="FFFF00"/>
                    </a:solidFill>
                    <a:latin typeface="Times New Roman" pitchFamily="18" charset="0"/>
                    <a:ea typeface="宋体" charset="-122"/>
                    <a:sym typeface="Symbol" pitchFamily="18" charset="2"/>
                  </a:rPr>
                  <a:t>(1)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 k</a:t>
                </a:r>
                <a:r>
                  <a:rPr lang="en-US" altLang="zh-CN" sz="2500" baseline="-20000" dirty="0">
                    <a:solidFill>
                      <a:srgbClr val="FFFF00"/>
                    </a:solidFill>
                    <a:latin typeface="Times New Roman" pitchFamily="18" charset="0"/>
                    <a:ea typeface="宋体" charset="-122"/>
                    <a:sym typeface="Symbol" pitchFamily="18" charset="2"/>
                  </a:rPr>
                  <a:t>(2)  </a:t>
                </a:r>
                <a:r>
                  <a:rPr lang="en-US" altLang="zh-CN" sz="2500" dirty="0">
                    <a:solidFill>
                      <a:srgbClr val="FFFF00"/>
                    </a:solidFill>
                    <a:latin typeface="Times New Roman" pitchFamily="18" charset="0"/>
                    <a:ea typeface="宋体" charset="-122"/>
                    <a:sym typeface="Symbol" pitchFamily="18" charset="2"/>
                  </a:rPr>
                  <a:t> </a:t>
                </a:r>
                <a:r>
                  <a:rPr lang="en-US" altLang="zh-CN" sz="2500" baseline="-200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sym typeface="Symbol" pitchFamily="18" charset="2"/>
                  </a:rPr>
                  <a:t></a:t>
                </a:r>
                <a:r>
                  <a:rPr lang="en-US" altLang="zh-CN" sz="2500" dirty="0">
                    <a:solidFill>
                      <a:srgbClr val="FFFF00"/>
                    </a:solidFill>
                    <a:latin typeface="Times New Roman" pitchFamily="18" charset="0"/>
                    <a:ea typeface="宋体" charset="-122"/>
                  </a:rPr>
                  <a:t>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 k</a:t>
                </a:r>
                <a:r>
                  <a:rPr lang="en-US" altLang="zh-CN" sz="2500" baseline="-18000" dirty="0">
                    <a:solidFill>
                      <a:srgbClr val="FFFF00"/>
                    </a:solidFill>
                    <a:latin typeface="Times New Roman" pitchFamily="18" charset="0"/>
                    <a:ea typeface="宋体" charset="-122"/>
                    <a:sym typeface="Symbol" pitchFamily="18" charset="2"/>
                  </a:rPr>
                  <a:t>(n)</a:t>
                </a:r>
              </a:p>
              <a:p>
                <a:pPr eaLnBrk="1" hangingPunct="1">
                  <a:lnSpc>
                    <a:spcPct val="90000"/>
                  </a:lnSpc>
                </a:pPr>
                <a:r>
                  <a:rPr lang="zh-CN" altLang="en-US" sz="2500" dirty="0">
                    <a:solidFill>
                      <a:schemeClr val="bg1"/>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dirty="0">
                    <a:solidFill>
                      <a:schemeClr val="bg1"/>
                    </a:solidFill>
                    <a:latin typeface="Times New Roman" pitchFamily="18" charset="0"/>
                    <a:ea typeface="宋体" charset="-122"/>
                  </a:rPr>
                  <a:t>                        </a:t>
                </a:r>
                <a:r>
                  <a:rPr lang="en-US" altLang="zh-CN" sz="2500" dirty="0">
                    <a:solidFill>
                      <a:srgbClr val="FFFF00"/>
                    </a:solidFill>
                    <a:latin typeface="Times New Roman" pitchFamily="18" charset="0"/>
                    <a:ea typeface="宋体" charset="-122"/>
                  </a:rPr>
                  <a:t>k</a:t>
                </a:r>
                <a:r>
                  <a:rPr lang="en-US" altLang="zh-CN" sz="2500" baseline="-18000" dirty="0">
                    <a:solidFill>
                      <a:srgbClr val="FFFF00"/>
                    </a:solidFill>
                    <a:latin typeface="Times New Roman" pitchFamily="18" charset="0"/>
                    <a:ea typeface="宋体" charset="-122"/>
                    <a:sym typeface="Symbol" pitchFamily="18" charset="2"/>
                  </a:rPr>
                  <a:t>(1)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 k</a:t>
                </a:r>
                <a:r>
                  <a:rPr lang="en-US" altLang="zh-CN" sz="2500" baseline="-20000" dirty="0">
                    <a:solidFill>
                      <a:srgbClr val="FFFF00"/>
                    </a:solidFill>
                    <a:latin typeface="Times New Roman" pitchFamily="18" charset="0"/>
                    <a:ea typeface="宋体" charset="-122"/>
                    <a:sym typeface="Symbol" pitchFamily="18" charset="2"/>
                  </a:rPr>
                  <a:t>(2) </a:t>
                </a:r>
                <a:r>
                  <a:rPr lang="en-US" altLang="zh-CN" sz="2500" baseline="-180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k</a:t>
                </a:r>
                <a:r>
                  <a:rPr lang="en-US" altLang="zh-CN" sz="2500" baseline="-18000" dirty="0">
                    <a:solidFill>
                      <a:srgbClr val="FFFF00"/>
                    </a:solidFill>
                    <a:latin typeface="Times New Roman" pitchFamily="18" charset="0"/>
                    <a:ea typeface="宋体" charset="-122"/>
                    <a:sym typeface="Symbol" pitchFamily="18" charset="2"/>
                  </a:rPr>
                  <a:t>(n)</a:t>
                </a:r>
              </a:p>
              <a:p>
                <a:pPr eaLnBrk="1" hangingPunct="1">
                  <a:lnSpc>
                    <a:spcPct val="90000"/>
                  </a:lnSpc>
                </a:pPr>
                <a:r>
                  <a:rPr lang="zh-CN" altLang="en-US" sz="2500" dirty="0">
                    <a:solidFill>
                      <a:schemeClr val="bg1"/>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dirty="0">
                    <a:solidFill>
                      <a:schemeClr val="bg1"/>
                    </a:solidFill>
                    <a:latin typeface="楷体_GB2312" pitchFamily="49" charset="-122"/>
                    <a:ea typeface="楷体_GB2312" pitchFamily="49" charset="-122"/>
                  </a:rPr>
                  <a:t>                    </a:t>
                </a:r>
                <a:r>
                  <a:rPr lang="en-US" altLang="zh-CN" sz="2500" dirty="0">
                    <a:solidFill>
                      <a:srgbClr val="FFFF00"/>
                    </a:solidFill>
                    <a:latin typeface="Times New Roman" pitchFamily="18" charset="0"/>
                    <a:ea typeface="楷体_GB2312" pitchFamily="49" charset="-122"/>
                  </a:rPr>
                  <a:t>{ </a:t>
                </a:r>
                <a:r>
                  <a:rPr lang="en-US" altLang="zh-CN" sz="2500" dirty="0">
                    <a:solidFill>
                      <a:srgbClr val="FFFF00"/>
                    </a:solidFill>
                    <a:latin typeface="Times New Roman" pitchFamily="18" charset="0"/>
                    <a:ea typeface="宋体" charset="-122"/>
                  </a:rPr>
                  <a:t>R</a:t>
                </a:r>
                <a:r>
                  <a:rPr lang="en-US" altLang="zh-CN" sz="2500" baseline="-18000" dirty="0">
                    <a:solidFill>
                      <a:srgbClr val="FFFF00"/>
                    </a:solidFill>
                    <a:latin typeface="Times New Roman" pitchFamily="18" charset="0"/>
                    <a:ea typeface="宋体" charset="-122"/>
                    <a:sym typeface="Symbol" pitchFamily="18" charset="2"/>
                  </a:rPr>
                  <a:t>(1)</a:t>
                </a:r>
                <a:r>
                  <a:rPr lang="en-US" altLang="zh-CN" sz="2500" dirty="0">
                    <a:solidFill>
                      <a:srgbClr val="FFFF00"/>
                    </a:solidFill>
                    <a:latin typeface="Times New Roman" pitchFamily="18" charset="0"/>
                    <a:ea typeface="宋体" charset="-122"/>
                  </a:rPr>
                  <a:t>, R</a:t>
                </a:r>
                <a:r>
                  <a:rPr lang="en-US" altLang="zh-CN" sz="2500" baseline="-18000" dirty="0">
                    <a:solidFill>
                      <a:srgbClr val="FFFF00"/>
                    </a:solidFill>
                    <a:latin typeface="Times New Roman" pitchFamily="18" charset="0"/>
                    <a:ea typeface="宋体" charset="-122"/>
                    <a:sym typeface="Symbol" pitchFamily="18" charset="2"/>
                  </a:rPr>
                  <a:t>(2)</a:t>
                </a:r>
                <a:r>
                  <a:rPr lang="en-US" altLang="zh-CN" sz="2500" dirty="0">
                    <a:solidFill>
                      <a:srgbClr val="FFFF00"/>
                    </a:solidFill>
                    <a:latin typeface="Times New Roman" pitchFamily="18" charset="0"/>
                    <a:ea typeface="宋体" charset="-122"/>
                  </a:rPr>
                  <a:t>,  </a:t>
                </a:r>
                <a:r>
                  <a:rPr lang="en-US" altLang="zh-CN" sz="2500" dirty="0">
                    <a:solidFill>
                      <a:srgbClr val="FFFF00"/>
                    </a:solidFill>
                    <a:latin typeface="Times New Roman" pitchFamily="18" charset="0"/>
                    <a:ea typeface="宋体" charset="-122"/>
                    <a:sym typeface="Symbol" pitchFamily="18" charset="2"/>
                  </a:rPr>
                  <a:t> </a:t>
                </a:r>
                <a:r>
                  <a:rPr lang="en-US" altLang="zh-CN" sz="2500" dirty="0">
                    <a:solidFill>
                      <a:srgbClr val="FFFF00"/>
                    </a:solidFill>
                    <a:latin typeface="Times New Roman" pitchFamily="18" charset="0"/>
                    <a:ea typeface="宋体" charset="-122"/>
                  </a:rPr>
                  <a:t>, R</a:t>
                </a:r>
                <a:r>
                  <a:rPr lang="en-US" altLang="zh-CN" sz="2500" baseline="-18000" dirty="0">
                    <a:solidFill>
                      <a:srgbClr val="FFFF00"/>
                    </a:solidFill>
                    <a:latin typeface="Times New Roman" pitchFamily="18" charset="0"/>
                    <a:ea typeface="宋体" charset="-122"/>
                    <a:sym typeface="Symbol" pitchFamily="18" charset="2"/>
                  </a:rPr>
                  <a:t>(n) </a:t>
                </a:r>
                <a:r>
                  <a:rPr lang="en-US" altLang="zh-CN" sz="2500" dirty="0">
                    <a:solidFill>
                      <a:srgbClr val="FFFF00"/>
                    </a:solidFill>
                    <a:latin typeface="Times New Roman" pitchFamily="18" charset="0"/>
                    <a:ea typeface="楷体_GB2312" pitchFamily="49" charset="-122"/>
                  </a:rPr>
                  <a:t>}</a:t>
                </a:r>
              </a:p>
              <a:p>
                <a:pPr eaLnBrk="1" hangingPunct="1">
                  <a:lnSpc>
                    <a:spcPct val="90000"/>
                  </a:lnSpc>
                </a:pPr>
                <a:r>
                  <a:rPr lang="zh-CN" altLang="en-US" sz="2500" dirty="0">
                    <a:solidFill>
                      <a:schemeClr val="bg1"/>
                    </a:solidFill>
                    <a:latin typeface="幼圆" pitchFamily="49" charset="-122"/>
                    <a:ea typeface="幼圆" pitchFamily="49" charset="-122"/>
                  </a:rPr>
                  <a:t>这一过程称为        </a:t>
                </a:r>
                <a:r>
                  <a:rPr lang="zh-CN" altLang="en-US" sz="2500" dirty="0">
                    <a:solidFill>
                      <a:schemeClr val="bg1"/>
                    </a:solidFill>
                    <a:latin typeface="楷体_GB2312" pitchFamily="49" charset="-122"/>
                    <a:ea typeface="楷体_GB2312" pitchFamily="49" charset="-122"/>
                  </a:rPr>
                  <a:t>。</a:t>
                </a:r>
              </a:p>
            </p:txBody>
          </p:sp>
        </p:grpSp>
        <p:sp>
          <p:nvSpPr>
            <p:cNvPr id="14" name="Rectangle 34">
              <a:extLst>
                <a:ext uri="{FF2B5EF4-FFF2-40B4-BE49-F238E27FC236}">
                  <a16:creationId xmlns:a16="http://schemas.microsoft.com/office/drawing/2014/main" id="{DCA26C6B-B32D-0CA6-D224-47F5F97963B4}"/>
                </a:ext>
              </a:extLst>
            </p:cNvPr>
            <p:cNvSpPr>
              <a:spLocks noChangeArrowheads="1"/>
            </p:cNvSpPr>
            <p:nvPr/>
          </p:nvSpPr>
          <p:spPr bwMode="auto">
            <a:xfrm>
              <a:off x="1852" y="3412"/>
              <a:ext cx="884" cy="317"/>
            </a:xfrm>
            <a:prstGeom prst="rect">
              <a:avLst/>
            </a:prstGeom>
            <a:noFill/>
            <a:ln w="12700" cap="sq">
              <a:noFill/>
              <a:miter lim="800000"/>
              <a:headEnd/>
              <a:tailEnd/>
            </a:ln>
            <a:effectLst/>
          </p:spPr>
          <p:txBody>
            <a:bodyPr>
              <a:spAutoFit/>
            </a:bodyPr>
            <a:lstStyle/>
            <a:p>
              <a:pPr eaLnBrk="1" hangingPunct="1"/>
              <a:r>
                <a:rPr lang="zh-CN" altLang="en-US" sz="2700" b="1" dirty="0">
                  <a:solidFill>
                    <a:srgbClr val="FFFF00"/>
                  </a:solidFill>
                </a:rPr>
                <a:t>排序</a:t>
              </a:r>
            </a:p>
          </p:txBody>
        </p:sp>
      </p:grpSp>
      <p:grpSp>
        <p:nvGrpSpPr>
          <p:cNvPr id="17" name="Group 40">
            <a:extLst>
              <a:ext uri="{FF2B5EF4-FFF2-40B4-BE49-F238E27FC236}">
                <a16:creationId xmlns:a16="http://schemas.microsoft.com/office/drawing/2014/main" id="{39E8178F-9F3F-8593-3859-73AE2441F421}"/>
              </a:ext>
            </a:extLst>
          </p:cNvPr>
          <p:cNvGrpSpPr>
            <a:grpSpLocks/>
          </p:cNvGrpSpPr>
          <p:nvPr/>
        </p:nvGrpSpPr>
        <p:grpSpPr bwMode="auto">
          <a:xfrm>
            <a:off x="6362701" y="3721100"/>
            <a:ext cx="2501901" cy="1147763"/>
            <a:chOff x="4148" y="2275"/>
            <a:chExt cx="1576" cy="723"/>
          </a:xfrm>
        </p:grpSpPr>
        <p:sp>
          <p:nvSpPr>
            <p:cNvPr id="18" name="Text Box 38">
              <a:extLst>
                <a:ext uri="{FF2B5EF4-FFF2-40B4-BE49-F238E27FC236}">
                  <a16:creationId xmlns:a16="http://schemas.microsoft.com/office/drawing/2014/main" id="{1976B72E-71E9-C13D-DA2A-2929AA43A45F}"/>
                </a:ext>
              </a:extLst>
            </p:cNvPr>
            <p:cNvSpPr txBox="1">
              <a:spLocks noChangeArrowheads="1"/>
            </p:cNvSpPr>
            <p:nvPr/>
          </p:nvSpPr>
          <p:spPr bwMode="auto">
            <a:xfrm>
              <a:off x="4240" y="2421"/>
              <a:ext cx="1484" cy="431"/>
            </a:xfrm>
            <a:prstGeom prst="rect">
              <a:avLst/>
            </a:prstGeom>
            <a:noFill/>
            <a:ln w="12700" cap="sq">
              <a:noFill/>
              <a:miter lim="800000"/>
              <a:headEnd type="none" w="sm" len="sm"/>
              <a:tailEnd type="none" w="sm" len="sm"/>
            </a:ln>
            <a:effectLst/>
          </p:spPr>
          <p:txBody>
            <a:bodyPr>
              <a:spAutoFit/>
            </a:bodyPr>
            <a:lstStyle/>
            <a:p>
              <a:pPr eaLnBrk="1" hangingPunct="1">
                <a:lnSpc>
                  <a:spcPct val="75000"/>
                </a:lnSpc>
              </a:pPr>
              <a:r>
                <a:rPr lang="en-US" altLang="zh-CN" sz="2500" b="1" dirty="0">
                  <a:solidFill>
                    <a:srgbClr val="FFC000"/>
                  </a:solidFill>
                  <a:latin typeface="Times New Roman" pitchFamily="18" charset="0"/>
                </a:rPr>
                <a:t>  </a:t>
              </a:r>
              <a:r>
                <a:rPr lang="zh-CN" altLang="en-US" sz="2500" b="1" dirty="0">
                  <a:solidFill>
                    <a:srgbClr val="FFC000"/>
                  </a:solidFill>
                  <a:latin typeface="Times New Roman" pitchFamily="18" charset="0"/>
                </a:rPr>
                <a:t>基于文件</a:t>
              </a:r>
            </a:p>
            <a:p>
              <a:pPr eaLnBrk="1" hangingPunct="1">
                <a:lnSpc>
                  <a:spcPct val="75000"/>
                </a:lnSpc>
              </a:pPr>
              <a:r>
                <a:rPr lang="zh-CN" altLang="en-US" sz="2500" b="1" dirty="0">
                  <a:solidFill>
                    <a:srgbClr val="FFC000"/>
                  </a:solidFill>
                  <a:latin typeface="Times New Roman" pitchFamily="18" charset="0"/>
                </a:rPr>
                <a:t>提出的概念</a:t>
              </a:r>
            </a:p>
          </p:txBody>
        </p:sp>
        <p:sp>
          <p:nvSpPr>
            <p:cNvPr id="19" name="Freeform 39">
              <a:extLst>
                <a:ext uri="{FF2B5EF4-FFF2-40B4-BE49-F238E27FC236}">
                  <a16:creationId xmlns:a16="http://schemas.microsoft.com/office/drawing/2014/main" id="{A5E91775-1684-A312-DBE6-0CB08521614C}"/>
                </a:ext>
              </a:extLst>
            </p:cNvPr>
            <p:cNvSpPr>
              <a:spLocks/>
            </p:cNvSpPr>
            <p:nvPr/>
          </p:nvSpPr>
          <p:spPr bwMode="auto">
            <a:xfrm>
              <a:off x="4148" y="2275"/>
              <a:ext cx="1303" cy="723"/>
            </a:xfrm>
            <a:custGeom>
              <a:avLst/>
              <a:gdLst>
                <a:gd name="T0" fmla="*/ 44 w 2121"/>
                <a:gd name="T1" fmla="*/ 201 h 905"/>
                <a:gd name="T2" fmla="*/ 6 w 2121"/>
                <a:gd name="T3" fmla="*/ 243 h 905"/>
                <a:gd name="T4" fmla="*/ 0 w 2121"/>
                <a:gd name="T5" fmla="*/ 272 h 905"/>
                <a:gd name="T6" fmla="*/ 11 w 2121"/>
                <a:gd name="T7" fmla="*/ 312 h 905"/>
                <a:gd name="T8" fmla="*/ 39 w 2121"/>
                <a:gd name="T9" fmla="*/ 338 h 905"/>
                <a:gd name="T10" fmla="*/ 22 w 2121"/>
                <a:gd name="T11" fmla="*/ 365 h 905"/>
                <a:gd name="T12" fmla="*/ 17 w 2121"/>
                <a:gd name="T13" fmla="*/ 392 h 905"/>
                <a:gd name="T14" fmla="*/ 22 w 2121"/>
                <a:gd name="T15" fmla="*/ 425 h 905"/>
                <a:gd name="T16" fmla="*/ 67 w 2121"/>
                <a:gd name="T17" fmla="*/ 467 h 905"/>
                <a:gd name="T18" fmla="*/ 97 w 2121"/>
                <a:gd name="T19" fmla="*/ 473 h 905"/>
                <a:gd name="T20" fmla="*/ 108 w 2121"/>
                <a:gd name="T21" fmla="*/ 473 h 905"/>
                <a:gd name="T22" fmla="*/ 131 w 2121"/>
                <a:gd name="T23" fmla="*/ 503 h 905"/>
                <a:gd name="T24" fmla="*/ 194 w 2121"/>
                <a:gd name="T25" fmla="*/ 535 h 905"/>
                <a:gd name="T26" fmla="*/ 270 w 2121"/>
                <a:gd name="T27" fmla="*/ 538 h 905"/>
                <a:gd name="T28" fmla="*/ 306 w 2121"/>
                <a:gd name="T29" fmla="*/ 523 h 905"/>
                <a:gd name="T30" fmla="*/ 350 w 2121"/>
                <a:gd name="T31" fmla="*/ 562 h 905"/>
                <a:gd name="T32" fmla="*/ 409 w 2121"/>
                <a:gd name="T33" fmla="*/ 578 h 905"/>
                <a:gd name="T34" fmla="*/ 447 w 2121"/>
                <a:gd name="T35" fmla="*/ 571 h 905"/>
                <a:gd name="T36" fmla="*/ 511 w 2121"/>
                <a:gd name="T37" fmla="*/ 526 h 905"/>
                <a:gd name="T38" fmla="*/ 528 w 2121"/>
                <a:gd name="T39" fmla="*/ 491 h 905"/>
                <a:gd name="T40" fmla="*/ 556 w 2121"/>
                <a:gd name="T41" fmla="*/ 503 h 905"/>
                <a:gd name="T42" fmla="*/ 608 w 2121"/>
                <a:gd name="T43" fmla="*/ 503 h 905"/>
                <a:gd name="T44" fmla="*/ 644 w 2121"/>
                <a:gd name="T45" fmla="*/ 487 h 905"/>
                <a:gd name="T46" fmla="*/ 675 w 2121"/>
                <a:gd name="T47" fmla="*/ 461 h 905"/>
                <a:gd name="T48" fmla="*/ 689 w 2121"/>
                <a:gd name="T49" fmla="*/ 422 h 905"/>
                <a:gd name="T50" fmla="*/ 692 w 2121"/>
                <a:gd name="T51" fmla="*/ 401 h 905"/>
                <a:gd name="T52" fmla="*/ 734 w 2121"/>
                <a:gd name="T53" fmla="*/ 386 h 905"/>
                <a:gd name="T54" fmla="*/ 770 w 2121"/>
                <a:gd name="T55" fmla="*/ 360 h 905"/>
                <a:gd name="T56" fmla="*/ 792 w 2121"/>
                <a:gd name="T57" fmla="*/ 323 h 905"/>
                <a:gd name="T58" fmla="*/ 800 w 2121"/>
                <a:gd name="T59" fmla="*/ 281 h 905"/>
                <a:gd name="T60" fmla="*/ 795 w 2121"/>
                <a:gd name="T61" fmla="*/ 240 h 905"/>
                <a:gd name="T62" fmla="*/ 775 w 2121"/>
                <a:gd name="T63" fmla="*/ 204 h 905"/>
                <a:gd name="T64" fmla="*/ 778 w 2121"/>
                <a:gd name="T65" fmla="*/ 185 h 905"/>
                <a:gd name="T66" fmla="*/ 775 w 2121"/>
                <a:gd name="T67" fmla="*/ 135 h 905"/>
                <a:gd name="T68" fmla="*/ 739 w 2121"/>
                <a:gd name="T69" fmla="*/ 87 h 905"/>
                <a:gd name="T70" fmla="*/ 709 w 2121"/>
                <a:gd name="T71" fmla="*/ 72 h 905"/>
                <a:gd name="T72" fmla="*/ 697 w 2121"/>
                <a:gd name="T73" fmla="*/ 42 h 905"/>
                <a:gd name="T74" fmla="*/ 653 w 2121"/>
                <a:gd name="T75" fmla="*/ 6 h 905"/>
                <a:gd name="T76" fmla="*/ 600 w 2121"/>
                <a:gd name="T77" fmla="*/ 3 h 905"/>
                <a:gd name="T78" fmla="*/ 567 w 2121"/>
                <a:gd name="T79" fmla="*/ 18 h 905"/>
                <a:gd name="T80" fmla="*/ 553 w 2121"/>
                <a:gd name="T81" fmla="*/ 30 h 905"/>
                <a:gd name="T82" fmla="*/ 525 w 2121"/>
                <a:gd name="T83" fmla="*/ 9 h 905"/>
                <a:gd name="T84" fmla="*/ 489 w 2121"/>
                <a:gd name="T85" fmla="*/ 0 h 905"/>
                <a:gd name="T86" fmla="*/ 447 w 2121"/>
                <a:gd name="T87" fmla="*/ 12 h 905"/>
                <a:gd name="T88" fmla="*/ 417 w 2121"/>
                <a:gd name="T89" fmla="*/ 46 h 905"/>
                <a:gd name="T90" fmla="*/ 400 w 2121"/>
                <a:gd name="T91" fmla="*/ 34 h 905"/>
                <a:gd name="T92" fmla="*/ 367 w 2121"/>
                <a:gd name="T93" fmla="*/ 21 h 905"/>
                <a:gd name="T94" fmla="*/ 323 w 2121"/>
                <a:gd name="T95" fmla="*/ 21 h 905"/>
                <a:gd name="T96" fmla="*/ 275 w 2121"/>
                <a:gd name="T97" fmla="*/ 48 h 905"/>
                <a:gd name="T98" fmla="*/ 259 w 2121"/>
                <a:gd name="T99" fmla="*/ 69 h 905"/>
                <a:gd name="T100" fmla="*/ 197 w 2121"/>
                <a:gd name="T101" fmla="*/ 54 h 905"/>
                <a:gd name="T102" fmla="*/ 147 w 2121"/>
                <a:gd name="T103" fmla="*/ 63 h 905"/>
                <a:gd name="T104" fmla="*/ 108 w 2121"/>
                <a:gd name="T105" fmla="*/ 90 h 905"/>
                <a:gd name="T106" fmla="*/ 80 w 2121"/>
                <a:gd name="T107" fmla="*/ 129 h 905"/>
                <a:gd name="T108" fmla="*/ 69 w 2121"/>
                <a:gd name="T109" fmla="*/ 177 h 905"/>
                <a:gd name="T110" fmla="*/ 72 w 2121"/>
                <a:gd name="T111" fmla="*/ 192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chemeClr val="accent1">
                  <a:lumMod val="20000"/>
                  <a:lumOff val="80000"/>
                </a:schemeClr>
              </a:solidFill>
              <a:prstDash val="solid"/>
              <a:round/>
              <a:headEnd/>
              <a:tailEnd/>
            </a:ln>
            <a:effectLst>
              <a:outerShdw dist="56796" dir="1593903" algn="ctr" rotWithShape="0">
                <a:srgbClr val="B2B2B2"/>
              </a:outerShdw>
            </a:effectLst>
          </p:spPr>
          <p:txBody>
            <a:bodyPr/>
            <a:lstStyle/>
            <a:p>
              <a:endParaRPr lang="zh-CN" altLang="en-US"/>
            </a:p>
          </p:txBody>
        </p:sp>
      </p:grpSp>
      <p:grpSp>
        <p:nvGrpSpPr>
          <p:cNvPr id="20" name="Group 43">
            <a:extLst>
              <a:ext uri="{FF2B5EF4-FFF2-40B4-BE49-F238E27FC236}">
                <a16:creationId xmlns:a16="http://schemas.microsoft.com/office/drawing/2014/main" id="{8DB02309-22E7-5010-44AD-D3C6381BBAAA}"/>
              </a:ext>
            </a:extLst>
          </p:cNvPr>
          <p:cNvGrpSpPr>
            <a:grpSpLocks/>
          </p:cNvGrpSpPr>
          <p:nvPr/>
        </p:nvGrpSpPr>
        <p:grpSpPr bwMode="auto">
          <a:xfrm>
            <a:off x="6000608" y="372269"/>
            <a:ext cx="3048000" cy="1011237"/>
            <a:chOff x="3515" y="391"/>
            <a:chExt cx="1920" cy="637"/>
          </a:xfrm>
        </p:grpSpPr>
        <p:sp>
          <p:nvSpPr>
            <p:cNvPr id="21" name="AutoShape 41">
              <a:extLst>
                <a:ext uri="{FF2B5EF4-FFF2-40B4-BE49-F238E27FC236}">
                  <a16:creationId xmlns:a16="http://schemas.microsoft.com/office/drawing/2014/main" id="{ED4201C6-27C3-260A-0F5D-58BA521F4D3B}"/>
                </a:ext>
              </a:extLst>
            </p:cNvPr>
            <p:cNvSpPr>
              <a:spLocks noChangeArrowheads="1"/>
            </p:cNvSpPr>
            <p:nvPr/>
          </p:nvSpPr>
          <p:spPr bwMode="auto">
            <a:xfrm>
              <a:off x="3515" y="391"/>
              <a:ext cx="1920" cy="637"/>
            </a:xfrm>
            <a:prstGeom prst="wedgeRectCallout">
              <a:avLst>
                <a:gd name="adj1" fmla="val -37422"/>
                <a:gd name="adj2" fmla="val 131382"/>
              </a:avLst>
            </a:prstGeom>
            <a:noFill/>
            <a:ln w="76200" cap="sq">
              <a:solidFill>
                <a:schemeClr val="accent1"/>
              </a:solidFill>
              <a:miter lim="800000"/>
              <a:headEnd type="none" w="sm" len="sm"/>
              <a:tailEnd type="none" w="sm" len="sm"/>
            </a:ln>
            <a:effectLst>
              <a:outerShdw dist="127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22" name="Rectangle 42">
              <a:extLst>
                <a:ext uri="{FF2B5EF4-FFF2-40B4-BE49-F238E27FC236}">
                  <a16:creationId xmlns:a16="http://schemas.microsoft.com/office/drawing/2014/main" id="{CCCA890C-04F1-0213-A33D-AFDF9E2AFFE7}"/>
                </a:ext>
              </a:extLst>
            </p:cNvPr>
            <p:cNvSpPr>
              <a:spLocks noChangeArrowheads="1"/>
            </p:cNvSpPr>
            <p:nvPr/>
          </p:nvSpPr>
          <p:spPr bwMode="auto">
            <a:xfrm>
              <a:off x="3546" y="463"/>
              <a:ext cx="1880" cy="523"/>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zh-CN" altLang="en-US" sz="2100" b="1" dirty="0">
                  <a:solidFill>
                    <a:srgbClr val="00008A"/>
                  </a:solidFill>
                </a:rPr>
                <a:t>将一个按值任意的数据元素序列转换为一个按值有序的数据元素序列。</a:t>
              </a:r>
              <a:endParaRPr lang="en-US" altLang="zh-CN" sz="2100" b="1" dirty="0">
                <a:solidFill>
                  <a:srgbClr val="00008A"/>
                </a:solidFill>
              </a:endParaRPr>
            </a:p>
          </p:txBody>
        </p:sp>
      </p:grpSp>
    </p:spTree>
    <p:extLst>
      <p:ext uri="{BB962C8B-B14F-4D97-AF65-F5344CB8AC3E}">
        <p14:creationId xmlns:p14="http://schemas.microsoft.com/office/powerpoint/2010/main" val="46098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 calcmode="lin" valueType="num">
                                      <p:cBhvr>
                                        <p:cTn id="14" dur="500" fill="hold"/>
                                        <p:tgtEl>
                                          <p:spTgt spid="17"/>
                                        </p:tgtEl>
                                        <p:attrNameLst>
                                          <p:attrName>ppt_x</p:attrName>
                                        </p:attrNameLst>
                                      </p:cBhvr>
                                      <p:tavLst>
                                        <p:tav tm="0">
                                          <p:val>
                                            <p:fltVal val="0.5"/>
                                          </p:val>
                                        </p:tav>
                                        <p:tav tm="100000">
                                          <p:val>
                                            <p:strVal val="#ppt_x"/>
                                          </p:val>
                                        </p:tav>
                                      </p:tavLst>
                                    </p:anim>
                                    <p:anim calcmode="lin" valueType="num">
                                      <p:cBhvr>
                                        <p:cTn id="15"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4DF746F-D729-A28F-C9DC-26F60FFA1D8B}"/>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48348ABC-F490-CDF1-A601-FBD8007908E4}"/>
              </a:ext>
            </a:extLst>
          </p:cNvPr>
          <p:cNvSpPr>
            <a:spLocks noGrp="1"/>
          </p:cNvSpPr>
          <p:nvPr>
            <p:ph type="sldNum" sz="quarter" idx="12"/>
          </p:nvPr>
        </p:nvSpPr>
        <p:spPr/>
        <p:txBody>
          <a:bodyPr/>
          <a:lstStyle/>
          <a:p>
            <a:pPr>
              <a:defRPr/>
            </a:pPr>
            <a:fld id="{4FF538FA-A287-4FBD-9703-6DB9C5344803}" type="slidenum">
              <a:rPr lang="zh-CN" altLang="en-US" smtClean="0"/>
              <a:t>5</a:t>
            </a:fld>
            <a:endParaRPr lang="en-US" altLang="zh-CN" dirty="0"/>
          </a:p>
        </p:txBody>
      </p:sp>
      <p:grpSp>
        <p:nvGrpSpPr>
          <p:cNvPr id="6" name="Group 2">
            <a:extLst>
              <a:ext uri="{FF2B5EF4-FFF2-40B4-BE49-F238E27FC236}">
                <a16:creationId xmlns:a16="http://schemas.microsoft.com/office/drawing/2014/main" id="{DF8B4E27-25E7-77E5-F932-41BC555C8D3B}"/>
              </a:ext>
            </a:extLst>
          </p:cNvPr>
          <p:cNvGrpSpPr>
            <a:grpSpLocks/>
          </p:cNvGrpSpPr>
          <p:nvPr/>
        </p:nvGrpSpPr>
        <p:grpSpPr bwMode="auto">
          <a:xfrm>
            <a:off x="250825" y="260350"/>
            <a:ext cx="3430588" cy="573088"/>
            <a:chOff x="447" y="393"/>
            <a:chExt cx="2161" cy="361"/>
          </a:xfrm>
        </p:grpSpPr>
        <p:sp>
          <p:nvSpPr>
            <p:cNvPr id="7" name="Cloud">
              <a:extLst>
                <a:ext uri="{FF2B5EF4-FFF2-40B4-BE49-F238E27FC236}">
                  <a16:creationId xmlns:a16="http://schemas.microsoft.com/office/drawing/2014/main" id="{ABD50D6E-4FB5-63C2-E082-8F0F6CCF94EB}"/>
                </a:ext>
              </a:extLst>
            </p:cNvPr>
            <p:cNvSpPr>
              <a:spLocks noChangeAspect="1" noEditPoints="1" noChangeArrowheads="1"/>
            </p:cNvSpPr>
            <p:nvPr/>
          </p:nvSpPr>
          <p:spPr bwMode="auto">
            <a:xfrm>
              <a:off x="447" y="393"/>
              <a:ext cx="1843" cy="361"/>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77 w 21600"/>
                <a:gd name="T13" fmla="*/ 3291 h 21600"/>
                <a:gd name="T14" fmla="*/ 17088 w 21600"/>
                <a:gd name="T15" fmla="*/ 1735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15875">
              <a:noFill/>
              <a:miter lim="800000"/>
              <a:headEnd/>
              <a:tailEnd/>
            </a:ln>
            <a:effectLst>
              <a:outerShdw dist="89803" dir="2700000" algn="ctr" rotWithShape="0">
                <a:srgbClr val="B2B2B2"/>
              </a:outerShdw>
            </a:effectLst>
          </p:spPr>
          <p:txBody>
            <a:bodyPr/>
            <a:lstStyle/>
            <a:p>
              <a:endParaRPr lang="zh-CN" altLang="en-US">
                <a:solidFill>
                  <a:srgbClr val="7030A0"/>
                </a:solidFill>
              </a:endParaRPr>
            </a:p>
          </p:txBody>
        </p:sp>
        <p:sp>
          <p:nvSpPr>
            <p:cNvPr id="8" name="Text Box 4">
              <a:extLst>
                <a:ext uri="{FF2B5EF4-FFF2-40B4-BE49-F238E27FC236}">
                  <a16:creationId xmlns:a16="http://schemas.microsoft.com/office/drawing/2014/main" id="{482FA3DF-36EB-B162-45E9-B73369A89FFF}"/>
                </a:ext>
              </a:extLst>
            </p:cNvPr>
            <p:cNvSpPr txBox="1">
              <a:spLocks noChangeArrowheads="1"/>
            </p:cNvSpPr>
            <p:nvPr/>
          </p:nvSpPr>
          <p:spPr bwMode="auto">
            <a:xfrm>
              <a:off x="625" y="423"/>
              <a:ext cx="198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dirty="0">
                  <a:solidFill>
                    <a:srgbClr val="7030A0"/>
                  </a:solidFill>
                </a:rPr>
                <a:t>二</a:t>
              </a:r>
              <a:r>
                <a:rPr lang="en-US" altLang="zh-CN" sz="2500" b="1" dirty="0">
                  <a:solidFill>
                    <a:srgbClr val="7030A0"/>
                  </a:solidFill>
                </a:rPr>
                <a:t>.</a:t>
              </a:r>
              <a:r>
                <a:rPr lang="zh-CN" altLang="en-US" sz="2500" b="1" dirty="0">
                  <a:solidFill>
                    <a:srgbClr val="7030A0"/>
                  </a:solidFill>
                </a:rPr>
                <a:t>排序的功能</a:t>
              </a:r>
            </a:p>
          </p:txBody>
        </p:sp>
      </p:grpSp>
      <p:sp>
        <p:nvSpPr>
          <p:cNvPr id="9" name="Rectangle 5">
            <a:extLst>
              <a:ext uri="{FF2B5EF4-FFF2-40B4-BE49-F238E27FC236}">
                <a16:creationId xmlns:a16="http://schemas.microsoft.com/office/drawing/2014/main" id="{718184B2-EC96-D5FE-D56F-754D93EDB127}"/>
              </a:ext>
            </a:extLst>
          </p:cNvPr>
          <p:cNvSpPr>
            <a:spLocks noChangeArrowheads="1"/>
          </p:cNvSpPr>
          <p:nvPr/>
        </p:nvSpPr>
        <p:spPr bwMode="auto">
          <a:xfrm>
            <a:off x="944563" y="1052736"/>
            <a:ext cx="7672387" cy="758825"/>
          </a:xfrm>
          <a:prstGeom prst="rect">
            <a:avLst/>
          </a:prstGeom>
          <a:noFill/>
          <a:ln w="12700" cap="sq">
            <a:noFill/>
            <a:miter lim="800000"/>
            <a:headEnd/>
            <a:tailEnd/>
          </a:ln>
        </p:spPr>
        <p:txBody>
          <a:bodyPr>
            <a:spAutoFit/>
          </a:bodyPr>
          <a:lstStyle/>
          <a:p>
            <a:pPr eaLnBrk="1" hangingPunct="1">
              <a:lnSpc>
                <a:spcPct val="95000"/>
              </a:lnSpc>
            </a:pPr>
            <a:r>
              <a:rPr lang="en-US" altLang="zh-CN" sz="2300" dirty="0">
                <a:solidFill>
                  <a:srgbClr val="002D86"/>
                </a:solidFill>
                <a:latin typeface="Times New Roman" pitchFamily="18" charset="0"/>
                <a:ea typeface="楷体_GB2312" pitchFamily="49" charset="-122"/>
              </a:rPr>
              <a:t> 1.    </a:t>
            </a:r>
            <a:r>
              <a:rPr lang="zh-CN" altLang="en-US" sz="2300" dirty="0">
                <a:solidFill>
                  <a:srgbClr val="002D86"/>
                </a:solidFill>
                <a:latin typeface="幼圆" pitchFamily="49" charset="-122"/>
                <a:ea typeface="幼圆" pitchFamily="49" charset="-122"/>
              </a:rPr>
              <a:t>能够将记录按关键字值任意排列的数据文件转换为</a:t>
            </a:r>
          </a:p>
          <a:p>
            <a:pPr eaLnBrk="1" hangingPunct="1">
              <a:lnSpc>
                <a:spcPct val="95000"/>
              </a:lnSpc>
            </a:pPr>
            <a:r>
              <a:rPr lang="zh-CN" altLang="en-US" sz="2300" dirty="0">
                <a:solidFill>
                  <a:srgbClr val="002D86"/>
                </a:solidFill>
                <a:latin typeface="幼圆" pitchFamily="49" charset="-122"/>
                <a:ea typeface="幼圆" pitchFamily="49" charset="-122"/>
              </a:rPr>
              <a:t>       一个记录按关键字值有序排列的数据文件</a:t>
            </a:r>
            <a:r>
              <a:rPr lang="zh-CN" altLang="en-US" sz="2300" dirty="0">
                <a:solidFill>
                  <a:srgbClr val="002D86"/>
                </a:solidFill>
                <a:latin typeface="楷体_GB2312" pitchFamily="49" charset="-122"/>
                <a:ea typeface="楷体_GB2312" pitchFamily="49" charset="-122"/>
              </a:rPr>
              <a:t>。</a:t>
            </a:r>
          </a:p>
        </p:txBody>
      </p:sp>
      <p:sp>
        <p:nvSpPr>
          <p:cNvPr id="10" name="Rectangle 6">
            <a:extLst>
              <a:ext uri="{FF2B5EF4-FFF2-40B4-BE49-F238E27FC236}">
                <a16:creationId xmlns:a16="http://schemas.microsoft.com/office/drawing/2014/main" id="{64B7DDFE-6236-1409-7DAC-7E4C780EC756}"/>
              </a:ext>
            </a:extLst>
          </p:cNvPr>
          <p:cNvSpPr>
            <a:spLocks noChangeArrowheads="1"/>
          </p:cNvSpPr>
          <p:nvPr/>
        </p:nvSpPr>
        <p:spPr bwMode="auto">
          <a:xfrm>
            <a:off x="1425575" y="1649413"/>
            <a:ext cx="7467600" cy="1144587"/>
          </a:xfrm>
          <a:prstGeom prst="rect">
            <a:avLst/>
          </a:prstGeom>
          <a:noFill/>
          <a:ln w="12700" cap="sq">
            <a:noFill/>
            <a:miter lim="800000"/>
            <a:headEnd/>
            <a:tailEnd/>
          </a:ln>
        </p:spPr>
        <p:txBody>
          <a:bodyPr>
            <a:spAutoFit/>
          </a:bodyPr>
          <a:lstStyle/>
          <a:p>
            <a:pPr eaLnBrk="1" hangingPunct="1"/>
            <a:r>
              <a:rPr lang="en-US" altLang="zh-CN" sz="2300" dirty="0">
                <a:solidFill>
                  <a:schemeClr val="accent2"/>
                </a:solidFill>
                <a:latin typeface="楷体_GB2312" pitchFamily="49" charset="-122"/>
                <a:ea typeface="楷体_GB2312" pitchFamily="49" charset="-122"/>
              </a:rPr>
              <a:t> </a:t>
            </a:r>
            <a:r>
              <a:rPr lang="zh-CN" altLang="en-US" sz="2300" dirty="0">
                <a:solidFill>
                  <a:srgbClr val="FF0000"/>
                </a:solidFill>
                <a:latin typeface="幼圆" pitchFamily="49" charset="-122"/>
                <a:ea typeface="幼圆" pitchFamily="49" charset="-122"/>
              </a:rPr>
              <a:t>或者</a:t>
            </a:r>
          </a:p>
          <a:p>
            <a:pPr eaLnBrk="1" hangingPunct="1"/>
            <a:r>
              <a:rPr lang="zh-CN" altLang="en-US" sz="2300" dirty="0">
                <a:solidFill>
                  <a:srgbClr val="002D88"/>
                </a:solidFill>
                <a:latin typeface="楷体_GB2312" pitchFamily="49" charset="-122"/>
                <a:ea typeface="楷体_GB2312" pitchFamily="49" charset="-122"/>
              </a:rPr>
              <a:t> </a:t>
            </a:r>
            <a:r>
              <a:rPr lang="zh-CN" altLang="en-US" sz="2300" dirty="0">
                <a:solidFill>
                  <a:srgbClr val="002D88"/>
                </a:solidFill>
                <a:latin typeface="幼圆" pitchFamily="49" charset="-122"/>
                <a:ea typeface="幼圆" pitchFamily="49" charset="-122"/>
              </a:rPr>
              <a:t>能够将一个按值任意排列的数据元素序列转换为一</a:t>
            </a:r>
          </a:p>
          <a:p>
            <a:pPr eaLnBrk="1" hangingPunct="1"/>
            <a:r>
              <a:rPr lang="zh-CN" altLang="en-US" sz="2300" dirty="0">
                <a:solidFill>
                  <a:srgbClr val="002D88"/>
                </a:solidFill>
                <a:latin typeface="幼圆" pitchFamily="49" charset="-122"/>
                <a:ea typeface="幼圆" pitchFamily="49" charset="-122"/>
              </a:rPr>
              <a:t> 个按值有序排列的数据元素序列</a:t>
            </a:r>
            <a:r>
              <a:rPr lang="zh-CN" altLang="en-US" sz="2300" dirty="0">
                <a:solidFill>
                  <a:srgbClr val="002D88"/>
                </a:solidFill>
                <a:latin typeface="楷体_GB2312" pitchFamily="49" charset="-122"/>
                <a:ea typeface="楷体_GB2312" pitchFamily="49" charset="-122"/>
              </a:rPr>
              <a:t>。</a:t>
            </a:r>
          </a:p>
        </p:txBody>
      </p:sp>
      <p:sp>
        <p:nvSpPr>
          <p:cNvPr id="11" name="Rectangle 7">
            <a:extLst>
              <a:ext uri="{FF2B5EF4-FFF2-40B4-BE49-F238E27FC236}">
                <a16:creationId xmlns:a16="http://schemas.microsoft.com/office/drawing/2014/main" id="{48804EC2-BE28-0E3D-19C4-EC8778BA31CC}"/>
              </a:ext>
            </a:extLst>
          </p:cNvPr>
          <p:cNvSpPr>
            <a:spLocks noChangeArrowheads="1"/>
          </p:cNvSpPr>
          <p:nvPr/>
        </p:nvSpPr>
        <p:spPr bwMode="auto">
          <a:xfrm>
            <a:off x="1084263" y="2801938"/>
            <a:ext cx="5022850" cy="442912"/>
          </a:xfrm>
          <a:prstGeom prst="rect">
            <a:avLst/>
          </a:prstGeom>
          <a:noFill/>
          <a:ln w="12700" cap="sq">
            <a:noFill/>
            <a:miter lim="800000"/>
            <a:headEnd/>
            <a:tailEnd/>
          </a:ln>
        </p:spPr>
        <p:txBody>
          <a:bodyPr>
            <a:spAutoFit/>
          </a:bodyPr>
          <a:lstStyle/>
          <a:p>
            <a:pPr eaLnBrk="1" hangingPunct="1"/>
            <a:r>
              <a:rPr lang="en-US" altLang="zh-CN" sz="2300" dirty="0">
                <a:solidFill>
                  <a:srgbClr val="002D88"/>
                </a:solidFill>
                <a:latin typeface="Times New Roman" pitchFamily="18" charset="0"/>
                <a:ea typeface="楷体_GB2312" pitchFamily="49" charset="-122"/>
              </a:rPr>
              <a:t>2</a:t>
            </a:r>
            <a:r>
              <a:rPr lang="en-US" altLang="zh-CN" sz="2300" dirty="0">
                <a:solidFill>
                  <a:srgbClr val="002D88"/>
                </a:solidFill>
                <a:latin typeface="楷体_GB2312" pitchFamily="49" charset="-122"/>
                <a:ea typeface="楷体_GB2312" pitchFamily="49" charset="-122"/>
              </a:rPr>
              <a:t>. </a:t>
            </a:r>
            <a:r>
              <a:rPr lang="zh-CN" altLang="en-US" sz="2300" dirty="0">
                <a:solidFill>
                  <a:srgbClr val="002D88"/>
                </a:solidFill>
                <a:latin typeface="楷体_GB2312" pitchFamily="49" charset="-122"/>
                <a:ea typeface="楷体_GB2312" pitchFamily="49" charset="-122"/>
              </a:rPr>
              <a:t> </a:t>
            </a:r>
            <a:r>
              <a:rPr lang="zh-CN" altLang="en-US" sz="2300" dirty="0">
                <a:solidFill>
                  <a:srgbClr val="002D88"/>
                </a:solidFill>
                <a:latin typeface="幼圆" pitchFamily="49" charset="-122"/>
                <a:ea typeface="幼圆" pitchFamily="49" charset="-122"/>
              </a:rPr>
              <a:t>能够提高查找的时间效率</a:t>
            </a:r>
            <a:r>
              <a:rPr lang="zh-CN" altLang="en-US" sz="2300" dirty="0">
                <a:solidFill>
                  <a:srgbClr val="002D88"/>
                </a:solidFill>
                <a:latin typeface="楷体_GB2312" pitchFamily="49" charset="-122"/>
                <a:ea typeface="楷体_GB2312" pitchFamily="49" charset="-122"/>
              </a:rPr>
              <a:t>。</a:t>
            </a:r>
          </a:p>
        </p:txBody>
      </p:sp>
      <p:grpSp>
        <p:nvGrpSpPr>
          <p:cNvPr id="12" name="Group 8">
            <a:extLst>
              <a:ext uri="{FF2B5EF4-FFF2-40B4-BE49-F238E27FC236}">
                <a16:creationId xmlns:a16="http://schemas.microsoft.com/office/drawing/2014/main" id="{B6D233CC-A713-9A2B-EFFE-00A3A3A9CEA8}"/>
              </a:ext>
            </a:extLst>
          </p:cNvPr>
          <p:cNvGrpSpPr>
            <a:grpSpLocks/>
          </p:cNvGrpSpPr>
          <p:nvPr/>
        </p:nvGrpSpPr>
        <p:grpSpPr bwMode="auto">
          <a:xfrm>
            <a:off x="5795963" y="2514600"/>
            <a:ext cx="2663825" cy="771525"/>
            <a:chOff x="3651" y="1752"/>
            <a:chExt cx="1678" cy="486"/>
          </a:xfrm>
        </p:grpSpPr>
        <p:sp>
          <p:nvSpPr>
            <p:cNvPr id="13" name="AutoShape 9">
              <a:extLst>
                <a:ext uri="{FF2B5EF4-FFF2-40B4-BE49-F238E27FC236}">
                  <a16:creationId xmlns:a16="http://schemas.microsoft.com/office/drawing/2014/main" id="{78D6211F-639E-0390-E303-2BE89AC7CC86}"/>
                </a:ext>
              </a:extLst>
            </p:cNvPr>
            <p:cNvSpPr>
              <a:spLocks noChangeArrowheads="1"/>
            </p:cNvSpPr>
            <p:nvPr/>
          </p:nvSpPr>
          <p:spPr bwMode="auto">
            <a:xfrm>
              <a:off x="3651" y="1752"/>
              <a:ext cx="1678" cy="486"/>
            </a:xfrm>
            <a:prstGeom prst="wedgeEllipseCallout">
              <a:avLst>
                <a:gd name="adj1" fmla="val -77593"/>
                <a:gd name="adj2" fmla="val 13375"/>
              </a:avLst>
            </a:prstGeom>
            <a:noFill/>
            <a:ln w="63500" cap="sq">
              <a:solidFill>
                <a:schemeClr val="accent1"/>
              </a:solidFill>
              <a:miter lim="800000"/>
              <a:headEnd type="none" w="sm" len="sm"/>
              <a:tailEnd type="none" w="sm" len="sm"/>
            </a:ln>
          </p:spPr>
          <p:txBody>
            <a:bodyPr wrap="none" anchor="ctr"/>
            <a:lstStyle/>
            <a:p>
              <a:pPr algn="ctr" eaLnBrk="1" hangingPunct="1"/>
              <a:endParaRPr lang="en-US" altLang="zh-CN" sz="2400" b="1" dirty="0">
                <a:latin typeface="Times New Roman" pitchFamily="18" charset="0"/>
                <a:ea typeface="宋体" charset="-122"/>
              </a:endParaRPr>
            </a:p>
          </p:txBody>
        </p:sp>
        <p:sp>
          <p:nvSpPr>
            <p:cNvPr id="14" name="Text Box 10">
              <a:extLst>
                <a:ext uri="{FF2B5EF4-FFF2-40B4-BE49-F238E27FC236}">
                  <a16:creationId xmlns:a16="http://schemas.microsoft.com/office/drawing/2014/main" id="{2FA2EABE-568E-13C9-F6A2-2265E63FDDF0}"/>
                </a:ext>
              </a:extLst>
            </p:cNvPr>
            <p:cNvSpPr txBox="1">
              <a:spLocks noChangeArrowheads="1"/>
            </p:cNvSpPr>
            <p:nvPr/>
          </p:nvSpPr>
          <p:spPr bwMode="auto">
            <a:xfrm>
              <a:off x="3651" y="1818"/>
              <a:ext cx="1633" cy="373"/>
            </a:xfrm>
            <a:prstGeom prst="rect">
              <a:avLst/>
            </a:prstGeom>
            <a:noFill/>
            <a:ln w="12700" cap="sq">
              <a:noFill/>
              <a:miter lim="800000"/>
              <a:headEnd type="none" w="sm" len="sm"/>
              <a:tailEnd type="none" w="sm" len="sm"/>
            </a:ln>
            <a:effectLst/>
          </p:spPr>
          <p:txBody>
            <a:bodyPr>
              <a:spAutoFit/>
            </a:bodyPr>
            <a:lstStyle/>
            <a:p>
              <a:pPr algn="ctr" eaLnBrk="1" hangingPunct="1">
                <a:lnSpc>
                  <a:spcPct val="80000"/>
                </a:lnSpc>
              </a:pPr>
              <a:r>
                <a:rPr lang="zh-CN" altLang="en-US" sz="2000" b="1" dirty="0">
                  <a:solidFill>
                    <a:srgbClr val="7030A0"/>
                  </a:solidFill>
                  <a:latin typeface="Times New Roman" pitchFamily="18" charset="0"/>
                </a:rPr>
                <a:t>作为提高查找操作</a:t>
              </a:r>
            </a:p>
            <a:p>
              <a:pPr algn="ctr" eaLnBrk="1" hangingPunct="1">
                <a:lnSpc>
                  <a:spcPct val="80000"/>
                </a:lnSpc>
              </a:pPr>
              <a:r>
                <a:rPr lang="zh-CN" altLang="en-US" sz="2000" b="1" dirty="0">
                  <a:solidFill>
                    <a:srgbClr val="7030A0"/>
                  </a:solidFill>
                  <a:latin typeface="Times New Roman" pitchFamily="18" charset="0"/>
                </a:rPr>
                <a:t>时间效率的手段</a:t>
              </a:r>
            </a:p>
          </p:txBody>
        </p:sp>
      </p:grpSp>
      <p:grpSp>
        <p:nvGrpSpPr>
          <p:cNvPr id="15" name="Group 11">
            <a:extLst>
              <a:ext uri="{FF2B5EF4-FFF2-40B4-BE49-F238E27FC236}">
                <a16:creationId xmlns:a16="http://schemas.microsoft.com/office/drawing/2014/main" id="{88856728-60A2-DF71-965C-598ED61E0222}"/>
              </a:ext>
            </a:extLst>
          </p:cNvPr>
          <p:cNvGrpSpPr>
            <a:grpSpLocks/>
          </p:cNvGrpSpPr>
          <p:nvPr/>
        </p:nvGrpSpPr>
        <p:grpSpPr bwMode="auto">
          <a:xfrm>
            <a:off x="323850" y="3441700"/>
            <a:ext cx="3343275" cy="635000"/>
            <a:chOff x="204" y="2221"/>
            <a:chExt cx="2106" cy="400"/>
          </a:xfrm>
        </p:grpSpPr>
        <p:sp>
          <p:nvSpPr>
            <p:cNvPr id="16" name="Cloud">
              <a:extLst>
                <a:ext uri="{FF2B5EF4-FFF2-40B4-BE49-F238E27FC236}">
                  <a16:creationId xmlns:a16="http://schemas.microsoft.com/office/drawing/2014/main" id="{B03758FA-51D5-AFB0-E45D-A8FBDA233F22}"/>
                </a:ext>
              </a:extLst>
            </p:cNvPr>
            <p:cNvSpPr>
              <a:spLocks noChangeAspect="1" noEditPoints="1" noChangeArrowheads="1"/>
            </p:cNvSpPr>
            <p:nvPr/>
          </p:nvSpPr>
          <p:spPr bwMode="auto">
            <a:xfrm>
              <a:off x="204" y="2221"/>
              <a:ext cx="1880" cy="400"/>
            </a:xfrm>
            <a:custGeom>
              <a:avLst/>
              <a:gdLst>
                <a:gd name="T0" fmla="*/ 0 w 21600"/>
                <a:gd name="T1" fmla="*/ 0 h 21600"/>
                <a:gd name="T2" fmla="*/ 7 w 21600"/>
                <a:gd name="T3" fmla="*/ 0 h 21600"/>
                <a:gd name="T4" fmla="*/ 14 w 21600"/>
                <a:gd name="T5" fmla="*/ 0 h 21600"/>
                <a:gd name="T6" fmla="*/ 7 w 21600"/>
                <a:gd name="T7" fmla="*/ 0 h 21600"/>
                <a:gd name="T8" fmla="*/ 0 60000 65536"/>
                <a:gd name="T9" fmla="*/ 0 60000 65536"/>
                <a:gd name="T10" fmla="*/ 0 60000 65536"/>
                <a:gd name="T11" fmla="*/ 0 60000 65536"/>
                <a:gd name="T12" fmla="*/ 2976 w 21600"/>
                <a:gd name="T13" fmla="*/ 3240 h 21600"/>
                <a:gd name="T14" fmla="*/ 17085 w 21600"/>
                <a:gd name="T15" fmla="*/ 1733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noFill/>
              <a:miter lim="800000"/>
              <a:headEnd/>
              <a:tailEnd/>
            </a:ln>
            <a:effectLst>
              <a:outerShdw dist="91581" dir="2021404" algn="ctr" rotWithShape="0">
                <a:srgbClr val="B2B2B2"/>
              </a:outerShdw>
            </a:effectLst>
          </p:spPr>
          <p:txBody>
            <a:bodyPr/>
            <a:lstStyle/>
            <a:p>
              <a:endParaRPr lang="zh-CN" altLang="en-US">
                <a:solidFill>
                  <a:srgbClr val="7030A0"/>
                </a:solidFill>
              </a:endParaRPr>
            </a:p>
          </p:txBody>
        </p:sp>
        <p:sp>
          <p:nvSpPr>
            <p:cNvPr id="17" name="Text Box 13">
              <a:extLst>
                <a:ext uri="{FF2B5EF4-FFF2-40B4-BE49-F238E27FC236}">
                  <a16:creationId xmlns:a16="http://schemas.microsoft.com/office/drawing/2014/main" id="{D5BDEDBF-2FFC-5053-6946-4AD5BC5D3C96}"/>
                </a:ext>
              </a:extLst>
            </p:cNvPr>
            <p:cNvSpPr txBox="1">
              <a:spLocks noChangeArrowheads="1"/>
            </p:cNvSpPr>
            <p:nvPr/>
          </p:nvSpPr>
          <p:spPr bwMode="auto">
            <a:xfrm>
              <a:off x="416" y="2248"/>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dirty="0">
                  <a:solidFill>
                    <a:srgbClr val="7030A0"/>
                  </a:solidFill>
                </a:rPr>
                <a:t>三</a:t>
              </a:r>
              <a:r>
                <a:rPr lang="en-US" altLang="zh-CN" sz="2500" b="1" dirty="0">
                  <a:solidFill>
                    <a:srgbClr val="7030A0"/>
                  </a:solidFill>
                </a:rPr>
                <a:t>.</a:t>
              </a:r>
              <a:r>
                <a:rPr lang="zh-CN" altLang="en-US" sz="2500" b="1" dirty="0">
                  <a:solidFill>
                    <a:srgbClr val="7030A0"/>
                  </a:solidFill>
                </a:rPr>
                <a:t>排序的分类</a:t>
              </a:r>
            </a:p>
          </p:txBody>
        </p:sp>
      </p:grpSp>
      <p:grpSp>
        <p:nvGrpSpPr>
          <p:cNvPr id="18" name="组合 17">
            <a:extLst>
              <a:ext uri="{FF2B5EF4-FFF2-40B4-BE49-F238E27FC236}">
                <a16:creationId xmlns:a16="http://schemas.microsoft.com/office/drawing/2014/main" id="{B39C5888-3E24-EA28-D400-61F073EE1344}"/>
              </a:ext>
            </a:extLst>
          </p:cNvPr>
          <p:cNvGrpSpPr/>
          <p:nvPr/>
        </p:nvGrpSpPr>
        <p:grpSpPr>
          <a:xfrm>
            <a:off x="739775" y="4214813"/>
            <a:ext cx="7796213" cy="735586"/>
            <a:chOff x="739775" y="4214813"/>
            <a:chExt cx="7796213" cy="735586"/>
          </a:xfrm>
        </p:grpSpPr>
        <p:grpSp>
          <p:nvGrpSpPr>
            <p:cNvPr id="19" name="Group 14">
              <a:extLst>
                <a:ext uri="{FF2B5EF4-FFF2-40B4-BE49-F238E27FC236}">
                  <a16:creationId xmlns:a16="http://schemas.microsoft.com/office/drawing/2014/main" id="{919092CC-5335-7D59-FE0A-9AF9A6666A70}"/>
                </a:ext>
              </a:extLst>
            </p:cNvPr>
            <p:cNvGrpSpPr>
              <a:grpSpLocks/>
            </p:cNvGrpSpPr>
            <p:nvPr/>
          </p:nvGrpSpPr>
          <p:grpSpPr bwMode="auto">
            <a:xfrm>
              <a:off x="739775" y="4221163"/>
              <a:ext cx="1558926" cy="454025"/>
              <a:chOff x="480" y="2764"/>
              <a:chExt cx="982" cy="286"/>
            </a:xfrm>
          </p:grpSpPr>
          <p:sp>
            <p:nvSpPr>
              <p:cNvPr id="21" name="Oval 15">
                <a:extLst>
                  <a:ext uri="{FF2B5EF4-FFF2-40B4-BE49-F238E27FC236}">
                    <a16:creationId xmlns:a16="http://schemas.microsoft.com/office/drawing/2014/main" id="{6880D84E-85E6-29AF-D6F2-DD85F7C843A0}"/>
                  </a:ext>
                </a:extLst>
              </p:cNvPr>
              <p:cNvSpPr>
                <a:spLocks noChangeArrowheads="1"/>
              </p:cNvSpPr>
              <p:nvPr/>
            </p:nvSpPr>
            <p:spPr bwMode="auto">
              <a:xfrm>
                <a:off x="480" y="2779"/>
                <a:ext cx="764" cy="271"/>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eaLnBrk="1" hangingPunct="1"/>
                <a:endParaRPr lang="zh-CN" altLang="en-US"/>
              </a:p>
            </p:txBody>
          </p:sp>
          <p:sp>
            <p:nvSpPr>
              <p:cNvPr id="22" name="Text Box 16">
                <a:extLst>
                  <a:ext uri="{FF2B5EF4-FFF2-40B4-BE49-F238E27FC236}">
                    <a16:creationId xmlns:a16="http://schemas.microsoft.com/office/drawing/2014/main" id="{B1A36D2F-4805-1582-89CD-938416AA0A38}"/>
                  </a:ext>
                </a:extLst>
              </p:cNvPr>
              <p:cNvSpPr txBox="1">
                <a:spLocks noChangeArrowheads="1"/>
              </p:cNvSpPr>
              <p:nvPr/>
            </p:nvSpPr>
            <p:spPr bwMode="auto">
              <a:xfrm>
                <a:off x="480" y="2764"/>
                <a:ext cx="982" cy="279"/>
              </a:xfrm>
              <a:prstGeom prst="rect">
                <a:avLst/>
              </a:prstGeom>
              <a:noFill/>
              <a:ln w="12700" cap="sq">
                <a:noFill/>
                <a:miter lim="800000"/>
                <a:headEnd type="none" w="sm" len="sm"/>
                <a:tailEnd type="none" w="sm" len="sm"/>
              </a:ln>
              <a:effectLst/>
            </p:spPr>
            <p:txBody>
              <a:bodyPr>
                <a:spAutoFit/>
              </a:bodyPr>
              <a:lstStyle/>
              <a:p>
                <a:pPr eaLnBrk="1" hangingPunct="1"/>
                <a:r>
                  <a:rPr lang="zh-CN" altLang="en-US" sz="2300" i="1" dirty="0">
                    <a:solidFill>
                      <a:schemeClr val="bg1"/>
                    </a:solidFill>
                  </a:rPr>
                  <a:t>内排序</a:t>
                </a:r>
              </a:p>
            </p:txBody>
          </p:sp>
        </p:grpSp>
        <p:sp>
          <p:nvSpPr>
            <p:cNvPr id="20" name="Text Box 20">
              <a:extLst>
                <a:ext uri="{FF2B5EF4-FFF2-40B4-BE49-F238E27FC236}">
                  <a16:creationId xmlns:a16="http://schemas.microsoft.com/office/drawing/2014/main" id="{3BDC37DF-A50B-7D32-9154-6EC2F3BEE833}"/>
                </a:ext>
              </a:extLst>
            </p:cNvPr>
            <p:cNvSpPr txBox="1">
              <a:spLocks noChangeArrowheads="1"/>
            </p:cNvSpPr>
            <p:nvPr/>
          </p:nvSpPr>
          <p:spPr bwMode="auto">
            <a:xfrm>
              <a:off x="1525588" y="4214813"/>
              <a:ext cx="7010400" cy="735586"/>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dirty="0">
                  <a:solidFill>
                    <a:srgbClr val="002D86"/>
                  </a:solidFill>
                  <a:latin typeface="幼圆" pitchFamily="49" charset="-122"/>
                  <a:ea typeface="幼圆" pitchFamily="49" charset="-122"/>
                </a:rPr>
                <a:t>    </a:t>
              </a:r>
              <a:r>
                <a:rPr lang="en-US" altLang="zh-CN" sz="2200" dirty="0">
                  <a:solidFill>
                    <a:srgbClr val="002D86"/>
                  </a:solidFill>
                  <a:latin typeface="Times New Roman" pitchFamily="18" charset="0"/>
                  <a:ea typeface="幼圆" pitchFamily="49" charset="-122"/>
                </a:rPr>
                <a:t>——</a:t>
              </a:r>
              <a:r>
                <a:rPr lang="zh-CN" altLang="en-US" sz="2200" dirty="0">
                  <a:solidFill>
                    <a:srgbClr val="002D86"/>
                  </a:solidFill>
                  <a:latin typeface="幼圆" pitchFamily="49" charset="-122"/>
                  <a:ea typeface="幼圆" pitchFamily="49" charset="-122"/>
                </a:rPr>
                <a:t>参加排序的数据量不大，以致于能够一次将  </a:t>
              </a:r>
            </a:p>
            <a:p>
              <a:pPr eaLnBrk="1" hangingPunct="1">
                <a:lnSpc>
                  <a:spcPct val="95000"/>
                </a:lnSpc>
              </a:pPr>
              <a:r>
                <a:rPr lang="zh-CN" altLang="en-US" sz="2200" dirty="0">
                  <a:solidFill>
                    <a:srgbClr val="002D86"/>
                  </a:solidFill>
                  <a:latin typeface="幼圆" pitchFamily="49" charset="-122"/>
                  <a:ea typeface="幼圆" pitchFamily="49" charset="-122"/>
                </a:rPr>
                <a:t>           参加排序的数据全部装入内存实现排序。</a:t>
              </a:r>
            </a:p>
          </p:txBody>
        </p:sp>
      </p:grpSp>
      <p:grpSp>
        <p:nvGrpSpPr>
          <p:cNvPr id="23" name="组合 22">
            <a:extLst>
              <a:ext uri="{FF2B5EF4-FFF2-40B4-BE49-F238E27FC236}">
                <a16:creationId xmlns:a16="http://schemas.microsoft.com/office/drawing/2014/main" id="{D4FE57A6-A738-1579-80E7-2CB762766E2A}"/>
              </a:ext>
            </a:extLst>
          </p:cNvPr>
          <p:cNvGrpSpPr/>
          <p:nvPr/>
        </p:nvGrpSpPr>
        <p:grpSpPr>
          <a:xfrm>
            <a:off x="755650" y="5084763"/>
            <a:ext cx="8239125" cy="1378839"/>
            <a:chOff x="755650" y="5084763"/>
            <a:chExt cx="8239125" cy="1378839"/>
          </a:xfrm>
        </p:grpSpPr>
        <p:grpSp>
          <p:nvGrpSpPr>
            <p:cNvPr id="24" name="Group 17">
              <a:extLst>
                <a:ext uri="{FF2B5EF4-FFF2-40B4-BE49-F238E27FC236}">
                  <a16:creationId xmlns:a16="http://schemas.microsoft.com/office/drawing/2014/main" id="{665C1417-F9B2-F1BE-38A5-4F212D7F49DA}"/>
                </a:ext>
              </a:extLst>
            </p:cNvPr>
            <p:cNvGrpSpPr>
              <a:grpSpLocks/>
            </p:cNvGrpSpPr>
            <p:nvPr/>
          </p:nvGrpSpPr>
          <p:grpSpPr bwMode="auto">
            <a:xfrm>
              <a:off x="755650" y="5106987"/>
              <a:ext cx="1568450" cy="444500"/>
              <a:chOff x="480" y="2779"/>
              <a:chExt cx="988" cy="280"/>
            </a:xfrm>
          </p:grpSpPr>
          <p:sp>
            <p:nvSpPr>
              <p:cNvPr id="26" name="Oval 18">
                <a:extLst>
                  <a:ext uri="{FF2B5EF4-FFF2-40B4-BE49-F238E27FC236}">
                    <a16:creationId xmlns:a16="http://schemas.microsoft.com/office/drawing/2014/main" id="{F09CCF11-0A23-F436-22E4-3BA425FA9BA8}"/>
                  </a:ext>
                </a:extLst>
              </p:cNvPr>
              <p:cNvSpPr>
                <a:spLocks noChangeArrowheads="1"/>
              </p:cNvSpPr>
              <p:nvPr/>
            </p:nvSpPr>
            <p:spPr bwMode="auto">
              <a:xfrm>
                <a:off x="480" y="2779"/>
                <a:ext cx="764" cy="271"/>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eaLnBrk="1" hangingPunct="1"/>
                <a:endParaRPr lang="zh-CN" altLang="en-US"/>
              </a:p>
            </p:txBody>
          </p:sp>
          <p:sp>
            <p:nvSpPr>
              <p:cNvPr id="27" name="Text Box 19">
                <a:extLst>
                  <a:ext uri="{FF2B5EF4-FFF2-40B4-BE49-F238E27FC236}">
                    <a16:creationId xmlns:a16="http://schemas.microsoft.com/office/drawing/2014/main" id="{0625C99E-F380-C4AF-BD98-FB1E4946630E}"/>
                  </a:ext>
                </a:extLst>
              </p:cNvPr>
              <p:cNvSpPr txBox="1">
                <a:spLocks noChangeArrowheads="1"/>
              </p:cNvSpPr>
              <p:nvPr/>
            </p:nvSpPr>
            <p:spPr bwMode="auto">
              <a:xfrm>
                <a:off x="486" y="2780"/>
                <a:ext cx="982" cy="279"/>
              </a:xfrm>
              <a:prstGeom prst="rect">
                <a:avLst/>
              </a:prstGeom>
              <a:noFill/>
              <a:ln w="12700" cap="sq">
                <a:noFill/>
                <a:miter lim="800000"/>
                <a:headEnd type="none" w="sm" len="sm"/>
                <a:tailEnd type="none" w="sm" len="sm"/>
              </a:ln>
              <a:effectLst/>
            </p:spPr>
            <p:txBody>
              <a:bodyPr>
                <a:spAutoFit/>
              </a:bodyPr>
              <a:lstStyle/>
              <a:p>
                <a:pPr eaLnBrk="1" hangingPunct="1"/>
                <a:r>
                  <a:rPr lang="zh-CN" altLang="en-US" sz="2300" b="1" i="1" dirty="0">
                    <a:solidFill>
                      <a:schemeClr val="bg1"/>
                    </a:solidFill>
                  </a:rPr>
                  <a:t>外排序</a:t>
                </a:r>
              </a:p>
            </p:txBody>
          </p:sp>
        </p:grpSp>
        <p:sp>
          <p:nvSpPr>
            <p:cNvPr id="25" name="Text Box 21">
              <a:extLst>
                <a:ext uri="{FF2B5EF4-FFF2-40B4-BE49-F238E27FC236}">
                  <a16:creationId xmlns:a16="http://schemas.microsoft.com/office/drawing/2014/main" id="{C97349CA-C0B2-EE1B-CB3F-AE2DDD1676B3}"/>
                </a:ext>
              </a:extLst>
            </p:cNvPr>
            <p:cNvSpPr txBox="1">
              <a:spLocks noChangeArrowheads="1"/>
            </p:cNvSpPr>
            <p:nvPr/>
          </p:nvSpPr>
          <p:spPr bwMode="auto">
            <a:xfrm>
              <a:off x="1552575" y="5084763"/>
              <a:ext cx="7442200" cy="137883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dirty="0">
                  <a:solidFill>
                    <a:srgbClr val="002D86"/>
                  </a:solidFill>
                  <a:latin typeface="幼圆" pitchFamily="49" charset="-122"/>
                  <a:ea typeface="幼圆" pitchFamily="49" charset="-122"/>
                </a:rPr>
                <a:t>    </a:t>
              </a:r>
              <a:r>
                <a:rPr lang="en-US" altLang="zh-CN" sz="2200" dirty="0">
                  <a:solidFill>
                    <a:srgbClr val="002D86"/>
                  </a:solidFill>
                  <a:latin typeface="Times New Roman" pitchFamily="18" charset="0"/>
                  <a:ea typeface="幼圆" pitchFamily="49" charset="-122"/>
                </a:rPr>
                <a:t>——</a:t>
              </a:r>
              <a:r>
                <a:rPr lang="zh-CN" altLang="en-US" sz="2200" dirty="0">
                  <a:solidFill>
                    <a:srgbClr val="002D86"/>
                  </a:solidFill>
                  <a:latin typeface="幼圆" pitchFamily="49" charset="-122"/>
                  <a:ea typeface="幼圆" pitchFamily="49" charset="-122"/>
                </a:rPr>
                <a:t>当参加排序的数据量很大，以致于不能够一</a:t>
              </a:r>
            </a:p>
            <a:p>
              <a:pPr eaLnBrk="1" hangingPunct="1">
                <a:lnSpc>
                  <a:spcPct val="95000"/>
                </a:lnSpc>
              </a:pPr>
              <a:r>
                <a:rPr lang="zh-CN" altLang="en-US" sz="2200" dirty="0">
                  <a:solidFill>
                    <a:srgbClr val="002D86"/>
                  </a:solidFill>
                  <a:latin typeface="幼圆" pitchFamily="49" charset="-122"/>
                  <a:ea typeface="幼圆" pitchFamily="49" charset="-122"/>
                </a:rPr>
                <a:t>           次将参加排序的数据全部装入内存，排序过</a:t>
              </a:r>
            </a:p>
            <a:p>
              <a:pPr eaLnBrk="1" hangingPunct="1">
                <a:lnSpc>
                  <a:spcPct val="95000"/>
                </a:lnSpc>
              </a:pPr>
              <a:r>
                <a:rPr lang="zh-CN" altLang="en-US" sz="2200" dirty="0">
                  <a:solidFill>
                    <a:srgbClr val="002D86"/>
                  </a:solidFill>
                  <a:latin typeface="幼圆" pitchFamily="49" charset="-122"/>
                  <a:ea typeface="幼圆" pitchFamily="49" charset="-122"/>
                </a:rPr>
                <a:t>           程中需要不断地通过内存与外存之间的数据</a:t>
              </a:r>
            </a:p>
            <a:p>
              <a:pPr eaLnBrk="1" hangingPunct="1">
                <a:lnSpc>
                  <a:spcPct val="95000"/>
                </a:lnSpc>
              </a:pPr>
              <a:r>
                <a:rPr lang="zh-CN" altLang="en-US" sz="2200" dirty="0">
                  <a:solidFill>
                    <a:srgbClr val="002D86"/>
                  </a:solidFill>
                  <a:latin typeface="幼圆" pitchFamily="49" charset="-122"/>
                  <a:ea typeface="幼圆" pitchFamily="49" charset="-122"/>
                </a:rPr>
                <a:t>           交换达到排序目的。</a:t>
              </a:r>
            </a:p>
          </p:txBody>
        </p:sp>
      </p:grpSp>
      <p:grpSp>
        <p:nvGrpSpPr>
          <p:cNvPr id="28" name="Group 174">
            <a:extLst>
              <a:ext uri="{FF2B5EF4-FFF2-40B4-BE49-F238E27FC236}">
                <a16:creationId xmlns:a16="http://schemas.microsoft.com/office/drawing/2014/main" id="{6D164754-6FF6-3F74-646B-B2C454E9BA33}"/>
              </a:ext>
            </a:extLst>
          </p:cNvPr>
          <p:cNvGrpSpPr>
            <a:grpSpLocks/>
          </p:cNvGrpSpPr>
          <p:nvPr/>
        </p:nvGrpSpPr>
        <p:grpSpPr bwMode="auto">
          <a:xfrm>
            <a:off x="3681413" y="3378200"/>
            <a:ext cx="3006725" cy="762000"/>
            <a:chOff x="3360" y="336"/>
            <a:chExt cx="1894" cy="480"/>
          </a:xfrm>
        </p:grpSpPr>
        <p:sp>
          <p:nvSpPr>
            <p:cNvPr id="29" name="AutoShape 165">
              <a:extLst>
                <a:ext uri="{FF2B5EF4-FFF2-40B4-BE49-F238E27FC236}">
                  <a16:creationId xmlns:a16="http://schemas.microsoft.com/office/drawing/2014/main" id="{DF517592-C739-E750-FB88-07B9939D5B7A}"/>
                </a:ext>
              </a:extLst>
            </p:cNvPr>
            <p:cNvSpPr>
              <a:spLocks noChangeArrowheads="1"/>
            </p:cNvSpPr>
            <p:nvPr/>
          </p:nvSpPr>
          <p:spPr bwMode="auto">
            <a:xfrm>
              <a:off x="3360" y="336"/>
              <a:ext cx="1894" cy="480"/>
            </a:xfrm>
            <a:prstGeom prst="wedgeEllipseCallout">
              <a:avLst>
                <a:gd name="adj1" fmla="val -56866"/>
                <a:gd name="adj2" fmla="val 46042"/>
              </a:avLst>
            </a:prstGeom>
            <a:noFill/>
            <a:ln w="63500" cap="sq">
              <a:solidFill>
                <a:schemeClr val="accent1"/>
              </a:solidFill>
              <a:miter lim="800000"/>
              <a:headEnd type="none" w="sm" len="sm"/>
              <a:tailEnd type="none" w="sm" len="sm"/>
            </a:ln>
          </p:spPr>
          <p:txBody>
            <a:bodyPr/>
            <a:lstStyle/>
            <a:p>
              <a:pPr algn="ctr" eaLnBrk="1" hangingPunct="1"/>
              <a:endParaRPr lang="en-US" altLang="zh-CN" sz="2500">
                <a:latin typeface="Times New Roman" pitchFamily="18" charset="0"/>
                <a:ea typeface="宋体" charset="-122"/>
              </a:endParaRPr>
            </a:p>
          </p:txBody>
        </p:sp>
        <p:sp>
          <p:nvSpPr>
            <p:cNvPr id="30" name="Text Box 166">
              <a:extLst>
                <a:ext uri="{FF2B5EF4-FFF2-40B4-BE49-F238E27FC236}">
                  <a16:creationId xmlns:a16="http://schemas.microsoft.com/office/drawing/2014/main" id="{A9801DCF-14A8-2C3F-38CB-6A225F680597}"/>
                </a:ext>
              </a:extLst>
            </p:cNvPr>
            <p:cNvSpPr txBox="1">
              <a:spLocks noChangeArrowheads="1"/>
            </p:cNvSpPr>
            <p:nvPr/>
          </p:nvSpPr>
          <p:spPr bwMode="auto">
            <a:xfrm>
              <a:off x="3427" y="421"/>
              <a:ext cx="1824" cy="298"/>
            </a:xfrm>
            <a:prstGeom prst="rect">
              <a:avLst/>
            </a:prstGeom>
            <a:noFill/>
            <a:ln w="12700" cap="sq">
              <a:noFill/>
              <a:miter lim="800000"/>
              <a:headEnd type="none" w="sm" len="sm"/>
              <a:tailEnd type="none" w="sm" len="sm"/>
            </a:ln>
            <a:effectLst/>
          </p:spPr>
          <p:txBody>
            <a:bodyPr>
              <a:spAutoFit/>
            </a:bodyPr>
            <a:lstStyle/>
            <a:p>
              <a:pPr marL="457200" indent="-457200" eaLnBrk="1" hangingPunct="1"/>
              <a:r>
                <a:rPr lang="zh-CN" altLang="en-US" sz="2500" b="1" dirty="0">
                  <a:solidFill>
                    <a:srgbClr val="7030A0"/>
                  </a:solidFill>
                </a:rPr>
                <a:t>按存储器的结构分</a:t>
              </a:r>
            </a:p>
          </p:txBody>
        </p:sp>
      </p:grpSp>
    </p:spTree>
    <p:extLst>
      <p:ext uri="{BB962C8B-B14F-4D97-AF65-F5344CB8AC3E}">
        <p14:creationId xmlns:p14="http://schemas.microsoft.com/office/powerpoint/2010/main" val="368958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7A41C9-FA93-59F9-6A03-80009ADE2557}"/>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8D10EF47-3EE1-266D-F413-40A0EE8E8C0B}"/>
              </a:ext>
            </a:extLst>
          </p:cNvPr>
          <p:cNvSpPr>
            <a:spLocks noGrp="1"/>
          </p:cNvSpPr>
          <p:nvPr>
            <p:ph type="sldNum" sz="quarter" idx="12"/>
          </p:nvPr>
        </p:nvSpPr>
        <p:spPr/>
        <p:txBody>
          <a:bodyPr/>
          <a:lstStyle/>
          <a:p>
            <a:pPr>
              <a:defRPr/>
            </a:pPr>
            <a:fld id="{4FF538FA-A287-4FBD-9703-6DB9C5344803}" type="slidenum">
              <a:rPr lang="zh-CN" altLang="en-US" smtClean="0"/>
              <a:t>6</a:t>
            </a:fld>
            <a:endParaRPr lang="en-US" altLang="zh-CN" dirty="0"/>
          </a:p>
        </p:txBody>
      </p:sp>
      <p:grpSp>
        <p:nvGrpSpPr>
          <p:cNvPr id="6" name="组合 5">
            <a:extLst>
              <a:ext uri="{FF2B5EF4-FFF2-40B4-BE49-F238E27FC236}">
                <a16:creationId xmlns:a16="http://schemas.microsoft.com/office/drawing/2014/main" id="{71FAC1C6-07EB-073A-54FB-A42D72F33633}"/>
              </a:ext>
            </a:extLst>
          </p:cNvPr>
          <p:cNvGrpSpPr/>
          <p:nvPr/>
        </p:nvGrpSpPr>
        <p:grpSpPr>
          <a:xfrm>
            <a:off x="533400" y="1470025"/>
            <a:ext cx="7924805" cy="3798887"/>
            <a:chOff x="533400" y="1763713"/>
            <a:chExt cx="7924805" cy="3798887"/>
          </a:xfrm>
        </p:grpSpPr>
        <p:grpSp>
          <p:nvGrpSpPr>
            <p:cNvPr id="7" name="Group 176">
              <a:extLst>
                <a:ext uri="{FF2B5EF4-FFF2-40B4-BE49-F238E27FC236}">
                  <a16:creationId xmlns:a16="http://schemas.microsoft.com/office/drawing/2014/main" id="{0FC9250F-A158-5E2B-A42E-8DFA8970E685}"/>
                </a:ext>
              </a:extLst>
            </p:cNvPr>
            <p:cNvGrpSpPr>
              <a:grpSpLocks/>
            </p:cNvGrpSpPr>
            <p:nvPr/>
          </p:nvGrpSpPr>
          <p:grpSpPr bwMode="auto">
            <a:xfrm>
              <a:off x="533400" y="1763713"/>
              <a:ext cx="3676650" cy="609600"/>
              <a:chOff x="336" y="1111"/>
              <a:chExt cx="2316" cy="384"/>
            </a:xfrm>
          </p:grpSpPr>
          <p:sp>
            <p:nvSpPr>
              <p:cNvPr id="40" name="Oval 11">
                <a:extLst>
                  <a:ext uri="{FF2B5EF4-FFF2-40B4-BE49-F238E27FC236}">
                    <a16:creationId xmlns:a16="http://schemas.microsoft.com/office/drawing/2014/main" id="{EFA741E0-F7C4-1FDD-D49E-2A9D2D6BDDE8}"/>
                  </a:ext>
                </a:extLst>
              </p:cNvPr>
              <p:cNvSpPr>
                <a:spLocks noChangeArrowheads="1"/>
              </p:cNvSpPr>
              <p:nvPr/>
            </p:nvSpPr>
            <p:spPr bwMode="auto">
              <a:xfrm>
                <a:off x="336" y="1111"/>
                <a:ext cx="2256" cy="38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41" name="Text Box 12">
                <a:extLst>
                  <a:ext uri="{FF2B5EF4-FFF2-40B4-BE49-F238E27FC236}">
                    <a16:creationId xmlns:a16="http://schemas.microsoft.com/office/drawing/2014/main" id="{04F55547-A645-34F5-FDDB-851FC113864F}"/>
                  </a:ext>
                </a:extLst>
              </p:cNvPr>
              <p:cNvSpPr txBox="1">
                <a:spLocks noChangeArrowheads="1"/>
              </p:cNvSpPr>
              <p:nvPr/>
            </p:nvSpPr>
            <p:spPr bwMode="auto">
              <a:xfrm>
                <a:off x="540" y="1136"/>
                <a:ext cx="2112" cy="331"/>
              </a:xfrm>
              <a:prstGeom prst="rect">
                <a:avLst/>
              </a:prstGeom>
              <a:noFill/>
              <a:ln w="12700" cap="sq">
                <a:noFill/>
                <a:miter lim="800000"/>
                <a:headEnd type="none" w="sm" len="sm"/>
                <a:tailEnd type="none" w="sm" len="sm"/>
              </a:ln>
              <a:effectLst/>
            </p:spPr>
            <p:txBody>
              <a:bodyPr>
                <a:spAutoFit/>
              </a:bodyPr>
              <a:lstStyle/>
              <a:p>
                <a:pPr eaLnBrk="1" hangingPunct="1">
                  <a:lnSpc>
                    <a:spcPct val="105000"/>
                  </a:lnSpc>
                </a:pPr>
                <a:r>
                  <a:rPr lang="zh-CN" altLang="en-US" sz="2800" b="1" dirty="0">
                    <a:solidFill>
                      <a:schemeClr val="bg1"/>
                    </a:solidFill>
                  </a:rPr>
                  <a:t>连续顺序表排序</a:t>
                </a:r>
              </a:p>
            </p:txBody>
          </p:sp>
        </p:grpSp>
        <p:grpSp>
          <p:nvGrpSpPr>
            <p:cNvPr id="8" name="Group 129">
              <a:extLst>
                <a:ext uri="{FF2B5EF4-FFF2-40B4-BE49-F238E27FC236}">
                  <a16:creationId xmlns:a16="http://schemas.microsoft.com/office/drawing/2014/main" id="{402C2A61-DEFC-9EEF-AE89-B21AE0A267A2}"/>
                </a:ext>
              </a:extLst>
            </p:cNvPr>
            <p:cNvGrpSpPr>
              <a:grpSpLocks/>
            </p:cNvGrpSpPr>
            <p:nvPr/>
          </p:nvGrpSpPr>
          <p:grpSpPr bwMode="auto">
            <a:xfrm>
              <a:off x="4184650" y="2954338"/>
              <a:ext cx="2978150" cy="2608262"/>
              <a:chOff x="2256" y="1861"/>
              <a:chExt cx="1876" cy="1643"/>
            </a:xfrm>
          </p:grpSpPr>
          <p:sp>
            <p:nvSpPr>
              <p:cNvPr id="12" name="Line 17">
                <a:extLst>
                  <a:ext uri="{FF2B5EF4-FFF2-40B4-BE49-F238E27FC236}">
                    <a16:creationId xmlns:a16="http://schemas.microsoft.com/office/drawing/2014/main" id="{68F55AD9-4DAF-C1FE-784F-9F14F65036F3}"/>
                  </a:ext>
                </a:extLst>
              </p:cNvPr>
              <p:cNvSpPr>
                <a:spLocks noChangeShapeType="1"/>
              </p:cNvSpPr>
              <p:nvPr/>
            </p:nvSpPr>
            <p:spPr bwMode="auto">
              <a:xfrm>
                <a:off x="2256"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 name="Line 18">
                <a:extLst>
                  <a:ext uri="{FF2B5EF4-FFF2-40B4-BE49-F238E27FC236}">
                    <a16:creationId xmlns:a16="http://schemas.microsoft.com/office/drawing/2014/main" id="{66A11042-1189-0EF8-1534-26C75F86ADBA}"/>
                  </a:ext>
                </a:extLst>
              </p:cNvPr>
              <p:cNvSpPr>
                <a:spLocks noChangeShapeType="1"/>
              </p:cNvSpPr>
              <p:nvPr/>
            </p:nvSpPr>
            <p:spPr bwMode="auto">
              <a:xfrm>
                <a:off x="2256" y="213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4" name="Line 19">
                <a:extLst>
                  <a:ext uri="{FF2B5EF4-FFF2-40B4-BE49-F238E27FC236}">
                    <a16:creationId xmlns:a16="http://schemas.microsoft.com/office/drawing/2014/main" id="{E3AAAE06-F04C-BF15-E1CA-B790EDBC7F07}"/>
                  </a:ext>
                </a:extLst>
              </p:cNvPr>
              <p:cNvSpPr>
                <a:spLocks noChangeShapeType="1"/>
              </p:cNvSpPr>
              <p:nvPr/>
            </p:nvSpPr>
            <p:spPr bwMode="auto">
              <a:xfrm>
                <a:off x="2260" y="234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5" name="Line 20">
                <a:extLst>
                  <a:ext uri="{FF2B5EF4-FFF2-40B4-BE49-F238E27FC236}">
                    <a16:creationId xmlns:a16="http://schemas.microsoft.com/office/drawing/2014/main" id="{CEE31255-EBE7-3915-BADA-75271EFC6347}"/>
                  </a:ext>
                </a:extLst>
              </p:cNvPr>
              <p:cNvSpPr>
                <a:spLocks noChangeShapeType="1"/>
              </p:cNvSpPr>
              <p:nvPr/>
            </p:nvSpPr>
            <p:spPr bwMode="auto">
              <a:xfrm>
                <a:off x="2256" y="2559"/>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6" name="Line 21">
                <a:extLst>
                  <a:ext uri="{FF2B5EF4-FFF2-40B4-BE49-F238E27FC236}">
                    <a16:creationId xmlns:a16="http://schemas.microsoft.com/office/drawing/2014/main" id="{A1C2DD08-3D80-3ECA-F7E5-5810EC4B26AE}"/>
                  </a:ext>
                </a:extLst>
              </p:cNvPr>
              <p:cNvSpPr>
                <a:spLocks noChangeShapeType="1"/>
              </p:cNvSpPr>
              <p:nvPr/>
            </p:nvSpPr>
            <p:spPr bwMode="auto">
              <a:xfrm>
                <a:off x="2256" y="2773"/>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7" name="Line 22">
                <a:extLst>
                  <a:ext uri="{FF2B5EF4-FFF2-40B4-BE49-F238E27FC236}">
                    <a16:creationId xmlns:a16="http://schemas.microsoft.com/office/drawing/2014/main" id="{4F8299C0-569D-2BB3-C3B4-7187AD357842}"/>
                  </a:ext>
                </a:extLst>
              </p:cNvPr>
              <p:cNvSpPr>
                <a:spLocks noChangeShapeType="1"/>
              </p:cNvSpPr>
              <p:nvPr/>
            </p:nvSpPr>
            <p:spPr bwMode="auto">
              <a:xfrm>
                <a:off x="2256" y="329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8" name="Line 23">
                <a:extLst>
                  <a:ext uri="{FF2B5EF4-FFF2-40B4-BE49-F238E27FC236}">
                    <a16:creationId xmlns:a16="http://schemas.microsoft.com/office/drawing/2014/main" id="{029E0931-1A4A-0CA9-7A16-AEB9534F7384}"/>
                  </a:ext>
                </a:extLst>
              </p:cNvPr>
              <p:cNvSpPr>
                <a:spLocks noChangeShapeType="1"/>
              </p:cNvSpPr>
              <p:nvPr/>
            </p:nvSpPr>
            <p:spPr bwMode="auto">
              <a:xfrm>
                <a:off x="2256" y="350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9" name="Line 24">
                <a:extLst>
                  <a:ext uri="{FF2B5EF4-FFF2-40B4-BE49-F238E27FC236}">
                    <a16:creationId xmlns:a16="http://schemas.microsoft.com/office/drawing/2014/main" id="{F7005767-9C4F-CA10-7D25-069072CAB432}"/>
                  </a:ext>
                </a:extLst>
              </p:cNvPr>
              <p:cNvSpPr>
                <a:spLocks noChangeShapeType="1"/>
              </p:cNvSpPr>
              <p:nvPr/>
            </p:nvSpPr>
            <p:spPr bwMode="auto">
              <a:xfrm>
                <a:off x="2256"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0" name="Line 25">
                <a:extLst>
                  <a:ext uri="{FF2B5EF4-FFF2-40B4-BE49-F238E27FC236}">
                    <a16:creationId xmlns:a16="http://schemas.microsoft.com/office/drawing/2014/main" id="{9969338A-F2BC-5142-B025-0F09120E2E30}"/>
                  </a:ext>
                </a:extLst>
              </p:cNvPr>
              <p:cNvSpPr>
                <a:spLocks noChangeShapeType="1"/>
              </p:cNvSpPr>
              <p:nvPr/>
            </p:nvSpPr>
            <p:spPr bwMode="auto">
              <a:xfrm>
                <a:off x="268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1" name="Line 26">
                <a:extLst>
                  <a:ext uri="{FF2B5EF4-FFF2-40B4-BE49-F238E27FC236}">
                    <a16:creationId xmlns:a16="http://schemas.microsoft.com/office/drawing/2014/main" id="{A444C43E-1C39-14DB-B231-9CA3A4144550}"/>
                  </a:ext>
                </a:extLst>
              </p:cNvPr>
              <p:cNvSpPr>
                <a:spLocks noChangeShapeType="1"/>
              </p:cNvSpPr>
              <p:nvPr/>
            </p:nvSpPr>
            <p:spPr bwMode="auto">
              <a:xfrm>
                <a:off x="412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2" name="Line 27">
                <a:extLst>
                  <a:ext uri="{FF2B5EF4-FFF2-40B4-BE49-F238E27FC236}">
                    <a16:creationId xmlns:a16="http://schemas.microsoft.com/office/drawing/2014/main" id="{2FA8923E-2116-56AC-0B70-00609F24CDCB}"/>
                  </a:ext>
                </a:extLst>
              </p:cNvPr>
              <p:cNvSpPr>
                <a:spLocks noChangeShapeType="1"/>
              </p:cNvSpPr>
              <p:nvPr/>
            </p:nvSpPr>
            <p:spPr bwMode="auto">
              <a:xfrm>
                <a:off x="3120"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23" name="Group 32">
                <a:extLst>
                  <a:ext uri="{FF2B5EF4-FFF2-40B4-BE49-F238E27FC236}">
                    <a16:creationId xmlns:a16="http://schemas.microsoft.com/office/drawing/2014/main" id="{FB70A4A6-BFC4-35DC-BFFE-6A6F693ED9B0}"/>
                  </a:ext>
                </a:extLst>
              </p:cNvPr>
              <p:cNvGrpSpPr>
                <a:grpSpLocks/>
              </p:cNvGrpSpPr>
              <p:nvPr/>
            </p:nvGrpSpPr>
            <p:grpSpPr bwMode="auto">
              <a:xfrm>
                <a:off x="2400" y="2758"/>
                <a:ext cx="187" cy="484"/>
                <a:chOff x="3072" y="1510"/>
                <a:chExt cx="187" cy="484"/>
              </a:xfrm>
            </p:grpSpPr>
            <p:sp>
              <p:nvSpPr>
                <p:cNvPr id="37" name="Text Box 28">
                  <a:extLst>
                    <a:ext uri="{FF2B5EF4-FFF2-40B4-BE49-F238E27FC236}">
                      <a16:creationId xmlns:a16="http://schemas.microsoft.com/office/drawing/2014/main" id="{8807385F-086A-B190-41D1-A27D672B15CD}"/>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38" name="Text Box 29">
                  <a:extLst>
                    <a:ext uri="{FF2B5EF4-FFF2-40B4-BE49-F238E27FC236}">
                      <a16:creationId xmlns:a16="http://schemas.microsoft.com/office/drawing/2014/main" id="{86D7A2B6-3859-893F-EF09-471E426DA893}"/>
                    </a:ext>
                  </a:extLst>
                </p:cNvPr>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39" name="Text Box 30">
                  <a:extLst>
                    <a:ext uri="{FF2B5EF4-FFF2-40B4-BE49-F238E27FC236}">
                      <a16:creationId xmlns:a16="http://schemas.microsoft.com/office/drawing/2014/main" id="{03875A61-C169-76B2-CF9C-92BA5CEC9214}"/>
                    </a:ext>
                  </a:extLst>
                </p:cNvPr>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grpSp>
            <p:nvGrpSpPr>
              <p:cNvPr id="24" name="Group 33">
                <a:extLst>
                  <a:ext uri="{FF2B5EF4-FFF2-40B4-BE49-F238E27FC236}">
                    <a16:creationId xmlns:a16="http://schemas.microsoft.com/office/drawing/2014/main" id="{427D0A01-5735-9329-02AD-4240EAEB77D5}"/>
                  </a:ext>
                </a:extLst>
              </p:cNvPr>
              <p:cNvGrpSpPr>
                <a:grpSpLocks/>
              </p:cNvGrpSpPr>
              <p:nvPr/>
            </p:nvGrpSpPr>
            <p:grpSpPr bwMode="auto">
              <a:xfrm>
                <a:off x="2807" y="2769"/>
                <a:ext cx="187" cy="484"/>
                <a:chOff x="3072" y="1510"/>
                <a:chExt cx="187" cy="484"/>
              </a:xfrm>
            </p:grpSpPr>
            <p:sp>
              <p:nvSpPr>
                <p:cNvPr id="34" name="Text Box 34">
                  <a:extLst>
                    <a:ext uri="{FF2B5EF4-FFF2-40B4-BE49-F238E27FC236}">
                      <a16:creationId xmlns:a16="http://schemas.microsoft.com/office/drawing/2014/main" id="{7F2984CF-06FA-7D43-B945-97AF6FDF5FE5}"/>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35" name="Text Box 35">
                  <a:extLst>
                    <a:ext uri="{FF2B5EF4-FFF2-40B4-BE49-F238E27FC236}">
                      <a16:creationId xmlns:a16="http://schemas.microsoft.com/office/drawing/2014/main" id="{82072ABD-78DC-A88D-5B08-64705F9146BC}"/>
                    </a:ext>
                  </a:extLst>
                </p:cNvPr>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36" name="Text Box 36">
                  <a:extLst>
                    <a:ext uri="{FF2B5EF4-FFF2-40B4-BE49-F238E27FC236}">
                      <a16:creationId xmlns:a16="http://schemas.microsoft.com/office/drawing/2014/main" id="{62BF9BE1-B736-394E-715E-F8311A2909F8}"/>
                    </a:ext>
                  </a:extLst>
                </p:cNvPr>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grpSp>
            <p:nvGrpSpPr>
              <p:cNvPr id="25" name="Group 37">
                <a:extLst>
                  <a:ext uri="{FF2B5EF4-FFF2-40B4-BE49-F238E27FC236}">
                    <a16:creationId xmlns:a16="http://schemas.microsoft.com/office/drawing/2014/main" id="{6DE37A0B-DA06-E219-9CEC-2C11EC649158}"/>
                  </a:ext>
                </a:extLst>
              </p:cNvPr>
              <p:cNvGrpSpPr>
                <a:grpSpLocks/>
              </p:cNvGrpSpPr>
              <p:nvPr/>
            </p:nvGrpSpPr>
            <p:grpSpPr bwMode="auto">
              <a:xfrm>
                <a:off x="3505" y="2747"/>
                <a:ext cx="191" cy="506"/>
                <a:chOff x="3073" y="1510"/>
                <a:chExt cx="191" cy="506"/>
              </a:xfrm>
            </p:grpSpPr>
            <p:sp>
              <p:nvSpPr>
                <p:cNvPr id="31" name="Text Box 38">
                  <a:extLst>
                    <a:ext uri="{FF2B5EF4-FFF2-40B4-BE49-F238E27FC236}">
                      <a16:creationId xmlns:a16="http://schemas.microsoft.com/office/drawing/2014/main" id="{A1BA5E0D-28DD-AE08-BABE-7F31EEA535C4}"/>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32" name="Text Box 39">
                  <a:extLst>
                    <a:ext uri="{FF2B5EF4-FFF2-40B4-BE49-F238E27FC236}">
                      <a16:creationId xmlns:a16="http://schemas.microsoft.com/office/drawing/2014/main" id="{D848E6FB-FB3C-7A4F-2F06-4C9D22E8960D}"/>
                    </a:ext>
                  </a:extLst>
                </p:cNvPr>
                <p:cNvSpPr txBox="1">
                  <a:spLocks noChangeArrowheads="1"/>
                </p:cNvSpPr>
                <p:nvPr/>
              </p:nvSpPr>
              <p:spPr bwMode="auto">
                <a:xfrm>
                  <a:off x="3074" y="1603"/>
                  <a:ext cx="186" cy="310"/>
                </a:xfrm>
                <a:prstGeom prst="rect">
                  <a:avLst/>
                </a:prstGeom>
                <a:noFill/>
                <a:ln w="12700" cap="sq">
                  <a:noFill/>
                  <a:miter lim="800000"/>
                  <a:headEnd type="none" w="sm" len="sm"/>
                  <a:tailEnd type="none" w="sm" len="sm"/>
                </a:ln>
              </p:spPr>
              <p:txBody>
                <a:bodyPr wrap="squar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33" name="Text Box 40">
                  <a:extLst>
                    <a:ext uri="{FF2B5EF4-FFF2-40B4-BE49-F238E27FC236}">
                      <a16:creationId xmlns:a16="http://schemas.microsoft.com/office/drawing/2014/main" id="{4D796A6D-8DF2-3ED1-E4F0-46ED035B51D7}"/>
                    </a:ext>
                  </a:extLst>
                </p:cNvPr>
                <p:cNvSpPr txBox="1">
                  <a:spLocks noChangeArrowheads="1"/>
                </p:cNvSpPr>
                <p:nvPr/>
              </p:nvSpPr>
              <p:spPr bwMode="auto">
                <a:xfrm>
                  <a:off x="3078" y="1706"/>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sp>
            <p:nvSpPr>
              <p:cNvPr id="26" name="Text Box 124">
                <a:extLst>
                  <a:ext uri="{FF2B5EF4-FFF2-40B4-BE49-F238E27FC236}">
                    <a16:creationId xmlns:a16="http://schemas.microsoft.com/office/drawing/2014/main" id="{21F69CA3-D9F8-F502-2791-75972482C330}"/>
                  </a:ext>
                </a:extLst>
              </p:cNvPr>
              <p:cNvSpPr txBox="1">
                <a:spLocks noChangeArrowheads="1"/>
              </p:cNvSpPr>
              <p:nvPr/>
            </p:nvSpPr>
            <p:spPr bwMode="auto">
              <a:xfrm>
                <a:off x="3445" y="186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27" name="Text Box 125">
                <a:extLst>
                  <a:ext uri="{FF2B5EF4-FFF2-40B4-BE49-F238E27FC236}">
                    <a16:creationId xmlns:a16="http://schemas.microsoft.com/office/drawing/2014/main" id="{61A84447-2E94-8EA2-2D0E-A13BD2625D38}"/>
                  </a:ext>
                </a:extLst>
              </p:cNvPr>
              <p:cNvSpPr txBox="1">
                <a:spLocks noChangeArrowheads="1"/>
              </p:cNvSpPr>
              <p:nvPr/>
            </p:nvSpPr>
            <p:spPr bwMode="auto">
              <a:xfrm>
                <a:off x="3456" y="2049"/>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28" name="Text Box 126">
                <a:extLst>
                  <a:ext uri="{FF2B5EF4-FFF2-40B4-BE49-F238E27FC236}">
                    <a16:creationId xmlns:a16="http://schemas.microsoft.com/office/drawing/2014/main" id="{995EEBFC-629E-D3A8-56C6-FC9B74355330}"/>
                  </a:ext>
                </a:extLst>
              </p:cNvPr>
              <p:cNvSpPr txBox="1">
                <a:spLocks noChangeArrowheads="1"/>
              </p:cNvSpPr>
              <p:nvPr/>
            </p:nvSpPr>
            <p:spPr bwMode="auto">
              <a:xfrm>
                <a:off x="3449" y="24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29" name="Text Box 127">
                <a:extLst>
                  <a:ext uri="{FF2B5EF4-FFF2-40B4-BE49-F238E27FC236}">
                    <a16:creationId xmlns:a16="http://schemas.microsoft.com/office/drawing/2014/main" id="{A5F51983-BC77-F9F2-FBD7-B20B752EEB6F}"/>
                  </a:ext>
                </a:extLst>
              </p:cNvPr>
              <p:cNvSpPr txBox="1">
                <a:spLocks noChangeArrowheads="1"/>
              </p:cNvSpPr>
              <p:nvPr/>
            </p:nvSpPr>
            <p:spPr bwMode="auto">
              <a:xfrm>
                <a:off x="3456" y="22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30" name="Text Box 128">
                <a:extLst>
                  <a:ext uri="{FF2B5EF4-FFF2-40B4-BE49-F238E27FC236}">
                    <a16:creationId xmlns:a16="http://schemas.microsoft.com/office/drawing/2014/main" id="{3327F10F-13CC-C871-1758-8AC79B8993B8}"/>
                  </a:ext>
                </a:extLst>
              </p:cNvPr>
              <p:cNvSpPr txBox="1">
                <a:spLocks noChangeArrowheads="1"/>
              </p:cNvSpPr>
              <p:nvPr/>
            </p:nvSpPr>
            <p:spPr bwMode="auto">
              <a:xfrm>
                <a:off x="3471" y="321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grpSp>
        <p:grpSp>
          <p:nvGrpSpPr>
            <p:cNvPr id="9" name="Group 168">
              <a:extLst>
                <a:ext uri="{FF2B5EF4-FFF2-40B4-BE49-F238E27FC236}">
                  <a16:creationId xmlns:a16="http://schemas.microsoft.com/office/drawing/2014/main" id="{5C91C0DE-D269-006E-E88D-91CA2301639C}"/>
                </a:ext>
              </a:extLst>
            </p:cNvPr>
            <p:cNvGrpSpPr>
              <a:grpSpLocks/>
            </p:cNvGrpSpPr>
            <p:nvPr/>
          </p:nvGrpSpPr>
          <p:grpSpPr bwMode="auto">
            <a:xfrm>
              <a:off x="7543804" y="3048000"/>
              <a:ext cx="914401" cy="2514600"/>
              <a:chOff x="4752" y="1920"/>
              <a:chExt cx="576" cy="1584"/>
            </a:xfrm>
          </p:grpSpPr>
          <p:sp>
            <p:nvSpPr>
              <p:cNvPr id="10" name="AutoShape 169">
                <a:extLst>
                  <a:ext uri="{FF2B5EF4-FFF2-40B4-BE49-F238E27FC236}">
                    <a16:creationId xmlns:a16="http://schemas.microsoft.com/office/drawing/2014/main" id="{527A5DE2-9E3D-F06C-167D-DADCBDFD1608}"/>
                  </a:ext>
                </a:extLst>
              </p:cNvPr>
              <p:cNvSpPr>
                <a:spLocks/>
              </p:cNvSpPr>
              <p:nvPr/>
            </p:nvSpPr>
            <p:spPr bwMode="auto">
              <a:xfrm>
                <a:off x="4752" y="1920"/>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1" name="Text Box 170">
                <a:extLst>
                  <a:ext uri="{FF2B5EF4-FFF2-40B4-BE49-F238E27FC236}">
                    <a16:creationId xmlns:a16="http://schemas.microsoft.com/office/drawing/2014/main" id="{8AD0B685-3DD5-FE04-BDE2-3AC7C7071F7E}"/>
                  </a:ext>
                </a:extLst>
              </p:cNvPr>
              <p:cNvSpPr txBox="1">
                <a:spLocks noChangeArrowheads="1"/>
              </p:cNvSpPr>
              <p:nvPr/>
            </p:nvSpPr>
            <p:spPr bwMode="auto">
              <a:xfrm>
                <a:off x="5018" y="2166"/>
                <a:ext cx="310" cy="989"/>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2400" b="1" dirty="0">
                    <a:solidFill>
                      <a:srgbClr val="074EA2"/>
                    </a:solidFill>
                  </a:rPr>
                  <a:t>基</a:t>
                </a:r>
              </a:p>
              <a:p>
                <a:pPr eaLnBrk="1" hangingPunct="1"/>
                <a:r>
                  <a:rPr lang="zh-CN" altLang="en-US" sz="2400" b="1" dirty="0">
                    <a:solidFill>
                      <a:srgbClr val="074EA2"/>
                    </a:solidFill>
                  </a:rPr>
                  <a:t>本</a:t>
                </a:r>
              </a:p>
              <a:p>
                <a:pPr eaLnBrk="1" hangingPunct="1"/>
                <a:r>
                  <a:rPr lang="zh-CN" altLang="en-US" sz="2400" b="1" dirty="0">
                    <a:solidFill>
                      <a:srgbClr val="074EA2"/>
                    </a:solidFill>
                  </a:rPr>
                  <a:t>数</a:t>
                </a:r>
              </a:p>
              <a:p>
                <a:pPr eaLnBrk="1" hangingPunct="1"/>
                <a:r>
                  <a:rPr lang="zh-CN" altLang="en-US" sz="2400" b="1" dirty="0">
                    <a:solidFill>
                      <a:srgbClr val="074EA2"/>
                    </a:solidFill>
                  </a:rPr>
                  <a:t>据</a:t>
                </a:r>
              </a:p>
            </p:txBody>
          </p:sp>
        </p:grpSp>
      </p:grpSp>
      <p:grpSp>
        <p:nvGrpSpPr>
          <p:cNvPr id="42" name="Group 175">
            <a:extLst>
              <a:ext uri="{FF2B5EF4-FFF2-40B4-BE49-F238E27FC236}">
                <a16:creationId xmlns:a16="http://schemas.microsoft.com/office/drawing/2014/main" id="{B4B535B7-E766-1571-570B-0A5DFF88A78E}"/>
              </a:ext>
            </a:extLst>
          </p:cNvPr>
          <p:cNvGrpSpPr>
            <a:grpSpLocks/>
          </p:cNvGrpSpPr>
          <p:nvPr/>
        </p:nvGrpSpPr>
        <p:grpSpPr bwMode="auto">
          <a:xfrm>
            <a:off x="4581591" y="1866521"/>
            <a:ext cx="1330325" cy="482600"/>
            <a:chOff x="2880" y="1392"/>
            <a:chExt cx="838" cy="304"/>
          </a:xfrm>
        </p:grpSpPr>
        <p:sp>
          <p:nvSpPr>
            <p:cNvPr id="43" name="AutoShape 172">
              <a:extLst>
                <a:ext uri="{FF2B5EF4-FFF2-40B4-BE49-F238E27FC236}">
                  <a16:creationId xmlns:a16="http://schemas.microsoft.com/office/drawing/2014/main" id="{5CF43E7A-1E24-0DB5-0DDA-CE6DAD1A619C}"/>
                </a:ext>
              </a:extLst>
            </p:cNvPr>
            <p:cNvSpPr>
              <a:spLocks noChangeArrowheads="1"/>
            </p:cNvSpPr>
            <p:nvPr/>
          </p:nvSpPr>
          <p:spPr bwMode="auto">
            <a:xfrm>
              <a:off x="2880" y="1392"/>
              <a:ext cx="816" cy="304"/>
            </a:xfrm>
            <a:prstGeom prst="wedgeRectCallout">
              <a:avLst>
                <a:gd name="adj1" fmla="val -47671"/>
                <a:gd name="adj2" fmla="val 116120"/>
              </a:avLst>
            </a:prstGeom>
            <a:noFill/>
            <a:ln w="57150" cap="sq">
              <a:solidFill>
                <a:schemeClr val="accent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44" name="Text Box 173">
              <a:extLst>
                <a:ext uri="{FF2B5EF4-FFF2-40B4-BE49-F238E27FC236}">
                  <a16:creationId xmlns:a16="http://schemas.microsoft.com/office/drawing/2014/main" id="{FEB02CF7-290A-56BA-F106-17E29BD8BF4C}"/>
                </a:ext>
              </a:extLst>
            </p:cNvPr>
            <p:cNvSpPr txBox="1">
              <a:spLocks noChangeArrowheads="1"/>
            </p:cNvSpPr>
            <p:nvPr/>
          </p:nvSpPr>
          <p:spPr bwMode="auto">
            <a:xfrm>
              <a:off x="2895" y="1393"/>
              <a:ext cx="82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i="1" dirty="0">
                  <a:solidFill>
                    <a:srgbClr val="003399"/>
                  </a:solidFill>
                  <a:latin typeface="Times New Roman" pitchFamily="18" charset="0"/>
                </a:rPr>
                <a:t>关键字</a:t>
              </a:r>
            </a:p>
          </p:txBody>
        </p:sp>
      </p:grpSp>
      <p:grpSp>
        <p:nvGrpSpPr>
          <p:cNvPr id="45" name="Group 178">
            <a:extLst>
              <a:ext uri="{FF2B5EF4-FFF2-40B4-BE49-F238E27FC236}">
                <a16:creationId xmlns:a16="http://schemas.microsoft.com/office/drawing/2014/main" id="{73321CD1-C3D7-D21C-B0CA-6EA76F8B8B0D}"/>
              </a:ext>
            </a:extLst>
          </p:cNvPr>
          <p:cNvGrpSpPr>
            <a:grpSpLocks/>
          </p:cNvGrpSpPr>
          <p:nvPr/>
        </p:nvGrpSpPr>
        <p:grpSpPr bwMode="auto">
          <a:xfrm rot="1890586">
            <a:off x="607417" y="3094830"/>
            <a:ext cx="2957513" cy="1652588"/>
            <a:chOff x="600" y="2270"/>
            <a:chExt cx="1863" cy="1041"/>
          </a:xfrm>
        </p:grpSpPr>
        <p:sp>
          <p:nvSpPr>
            <p:cNvPr id="46" name="Text Box 130">
              <a:extLst>
                <a:ext uri="{FF2B5EF4-FFF2-40B4-BE49-F238E27FC236}">
                  <a16:creationId xmlns:a16="http://schemas.microsoft.com/office/drawing/2014/main" id="{8A8D33F2-B4FE-B84A-1435-E162C4F8B060}"/>
                </a:ext>
              </a:extLst>
            </p:cNvPr>
            <p:cNvSpPr txBox="1">
              <a:spLocks noChangeArrowheads="1"/>
            </p:cNvSpPr>
            <p:nvPr/>
          </p:nvSpPr>
          <p:spPr bwMode="auto">
            <a:xfrm rot="19724945">
              <a:off x="753" y="2551"/>
              <a:ext cx="1449" cy="578"/>
            </a:xfrm>
            <a:prstGeom prst="rect">
              <a:avLst/>
            </a:prstGeom>
            <a:noFill/>
            <a:ln w="12700" cap="sq">
              <a:noFill/>
              <a:miter lim="800000"/>
              <a:headEnd type="none" w="sm" len="sm"/>
              <a:tailEnd type="none" w="sm" len="sm"/>
            </a:ln>
            <a:effectLst/>
          </p:spPr>
          <p:txBody>
            <a:bodyPr wrap="none">
              <a:spAutoFit/>
            </a:bodyPr>
            <a:lstStyle/>
            <a:p>
              <a:pPr algn="ctr" eaLnBrk="1" hangingPunct="1">
                <a:lnSpc>
                  <a:spcPct val="80000"/>
                </a:lnSpc>
              </a:pPr>
              <a:r>
                <a:rPr lang="zh-CN" altLang="en-US" sz="3300" b="1" dirty="0">
                  <a:solidFill>
                    <a:srgbClr val="7030A0"/>
                  </a:solidFill>
                  <a:latin typeface="Times New Roman" pitchFamily="18" charset="0"/>
                </a:rPr>
                <a:t>改变记录的</a:t>
              </a:r>
            </a:p>
            <a:p>
              <a:pPr algn="ctr" eaLnBrk="1" hangingPunct="1">
                <a:lnSpc>
                  <a:spcPct val="80000"/>
                </a:lnSpc>
              </a:pPr>
              <a:r>
                <a:rPr lang="zh-CN" altLang="en-US" sz="3300" b="1" dirty="0">
                  <a:solidFill>
                    <a:srgbClr val="7030A0"/>
                  </a:solidFill>
                  <a:latin typeface="Times New Roman" pitchFamily="18" charset="0"/>
                </a:rPr>
                <a:t>物理位置</a:t>
              </a:r>
            </a:p>
          </p:txBody>
        </p:sp>
        <p:sp>
          <p:nvSpPr>
            <p:cNvPr id="47" name="Freeform 177">
              <a:extLst>
                <a:ext uri="{FF2B5EF4-FFF2-40B4-BE49-F238E27FC236}">
                  <a16:creationId xmlns:a16="http://schemas.microsoft.com/office/drawing/2014/main" id="{60381F25-A54B-DBCB-1E15-3AE6E6D8B5E8}"/>
                </a:ext>
              </a:extLst>
            </p:cNvPr>
            <p:cNvSpPr>
              <a:spLocks/>
            </p:cNvSpPr>
            <p:nvPr/>
          </p:nvSpPr>
          <p:spPr bwMode="auto">
            <a:xfrm rot="-535314">
              <a:off x="600" y="2270"/>
              <a:ext cx="1863" cy="1041"/>
            </a:xfrm>
            <a:custGeom>
              <a:avLst/>
              <a:gdLst>
                <a:gd name="T0" fmla="*/ 64 w 2083"/>
                <a:gd name="T1" fmla="*/ 347 h 1600"/>
                <a:gd name="T2" fmla="*/ 82 w 2083"/>
                <a:gd name="T3" fmla="*/ 309 h 1600"/>
                <a:gd name="T4" fmla="*/ 182 w 2083"/>
                <a:gd name="T5" fmla="*/ 271 h 1600"/>
                <a:gd name="T6" fmla="*/ 218 w 2083"/>
                <a:gd name="T7" fmla="*/ 266 h 1600"/>
                <a:gd name="T8" fmla="*/ 507 w 2083"/>
                <a:gd name="T9" fmla="*/ 204 h 1600"/>
                <a:gd name="T10" fmla="*/ 688 w 2083"/>
                <a:gd name="T11" fmla="*/ 132 h 1600"/>
                <a:gd name="T12" fmla="*/ 751 w 2083"/>
                <a:gd name="T13" fmla="*/ 113 h 1600"/>
                <a:gd name="T14" fmla="*/ 959 w 2083"/>
                <a:gd name="T15" fmla="*/ 51 h 1600"/>
                <a:gd name="T16" fmla="*/ 1031 w 2083"/>
                <a:gd name="T17" fmla="*/ 27 h 1600"/>
                <a:gd name="T18" fmla="*/ 1231 w 2083"/>
                <a:gd name="T19" fmla="*/ 3 h 1600"/>
                <a:gd name="T20" fmla="*/ 1338 w 2083"/>
                <a:gd name="T21" fmla="*/ 8 h 1600"/>
                <a:gd name="T22" fmla="*/ 1384 w 2083"/>
                <a:gd name="T23" fmla="*/ 51 h 1600"/>
                <a:gd name="T24" fmla="*/ 1411 w 2083"/>
                <a:gd name="T25" fmla="*/ 65 h 1600"/>
                <a:gd name="T26" fmla="*/ 1428 w 2083"/>
                <a:gd name="T27" fmla="*/ 84 h 1600"/>
                <a:gd name="T28" fmla="*/ 1502 w 2083"/>
                <a:gd name="T29" fmla="*/ 113 h 1600"/>
                <a:gd name="T30" fmla="*/ 1601 w 2083"/>
                <a:gd name="T31" fmla="*/ 175 h 1600"/>
                <a:gd name="T32" fmla="*/ 1628 w 2083"/>
                <a:gd name="T33" fmla="*/ 213 h 1600"/>
                <a:gd name="T34" fmla="*/ 1646 w 2083"/>
                <a:gd name="T35" fmla="*/ 290 h 1600"/>
                <a:gd name="T36" fmla="*/ 1637 w 2083"/>
                <a:gd name="T37" fmla="*/ 347 h 1600"/>
                <a:gd name="T38" fmla="*/ 1582 w 2083"/>
                <a:gd name="T39" fmla="*/ 362 h 1600"/>
                <a:gd name="T40" fmla="*/ 1474 w 2083"/>
                <a:gd name="T41" fmla="*/ 381 h 1600"/>
                <a:gd name="T42" fmla="*/ 1338 w 2083"/>
                <a:gd name="T43" fmla="*/ 453 h 1600"/>
                <a:gd name="T44" fmla="*/ 1212 w 2083"/>
                <a:gd name="T45" fmla="*/ 500 h 1600"/>
                <a:gd name="T46" fmla="*/ 1167 w 2083"/>
                <a:gd name="T47" fmla="*/ 529 h 1600"/>
                <a:gd name="T48" fmla="*/ 1131 w 2083"/>
                <a:gd name="T49" fmla="*/ 539 h 1600"/>
                <a:gd name="T50" fmla="*/ 1049 w 2083"/>
                <a:gd name="T51" fmla="*/ 567 h 1600"/>
                <a:gd name="T52" fmla="*/ 751 w 2083"/>
                <a:gd name="T53" fmla="*/ 615 h 1600"/>
                <a:gd name="T54" fmla="*/ 616 w 2083"/>
                <a:gd name="T55" fmla="*/ 644 h 1600"/>
                <a:gd name="T56" fmla="*/ 444 w 2083"/>
                <a:gd name="T57" fmla="*/ 677 h 1600"/>
                <a:gd name="T58" fmla="*/ 164 w 2083"/>
                <a:gd name="T59" fmla="*/ 644 h 1600"/>
                <a:gd name="T60" fmla="*/ 64 w 2083"/>
                <a:gd name="T61" fmla="*/ 591 h 1600"/>
                <a:gd name="T62" fmla="*/ 19 w 2083"/>
                <a:gd name="T63" fmla="*/ 543 h 1600"/>
                <a:gd name="T64" fmla="*/ 19 w 2083"/>
                <a:gd name="T65" fmla="*/ 352 h 1600"/>
                <a:gd name="T66" fmla="*/ 64 w 2083"/>
                <a:gd name="T67" fmla="*/ 347 h 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83" h="1600">
                  <a:moveTo>
                    <a:pt x="81" y="820"/>
                  </a:moveTo>
                  <a:cubicBezTo>
                    <a:pt x="88" y="790"/>
                    <a:pt x="96" y="760"/>
                    <a:pt x="103" y="730"/>
                  </a:cubicBezTo>
                  <a:cubicBezTo>
                    <a:pt x="107" y="713"/>
                    <a:pt x="212" y="648"/>
                    <a:pt x="228" y="640"/>
                  </a:cubicBezTo>
                  <a:cubicBezTo>
                    <a:pt x="242" y="633"/>
                    <a:pt x="258" y="633"/>
                    <a:pt x="273" y="628"/>
                  </a:cubicBezTo>
                  <a:cubicBezTo>
                    <a:pt x="394" y="582"/>
                    <a:pt x="526" y="554"/>
                    <a:pt x="634" y="481"/>
                  </a:cubicBezTo>
                  <a:cubicBezTo>
                    <a:pt x="706" y="374"/>
                    <a:pt x="739" y="374"/>
                    <a:pt x="860" y="312"/>
                  </a:cubicBezTo>
                  <a:cubicBezTo>
                    <a:pt x="986" y="248"/>
                    <a:pt x="842" y="298"/>
                    <a:pt x="939" y="267"/>
                  </a:cubicBezTo>
                  <a:cubicBezTo>
                    <a:pt x="1019" y="206"/>
                    <a:pt x="1112" y="167"/>
                    <a:pt x="1199" y="120"/>
                  </a:cubicBezTo>
                  <a:cubicBezTo>
                    <a:pt x="1230" y="103"/>
                    <a:pt x="1255" y="73"/>
                    <a:pt x="1289" y="64"/>
                  </a:cubicBezTo>
                  <a:cubicBezTo>
                    <a:pt x="1372" y="42"/>
                    <a:pt x="1455" y="27"/>
                    <a:pt x="1538" y="7"/>
                  </a:cubicBezTo>
                  <a:cubicBezTo>
                    <a:pt x="1583" y="11"/>
                    <a:pt x="1632" y="0"/>
                    <a:pt x="1673" y="18"/>
                  </a:cubicBezTo>
                  <a:cubicBezTo>
                    <a:pt x="1733" y="45"/>
                    <a:pt x="1705" y="83"/>
                    <a:pt x="1730" y="120"/>
                  </a:cubicBezTo>
                  <a:cubicBezTo>
                    <a:pt x="1739" y="133"/>
                    <a:pt x="1753" y="143"/>
                    <a:pt x="1764" y="154"/>
                  </a:cubicBezTo>
                  <a:cubicBezTo>
                    <a:pt x="1771" y="169"/>
                    <a:pt x="1774" y="187"/>
                    <a:pt x="1786" y="199"/>
                  </a:cubicBezTo>
                  <a:cubicBezTo>
                    <a:pt x="1813" y="226"/>
                    <a:pt x="1877" y="267"/>
                    <a:pt x="1877" y="267"/>
                  </a:cubicBezTo>
                  <a:cubicBezTo>
                    <a:pt x="1894" y="320"/>
                    <a:pt x="1954" y="382"/>
                    <a:pt x="2001" y="414"/>
                  </a:cubicBezTo>
                  <a:cubicBezTo>
                    <a:pt x="2009" y="445"/>
                    <a:pt x="2029" y="472"/>
                    <a:pt x="2035" y="504"/>
                  </a:cubicBezTo>
                  <a:cubicBezTo>
                    <a:pt x="2083" y="774"/>
                    <a:pt x="2022" y="577"/>
                    <a:pt x="2057" y="685"/>
                  </a:cubicBezTo>
                  <a:cubicBezTo>
                    <a:pt x="2053" y="730"/>
                    <a:pt x="2058" y="777"/>
                    <a:pt x="2046" y="820"/>
                  </a:cubicBezTo>
                  <a:cubicBezTo>
                    <a:pt x="2041" y="838"/>
                    <a:pt x="1991" y="849"/>
                    <a:pt x="1978" y="854"/>
                  </a:cubicBezTo>
                  <a:cubicBezTo>
                    <a:pt x="1931" y="872"/>
                    <a:pt x="1891" y="887"/>
                    <a:pt x="1843" y="899"/>
                  </a:cubicBezTo>
                  <a:cubicBezTo>
                    <a:pt x="1745" y="948"/>
                    <a:pt x="1740" y="1003"/>
                    <a:pt x="1673" y="1069"/>
                  </a:cubicBezTo>
                  <a:cubicBezTo>
                    <a:pt x="1628" y="1113"/>
                    <a:pt x="1563" y="1141"/>
                    <a:pt x="1515" y="1182"/>
                  </a:cubicBezTo>
                  <a:cubicBezTo>
                    <a:pt x="1493" y="1201"/>
                    <a:pt x="1481" y="1230"/>
                    <a:pt x="1459" y="1249"/>
                  </a:cubicBezTo>
                  <a:cubicBezTo>
                    <a:pt x="1446" y="1260"/>
                    <a:pt x="1427" y="1262"/>
                    <a:pt x="1413" y="1272"/>
                  </a:cubicBezTo>
                  <a:cubicBezTo>
                    <a:pt x="1355" y="1311"/>
                    <a:pt x="1371" y="1318"/>
                    <a:pt x="1312" y="1340"/>
                  </a:cubicBezTo>
                  <a:cubicBezTo>
                    <a:pt x="1191" y="1386"/>
                    <a:pt x="1060" y="1407"/>
                    <a:pt x="939" y="1453"/>
                  </a:cubicBezTo>
                  <a:cubicBezTo>
                    <a:pt x="881" y="1475"/>
                    <a:pt x="830" y="1505"/>
                    <a:pt x="770" y="1521"/>
                  </a:cubicBezTo>
                  <a:cubicBezTo>
                    <a:pt x="701" y="1566"/>
                    <a:pt x="635" y="1586"/>
                    <a:pt x="555" y="1600"/>
                  </a:cubicBezTo>
                  <a:cubicBezTo>
                    <a:pt x="432" y="1592"/>
                    <a:pt x="310" y="1589"/>
                    <a:pt x="205" y="1521"/>
                  </a:cubicBezTo>
                  <a:cubicBezTo>
                    <a:pt x="171" y="1471"/>
                    <a:pt x="131" y="1430"/>
                    <a:pt x="81" y="1396"/>
                  </a:cubicBezTo>
                  <a:cubicBezTo>
                    <a:pt x="61" y="1357"/>
                    <a:pt x="38" y="1324"/>
                    <a:pt x="24" y="1283"/>
                  </a:cubicBezTo>
                  <a:cubicBezTo>
                    <a:pt x="6" y="1097"/>
                    <a:pt x="0" y="1091"/>
                    <a:pt x="24" y="832"/>
                  </a:cubicBezTo>
                  <a:cubicBezTo>
                    <a:pt x="30" y="771"/>
                    <a:pt x="60" y="806"/>
                    <a:pt x="81" y="820"/>
                  </a:cubicBezTo>
                  <a:close/>
                </a:path>
              </a:pathLst>
            </a:custGeom>
            <a:noFill/>
            <a:ln w="82550" cap="sq" cmpd="sng">
              <a:solidFill>
                <a:schemeClr val="accent1"/>
              </a:solidFill>
              <a:prstDash val="solid"/>
              <a:round/>
              <a:headEnd/>
              <a:tailEnd/>
            </a:ln>
            <a:effectLst>
              <a:outerShdw dist="45791" dir="2021404" algn="ctr" rotWithShape="0">
                <a:srgbClr val="969696"/>
              </a:outerShdw>
            </a:effectLst>
          </p:spPr>
          <p:txBody>
            <a:bodyPr/>
            <a:lstStyle/>
            <a:p>
              <a:endParaRPr lang="zh-CN" altLang="en-US"/>
            </a:p>
          </p:txBody>
        </p:sp>
      </p:grpSp>
    </p:spTree>
    <p:extLst>
      <p:ext uri="{BB962C8B-B14F-4D97-AF65-F5344CB8AC3E}">
        <p14:creationId xmlns:p14="http://schemas.microsoft.com/office/powerpoint/2010/main" val="34250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1214B76-05AD-21A0-8A3C-30D543C0DA4F}"/>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78FF62EF-5755-667C-85F3-1F290BE59E64}"/>
              </a:ext>
            </a:extLst>
          </p:cNvPr>
          <p:cNvSpPr>
            <a:spLocks noGrp="1"/>
          </p:cNvSpPr>
          <p:nvPr>
            <p:ph type="sldNum" sz="quarter" idx="12"/>
          </p:nvPr>
        </p:nvSpPr>
        <p:spPr/>
        <p:txBody>
          <a:bodyPr/>
          <a:lstStyle/>
          <a:p>
            <a:pPr>
              <a:defRPr/>
            </a:pPr>
            <a:fld id="{4FF538FA-A287-4FBD-9703-6DB9C5344803}" type="slidenum">
              <a:rPr lang="zh-CN" altLang="en-US" smtClean="0"/>
              <a:t>7</a:t>
            </a:fld>
            <a:endParaRPr lang="en-US" altLang="zh-CN" dirty="0"/>
          </a:p>
        </p:txBody>
      </p:sp>
      <p:grpSp>
        <p:nvGrpSpPr>
          <p:cNvPr id="6" name="Group 131">
            <a:extLst>
              <a:ext uri="{FF2B5EF4-FFF2-40B4-BE49-F238E27FC236}">
                <a16:creationId xmlns:a16="http://schemas.microsoft.com/office/drawing/2014/main" id="{C5314BA0-D606-DD6F-AD52-AF6A43DEAACB}"/>
              </a:ext>
            </a:extLst>
          </p:cNvPr>
          <p:cNvGrpSpPr>
            <a:grpSpLocks/>
          </p:cNvGrpSpPr>
          <p:nvPr/>
        </p:nvGrpSpPr>
        <p:grpSpPr bwMode="auto">
          <a:xfrm>
            <a:off x="855663" y="744538"/>
            <a:ext cx="733425" cy="3616325"/>
            <a:chOff x="539" y="469"/>
            <a:chExt cx="462" cy="2278"/>
          </a:xfrm>
        </p:grpSpPr>
        <p:sp>
          <p:nvSpPr>
            <p:cNvPr id="7" name="Oval 3">
              <a:extLst>
                <a:ext uri="{FF2B5EF4-FFF2-40B4-BE49-F238E27FC236}">
                  <a16:creationId xmlns:a16="http://schemas.microsoft.com/office/drawing/2014/main" id="{8FAE1973-B2EE-78F1-599B-4D00FA9428E8}"/>
                </a:ext>
              </a:extLst>
            </p:cNvPr>
            <p:cNvSpPr>
              <a:spLocks noChangeArrowheads="1"/>
            </p:cNvSpPr>
            <p:nvPr/>
          </p:nvSpPr>
          <p:spPr bwMode="auto">
            <a:xfrm rot="16200000" flipH="1">
              <a:off x="-408" y="1416"/>
              <a:ext cx="2278" cy="384"/>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endParaRPr lang="zh-CN" altLang="en-US"/>
            </a:p>
          </p:txBody>
        </p:sp>
        <p:sp>
          <p:nvSpPr>
            <p:cNvPr id="8" name="Text Box 4">
              <a:extLst>
                <a:ext uri="{FF2B5EF4-FFF2-40B4-BE49-F238E27FC236}">
                  <a16:creationId xmlns:a16="http://schemas.microsoft.com/office/drawing/2014/main" id="{146D0475-C548-34FF-2FCD-F4CD4EEADCDA}"/>
                </a:ext>
              </a:extLst>
            </p:cNvPr>
            <p:cNvSpPr txBox="1">
              <a:spLocks noChangeArrowheads="1"/>
            </p:cNvSpPr>
            <p:nvPr/>
          </p:nvSpPr>
          <p:spPr bwMode="auto">
            <a:xfrm>
              <a:off x="569" y="771"/>
              <a:ext cx="432" cy="1673"/>
            </a:xfrm>
            <a:prstGeom prst="rect">
              <a:avLst/>
            </a:prstGeom>
            <a:noFill/>
            <a:ln w="12700" cap="sq">
              <a:noFill/>
              <a:miter lim="800000"/>
              <a:headEnd type="none" w="sm" len="sm"/>
              <a:tailEnd type="none" w="sm" len="sm"/>
            </a:ln>
            <a:effectLst/>
          </p:spPr>
          <p:txBody>
            <a:bodyPr>
              <a:spAutoFit/>
            </a:bodyPr>
            <a:lstStyle/>
            <a:p>
              <a:pPr eaLnBrk="1" hangingPunct="1">
                <a:lnSpc>
                  <a:spcPct val="85000"/>
                </a:lnSpc>
              </a:pPr>
              <a:r>
                <a:rPr lang="zh-CN" altLang="en-US" sz="2800" b="1" dirty="0">
                  <a:solidFill>
                    <a:schemeClr val="bg1"/>
                  </a:solidFill>
                </a:rPr>
                <a:t>链</a:t>
              </a:r>
            </a:p>
            <a:p>
              <a:pPr eaLnBrk="1" hangingPunct="1">
                <a:lnSpc>
                  <a:spcPct val="85000"/>
                </a:lnSpc>
              </a:pPr>
              <a:r>
                <a:rPr lang="zh-CN" altLang="en-US" sz="2800" b="1" dirty="0">
                  <a:solidFill>
                    <a:schemeClr val="bg1"/>
                  </a:solidFill>
                </a:rPr>
                <a:t>接</a:t>
              </a:r>
            </a:p>
            <a:p>
              <a:pPr eaLnBrk="1" hangingPunct="1">
                <a:lnSpc>
                  <a:spcPct val="85000"/>
                </a:lnSpc>
              </a:pPr>
              <a:r>
                <a:rPr lang="zh-CN" altLang="en-US" sz="2800" b="1" dirty="0">
                  <a:solidFill>
                    <a:schemeClr val="bg1"/>
                  </a:solidFill>
                </a:rPr>
                <a:t>顺</a:t>
              </a:r>
            </a:p>
            <a:p>
              <a:pPr eaLnBrk="1" hangingPunct="1">
                <a:lnSpc>
                  <a:spcPct val="85000"/>
                </a:lnSpc>
              </a:pPr>
              <a:r>
                <a:rPr lang="zh-CN" altLang="en-US" sz="2800" b="1" dirty="0">
                  <a:solidFill>
                    <a:schemeClr val="bg1"/>
                  </a:solidFill>
                </a:rPr>
                <a:t>序</a:t>
              </a:r>
            </a:p>
            <a:p>
              <a:pPr eaLnBrk="1" hangingPunct="1">
                <a:lnSpc>
                  <a:spcPct val="85000"/>
                </a:lnSpc>
              </a:pPr>
              <a:r>
                <a:rPr lang="zh-CN" altLang="en-US" sz="2800" b="1" dirty="0">
                  <a:solidFill>
                    <a:schemeClr val="bg1"/>
                  </a:solidFill>
                </a:rPr>
                <a:t>表</a:t>
              </a:r>
            </a:p>
            <a:p>
              <a:pPr eaLnBrk="1" hangingPunct="1">
                <a:lnSpc>
                  <a:spcPct val="85000"/>
                </a:lnSpc>
              </a:pPr>
              <a:r>
                <a:rPr lang="zh-CN" altLang="en-US" sz="2800" b="1" dirty="0">
                  <a:solidFill>
                    <a:schemeClr val="bg1"/>
                  </a:solidFill>
                </a:rPr>
                <a:t>排</a:t>
              </a:r>
            </a:p>
            <a:p>
              <a:pPr eaLnBrk="1" hangingPunct="1">
                <a:lnSpc>
                  <a:spcPct val="85000"/>
                </a:lnSpc>
              </a:pPr>
              <a:r>
                <a:rPr lang="zh-CN" altLang="en-US" sz="2800" b="1" dirty="0">
                  <a:solidFill>
                    <a:schemeClr val="bg1"/>
                  </a:solidFill>
                </a:rPr>
                <a:t>序</a:t>
              </a:r>
            </a:p>
          </p:txBody>
        </p:sp>
      </p:grpSp>
      <p:grpSp>
        <p:nvGrpSpPr>
          <p:cNvPr id="9" name="Group 5">
            <a:extLst>
              <a:ext uri="{FF2B5EF4-FFF2-40B4-BE49-F238E27FC236}">
                <a16:creationId xmlns:a16="http://schemas.microsoft.com/office/drawing/2014/main" id="{50537E2A-DE20-0145-7107-851940CF5A84}"/>
              </a:ext>
            </a:extLst>
          </p:cNvPr>
          <p:cNvGrpSpPr>
            <a:grpSpLocks/>
          </p:cNvGrpSpPr>
          <p:nvPr/>
        </p:nvGrpSpPr>
        <p:grpSpPr bwMode="auto">
          <a:xfrm>
            <a:off x="788988" y="4419603"/>
            <a:ext cx="7262812" cy="871538"/>
            <a:chOff x="497" y="2880"/>
            <a:chExt cx="4575" cy="549"/>
          </a:xfrm>
        </p:grpSpPr>
        <p:grpSp>
          <p:nvGrpSpPr>
            <p:cNvPr id="10" name="Group 6">
              <a:extLst>
                <a:ext uri="{FF2B5EF4-FFF2-40B4-BE49-F238E27FC236}">
                  <a16:creationId xmlns:a16="http://schemas.microsoft.com/office/drawing/2014/main" id="{424563C2-ACC4-CB1F-6F47-53DC6D41FFD2}"/>
                </a:ext>
              </a:extLst>
            </p:cNvPr>
            <p:cNvGrpSpPr>
              <a:grpSpLocks/>
            </p:cNvGrpSpPr>
            <p:nvPr/>
          </p:nvGrpSpPr>
          <p:grpSpPr bwMode="auto">
            <a:xfrm>
              <a:off x="805" y="3194"/>
              <a:ext cx="779" cy="192"/>
              <a:chOff x="805" y="3194"/>
              <a:chExt cx="779" cy="192"/>
            </a:xfrm>
          </p:grpSpPr>
          <p:sp>
            <p:nvSpPr>
              <p:cNvPr id="34" name="Rectangle 7">
                <a:extLst>
                  <a:ext uri="{FF2B5EF4-FFF2-40B4-BE49-F238E27FC236}">
                    <a16:creationId xmlns:a16="http://schemas.microsoft.com/office/drawing/2014/main" id="{0EF67C35-767F-3B52-2AE9-253E9D9ED519}"/>
                  </a:ext>
                </a:extLst>
              </p:cNvPr>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5" name="Rectangle 8">
                <a:extLst>
                  <a:ext uri="{FF2B5EF4-FFF2-40B4-BE49-F238E27FC236}">
                    <a16:creationId xmlns:a16="http://schemas.microsoft.com/office/drawing/2014/main" id="{537DF640-EB90-593B-F630-461FAE8C4860}"/>
                  </a:ext>
                </a:extLst>
              </p:cNvPr>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6" name="Rectangle 9">
                <a:extLst>
                  <a:ext uri="{FF2B5EF4-FFF2-40B4-BE49-F238E27FC236}">
                    <a16:creationId xmlns:a16="http://schemas.microsoft.com/office/drawing/2014/main" id="{D9865B11-16BE-AC7A-5A9C-B87344A9E089}"/>
                  </a:ext>
                </a:extLst>
              </p:cNvPr>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7" name="Line 10">
                <a:extLst>
                  <a:ext uri="{FF2B5EF4-FFF2-40B4-BE49-F238E27FC236}">
                    <a16:creationId xmlns:a16="http://schemas.microsoft.com/office/drawing/2014/main" id="{98845282-B129-C531-2CF6-1C0050B1622C}"/>
                  </a:ext>
                </a:extLst>
              </p:cNvPr>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1" name="Line 11">
              <a:extLst>
                <a:ext uri="{FF2B5EF4-FFF2-40B4-BE49-F238E27FC236}">
                  <a16:creationId xmlns:a16="http://schemas.microsoft.com/office/drawing/2014/main" id="{29EDE4EB-A7D8-C790-91F5-F831B8FF2062}"/>
                </a:ext>
              </a:extLst>
            </p:cNvPr>
            <p:cNvSpPr>
              <a:spLocks noChangeShapeType="1"/>
            </p:cNvSpPr>
            <p:nvPr/>
          </p:nvSpPr>
          <p:spPr bwMode="auto">
            <a:xfrm>
              <a:off x="2112"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2" name="Line 12">
              <a:extLst>
                <a:ext uri="{FF2B5EF4-FFF2-40B4-BE49-F238E27FC236}">
                  <a16:creationId xmlns:a16="http://schemas.microsoft.com/office/drawing/2014/main" id="{765EB578-C004-F871-0C8C-A2C4B6E59D82}"/>
                </a:ext>
              </a:extLst>
            </p:cNvPr>
            <p:cNvSpPr>
              <a:spLocks noChangeShapeType="1"/>
            </p:cNvSpPr>
            <p:nvPr/>
          </p:nvSpPr>
          <p:spPr bwMode="auto">
            <a:xfrm>
              <a:off x="2928"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 name="Text Box 15">
              <a:extLst>
                <a:ext uri="{FF2B5EF4-FFF2-40B4-BE49-F238E27FC236}">
                  <a16:creationId xmlns:a16="http://schemas.microsoft.com/office/drawing/2014/main" id="{A27148DB-4AD6-F98D-783E-BE6266553D15}"/>
                </a:ext>
              </a:extLst>
            </p:cNvPr>
            <p:cNvSpPr txBox="1">
              <a:spLocks noChangeArrowheads="1"/>
            </p:cNvSpPr>
            <p:nvPr/>
          </p:nvSpPr>
          <p:spPr bwMode="auto">
            <a:xfrm>
              <a:off x="3914" y="3146"/>
              <a:ext cx="276"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latin typeface="Times New Roman" pitchFamily="18" charset="0"/>
                  <a:ea typeface="宋体" charset="-122"/>
                  <a:cs typeface="Times New Roman" pitchFamily="18" charset="0"/>
                </a:rPr>
                <a:t>…</a:t>
              </a:r>
            </a:p>
          </p:txBody>
        </p:sp>
        <p:sp>
          <p:nvSpPr>
            <p:cNvPr id="14" name="Text Box 16">
              <a:extLst>
                <a:ext uri="{FF2B5EF4-FFF2-40B4-BE49-F238E27FC236}">
                  <a16:creationId xmlns:a16="http://schemas.microsoft.com/office/drawing/2014/main" id="{D0A97024-75C1-A7BE-087E-8E0F6DB32C3B}"/>
                </a:ext>
              </a:extLst>
            </p:cNvPr>
            <p:cNvSpPr txBox="1">
              <a:spLocks noChangeArrowheads="1"/>
            </p:cNvSpPr>
            <p:nvPr/>
          </p:nvSpPr>
          <p:spPr bwMode="auto">
            <a:xfrm>
              <a:off x="497" y="2880"/>
              <a:ext cx="175"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dirty="0">
                  <a:latin typeface="Times New Roman" pitchFamily="18" charset="0"/>
                  <a:ea typeface="宋体" charset="-122"/>
                </a:rPr>
                <a:t>f</a:t>
              </a:r>
            </a:p>
          </p:txBody>
        </p:sp>
        <p:sp>
          <p:nvSpPr>
            <p:cNvPr id="15" name="Line 17">
              <a:extLst>
                <a:ext uri="{FF2B5EF4-FFF2-40B4-BE49-F238E27FC236}">
                  <a16:creationId xmlns:a16="http://schemas.microsoft.com/office/drawing/2014/main" id="{A77A5CEA-D2C2-2BF8-0AA2-60C4E961A373}"/>
                </a:ext>
              </a:extLst>
            </p:cNvPr>
            <p:cNvSpPr>
              <a:spLocks noChangeShapeType="1"/>
            </p:cNvSpPr>
            <p:nvPr/>
          </p:nvSpPr>
          <p:spPr bwMode="auto">
            <a:xfrm>
              <a:off x="661" y="3061"/>
              <a:ext cx="144" cy="144"/>
            </a:xfrm>
            <a:prstGeom prst="line">
              <a:avLst/>
            </a:prstGeom>
            <a:noFill/>
            <a:ln w="19050" cap="sq">
              <a:solidFill>
                <a:schemeClr val="tx1"/>
              </a:solidFill>
              <a:round/>
              <a:headEnd type="none" w="sm" len="sm"/>
              <a:tailEnd type="triangle" w="med" len="med"/>
            </a:ln>
          </p:spPr>
          <p:txBody>
            <a:bodyPr/>
            <a:lstStyle/>
            <a:p>
              <a:endParaRPr lang="zh-CN" altLang="en-US"/>
            </a:p>
          </p:txBody>
        </p:sp>
        <p:grpSp>
          <p:nvGrpSpPr>
            <p:cNvPr id="16" name="Group 19">
              <a:extLst>
                <a:ext uri="{FF2B5EF4-FFF2-40B4-BE49-F238E27FC236}">
                  <a16:creationId xmlns:a16="http://schemas.microsoft.com/office/drawing/2014/main" id="{64921D3C-71E2-1601-2F2E-6D3FE4D1D5BE}"/>
                </a:ext>
              </a:extLst>
            </p:cNvPr>
            <p:cNvGrpSpPr>
              <a:grpSpLocks/>
            </p:cNvGrpSpPr>
            <p:nvPr/>
          </p:nvGrpSpPr>
          <p:grpSpPr bwMode="auto">
            <a:xfrm>
              <a:off x="1573" y="3201"/>
              <a:ext cx="624" cy="192"/>
              <a:chOff x="805" y="3194"/>
              <a:chExt cx="624" cy="192"/>
            </a:xfrm>
          </p:grpSpPr>
          <p:sp>
            <p:nvSpPr>
              <p:cNvPr id="31" name="Rectangle 20">
                <a:extLst>
                  <a:ext uri="{FF2B5EF4-FFF2-40B4-BE49-F238E27FC236}">
                    <a16:creationId xmlns:a16="http://schemas.microsoft.com/office/drawing/2014/main" id="{A48085B5-D347-0A3E-A6EB-BBA144D0480C}"/>
                  </a:ext>
                </a:extLst>
              </p:cNvPr>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2" name="Rectangle 21">
                <a:extLst>
                  <a:ext uri="{FF2B5EF4-FFF2-40B4-BE49-F238E27FC236}">
                    <a16:creationId xmlns:a16="http://schemas.microsoft.com/office/drawing/2014/main" id="{1054BAFD-9120-8892-FCE2-510D882AAEEE}"/>
                  </a:ext>
                </a:extLst>
              </p:cNvPr>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3" name="Rectangle 22">
                <a:extLst>
                  <a:ext uri="{FF2B5EF4-FFF2-40B4-BE49-F238E27FC236}">
                    <a16:creationId xmlns:a16="http://schemas.microsoft.com/office/drawing/2014/main" id="{A23AFDBA-B3D0-94F8-BCA3-10A031103CCC}"/>
                  </a:ext>
                </a:extLst>
              </p:cNvPr>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17" name="Group 24">
              <a:extLst>
                <a:ext uri="{FF2B5EF4-FFF2-40B4-BE49-F238E27FC236}">
                  <a16:creationId xmlns:a16="http://schemas.microsoft.com/office/drawing/2014/main" id="{1C6E0756-AFD6-734C-2F7E-832EDA25C416}"/>
                </a:ext>
              </a:extLst>
            </p:cNvPr>
            <p:cNvGrpSpPr>
              <a:grpSpLocks/>
            </p:cNvGrpSpPr>
            <p:nvPr/>
          </p:nvGrpSpPr>
          <p:grpSpPr bwMode="auto">
            <a:xfrm>
              <a:off x="2341" y="3205"/>
              <a:ext cx="624" cy="192"/>
              <a:chOff x="805" y="3194"/>
              <a:chExt cx="624" cy="192"/>
            </a:xfrm>
          </p:grpSpPr>
          <p:sp>
            <p:nvSpPr>
              <p:cNvPr id="28" name="Rectangle 25">
                <a:extLst>
                  <a:ext uri="{FF2B5EF4-FFF2-40B4-BE49-F238E27FC236}">
                    <a16:creationId xmlns:a16="http://schemas.microsoft.com/office/drawing/2014/main" id="{191D27BD-490D-ECC3-A786-12E5564A7838}"/>
                  </a:ext>
                </a:extLst>
              </p:cNvPr>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9" name="Rectangle 26">
                <a:extLst>
                  <a:ext uri="{FF2B5EF4-FFF2-40B4-BE49-F238E27FC236}">
                    <a16:creationId xmlns:a16="http://schemas.microsoft.com/office/drawing/2014/main" id="{FAFEBD41-244F-38B1-FAE7-DBEE8BC643E6}"/>
                  </a:ext>
                </a:extLst>
              </p:cNvPr>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30" name="Rectangle 27">
                <a:extLst>
                  <a:ext uri="{FF2B5EF4-FFF2-40B4-BE49-F238E27FC236}">
                    <a16:creationId xmlns:a16="http://schemas.microsoft.com/office/drawing/2014/main" id="{A44CB153-EA7C-93E7-98C7-52042B032F5D}"/>
                  </a:ext>
                </a:extLst>
              </p:cNvPr>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18" name="Group 29">
              <a:extLst>
                <a:ext uri="{FF2B5EF4-FFF2-40B4-BE49-F238E27FC236}">
                  <a16:creationId xmlns:a16="http://schemas.microsoft.com/office/drawing/2014/main" id="{8943753C-2F1A-DC0E-F79D-15FD12A2F017}"/>
                </a:ext>
              </a:extLst>
            </p:cNvPr>
            <p:cNvGrpSpPr>
              <a:grpSpLocks/>
            </p:cNvGrpSpPr>
            <p:nvPr/>
          </p:nvGrpSpPr>
          <p:grpSpPr bwMode="auto">
            <a:xfrm>
              <a:off x="3109" y="3216"/>
              <a:ext cx="779" cy="192"/>
              <a:chOff x="805" y="3194"/>
              <a:chExt cx="779" cy="192"/>
            </a:xfrm>
          </p:grpSpPr>
          <p:sp>
            <p:nvSpPr>
              <p:cNvPr id="24" name="Rectangle 30">
                <a:extLst>
                  <a:ext uri="{FF2B5EF4-FFF2-40B4-BE49-F238E27FC236}">
                    <a16:creationId xmlns:a16="http://schemas.microsoft.com/office/drawing/2014/main" id="{D7E4656A-D232-769E-1CEB-70575EABEE74}"/>
                  </a:ext>
                </a:extLst>
              </p:cNvPr>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5" name="Rectangle 31">
                <a:extLst>
                  <a:ext uri="{FF2B5EF4-FFF2-40B4-BE49-F238E27FC236}">
                    <a16:creationId xmlns:a16="http://schemas.microsoft.com/office/drawing/2014/main" id="{08FA2C1D-9D1E-5DD2-D0E8-E04DA88E0721}"/>
                  </a:ext>
                </a:extLst>
              </p:cNvPr>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6" name="Rectangle 32">
                <a:extLst>
                  <a:ext uri="{FF2B5EF4-FFF2-40B4-BE49-F238E27FC236}">
                    <a16:creationId xmlns:a16="http://schemas.microsoft.com/office/drawing/2014/main" id="{2ED8788A-2B5E-7D35-85B3-0BFC59705006}"/>
                  </a:ext>
                </a:extLst>
              </p:cNvPr>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7" name="Line 33">
                <a:extLst>
                  <a:ext uri="{FF2B5EF4-FFF2-40B4-BE49-F238E27FC236}">
                    <a16:creationId xmlns:a16="http://schemas.microsoft.com/office/drawing/2014/main" id="{CABCFDC0-C421-90DB-C8CC-9F4391B0E271}"/>
                  </a:ext>
                </a:extLst>
              </p:cNvPr>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9" name="Rectangle 34">
              <a:extLst>
                <a:ext uri="{FF2B5EF4-FFF2-40B4-BE49-F238E27FC236}">
                  <a16:creationId xmlns:a16="http://schemas.microsoft.com/office/drawing/2014/main" id="{F4A53E1D-CA04-621F-044A-73293363B33F}"/>
                </a:ext>
              </a:extLst>
            </p:cNvPr>
            <p:cNvSpPr>
              <a:spLocks noChangeArrowheads="1"/>
            </p:cNvSpPr>
            <p:nvPr/>
          </p:nvSpPr>
          <p:spPr bwMode="auto">
            <a:xfrm>
              <a:off x="440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0" name="Rectangle 35">
              <a:extLst>
                <a:ext uri="{FF2B5EF4-FFF2-40B4-BE49-F238E27FC236}">
                  <a16:creationId xmlns:a16="http://schemas.microsoft.com/office/drawing/2014/main" id="{79479359-937C-CCF2-BD1F-97DBBF071BCB}"/>
                </a:ext>
              </a:extLst>
            </p:cNvPr>
            <p:cNvSpPr>
              <a:spLocks noChangeArrowheads="1"/>
            </p:cNvSpPr>
            <p:nvPr/>
          </p:nvSpPr>
          <p:spPr bwMode="auto">
            <a:xfrm>
              <a:off x="464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1" name="Rectangle 36">
              <a:extLst>
                <a:ext uri="{FF2B5EF4-FFF2-40B4-BE49-F238E27FC236}">
                  <a16:creationId xmlns:a16="http://schemas.microsoft.com/office/drawing/2014/main" id="{1BD39407-689D-6034-90F9-D1B10ABB717D}"/>
                </a:ext>
              </a:extLst>
            </p:cNvPr>
            <p:cNvSpPr>
              <a:spLocks noChangeArrowheads="1"/>
            </p:cNvSpPr>
            <p:nvPr/>
          </p:nvSpPr>
          <p:spPr bwMode="auto">
            <a:xfrm>
              <a:off x="4885" y="3216"/>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22" name="Line 37">
              <a:extLst>
                <a:ext uri="{FF2B5EF4-FFF2-40B4-BE49-F238E27FC236}">
                  <a16:creationId xmlns:a16="http://schemas.microsoft.com/office/drawing/2014/main" id="{77DD8555-0684-C4D6-B791-67FEC6E7C0C0}"/>
                </a:ext>
              </a:extLst>
            </p:cNvPr>
            <p:cNvSpPr>
              <a:spLocks noChangeShapeType="1"/>
            </p:cNvSpPr>
            <p:nvPr/>
          </p:nvSpPr>
          <p:spPr bwMode="auto">
            <a:xfrm>
              <a:off x="4165" y="3319"/>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sp>
          <p:nvSpPr>
            <p:cNvPr id="23" name="Text Box 38">
              <a:extLst>
                <a:ext uri="{FF2B5EF4-FFF2-40B4-BE49-F238E27FC236}">
                  <a16:creationId xmlns:a16="http://schemas.microsoft.com/office/drawing/2014/main" id="{46093E5A-0CF4-1CEC-E36D-FB644C950552}"/>
                </a:ext>
              </a:extLst>
            </p:cNvPr>
            <p:cNvSpPr txBox="1">
              <a:spLocks noChangeArrowheads="1"/>
            </p:cNvSpPr>
            <p:nvPr/>
          </p:nvSpPr>
          <p:spPr bwMode="auto">
            <a:xfrm>
              <a:off x="4859" y="3179"/>
              <a:ext cx="213"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dirty="0">
                  <a:latin typeface="Times New Roman" pitchFamily="18" charset="0"/>
                  <a:ea typeface="宋体" charset="-122"/>
                  <a:sym typeface="Symbol" pitchFamily="18" charset="2"/>
                </a:rPr>
                <a:t></a:t>
              </a:r>
              <a:endParaRPr lang="en-US" altLang="zh-CN" sz="2000" b="1" dirty="0">
                <a:latin typeface="Times New Roman" pitchFamily="18" charset="0"/>
                <a:ea typeface="宋体" charset="-122"/>
              </a:endParaRPr>
            </a:p>
          </p:txBody>
        </p:sp>
      </p:grpSp>
      <p:grpSp>
        <p:nvGrpSpPr>
          <p:cNvPr id="38" name="Group 46">
            <a:extLst>
              <a:ext uri="{FF2B5EF4-FFF2-40B4-BE49-F238E27FC236}">
                <a16:creationId xmlns:a16="http://schemas.microsoft.com/office/drawing/2014/main" id="{C991CEDC-DF4C-3FD6-E28E-7C19E03B1DCE}"/>
              </a:ext>
            </a:extLst>
          </p:cNvPr>
          <p:cNvGrpSpPr>
            <a:grpSpLocks/>
          </p:cNvGrpSpPr>
          <p:nvPr/>
        </p:nvGrpSpPr>
        <p:grpSpPr bwMode="auto">
          <a:xfrm>
            <a:off x="4419600" y="1371600"/>
            <a:ext cx="2978150" cy="2608263"/>
            <a:chOff x="2784" y="1008"/>
            <a:chExt cx="1876" cy="1643"/>
          </a:xfrm>
        </p:grpSpPr>
        <p:sp>
          <p:nvSpPr>
            <p:cNvPr id="39" name="Line 47">
              <a:extLst>
                <a:ext uri="{FF2B5EF4-FFF2-40B4-BE49-F238E27FC236}">
                  <a16:creationId xmlns:a16="http://schemas.microsoft.com/office/drawing/2014/main" id="{C0959F0C-11A4-C819-D8EF-866F47B28329}"/>
                </a:ext>
              </a:extLst>
            </p:cNvPr>
            <p:cNvSpPr>
              <a:spLocks noChangeShapeType="1"/>
            </p:cNvSpPr>
            <p:nvPr/>
          </p:nvSpPr>
          <p:spPr bwMode="auto">
            <a:xfrm>
              <a:off x="2784" y="106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0" name="Line 48">
              <a:extLst>
                <a:ext uri="{FF2B5EF4-FFF2-40B4-BE49-F238E27FC236}">
                  <a16:creationId xmlns:a16="http://schemas.microsoft.com/office/drawing/2014/main" id="{5EAAA767-41B9-FAF5-3D0A-968F30850D80}"/>
                </a:ext>
              </a:extLst>
            </p:cNvPr>
            <p:cNvSpPr>
              <a:spLocks noChangeShapeType="1"/>
            </p:cNvSpPr>
            <p:nvPr/>
          </p:nvSpPr>
          <p:spPr bwMode="auto">
            <a:xfrm>
              <a:off x="2784" y="128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1" name="Line 49">
              <a:extLst>
                <a:ext uri="{FF2B5EF4-FFF2-40B4-BE49-F238E27FC236}">
                  <a16:creationId xmlns:a16="http://schemas.microsoft.com/office/drawing/2014/main" id="{231D4BC8-69C4-A655-BBE4-E55ECCC85E91}"/>
                </a:ext>
              </a:extLst>
            </p:cNvPr>
            <p:cNvSpPr>
              <a:spLocks noChangeShapeType="1"/>
            </p:cNvSpPr>
            <p:nvPr/>
          </p:nvSpPr>
          <p:spPr bwMode="auto">
            <a:xfrm>
              <a:off x="2788" y="1488"/>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2" name="Line 50">
              <a:extLst>
                <a:ext uri="{FF2B5EF4-FFF2-40B4-BE49-F238E27FC236}">
                  <a16:creationId xmlns:a16="http://schemas.microsoft.com/office/drawing/2014/main" id="{5A10B7D6-6D05-246C-9F5B-78C71D10A5EB}"/>
                </a:ext>
              </a:extLst>
            </p:cNvPr>
            <p:cNvSpPr>
              <a:spLocks noChangeShapeType="1"/>
            </p:cNvSpPr>
            <p:nvPr/>
          </p:nvSpPr>
          <p:spPr bwMode="auto">
            <a:xfrm>
              <a:off x="2784" y="1706"/>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3" name="Line 51">
              <a:extLst>
                <a:ext uri="{FF2B5EF4-FFF2-40B4-BE49-F238E27FC236}">
                  <a16:creationId xmlns:a16="http://schemas.microsoft.com/office/drawing/2014/main" id="{42158072-4167-3F34-2F83-EBDDE047D5C3}"/>
                </a:ext>
              </a:extLst>
            </p:cNvPr>
            <p:cNvSpPr>
              <a:spLocks noChangeShapeType="1"/>
            </p:cNvSpPr>
            <p:nvPr/>
          </p:nvSpPr>
          <p:spPr bwMode="auto">
            <a:xfrm>
              <a:off x="2784"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4" name="Line 52">
              <a:extLst>
                <a:ext uri="{FF2B5EF4-FFF2-40B4-BE49-F238E27FC236}">
                  <a16:creationId xmlns:a16="http://schemas.microsoft.com/office/drawing/2014/main" id="{7924C9F8-09B5-0A9C-DCE5-BFC24DD5C1B2}"/>
                </a:ext>
              </a:extLst>
            </p:cNvPr>
            <p:cNvSpPr>
              <a:spLocks noChangeShapeType="1"/>
            </p:cNvSpPr>
            <p:nvPr/>
          </p:nvSpPr>
          <p:spPr bwMode="auto">
            <a:xfrm>
              <a:off x="2784" y="244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5" name="Line 53">
              <a:extLst>
                <a:ext uri="{FF2B5EF4-FFF2-40B4-BE49-F238E27FC236}">
                  <a16:creationId xmlns:a16="http://schemas.microsoft.com/office/drawing/2014/main" id="{05EFDFCF-1CDD-FDC3-7AED-2E09EA1C5307}"/>
                </a:ext>
              </a:extLst>
            </p:cNvPr>
            <p:cNvSpPr>
              <a:spLocks noChangeShapeType="1"/>
            </p:cNvSpPr>
            <p:nvPr/>
          </p:nvSpPr>
          <p:spPr bwMode="auto">
            <a:xfrm>
              <a:off x="2784" y="265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6" name="Line 54">
              <a:extLst>
                <a:ext uri="{FF2B5EF4-FFF2-40B4-BE49-F238E27FC236}">
                  <a16:creationId xmlns:a16="http://schemas.microsoft.com/office/drawing/2014/main" id="{DDDF56D2-F0B4-B360-7C99-F968366AD7C4}"/>
                </a:ext>
              </a:extLst>
            </p:cNvPr>
            <p:cNvSpPr>
              <a:spLocks noChangeShapeType="1"/>
            </p:cNvSpPr>
            <p:nvPr/>
          </p:nvSpPr>
          <p:spPr bwMode="auto">
            <a:xfrm>
              <a:off x="2784"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7" name="Line 55">
              <a:extLst>
                <a:ext uri="{FF2B5EF4-FFF2-40B4-BE49-F238E27FC236}">
                  <a16:creationId xmlns:a16="http://schemas.microsoft.com/office/drawing/2014/main" id="{F0452B0D-82BD-B0CE-C8D5-ACF6EF2ABB64}"/>
                </a:ext>
              </a:extLst>
            </p:cNvPr>
            <p:cNvSpPr>
              <a:spLocks noChangeShapeType="1"/>
            </p:cNvSpPr>
            <p:nvPr/>
          </p:nvSpPr>
          <p:spPr bwMode="auto">
            <a:xfrm>
              <a:off x="321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8" name="Line 56">
              <a:extLst>
                <a:ext uri="{FF2B5EF4-FFF2-40B4-BE49-F238E27FC236}">
                  <a16:creationId xmlns:a16="http://schemas.microsoft.com/office/drawing/2014/main" id="{B18331BA-B709-F9F4-B2DE-CD1FF2BD10A1}"/>
                </a:ext>
              </a:extLst>
            </p:cNvPr>
            <p:cNvSpPr>
              <a:spLocks noChangeShapeType="1"/>
            </p:cNvSpPr>
            <p:nvPr/>
          </p:nvSpPr>
          <p:spPr bwMode="auto">
            <a:xfrm>
              <a:off x="465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9" name="Line 57">
              <a:extLst>
                <a:ext uri="{FF2B5EF4-FFF2-40B4-BE49-F238E27FC236}">
                  <a16:creationId xmlns:a16="http://schemas.microsoft.com/office/drawing/2014/main" id="{D6E3F8DF-7F09-67A1-B733-0088701CE7F9}"/>
                </a:ext>
              </a:extLst>
            </p:cNvPr>
            <p:cNvSpPr>
              <a:spLocks noChangeShapeType="1"/>
            </p:cNvSpPr>
            <p:nvPr/>
          </p:nvSpPr>
          <p:spPr bwMode="auto">
            <a:xfrm>
              <a:off x="3648"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50" name="Group 58">
              <a:extLst>
                <a:ext uri="{FF2B5EF4-FFF2-40B4-BE49-F238E27FC236}">
                  <a16:creationId xmlns:a16="http://schemas.microsoft.com/office/drawing/2014/main" id="{17A2D6C3-EA86-EBB0-2E7B-5D33F2FB8986}"/>
                </a:ext>
              </a:extLst>
            </p:cNvPr>
            <p:cNvGrpSpPr>
              <a:grpSpLocks/>
            </p:cNvGrpSpPr>
            <p:nvPr/>
          </p:nvGrpSpPr>
          <p:grpSpPr bwMode="auto">
            <a:xfrm>
              <a:off x="2928" y="1905"/>
              <a:ext cx="187" cy="484"/>
              <a:chOff x="3072" y="1510"/>
              <a:chExt cx="187" cy="484"/>
            </a:xfrm>
          </p:grpSpPr>
          <p:sp>
            <p:nvSpPr>
              <p:cNvPr id="64" name="Text Box 59">
                <a:extLst>
                  <a:ext uri="{FF2B5EF4-FFF2-40B4-BE49-F238E27FC236}">
                    <a16:creationId xmlns:a16="http://schemas.microsoft.com/office/drawing/2014/main" id="{DFE4689E-021F-B6D4-2BDB-8EA91C4E29C1}"/>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65" name="Text Box 60">
                <a:extLst>
                  <a:ext uri="{FF2B5EF4-FFF2-40B4-BE49-F238E27FC236}">
                    <a16:creationId xmlns:a16="http://schemas.microsoft.com/office/drawing/2014/main" id="{888318B8-D304-C3F7-13F6-187F4CE6F399}"/>
                  </a:ext>
                </a:extLst>
              </p:cNvPr>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sp>
            <p:nvSpPr>
              <p:cNvPr id="66" name="Text Box 61">
                <a:extLst>
                  <a:ext uri="{FF2B5EF4-FFF2-40B4-BE49-F238E27FC236}">
                    <a16:creationId xmlns:a16="http://schemas.microsoft.com/office/drawing/2014/main" id="{C3EEA940-ED59-715B-CE61-F6FB5E70F3F2}"/>
                  </a:ext>
                </a:extLst>
              </p:cNvPr>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grpSp>
          <p:nvGrpSpPr>
            <p:cNvPr id="51" name="Group 62">
              <a:extLst>
                <a:ext uri="{FF2B5EF4-FFF2-40B4-BE49-F238E27FC236}">
                  <a16:creationId xmlns:a16="http://schemas.microsoft.com/office/drawing/2014/main" id="{34FB89DC-F766-C4F1-6FFE-E08A723A107A}"/>
                </a:ext>
              </a:extLst>
            </p:cNvPr>
            <p:cNvGrpSpPr>
              <a:grpSpLocks/>
            </p:cNvGrpSpPr>
            <p:nvPr/>
          </p:nvGrpSpPr>
          <p:grpSpPr bwMode="auto">
            <a:xfrm>
              <a:off x="3335" y="1916"/>
              <a:ext cx="187" cy="484"/>
              <a:chOff x="3072" y="1510"/>
              <a:chExt cx="187" cy="484"/>
            </a:xfrm>
          </p:grpSpPr>
          <p:sp>
            <p:nvSpPr>
              <p:cNvPr id="61" name="Text Box 63">
                <a:extLst>
                  <a:ext uri="{FF2B5EF4-FFF2-40B4-BE49-F238E27FC236}">
                    <a16:creationId xmlns:a16="http://schemas.microsoft.com/office/drawing/2014/main" id="{DA83498F-AA15-A775-371E-ACFD1462B6F4}"/>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62" name="Text Box 64">
                <a:extLst>
                  <a:ext uri="{FF2B5EF4-FFF2-40B4-BE49-F238E27FC236}">
                    <a16:creationId xmlns:a16="http://schemas.microsoft.com/office/drawing/2014/main" id="{6E140549-17A1-6D0E-A0A2-537E27410FCD}"/>
                  </a:ext>
                </a:extLst>
              </p:cNvPr>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63" name="Text Box 65">
                <a:extLst>
                  <a:ext uri="{FF2B5EF4-FFF2-40B4-BE49-F238E27FC236}">
                    <a16:creationId xmlns:a16="http://schemas.microsoft.com/office/drawing/2014/main" id="{F3AB1818-AB66-5440-16D9-A9741DA24089}"/>
                  </a:ext>
                </a:extLst>
              </p:cNvPr>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grpSp>
        <p:grpSp>
          <p:nvGrpSpPr>
            <p:cNvPr id="52" name="Group 66">
              <a:extLst>
                <a:ext uri="{FF2B5EF4-FFF2-40B4-BE49-F238E27FC236}">
                  <a16:creationId xmlns:a16="http://schemas.microsoft.com/office/drawing/2014/main" id="{D71ED62F-09EC-582A-5491-A552FD2B7189}"/>
                </a:ext>
              </a:extLst>
            </p:cNvPr>
            <p:cNvGrpSpPr>
              <a:grpSpLocks/>
            </p:cNvGrpSpPr>
            <p:nvPr/>
          </p:nvGrpSpPr>
          <p:grpSpPr bwMode="auto">
            <a:xfrm>
              <a:off x="4032" y="1894"/>
              <a:ext cx="187" cy="484"/>
              <a:chOff x="3072" y="1510"/>
              <a:chExt cx="187" cy="484"/>
            </a:xfrm>
          </p:grpSpPr>
          <p:sp>
            <p:nvSpPr>
              <p:cNvPr id="58" name="Text Box 67">
                <a:extLst>
                  <a:ext uri="{FF2B5EF4-FFF2-40B4-BE49-F238E27FC236}">
                    <a16:creationId xmlns:a16="http://schemas.microsoft.com/office/drawing/2014/main" id="{31B9E902-B117-AF24-C57C-B1F6D45F31EF}"/>
                  </a:ext>
                </a:extLst>
              </p:cNvPr>
              <p:cNvSpPr txBox="1">
                <a:spLocks noChangeArrowheads="1"/>
              </p:cNvSpPr>
              <p:nvPr/>
            </p:nvSpPr>
            <p:spPr bwMode="auto">
              <a:xfrm>
                <a:off x="3073" y="151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59" name="Text Box 68">
                <a:extLst>
                  <a:ext uri="{FF2B5EF4-FFF2-40B4-BE49-F238E27FC236}">
                    <a16:creationId xmlns:a16="http://schemas.microsoft.com/office/drawing/2014/main" id="{3CD57B4F-2411-CA03-C866-C0389917B19D}"/>
                  </a:ext>
                </a:extLst>
              </p:cNvPr>
              <p:cNvSpPr txBox="1">
                <a:spLocks noChangeArrowheads="1"/>
              </p:cNvSpPr>
              <p:nvPr/>
            </p:nvSpPr>
            <p:spPr bwMode="auto">
              <a:xfrm>
                <a:off x="3072" y="1600"/>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latin typeface="Times New Roman" pitchFamily="18" charset="0"/>
                    <a:ea typeface="宋体" charset="-122"/>
                    <a:cs typeface="Times New Roman" pitchFamily="18" charset="0"/>
                  </a:rPr>
                  <a:t>·</a:t>
                </a:r>
              </a:p>
            </p:txBody>
          </p:sp>
          <p:sp>
            <p:nvSpPr>
              <p:cNvPr id="60" name="Text Box 69">
                <a:extLst>
                  <a:ext uri="{FF2B5EF4-FFF2-40B4-BE49-F238E27FC236}">
                    <a16:creationId xmlns:a16="http://schemas.microsoft.com/office/drawing/2014/main" id="{C412C167-2CE2-3541-2FF1-DE471C60ADEC}"/>
                  </a:ext>
                </a:extLst>
              </p:cNvPr>
              <p:cNvSpPr txBox="1">
                <a:spLocks noChangeArrowheads="1"/>
              </p:cNvSpPr>
              <p:nvPr/>
            </p:nvSpPr>
            <p:spPr bwMode="auto">
              <a:xfrm>
                <a:off x="3072" y="1684"/>
                <a:ext cx="186"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latin typeface="Times New Roman" pitchFamily="18" charset="0"/>
                    <a:ea typeface="宋体" charset="-122"/>
                    <a:cs typeface="Times New Roman" pitchFamily="18" charset="0"/>
                  </a:rPr>
                  <a:t>·</a:t>
                </a:r>
              </a:p>
            </p:txBody>
          </p:sp>
        </p:grpSp>
        <p:sp>
          <p:nvSpPr>
            <p:cNvPr id="53" name="Text Box 70">
              <a:extLst>
                <a:ext uri="{FF2B5EF4-FFF2-40B4-BE49-F238E27FC236}">
                  <a16:creationId xmlns:a16="http://schemas.microsoft.com/office/drawing/2014/main" id="{6BD6BC60-EBBA-E207-E079-99403995FF9D}"/>
                </a:ext>
              </a:extLst>
            </p:cNvPr>
            <p:cNvSpPr txBox="1">
              <a:spLocks noChangeArrowheads="1"/>
            </p:cNvSpPr>
            <p:nvPr/>
          </p:nvSpPr>
          <p:spPr bwMode="auto">
            <a:xfrm>
              <a:off x="3973" y="100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54" name="Text Box 71">
              <a:extLst>
                <a:ext uri="{FF2B5EF4-FFF2-40B4-BE49-F238E27FC236}">
                  <a16:creationId xmlns:a16="http://schemas.microsoft.com/office/drawing/2014/main" id="{24821545-B99B-03F2-C9DF-F00DF2A797AD}"/>
                </a:ext>
              </a:extLst>
            </p:cNvPr>
            <p:cNvSpPr txBox="1">
              <a:spLocks noChangeArrowheads="1"/>
            </p:cNvSpPr>
            <p:nvPr/>
          </p:nvSpPr>
          <p:spPr bwMode="auto">
            <a:xfrm>
              <a:off x="3984" y="11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55" name="Text Box 72">
              <a:extLst>
                <a:ext uri="{FF2B5EF4-FFF2-40B4-BE49-F238E27FC236}">
                  <a16:creationId xmlns:a16="http://schemas.microsoft.com/office/drawing/2014/main" id="{D28A58C5-F862-F099-8078-2C7156FC3C74}"/>
                </a:ext>
              </a:extLst>
            </p:cNvPr>
            <p:cNvSpPr txBox="1">
              <a:spLocks noChangeArrowheads="1"/>
            </p:cNvSpPr>
            <p:nvPr/>
          </p:nvSpPr>
          <p:spPr bwMode="auto">
            <a:xfrm>
              <a:off x="3969" y="162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cs typeface="Times New Roman" pitchFamily="18" charset="0"/>
                </a:rPr>
                <a:t>…</a:t>
              </a:r>
            </a:p>
          </p:txBody>
        </p:sp>
        <p:sp>
          <p:nvSpPr>
            <p:cNvPr id="56" name="Text Box 73">
              <a:extLst>
                <a:ext uri="{FF2B5EF4-FFF2-40B4-BE49-F238E27FC236}">
                  <a16:creationId xmlns:a16="http://schemas.microsoft.com/office/drawing/2014/main" id="{F7D87668-96C2-F9F8-9941-832A89291AE0}"/>
                </a:ext>
              </a:extLst>
            </p:cNvPr>
            <p:cNvSpPr txBox="1">
              <a:spLocks noChangeArrowheads="1"/>
            </p:cNvSpPr>
            <p:nvPr/>
          </p:nvSpPr>
          <p:spPr bwMode="auto">
            <a:xfrm>
              <a:off x="3984" y="140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sp>
          <p:nvSpPr>
            <p:cNvPr id="57" name="Text Box 74">
              <a:extLst>
                <a:ext uri="{FF2B5EF4-FFF2-40B4-BE49-F238E27FC236}">
                  <a16:creationId xmlns:a16="http://schemas.microsoft.com/office/drawing/2014/main" id="{6D6936D6-EE0C-5A85-6C84-72A45643FD31}"/>
                </a:ext>
              </a:extLst>
            </p:cNvPr>
            <p:cNvSpPr txBox="1">
              <a:spLocks noChangeArrowheads="1"/>
            </p:cNvSpPr>
            <p:nvPr/>
          </p:nvSpPr>
          <p:spPr bwMode="auto">
            <a:xfrm>
              <a:off x="3999" y="23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cs typeface="Times New Roman" pitchFamily="18" charset="0"/>
                </a:rPr>
                <a:t>…</a:t>
              </a:r>
            </a:p>
          </p:txBody>
        </p:sp>
      </p:grpSp>
      <p:grpSp>
        <p:nvGrpSpPr>
          <p:cNvPr id="67" name="Group 79">
            <a:extLst>
              <a:ext uri="{FF2B5EF4-FFF2-40B4-BE49-F238E27FC236}">
                <a16:creationId xmlns:a16="http://schemas.microsoft.com/office/drawing/2014/main" id="{2E10EBDC-9848-181A-F7D4-05AE9ED536F6}"/>
              </a:ext>
            </a:extLst>
          </p:cNvPr>
          <p:cNvGrpSpPr>
            <a:grpSpLocks/>
          </p:cNvGrpSpPr>
          <p:nvPr/>
        </p:nvGrpSpPr>
        <p:grpSpPr bwMode="auto">
          <a:xfrm>
            <a:off x="3429000" y="1600200"/>
            <a:ext cx="1042988" cy="2203450"/>
            <a:chOff x="2345" y="1152"/>
            <a:chExt cx="657" cy="1388"/>
          </a:xfrm>
        </p:grpSpPr>
        <p:sp>
          <p:nvSpPr>
            <p:cNvPr id="68" name="Line 80">
              <a:extLst>
                <a:ext uri="{FF2B5EF4-FFF2-40B4-BE49-F238E27FC236}">
                  <a16:creationId xmlns:a16="http://schemas.microsoft.com/office/drawing/2014/main" id="{7ECD86C6-73F4-D5A7-53AA-B6878FE3046C}"/>
                </a:ext>
              </a:extLst>
            </p:cNvPr>
            <p:cNvSpPr>
              <a:spLocks noChangeShapeType="1"/>
            </p:cNvSpPr>
            <p:nvPr/>
          </p:nvSpPr>
          <p:spPr bwMode="auto">
            <a:xfrm>
              <a:off x="2352" y="1152"/>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69" name="Line 81">
              <a:extLst>
                <a:ext uri="{FF2B5EF4-FFF2-40B4-BE49-F238E27FC236}">
                  <a16:creationId xmlns:a16="http://schemas.microsoft.com/office/drawing/2014/main" id="{DCF813D1-823A-49AC-4DAC-A98B51B62784}"/>
                </a:ext>
              </a:extLst>
            </p:cNvPr>
            <p:cNvSpPr>
              <a:spLocks noChangeShapeType="1"/>
            </p:cNvSpPr>
            <p:nvPr/>
          </p:nvSpPr>
          <p:spPr bwMode="auto">
            <a:xfrm>
              <a:off x="2345" y="1355"/>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70" name="Line 82">
              <a:extLst>
                <a:ext uri="{FF2B5EF4-FFF2-40B4-BE49-F238E27FC236}">
                  <a16:creationId xmlns:a16="http://schemas.microsoft.com/office/drawing/2014/main" id="{4046FB59-55B8-7128-536C-72F0BC835F45}"/>
                </a:ext>
              </a:extLst>
            </p:cNvPr>
            <p:cNvSpPr>
              <a:spLocks noChangeShapeType="1"/>
            </p:cNvSpPr>
            <p:nvPr/>
          </p:nvSpPr>
          <p:spPr bwMode="auto">
            <a:xfrm>
              <a:off x="2352" y="1584"/>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71" name="Line 83">
              <a:extLst>
                <a:ext uri="{FF2B5EF4-FFF2-40B4-BE49-F238E27FC236}">
                  <a16:creationId xmlns:a16="http://schemas.microsoft.com/office/drawing/2014/main" id="{8F8BE0E3-A16C-FEF6-1910-D17CDCBFE3E2}"/>
                </a:ext>
              </a:extLst>
            </p:cNvPr>
            <p:cNvSpPr>
              <a:spLocks noChangeShapeType="1"/>
            </p:cNvSpPr>
            <p:nvPr/>
          </p:nvSpPr>
          <p:spPr bwMode="auto">
            <a:xfrm>
              <a:off x="2352" y="1776"/>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72" name="Line 84">
              <a:extLst>
                <a:ext uri="{FF2B5EF4-FFF2-40B4-BE49-F238E27FC236}">
                  <a16:creationId xmlns:a16="http://schemas.microsoft.com/office/drawing/2014/main" id="{A881561F-CE32-0EE8-C3A7-CA8348024C6D}"/>
                </a:ext>
              </a:extLst>
            </p:cNvPr>
            <p:cNvSpPr>
              <a:spLocks noChangeShapeType="1"/>
            </p:cNvSpPr>
            <p:nvPr/>
          </p:nvSpPr>
          <p:spPr bwMode="auto">
            <a:xfrm>
              <a:off x="2378" y="2540"/>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grpSp>
      <p:grpSp>
        <p:nvGrpSpPr>
          <p:cNvPr id="73" name="Group 133">
            <a:extLst>
              <a:ext uri="{FF2B5EF4-FFF2-40B4-BE49-F238E27FC236}">
                <a16:creationId xmlns:a16="http://schemas.microsoft.com/office/drawing/2014/main" id="{1761A99E-310A-010E-0AD9-2B24315399B5}"/>
              </a:ext>
            </a:extLst>
          </p:cNvPr>
          <p:cNvGrpSpPr>
            <a:grpSpLocks/>
          </p:cNvGrpSpPr>
          <p:nvPr/>
        </p:nvGrpSpPr>
        <p:grpSpPr bwMode="auto">
          <a:xfrm>
            <a:off x="7697788" y="1447800"/>
            <a:ext cx="912812" cy="2514600"/>
            <a:chOff x="4849" y="912"/>
            <a:chExt cx="575" cy="1584"/>
          </a:xfrm>
        </p:grpSpPr>
        <p:sp>
          <p:nvSpPr>
            <p:cNvPr id="74" name="AutoShape 96">
              <a:extLst>
                <a:ext uri="{FF2B5EF4-FFF2-40B4-BE49-F238E27FC236}">
                  <a16:creationId xmlns:a16="http://schemas.microsoft.com/office/drawing/2014/main" id="{203B236B-4CDE-7555-CCDD-D7BEBAAA4BEB}"/>
                </a:ext>
              </a:extLst>
            </p:cNvPr>
            <p:cNvSpPr>
              <a:spLocks/>
            </p:cNvSpPr>
            <p:nvPr/>
          </p:nvSpPr>
          <p:spPr bwMode="auto">
            <a:xfrm>
              <a:off x="4849" y="912"/>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75" name="Text Box 97">
              <a:extLst>
                <a:ext uri="{FF2B5EF4-FFF2-40B4-BE49-F238E27FC236}">
                  <a16:creationId xmlns:a16="http://schemas.microsoft.com/office/drawing/2014/main" id="{C4BB78C6-D167-F8DD-FA98-A1138E9821BA}"/>
                </a:ext>
              </a:extLst>
            </p:cNvPr>
            <p:cNvSpPr txBox="1">
              <a:spLocks noChangeArrowheads="1"/>
            </p:cNvSpPr>
            <p:nvPr/>
          </p:nvSpPr>
          <p:spPr bwMode="auto">
            <a:xfrm>
              <a:off x="5115" y="1158"/>
              <a:ext cx="309" cy="978"/>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2400" b="1" dirty="0">
                  <a:solidFill>
                    <a:srgbClr val="FF3300"/>
                  </a:solidFill>
                </a:rPr>
                <a:t>基</a:t>
              </a:r>
            </a:p>
            <a:p>
              <a:pPr eaLnBrk="1" hangingPunct="1"/>
              <a:r>
                <a:rPr lang="zh-CN" altLang="en-US" sz="2400" b="1" dirty="0">
                  <a:solidFill>
                    <a:srgbClr val="FF3300"/>
                  </a:solidFill>
                </a:rPr>
                <a:t>本</a:t>
              </a:r>
            </a:p>
            <a:p>
              <a:pPr eaLnBrk="1" hangingPunct="1"/>
              <a:r>
                <a:rPr lang="zh-CN" altLang="en-US" sz="2400" b="1" dirty="0">
                  <a:solidFill>
                    <a:srgbClr val="FF3300"/>
                  </a:solidFill>
                </a:rPr>
                <a:t>数</a:t>
              </a:r>
            </a:p>
            <a:p>
              <a:pPr eaLnBrk="1" hangingPunct="1"/>
              <a:r>
                <a:rPr lang="zh-CN" altLang="en-US" sz="2400" b="1" dirty="0">
                  <a:solidFill>
                    <a:srgbClr val="FF3300"/>
                  </a:solidFill>
                </a:rPr>
                <a:t>据</a:t>
              </a:r>
            </a:p>
          </p:txBody>
        </p:sp>
      </p:grpSp>
      <p:grpSp>
        <p:nvGrpSpPr>
          <p:cNvPr id="76" name="Group 99">
            <a:extLst>
              <a:ext uri="{FF2B5EF4-FFF2-40B4-BE49-F238E27FC236}">
                <a16:creationId xmlns:a16="http://schemas.microsoft.com/office/drawing/2014/main" id="{205B2BD0-8464-3C70-494D-B8CA1C4E7793}"/>
              </a:ext>
            </a:extLst>
          </p:cNvPr>
          <p:cNvGrpSpPr>
            <a:grpSpLocks/>
          </p:cNvGrpSpPr>
          <p:nvPr/>
        </p:nvGrpSpPr>
        <p:grpSpPr bwMode="auto">
          <a:xfrm>
            <a:off x="2667000" y="1447800"/>
            <a:ext cx="920750" cy="2532063"/>
            <a:chOff x="1680" y="1056"/>
            <a:chExt cx="580" cy="1595"/>
          </a:xfrm>
        </p:grpSpPr>
        <p:grpSp>
          <p:nvGrpSpPr>
            <p:cNvPr id="77" name="Group 100">
              <a:extLst>
                <a:ext uri="{FF2B5EF4-FFF2-40B4-BE49-F238E27FC236}">
                  <a16:creationId xmlns:a16="http://schemas.microsoft.com/office/drawing/2014/main" id="{13583544-839B-3348-742B-2BFE594FFE7D}"/>
                </a:ext>
              </a:extLst>
            </p:cNvPr>
            <p:cNvGrpSpPr>
              <a:grpSpLocks/>
            </p:cNvGrpSpPr>
            <p:nvPr/>
          </p:nvGrpSpPr>
          <p:grpSpPr bwMode="auto">
            <a:xfrm>
              <a:off x="1680" y="1056"/>
              <a:ext cx="580" cy="1595"/>
              <a:chOff x="1872" y="1056"/>
              <a:chExt cx="580" cy="1595"/>
            </a:xfrm>
          </p:grpSpPr>
          <p:sp>
            <p:nvSpPr>
              <p:cNvPr id="86" name="Line 101">
                <a:extLst>
                  <a:ext uri="{FF2B5EF4-FFF2-40B4-BE49-F238E27FC236}">
                    <a16:creationId xmlns:a16="http://schemas.microsoft.com/office/drawing/2014/main" id="{7F13C12C-CEF6-C629-3432-9EC0C009A827}"/>
                  </a:ext>
                </a:extLst>
              </p:cNvPr>
              <p:cNvSpPr>
                <a:spLocks noChangeShapeType="1"/>
              </p:cNvSpPr>
              <p:nvPr/>
            </p:nvSpPr>
            <p:spPr bwMode="auto">
              <a:xfrm>
                <a:off x="1872" y="1056"/>
                <a:ext cx="0" cy="1584"/>
              </a:xfrm>
              <a:prstGeom prst="line">
                <a:avLst/>
              </a:prstGeom>
              <a:noFill/>
              <a:ln w="22225" cap="sq">
                <a:solidFill>
                  <a:schemeClr val="accent2"/>
                </a:solidFill>
                <a:round/>
                <a:headEnd type="none" w="sm" len="sm"/>
                <a:tailEnd type="none" w="sm" len="sm"/>
              </a:ln>
            </p:spPr>
            <p:txBody>
              <a:bodyPr/>
              <a:lstStyle/>
              <a:p>
                <a:endParaRPr lang="zh-CN" altLang="en-US"/>
              </a:p>
            </p:txBody>
          </p:sp>
          <p:sp>
            <p:nvSpPr>
              <p:cNvPr id="87" name="Line 102">
                <a:extLst>
                  <a:ext uri="{FF2B5EF4-FFF2-40B4-BE49-F238E27FC236}">
                    <a16:creationId xmlns:a16="http://schemas.microsoft.com/office/drawing/2014/main" id="{E4E125E2-0024-58D8-F768-8EBC4ADC9CFB}"/>
                  </a:ext>
                </a:extLst>
              </p:cNvPr>
              <p:cNvSpPr>
                <a:spLocks noChangeShapeType="1"/>
              </p:cNvSpPr>
              <p:nvPr/>
            </p:nvSpPr>
            <p:spPr bwMode="auto">
              <a:xfrm>
                <a:off x="2448" y="1060"/>
                <a:ext cx="0" cy="1584"/>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88" name="Line 103">
                <a:extLst>
                  <a:ext uri="{FF2B5EF4-FFF2-40B4-BE49-F238E27FC236}">
                    <a16:creationId xmlns:a16="http://schemas.microsoft.com/office/drawing/2014/main" id="{B57363A7-3380-25F2-5B84-A3FB6B0F75BC}"/>
                  </a:ext>
                </a:extLst>
              </p:cNvPr>
              <p:cNvSpPr>
                <a:spLocks noChangeShapeType="1"/>
              </p:cNvSpPr>
              <p:nvPr/>
            </p:nvSpPr>
            <p:spPr bwMode="auto">
              <a:xfrm>
                <a:off x="1872" y="105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89" name="Line 104">
                <a:extLst>
                  <a:ext uri="{FF2B5EF4-FFF2-40B4-BE49-F238E27FC236}">
                    <a16:creationId xmlns:a16="http://schemas.microsoft.com/office/drawing/2014/main" id="{20524BB9-83BE-1A81-D097-716D7BCABE76}"/>
                  </a:ext>
                </a:extLst>
              </p:cNvPr>
              <p:cNvSpPr>
                <a:spLocks noChangeShapeType="1"/>
              </p:cNvSpPr>
              <p:nvPr/>
            </p:nvSpPr>
            <p:spPr bwMode="auto">
              <a:xfrm>
                <a:off x="1876" y="1270"/>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0" name="Line 105">
                <a:extLst>
                  <a:ext uri="{FF2B5EF4-FFF2-40B4-BE49-F238E27FC236}">
                    <a16:creationId xmlns:a16="http://schemas.microsoft.com/office/drawing/2014/main" id="{538609E0-9A49-E0DD-3FBC-0CF65BBA131B}"/>
                  </a:ext>
                </a:extLst>
              </p:cNvPr>
              <p:cNvSpPr>
                <a:spLocks noChangeShapeType="1"/>
              </p:cNvSpPr>
              <p:nvPr/>
            </p:nvSpPr>
            <p:spPr bwMode="auto">
              <a:xfrm>
                <a:off x="1872" y="146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1" name="Line 106">
                <a:extLst>
                  <a:ext uri="{FF2B5EF4-FFF2-40B4-BE49-F238E27FC236}">
                    <a16:creationId xmlns:a16="http://schemas.microsoft.com/office/drawing/2014/main" id="{7F8EC437-6B42-7FF2-A09A-31F250AE62CF}"/>
                  </a:ext>
                </a:extLst>
              </p:cNvPr>
              <p:cNvSpPr>
                <a:spLocks noChangeShapeType="1"/>
              </p:cNvSpPr>
              <p:nvPr/>
            </p:nvSpPr>
            <p:spPr bwMode="auto">
              <a:xfrm>
                <a:off x="1876" y="1684"/>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2" name="Line 107">
                <a:extLst>
                  <a:ext uri="{FF2B5EF4-FFF2-40B4-BE49-F238E27FC236}">
                    <a16:creationId xmlns:a16="http://schemas.microsoft.com/office/drawing/2014/main" id="{DA3732C0-4020-493C-67E7-D6B3FCBC7953}"/>
                  </a:ext>
                </a:extLst>
              </p:cNvPr>
              <p:cNvSpPr>
                <a:spLocks noChangeShapeType="1"/>
              </p:cNvSpPr>
              <p:nvPr/>
            </p:nvSpPr>
            <p:spPr bwMode="auto">
              <a:xfrm>
                <a:off x="1876" y="189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3" name="Line 108">
                <a:extLst>
                  <a:ext uri="{FF2B5EF4-FFF2-40B4-BE49-F238E27FC236}">
                    <a16:creationId xmlns:a16="http://schemas.microsoft.com/office/drawing/2014/main" id="{694A07A8-F972-D178-1771-13F9DB7BA0EE}"/>
                  </a:ext>
                </a:extLst>
              </p:cNvPr>
              <p:cNvSpPr>
                <a:spLocks noChangeShapeType="1"/>
              </p:cNvSpPr>
              <p:nvPr/>
            </p:nvSpPr>
            <p:spPr bwMode="auto">
              <a:xfrm>
                <a:off x="1872" y="244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4" name="Line 109">
                <a:extLst>
                  <a:ext uri="{FF2B5EF4-FFF2-40B4-BE49-F238E27FC236}">
                    <a16:creationId xmlns:a16="http://schemas.microsoft.com/office/drawing/2014/main" id="{6B30B6C1-F91A-82CF-CF17-D63965F508AF}"/>
                  </a:ext>
                </a:extLst>
              </p:cNvPr>
              <p:cNvSpPr>
                <a:spLocks noChangeShapeType="1"/>
              </p:cNvSpPr>
              <p:nvPr/>
            </p:nvSpPr>
            <p:spPr bwMode="auto">
              <a:xfrm>
                <a:off x="1872" y="2651"/>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95" name="Line 110">
                <a:extLst>
                  <a:ext uri="{FF2B5EF4-FFF2-40B4-BE49-F238E27FC236}">
                    <a16:creationId xmlns:a16="http://schemas.microsoft.com/office/drawing/2014/main" id="{FFAADC53-D786-0078-33BB-563AD50582DA}"/>
                  </a:ext>
                </a:extLst>
              </p:cNvPr>
              <p:cNvSpPr>
                <a:spLocks noChangeShapeType="1"/>
              </p:cNvSpPr>
              <p:nvPr/>
            </p:nvSpPr>
            <p:spPr bwMode="auto">
              <a:xfrm>
                <a:off x="2212" y="1056"/>
                <a:ext cx="0" cy="1584"/>
              </a:xfrm>
              <a:prstGeom prst="line">
                <a:avLst/>
              </a:prstGeom>
              <a:noFill/>
              <a:ln w="25400" cap="sq">
                <a:solidFill>
                  <a:schemeClr val="accent2"/>
                </a:solidFill>
                <a:round/>
                <a:headEnd type="none" w="sm" len="sm"/>
                <a:tailEnd type="none" w="sm" len="sm"/>
              </a:ln>
            </p:spPr>
            <p:txBody>
              <a:bodyPr/>
              <a:lstStyle/>
              <a:p>
                <a:endParaRPr lang="zh-CN" altLang="en-US"/>
              </a:p>
            </p:txBody>
          </p:sp>
        </p:grpSp>
        <p:grpSp>
          <p:nvGrpSpPr>
            <p:cNvPr id="78" name="Group 111">
              <a:extLst>
                <a:ext uri="{FF2B5EF4-FFF2-40B4-BE49-F238E27FC236}">
                  <a16:creationId xmlns:a16="http://schemas.microsoft.com/office/drawing/2014/main" id="{35238895-D9E5-1B73-1B66-8C3A1D8FBDD7}"/>
                </a:ext>
              </a:extLst>
            </p:cNvPr>
            <p:cNvGrpSpPr>
              <a:grpSpLocks/>
            </p:cNvGrpSpPr>
            <p:nvPr/>
          </p:nvGrpSpPr>
          <p:grpSpPr bwMode="auto">
            <a:xfrm>
              <a:off x="1785" y="1861"/>
              <a:ext cx="171" cy="488"/>
              <a:chOff x="1785" y="1861"/>
              <a:chExt cx="171" cy="488"/>
            </a:xfrm>
          </p:grpSpPr>
          <p:sp>
            <p:nvSpPr>
              <p:cNvPr id="83" name="Text Box 112">
                <a:extLst>
                  <a:ext uri="{FF2B5EF4-FFF2-40B4-BE49-F238E27FC236}">
                    <a16:creationId xmlns:a16="http://schemas.microsoft.com/office/drawing/2014/main" id="{F930F30B-00C3-0BB2-EBBF-975480D5C001}"/>
                  </a:ext>
                </a:extLst>
              </p:cNvPr>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84" name="Text Box 113">
                <a:extLst>
                  <a:ext uri="{FF2B5EF4-FFF2-40B4-BE49-F238E27FC236}">
                    <a16:creationId xmlns:a16="http://schemas.microsoft.com/office/drawing/2014/main" id="{D7B4769A-B7EF-D4D4-71BC-5F0630BF86BF}"/>
                  </a:ext>
                </a:extLst>
              </p:cNvPr>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85" name="Text Box 114">
                <a:extLst>
                  <a:ext uri="{FF2B5EF4-FFF2-40B4-BE49-F238E27FC236}">
                    <a16:creationId xmlns:a16="http://schemas.microsoft.com/office/drawing/2014/main" id="{FC256591-7FED-B1C7-CEA7-4B795682D44E}"/>
                  </a:ext>
                </a:extLst>
              </p:cNvPr>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nvGrpSpPr>
            <p:cNvPr id="79" name="Group 115">
              <a:extLst>
                <a:ext uri="{FF2B5EF4-FFF2-40B4-BE49-F238E27FC236}">
                  <a16:creationId xmlns:a16="http://schemas.microsoft.com/office/drawing/2014/main" id="{4B4228C4-564C-F352-BBB7-38FD5843D8A9}"/>
                </a:ext>
              </a:extLst>
            </p:cNvPr>
            <p:cNvGrpSpPr>
              <a:grpSpLocks/>
            </p:cNvGrpSpPr>
            <p:nvPr/>
          </p:nvGrpSpPr>
          <p:grpSpPr bwMode="auto">
            <a:xfrm>
              <a:off x="2064" y="1872"/>
              <a:ext cx="171" cy="488"/>
              <a:chOff x="1785" y="1861"/>
              <a:chExt cx="171" cy="488"/>
            </a:xfrm>
          </p:grpSpPr>
          <p:sp>
            <p:nvSpPr>
              <p:cNvPr id="80" name="Text Box 116">
                <a:extLst>
                  <a:ext uri="{FF2B5EF4-FFF2-40B4-BE49-F238E27FC236}">
                    <a16:creationId xmlns:a16="http://schemas.microsoft.com/office/drawing/2014/main" id="{375EEBEE-F935-3C13-B3C9-44C42F03E5CA}"/>
                  </a:ext>
                </a:extLst>
              </p:cNvPr>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81" name="Text Box 117">
                <a:extLst>
                  <a:ext uri="{FF2B5EF4-FFF2-40B4-BE49-F238E27FC236}">
                    <a16:creationId xmlns:a16="http://schemas.microsoft.com/office/drawing/2014/main" id="{09B4CC46-8820-6F6D-542B-0AF19160E745}"/>
                  </a:ext>
                </a:extLst>
              </p:cNvPr>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82" name="Text Box 118">
                <a:extLst>
                  <a:ext uri="{FF2B5EF4-FFF2-40B4-BE49-F238E27FC236}">
                    <a16:creationId xmlns:a16="http://schemas.microsoft.com/office/drawing/2014/main" id="{6200E7B3-1653-9060-9B7E-BC7DB0589276}"/>
                  </a:ext>
                </a:extLst>
              </p:cNvPr>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grpSp>
        <p:nvGrpSpPr>
          <p:cNvPr id="96" name="Group 132">
            <a:extLst>
              <a:ext uri="{FF2B5EF4-FFF2-40B4-BE49-F238E27FC236}">
                <a16:creationId xmlns:a16="http://schemas.microsoft.com/office/drawing/2014/main" id="{521BC227-0184-7384-CB8B-133096B17DA0}"/>
              </a:ext>
            </a:extLst>
          </p:cNvPr>
          <p:cNvGrpSpPr>
            <a:grpSpLocks/>
          </p:cNvGrpSpPr>
          <p:nvPr/>
        </p:nvGrpSpPr>
        <p:grpSpPr bwMode="auto">
          <a:xfrm>
            <a:off x="3657600" y="455613"/>
            <a:ext cx="1419225" cy="1073150"/>
            <a:chOff x="2304" y="287"/>
            <a:chExt cx="894" cy="676"/>
          </a:xfrm>
        </p:grpSpPr>
        <p:sp>
          <p:nvSpPr>
            <p:cNvPr id="97" name="AutoShape 76">
              <a:extLst>
                <a:ext uri="{FF2B5EF4-FFF2-40B4-BE49-F238E27FC236}">
                  <a16:creationId xmlns:a16="http://schemas.microsoft.com/office/drawing/2014/main" id="{CC554BFE-A02F-4BDF-FB30-171B88EC2B8E}"/>
                </a:ext>
              </a:extLst>
            </p:cNvPr>
            <p:cNvSpPr>
              <a:spLocks noChangeArrowheads="1"/>
            </p:cNvSpPr>
            <p:nvPr/>
          </p:nvSpPr>
          <p:spPr bwMode="auto">
            <a:xfrm>
              <a:off x="2315" y="288"/>
              <a:ext cx="757" cy="310"/>
            </a:xfrm>
            <a:prstGeom prst="wedgeRoundRectCallout">
              <a:avLst>
                <a:gd name="adj1" fmla="val -119352"/>
                <a:gd name="adj2" fmla="val 177421"/>
                <a:gd name="adj3" fmla="val 16667"/>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eaLnBrk="1" hangingPunct="1"/>
              <a:endParaRPr lang="en-US" altLang="zh-CN" sz="2400">
                <a:latin typeface="Times New Roman" pitchFamily="18" charset="0"/>
                <a:ea typeface="宋体" charset="-122"/>
              </a:endParaRPr>
            </a:p>
          </p:txBody>
        </p:sp>
        <p:sp>
          <p:nvSpPr>
            <p:cNvPr id="98" name="Rectangle 78">
              <a:extLst>
                <a:ext uri="{FF2B5EF4-FFF2-40B4-BE49-F238E27FC236}">
                  <a16:creationId xmlns:a16="http://schemas.microsoft.com/office/drawing/2014/main" id="{319FFEF0-3AD3-A574-B869-BCC7222F099B}"/>
                </a:ext>
              </a:extLst>
            </p:cNvPr>
            <p:cNvSpPr>
              <a:spLocks noChangeArrowheads="1"/>
            </p:cNvSpPr>
            <p:nvPr/>
          </p:nvSpPr>
          <p:spPr bwMode="auto">
            <a:xfrm>
              <a:off x="2304" y="287"/>
              <a:ext cx="894" cy="298"/>
            </a:xfrm>
            <a:prstGeom prst="rect">
              <a:avLst/>
            </a:prstGeom>
            <a:noFill/>
            <a:ln w="12700" cap="sq">
              <a:noFill/>
              <a:miter lim="800000"/>
              <a:headEnd type="none" w="sm" len="sm"/>
              <a:tailEnd type="none" w="sm" len="sm"/>
            </a:ln>
            <a:effectLst/>
          </p:spPr>
          <p:txBody>
            <a:bodyPr>
              <a:spAutoFit/>
            </a:bodyPr>
            <a:lstStyle/>
            <a:p>
              <a:pPr eaLnBrk="1" hangingPunct="1"/>
              <a:r>
                <a:rPr lang="zh-CN" altLang="en-US" sz="2500" b="1" dirty="0">
                  <a:solidFill>
                    <a:schemeClr val="bg1"/>
                  </a:solidFill>
                  <a:latin typeface="Times New Roman" pitchFamily="18" charset="0"/>
                </a:rPr>
                <a:t>关键字</a:t>
              </a:r>
              <a:endParaRPr lang="en-US" altLang="zh-CN" sz="2500" b="1" dirty="0">
                <a:solidFill>
                  <a:schemeClr val="bg1"/>
                </a:solidFill>
                <a:latin typeface="Times New Roman" pitchFamily="18" charset="0"/>
              </a:endParaRPr>
            </a:p>
          </p:txBody>
        </p:sp>
        <p:sp>
          <p:nvSpPr>
            <p:cNvPr id="99" name="AutoShape 121">
              <a:extLst>
                <a:ext uri="{FF2B5EF4-FFF2-40B4-BE49-F238E27FC236}">
                  <a16:creationId xmlns:a16="http://schemas.microsoft.com/office/drawing/2014/main" id="{9AE7A8A8-0E5F-8392-3F05-8CC3C5E8BBED}"/>
                </a:ext>
              </a:extLst>
            </p:cNvPr>
            <p:cNvSpPr>
              <a:spLocks noChangeArrowheads="1"/>
            </p:cNvSpPr>
            <p:nvPr/>
          </p:nvSpPr>
          <p:spPr bwMode="auto">
            <a:xfrm rot="-625849" flipH="1" flipV="1">
              <a:off x="2915" y="579"/>
              <a:ext cx="118" cy="384"/>
            </a:xfrm>
            <a:prstGeom prst="triangle">
              <a:avLst>
                <a:gd name="adj" fmla="val 50000"/>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eaLnBrk="1" hangingPunct="1"/>
              <a:endParaRPr lang="zh-CN" altLang="en-US"/>
            </a:p>
          </p:txBody>
        </p:sp>
      </p:grpSp>
      <p:grpSp>
        <p:nvGrpSpPr>
          <p:cNvPr id="100" name="Group 123">
            <a:extLst>
              <a:ext uri="{FF2B5EF4-FFF2-40B4-BE49-F238E27FC236}">
                <a16:creationId xmlns:a16="http://schemas.microsoft.com/office/drawing/2014/main" id="{E9D20F64-3F82-50AD-9E8B-99889D9A9134}"/>
              </a:ext>
            </a:extLst>
          </p:cNvPr>
          <p:cNvGrpSpPr>
            <a:grpSpLocks/>
          </p:cNvGrpSpPr>
          <p:nvPr/>
        </p:nvGrpSpPr>
        <p:grpSpPr bwMode="auto">
          <a:xfrm>
            <a:off x="2473325" y="5105400"/>
            <a:ext cx="4843463" cy="1128713"/>
            <a:chOff x="1558" y="3216"/>
            <a:chExt cx="3051" cy="711"/>
          </a:xfrm>
        </p:grpSpPr>
        <p:sp>
          <p:nvSpPr>
            <p:cNvPr id="101" name="AutoShape 124">
              <a:extLst>
                <a:ext uri="{FF2B5EF4-FFF2-40B4-BE49-F238E27FC236}">
                  <a16:creationId xmlns:a16="http://schemas.microsoft.com/office/drawing/2014/main" id="{5FF619E4-2142-73A8-6B0F-15D3BF380F96}"/>
                </a:ext>
              </a:extLst>
            </p:cNvPr>
            <p:cNvSpPr>
              <a:spLocks noChangeArrowheads="1"/>
            </p:cNvSpPr>
            <p:nvPr/>
          </p:nvSpPr>
          <p:spPr bwMode="auto">
            <a:xfrm>
              <a:off x="2390" y="3670"/>
              <a:ext cx="672" cy="240"/>
            </a:xfrm>
            <a:prstGeom prst="wedgeRectCallout">
              <a:avLst>
                <a:gd name="adj1" fmla="val -265181"/>
                <a:gd name="adj2" fmla="val -228333"/>
              </a:avLst>
            </a:prstGeom>
            <a:solidFill>
              <a:srgbClr val="074EA2"/>
            </a:solidFill>
            <a:ln w="12700" cap="sq">
              <a:noFill/>
              <a:miter lim="800000"/>
              <a:headEnd type="none" w="sm" len="sm"/>
              <a:tailEnd type="none" w="sm" len="sm"/>
            </a:ln>
            <a:effectLst/>
          </p:spPr>
          <p:txBody>
            <a:bodyPr/>
            <a:lstStyle/>
            <a:p>
              <a:pPr algn="ctr" eaLnBrk="1" hangingPunct="1"/>
              <a:endParaRPr lang="en-US" altLang="zh-CN" sz="2400">
                <a:latin typeface="Times New Roman" pitchFamily="18" charset="0"/>
                <a:ea typeface="宋体" charset="-122"/>
              </a:endParaRPr>
            </a:p>
          </p:txBody>
        </p:sp>
        <p:sp>
          <p:nvSpPr>
            <p:cNvPr id="102" name="AutoShape 125">
              <a:extLst>
                <a:ext uri="{FF2B5EF4-FFF2-40B4-BE49-F238E27FC236}">
                  <a16:creationId xmlns:a16="http://schemas.microsoft.com/office/drawing/2014/main" id="{C3417E2F-CECD-49AC-9501-A782EA8C2168}"/>
                </a:ext>
              </a:extLst>
            </p:cNvPr>
            <p:cNvSpPr>
              <a:spLocks noChangeArrowheads="1"/>
            </p:cNvSpPr>
            <p:nvPr/>
          </p:nvSpPr>
          <p:spPr bwMode="auto">
            <a:xfrm rot="-3456526">
              <a:off x="1965" y="3041"/>
              <a:ext cx="97" cy="912"/>
            </a:xfrm>
            <a:prstGeom prst="triangle">
              <a:avLst>
                <a:gd name="adj" fmla="val 100000"/>
              </a:avLst>
            </a:prstGeom>
            <a:solidFill>
              <a:srgbClr val="074EA2"/>
            </a:solidFill>
            <a:ln w="12700" cap="sq">
              <a:noFill/>
              <a:miter lim="800000"/>
              <a:headEnd type="none" w="sm" len="sm"/>
              <a:tailEnd type="none" w="sm" len="sm"/>
            </a:ln>
            <a:effectLst/>
          </p:spPr>
          <p:txBody>
            <a:bodyPr wrap="none" anchor="ctr"/>
            <a:lstStyle/>
            <a:p>
              <a:pPr eaLnBrk="1" hangingPunct="1"/>
              <a:endParaRPr lang="zh-CN" altLang="en-US"/>
            </a:p>
          </p:txBody>
        </p:sp>
        <p:sp>
          <p:nvSpPr>
            <p:cNvPr id="103" name="AutoShape 126">
              <a:extLst>
                <a:ext uri="{FF2B5EF4-FFF2-40B4-BE49-F238E27FC236}">
                  <a16:creationId xmlns:a16="http://schemas.microsoft.com/office/drawing/2014/main" id="{D1F49F22-5647-E7B8-4211-036D74850081}"/>
                </a:ext>
              </a:extLst>
            </p:cNvPr>
            <p:cNvSpPr>
              <a:spLocks noChangeArrowheads="1"/>
            </p:cNvSpPr>
            <p:nvPr/>
          </p:nvSpPr>
          <p:spPr bwMode="auto">
            <a:xfrm rot="-1563364">
              <a:off x="2545" y="3216"/>
              <a:ext cx="89" cy="528"/>
            </a:xfrm>
            <a:prstGeom prst="triangle">
              <a:avLst>
                <a:gd name="adj" fmla="val 5319"/>
              </a:avLst>
            </a:prstGeom>
            <a:solidFill>
              <a:srgbClr val="074EA2"/>
            </a:solidFill>
            <a:ln w="12700" cap="sq">
              <a:noFill/>
              <a:miter lim="800000"/>
              <a:headEnd type="none" w="sm" len="sm"/>
              <a:tailEnd type="none" w="sm" len="sm"/>
            </a:ln>
            <a:effectLst/>
          </p:spPr>
          <p:txBody>
            <a:bodyPr wrap="none" anchor="ctr"/>
            <a:lstStyle/>
            <a:p>
              <a:pPr eaLnBrk="1" hangingPunct="1"/>
              <a:endParaRPr lang="zh-CN" altLang="en-US"/>
            </a:p>
          </p:txBody>
        </p:sp>
        <p:sp>
          <p:nvSpPr>
            <p:cNvPr id="104" name="AutoShape 127">
              <a:extLst>
                <a:ext uri="{FF2B5EF4-FFF2-40B4-BE49-F238E27FC236}">
                  <a16:creationId xmlns:a16="http://schemas.microsoft.com/office/drawing/2014/main" id="{8E5812BA-7BC6-7862-AA4D-C23FAF5A98B6}"/>
                </a:ext>
              </a:extLst>
            </p:cNvPr>
            <p:cNvSpPr>
              <a:spLocks noChangeArrowheads="1"/>
            </p:cNvSpPr>
            <p:nvPr/>
          </p:nvSpPr>
          <p:spPr bwMode="auto">
            <a:xfrm rot="1955297">
              <a:off x="3025" y="3253"/>
              <a:ext cx="89" cy="528"/>
            </a:xfrm>
            <a:prstGeom prst="triangle">
              <a:avLst>
                <a:gd name="adj" fmla="val 5319"/>
              </a:avLst>
            </a:prstGeom>
            <a:solidFill>
              <a:srgbClr val="074EA2"/>
            </a:solidFill>
            <a:ln w="12700" cap="sq">
              <a:noFill/>
              <a:miter lim="800000"/>
              <a:headEnd type="none" w="sm" len="sm"/>
              <a:tailEnd type="none" w="sm" len="sm"/>
            </a:ln>
            <a:effectLst/>
          </p:spPr>
          <p:txBody>
            <a:bodyPr wrap="none" anchor="ctr"/>
            <a:lstStyle/>
            <a:p>
              <a:pPr eaLnBrk="1" hangingPunct="1"/>
              <a:endParaRPr lang="zh-CN" altLang="en-US"/>
            </a:p>
          </p:txBody>
        </p:sp>
        <p:sp>
          <p:nvSpPr>
            <p:cNvPr id="105" name="AutoShape 128">
              <a:extLst>
                <a:ext uri="{FF2B5EF4-FFF2-40B4-BE49-F238E27FC236}">
                  <a16:creationId xmlns:a16="http://schemas.microsoft.com/office/drawing/2014/main" id="{258C53EC-28FF-A50E-A1F4-C63A21024A99}"/>
                </a:ext>
              </a:extLst>
            </p:cNvPr>
            <p:cNvSpPr>
              <a:spLocks noChangeArrowheads="1"/>
            </p:cNvSpPr>
            <p:nvPr/>
          </p:nvSpPr>
          <p:spPr bwMode="auto">
            <a:xfrm rot="4232038">
              <a:off x="3762" y="2658"/>
              <a:ext cx="61" cy="1632"/>
            </a:xfrm>
            <a:prstGeom prst="triangle">
              <a:avLst>
                <a:gd name="adj" fmla="val 0"/>
              </a:avLst>
            </a:prstGeom>
            <a:solidFill>
              <a:srgbClr val="074EA2"/>
            </a:solidFill>
            <a:ln w="12700" cap="sq">
              <a:noFill/>
              <a:miter lim="800000"/>
              <a:headEnd type="none" w="sm" len="sm"/>
              <a:tailEnd type="none" w="sm" len="sm"/>
            </a:ln>
            <a:effectLst/>
          </p:spPr>
          <p:txBody>
            <a:bodyPr wrap="none" anchor="ctr"/>
            <a:lstStyle/>
            <a:p>
              <a:pPr eaLnBrk="1" hangingPunct="1"/>
              <a:endParaRPr lang="zh-CN" altLang="en-US"/>
            </a:p>
          </p:txBody>
        </p:sp>
        <p:sp>
          <p:nvSpPr>
            <p:cNvPr id="106" name="Text Box 129">
              <a:extLst>
                <a:ext uri="{FF2B5EF4-FFF2-40B4-BE49-F238E27FC236}">
                  <a16:creationId xmlns:a16="http://schemas.microsoft.com/office/drawing/2014/main" id="{62B846A0-A9C5-5AEE-C8D2-341B6BBEEEFA}"/>
                </a:ext>
              </a:extLst>
            </p:cNvPr>
            <p:cNvSpPr txBox="1">
              <a:spLocks noChangeArrowheads="1"/>
            </p:cNvSpPr>
            <p:nvPr/>
          </p:nvSpPr>
          <p:spPr bwMode="auto">
            <a:xfrm>
              <a:off x="2379" y="3648"/>
              <a:ext cx="768" cy="279"/>
            </a:xfrm>
            <a:prstGeom prst="rect">
              <a:avLst/>
            </a:prstGeom>
            <a:noFill/>
            <a:ln w="12700" cap="sq">
              <a:noFill/>
              <a:miter lim="800000"/>
              <a:headEnd type="none" w="sm" len="sm"/>
              <a:tailEnd type="none" w="sm" len="sm"/>
            </a:ln>
            <a:effectLst/>
          </p:spPr>
          <p:txBody>
            <a:bodyPr>
              <a:spAutoFit/>
            </a:bodyPr>
            <a:lstStyle/>
            <a:p>
              <a:pPr eaLnBrk="1" hangingPunct="1"/>
              <a:r>
                <a:rPr lang="zh-CN" altLang="en-US" sz="2300" b="1" dirty="0">
                  <a:solidFill>
                    <a:schemeClr val="bg1"/>
                  </a:solidFill>
                  <a:latin typeface="Times New Roman" pitchFamily="18" charset="0"/>
                </a:rPr>
                <a:t>关键字</a:t>
              </a:r>
            </a:p>
          </p:txBody>
        </p:sp>
      </p:grpSp>
    </p:spTree>
    <p:extLst>
      <p:ext uri="{BB962C8B-B14F-4D97-AF65-F5344CB8AC3E}">
        <p14:creationId xmlns:p14="http://schemas.microsoft.com/office/powerpoint/2010/main" val="2688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arn(in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up)">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wipe(up)">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wipe(down)">
                                      <p:cBhvr>
                                        <p:cTn id="3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8FA272F-1B69-4732-448B-CD197C775766}"/>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D086B722-8E5C-38B8-3D1C-6FAD29E39410}"/>
              </a:ext>
            </a:extLst>
          </p:cNvPr>
          <p:cNvSpPr>
            <a:spLocks noGrp="1"/>
          </p:cNvSpPr>
          <p:nvPr>
            <p:ph type="sldNum" sz="quarter" idx="12"/>
          </p:nvPr>
        </p:nvSpPr>
        <p:spPr/>
        <p:txBody>
          <a:bodyPr/>
          <a:lstStyle/>
          <a:p>
            <a:pPr>
              <a:defRPr/>
            </a:pPr>
            <a:fld id="{4FF538FA-A287-4FBD-9703-6DB9C5344803}" type="slidenum">
              <a:rPr lang="zh-CN" altLang="en-US" smtClean="0"/>
              <a:t>8</a:t>
            </a:fld>
            <a:endParaRPr lang="en-US" altLang="zh-CN" dirty="0"/>
          </a:p>
        </p:txBody>
      </p:sp>
      <p:grpSp>
        <p:nvGrpSpPr>
          <p:cNvPr id="6" name="Group 8">
            <a:extLst>
              <a:ext uri="{FF2B5EF4-FFF2-40B4-BE49-F238E27FC236}">
                <a16:creationId xmlns:a16="http://schemas.microsoft.com/office/drawing/2014/main" id="{DB6EEEF0-3011-4BC2-6714-331F373745AB}"/>
              </a:ext>
            </a:extLst>
          </p:cNvPr>
          <p:cNvGrpSpPr>
            <a:grpSpLocks/>
          </p:cNvGrpSpPr>
          <p:nvPr/>
        </p:nvGrpSpPr>
        <p:grpSpPr bwMode="auto">
          <a:xfrm>
            <a:off x="395288" y="333375"/>
            <a:ext cx="3321050" cy="539750"/>
            <a:chOff x="334" y="253"/>
            <a:chExt cx="2092" cy="340"/>
          </a:xfrm>
        </p:grpSpPr>
        <p:sp>
          <p:nvSpPr>
            <p:cNvPr id="7" name="Cloud">
              <a:extLst>
                <a:ext uri="{FF2B5EF4-FFF2-40B4-BE49-F238E27FC236}">
                  <a16:creationId xmlns:a16="http://schemas.microsoft.com/office/drawing/2014/main" id="{7A1E3058-22F8-ED53-638D-6F19FC9249EA}"/>
                </a:ext>
              </a:extLst>
            </p:cNvPr>
            <p:cNvSpPr>
              <a:spLocks noChangeAspect="1" noEditPoints="1" noChangeArrowheads="1"/>
            </p:cNvSpPr>
            <p:nvPr/>
          </p:nvSpPr>
          <p:spPr bwMode="auto">
            <a:xfrm>
              <a:off x="334" y="253"/>
              <a:ext cx="1834" cy="340"/>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80 w 21600"/>
                <a:gd name="T13" fmla="*/ 3240 h 21600"/>
                <a:gd name="T14" fmla="*/ 17089 w 21600"/>
                <a:gd name="T15" fmla="*/ 1734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noFill/>
              <a:miter lim="800000"/>
              <a:headEnd/>
              <a:tailEnd/>
            </a:ln>
            <a:effectLst>
              <a:outerShdw dist="81320" dir="2319588" algn="ctr" rotWithShape="0">
                <a:srgbClr val="B2B2B2"/>
              </a:outerShdw>
            </a:effectLst>
          </p:spPr>
          <p:txBody>
            <a:bodyPr/>
            <a:lstStyle/>
            <a:p>
              <a:endParaRPr lang="zh-CN" altLang="en-US">
                <a:solidFill>
                  <a:srgbClr val="7030A0"/>
                </a:solidFill>
              </a:endParaRPr>
            </a:p>
          </p:txBody>
        </p:sp>
        <p:sp>
          <p:nvSpPr>
            <p:cNvPr id="8" name="Text Box 6">
              <a:extLst>
                <a:ext uri="{FF2B5EF4-FFF2-40B4-BE49-F238E27FC236}">
                  <a16:creationId xmlns:a16="http://schemas.microsoft.com/office/drawing/2014/main" id="{36F8C3E7-A898-4605-3F49-111F5DAADCCA}"/>
                </a:ext>
              </a:extLst>
            </p:cNvPr>
            <p:cNvSpPr txBox="1">
              <a:spLocks noChangeArrowheads="1"/>
            </p:cNvSpPr>
            <p:nvPr/>
          </p:nvSpPr>
          <p:spPr bwMode="auto">
            <a:xfrm>
              <a:off x="532" y="259"/>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dirty="0">
                  <a:solidFill>
                    <a:srgbClr val="7030A0"/>
                  </a:solidFill>
                </a:rPr>
                <a:t>四</a:t>
              </a:r>
              <a:r>
                <a:rPr lang="en-US" altLang="zh-CN" sz="2500" b="1" dirty="0">
                  <a:solidFill>
                    <a:srgbClr val="7030A0"/>
                  </a:solidFill>
                </a:rPr>
                <a:t>.</a:t>
              </a:r>
              <a:r>
                <a:rPr lang="zh-CN" altLang="en-US" sz="2500" b="1" dirty="0">
                  <a:solidFill>
                    <a:srgbClr val="7030A0"/>
                  </a:solidFill>
                </a:rPr>
                <a:t>排序的性能</a:t>
              </a:r>
            </a:p>
          </p:txBody>
        </p:sp>
      </p:grpSp>
      <p:grpSp>
        <p:nvGrpSpPr>
          <p:cNvPr id="9" name="Group 16">
            <a:extLst>
              <a:ext uri="{FF2B5EF4-FFF2-40B4-BE49-F238E27FC236}">
                <a16:creationId xmlns:a16="http://schemas.microsoft.com/office/drawing/2014/main" id="{679004F8-01AB-A002-C981-6928995A6A75}"/>
              </a:ext>
            </a:extLst>
          </p:cNvPr>
          <p:cNvGrpSpPr>
            <a:grpSpLocks/>
          </p:cNvGrpSpPr>
          <p:nvPr/>
        </p:nvGrpSpPr>
        <p:grpSpPr bwMode="auto">
          <a:xfrm>
            <a:off x="1187450" y="981075"/>
            <a:ext cx="6697663" cy="1655763"/>
            <a:chOff x="838" y="824"/>
            <a:chExt cx="4219" cy="1043"/>
          </a:xfrm>
        </p:grpSpPr>
        <p:sp>
          <p:nvSpPr>
            <p:cNvPr id="10" name="Rectangle 12">
              <a:extLst>
                <a:ext uri="{FF2B5EF4-FFF2-40B4-BE49-F238E27FC236}">
                  <a16:creationId xmlns:a16="http://schemas.microsoft.com/office/drawing/2014/main" id="{3253236F-DA78-A937-7E6C-0B1CE3FC65C3}"/>
                </a:ext>
              </a:extLst>
            </p:cNvPr>
            <p:cNvSpPr>
              <a:spLocks noChangeArrowheads="1"/>
            </p:cNvSpPr>
            <p:nvPr/>
          </p:nvSpPr>
          <p:spPr bwMode="auto">
            <a:xfrm>
              <a:off x="838" y="824"/>
              <a:ext cx="4219" cy="1043"/>
            </a:xfrm>
            <a:prstGeom prst="rect">
              <a:avLst/>
            </a:prstGeom>
            <a:solidFill>
              <a:srgbClr val="E0E0E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1" name="Text Box 13">
              <a:extLst>
                <a:ext uri="{FF2B5EF4-FFF2-40B4-BE49-F238E27FC236}">
                  <a16:creationId xmlns:a16="http://schemas.microsoft.com/office/drawing/2014/main" id="{3038E2AC-96E1-491D-375B-3F3B13B11065}"/>
                </a:ext>
              </a:extLst>
            </p:cNvPr>
            <p:cNvSpPr txBox="1">
              <a:spLocks noChangeArrowheads="1"/>
            </p:cNvSpPr>
            <p:nvPr/>
          </p:nvSpPr>
          <p:spPr bwMode="auto">
            <a:xfrm>
              <a:off x="1065" y="894"/>
              <a:ext cx="3175" cy="902"/>
            </a:xfrm>
            <a:prstGeom prst="rect">
              <a:avLst/>
            </a:prstGeom>
            <a:noFill/>
            <a:ln w="12700" cap="sq">
              <a:noFill/>
              <a:miter lim="800000"/>
              <a:headEnd/>
              <a:tailEnd/>
            </a:ln>
          </p:spPr>
          <p:txBody>
            <a:bodyPr>
              <a:spAutoFit/>
            </a:bodyPr>
            <a:lstStyle/>
            <a:p>
              <a:pPr eaLnBrk="1" hangingPunct="1"/>
              <a:r>
                <a:rPr lang="zh-CN" altLang="en-US" sz="2200" b="1" dirty="0">
                  <a:solidFill>
                    <a:srgbClr val="00006C"/>
                  </a:solidFill>
                  <a:latin typeface="Times New Roman" pitchFamily="18" charset="0"/>
                  <a:ea typeface="幼圆" pitchFamily="49" charset="-122"/>
                </a:rPr>
                <a:t>排序操作的性能评价主要包括</a:t>
              </a:r>
              <a:r>
                <a:rPr lang="en-US" altLang="zh-CN" sz="2200" b="1" dirty="0">
                  <a:solidFill>
                    <a:srgbClr val="00006C"/>
                  </a:solidFill>
                  <a:latin typeface="Times New Roman" pitchFamily="18" charset="0"/>
                  <a:ea typeface="幼圆" pitchFamily="49" charset="-122"/>
                </a:rPr>
                <a:t>:</a:t>
              </a:r>
            </a:p>
            <a:p>
              <a:pPr eaLnBrk="1" hangingPunct="1"/>
              <a:r>
                <a:rPr lang="en-US" altLang="zh-CN" sz="2200" b="1" dirty="0">
                  <a:solidFill>
                    <a:srgbClr val="00006C"/>
                  </a:solidFill>
                  <a:latin typeface="Times New Roman" pitchFamily="18" charset="0"/>
                  <a:ea typeface="幼圆" pitchFamily="49" charset="-122"/>
                </a:rPr>
                <a:t>    </a:t>
              </a:r>
              <a:r>
                <a:rPr lang="en-US" altLang="zh-CN" sz="2200" b="1" dirty="0">
                  <a:solidFill>
                    <a:srgbClr val="00006C"/>
                  </a:solidFill>
                  <a:latin typeface="宋体" charset="-122"/>
                  <a:ea typeface="宋体" charset="-122"/>
                </a:rPr>
                <a:t>①</a:t>
              </a:r>
              <a:r>
                <a:rPr lang="en-US" altLang="zh-CN" sz="2200" b="1" dirty="0">
                  <a:solidFill>
                    <a:srgbClr val="00006C"/>
                  </a:solidFill>
                  <a:latin typeface="Times New Roman" pitchFamily="18" charset="0"/>
                  <a:ea typeface="幼圆" pitchFamily="49" charset="-122"/>
                </a:rPr>
                <a:t>  </a:t>
              </a:r>
              <a:r>
                <a:rPr lang="zh-CN" altLang="en-US" sz="2200" b="1" dirty="0">
                  <a:solidFill>
                    <a:srgbClr val="00006C"/>
                  </a:solidFill>
                  <a:latin typeface="Times New Roman" pitchFamily="18" charset="0"/>
                  <a:ea typeface="幼圆" pitchFamily="49" charset="-122"/>
                </a:rPr>
                <a:t>时间性能</a:t>
              </a:r>
            </a:p>
            <a:p>
              <a:pPr eaLnBrk="1" hangingPunct="1"/>
              <a:r>
                <a:rPr lang="zh-CN" altLang="en-US" sz="2200" b="1" dirty="0">
                  <a:solidFill>
                    <a:srgbClr val="00006C"/>
                  </a:solidFill>
                  <a:latin typeface="Times New Roman" pitchFamily="18" charset="0"/>
                  <a:ea typeface="幼圆" pitchFamily="49" charset="-122"/>
                </a:rPr>
                <a:t>    </a:t>
              </a:r>
              <a:r>
                <a:rPr lang="zh-CN" altLang="en-US" sz="2200" b="1" dirty="0">
                  <a:solidFill>
                    <a:srgbClr val="00006C"/>
                  </a:solidFill>
                  <a:latin typeface="宋体" charset="-122"/>
                  <a:ea typeface="宋体" charset="-122"/>
                </a:rPr>
                <a:t>②</a:t>
              </a:r>
              <a:r>
                <a:rPr lang="zh-CN" altLang="en-US" sz="2200" b="1" dirty="0">
                  <a:solidFill>
                    <a:srgbClr val="00006C"/>
                  </a:solidFill>
                  <a:latin typeface="Times New Roman" pitchFamily="18" charset="0"/>
                  <a:ea typeface="幼圆" pitchFamily="49" charset="-122"/>
                </a:rPr>
                <a:t>  空间性能</a:t>
              </a:r>
            </a:p>
            <a:p>
              <a:pPr eaLnBrk="1" hangingPunct="1"/>
              <a:r>
                <a:rPr lang="zh-CN" altLang="en-US" sz="2200" b="1" dirty="0">
                  <a:solidFill>
                    <a:srgbClr val="00006C"/>
                  </a:solidFill>
                  <a:latin typeface="Times New Roman" pitchFamily="18" charset="0"/>
                  <a:ea typeface="幼圆" pitchFamily="49" charset="-122"/>
                </a:rPr>
                <a:t>    </a:t>
              </a:r>
              <a:r>
                <a:rPr lang="zh-CN" altLang="en-US" sz="2200" b="1" dirty="0">
                  <a:solidFill>
                    <a:srgbClr val="00006C"/>
                  </a:solidFill>
                  <a:latin typeface="宋体" charset="-122"/>
                  <a:ea typeface="宋体" charset="-122"/>
                </a:rPr>
                <a:t>③</a:t>
              </a:r>
              <a:r>
                <a:rPr lang="zh-CN" altLang="en-US" sz="2200" b="1" dirty="0">
                  <a:solidFill>
                    <a:srgbClr val="00006C"/>
                  </a:solidFill>
                  <a:latin typeface="Times New Roman" pitchFamily="18" charset="0"/>
                  <a:ea typeface="幼圆" pitchFamily="49" charset="-122"/>
                </a:rPr>
                <a:t>  稳定性</a:t>
              </a:r>
            </a:p>
          </p:txBody>
        </p:sp>
      </p:grpSp>
      <p:grpSp>
        <p:nvGrpSpPr>
          <p:cNvPr id="12" name="组合 11">
            <a:extLst>
              <a:ext uri="{FF2B5EF4-FFF2-40B4-BE49-F238E27FC236}">
                <a16:creationId xmlns:a16="http://schemas.microsoft.com/office/drawing/2014/main" id="{661FD753-465F-C6D5-34CB-B99A613BA746}"/>
              </a:ext>
            </a:extLst>
          </p:cNvPr>
          <p:cNvGrpSpPr/>
          <p:nvPr/>
        </p:nvGrpSpPr>
        <p:grpSpPr>
          <a:xfrm>
            <a:off x="700088" y="2997200"/>
            <a:ext cx="7704137" cy="762000"/>
            <a:chOff x="700088" y="2997200"/>
            <a:chExt cx="7704137" cy="762000"/>
          </a:xfrm>
        </p:grpSpPr>
        <p:sp>
          <p:nvSpPr>
            <p:cNvPr id="13" name="Text Box 15">
              <a:extLst>
                <a:ext uri="{FF2B5EF4-FFF2-40B4-BE49-F238E27FC236}">
                  <a16:creationId xmlns:a16="http://schemas.microsoft.com/office/drawing/2014/main" id="{44DAACBC-3802-61C2-FDC1-BB27700F56CE}"/>
                </a:ext>
              </a:extLst>
            </p:cNvPr>
            <p:cNvSpPr txBox="1">
              <a:spLocks noChangeArrowheads="1"/>
            </p:cNvSpPr>
            <p:nvPr/>
          </p:nvSpPr>
          <p:spPr bwMode="auto">
            <a:xfrm>
              <a:off x="700088" y="3003550"/>
              <a:ext cx="2087562"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1</a:t>
              </a:r>
              <a:r>
                <a:rPr lang="en-US" altLang="zh-CN" sz="2400" b="1" dirty="0">
                  <a:solidFill>
                    <a:srgbClr val="FF0000"/>
                  </a:solidFill>
                </a:rPr>
                <a:t>.</a:t>
              </a:r>
              <a:r>
                <a:rPr lang="zh-CN" altLang="en-US" sz="2400" b="1" dirty="0">
                  <a:solidFill>
                    <a:srgbClr val="FF0000"/>
                  </a:solidFill>
                </a:rPr>
                <a:t>时间性能</a:t>
              </a:r>
            </a:p>
          </p:txBody>
        </p:sp>
        <p:sp>
          <p:nvSpPr>
            <p:cNvPr id="14" name="Text Box 17">
              <a:extLst>
                <a:ext uri="{FF2B5EF4-FFF2-40B4-BE49-F238E27FC236}">
                  <a16:creationId xmlns:a16="http://schemas.microsoft.com/office/drawing/2014/main" id="{DE967424-E4C2-9F73-AF91-BF208D53396A}"/>
                </a:ext>
              </a:extLst>
            </p:cNvPr>
            <p:cNvSpPr txBox="1">
              <a:spLocks noChangeArrowheads="1"/>
            </p:cNvSpPr>
            <p:nvPr/>
          </p:nvSpPr>
          <p:spPr bwMode="auto">
            <a:xfrm>
              <a:off x="2428875" y="299720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排序过程中元素之间的比较次数与元素的 </a:t>
              </a:r>
            </a:p>
            <a:p>
              <a:pPr eaLnBrk="1" hangingPunct="1"/>
              <a:r>
                <a:rPr lang="zh-CN" altLang="en-US" sz="2200" b="1" dirty="0">
                  <a:solidFill>
                    <a:srgbClr val="00006C"/>
                  </a:solidFill>
                  <a:latin typeface="幼圆" pitchFamily="49" charset="-122"/>
                  <a:ea typeface="幼圆" pitchFamily="49" charset="-122"/>
                </a:rPr>
                <a:t>       移动次数。</a:t>
              </a:r>
            </a:p>
          </p:txBody>
        </p:sp>
      </p:grpSp>
      <p:grpSp>
        <p:nvGrpSpPr>
          <p:cNvPr id="15" name="Group 20">
            <a:extLst>
              <a:ext uri="{FF2B5EF4-FFF2-40B4-BE49-F238E27FC236}">
                <a16:creationId xmlns:a16="http://schemas.microsoft.com/office/drawing/2014/main" id="{110D6781-4C06-6163-D1B2-7EDCE453437A}"/>
              </a:ext>
            </a:extLst>
          </p:cNvPr>
          <p:cNvGrpSpPr>
            <a:grpSpLocks/>
          </p:cNvGrpSpPr>
          <p:nvPr/>
        </p:nvGrpSpPr>
        <p:grpSpPr bwMode="auto">
          <a:xfrm>
            <a:off x="1790700" y="3789363"/>
            <a:ext cx="6453188" cy="1439862"/>
            <a:chOff x="1037" y="2561"/>
            <a:chExt cx="4065" cy="907"/>
          </a:xfrm>
        </p:grpSpPr>
        <p:sp>
          <p:nvSpPr>
            <p:cNvPr id="16" name="Rectangle 18">
              <a:extLst>
                <a:ext uri="{FF2B5EF4-FFF2-40B4-BE49-F238E27FC236}">
                  <a16:creationId xmlns:a16="http://schemas.microsoft.com/office/drawing/2014/main" id="{F4558142-77AC-F6AA-A513-01BA23CFF2B9}"/>
                </a:ext>
              </a:extLst>
            </p:cNvPr>
            <p:cNvSpPr>
              <a:spLocks noChangeArrowheads="1"/>
            </p:cNvSpPr>
            <p:nvPr/>
          </p:nvSpPr>
          <p:spPr bwMode="auto">
            <a:xfrm>
              <a:off x="1292" y="2659"/>
              <a:ext cx="3810" cy="698"/>
            </a:xfrm>
            <a:prstGeom prst="rect">
              <a:avLst/>
            </a:prstGeom>
            <a:noFill/>
            <a:ln w="12700" cap="sq">
              <a:noFill/>
              <a:miter lim="800000"/>
              <a:headEnd/>
              <a:tailEnd/>
            </a:ln>
          </p:spPr>
          <p:txBody>
            <a:bodyPr>
              <a:spAutoFit/>
            </a:bodyPr>
            <a:lstStyle/>
            <a:p>
              <a:pPr eaLnBrk="1" hangingPunct="1"/>
              <a:r>
                <a:rPr lang="en-US" altLang="zh-CN" sz="2200" b="1" dirty="0">
                  <a:solidFill>
                    <a:srgbClr val="003399"/>
                  </a:solidFill>
                  <a:latin typeface="幼圆" pitchFamily="49" charset="-122"/>
                  <a:ea typeface="幼圆" pitchFamily="49" charset="-122"/>
                </a:rPr>
                <a:t>    </a:t>
              </a:r>
              <a:r>
                <a:rPr lang="zh-CN" altLang="en-US" sz="2200" b="1" dirty="0">
                  <a:solidFill>
                    <a:srgbClr val="003399"/>
                  </a:solidFill>
                  <a:latin typeface="幼圆" pitchFamily="49" charset="-122"/>
                  <a:ea typeface="幼圆" pitchFamily="49" charset="-122"/>
                </a:rPr>
                <a:t>   本章讨论各种排序方法的</a:t>
              </a:r>
              <a:r>
                <a:rPr lang="zh-CN" altLang="en-US" sz="2200" b="1" dirty="0">
                  <a:solidFill>
                    <a:srgbClr val="FF0000"/>
                  </a:solidFill>
                  <a:ea typeface="幼圆" pitchFamily="49" charset="-122"/>
                </a:rPr>
                <a:t>时间复杂度</a:t>
              </a:r>
            </a:p>
            <a:p>
              <a:pPr eaLnBrk="1" hangingPunct="1"/>
              <a:r>
                <a:rPr lang="zh-CN" altLang="en-US" sz="2200" b="1" dirty="0">
                  <a:solidFill>
                    <a:srgbClr val="003399"/>
                  </a:solidFill>
                  <a:latin typeface="幼圆" pitchFamily="49" charset="-122"/>
                  <a:ea typeface="幼圆" pitchFamily="49" charset="-122"/>
                </a:rPr>
                <a:t>时主要按照最差情况下所需要的比较次数</a:t>
              </a:r>
            </a:p>
            <a:p>
              <a:pPr eaLnBrk="1" hangingPunct="1"/>
              <a:r>
                <a:rPr lang="zh-CN" altLang="en-US" sz="2200" b="1" dirty="0">
                  <a:solidFill>
                    <a:srgbClr val="003399"/>
                  </a:solidFill>
                  <a:latin typeface="幼圆" pitchFamily="49" charset="-122"/>
                  <a:ea typeface="幼圆" pitchFamily="49" charset="-122"/>
                </a:rPr>
                <a:t>来进行。</a:t>
              </a:r>
            </a:p>
          </p:txBody>
        </p:sp>
        <p:sp>
          <p:nvSpPr>
            <p:cNvPr id="17" name="Rectangle 19">
              <a:extLst>
                <a:ext uri="{FF2B5EF4-FFF2-40B4-BE49-F238E27FC236}">
                  <a16:creationId xmlns:a16="http://schemas.microsoft.com/office/drawing/2014/main" id="{F59C80F3-C2E8-4040-8F15-BBA35614D554}"/>
                </a:ext>
              </a:extLst>
            </p:cNvPr>
            <p:cNvSpPr>
              <a:spLocks noChangeArrowheads="1"/>
            </p:cNvSpPr>
            <p:nvPr/>
          </p:nvSpPr>
          <p:spPr bwMode="auto">
            <a:xfrm>
              <a:off x="1037" y="2561"/>
              <a:ext cx="3814" cy="907"/>
            </a:xfrm>
            <a:prstGeom prst="rect">
              <a:avLst/>
            </a:prstGeom>
            <a:noFill/>
            <a:ln w="76200" cap="sq">
              <a:solidFill>
                <a:schemeClr val="accent1"/>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grpSp>
      <p:grpSp>
        <p:nvGrpSpPr>
          <p:cNvPr id="18" name="组合 17">
            <a:extLst>
              <a:ext uri="{FF2B5EF4-FFF2-40B4-BE49-F238E27FC236}">
                <a16:creationId xmlns:a16="http://schemas.microsoft.com/office/drawing/2014/main" id="{4EB08724-6165-5375-AB16-058FFB28C199}"/>
              </a:ext>
            </a:extLst>
          </p:cNvPr>
          <p:cNvGrpSpPr/>
          <p:nvPr/>
        </p:nvGrpSpPr>
        <p:grpSpPr>
          <a:xfrm>
            <a:off x="755650" y="5403850"/>
            <a:ext cx="7686675" cy="762000"/>
            <a:chOff x="755650" y="5403850"/>
            <a:chExt cx="7686675" cy="762000"/>
          </a:xfrm>
        </p:grpSpPr>
        <p:sp>
          <p:nvSpPr>
            <p:cNvPr id="19" name="Text Box 21">
              <a:extLst>
                <a:ext uri="{FF2B5EF4-FFF2-40B4-BE49-F238E27FC236}">
                  <a16:creationId xmlns:a16="http://schemas.microsoft.com/office/drawing/2014/main" id="{997A805F-3001-7C3A-2892-7DF708D76A82}"/>
                </a:ext>
              </a:extLst>
            </p:cNvPr>
            <p:cNvSpPr txBox="1">
              <a:spLocks noChangeArrowheads="1"/>
            </p:cNvSpPr>
            <p:nvPr/>
          </p:nvSpPr>
          <p:spPr bwMode="auto">
            <a:xfrm>
              <a:off x="755650" y="5421313"/>
              <a:ext cx="2087563"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2</a:t>
              </a:r>
              <a:r>
                <a:rPr lang="en-US" altLang="zh-CN" sz="2400" b="1">
                  <a:solidFill>
                    <a:srgbClr val="FF0000"/>
                  </a:solidFill>
                </a:rPr>
                <a:t>.</a:t>
              </a:r>
              <a:r>
                <a:rPr lang="zh-CN" altLang="en-US" sz="2400" b="1">
                  <a:solidFill>
                    <a:srgbClr val="FF0000"/>
                  </a:solidFill>
                </a:rPr>
                <a:t>空间性能</a:t>
              </a:r>
            </a:p>
          </p:txBody>
        </p:sp>
        <p:sp>
          <p:nvSpPr>
            <p:cNvPr id="20" name="Text Box 22">
              <a:extLst>
                <a:ext uri="{FF2B5EF4-FFF2-40B4-BE49-F238E27FC236}">
                  <a16:creationId xmlns:a16="http://schemas.microsoft.com/office/drawing/2014/main" id="{B3A4B1B9-94A3-E874-945F-2377C467693E}"/>
                </a:ext>
              </a:extLst>
            </p:cNvPr>
            <p:cNvSpPr txBox="1">
              <a:spLocks noChangeArrowheads="1"/>
            </p:cNvSpPr>
            <p:nvPr/>
          </p:nvSpPr>
          <p:spPr bwMode="auto">
            <a:xfrm>
              <a:off x="2466975" y="540385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除了存放参加排序的元素之外，排序过程  </a:t>
              </a:r>
            </a:p>
            <a:p>
              <a:pPr eaLnBrk="1" hangingPunct="1"/>
              <a:r>
                <a:rPr lang="zh-CN" altLang="en-US" sz="2200" b="1" dirty="0">
                  <a:solidFill>
                    <a:srgbClr val="00006C"/>
                  </a:solidFill>
                  <a:latin typeface="幼圆" pitchFamily="49" charset="-122"/>
                  <a:ea typeface="幼圆" pitchFamily="49" charset="-122"/>
                </a:rPr>
                <a:t>        中所需要的其他辅助空间。</a:t>
              </a:r>
            </a:p>
          </p:txBody>
        </p:sp>
      </p:grpSp>
    </p:spTree>
    <p:extLst>
      <p:ext uri="{BB962C8B-B14F-4D97-AF65-F5344CB8AC3E}">
        <p14:creationId xmlns:p14="http://schemas.microsoft.com/office/powerpoint/2010/main" val="9468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CF8F0BD-1066-EDF3-6F61-31700FDD1099}"/>
              </a:ext>
            </a:extLst>
          </p:cNvPr>
          <p:cNvSpPr>
            <a:spLocks noGrp="1"/>
          </p:cNvSpPr>
          <p:nvPr>
            <p:ph type="dt" sz="half" idx="10"/>
          </p:nvPr>
        </p:nvSpPr>
        <p:spPr/>
        <p:txBody>
          <a:bodyPr/>
          <a:lstStyle/>
          <a:p>
            <a:pPr>
              <a:defRPr/>
            </a:pPr>
            <a:fld id="{72795A5C-ABA9-164F-9A37-0CFC1B48C772}" type="datetime1">
              <a:rPr lang="en-US" altLang="zh-CN" smtClean="0"/>
              <a:t>6/8/22</a:t>
            </a:fld>
            <a:endParaRPr lang="en-US" altLang="zh-CN" dirty="0"/>
          </a:p>
        </p:txBody>
      </p:sp>
      <p:sp>
        <p:nvSpPr>
          <p:cNvPr id="5" name="灯片编号占位符 4">
            <a:extLst>
              <a:ext uri="{FF2B5EF4-FFF2-40B4-BE49-F238E27FC236}">
                <a16:creationId xmlns:a16="http://schemas.microsoft.com/office/drawing/2014/main" id="{6489AC04-1E6C-6A0D-4C3E-535E84BFE9F0}"/>
              </a:ext>
            </a:extLst>
          </p:cNvPr>
          <p:cNvSpPr>
            <a:spLocks noGrp="1"/>
          </p:cNvSpPr>
          <p:nvPr>
            <p:ph type="sldNum" sz="quarter" idx="12"/>
          </p:nvPr>
        </p:nvSpPr>
        <p:spPr/>
        <p:txBody>
          <a:bodyPr/>
          <a:lstStyle/>
          <a:p>
            <a:pPr>
              <a:defRPr/>
            </a:pPr>
            <a:fld id="{4FF538FA-A287-4FBD-9703-6DB9C5344803}" type="slidenum">
              <a:rPr lang="zh-CN" altLang="en-US" smtClean="0"/>
              <a:t>9</a:t>
            </a:fld>
            <a:endParaRPr lang="en-US" altLang="zh-CN" dirty="0"/>
          </a:p>
        </p:txBody>
      </p:sp>
      <p:sp>
        <p:nvSpPr>
          <p:cNvPr id="6" name="Text Box 4">
            <a:extLst>
              <a:ext uri="{FF2B5EF4-FFF2-40B4-BE49-F238E27FC236}">
                <a16:creationId xmlns:a16="http://schemas.microsoft.com/office/drawing/2014/main" id="{5B59C308-2156-AACF-7700-84EDFF0C99DA}"/>
              </a:ext>
            </a:extLst>
          </p:cNvPr>
          <p:cNvSpPr txBox="1">
            <a:spLocks noChangeArrowheads="1"/>
          </p:cNvSpPr>
          <p:nvPr/>
        </p:nvSpPr>
        <p:spPr bwMode="auto">
          <a:xfrm>
            <a:off x="377825" y="1047749"/>
            <a:ext cx="3095625"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3</a:t>
            </a:r>
            <a:r>
              <a:rPr lang="en-US" altLang="zh-CN" sz="2400" b="1" dirty="0">
                <a:solidFill>
                  <a:srgbClr val="FF0000"/>
                </a:solidFill>
              </a:rPr>
              <a:t>.</a:t>
            </a:r>
            <a:r>
              <a:rPr lang="zh-CN" altLang="en-US" sz="2400" b="1" dirty="0">
                <a:solidFill>
                  <a:srgbClr val="FF0000"/>
                </a:solidFill>
              </a:rPr>
              <a:t>排序稳定性</a:t>
            </a:r>
          </a:p>
        </p:txBody>
      </p:sp>
      <p:sp>
        <p:nvSpPr>
          <p:cNvPr id="7" name="Text Box 8">
            <a:extLst>
              <a:ext uri="{FF2B5EF4-FFF2-40B4-BE49-F238E27FC236}">
                <a16:creationId xmlns:a16="http://schemas.microsoft.com/office/drawing/2014/main" id="{4037C621-53E3-DBA3-FDD2-DCA58196FF37}"/>
              </a:ext>
            </a:extLst>
          </p:cNvPr>
          <p:cNvSpPr txBox="1">
            <a:spLocks noChangeArrowheads="1"/>
          </p:cNvSpPr>
          <p:nvPr/>
        </p:nvSpPr>
        <p:spPr bwMode="auto">
          <a:xfrm>
            <a:off x="1979613" y="1117600"/>
            <a:ext cx="6985000" cy="1107996"/>
          </a:xfrm>
          <a:prstGeom prst="rect">
            <a:avLst/>
          </a:prstGeom>
          <a:noFill/>
          <a:ln w="12700" cap="sq">
            <a:noFill/>
            <a:miter lim="800000"/>
            <a:headEnd type="none" w="sm" len="sm"/>
            <a:tailEnd type="none" w="sm" len="sm"/>
          </a:ln>
        </p:spPr>
        <p:txBody>
          <a:bodyPr>
            <a:spAutoFit/>
          </a:bodyPr>
          <a:lstStyle/>
          <a:p>
            <a:pPr eaLnBrk="1" hangingPunct="1"/>
            <a:r>
              <a:rPr lang="en-US" altLang="zh-CN" sz="2200" b="1" dirty="0">
                <a:solidFill>
                  <a:srgbClr val="00006C"/>
                </a:solidFill>
                <a:latin typeface="幼圆" pitchFamily="49" charset="-122"/>
                <a:ea typeface="幼圆" pitchFamily="49" charset="-122"/>
              </a:rPr>
              <a:t>    </a:t>
            </a:r>
            <a:r>
              <a:rPr lang="en-US" altLang="zh-CN" sz="2200" b="1" dirty="0">
                <a:solidFill>
                  <a:srgbClr val="00006C"/>
                </a:solidFill>
                <a:latin typeface="Times New Roman" pitchFamily="18" charset="0"/>
                <a:ea typeface="幼圆" pitchFamily="49" charset="-122"/>
              </a:rPr>
              <a:t>——</a:t>
            </a:r>
            <a:r>
              <a:rPr lang="zh-CN" altLang="en-US" sz="2200" b="1" dirty="0">
                <a:solidFill>
                  <a:srgbClr val="00006C"/>
                </a:solidFill>
                <a:latin typeface="幼圆" pitchFamily="49" charset="-122"/>
                <a:ea typeface="幼圆" pitchFamily="49" charset="-122"/>
              </a:rPr>
              <a:t>对于值相同的两个元素，排序前后的先后</a:t>
            </a:r>
          </a:p>
          <a:p>
            <a:pPr eaLnBrk="1" hangingPunct="1"/>
            <a:r>
              <a:rPr lang="zh-CN" altLang="en-US" sz="2200" b="1" dirty="0">
                <a:solidFill>
                  <a:srgbClr val="00006C"/>
                </a:solidFill>
                <a:latin typeface="幼圆" pitchFamily="49" charset="-122"/>
                <a:ea typeface="幼圆" pitchFamily="49" charset="-122"/>
              </a:rPr>
              <a:t>           次序不变，则称该方法为</a:t>
            </a:r>
            <a:r>
              <a:rPr lang="zh-CN" altLang="en-US" sz="2200" b="1" dirty="0">
                <a:solidFill>
                  <a:srgbClr val="FF0000"/>
                </a:solidFill>
                <a:latin typeface="幼圆" pitchFamily="49" charset="-122"/>
                <a:ea typeface="幼圆" pitchFamily="49" charset="-122"/>
              </a:rPr>
              <a:t>稳定性排序方法</a:t>
            </a:r>
            <a:r>
              <a:rPr lang="zh-CN" altLang="en-US" sz="2200" b="1" dirty="0">
                <a:solidFill>
                  <a:srgbClr val="00006C"/>
                </a:solidFill>
                <a:latin typeface="幼圆" pitchFamily="49" charset="-122"/>
                <a:ea typeface="幼圆" pitchFamily="49" charset="-122"/>
              </a:rPr>
              <a:t>， </a:t>
            </a:r>
          </a:p>
          <a:p>
            <a:pPr eaLnBrk="1" hangingPunct="1"/>
            <a:r>
              <a:rPr lang="zh-CN" altLang="en-US" sz="2200" b="1" dirty="0">
                <a:solidFill>
                  <a:srgbClr val="00006C"/>
                </a:solidFill>
                <a:latin typeface="幼圆" pitchFamily="49" charset="-122"/>
                <a:ea typeface="幼圆" pitchFamily="49" charset="-122"/>
              </a:rPr>
              <a:t>           否则，称为</a:t>
            </a:r>
            <a:r>
              <a:rPr lang="zh-CN" altLang="en-US" sz="2200" b="1" dirty="0">
                <a:solidFill>
                  <a:srgbClr val="FF0000"/>
                </a:solidFill>
                <a:latin typeface="幼圆" pitchFamily="49" charset="-122"/>
                <a:ea typeface="幼圆" pitchFamily="49" charset="-122"/>
              </a:rPr>
              <a:t>非稳定性排序方法</a:t>
            </a:r>
            <a:r>
              <a:rPr lang="zh-CN" altLang="en-US" sz="2200" b="1" dirty="0">
                <a:solidFill>
                  <a:srgbClr val="00006C"/>
                </a:solidFill>
                <a:latin typeface="幼圆" pitchFamily="49" charset="-122"/>
                <a:ea typeface="幼圆" pitchFamily="49" charset="-122"/>
              </a:rPr>
              <a:t>。</a:t>
            </a:r>
          </a:p>
        </p:txBody>
      </p:sp>
      <p:grpSp>
        <p:nvGrpSpPr>
          <p:cNvPr id="8" name="Group 14">
            <a:extLst>
              <a:ext uri="{FF2B5EF4-FFF2-40B4-BE49-F238E27FC236}">
                <a16:creationId xmlns:a16="http://schemas.microsoft.com/office/drawing/2014/main" id="{FAEB0064-3F70-5D91-B04D-A8D2B8EFCA2C}"/>
              </a:ext>
            </a:extLst>
          </p:cNvPr>
          <p:cNvGrpSpPr>
            <a:grpSpLocks/>
          </p:cNvGrpSpPr>
          <p:nvPr/>
        </p:nvGrpSpPr>
        <p:grpSpPr bwMode="auto">
          <a:xfrm>
            <a:off x="2483768" y="2905199"/>
            <a:ext cx="5072063" cy="1049338"/>
            <a:chOff x="1565" y="1726"/>
            <a:chExt cx="3195" cy="661"/>
          </a:xfrm>
        </p:grpSpPr>
        <p:sp>
          <p:nvSpPr>
            <p:cNvPr id="9" name="AutoShape 10">
              <a:extLst>
                <a:ext uri="{FF2B5EF4-FFF2-40B4-BE49-F238E27FC236}">
                  <a16:creationId xmlns:a16="http://schemas.microsoft.com/office/drawing/2014/main" id="{B7A4EBEA-0A04-4313-A5AF-99150AC881ED}"/>
                </a:ext>
              </a:extLst>
            </p:cNvPr>
            <p:cNvSpPr>
              <a:spLocks noChangeArrowheads="1"/>
            </p:cNvSpPr>
            <p:nvPr/>
          </p:nvSpPr>
          <p:spPr bwMode="auto">
            <a:xfrm>
              <a:off x="1565" y="1726"/>
              <a:ext cx="2857" cy="661"/>
            </a:xfrm>
            <a:prstGeom prst="wedgeRectCallout">
              <a:avLst>
                <a:gd name="adj1" fmla="val 27619"/>
                <a:gd name="adj2" fmla="val -115065"/>
              </a:avLst>
            </a:prstGeom>
            <a:noFill/>
            <a:ln w="76200" cap="sq">
              <a:solidFill>
                <a:schemeClr val="accent1"/>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0" name="Text Box 11">
              <a:extLst>
                <a:ext uri="{FF2B5EF4-FFF2-40B4-BE49-F238E27FC236}">
                  <a16:creationId xmlns:a16="http://schemas.microsoft.com/office/drawing/2014/main" id="{4EF8A03D-482B-AC1C-3AA5-AF5F87D93425}"/>
                </a:ext>
              </a:extLst>
            </p:cNvPr>
            <p:cNvSpPr txBox="1">
              <a:spLocks noChangeArrowheads="1"/>
            </p:cNvSpPr>
            <p:nvPr/>
          </p:nvSpPr>
          <p:spPr bwMode="auto">
            <a:xfrm>
              <a:off x="1632" y="1732"/>
              <a:ext cx="3128" cy="611"/>
            </a:xfrm>
            <a:prstGeom prst="rect">
              <a:avLst/>
            </a:prstGeom>
            <a:noFill/>
            <a:ln w="12700" cap="sq">
              <a:noFill/>
              <a:miter lim="800000"/>
              <a:headEnd type="none" w="sm" len="sm"/>
              <a:tailEnd type="none" w="sm" len="sm"/>
            </a:ln>
          </p:spPr>
          <p:txBody>
            <a:bodyPr>
              <a:spAutoFit/>
            </a:bodyPr>
            <a:lstStyle/>
            <a:p>
              <a:pPr eaLnBrk="1" hangingPunct="1"/>
              <a:r>
                <a:rPr lang="en-US" altLang="zh-CN" sz="1900" b="1" dirty="0">
                  <a:solidFill>
                    <a:srgbClr val="00007A"/>
                  </a:solidFill>
                  <a:latin typeface="幼圆" pitchFamily="49" charset="-122"/>
                  <a:ea typeface="幼圆" pitchFamily="49" charset="-122"/>
                </a:rPr>
                <a:t>    </a:t>
              </a:r>
              <a:r>
                <a:rPr lang="zh-CN" altLang="en-US" sz="1900" b="1" dirty="0">
                  <a:solidFill>
                    <a:srgbClr val="00007A"/>
                  </a:solidFill>
                  <a:latin typeface="幼圆" pitchFamily="49" charset="-122"/>
                  <a:ea typeface="幼圆" pitchFamily="49" charset="-122"/>
                </a:rPr>
                <a:t>   在所有可能的输入实例中，只要有</a:t>
              </a:r>
            </a:p>
            <a:p>
              <a:pPr eaLnBrk="1" hangingPunct="1"/>
              <a:r>
                <a:rPr lang="zh-CN" altLang="en-US" sz="1900" b="1" dirty="0">
                  <a:solidFill>
                    <a:srgbClr val="00007A"/>
                  </a:solidFill>
                  <a:latin typeface="幼圆" pitchFamily="49" charset="-122"/>
                  <a:ea typeface="幼圆" pitchFamily="49" charset="-122"/>
                </a:rPr>
                <a:t>一个实例使得该排序方法不满足稳定性</a:t>
              </a:r>
            </a:p>
            <a:p>
              <a:pPr eaLnBrk="1" hangingPunct="1"/>
              <a:r>
                <a:rPr lang="zh-CN" altLang="en-US" sz="1900" b="1" dirty="0">
                  <a:solidFill>
                    <a:srgbClr val="00007A"/>
                  </a:solidFill>
                  <a:latin typeface="幼圆" pitchFamily="49" charset="-122"/>
                  <a:ea typeface="幼圆" pitchFamily="49" charset="-122"/>
                </a:rPr>
                <a:t>要求，该排序方法就是非稳定的！</a:t>
              </a:r>
            </a:p>
          </p:txBody>
        </p:sp>
      </p:grpSp>
      <p:grpSp>
        <p:nvGrpSpPr>
          <p:cNvPr id="13" name="组合 12">
            <a:extLst>
              <a:ext uri="{FF2B5EF4-FFF2-40B4-BE49-F238E27FC236}">
                <a16:creationId xmlns:a16="http://schemas.microsoft.com/office/drawing/2014/main" id="{60B33C35-BF98-B861-1EA3-7B48CD28EF03}"/>
              </a:ext>
            </a:extLst>
          </p:cNvPr>
          <p:cNvGrpSpPr/>
          <p:nvPr/>
        </p:nvGrpSpPr>
        <p:grpSpPr>
          <a:xfrm>
            <a:off x="885825" y="4392613"/>
            <a:ext cx="7720013" cy="1209675"/>
            <a:chOff x="885825" y="4392613"/>
            <a:chExt cx="7720013" cy="1209675"/>
          </a:xfrm>
        </p:grpSpPr>
        <p:grpSp>
          <p:nvGrpSpPr>
            <p:cNvPr id="14" name="Group 23">
              <a:extLst>
                <a:ext uri="{FF2B5EF4-FFF2-40B4-BE49-F238E27FC236}">
                  <a16:creationId xmlns:a16="http://schemas.microsoft.com/office/drawing/2014/main" id="{70585440-ED63-8C86-9D45-D6DBB5964C6D}"/>
                </a:ext>
              </a:extLst>
            </p:cNvPr>
            <p:cNvGrpSpPr>
              <a:grpSpLocks/>
            </p:cNvGrpSpPr>
            <p:nvPr/>
          </p:nvGrpSpPr>
          <p:grpSpPr bwMode="auto">
            <a:xfrm>
              <a:off x="1908175" y="4392613"/>
              <a:ext cx="6697663" cy="1209675"/>
              <a:chOff x="1202" y="2767"/>
              <a:chExt cx="4219" cy="762"/>
            </a:xfrm>
          </p:grpSpPr>
          <p:sp>
            <p:nvSpPr>
              <p:cNvPr id="18" name="Text Box 16">
                <a:extLst>
                  <a:ext uri="{FF2B5EF4-FFF2-40B4-BE49-F238E27FC236}">
                    <a16:creationId xmlns:a16="http://schemas.microsoft.com/office/drawing/2014/main" id="{27E966DF-6619-B5A5-A944-69AFE3111B67}"/>
                  </a:ext>
                </a:extLst>
              </p:cNvPr>
              <p:cNvSpPr txBox="1">
                <a:spLocks noChangeArrowheads="1"/>
              </p:cNvSpPr>
              <p:nvPr/>
            </p:nvSpPr>
            <p:spPr bwMode="auto">
              <a:xfrm>
                <a:off x="1202" y="2767"/>
                <a:ext cx="4219" cy="754"/>
              </a:xfrm>
              <a:prstGeom prst="rect">
                <a:avLst/>
              </a:prstGeom>
              <a:noFill/>
              <a:ln w="12700" cap="sq">
                <a:noFill/>
                <a:miter lim="800000"/>
                <a:headEnd type="none" w="sm" len="sm"/>
                <a:tailEnd type="none" w="sm" len="sm"/>
              </a:ln>
            </p:spPr>
            <p:txBody>
              <a:bodyPr>
                <a:spAutoFit/>
              </a:bodyPr>
              <a:lstStyle/>
              <a:p>
                <a:pPr marL="457200" indent="-457200" eaLnBrk="1" hangingPunct="1">
                  <a:lnSpc>
                    <a:spcPct val="110000"/>
                  </a:lnSpc>
                </a:pPr>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将具有</a:t>
                </a:r>
                <a:r>
                  <a:rPr lang="en-US" altLang="zh-CN" sz="2200" b="1" dirty="0">
                    <a:solidFill>
                      <a:srgbClr val="00006C"/>
                    </a:solidFill>
                    <a:latin typeface="Times New Roman" pitchFamily="18" charset="0"/>
                    <a:ea typeface="幼圆" pitchFamily="49" charset="-122"/>
                  </a:rPr>
                  <a:t>n</a:t>
                </a:r>
                <a:r>
                  <a:rPr lang="zh-CN" altLang="en-US" sz="2200" b="1" dirty="0">
                    <a:solidFill>
                      <a:srgbClr val="00006C"/>
                    </a:solidFill>
                    <a:latin typeface="幼圆" pitchFamily="49" charset="-122"/>
                    <a:ea typeface="幼圆" pitchFamily="49" charset="-122"/>
                  </a:rPr>
                  <a:t>个数据元素</a:t>
                </a:r>
                <a:r>
                  <a:rPr lang="en-US" altLang="zh-CN" sz="2200" b="1" dirty="0">
                    <a:solidFill>
                      <a:srgbClr val="00006C"/>
                    </a:solidFill>
                    <a:latin typeface="幼圆" pitchFamily="49" charset="-122"/>
                    <a:ea typeface="幼圆" pitchFamily="49" charset="-122"/>
                  </a:rPr>
                  <a:t>(</a:t>
                </a:r>
                <a:r>
                  <a:rPr lang="zh-CN" altLang="en-US" sz="2200" b="1" dirty="0">
                    <a:solidFill>
                      <a:srgbClr val="00006C"/>
                    </a:solidFill>
                    <a:latin typeface="幼圆" pitchFamily="49" charset="-122"/>
                    <a:ea typeface="幼圆" pitchFamily="49" charset="-122"/>
                  </a:rPr>
                  <a:t>关键字</a:t>
                </a:r>
                <a:r>
                  <a:rPr lang="en-US" altLang="zh-CN" sz="2200" b="1" dirty="0">
                    <a:solidFill>
                      <a:srgbClr val="00006C"/>
                    </a:solidFill>
                    <a:latin typeface="幼圆" pitchFamily="49" charset="-122"/>
                    <a:ea typeface="幼圆" pitchFamily="49" charset="-122"/>
                  </a:rPr>
                  <a:t>)</a:t>
                </a:r>
                <a:r>
                  <a:rPr lang="zh-CN" altLang="en-US" sz="2200" b="1" dirty="0">
                    <a:solidFill>
                      <a:srgbClr val="00006C"/>
                    </a:solidFill>
                    <a:latin typeface="幼圆" pitchFamily="49" charset="-122"/>
                    <a:ea typeface="幼圆" pitchFamily="49" charset="-122"/>
                  </a:rPr>
                  <a:t>的序列转换为一</a:t>
                </a:r>
              </a:p>
              <a:p>
                <a:pPr marL="457200" indent="-457200" eaLnBrk="1" hangingPunct="1">
                  <a:lnSpc>
                    <a:spcPct val="110000"/>
                  </a:lnSpc>
                </a:pPr>
                <a:r>
                  <a:rPr lang="zh-CN" altLang="en-US" sz="2200" b="1" dirty="0">
                    <a:solidFill>
                      <a:srgbClr val="00006C"/>
                    </a:solidFill>
                    <a:latin typeface="幼圆" pitchFamily="49" charset="-122"/>
                    <a:ea typeface="幼圆" pitchFamily="49" charset="-122"/>
                  </a:rPr>
                  <a:t>       个按照值的大小从小到大排列的序列通常要经</a:t>
                </a:r>
              </a:p>
              <a:p>
                <a:pPr marL="457200" indent="-457200" eaLnBrk="1" hangingPunct="1">
                  <a:lnSpc>
                    <a:spcPct val="110000"/>
                  </a:lnSpc>
                </a:pPr>
                <a:r>
                  <a:rPr lang="zh-CN" altLang="en-US" sz="2200" b="1" dirty="0">
                    <a:solidFill>
                      <a:srgbClr val="00006C"/>
                    </a:solidFill>
                    <a:latin typeface="幼圆" pitchFamily="49" charset="-122"/>
                    <a:ea typeface="幼圆" pitchFamily="49" charset="-122"/>
                  </a:rPr>
                  <a:t>       过若干</a:t>
                </a:r>
                <a:r>
                  <a:rPr lang="zh-CN" altLang="en-US" sz="2200" b="1" i="1" dirty="0">
                    <a:solidFill>
                      <a:srgbClr val="00006C"/>
                    </a:solidFill>
                    <a:latin typeface="幼圆" pitchFamily="49" charset="-122"/>
                    <a:ea typeface="幼圆" pitchFamily="49" charset="-122"/>
                  </a:rPr>
                  <a:t>       </a:t>
                </a:r>
                <a:r>
                  <a:rPr lang="en-US" altLang="zh-CN" sz="2200" b="1" dirty="0">
                    <a:solidFill>
                      <a:srgbClr val="00006C"/>
                    </a:solidFill>
                    <a:latin typeface="Times New Roman" pitchFamily="18" charset="0"/>
                    <a:ea typeface="幼圆" pitchFamily="49" charset="-122"/>
                  </a:rPr>
                  <a:t>(Pass)</a:t>
                </a:r>
                <a:r>
                  <a:rPr lang="zh-CN" altLang="en-US" sz="2200" b="1" dirty="0">
                    <a:solidFill>
                      <a:srgbClr val="00006C"/>
                    </a:solidFill>
                    <a:latin typeface="幼圆" pitchFamily="49" charset="-122"/>
                    <a:ea typeface="幼圆" pitchFamily="49" charset="-122"/>
                  </a:rPr>
                  <a:t>。</a:t>
                </a:r>
              </a:p>
            </p:txBody>
          </p:sp>
          <p:sp>
            <p:nvSpPr>
              <p:cNvPr id="19" name="Rectangle 18">
                <a:extLst>
                  <a:ext uri="{FF2B5EF4-FFF2-40B4-BE49-F238E27FC236}">
                    <a16:creationId xmlns:a16="http://schemas.microsoft.com/office/drawing/2014/main" id="{1FBEAE1D-B2AF-514A-D5CB-CDABC2844B59}"/>
                  </a:ext>
                </a:extLst>
              </p:cNvPr>
              <p:cNvSpPr>
                <a:spLocks noChangeArrowheads="1"/>
              </p:cNvSpPr>
              <p:nvPr/>
            </p:nvSpPr>
            <p:spPr bwMode="auto">
              <a:xfrm>
                <a:off x="2135" y="3199"/>
                <a:ext cx="598" cy="33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800" b="1" dirty="0">
                    <a:solidFill>
                      <a:srgbClr val="FF0000"/>
                    </a:solidFill>
                    <a:ea typeface="幼圆" pitchFamily="49" charset="-122"/>
                  </a:rPr>
                  <a:t>趟</a:t>
                </a:r>
              </a:p>
            </p:txBody>
          </p:sp>
        </p:grpSp>
        <p:grpSp>
          <p:nvGrpSpPr>
            <p:cNvPr id="15" name="Group 21">
              <a:extLst>
                <a:ext uri="{FF2B5EF4-FFF2-40B4-BE49-F238E27FC236}">
                  <a16:creationId xmlns:a16="http://schemas.microsoft.com/office/drawing/2014/main" id="{8AE7B255-F6E8-B39F-6BA6-7C292E0C36B1}"/>
                </a:ext>
              </a:extLst>
            </p:cNvPr>
            <p:cNvGrpSpPr>
              <a:grpSpLocks/>
            </p:cNvGrpSpPr>
            <p:nvPr/>
          </p:nvGrpSpPr>
          <p:grpSpPr bwMode="auto">
            <a:xfrm>
              <a:off x="885825" y="4394200"/>
              <a:ext cx="1093788" cy="503238"/>
              <a:chOff x="476" y="2768"/>
              <a:chExt cx="689" cy="317"/>
            </a:xfrm>
          </p:grpSpPr>
          <p:sp>
            <p:nvSpPr>
              <p:cNvPr id="16" name="Oval 19">
                <a:extLst>
                  <a:ext uri="{FF2B5EF4-FFF2-40B4-BE49-F238E27FC236}">
                    <a16:creationId xmlns:a16="http://schemas.microsoft.com/office/drawing/2014/main" id="{F0AEB43B-B95D-FF04-B060-4041A9EB8769}"/>
                  </a:ext>
                </a:extLst>
              </p:cNvPr>
              <p:cNvSpPr>
                <a:spLocks noChangeArrowheads="1"/>
              </p:cNvSpPr>
              <p:nvPr/>
            </p:nvSpPr>
            <p:spPr bwMode="auto">
              <a:xfrm>
                <a:off x="476" y="2812"/>
                <a:ext cx="544" cy="273"/>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1" hangingPunct="1"/>
                <a:endParaRPr lang="zh-CN" altLang="en-US"/>
              </a:p>
            </p:txBody>
          </p:sp>
          <p:sp>
            <p:nvSpPr>
              <p:cNvPr id="17" name="Rectangle 20">
                <a:extLst>
                  <a:ext uri="{FF2B5EF4-FFF2-40B4-BE49-F238E27FC236}">
                    <a16:creationId xmlns:a16="http://schemas.microsoft.com/office/drawing/2014/main" id="{F0A97FC0-946B-3B1A-2F32-CE56A268DBE7}"/>
                  </a:ext>
                </a:extLst>
              </p:cNvPr>
              <p:cNvSpPr>
                <a:spLocks noChangeArrowheads="1"/>
              </p:cNvSpPr>
              <p:nvPr/>
            </p:nvSpPr>
            <p:spPr bwMode="auto">
              <a:xfrm>
                <a:off x="567" y="2768"/>
                <a:ext cx="598" cy="308"/>
              </a:xfrm>
              <a:prstGeom prst="rect">
                <a:avLst/>
              </a:prstGeom>
              <a:noFill/>
              <a:ln w="12700" cap="sq">
                <a:noFill/>
                <a:miter lim="800000"/>
                <a:headEnd/>
                <a:tailEnd/>
              </a:ln>
              <a:effectLst/>
            </p:spPr>
            <p:txBody>
              <a:bodyPr>
                <a:spAutoFit/>
              </a:bodyPr>
              <a:lstStyle/>
              <a:p>
                <a:pPr eaLnBrk="1" hangingPunct="1"/>
                <a:r>
                  <a:rPr lang="zh-CN" altLang="en-US" sz="2600" b="1" dirty="0">
                    <a:solidFill>
                      <a:srgbClr val="FFFF00"/>
                    </a:solidFill>
                  </a:rPr>
                  <a:t>趟</a:t>
                </a:r>
              </a:p>
            </p:txBody>
          </p:sp>
        </p:grpSp>
      </p:grpSp>
    </p:spTree>
    <p:extLst>
      <p:ext uri="{BB962C8B-B14F-4D97-AF65-F5344CB8AC3E}">
        <p14:creationId xmlns:p14="http://schemas.microsoft.com/office/powerpoint/2010/main" val="223986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7129</TotalTime>
  <Words>2066</Words>
  <Application>Microsoft Macintosh PowerPoint</Application>
  <PresentationFormat>全屏显示(4:3)</PresentationFormat>
  <Paragraphs>421</Paragraphs>
  <Slides>23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黑体</vt:lpstr>
      <vt:lpstr>华文新魏</vt:lpstr>
      <vt:lpstr>楷体_GB2312</vt:lpstr>
      <vt:lpstr>宋体</vt:lpstr>
      <vt:lpstr>微软雅黑</vt:lpstr>
      <vt:lpstr>幼圆</vt:lpstr>
      <vt:lpstr>AppleSDGothicNeo-Regular</vt:lpstr>
      <vt:lpstr>Hiragino Sans GB W3</vt:lpstr>
      <vt:lpstr>Arial</vt:lpstr>
      <vt:lpstr>Calibri</vt:lpstr>
      <vt:lpstr>Helvetica</vt:lpstr>
      <vt:lpstr>Palatino Linotype</vt:lpstr>
      <vt:lpstr>PT Sans</vt:lpstr>
      <vt:lpstr>Times New Roman</vt:lpstr>
      <vt:lpstr>Tw Cen MT</vt:lpstr>
      <vt:lpstr>Verdana</vt:lpstr>
      <vt:lpstr>Wingdings</vt:lpstr>
      <vt:lpstr>Median</vt:lpstr>
      <vt:lpstr>数据结构课程 第八讲 排序（Sorting）</vt:lpstr>
      <vt:lpstr>数据结构的基本问题空间</vt:lpstr>
      <vt:lpstr>第八讲 排序 8.1 排序的基本概念 8.2 插入排序法 8.3 选择排序法 8.4 泡排序法 8.5 谢尔排序法 8.6 堆积排序法 8.7 二路归并排序法 8.8 快速排序法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第八讲 排序 8.1 排序的基本概念 8.2 插入排序法 8.3 选择排序法 8.4 泡排序法 8.5 谢尔排序法 8.6 堆积排序法 8.7 二路归并排序法 8.8 快速排序法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Thanks！&amp;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Ranking Mobile and Pervasive  Business Environments</dc:title>
  <dc:creator>Yanjie Fu</dc:creator>
  <cp:lastModifiedBy>Yuan ZUO</cp:lastModifiedBy>
  <cp:revision>4401</cp:revision>
  <dcterms:created xsi:type="dcterms:W3CDTF">2008-04-09T12:32:00Z</dcterms:created>
  <dcterms:modified xsi:type="dcterms:W3CDTF">2022-06-08T05:24:49Z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