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Barlow" panose="00000500000000000000" pitchFamily="2" charset="-93"/>
      <p:regular r:id="rId35"/>
      <p:bold r:id="rId36"/>
      <p:italic r:id="rId37"/>
      <p:boldItalic r:id="rId38"/>
    </p:embeddedFont>
    <p:embeddedFont>
      <p:font typeface="Bebas Neue" panose="020B0000000000000000" pitchFamily="34" charset="0"/>
      <p:regular r:id="rId39"/>
    </p:embeddedFont>
    <p:embeddedFont>
      <p:font typeface="Nunito Light" pitchFamily="2" charset="-93"/>
      <p:regular r:id="rId40"/>
      <p:italic r:id="rId41"/>
    </p:embeddedFont>
    <p:embeddedFont>
      <p:font typeface="PT Sans" panose="020B0503020203020204" pitchFamily="34" charset="0"/>
      <p:regular r:id="rId42"/>
      <p:bold r:id="rId43"/>
      <p:italic r:id="rId44"/>
      <p:boldItalic r:id="rId45"/>
    </p:embeddedFont>
    <p:embeddedFont>
      <p:font typeface="Space Grotesk" pitchFamily="2" charset="-93"/>
      <p:regular r:id="rId46"/>
      <p:bold r:id="rId47"/>
    </p:embeddedFont>
    <p:embeddedFont>
      <p:font typeface="Space Grotesk Medium" pitchFamily="2" charset="-93"/>
      <p:regular r:id="rId48"/>
      <p:bold r:id="rId49"/>
    </p:embeddedFont>
    <p:embeddedFont>
      <p:font typeface="Space Grotesk SemiBold" pitchFamily="2" charset="-93"/>
      <p:regular r:id="rId50"/>
      <p:bold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121A25-9E52-4244-B428-4154C8A7E673}">
  <a:tblStyle styleId="{8A121A25-9E52-4244-B428-4154C8A7E6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00" autoAdjust="0"/>
  </p:normalViewPr>
  <p:slideViewPr>
    <p:cSldViewPr snapToGrid="0">
      <p:cViewPr varScale="1">
        <p:scale>
          <a:sx n="152" d="100"/>
          <a:sy n="152" d="100"/>
        </p:scale>
        <p:origin x="54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c5a794ba0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1c5a794ba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fd6e90f02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fd6e90f02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Giả sử bạn đang xây dựng một ứng dụng quản lý hình ảnh và bạn muốn tạo ra một bộ lọc ảnh. Tuy nhiên, bộ lọc ảnh của bạn phải hỗ trợ cho nhiều loại ảnh khác nhau như JPG, PNG, GIF, v.v.</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Bạn có một interface Filter để tạo ra các bộ lọc ảnh, và bạn cần tạo ra một Abstract Factory để tạo ra các đối tượng Filter.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Đầu tiên, bạn tạo ra một abstract class Image để đại diện cho tất cả các loại ảnh. Sau đó, bạn tạo ra các class con như JPGImage, PNGImage và GIFImage để mô tả các loại ảnh khác nhau.</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Tiếp theo, bạn tạo ra một abstract class FilterFactory để đại diện cho tất cả các loại Factory, và các class con như JPGFilterFactory, PNGFilterFactory và GIFFilterFactory để tạo ra các đối tượng Filter cho các loại ảnh tương ứng.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Với cách thức này, bạn có thể tách rời việc tạo đối tượng Filter khỏi việc sử dụng nó. Khi bạn muốn tạo một bộ lọc ảnh cho một loại ảnh cụ thể, bạn chỉ cần sử dụng một đối tượng FilterFactory tương ứng để tạo ra một đối tượng Filter thích hợp cho loại ảnh đó.</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d152c87ecd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d152c87ecd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Giả sử bạn đang xây dựng một ứng dụng quản lý hình ảnh và bạn muốn tạo ra một bộ lọc ảnh. Tuy nhiên, bộ lọc ảnh của bạn phải hỗ trợ cho nhiều loại ảnh khác nhau như JPG, PNG, GIF, v.v.</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Bạn có một interface Filter để tạo ra các bộ lọc ảnh, và bạn cần tạo ra một Abstract Factory để tạo ra các đối tượng Filter.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Đầu tiên, bạn tạo ra một abstract class Image để đại diện cho tất cả các loại ảnh. Sau đó, bạn tạo ra các class con như JPGImage, PNGImage và GIFImage để mô tả các loại ảnh khác nhau.</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Tiếp theo, bạn tạo ra một abstract class FilterFactory để đại diện cho tất cả các loại Factory, và các class con như JPGFilterFactory, PNGFilterFactory và GIFFilterFactory để tạo ra các đối tượng Filter cho các loại ảnh tương ứng.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Với cách thức này, bạn có thể tách rời việc tạo đối tượng Filter khỏi việc sử dụng nó. Khi bạn muốn tạo một bộ lọc ảnh cho một loại ảnh cụ thể, bạn chỉ cần sử dụng một đối tượng FilterFactory tương ứng để tạo ra một đối tượng Filter thích hợp cho loại ảnh đó.</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fd6e90f02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fd6e90f02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fd6e90f023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fd6e90f02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fd6e90f023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fd6e90f02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198e2b09a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2198e2b09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fd6e90f02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fd6e90f02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d152c87ecd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d152c87ecd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Ở đây, chúng ta có một abstract factory interface IImageFactory và một concrete factory ImageFactory để tạo các đối tượng liên quan đến ảnh, bao gồm IImageSize, IImageFormat và IImageDate. Các concrete product là ImageSize, ImageFormat và ImageDate. Các concrete factory sẽ cung cấp các implementation cho các abstract product.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1d152c87ecd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1d152c87ecd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Ở đây, chúng ta có một abstract factory interface IImageFactory và một concrete factory ImageFactory để tạo các đối tượng liên quan đến ảnh, bao gồm IImageSize, IImageFormat và IImageDate. Các concrete product là ImageSize, ImageFormat và ImageDate. Các concrete factory sẽ cung cấp các implementation cho các abstract product.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d152c87ecd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d152c87ecd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Ở đây, chúng ta có một abstract factory interface IImageFactory và một concrete factory ImageFactory để tạo các đối tượng liên quan đến ảnh, bao gồm IImageSize, IImageFormat và IImageDate. Các concrete product là ImageSize, ImageFormat và ImageDate. Các concrete factory sẽ cung cấp các implementation cho các abstract product.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c5a794ba05_2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c5a794ba05_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Đối tượng bao gồm những gì mà chúng ta có thể tương tác được —-&gt; VÍ DỤ</a:t>
            </a:r>
            <a:endParaRPr/>
          </a:p>
          <a:p>
            <a:pPr marL="0" lvl="0" indent="0" algn="l" rtl="0">
              <a:spcBef>
                <a:spcPts val="0"/>
              </a:spcBef>
              <a:spcAft>
                <a:spcPts val="0"/>
              </a:spcAft>
              <a:buNone/>
            </a:pPr>
            <a:r>
              <a:rPr lang="en"/>
              <a:t>Những lớp/nhóm đối tượng trong cùng một hệ thống luôn được thiết kế để có thể liên kết với nhau và hoặc thậm chí là phụ thuộc vào nhau</a:t>
            </a:r>
            <a:endParaRPr/>
          </a:p>
          <a:p>
            <a:pPr marL="0" lvl="0" indent="0" algn="l" rtl="0">
              <a:spcBef>
                <a:spcPts val="0"/>
              </a:spcBef>
              <a:spcAft>
                <a:spcPts val="0"/>
              </a:spcAft>
              <a:buNone/>
            </a:pPr>
            <a:r>
              <a:rPr lang="en"/>
              <a:t>Vậy, bạn có bao giờ tự hỏi làm thế nào để giảm sự phụ thuộc giữa các lớp và tăng tính linh hoạt cho việc tạo đối tượng?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fd6e90f02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fd6e90f02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Ở đây, chúng ta sử dụng ImageFactory để tạo ra các đối tượng IImageSize, IImageFormat và IImageDate tương ứng với kích thước, định dạng và ngày chụp của ảnh.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fd6e90f023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fd6e90f023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1fd6e90f023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1fd6e90f023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1fd6e90f023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1fd6e90f023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1fd6e90f023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1fd6e90f023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1fd6e90f023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1fd6e90f023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Xây dựng các loại đối tượng trong phần mềm, chẳng hạn như: đối tượng kết nối cơ sở dữ liệu, đối tượng giao diện người dùng, đối tượng xử lý dữ liệu, đối tượng quản lý lỗi,...</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Trong lập trình game, chúng ta có thể sử dụng Factory Method để tạo ra các đối tượng như nhân vật, vật phẩm, kẻ địch,...</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Trong ứng dụng web, chúng ta có thể sử dụng Abstract Factory để tạo ra các đối tượng như đối tượng xử lý yêu cầu, đối tượng lưu trữ dữ liệu, đối tượng mã hóa và giải mã,...</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Trong lĩnh vực sản xuất, chúng ta có thể sử dụng Factory Method và Abstract Factory để xây dựng các hệ thống tự động hoá sản xuất như: hệ thống sản xuất ô tô, hệ thống sản xuất điện thoại, hệ thống sản xuất linh kiện điện tử,...</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Đối với ứng dụng desktop, có thể sử dụng Factory Method để tạo ra các đối tượng UI phù hợp với từng trường hợp sử dụng. Ví dụ, nếu một ứng dụng cần hiển thị một button, một label và một textbox, Factory Method có thể tạo ra các đối tượng này để sử dụng trong ứng dụng.</a:t>
            </a:r>
            <a:endParaRPr/>
          </a:p>
          <a:p>
            <a:pPr marL="0" lvl="0" indent="0" algn="l" rtl="0">
              <a:spcBef>
                <a:spcPts val="0"/>
              </a:spcBef>
              <a:spcAft>
                <a:spcPts val="0"/>
              </a:spcAft>
              <a:buNone/>
            </a:pPr>
            <a:endParaRPr/>
          </a:p>
          <a:p>
            <a:pPr marL="0" lvl="0" indent="0" algn="l" rtl="0">
              <a:spcBef>
                <a:spcPts val="0"/>
              </a:spcBef>
              <a:spcAft>
                <a:spcPts val="0"/>
              </a:spcAft>
              <a:buNone/>
            </a:pPr>
            <a:r>
              <a:rPr lang="en"/>
              <a:t>Đối với ứng dụng web, có thể sử dụng Abstract Factory để tạo ra các đối tượng phù hợp với từng loại thiết bị đang sử dụng. Ví dụ, nếu một trang web cần hiển thị đúng kiểu cho các thiết bị di động, máy tính bảng và máy tính để bàn, Abstract Factory có thể tạo ra các đối tượng phù hợp để sử dụng trên mỗi loại thiết bị.</a:t>
            </a:r>
            <a:endParaRPr/>
          </a:p>
          <a:p>
            <a:pPr marL="0" lvl="0" indent="0" algn="l" rtl="0">
              <a:spcBef>
                <a:spcPts val="0"/>
              </a:spcBef>
              <a:spcAft>
                <a:spcPts val="0"/>
              </a:spcAft>
              <a:buNone/>
            </a:pPr>
            <a:endParaRPr/>
          </a:p>
          <a:p>
            <a:pPr marL="0" lvl="0" indent="0" algn="l" rtl="0">
              <a:spcBef>
                <a:spcPts val="0"/>
              </a:spcBef>
              <a:spcAft>
                <a:spcPts val="0"/>
              </a:spcAft>
              <a:buNone/>
            </a:pPr>
            <a:r>
              <a:rPr lang="en"/>
              <a:t>Đối với ứng dụng game, Factory Method và Abstract Factory có thể được sử dụng để tạo ra các đối tượng phù hợp với từng level của game. Ví dụ, Factory Method có thể tạo ra các đối tượng quái vật phù hợp với từng level, trong khi Abstract Factory có thể tạo ra các đối tượng vũ khí phù hợp để sử dụng trong game.</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1d152c87ecd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1d152c87ec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50000"/>
              </a:lnSpc>
              <a:spcBef>
                <a:spcPts val="0"/>
              </a:spcBef>
              <a:spcAft>
                <a:spcPts val="0"/>
              </a:spcAft>
              <a:buClr>
                <a:schemeClr val="dk1"/>
              </a:buClr>
              <a:buSzPts val="1000"/>
              <a:buFont typeface="Barlow"/>
              <a:buChar char="●"/>
            </a:pPr>
            <a:r>
              <a:rPr lang="en" sz="1000">
                <a:solidFill>
                  <a:schemeClr val="dk1"/>
                </a:solidFill>
                <a:latin typeface="Barlow"/>
                <a:ea typeface="Barlow"/>
                <a:cs typeface="Barlow"/>
                <a:sym typeface="Barlow"/>
              </a:rPr>
              <a:t>Singleton Pattern: được sử dụng trong Factory Method và Abstract Factory để đảm bảo chỉ có một instance của lớp được tạo ra và sử dụng.</a:t>
            </a:r>
            <a:endParaRPr sz="1000">
              <a:solidFill>
                <a:schemeClr val="dk1"/>
              </a:solidFill>
              <a:latin typeface="Barlow"/>
              <a:ea typeface="Barlow"/>
              <a:cs typeface="Barlow"/>
              <a:sym typeface="Barlow"/>
            </a:endParaRPr>
          </a:p>
          <a:p>
            <a:pPr marL="457200" lvl="0" indent="-292100" algn="l" rtl="0">
              <a:lnSpc>
                <a:spcPct val="150000"/>
              </a:lnSpc>
              <a:spcBef>
                <a:spcPts val="0"/>
              </a:spcBef>
              <a:spcAft>
                <a:spcPts val="0"/>
              </a:spcAft>
              <a:buClr>
                <a:schemeClr val="dk1"/>
              </a:buClr>
              <a:buSzPts val="1000"/>
              <a:buFont typeface="Barlow"/>
              <a:buChar char="●"/>
            </a:pPr>
            <a:r>
              <a:rPr lang="en" sz="1000">
                <a:solidFill>
                  <a:schemeClr val="dk1"/>
                </a:solidFill>
                <a:latin typeface="Barlow"/>
                <a:ea typeface="Barlow"/>
                <a:cs typeface="Barlow"/>
                <a:sym typeface="Barlow"/>
              </a:rPr>
              <a:t>Builder Pattern: được sử dụng trong Abstract Factory để tạo ra các đối tượng phức tạp từ các đối tượng đơn giản hơn.</a:t>
            </a:r>
            <a:endParaRPr sz="1000">
              <a:solidFill>
                <a:schemeClr val="dk1"/>
              </a:solidFill>
              <a:latin typeface="Barlow"/>
              <a:ea typeface="Barlow"/>
              <a:cs typeface="Barlow"/>
              <a:sym typeface="Barlow"/>
            </a:endParaRPr>
          </a:p>
          <a:p>
            <a:pPr marL="457200" lvl="0" indent="-292100" algn="l" rtl="0">
              <a:lnSpc>
                <a:spcPct val="150000"/>
              </a:lnSpc>
              <a:spcBef>
                <a:spcPts val="0"/>
              </a:spcBef>
              <a:spcAft>
                <a:spcPts val="0"/>
              </a:spcAft>
              <a:buClr>
                <a:schemeClr val="dk1"/>
              </a:buClr>
              <a:buSzPts val="1000"/>
              <a:buFont typeface="Barlow"/>
              <a:buChar char="●"/>
            </a:pPr>
            <a:r>
              <a:rPr lang="en" sz="1000">
                <a:solidFill>
                  <a:schemeClr val="dk1"/>
                </a:solidFill>
                <a:latin typeface="Barlow"/>
                <a:ea typeface="Barlow"/>
                <a:cs typeface="Barlow"/>
                <a:sym typeface="Barlow"/>
              </a:rPr>
              <a:t>Prototype Pattern: được sử dụng trong Factory Method và Abstract Factory để tạo ra các đối tượng bằng cách sao chép từ một đối tượng hiện có, thay vì tạo mới một đối tượng.</a:t>
            </a:r>
            <a:endParaRPr sz="1000">
              <a:solidFill>
                <a:schemeClr val="dk1"/>
              </a:solidFill>
              <a:latin typeface="Barlow"/>
              <a:ea typeface="Barlow"/>
              <a:cs typeface="Barlow"/>
              <a:sym typeface="Barlow"/>
            </a:endParaRPr>
          </a:p>
          <a:p>
            <a:pPr marL="457200" lvl="0" indent="-292100" algn="l" rtl="0">
              <a:lnSpc>
                <a:spcPct val="150000"/>
              </a:lnSpc>
              <a:spcBef>
                <a:spcPts val="0"/>
              </a:spcBef>
              <a:spcAft>
                <a:spcPts val="0"/>
              </a:spcAft>
              <a:buClr>
                <a:schemeClr val="dk1"/>
              </a:buClr>
              <a:buSzPts val="1000"/>
              <a:buFont typeface="Barlow"/>
              <a:buChar char="●"/>
            </a:pPr>
            <a:r>
              <a:rPr lang="en" sz="1000">
                <a:solidFill>
                  <a:schemeClr val="dk1"/>
                </a:solidFill>
                <a:latin typeface="Barlow"/>
                <a:ea typeface="Barlow"/>
                <a:cs typeface="Barlow"/>
                <a:sym typeface="Barlow"/>
              </a:rPr>
              <a:t>Decorator Pattern: được sử dụng trong Abstract Factory để tăng cường tính linh hoạt và mở rộng của các đối tượng được tạo ra.</a:t>
            </a:r>
            <a:endParaRPr sz="1000">
              <a:solidFill>
                <a:schemeClr val="dk1"/>
              </a:solidFill>
              <a:latin typeface="Barlow"/>
              <a:ea typeface="Barlow"/>
              <a:cs typeface="Barlow"/>
              <a:sym typeface="Barlow"/>
            </a:endParaRPr>
          </a:p>
          <a:p>
            <a:pPr marL="457200" lvl="0" indent="-292100" algn="l" rtl="0">
              <a:lnSpc>
                <a:spcPct val="150000"/>
              </a:lnSpc>
              <a:spcBef>
                <a:spcPts val="0"/>
              </a:spcBef>
              <a:spcAft>
                <a:spcPts val="0"/>
              </a:spcAft>
              <a:buClr>
                <a:schemeClr val="dk1"/>
              </a:buClr>
              <a:buSzPts val="1000"/>
              <a:buFont typeface="Barlow"/>
              <a:buChar char="●"/>
            </a:pPr>
            <a:r>
              <a:rPr lang="en" sz="1000">
                <a:solidFill>
                  <a:schemeClr val="dk1"/>
                </a:solidFill>
                <a:latin typeface="Barlow"/>
                <a:ea typeface="Barlow"/>
                <a:cs typeface="Barlow"/>
                <a:sym typeface="Barlow"/>
              </a:rPr>
              <a:t>Template Method Pattern: được sử dụng trong Factory Method để xác định cấu trúc tổng quát của một thuật toán và để cho phép các lớp con định nghĩa các bước cụ thể của thuật toán.</a:t>
            </a:r>
            <a:endParaRPr sz="1000">
              <a:solidFill>
                <a:schemeClr val="dk1"/>
              </a:solidFill>
              <a:latin typeface="Barlow"/>
              <a:ea typeface="Barlow"/>
              <a:cs typeface="Barlow"/>
              <a:sym typeface="Barlow"/>
            </a:endParaRPr>
          </a:p>
          <a:p>
            <a:pPr marL="457200" lvl="0" indent="-292100" algn="l" rtl="0">
              <a:lnSpc>
                <a:spcPct val="150000"/>
              </a:lnSpc>
              <a:spcBef>
                <a:spcPts val="0"/>
              </a:spcBef>
              <a:spcAft>
                <a:spcPts val="0"/>
              </a:spcAft>
              <a:buClr>
                <a:schemeClr val="dk1"/>
              </a:buClr>
              <a:buSzPts val="1000"/>
              <a:buFont typeface="Barlow"/>
              <a:buChar char="●"/>
            </a:pPr>
            <a:r>
              <a:rPr lang="en" sz="1000">
                <a:solidFill>
                  <a:schemeClr val="dk1"/>
                </a:solidFill>
                <a:latin typeface="Barlow"/>
                <a:ea typeface="Barlow"/>
                <a:cs typeface="Barlow"/>
                <a:sym typeface="Barlow"/>
              </a:rPr>
              <a:t>Strategy Pattern: được sử dụng trong Abstract Factory để cung cấp các thuật toán khác nhau cho các đối tượng được tạo ra.</a:t>
            </a:r>
            <a:endParaRPr sz="1000">
              <a:solidFill>
                <a:schemeClr val="dk1"/>
              </a:solidFill>
              <a:latin typeface="Barlow"/>
              <a:ea typeface="Barlow"/>
              <a:cs typeface="Barlow"/>
              <a:sym typeface="Barlow"/>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1fd6e90f023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1fd6e90f023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Ý nghĩa của cái tên:</a:t>
            </a:r>
            <a:endParaRPr/>
          </a:p>
          <a:p>
            <a:pPr marL="0" lvl="0" indent="0" algn="l" rtl="0">
              <a:spcBef>
                <a:spcPts val="0"/>
              </a:spcBef>
              <a:spcAft>
                <a:spcPts val="0"/>
              </a:spcAft>
              <a:buNone/>
            </a:pPr>
            <a:endParaRPr/>
          </a:p>
          <a:p>
            <a:pPr marL="0" lvl="0" indent="0" algn="l" rtl="0">
              <a:spcBef>
                <a:spcPts val="0"/>
              </a:spcBef>
              <a:spcAft>
                <a:spcPts val="0"/>
              </a:spcAft>
              <a:buNone/>
            </a:pPr>
            <a:r>
              <a:rPr lang="en"/>
              <a:t>Cụ thể, thuật ngữ "factory method" được sử dụng vì mẫu thiết kế này xác định một giao diện cho việc tạo đối tượng, nhưng cho phép các lớp con quyết định lớp nào sẽ được khởi tạo. Nó cung cấp một phương thức để tạo đối tượng mà không cần chỉ định lớp cụ thể của đối tượng sẽ được tạo ra. </a:t>
            </a:r>
            <a:r>
              <a:rPr lang="en" b="1" i="1">
                <a:solidFill>
                  <a:schemeClr val="dk1"/>
                </a:solidFill>
              </a:rPr>
              <a:t>Điều này tương tự như một nhà máy sản xuất các sản phẩm khác nhau mà không cho khách hàng biết chính xác cách thức sản xuất sản phẩm đó.</a:t>
            </a:r>
            <a:r>
              <a:rPr lang="en" i="1">
                <a:solidFill>
                  <a:schemeClr val="dk1"/>
                </a:solidFill>
              </a:rPr>
              <a:t> </a:t>
            </a:r>
            <a:endParaRPr i="1">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1fd6e90f023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fd6e90f02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Ý nghĩa của cái tên:</a:t>
            </a:r>
            <a:endParaRPr/>
          </a:p>
          <a:p>
            <a:pPr marL="0" lvl="0" indent="0" algn="l" rtl="0">
              <a:spcBef>
                <a:spcPts val="0"/>
              </a:spcBef>
              <a:spcAft>
                <a:spcPts val="0"/>
              </a:spcAft>
              <a:buNone/>
            </a:pPr>
            <a:endParaRPr/>
          </a:p>
          <a:p>
            <a:pPr marL="0" lvl="0" indent="0" algn="l" rtl="0">
              <a:spcBef>
                <a:spcPts val="0"/>
              </a:spcBef>
              <a:spcAft>
                <a:spcPts val="0"/>
              </a:spcAft>
              <a:buNone/>
            </a:pPr>
            <a:r>
              <a:rPr lang="en"/>
              <a:t>Tên "Abstract Factory" được sử dụng vì nó là một loại Design Pattern trong lập trình hướng đối tượng, trong đó một factory tạo ra một tập hợp các đối tượng liên quan đến nhau. Tuy nhiên, nó khác với Factory Method bởi vì Abstract Factory tạo ra các nhóm đối tượng liên quan đến nhau, trong khi Factory Method chỉ tạo ra một đối tượng duy nhất. </a:t>
            </a:r>
            <a:r>
              <a:rPr lang="en" b="1" i="1"/>
              <a:t>"Abstract" trong tên "Abstract Factory" được sử dụng để chỉ rằng những đối tượng được tạo ra là "trừu tượng" </a:t>
            </a:r>
            <a:r>
              <a:rPr lang="en"/>
              <a:t>và không cụ thể, giúp cho design pattern này có thể linh hoạt và có khả năng mở rộng cao.</a:t>
            </a:r>
            <a:endParaRPr i="1">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fd6e90f023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1fd6e90f023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fd6e90f02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fd6e90f02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fd6e90f023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fd6e90f02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Factory Method và Abstract Factory là hai design pattern quan trọng trong kỹ thuật phần mềm.</a:t>
            </a:r>
            <a:endParaRPr/>
          </a:p>
          <a:p>
            <a:pPr marL="0" lvl="0" indent="0" algn="l" rtl="0">
              <a:spcBef>
                <a:spcPts val="0"/>
              </a:spcBef>
              <a:spcAft>
                <a:spcPts val="0"/>
              </a:spcAft>
              <a:buNone/>
            </a:pPr>
            <a:r>
              <a:rPr lang="en"/>
              <a:t>Chúng giúp chúng ta giảm sự phụ thuộc giữa các lớp và tăng tính linh hoạt cho việc tạo đối tượng.</a:t>
            </a:r>
            <a:endParaRPr/>
          </a:p>
          <a:p>
            <a:pPr marL="0" lvl="0" indent="0" algn="l" rtl="0">
              <a:spcBef>
                <a:spcPts val="0"/>
              </a:spcBef>
              <a:spcAft>
                <a:spcPts val="0"/>
              </a:spcAft>
              <a:buNone/>
            </a:pPr>
            <a:r>
              <a:rPr lang="en"/>
              <a:t>Các ví dụ ứng dụng thực tế của chúng cũng cho thấy tính ứng dụng và quan trọng của chúng trong phát triển phần mềm.</a:t>
            </a:r>
            <a:endParaRPr/>
          </a:p>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ed9256fe6f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mẫu thiết kế giống như công thức nấu ăn. Chúng cho bạn điểm khởi đầu nhưng không nướng bánh cho bạn."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fd6e90f023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fd6e90f023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c67ca418e5_1_187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c67ca418e5_1_18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33f6155f6d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198e2b09a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198e2b09a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fd6e90f023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fd6e90f02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fd6e90f023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fd6e90f02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fd6e90f02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fd6e90f02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1"/>
            </a:gs>
            <a:gs pos="36000">
              <a:srgbClr val="013768"/>
            </a:gs>
            <a:gs pos="65000">
              <a:srgbClr val="016ECF"/>
            </a:gs>
            <a:gs pos="100000">
              <a:srgbClr val="022A6A"/>
            </a:gs>
          </a:gsLst>
          <a:lin ang="18900732" scaled="0"/>
        </a:gradFill>
        <a:effectLst/>
      </p:bgPr>
    </p:bg>
    <p:spTree>
      <p:nvGrpSpPr>
        <p:cNvPr id="1" name="Shape 8"/>
        <p:cNvGrpSpPr/>
        <p:nvPr/>
      </p:nvGrpSpPr>
      <p:grpSpPr>
        <a:xfrm>
          <a:off x="0" y="0"/>
          <a:ext cx="0" cy="0"/>
          <a:chOff x="0" y="0"/>
          <a:chExt cx="0" cy="0"/>
        </a:xfrm>
      </p:grpSpPr>
      <p:sp>
        <p:nvSpPr>
          <p:cNvPr id="9" name="Google Shape;9;p2"/>
          <p:cNvSpPr/>
          <p:nvPr/>
        </p:nvSpPr>
        <p:spPr>
          <a:xfrm>
            <a:off x="8454000" y="-4375"/>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22675" y="488825"/>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100" y="-2286"/>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8024100" y="-2275"/>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123000"/>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8456100" y="4812988"/>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454000" y="4247588"/>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19625" y="4430450"/>
            <a:ext cx="690000" cy="690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7;p2"/>
          <p:cNvCxnSpPr/>
          <p:nvPr/>
        </p:nvCxnSpPr>
        <p:spPr>
          <a:xfrm rot="10800000">
            <a:off x="1684775" y="93846"/>
            <a:ext cx="548400" cy="548400"/>
          </a:xfrm>
          <a:prstGeom prst="straightConnector1">
            <a:avLst/>
          </a:prstGeom>
          <a:noFill/>
          <a:ln w="19050" cap="flat" cmpd="sng">
            <a:solidFill>
              <a:schemeClr val="accent1"/>
            </a:solidFill>
            <a:prstDash val="solid"/>
            <a:round/>
            <a:headEnd type="none" w="med" len="med"/>
            <a:tailEnd type="none" w="med" len="med"/>
          </a:ln>
        </p:spPr>
      </p:cxnSp>
      <p:cxnSp>
        <p:nvCxnSpPr>
          <p:cNvPr id="18" name="Google Shape;18;p2"/>
          <p:cNvCxnSpPr/>
          <p:nvPr/>
        </p:nvCxnSpPr>
        <p:spPr>
          <a:xfrm rot="10800000">
            <a:off x="4185750" y="4625404"/>
            <a:ext cx="548400" cy="548400"/>
          </a:xfrm>
          <a:prstGeom prst="straightConnector1">
            <a:avLst/>
          </a:prstGeom>
          <a:noFill/>
          <a:ln w="19050" cap="flat" cmpd="sng">
            <a:solidFill>
              <a:schemeClr val="dk1"/>
            </a:solidFill>
            <a:prstDash val="solid"/>
            <a:round/>
            <a:headEnd type="none" w="med" len="med"/>
            <a:tailEnd type="none" w="med" len="med"/>
          </a:ln>
        </p:spPr>
      </p:cxnSp>
      <p:cxnSp>
        <p:nvCxnSpPr>
          <p:cNvPr id="19" name="Google Shape;19;p2"/>
          <p:cNvCxnSpPr/>
          <p:nvPr/>
        </p:nvCxnSpPr>
        <p:spPr>
          <a:xfrm rot="10800000">
            <a:off x="-473275" y="1790250"/>
            <a:ext cx="1186500" cy="1186500"/>
          </a:xfrm>
          <a:prstGeom prst="straightConnector1">
            <a:avLst/>
          </a:prstGeom>
          <a:noFill/>
          <a:ln w="19050" cap="flat" cmpd="sng">
            <a:solidFill>
              <a:schemeClr val="accent1"/>
            </a:solidFill>
            <a:prstDash val="solid"/>
            <a:round/>
            <a:headEnd type="none" w="med" len="med"/>
            <a:tailEnd type="none" w="med" len="med"/>
          </a:ln>
        </p:spPr>
      </p:cxnSp>
      <p:cxnSp>
        <p:nvCxnSpPr>
          <p:cNvPr id="20" name="Google Shape;20;p2"/>
          <p:cNvCxnSpPr/>
          <p:nvPr/>
        </p:nvCxnSpPr>
        <p:spPr>
          <a:xfrm rot="10800000">
            <a:off x="4409850" y="77880"/>
            <a:ext cx="324300" cy="324300"/>
          </a:xfrm>
          <a:prstGeom prst="straightConnector1">
            <a:avLst/>
          </a:prstGeom>
          <a:noFill/>
          <a:ln w="19050" cap="flat" cmpd="sng">
            <a:solidFill>
              <a:schemeClr val="dk1"/>
            </a:solidFill>
            <a:prstDash val="solid"/>
            <a:round/>
            <a:headEnd type="none" w="med" len="med"/>
            <a:tailEnd type="none" w="med" len="med"/>
          </a:ln>
        </p:spPr>
      </p:cxnSp>
      <p:sp>
        <p:nvSpPr>
          <p:cNvPr id="21" name="Google Shape;21;p2"/>
          <p:cNvSpPr txBox="1">
            <a:spLocks noGrp="1"/>
          </p:cNvSpPr>
          <p:nvPr>
            <p:ph type="ctrTitle"/>
          </p:nvPr>
        </p:nvSpPr>
        <p:spPr>
          <a:xfrm>
            <a:off x="1725600" y="925300"/>
            <a:ext cx="5692800" cy="28356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9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1857150" y="3761000"/>
            <a:ext cx="5429700" cy="457200"/>
          </a:xfrm>
          <a:prstGeom prst="rect">
            <a:avLst/>
          </a:prstGeom>
          <a:solidFill>
            <a:schemeClr val="dk1"/>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8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cxnSp>
        <p:nvCxnSpPr>
          <p:cNvPr id="23" name="Google Shape;23;p2"/>
          <p:cNvCxnSpPr/>
          <p:nvPr/>
        </p:nvCxnSpPr>
        <p:spPr>
          <a:xfrm rot="10800000">
            <a:off x="8709900" y="2409605"/>
            <a:ext cx="324300" cy="32430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dk1"/>
            </a:gs>
            <a:gs pos="36000">
              <a:srgbClr val="013768"/>
            </a:gs>
            <a:gs pos="65000">
              <a:srgbClr val="016ECF"/>
            </a:gs>
            <a:gs pos="100000">
              <a:srgbClr val="022A6A"/>
            </a:gs>
          </a:gsLst>
          <a:lin ang="2700006" scaled="0"/>
        </a:gradFill>
        <a:effectLst/>
      </p:bgPr>
    </p:bg>
    <p:spTree>
      <p:nvGrpSpPr>
        <p:cNvPr id="1" name="Shape 141"/>
        <p:cNvGrpSpPr/>
        <p:nvPr/>
      </p:nvGrpSpPr>
      <p:grpSpPr>
        <a:xfrm>
          <a:off x="0" y="0"/>
          <a:ext cx="0" cy="0"/>
          <a:chOff x="0" y="0"/>
          <a:chExt cx="0" cy="0"/>
        </a:xfrm>
      </p:grpSpPr>
      <p:sp>
        <p:nvSpPr>
          <p:cNvPr id="142" name="Google Shape;142;p11"/>
          <p:cNvSpPr txBox="1">
            <a:spLocks noGrp="1"/>
          </p:cNvSpPr>
          <p:nvPr>
            <p:ph type="title" hasCustomPrompt="1"/>
          </p:nvPr>
        </p:nvSpPr>
        <p:spPr>
          <a:xfrm>
            <a:off x="1436250" y="1407263"/>
            <a:ext cx="6271500" cy="1871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3" name="Google Shape;143;p11"/>
          <p:cNvSpPr txBox="1">
            <a:spLocks noGrp="1"/>
          </p:cNvSpPr>
          <p:nvPr>
            <p:ph type="subTitle" idx="1"/>
          </p:nvPr>
        </p:nvSpPr>
        <p:spPr>
          <a:xfrm>
            <a:off x="1436250" y="3279038"/>
            <a:ext cx="6271500" cy="457200"/>
          </a:xfrm>
          <a:prstGeom prst="rect">
            <a:avLst/>
          </a:prstGeom>
          <a:solidFill>
            <a:schemeClr val="dk1"/>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144" name="Google Shape;144;p11"/>
          <p:cNvSpPr/>
          <p:nvPr/>
        </p:nvSpPr>
        <p:spPr>
          <a:xfrm rot="10800000" flipH="1">
            <a:off x="8454000" y="4066813"/>
            <a:ext cx="690000" cy="690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rot="10800000" flipH="1">
            <a:off x="-131525" y="2900950"/>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rot="10800000" flipH="1">
            <a:off x="8206350" y="4460313"/>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rot="5400000" flipH="1">
            <a:off x="4483063" y="-349758"/>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11"/>
          <p:cNvCxnSpPr/>
          <p:nvPr/>
        </p:nvCxnSpPr>
        <p:spPr>
          <a:xfrm flipH="1">
            <a:off x="1681900" y="4756821"/>
            <a:ext cx="324300" cy="324300"/>
          </a:xfrm>
          <a:prstGeom prst="straightConnector1">
            <a:avLst/>
          </a:prstGeom>
          <a:noFill/>
          <a:ln w="19050" cap="flat" cmpd="sng">
            <a:solidFill>
              <a:schemeClr val="accent1"/>
            </a:solidFill>
            <a:prstDash val="solid"/>
            <a:round/>
            <a:headEnd type="none" w="med" len="med"/>
            <a:tailEnd type="none" w="med" len="med"/>
          </a:ln>
        </p:spPr>
      </p:cxnSp>
      <p:sp>
        <p:nvSpPr>
          <p:cNvPr id="149" name="Google Shape;149;p11"/>
          <p:cNvSpPr/>
          <p:nvPr/>
        </p:nvSpPr>
        <p:spPr>
          <a:xfrm flipH="1">
            <a:off x="-334525" y="242370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rot="-5400000">
            <a:off x="8760850" y="-12"/>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 name="Google Shape;151;p11"/>
          <p:cNvCxnSpPr/>
          <p:nvPr/>
        </p:nvCxnSpPr>
        <p:spPr>
          <a:xfrm flipH="1">
            <a:off x="-473275" y="220775"/>
            <a:ext cx="1186500" cy="1186500"/>
          </a:xfrm>
          <a:prstGeom prst="straightConnector1">
            <a:avLst/>
          </a:prstGeom>
          <a:noFill/>
          <a:ln w="19050" cap="flat" cmpd="sng">
            <a:solidFill>
              <a:schemeClr val="accent1"/>
            </a:solidFill>
            <a:prstDash val="solid"/>
            <a:round/>
            <a:headEnd type="none" w="med" len="med"/>
            <a:tailEnd type="none" w="med" len="med"/>
          </a:ln>
        </p:spPr>
      </p:cxnSp>
      <p:sp>
        <p:nvSpPr>
          <p:cNvPr id="152" name="Google Shape;152;p11"/>
          <p:cNvSpPr/>
          <p:nvPr/>
        </p:nvSpPr>
        <p:spPr>
          <a:xfrm rot="5400000" flipH="1">
            <a:off x="3975138" y="-349758"/>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11"/>
          <p:cNvCxnSpPr/>
          <p:nvPr/>
        </p:nvCxnSpPr>
        <p:spPr>
          <a:xfrm flipH="1">
            <a:off x="8636850" y="2152446"/>
            <a:ext cx="324300" cy="3243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5"/>
        <p:cNvGrpSpPr/>
        <p:nvPr/>
      </p:nvGrpSpPr>
      <p:grpSpPr>
        <a:xfrm>
          <a:off x="0" y="0"/>
          <a:ext cx="0" cy="0"/>
          <a:chOff x="0" y="0"/>
          <a:chExt cx="0" cy="0"/>
        </a:xfrm>
      </p:grpSpPr>
      <p:sp>
        <p:nvSpPr>
          <p:cNvPr id="156" name="Google Shape;15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7" name="Google Shape;157;p13"/>
          <p:cNvSpPr txBox="1">
            <a:spLocks noGrp="1"/>
          </p:cNvSpPr>
          <p:nvPr>
            <p:ph type="subTitle" idx="1"/>
          </p:nvPr>
        </p:nvSpPr>
        <p:spPr>
          <a:xfrm>
            <a:off x="731500" y="2199359"/>
            <a:ext cx="23775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8" name="Google Shape;158;p13"/>
          <p:cNvSpPr txBox="1">
            <a:spLocks noGrp="1"/>
          </p:cNvSpPr>
          <p:nvPr>
            <p:ph type="subTitle" idx="2"/>
          </p:nvPr>
        </p:nvSpPr>
        <p:spPr>
          <a:xfrm>
            <a:off x="731500" y="3810735"/>
            <a:ext cx="23775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9" name="Google Shape;159;p13"/>
          <p:cNvSpPr txBox="1">
            <a:spLocks noGrp="1"/>
          </p:cNvSpPr>
          <p:nvPr>
            <p:ph type="subTitle" idx="3"/>
          </p:nvPr>
        </p:nvSpPr>
        <p:spPr>
          <a:xfrm>
            <a:off x="3383253" y="3810735"/>
            <a:ext cx="23775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0" name="Google Shape;160;p13"/>
          <p:cNvSpPr txBox="1">
            <a:spLocks noGrp="1"/>
          </p:cNvSpPr>
          <p:nvPr>
            <p:ph type="subTitle" idx="4"/>
          </p:nvPr>
        </p:nvSpPr>
        <p:spPr>
          <a:xfrm>
            <a:off x="3383253" y="2199359"/>
            <a:ext cx="23775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1" name="Google Shape;161;p13"/>
          <p:cNvSpPr txBox="1">
            <a:spLocks noGrp="1"/>
          </p:cNvSpPr>
          <p:nvPr>
            <p:ph type="title" idx="5" hasCustomPrompt="1"/>
          </p:nvPr>
        </p:nvSpPr>
        <p:spPr>
          <a:xfrm>
            <a:off x="1577340" y="1349505"/>
            <a:ext cx="685800" cy="457200"/>
          </a:xfrm>
          <a:prstGeom prst="rect">
            <a:avLst/>
          </a:prstGeom>
          <a:solidFill>
            <a:schemeClr val="dk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2" name="Google Shape;162;p13"/>
          <p:cNvSpPr txBox="1">
            <a:spLocks noGrp="1"/>
          </p:cNvSpPr>
          <p:nvPr>
            <p:ph type="title" idx="6" hasCustomPrompt="1"/>
          </p:nvPr>
        </p:nvSpPr>
        <p:spPr>
          <a:xfrm>
            <a:off x="4229100" y="2989680"/>
            <a:ext cx="685800" cy="457200"/>
          </a:xfrm>
          <a:prstGeom prst="rect">
            <a:avLst/>
          </a:prstGeom>
          <a:solidFill>
            <a:schemeClr val="dk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3"/>
          <p:cNvSpPr txBox="1">
            <a:spLocks noGrp="1"/>
          </p:cNvSpPr>
          <p:nvPr>
            <p:ph type="title" idx="7" hasCustomPrompt="1"/>
          </p:nvPr>
        </p:nvSpPr>
        <p:spPr>
          <a:xfrm>
            <a:off x="1577340" y="2989680"/>
            <a:ext cx="685800" cy="457200"/>
          </a:xfrm>
          <a:prstGeom prst="rect">
            <a:avLst/>
          </a:prstGeom>
          <a:solidFill>
            <a:schemeClr val="dk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4" name="Google Shape;164;p13"/>
          <p:cNvSpPr txBox="1">
            <a:spLocks noGrp="1"/>
          </p:cNvSpPr>
          <p:nvPr>
            <p:ph type="title" idx="8" hasCustomPrompt="1"/>
          </p:nvPr>
        </p:nvSpPr>
        <p:spPr>
          <a:xfrm>
            <a:off x="4229100" y="1349505"/>
            <a:ext cx="685800" cy="457200"/>
          </a:xfrm>
          <a:prstGeom prst="rect">
            <a:avLst/>
          </a:prstGeom>
          <a:solidFill>
            <a:schemeClr val="dk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5" name="Google Shape;165;p13"/>
          <p:cNvSpPr txBox="1">
            <a:spLocks noGrp="1"/>
          </p:cNvSpPr>
          <p:nvPr>
            <p:ph type="subTitle" idx="9"/>
          </p:nvPr>
        </p:nvSpPr>
        <p:spPr>
          <a:xfrm>
            <a:off x="6035006" y="3810735"/>
            <a:ext cx="23775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6" name="Google Shape;166;p13"/>
          <p:cNvSpPr txBox="1">
            <a:spLocks noGrp="1"/>
          </p:cNvSpPr>
          <p:nvPr>
            <p:ph type="subTitle" idx="13"/>
          </p:nvPr>
        </p:nvSpPr>
        <p:spPr>
          <a:xfrm>
            <a:off x="6035006" y="2199359"/>
            <a:ext cx="23775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7" name="Google Shape;167;p13"/>
          <p:cNvSpPr txBox="1">
            <a:spLocks noGrp="1"/>
          </p:cNvSpPr>
          <p:nvPr>
            <p:ph type="title" idx="14" hasCustomPrompt="1"/>
          </p:nvPr>
        </p:nvSpPr>
        <p:spPr>
          <a:xfrm>
            <a:off x="6880860" y="2989680"/>
            <a:ext cx="685800" cy="457200"/>
          </a:xfrm>
          <a:prstGeom prst="rect">
            <a:avLst/>
          </a:prstGeom>
          <a:solidFill>
            <a:schemeClr val="dk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8" name="Google Shape;168;p13"/>
          <p:cNvSpPr txBox="1">
            <a:spLocks noGrp="1"/>
          </p:cNvSpPr>
          <p:nvPr>
            <p:ph type="title" idx="15" hasCustomPrompt="1"/>
          </p:nvPr>
        </p:nvSpPr>
        <p:spPr>
          <a:xfrm>
            <a:off x="6880860" y="1349505"/>
            <a:ext cx="685800" cy="457200"/>
          </a:xfrm>
          <a:prstGeom prst="rect">
            <a:avLst/>
          </a:prstGeom>
          <a:solidFill>
            <a:schemeClr val="dk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3"/>
          <p:cNvSpPr txBox="1">
            <a:spLocks noGrp="1"/>
          </p:cNvSpPr>
          <p:nvPr>
            <p:ph type="subTitle" idx="16"/>
          </p:nvPr>
        </p:nvSpPr>
        <p:spPr>
          <a:xfrm>
            <a:off x="731490" y="1988280"/>
            <a:ext cx="23775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70" name="Google Shape;170;p13"/>
          <p:cNvSpPr txBox="1">
            <a:spLocks noGrp="1"/>
          </p:cNvSpPr>
          <p:nvPr>
            <p:ph type="subTitle" idx="17"/>
          </p:nvPr>
        </p:nvSpPr>
        <p:spPr>
          <a:xfrm>
            <a:off x="731490" y="3599652"/>
            <a:ext cx="23775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71" name="Google Shape;171;p13"/>
          <p:cNvSpPr txBox="1">
            <a:spLocks noGrp="1"/>
          </p:cNvSpPr>
          <p:nvPr>
            <p:ph type="subTitle" idx="18"/>
          </p:nvPr>
        </p:nvSpPr>
        <p:spPr>
          <a:xfrm>
            <a:off x="3383250" y="3599652"/>
            <a:ext cx="23775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72" name="Google Shape;172;p13"/>
          <p:cNvSpPr txBox="1">
            <a:spLocks noGrp="1"/>
          </p:cNvSpPr>
          <p:nvPr>
            <p:ph type="subTitle" idx="19"/>
          </p:nvPr>
        </p:nvSpPr>
        <p:spPr>
          <a:xfrm>
            <a:off x="3383250" y="1988280"/>
            <a:ext cx="23775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73" name="Google Shape;173;p13"/>
          <p:cNvSpPr txBox="1">
            <a:spLocks noGrp="1"/>
          </p:cNvSpPr>
          <p:nvPr>
            <p:ph type="subTitle" idx="20"/>
          </p:nvPr>
        </p:nvSpPr>
        <p:spPr>
          <a:xfrm>
            <a:off x="6035010" y="3599652"/>
            <a:ext cx="23775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74" name="Google Shape;174;p13"/>
          <p:cNvSpPr txBox="1">
            <a:spLocks noGrp="1"/>
          </p:cNvSpPr>
          <p:nvPr>
            <p:ph type="subTitle" idx="21"/>
          </p:nvPr>
        </p:nvSpPr>
        <p:spPr>
          <a:xfrm>
            <a:off x="6035010" y="1988280"/>
            <a:ext cx="23775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75" name="Google Shape;175;p13"/>
          <p:cNvSpPr/>
          <p:nvPr/>
        </p:nvSpPr>
        <p:spPr>
          <a:xfrm>
            <a:off x="8275" y="0"/>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rot="5400000">
            <a:off x="370325" y="210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rot="5400000">
            <a:off x="8042175" y="483135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rot="5400000">
            <a:off x="8323900" y="4706475"/>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8275" y="4453500"/>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8445725" y="0"/>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1" name="Google Shape;181;p13"/>
          <p:cNvCxnSpPr/>
          <p:nvPr/>
        </p:nvCxnSpPr>
        <p:spPr>
          <a:xfrm rot="10800000">
            <a:off x="8595600" y="2297554"/>
            <a:ext cx="548400" cy="548400"/>
          </a:xfrm>
          <a:prstGeom prst="straightConnector1">
            <a:avLst/>
          </a:prstGeom>
          <a:noFill/>
          <a:ln w="19050" cap="flat" cmpd="sng">
            <a:solidFill>
              <a:schemeClr val="accent1"/>
            </a:solidFill>
            <a:prstDash val="solid"/>
            <a:round/>
            <a:headEnd type="none" w="med" len="med"/>
            <a:tailEnd type="none" w="med" len="med"/>
          </a:ln>
        </p:spPr>
      </p:cxnSp>
      <p:cxnSp>
        <p:nvCxnSpPr>
          <p:cNvPr id="182" name="Google Shape;182;p13"/>
          <p:cNvCxnSpPr/>
          <p:nvPr/>
        </p:nvCxnSpPr>
        <p:spPr>
          <a:xfrm rot="10800000">
            <a:off x="79075" y="2133300"/>
            <a:ext cx="548400" cy="548400"/>
          </a:xfrm>
          <a:prstGeom prst="straightConnector1">
            <a:avLst/>
          </a:prstGeom>
          <a:noFill/>
          <a:ln w="19050" cap="flat" cmpd="sng">
            <a:solidFill>
              <a:schemeClr val="accent1"/>
            </a:solidFill>
            <a:prstDash val="solid"/>
            <a:round/>
            <a:headEnd type="none" w="med" len="med"/>
            <a:tailEnd type="none" w="med" len="med"/>
          </a:ln>
        </p:spPr>
      </p:cxnSp>
      <p:cxnSp>
        <p:nvCxnSpPr>
          <p:cNvPr id="183" name="Google Shape;183;p13"/>
          <p:cNvCxnSpPr/>
          <p:nvPr/>
        </p:nvCxnSpPr>
        <p:spPr>
          <a:xfrm rot="10800000">
            <a:off x="3552500" y="4706475"/>
            <a:ext cx="324300" cy="324300"/>
          </a:xfrm>
          <a:prstGeom prst="straightConnector1">
            <a:avLst/>
          </a:prstGeom>
          <a:noFill/>
          <a:ln w="19050" cap="flat" cmpd="sng">
            <a:solidFill>
              <a:schemeClr val="dk1"/>
            </a:solidFill>
            <a:prstDash val="solid"/>
            <a:round/>
            <a:headEnd type="none" w="med" len="med"/>
            <a:tailEnd type="none" w="med" len="med"/>
          </a:ln>
        </p:spPr>
      </p:cxnSp>
      <p:cxnSp>
        <p:nvCxnSpPr>
          <p:cNvPr id="184" name="Google Shape;184;p13"/>
          <p:cNvCxnSpPr/>
          <p:nvPr/>
        </p:nvCxnSpPr>
        <p:spPr>
          <a:xfrm rot="10800000">
            <a:off x="3917838" y="-647000"/>
            <a:ext cx="1186500" cy="1186500"/>
          </a:xfrm>
          <a:prstGeom prst="straightConnector1">
            <a:avLst/>
          </a:prstGeom>
          <a:noFill/>
          <a:ln w="19050" cap="flat" cmpd="sng">
            <a:solidFill>
              <a:schemeClr val="dk1"/>
            </a:solidFill>
            <a:prstDash val="solid"/>
            <a:round/>
            <a:headEnd type="none" w="med" len="med"/>
            <a:tailEnd type="none" w="med" len="med"/>
          </a:ln>
        </p:spPr>
      </p:cxnSp>
      <p:sp>
        <p:nvSpPr>
          <p:cNvPr id="185" name="Google Shape;185;p13"/>
          <p:cNvSpPr/>
          <p:nvPr/>
        </p:nvSpPr>
        <p:spPr>
          <a:xfrm flipH="1">
            <a:off x="8323900" y="388463"/>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flipH="1">
            <a:off x="-370050" y="4124988"/>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bg>
      <p:bgPr>
        <a:gradFill>
          <a:gsLst>
            <a:gs pos="0">
              <a:schemeClr val="dk1"/>
            </a:gs>
            <a:gs pos="36000">
              <a:srgbClr val="013768"/>
            </a:gs>
            <a:gs pos="65000">
              <a:srgbClr val="016ECF"/>
            </a:gs>
            <a:gs pos="100000">
              <a:srgbClr val="022A6A"/>
            </a:gs>
          </a:gsLst>
          <a:lin ang="18900732" scaled="0"/>
        </a:gradFill>
        <a:effectLst/>
      </p:bgPr>
    </p:bg>
    <p:spTree>
      <p:nvGrpSpPr>
        <p:cNvPr id="1" name="Shape 187"/>
        <p:cNvGrpSpPr/>
        <p:nvPr/>
      </p:nvGrpSpPr>
      <p:grpSpPr>
        <a:xfrm>
          <a:off x="0" y="0"/>
          <a:ext cx="0" cy="0"/>
          <a:chOff x="0" y="0"/>
          <a:chExt cx="0" cy="0"/>
        </a:xfrm>
      </p:grpSpPr>
      <p:sp>
        <p:nvSpPr>
          <p:cNvPr id="188" name="Google Shape;188;p14"/>
          <p:cNvSpPr txBox="1">
            <a:spLocks noGrp="1"/>
          </p:cNvSpPr>
          <p:nvPr>
            <p:ph type="title"/>
          </p:nvPr>
        </p:nvSpPr>
        <p:spPr>
          <a:xfrm>
            <a:off x="2191500" y="3256138"/>
            <a:ext cx="4761000" cy="5319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89" name="Google Shape;189;p14"/>
          <p:cNvSpPr txBox="1">
            <a:spLocks noGrp="1"/>
          </p:cNvSpPr>
          <p:nvPr>
            <p:ph type="subTitle" idx="1"/>
          </p:nvPr>
        </p:nvSpPr>
        <p:spPr>
          <a:xfrm>
            <a:off x="2192557" y="1355463"/>
            <a:ext cx="4758600" cy="175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90" name="Google Shape;190;p14"/>
          <p:cNvSpPr/>
          <p:nvPr/>
        </p:nvSpPr>
        <p:spPr>
          <a:xfrm>
            <a:off x="8454000" y="-155075"/>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a:off x="7939075" y="-155075"/>
            <a:ext cx="690000" cy="690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rot="5400000">
            <a:off x="8200450" y="4808438"/>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a:off x="8454000" y="4325038"/>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a:off x="14050" y="4453500"/>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rot="-5400000">
            <a:off x="1111538" y="-348650"/>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rot="-5400000">
            <a:off x="562438" y="-34865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7" name="Google Shape;197;p14"/>
          <p:cNvCxnSpPr/>
          <p:nvPr/>
        </p:nvCxnSpPr>
        <p:spPr>
          <a:xfrm rot="10800000">
            <a:off x="14050" y="2298596"/>
            <a:ext cx="548400" cy="548400"/>
          </a:xfrm>
          <a:prstGeom prst="straightConnector1">
            <a:avLst/>
          </a:prstGeom>
          <a:noFill/>
          <a:ln w="19050" cap="flat" cmpd="sng">
            <a:solidFill>
              <a:schemeClr val="accent1"/>
            </a:solidFill>
            <a:prstDash val="solid"/>
            <a:round/>
            <a:headEnd type="none" w="med" len="med"/>
            <a:tailEnd type="none" w="med" len="med"/>
          </a:ln>
        </p:spPr>
      </p:cxnSp>
      <p:cxnSp>
        <p:nvCxnSpPr>
          <p:cNvPr id="198" name="Google Shape;198;p14"/>
          <p:cNvCxnSpPr/>
          <p:nvPr/>
        </p:nvCxnSpPr>
        <p:spPr>
          <a:xfrm rot="10800000">
            <a:off x="8677650" y="2464725"/>
            <a:ext cx="324300" cy="324300"/>
          </a:xfrm>
          <a:prstGeom prst="straightConnector1">
            <a:avLst/>
          </a:prstGeom>
          <a:noFill/>
          <a:ln w="19050" cap="flat" cmpd="sng">
            <a:solidFill>
              <a:schemeClr val="accent1"/>
            </a:solidFill>
            <a:prstDash val="solid"/>
            <a:round/>
            <a:headEnd type="none" w="med" len="med"/>
            <a:tailEnd type="none" w="med" len="med"/>
          </a:ln>
        </p:spPr>
      </p:cxnSp>
      <p:cxnSp>
        <p:nvCxnSpPr>
          <p:cNvPr id="199" name="Google Shape;199;p14"/>
          <p:cNvCxnSpPr/>
          <p:nvPr/>
        </p:nvCxnSpPr>
        <p:spPr>
          <a:xfrm rot="10800000">
            <a:off x="3733675" y="4608575"/>
            <a:ext cx="1186500" cy="1186500"/>
          </a:xfrm>
          <a:prstGeom prst="straightConnector1">
            <a:avLst/>
          </a:prstGeom>
          <a:noFill/>
          <a:ln w="19050" cap="flat" cmpd="sng">
            <a:solidFill>
              <a:schemeClr val="dk1"/>
            </a:solidFill>
            <a:prstDash val="solid"/>
            <a:round/>
            <a:headEnd type="none" w="med" len="med"/>
            <a:tailEnd type="none" w="med" len="med"/>
          </a:ln>
        </p:spPr>
      </p:cxnSp>
      <p:cxnSp>
        <p:nvCxnSpPr>
          <p:cNvPr id="200" name="Google Shape;200;p14"/>
          <p:cNvCxnSpPr/>
          <p:nvPr/>
        </p:nvCxnSpPr>
        <p:spPr>
          <a:xfrm rot="10800000">
            <a:off x="4095625" y="-13479"/>
            <a:ext cx="548400" cy="548400"/>
          </a:xfrm>
          <a:prstGeom prst="straightConnector1">
            <a:avLst/>
          </a:prstGeom>
          <a:noFill/>
          <a:ln w="19050" cap="flat" cmpd="sng">
            <a:solidFill>
              <a:schemeClr val="dk1"/>
            </a:solidFill>
            <a:prstDash val="solid"/>
            <a:round/>
            <a:headEnd type="none" w="med" len="med"/>
            <a:tailEnd type="none" w="med" len="med"/>
          </a:ln>
        </p:spPr>
      </p:cxnSp>
      <p:sp>
        <p:nvSpPr>
          <p:cNvPr id="201" name="Google Shape;201;p14"/>
          <p:cNvSpPr/>
          <p:nvPr/>
        </p:nvSpPr>
        <p:spPr>
          <a:xfrm rot="5400000">
            <a:off x="370313" y="480845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9">
    <p:bg>
      <p:bgPr>
        <a:gradFill>
          <a:gsLst>
            <a:gs pos="0">
              <a:schemeClr val="dk1"/>
            </a:gs>
            <a:gs pos="36000">
              <a:srgbClr val="013768"/>
            </a:gs>
            <a:gs pos="65000">
              <a:srgbClr val="016ECF"/>
            </a:gs>
            <a:gs pos="100000">
              <a:srgbClr val="022A6A"/>
            </a:gs>
          </a:gsLst>
          <a:lin ang="2700006" scaled="0"/>
        </a:gradFill>
        <a:effectLst/>
      </p:bgPr>
    </p:bg>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4" name="Google Shape;204;p15"/>
          <p:cNvSpPr/>
          <p:nvPr/>
        </p:nvSpPr>
        <p:spPr>
          <a:xfrm>
            <a:off x="8444925" y="270063"/>
            <a:ext cx="690000" cy="690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22675" y="1858550"/>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8197275" y="-123437"/>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rot="5400000">
            <a:off x="4370038" y="4794163"/>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8" name="Google Shape;208;p15"/>
          <p:cNvCxnSpPr/>
          <p:nvPr/>
        </p:nvCxnSpPr>
        <p:spPr>
          <a:xfrm rot="10800000" flipH="1">
            <a:off x="205525" y="270079"/>
            <a:ext cx="324300" cy="324300"/>
          </a:xfrm>
          <a:prstGeom prst="straightConnector1">
            <a:avLst/>
          </a:prstGeom>
          <a:noFill/>
          <a:ln w="19050" cap="flat" cmpd="sng">
            <a:solidFill>
              <a:schemeClr val="accent1"/>
            </a:solidFill>
            <a:prstDash val="solid"/>
            <a:round/>
            <a:headEnd type="none" w="med" len="med"/>
            <a:tailEnd type="none" w="med" len="med"/>
          </a:ln>
        </p:spPr>
      </p:cxnSp>
      <p:sp>
        <p:nvSpPr>
          <p:cNvPr id="209" name="Google Shape;209;p15"/>
          <p:cNvSpPr/>
          <p:nvPr/>
        </p:nvSpPr>
        <p:spPr>
          <a:xfrm rot="10800000">
            <a:off x="-334525" y="2247025"/>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rot="-5400000" flipH="1">
            <a:off x="8713225" y="4794163"/>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15"/>
          <p:cNvCxnSpPr/>
          <p:nvPr/>
        </p:nvCxnSpPr>
        <p:spPr>
          <a:xfrm rot="10800000" flipH="1">
            <a:off x="-473825" y="4169375"/>
            <a:ext cx="1186500" cy="1186500"/>
          </a:xfrm>
          <a:prstGeom prst="straightConnector1">
            <a:avLst/>
          </a:prstGeom>
          <a:noFill/>
          <a:ln w="19050" cap="flat" cmpd="sng">
            <a:solidFill>
              <a:schemeClr val="accent1"/>
            </a:solidFill>
            <a:prstDash val="solid"/>
            <a:round/>
            <a:headEnd type="none" w="med" len="med"/>
            <a:tailEnd type="none" w="med" len="med"/>
          </a:ln>
        </p:spPr>
      </p:cxnSp>
      <p:sp>
        <p:nvSpPr>
          <p:cNvPr id="212" name="Google Shape;212;p15"/>
          <p:cNvSpPr/>
          <p:nvPr/>
        </p:nvSpPr>
        <p:spPr>
          <a:xfrm rot="5400000">
            <a:off x="3862113" y="4816602"/>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3" name="Google Shape;213;p15"/>
          <p:cNvCxnSpPr/>
          <p:nvPr/>
        </p:nvCxnSpPr>
        <p:spPr>
          <a:xfrm rot="10800000" flipH="1">
            <a:off x="8585525" y="2409604"/>
            <a:ext cx="324300" cy="324300"/>
          </a:xfrm>
          <a:prstGeom prst="straightConnector1">
            <a:avLst/>
          </a:prstGeom>
          <a:noFill/>
          <a:ln w="19050" cap="flat" cmpd="sng">
            <a:solidFill>
              <a:schemeClr val="dk1"/>
            </a:solidFill>
            <a:prstDash val="solid"/>
            <a:round/>
            <a:headEnd type="none" w="med" len="med"/>
            <a:tailEnd type="none" w="med" len="med"/>
          </a:ln>
        </p:spPr>
      </p:cxnSp>
      <p:cxnSp>
        <p:nvCxnSpPr>
          <p:cNvPr id="214" name="Google Shape;214;p15"/>
          <p:cNvCxnSpPr/>
          <p:nvPr/>
        </p:nvCxnSpPr>
        <p:spPr>
          <a:xfrm rot="10800000" flipH="1">
            <a:off x="4850650" y="-741475"/>
            <a:ext cx="1186500" cy="118650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9_1">
    <p:bg>
      <p:bgPr>
        <a:gradFill>
          <a:gsLst>
            <a:gs pos="0">
              <a:schemeClr val="dk1"/>
            </a:gs>
            <a:gs pos="36000">
              <a:srgbClr val="013768"/>
            </a:gs>
            <a:gs pos="65000">
              <a:srgbClr val="016ECF"/>
            </a:gs>
            <a:gs pos="100000">
              <a:srgbClr val="022A6A"/>
            </a:gs>
          </a:gsLst>
          <a:lin ang="8100019" scaled="0"/>
        </a:gradFill>
        <a:effectLst/>
      </p:bgPr>
    </p:bg>
    <p:spTree>
      <p:nvGrpSpPr>
        <p:cNvPr id="1" name="Shape 215"/>
        <p:cNvGrpSpPr/>
        <p:nvPr/>
      </p:nvGrpSpPr>
      <p:grpSpPr>
        <a:xfrm>
          <a:off x="0" y="0"/>
          <a:ext cx="0" cy="0"/>
          <a:chOff x="0" y="0"/>
          <a:chExt cx="0" cy="0"/>
        </a:xfrm>
      </p:grpSpPr>
      <p:sp>
        <p:nvSpPr>
          <p:cNvPr id="216" name="Google Shape;21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7" name="Google Shape;217;p16"/>
          <p:cNvSpPr/>
          <p:nvPr/>
        </p:nvSpPr>
        <p:spPr>
          <a:xfrm>
            <a:off x="22675" y="0"/>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rot="10800000">
            <a:off x="-342900" y="4265675"/>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6"/>
          <p:cNvSpPr/>
          <p:nvPr/>
        </p:nvSpPr>
        <p:spPr>
          <a:xfrm>
            <a:off x="8444925" y="4453488"/>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p:cNvSpPr/>
          <p:nvPr/>
        </p:nvSpPr>
        <p:spPr>
          <a:xfrm rot="5400000" flipH="1">
            <a:off x="8267038" y="-367737"/>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1" name="Google Shape;221;p16"/>
          <p:cNvCxnSpPr/>
          <p:nvPr/>
        </p:nvCxnSpPr>
        <p:spPr>
          <a:xfrm rot="10800000">
            <a:off x="3945375" y="4699871"/>
            <a:ext cx="548400" cy="548400"/>
          </a:xfrm>
          <a:prstGeom prst="straightConnector1">
            <a:avLst/>
          </a:prstGeom>
          <a:noFill/>
          <a:ln w="19050" cap="flat" cmpd="sng">
            <a:solidFill>
              <a:schemeClr val="accent1"/>
            </a:solidFill>
            <a:prstDash val="solid"/>
            <a:round/>
            <a:headEnd type="none" w="med" len="med"/>
            <a:tailEnd type="none" w="med" len="med"/>
          </a:ln>
        </p:spPr>
      </p:cxnSp>
      <p:cxnSp>
        <p:nvCxnSpPr>
          <p:cNvPr id="222" name="Google Shape;222;p16"/>
          <p:cNvCxnSpPr/>
          <p:nvPr/>
        </p:nvCxnSpPr>
        <p:spPr>
          <a:xfrm rot="10800000">
            <a:off x="148375" y="2183554"/>
            <a:ext cx="324300" cy="324300"/>
          </a:xfrm>
          <a:prstGeom prst="straightConnector1">
            <a:avLst/>
          </a:prstGeom>
          <a:noFill/>
          <a:ln w="19050" cap="flat" cmpd="sng">
            <a:solidFill>
              <a:schemeClr val="dk1"/>
            </a:solidFill>
            <a:prstDash val="solid"/>
            <a:round/>
            <a:headEnd type="none" w="med" len="med"/>
            <a:tailEnd type="none" w="med" len="med"/>
          </a:ln>
        </p:spPr>
      </p:cxnSp>
      <p:sp>
        <p:nvSpPr>
          <p:cNvPr id="223" name="Google Shape;223;p16"/>
          <p:cNvSpPr/>
          <p:nvPr/>
        </p:nvSpPr>
        <p:spPr>
          <a:xfrm rot="5400000">
            <a:off x="571500" y="210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rot="-5400000" flipH="1">
            <a:off x="8087875" y="4794163"/>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5" name="Google Shape;225;p16"/>
          <p:cNvCxnSpPr/>
          <p:nvPr/>
        </p:nvCxnSpPr>
        <p:spPr>
          <a:xfrm rot="10800000">
            <a:off x="8444925" y="2099400"/>
            <a:ext cx="1186500" cy="1186500"/>
          </a:xfrm>
          <a:prstGeom prst="straightConnector1">
            <a:avLst/>
          </a:prstGeom>
          <a:noFill/>
          <a:ln w="19050" cap="flat" cmpd="sng">
            <a:solidFill>
              <a:schemeClr val="accent1"/>
            </a:solidFill>
            <a:prstDash val="solid"/>
            <a:round/>
            <a:headEnd type="none" w="med" len="med"/>
            <a:tailEnd type="none" w="med" len="med"/>
          </a:ln>
        </p:spPr>
      </p:cxnSp>
      <p:sp>
        <p:nvSpPr>
          <p:cNvPr id="226" name="Google Shape;226;p16"/>
          <p:cNvSpPr/>
          <p:nvPr/>
        </p:nvSpPr>
        <p:spPr>
          <a:xfrm rot="5400000" flipH="1">
            <a:off x="7759113" y="-367737"/>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7" name="Google Shape;227;p16"/>
          <p:cNvCxnSpPr/>
          <p:nvPr/>
        </p:nvCxnSpPr>
        <p:spPr>
          <a:xfrm rot="10800000">
            <a:off x="5246400" y="2104"/>
            <a:ext cx="324300" cy="3243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228"/>
        <p:cNvGrpSpPr/>
        <p:nvPr/>
      </p:nvGrpSpPr>
      <p:grpSpPr>
        <a:xfrm>
          <a:off x="0" y="0"/>
          <a:ext cx="0" cy="0"/>
          <a:chOff x="0" y="0"/>
          <a:chExt cx="0" cy="0"/>
        </a:xfrm>
      </p:grpSpPr>
      <p:sp>
        <p:nvSpPr>
          <p:cNvPr id="229" name="Google Shape;229;p17"/>
          <p:cNvSpPr txBox="1">
            <a:spLocks noGrp="1"/>
          </p:cNvSpPr>
          <p:nvPr>
            <p:ph type="body" idx="1"/>
          </p:nvPr>
        </p:nvSpPr>
        <p:spPr>
          <a:xfrm>
            <a:off x="4137175" y="2993400"/>
            <a:ext cx="4138500" cy="800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0" name="Google Shape;230;p17"/>
          <p:cNvSpPr txBox="1">
            <a:spLocks noGrp="1"/>
          </p:cNvSpPr>
          <p:nvPr>
            <p:ph type="title"/>
          </p:nvPr>
        </p:nvSpPr>
        <p:spPr>
          <a:xfrm>
            <a:off x="4137175" y="1349700"/>
            <a:ext cx="4138500" cy="18714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1" name="Google Shape;231;p17"/>
          <p:cNvSpPr>
            <a:spLocks noGrp="1"/>
          </p:cNvSpPr>
          <p:nvPr>
            <p:ph type="pic" idx="2"/>
          </p:nvPr>
        </p:nvSpPr>
        <p:spPr>
          <a:xfrm>
            <a:off x="868331" y="1034850"/>
            <a:ext cx="3074100" cy="3073800"/>
          </a:xfrm>
          <a:prstGeom prst="ellipse">
            <a:avLst/>
          </a:prstGeom>
          <a:noFill/>
          <a:ln>
            <a:noFill/>
          </a:ln>
        </p:spPr>
      </p:sp>
      <p:sp>
        <p:nvSpPr>
          <p:cNvPr id="232" name="Google Shape;232;p17"/>
          <p:cNvSpPr/>
          <p:nvPr/>
        </p:nvSpPr>
        <p:spPr>
          <a:xfrm flipH="1">
            <a:off x="0" y="64250"/>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7"/>
          <p:cNvSpPr/>
          <p:nvPr/>
        </p:nvSpPr>
        <p:spPr>
          <a:xfrm flipH="1">
            <a:off x="8471275" y="7863"/>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7"/>
          <p:cNvSpPr/>
          <p:nvPr/>
        </p:nvSpPr>
        <p:spPr>
          <a:xfrm rot="-5400000" flipH="1">
            <a:off x="455825" y="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flipH="1">
            <a:off x="8454000" y="3995925"/>
            <a:ext cx="690000" cy="690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7"/>
          <p:cNvSpPr/>
          <p:nvPr/>
        </p:nvSpPr>
        <p:spPr>
          <a:xfrm rot="-5400000" flipH="1">
            <a:off x="370325" y="4804338"/>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7"/>
          <p:cNvSpPr/>
          <p:nvPr/>
        </p:nvSpPr>
        <p:spPr>
          <a:xfrm flipH="1">
            <a:off x="0" y="4455588"/>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7"/>
          <p:cNvSpPr/>
          <p:nvPr/>
        </p:nvSpPr>
        <p:spPr>
          <a:xfrm flipH="1">
            <a:off x="8473375" y="41085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7"/>
          <p:cNvSpPr/>
          <p:nvPr/>
        </p:nvSpPr>
        <p:spPr>
          <a:xfrm flipH="1">
            <a:off x="8454000" y="4455600"/>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0" name="Google Shape;240;p17"/>
          <p:cNvCxnSpPr/>
          <p:nvPr/>
        </p:nvCxnSpPr>
        <p:spPr>
          <a:xfrm rot="10800000">
            <a:off x="4409850" y="4685929"/>
            <a:ext cx="324300" cy="324300"/>
          </a:xfrm>
          <a:prstGeom prst="straightConnector1">
            <a:avLst/>
          </a:prstGeom>
          <a:noFill/>
          <a:ln w="19050" cap="flat" cmpd="sng">
            <a:solidFill>
              <a:schemeClr val="accent1"/>
            </a:solidFill>
            <a:prstDash val="solid"/>
            <a:round/>
            <a:headEnd type="none" w="med" len="med"/>
            <a:tailEnd type="none" w="med" len="med"/>
          </a:ln>
        </p:spPr>
      </p:cxnSp>
      <p:cxnSp>
        <p:nvCxnSpPr>
          <p:cNvPr id="241" name="Google Shape;241;p17"/>
          <p:cNvCxnSpPr/>
          <p:nvPr/>
        </p:nvCxnSpPr>
        <p:spPr>
          <a:xfrm rot="10800000">
            <a:off x="8430775" y="2182875"/>
            <a:ext cx="1186500" cy="1186500"/>
          </a:xfrm>
          <a:prstGeom prst="straightConnector1">
            <a:avLst/>
          </a:prstGeom>
          <a:noFill/>
          <a:ln w="19050" cap="flat" cmpd="sng">
            <a:solidFill>
              <a:schemeClr val="accent1"/>
            </a:solidFill>
            <a:prstDash val="solid"/>
            <a:round/>
            <a:headEnd type="none" w="med" len="med"/>
            <a:tailEnd type="none" w="med" len="med"/>
          </a:ln>
        </p:spPr>
      </p:cxnSp>
      <p:cxnSp>
        <p:nvCxnSpPr>
          <p:cNvPr id="242" name="Google Shape;242;p17"/>
          <p:cNvCxnSpPr/>
          <p:nvPr/>
        </p:nvCxnSpPr>
        <p:spPr>
          <a:xfrm rot="10800000">
            <a:off x="4409850" y="112050"/>
            <a:ext cx="324300" cy="324300"/>
          </a:xfrm>
          <a:prstGeom prst="straightConnector1">
            <a:avLst/>
          </a:prstGeom>
          <a:noFill/>
          <a:ln w="19050" cap="flat" cmpd="sng">
            <a:solidFill>
              <a:schemeClr val="dk1"/>
            </a:solidFill>
            <a:prstDash val="solid"/>
            <a:round/>
            <a:headEnd type="none" w="med" len="med"/>
            <a:tailEnd type="none" w="med" len="med"/>
          </a:ln>
        </p:spPr>
      </p:cxnSp>
      <p:cxnSp>
        <p:nvCxnSpPr>
          <p:cNvPr id="243" name="Google Shape;243;p17"/>
          <p:cNvCxnSpPr/>
          <p:nvPr/>
        </p:nvCxnSpPr>
        <p:spPr>
          <a:xfrm rot="10800000">
            <a:off x="-473275" y="1525300"/>
            <a:ext cx="1186500" cy="11865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10_1">
    <p:bg>
      <p:bgPr>
        <a:gradFill>
          <a:gsLst>
            <a:gs pos="0">
              <a:schemeClr val="dk1"/>
            </a:gs>
            <a:gs pos="36000">
              <a:srgbClr val="013768"/>
            </a:gs>
            <a:gs pos="65000">
              <a:srgbClr val="016ECF"/>
            </a:gs>
            <a:gs pos="100000">
              <a:srgbClr val="022A6A"/>
            </a:gs>
          </a:gsLst>
          <a:lin ang="18900732" scaled="0"/>
        </a:gradFill>
        <a:effectLst/>
      </p:bgPr>
    </p:bg>
    <p:spTree>
      <p:nvGrpSpPr>
        <p:cNvPr id="1" name="Shape 244"/>
        <p:cNvGrpSpPr/>
        <p:nvPr/>
      </p:nvGrpSpPr>
      <p:grpSpPr>
        <a:xfrm>
          <a:off x="0" y="0"/>
          <a:ext cx="0" cy="0"/>
          <a:chOff x="0" y="0"/>
          <a:chExt cx="0" cy="0"/>
        </a:xfrm>
      </p:grpSpPr>
      <p:sp>
        <p:nvSpPr>
          <p:cNvPr id="245" name="Google Shape;245;p18"/>
          <p:cNvSpPr txBox="1">
            <a:spLocks noGrp="1"/>
          </p:cNvSpPr>
          <p:nvPr>
            <p:ph type="body" idx="1"/>
          </p:nvPr>
        </p:nvSpPr>
        <p:spPr>
          <a:xfrm>
            <a:off x="5023881" y="2380038"/>
            <a:ext cx="3310500" cy="808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46" name="Google Shape;246;p18"/>
          <p:cNvSpPr txBox="1">
            <a:spLocks noGrp="1"/>
          </p:cNvSpPr>
          <p:nvPr>
            <p:ph type="title"/>
          </p:nvPr>
        </p:nvSpPr>
        <p:spPr>
          <a:xfrm>
            <a:off x="5023000" y="1954963"/>
            <a:ext cx="3310200" cy="6324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247" name="Google Shape;247;p18"/>
          <p:cNvCxnSpPr/>
          <p:nvPr/>
        </p:nvCxnSpPr>
        <p:spPr>
          <a:xfrm rot="10800000">
            <a:off x="4239525" y="4608571"/>
            <a:ext cx="548400" cy="548400"/>
          </a:xfrm>
          <a:prstGeom prst="straightConnector1">
            <a:avLst/>
          </a:prstGeom>
          <a:noFill/>
          <a:ln w="19050" cap="flat" cmpd="sng">
            <a:solidFill>
              <a:schemeClr val="accent1"/>
            </a:solidFill>
            <a:prstDash val="solid"/>
            <a:round/>
            <a:headEnd type="none" w="med" len="med"/>
            <a:tailEnd type="none" w="med" len="med"/>
          </a:ln>
        </p:spPr>
      </p:cxnSp>
      <p:cxnSp>
        <p:nvCxnSpPr>
          <p:cNvPr id="248" name="Google Shape;248;p18"/>
          <p:cNvCxnSpPr/>
          <p:nvPr/>
        </p:nvCxnSpPr>
        <p:spPr>
          <a:xfrm rot="10800000">
            <a:off x="176350" y="377354"/>
            <a:ext cx="324300" cy="324300"/>
          </a:xfrm>
          <a:prstGeom prst="straightConnector1">
            <a:avLst/>
          </a:prstGeom>
          <a:noFill/>
          <a:ln w="19050" cap="flat" cmpd="sng">
            <a:solidFill>
              <a:schemeClr val="accent1"/>
            </a:solidFill>
            <a:prstDash val="solid"/>
            <a:round/>
            <a:headEnd type="none" w="med" len="med"/>
            <a:tailEnd type="none" w="med" len="med"/>
          </a:ln>
        </p:spPr>
      </p:cxnSp>
      <p:sp>
        <p:nvSpPr>
          <p:cNvPr id="249" name="Google Shape;249;p18"/>
          <p:cNvSpPr/>
          <p:nvPr/>
        </p:nvSpPr>
        <p:spPr>
          <a:xfrm>
            <a:off x="8473075" y="85725"/>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rot="10800000">
            <a:off x="-333387" y="4314825"/>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 name="Google Shape;251;p18"/>
          <p:cNvCxnSpPr/>
          <p:nvPr/>
        </p:nvCxnSpPr>
        <p:spPr>
          <a:xfrm rot="10800000">
            <a:off x="8473075" y="1319550"/>
            <a:ext cx="1186500" cy="1186500"/>
          </a:xfrm>
          <a:prstGeom prst="straightConnector1">
            <a:avLst/>
          </a:prstGeom>
          <a:noFill/>
          <a:ln w="19050" cap="flat" cmpd="sng">
            <a:solidFill>
              <a:schemeClr val="dk1"/>
            </a:solidFill>
            <a:prstDash val="solid"/>
            <a:round/>
            <a:headEnd type="none" w="med" len="med"/>
            <a:tailEnd type="none" w="med" len="med"/>
          </a:ln>
        </p:spPr>
      </p:cxnSp>
      <p:sp>
        <p:nvSpPr>
          <p:cNvPr id="252" name="Google Shape;252;p18"/>
          <p:cNvSpPr/>
          <p:nvPr/>
        </p:nvSpPr>
        <p:spPr>
          <a:xfrm>
            <a:off x="8021200" y="-150500"/>
            <a:ext cx="690000" cy="690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rot="5400000">
            <a:off x="7335388" y="480060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7783075" y="4608575"/>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189350" y="3878575"/>
            <a:ext cx="690000" cy="690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rot="-5400000" flipH="1">
            <a:off x="3171813" y="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CUSTOM_10_1_1">
    <p:bg>
      <p:bgPr>
        <a:gradFill>
          <a:gsLst>
            <a:gs pos="0">
              <a:schemeClr val="dk1"/>
            </a:gs>
            <a:gs pos="36000">
              <a:srgbClr val="013768"/>
            </a:gs>
            <a:gs pos="65000">
              <a:srgbClr val="016ECF"/>
            </a:gs>
            <a:gs pos="100000">
              <a:srgbClr val="022A6A"/>
            </a:gs>
          </a:gsLst>
          <a:lin ang="18900732" scaled="0"/>
        </a:gradFill>
        <a:effectLst/>
      </p:bgPr>
    </p:bg>
    <p:spTree>
      <p:nvGrpSpPr>
        <p:cNvPr id="1" name="Shape 257"/>
        <p:cNvGrpSpPr/>
        <p:nvPr/>
      </p:nvGrpSpPr>
      <p:grpSpPr>
        <a:xfrm>
          <a:off x="0" y="0"/>
          <a:ext cx="0" cy="0"/>
          <a:chOff x="0" y="0"/>
          <a:chExt cx="0" cy="0"/>
        </a:xfrm>
      </p:grpSpPr>
      <p:sp>
        <p:nvSpPr>
          <p:cNvPr id="258" name="Google Shape;258;p19"/>
          <p:cNvSpPr txBox="1">
            <a:spLocks noGrp="1"/>
          </p:cNvSpPr>
          <p:nvPr>
            <p:ph type="body" idx="1"/>
          </p:nvPr>
        </p:nvSpPr>
        <p:spPr>
          <a:xfrm>
            <a:off x="928050" y="1273620"/>
            <a:ext cx="7287900" cy="31449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dk1"/>
              </a:buClr>
              <a:buSzPts val="800"/>
              <a:buFont typeface="Nunito Light"/>
              <a:buChar char="●"/>
              <a:defRPr/>
            </a:lvl1pPr>
            <a:lvl2pPr marL="914400" lvl="1" indent="-304800" rtl="0">
              <a:spcBef>
                <a:spcPts val="0"/>
              </a:spcBef>
              <a:spcAft>
                <a:spcPts val="0"/>
              </a:spcAft>
              <a:buClr>
                <a:schemeClr val="dk1"/>
              </a:buClr>
              <a:buSzPts val="1200"/>
              <a:buFont typeface="Nunito Light"/>
              <a:buChar char="○"/>
              <a:defRPr/>
            </a:lvl2pPr>
            <a:lvl3pPr marL="1371600" lvl="2" indent="-304800" rtl="0">
              <a:spcBef>
                <a:spcPts val="0"/>
              </a:spcBef>
              <a:spcAft>
                <a:spcPts val="0"/>
              </a:spcAft>
              <a:buClr>
                <a:srgbClr val="FFC800"/>
              </a:buClr>
              <a:buSzPts val="1200"/>
              <a:buFont typeface="Nunito Light"/>
              <a:buChar char="■"/>
              <a:defRPr/>
            </a:lvl3pPr>
            <a:lvl4pPr marL="1828800" lvl="3" indent="-304800" rtl="0">
              <a:spcBef>
                <a:spcPts val="1600"/>
              </a:spcBef>
              <a:spcAft>
                <a:spcPts val="0"/>
              </a:spcAft>
              <a:buClr>
                <a:srgbClr val="FFC800"/>
              </a:buClr>
              <a:buSzPts val="1200"/>
              <a:buFont typeface="Nunito Light"/>
              <a:buChar char="●"/>
              <a:defRPr/>
            </a:lvl4pPr>
            <a:lvl5pPr marL="2286000" lvl="4" indent="-304800" rtl="0">
              <a:spcBef>
                <a:spcPts val="1600"/>
              </a:spcBef>
              <a:spcAft>
                <a:spcPts val="0"/>
              </a:spcAft>
              <a:buClr>
                <a:srgbClr val="434343"/>
              </a:buClr>
              <a:buSzPts val="1200"/>
              <a:buFont typeface="Nunito Light"/>
              <a:buChar char="○"/>
              <a:defRPr/>
            </a:lvl5pPr>
            <a:lvl6pPr marL="2743200" lvl="5" indent="-304800" rtl="0">
              <a:spcBef>
                <a:spcPts val="1600"/>
              </a:spcBef>
              <a:spcAft>
                <a:spcPts val="0"/>
              </a:spcAft>
              <a:buClr>
                <a:srgbClr val="434343"/>
              </a:buClr>
              <a:buSzPts val="1200"/>
              <a:buFont typeface="Nunito Light"/>
              <a:buChar char="■"/>
              <a:defRPr/>
            </a:lvl6pPr>
            <a:lvl7pPr marL="3200400" lvl="6" indent="-304800" rtl="0">
              <a:spcBef>
                <a:spcPts val="1600"/>
              </a:spcBef>
              <a:spcAft>
                <a:spcPts val="0"/>
              </a:spcAft>
              <a:buClr>
                <a:srgbClr val="434343"/>
              </a:buClr>
              <a:buSzPts val="1200"/>
              <a:buFont typeface="Nunito Light"/>
              <a:buChar char="●"/>
              <a:defRPr/>
            </a:lvl7pPr>
            <a:lvl8pPr marL="3657600" lvl="7" indent="-304800" rtl="0">
              <a:spcBef>
                <a:spcPts val="1600"/>
              </a:spcBef>
              <a:spcAft>
                <a:spcPts val="0"/>
              </a:spcAft>
              <a:buClr>
                <a:srgbClr val="434343"/>
              </a:buClr>
              <a:buSzPts val="1200"/>
              <a:buFont typeface="Nunito Light"/>
              <a:buChar char="○"/>
              <a:defRPr/>
            </a:lvl8pPr>
            <a:lvl9pPr marL="4114800" lvl="8" indent="-304800" rtl="0">
              <a:spcBef>
                <a:spcPts val="1600"/>
              </a:spcBef>
              <a:spcAft>
                <a:spcPts val="1600"/>
              </a:spcAft>
              <a:buClr>
                <a:srgbClr val="434343"/>
              </a:buClr>
              <a:buSzPts val="1200"/>
              <a:buFont typeface="Nunito Light"/>
              <a:buChar char="■"/>
              <a:defRPr/>
            </a:lvl9pPr>
          </a:lstStyle>
          <a:p>
            <a:endParaRPr/>
          </a:p>
        </p:txBody>
      </p:sp>
      <p:sp>
        <p:nvSpPr>
          <p:cNvPr id="259" name="Google Shape;259;p19"/>
          <p:cNvSpPr txBox="1">
            <a:spLocks noGrp="1"/>
          </p:cNvSpPr>
          <p:nvPr>
            <p:ph type="title"/>
          </p:nvPr>
        </p:nvSpPr>
        <p:spPr>
          <a:xfrm>
            <a:off x="717750" y="445806"/>
            <a:ext cx="7708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0" name="Google Shape;260;p19"/>
          <p:cNvSpPr/>
          <p:nvPr/>
        </p:nvSpPr>
        <p:spPr>
          <a:xfrm flipH="1">
            <a:off x="8434000" y="530625"/>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rot="-5400000" flipH="1">
            <a:off x="8087875" y="4794813"/>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rot="10800000">
            <a:off x="-342900" y="3100275"/>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flipH="1">
            <a:off x="1638356" y="-253650"/>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rot="-5400000">
            <a:off x="2114494" y="-361512"/>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rot="-5400000">
            <a:off x="4411138" y="4330538"/>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rot="-5400000">
            <a:off x="4047063" y="4457688"/>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 name="Google Shape;267;p19"/>
          <p:cNvCxnSpPr/>
          <p:nvPr/>
        </p:nvCxnSpPr>
        <p:spPr>
          <a:xfrm rot="10800000">
            <a:off x="1371038" y="4625404"/>
            <a:ext cx="548400" cy="548400"/>
          </a:xfrm>
          <a:prstGeom prst="straightConnector1">
            <a:avLst/>
          </a:prstGeom>
          <a:noFill/>
          <a:ln w="19050" cap="flat" cmpd="sng">
            <a:solidFill>
              <a:schemeClr val="dk1"/>
            </a:solidFill>
            <a:prstDash val="solid"/>
            <a:round/>
            <a:headEnd type="none" w="med" len="med"/>
            <a:tailEnd type="none" w="med" len="med"/>
          </a:ln>
        </p:spPr>
      </p:cxnSp>
      <p:cxnSp>
        <p:nvCxnSpPr>
          <p:cNvPr id="268" name="Google Shape;268;p19"/>
          <p:cNvCxnSpPr/>
          <p:nvPr/>
        </p:nvCxnSpPr>
        <p:spPr>
          <a:xfrm rot="10800000">
            <a:off x="8424000" y="2979675"/>
            <a:ext cx="1186500" cy="1186500"/>
          </a:xfrm>
          <a:prstGeom prst="straightConnector1">
            <a:avLst/>
          </a:prstGeom>
          <a:noFill/>
          <a:ln w="19050" cap="flat" cmpd="sng">
            <a:solidFill>
              <a:schemeClr val="accent1"/>
            </a:solidFill>
            <a:prstDash val="solid"/>
            <a:round/>
            <a:headEnd type="none" w="med" len="med"/>
            <a:tailEnd type="none" w="med" len="med"/>
          </a:ln>
        </p:spPr>
      </p:cxnSp>
      <p:cxnSp>
        <p:nvCxnSpPr>
          <p:cNvPr id="269" name="Google Shape;269;p19"/>
          <p:cNvCxnSpPr/>
          <p:nvPr/>
        </p:nvCxnSpPr>
        <p:spPr>
          <a:xfrm rot="10800000">
            <a:off x="7124150" y="112050"/>
            <a:ext cx="324300" cy="324300"/>
          </a:xfrm>
          <a:prstGeom prst="straightConnector1">
            <a:avLst/>
          </a:prstGeom>
          <a:noFill/>
          <a:ln w="19050" cap="flat" cmpd="sng">
            <a:solidFill>
              <a:schemeClr val="accent1"/>
            </a:solidFill>
            <a:prstDash val="solid"/>
            <a:round/>
            <a:headEnd type="none" w="med" len="med"/>
            <a:tailEnd type="none" w="med" len="med"/>
          </a:ln>
        </p:spPr>
      </p:cxnSp>
      <p:cxnSp>
        <p:nvCxnSpPr>
          <p:cNvPr id="270" name="Google Shape;270;p19"/>
          <p:cNvCxnSpPr/>
          <p:nvPr/>
        </p:nvCxnSpPr>
        <p:spPr>
          <a:xfrm rot="10800000">
            <a:off x="-476500" y="-253650"/>
            <a:ext cx="1186500" cy="11865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4">
  <p:cSld name="CUSTOM_10_1_1_1">
    <p:bg>
      <p:bgPr>
        <a:gradFill>
          <a:gsLst>
            <a:gs pos="0">
              <a:schemeClr val="dk1"/>
            </a:gs>
            <a:gs pos="36000">
              <a:srgbClr val="013768"/>
            </a:gs>
            <a:gs pos="65000">
              <a:srgbClr val="016ECF"/>
            </a:gs>
            <a:gs pos="100000">
              <a:srgbClr val="022A6A"/>
            </a:gs>
          </a:gsLst>
          <a:lin ang="18900732" scaled="0"/>
        </a:gradFill>
        <a:effectLst/>
      </p:bgPr>
    </p:bg>
    <p:spTree>
      <p:nvGrpSpPr>
        <p:cNvPr id="1" name="Shape 271"/>
        <p:cNvGrpSpPr/>
        <p:nvPr/>
      </p:nvGrpSpPr>
      <p:grpSpPr>
        <a:xfrm>
          <a:off x="0" y="0"/>
          <a:ext cx="0" cy="0"/>
          <a:chOff x="0" y="0"/>
          <a:chExt cx="0" cy="0"/>
        </a:xfrm>
      </p:grpSpPr>
      <p:sp>
        <p:nvSpPr>
          <p:cNvPr id="272" name="Google Shape;272;p20"/>
          <p:cNvSpPr txBox="1">
            <a:spLocks noGrp="1"/>
          </p:cNvSpPr>
          <p:nvPr>
            <p:ph type="body" idx="1"/>
          </p:nvPr>
        </p:nvSpPr>
        <p:spPr>
          <a:xfrm>
            <a:off x="1254450" y="1300575"/>
            <a:ext cx="6635100" cy="3308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Char char="●"/>
              <a:defRPr sz="1600"/>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3" name="Google Shape;273;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4" name="Google Shape;274;p20"/>
          <p:cNvSpPr/>
          <p:nvPr/>
        </p:nvSpPr>
        <p:spPr>
          <a:xfrm>
            <a:off x="22675" y="3891250"/>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 name="Google Shape;275;p20"/>
          <p:cNvCxnSpPr/>
          <p:nvPr/>
        </p:nvCxnSpPr>
        <p:spPr>
          <a:xfrm rot="10800000">
            <a:off x="4562475" y="4608571"/>
            <a:ext cx="548400" cy="548400"/>
          </a:xfrm>
          <a:prstGeom prst="straightConnector1">
            <a:avLst/>
          </a:prstGeom>
          <a:noFill/>
          <a:ln w="19050" cap="flat" cmpd="sng">
            <a:solidFill>
              <a:schemeClr val="accent1"/>
            </a:solidFill>
            <a:prstDash val="solid"/>
            <a:round/>
            <a:headEnd type="none" w="med" len="med"/>
            <a:tailEnd type="none" w="med" len="med"/>
          </a:ln>
        </p:spPr>
      </p:cxnSp>
      <p:cxnSp>
        <p:nvCxnSpPr>
          <p:cNvPr id="276" name="Google Shape;276;p20"/>
          <p:cNvCxnSpPr/>
          <p:nvPr/>
        </p:nvCxnSpPr>
        <p:spPr>
          <a:xfrm rot="10800000">
            <a:off x="156875" y="377354"/>
            <a:ext cx="324300" cy="324300"/>
          </a:xfrm>
          <a:prstGeom prst="straightConnector1">
            <a:avLst/>
          </a:prstGeom>
          <a:noFill/>
          <a:ln w="19050" cap="flat" cmpd="sng">
            <a:solidFill>
              <a:schemeClr val="accent1"/>
            </a:solidFill>
            <a:prstDash val="solid"/>
            <a:round/>
            <a:headEnd type="none" w="med" len="med"/>
            <a:tailEnd type="none" w="med" len="med"/>
          </a:ln>
        </p:spPr>
      </p:cxnSp>
      <p:sp>
        <p:nvSpPr>
          <p:cNvPr id="277" name="Google Shape;277;p20"/>
          <p:cNvSpPr/>
          <p:nvPr/>
        </p:nvSpPr>
        <p:spPr>
          <a:xfrm>
            <a:off x="22675" y="3527250"/>
            <a:ext cx="690000" cy="690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8447550" y="4263575"/>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rot="10800000" flipH="1">
            <a:off x="8797313" y="382850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rot="5400000" flipH="1">
            <a:off x="2905613" y="-361500"/>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1" name="Google Shape;281;p20"/>
          <p:cNvCxnSpPr/>
          <p:nvPr/>
        </p:nvCxnSpPr>
        <p:spPr>
          <a:xfrm rot="10800000">
            <a:off x="8424000" y="239350"/>
            <a:ext cx="1186500" cy="1186500"/>
          </a:xfrm>
          <a:prstGeom prst="straightConnector1">
            <a:avLst/>
          </a:prstGeom>
          <a:noFill/>
          <a:ln w="19050" cap="flat" cmpd="sng">
            <a:solidFill>
              <a:schemeClr val="dk1"/>
            </a:solidFill>
            <a:prstDash val="solid"/>
            <a:round/>
            <a:headEnd type="none" w="med" len="med"/>
            <a:tailEnd type="none" w="med" len="med"/>
          </a:ln>
        </p:spPr>
      </p:cxnSp>
      <p:sp>
        <p:nvSpPr>
          <p:cNvPr id="282" name="Google Shape;282;p20"/>
          <p:cNvSpPr/>
          <p:nvPr/>
        </p:nvSpPr>
        <p:spPr>
          <a:xfrm rot="5400000" flipH="1">
            <a:off x="3418288" y="-36150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dk1"/>
            </a:gs>
            <a:gs pos="36000">
              <a:srgbClr val="013768"/>
            </a:gs>
            <a:gs pos="65000">
              <a:srgbClr val="016ECF"/>
            </a:gs>
            <a:gs pos="100000">
              <a:srgbClr val="022A6A"/>
            </a:gs>
          </a:gsLst>
          <a:lin ang="2700006" scaled="0"/>
        </a:gradFill>
        <a:effectLst/>
      </p:bgPr>
    </p:bg>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143000" y="2441700"/>
            <a:ext cx="68580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3941100" y="1273400"/>
            <a:ext cx="1261800" cy="905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 name="Google Shape;27;p3"/>
          <p:cNvSpPr txBox="1">
            <a:spLocks noGrp="1"/>
          </p:cNvSpPr>
          <p:nvPr>
            <p:ph type="subTitle" idx="1"/>
          </p:nvPr>
        </p:nvSpPr>
        <p:spPr>
          <a:xfrm>
            <a:off x="1143000" y="3408700"/>
            <a:ext cx="6858000" cy="457200"/>
          </a:xfrm>
          <a:prstGeom prst="rect">
            <a:avLst/>
          </a:prstGeom>
          <a:solidFill>
            <a:schemeClr val="dk1"/>
          </a:solid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00"/>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28" name="Google Shape;28;p3"/>
          <p:cNvSpPr/>
          <p:nvPr/>
        </p:nvSpPr>
        <p:spPr>
          <a:xfrm rot="10800000">
            <a:off x="8454000" y="3922863"/>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0800000">
            <a:off x="8412550" y="4457688"/>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5400000">
            <a:off x="257750" y="-36620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0" y="113000"/>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0800000">
            <a:off x="1743131" y="4608563"/>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5400000" flipH="1">
            <a:off x="2219269" y="4677025"/>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768188" y="-349325"/>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5400000">
            <a:off x="7404113" y="-222175"/>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 name="Google Shape;36;p3"/>
          <p:cNvCxnSpPr/>
          <p:nvPr/>
        </p:nvCxnSpPr>
        <p:spPr>
          <a:xfrm>
            <a:off x="5148638" y="4608567"/>
            <a:ext cx="548400" cy="548400"/>
          </a:xfrm>
          <a:prstGeom prst="straightConnector1">
            <a:avLst/>
          </a:prstGeom>
          <a:noFill/>
          <a:ln w="19050" cap="flat" cmpd="sng">
            <a:solidFill>
              <a:schemeClr val="accent1"/>
            </a:solidFill>
            <a:prstDash val="solid"/>
            <a:round/>
            <a:headEnd type="none" w="med" len="med"/>
            <a:tailEnd type="none" w="med" len="med"/>
          </a:ln>
        </p:spPr>
      </p:cxnSp>
      <p:cxnSp>
        <p:nvCxnSpPr>
          <p:cNvPr id="37" name="Google Shape;37;p3"/>
          <p:cNvCxnSpPr/>
          <p:nvPr/>
        </p:nvCxnSpPr>
        <p:spPr>
          <a:xfrm>
            <a:off x="3670875" y="-8891"/>
            <a:ext cx="548400" cy="548400"/>
          </a:xfrm>
          <a:prstGeom prst="straightConnector1">
            <a:avLst/>
          </a:prstGeom>
          <a:noFill/>
          <a:ln w="19050" cap="flat" cmpd="sng">
            <a:solidFill>
              <a:schemeClr val="dk1"/>
            </a:solidFill>
            <a:prstDash val="solid"/>
            <a:round/>
            <a:headEnd type="none" w="med" len="med"/>
            <a:tailEnd type="none" w="med" len="med"/>
          </a:ln>
        </p:spPr>
      </p:cxnSp>
      <p:cxnSp>
        <p:nvCxnSpPr>
          <p:cNvPr id="38" name="Google Shape;38;p3"/>
          <p:cNvCxnSpPr/>
          <p:nvPr/>
        </p:nvCxnSpPr>
        <p:spPr>
          <a:xfrm>
            <a:off x="8412550" y="1211363"/>
            <a:ext cx="1186500" cy="1186500"/>
          </a:xfrm>
          <a:prstGeom prst="straightConnector1">
            <a:avLst/>
          </a:prstGeom>
          <a:noFill/>
          <a:ln w="19050" cap="flat" cmpd="sng">
            <a:solidFill>
              <a:schemeClr val="dk1"/>
            </a:solidFill>
            <a:prstDash val="solid"/>
            <a:round/>
            <a:headEnd type="none" w="med" len="med"/>
            <a:tailEnd type="none" w="med" len="med"/>
          </a:ln>
        </p:spPr>
      </p:cxnSp>
      <p:cxnSp>
        <p:nvCxnSpPr>
          <p:cNvPr id="39" name="Google Shape;39;p3"/>
          <p:cNvCxnSpPr/>
          <p:nvPr/>
        </p:nvCxnSpPr>
        <p:spPr>
          <a:xfrm>
            <a:off x="182850" y="2550559"/>
            <a:ext cx="324300" cy="32430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CUSTOM_12">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5" name="Google Shape;285;p21"/>
          <p:cNvSpPr txBox="1">
            <a:spLocks noGrp="1"/>
          </p:cNvSpPr>
          <p:nvPr>
            <p:ph type="subTitle" idx="1"/>
          </p:nvPr>
        </p:nvSpPr>
        <p:spPr>
          <a:xfrm>
            <a:off x="5033991" y="3688404"/>
            <a:ext cx="2377500" cy="621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286" name="Google Shape;286;p21"/>
          <p:cNvSpPr txBox="1">
            <a:spLocks noGrp="1"/>
          </p:cNvSpPr>
          <p:nvPr>
            <p:ph type="subTitle" idx="2"/>
          </p:nvPr>
        </p:nvSpPr>
        <p:spPr>
          <a:xfrm>
            <a:off x="1732509" y="3688404"/>
            <a:ext cx="2377500" cy="621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Char char="●"/>
              <a:defRPr sz="1400"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287" name="Google Shape;287;p21"/>
          <p:cNvSpPr txBox="1">
            <a:spLocks noGrp="1"/>
          </p:cNvSpPr>
          <p:nvPr>
            <p:ph type="subTitle" idx="3"/>
          </p:nvPr>
        </p:nvSpPr>
        <p:spPr>
          <a:xfrm>
            <a:off x="1732509" y="3447726"/>
            <a:ext cx="2377500" cy="42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latin typeface="Space Grotesk"/>
                <a:ea typeface="Space Grotesk"/>
                <a:cs typeface="Space Grotesk"/>
                <a:sym typeface="Space Grotesk"/>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8" name="Google Shape;288;p21"/>
          <p:cNvSpPr txBox="1">
            <a:spLocks noGrp="1"/>
          </p:cNvSpPr>
          <p:nvPr>
            <p:ph type="subTitle" idx="4"/>
          </p:nvPr>
        </p:nvSpPr>
        <p:spPr>
          <a:xfrm>
            <a:off x="5033984" y="3447726"/>
            <a:ext cx="2377500" cy="42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latin typeface="Space Grotesk"/>
                <a:ea typeface="Space Grotesk"/>
                <a:cs typeface="Space Grotesk"/>
                <a:sym typeface="Space Grotesk"/>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9" name="Google Shape;289;p21"/>
          <p:cNvSpPr/>
          <p:nvPr/>
        </p:nvSpPr>
        <p:spPr>
          <a:xfrm>
            <a:off x="22675" y="1475375"/>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0" name="Google Shape;290;p21"/>
          <p:cNvCxnSpPr/>
          <p:nvPr/>
        </p:nvCxnSpPr>
        <p:spPr>
          <a:xfrm rot="10800000">
            <a:off x="4562475" y="4608571"/>
            <a:ext cx="548400" cy="548400"/>
          </a:xfrm>
          <a:prstGeom prst="straightConnector1">
            <a:avLst/>
          </a:prstGeom>
          <a:noFill/>
          <a:ln w="19050" cap="flat" cmpd="sng">
            <a:solidFill>
              <a:schemeClr val="accent1"/>
            </a:solidFill>
            <a:prstDash val="solid"/>
            <a:round/>
            <a:headEnd type="none" w="med" len="med"/>
            <a:tailEnd type="none" w="med" len="med"/>
          </a:ln>
        </p:spPr>
      </p:cxnSp>
      <p:cxnSp>
        <p:nvCxnSpPr>
          <p:cNvPr id="291" name="Google Shape;291;p21"/>
          <p:cNvCxnSpPr/>
          <p:nvPr/>
        </p:nvCxnSpPr>
        <p:spPr>
          <a:xfrm rot="10800000">
            <a:off x="1493925" y="120729"/>
            <a:ext cx="324300" cy="324300"/>
          </a:xfrm>
          <a:prstGeom prst="straightConnector1">
            <a:avLst/>
          </a:prstGeom>
          <a:noFill/>
          <a:ln w="19050" cap="flat" cmpd="sng">
            <a:solidFill>
              <a:schemeClr val="dk1"/>
            </a:solidFill>
            <a:prstDash val="solid"/>
            <a:round/>
            <a:headEnd type="none" w="med" len="med"/>
            <a:tailEnd type="none" w="med" len="med"/>
          </a:ln>
        </p:spPr>
      </p:cxnSp>
      <p:sp>
        <p:nvSpPr>
          <p:cNvPr id="292" name="Google Shape;292;p21"/>
          <p:cNvSpPr/>
          <p:nvPr/>
        </p:nvSpPr>
        <p:spPr>
          <a:xfrm>
            <a:off x="22675" y="1861750"/>
            <a:ext cx="690000" cy="690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1"/>
          <p:cNvSpPr/>
          <p:nvPr/>
        </p:nvSpPr>
        <p:spPr>
          <a:xfrm>
            <a:off x="8447550" y="4263575"/>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p:nvPr/>
        </p:nvSpPr>
        <p:spPr>
          <a:xfrm rot="5400000" flipH="1">
            <a:off x="8087863" y="445770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1"/>
          <p:cNvSpPr/>
          <p:nvPr/>
        </p:nvSpPr>
        <p:spPr>
          <a:xfrm rot="5400000" flipH="1">
            <a:off x="6275488" y="-361500"/>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6" name="Google Shape;296;p21"/>
          <p:cNvCxnSpPr/>
          <p:nvPr/>
        </p:nvCxnSpPr>
        <p:spPr>
          <a:xfrm rot="10800000">
            <a:off x="8424000" y="539500"/>
            <a:ext cx="1186500" cy="1186500"/>
          </a:xfrm>
          <a:prstGeom prst="straightConnector1">
            <a:avLst/>
          </a:prstGeom>
          <a:noFill/>
          <a:ln w="19050" cap="flat" cmpd="sng">
            <a:solidFill>
              <a:schemeClr val="accent1"/>
            </a:solidFill>
            <a:prstDash val="solid"/>
            <a:round/>
            <a:headEnd type="none" w="med" len="med"/>
            <a:tailEnd type="none" w="med" len="med"/>
          </a:ln>
        </p:spPr>
      </p:cxnSp>
      <p:sp>
        <p:nvSpPr>
          <p:cNvPr id="297" name="Google Shape;297;p21"/>
          <p:cNvSpPr/>
          <p:nvPr/>
        </p:nvSpPr>
        <p:spPr>
          <a:xfrm rot="5400000" flipH="1">
            <a:off x="5839963" y="-240775"/>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rot="5400000">
            <a:off x="539988" y="4827650"/>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gradFill>
          <a:gsLst>
            <a:gs pos="0">
              <a:schemeClr val="dk1"/>
            </a:gs>
            <a:gs pos="36000">
              <a:srgbClr val="013768"/>
            </a:gs>
            <a:gs pos="65000">
              <a:srgbClr val="016ECF"/>
            </a:gs>
            <a:gs pos="100000">
              <a:srgbClr val="022A6A"/>
            </a:gs>
          </a:gsLst>
          <a:lin ang="13500032" scaled="0"/>
        </a:gradFill>
        <a:effectLst/>
      </p:bgPr>
    </p:bg>
    <p:spTree>
      <p:nvGrpSpPr>
        <p:cNvPr id="1" name="Shape 299"/>
        <p:cNvGrpSpPr/>
        <p:nvPr/>
      </p:nvGrpSpPr>
      <p:grpSpPr>
        <a:xfrm>
          <a:off x="0" y="0"/>
          <a:ext cx="0" cy="0"/>
          <a:chOff x="0" y="0"/>
          <a:chExt cx="0" cy="0"/>
        </a:xfrm>
      </p:grpSpPr>
      <p:cxnSp>
        <p:nvCxnSpPr>
          <p:cNvPr id="300" name="Google Shape;300;p22"/>
          <p:cNvCxnSpPr/>
          <p:nvPr/>
        </p:nvCxnSpPr>
        <p:spPr>
          <a:xfrm rot="10800000" flipH="1">
            <a:off x="68700" y="2298138"/>
            <a:ext cx="548400" cy="548400"/>
          </a:xfrm>
          <a:prstGeom prst="straightConnector1">
            <a:avLst/>
          </a:prstGeom>
          <a:noFill/>
          <a:ln w="19050" cap="flat" cmpd="sng">
            <a:solidFill>
              <a:schemeClr val="dk1"/>
            </a:solidFill>
            <a:prstDash val="solid"/>
            <a:round/>
            <a:headEnd type="none" w="med" len="med"/>
            <a:tailEnd type="none" w="med" len="med"/>
          </a:ln>
        </p:spPr>
      </p:cxnSp>
      <p:cxnSp>
        <p:nvCxnSpPr>
          <p:cNvPr id="301" name="Google Shape;301;p22"/>
          <p:cNvCxnSpPr/>
          <p:nvPr/>
        </p:nvCxnSpPr>
        <p:spPr>
          <a:xfrm rot="10800000" flipH="1">
            <a:off x="4409850" y="120725"/>
            <a:ext cx="324300" cy="324300"/>
          </a:xfrm>
          <a:prstGeom prst="straightConnector1">
            <a:avLst/>
          </a:prstGeom>
          <a:noFill/>
          <a:ln w="19050" cap="flat" cmpd="sng">
            <a:solidFill>
              <a:schemeClr val="dk1"/>
            </a:solidFill>
            <a:prstDash val="solid"/>
            <a:round/>
            <a:headEnd type="none" w="med" len="med"/>
            <a:tailEnd type="none" w="med" len="med"/>
          </a:ln>
        </p:spPr>
      </p:cxnSp>
      <p:cxnSp>
        <p:nvCxnSpPr>
          <p:cNvPr id="302" name="Google Shape;302;p22"/>
          <p:cNvCxnSpPr/>
          <p:nvPr/>
        </p:nvCxnSpPr>
        <p:spPr>
          <a:xfrm rot="10800000" flipH="1">
            <a:off x="8424000" y="2606750"/>
            <a:ext cx="1186500" cy="1186500"/>
          </a:xfrm>
          <a:prstGeom prst="straightConnector1">
            <a:avLst/>
          </a:prstGeom>
          <a:noFill/>
          <a:ln w="19050" cap="flat" cmpd="sng">
            <a:solidFill>
              <a:schemeClr val="accent1"/>
            </a:solidFill>
            <a:prstDash val="solid"/>
            <a:round/>
            <a:headEnd type="none" w="med" len="med"/>
            <a:tailEnd type="none" w="med" len="med"/>
          </a:ln>
        </p:spPr>
      </p:cxnSp>
      <p:cxnSp>
        <p:nvCxnSpPr>
          <p:cNvPr id="303" name="Google Shape;303;p22"/>
          <p:cNvCxnSpPr/>
          <p:nvPr/>
        </p:nvCxnSpPr>
        <p:spPr>
          <a:xfrm rot="10800000" flipH="1">
            <a:off x="4085538" y="4708125"/>
            <a:ext cx="324300" cy="324300"/>
          </a:xfrm>
          <a:prstGeom prst="straightConnector1">
            <a:avLst/>
          </a:prstGeom>
          <a:noFill/>
          <a:ln w="19050" cap="flat" cmpd="sng">
            <a:solidFill>
              <a:schemeClr val="accent1"/>
            </a:solidFill>
            <a:prstDash val="solid"/>
            <a:round/>
            <a:headEnd type="none" w="med" len="med"/>
            <a:tailEnd type="none" w="med" len="med"/>
          </a:ln>
        </p:spPr>
      </p:cxnSp>
      <p:sp>
        <p:nvSpPr>
          <p:cNvPr id="304" name="Google Shape;304;p22"/>
          <p:cNvSpPr/>
          <p:nvPr/>
        </p:nvSpPr>
        <p:spPr>
          <a:xfrm rot="-5400000" flipH="1">
            <a:off x="7910725" y="4822413"/>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a:off x="0" y="4070400"/>
            <a:ext cx="685800" cy="68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151250" y="4460925"/>
            <a:ext cx="685800" cy="68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flipH="1">
            <a:off x="-346300" y="388475"/>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9" name="Google Shape;309;p22"/>
          <p:cNvSpPr txBox="1">
            <a:spLocks noGrp="1"/>
          </p:cNvSpPr>
          <p:nvPr>
            <p:ph type="subTitle" idx="1"/>
          </p:nvPr>
        </p:nvSpPr>
        <p:spPr>
          <a:xfrm>
            <a:off x="1090100" y="3066907"/>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0" name="Google Shape;310;p22"/>
          <p:cNvSpPr txBox="1">
            <a:spLocks noGrp="1"/>
          </p:cNvSpPr>
          <p:nvPr>
            <p:ph type="subTitle" idx="2"/>
          </p:nvPr>
        </p:nvSpPr>
        <p:spPr>
          <a:xfrm>
            <a:off x="3484421" y="3066907"/>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22"/>
          <p:cNvSpPr txBox="1">
            <a:spLocks noGrp="1"/>
          </p:cNvSpPr>
          <p:nvPr>
            <p:ph type="subTitle" idx="3"/>
          </p:nvPr>
        </p:nvSpPr>
        <p:spPr>
          <a:xfrm>
            <a:off x="5878749" y="3066907"/>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2" name="Google Shape;312;p22"/>
          <p:cNvSpPr txBox="1">
            <a:spLocks noGrp="1"/>
          </p:cNvSpPr>
          <p:nvPr>
            <p:ph type="subTitle" idx="4"/>
          </p:nvPr>
        </p:nvSpPr>
        <p:spPr>
          <a:xfrm>
            <a:off x="1090100" y="2790424"/>
            <a:ext cx="21753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Font typeface="Bebas Neue"/>
              <a:buNone/>
              <a:defRPr sz="2400">
                <a:latin typeface="Space Grotesk"/>
                <a:ea typeface="Space Grotesk"/>
                <a:cs typeface="Space Grotesk"/>
                <a:sym typeface="Space Grotesk"/>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313" name="Google Shape;313;p22"/>
          <p:cNvSpPr txBox="1">
            <a:spLocks noGrp="1"/>
          </p:cNvSpPr>
          <p:nvPr>
            <p:ph type="subTitle" idx="5"/>
          </p:nvPr>
        </p:nvSpPr>
        <p:spPr>
          <a:xfrm>
            <a:off x="3484422" y="2790424"/>
            <a:ext cx="21753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Font typeface="Bebas Neue"/>
              <a:buNone/>
              <a:defRPr sz="2400">
                <a:latin typeface="Space Grotesk"/>
                <a:ea typeface="Space Grotesk"/>
                <a:cs typeface="Space Grotesk"/>
                <a:sym typeface="Space Grotesk"/>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314" name="Google Shape;314;p22"/>
          <p:cNvSpPr txBox="1">
            <a:spLocks noGrp="1"/>
          </p:cNvSpPr>
          <p:nvPr>
            <p:ph type="subTitle" idx="6"/>
          </p:nvPr>
        </p:nvSpPr>
        <p:spPr>
          <a:xfrm>
            <a:off x="5878750" y="2790424"/>
            <a:ext cx="21753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Font typeface="Bebas Neue"/>
              <a:buNone/>
              <a:defRPr sz="2400">
                <a:latin typeface="Space Grotesk"/>
                <a:ea typeface="Space Grotesk"/>
                <a:cs typeface="Space Grotesk"/>
                <a:sym typeface="Space Grotesk"/>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315" name="Google Shape;315;p22"/>
          <p:cNvSpPr/>
          <p:nvPr/>
        </p:nvSpPr>
        <p:spPr>
          <a:xfrm>
            <a:off x="8430775" y="0"/>
            <a:ext cx="685800" cy="68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8742800" y="388475"/>
            <a:ext cx="685800" cy="68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CUSTOM_6_1">
    <p:bg>
      <p:bgPr>
        <a:gradFill>
          <a:gsLst>
            <a:gs pos="0">
              <a:schemeClr val="dk1"/>
            </a:gs>
            <a:gs pos="36000">
              <a:srgbClr val="013768"/>
            </a:gs>
            <a:gs pos="65000">
              <a:srgbClr val="016ECF"/>
            </a:gs>
            <a:gs pos="100000">
              <a:srgbClr val="022A6A"/>
            </a:gs>
          </a:gsLst>
          <a:lin ang="2700006" scaled="0"/>
        </a:gradFill>
        <a:effectLst/>
      </p:bgPr>
    </p:bg>
    <p:spTree>
      <p:nvGrpSpPr>
        <p:cNvPr id="1" name="Shape 317"/>
        <p:cNvGrpSpPr/>
        <p:nvPr/>
      </p:nvGrpSpPr>
      <p:grpSpPr>
        <a:xfrm>
          <a:off x="0" y="0"/>
          <a:ext cx="0" cy="0"/>
          <a:chOff x="0" y="0"/>
          <a:chExt cx="0" cy="0"/>
        </a:xfrm>
      </p:grpSpPr>
      <p:sp>
        <p:nvSpPr>
          <p:cNvPr id="318" name="Google Shape;318;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9" name="Google Shape;319;p23"/>
          <p:cNvSpPr txBox="1">
            <a:spLocks noGrp="1"/>
          </p:cNvSpPr>
          <p:nvPr>
            <p:ph type="subTitle" idx="1"/>
          </p:nvPr>
        </p:nvSpPr>
        <p:spPr>
          <a:xfrm>
            <a:off x="1079100" y="1532415"/>
            <a:ext cx="69858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20" name="Google Shape;320;p23"/>
          <p:cNvSpPr txBox="1">
            <a:spLocks noGrp="1"/>
          </p:cNvSpPr>
          <p:nvPr>
            <p:ph type="subTitle" idx="2"/>
          </p:nvPr>
        </p:nvSpPr>
        <p:spPr>
          <a:xfrm>
            <a:off x="1079100" y="2728797"/>
            <a:ext cx="69858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21" name="Google Shape;321;p23"/>
          <p:cNvSpPr txBox="1">
            <a:spLocks noGrp="1"/>
          </p:cNvSpPr>
          <p:nvPr>
            <p:ph type="subTitle" idx="3"/>
          </p:nvPr>
        </p:nvSpPr>
        <p:spPr>
          <a:xfrm>
            <a:off x="1079100" y="3925495"/>
            <a:ext cx="69858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22" name="Google Shape;322;p23"/>
          <p:cNvSpPr txBox="1">
            <a:spLocks noGrp="1"/>
          </p:cNvSpPr>
          <p:nvPr>
            <p:ph type="subTitle" idx="4"/>
          </p:nvPr>
        </p:nvSpPr>
        <p:spPr>
          <a:xfrm>
            <a:off x="1079100" y="1238945"/>
            <a:ext cx="6985800" cy="53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latin typeface="Space Grotesk"/>
                <a:ea typeface="Space Grotesk"/>
                <a:cs typeface="Space Grotesk"/>
                <a:sym typeface="Space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323" name="Google Shape;323;p23"/>
          <p:cNvSpPr txBox="1">
            <a:spLocks noGrp="1"/>
          </p:cNvSpPr>
          <p:nvPr>
            <p:ph type="subTitle" idx="5"/>
          </p:nvPr>
        </p:nvSpPr>
        <p:spPr>
          <a:xfrm>
            <a:off x="1079100" y="2423997"/>
            <a:ext cx="69858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latin typeface="Space Grotesk"/>
                <a:ea typeface="Space Grotesk"/>
                <a:cs typeface="Space Grotesk"/>
                <a:sym typeface="Space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324" name="Google Shape;324;p23"/>
          <p:cNvSpPr txBox="1">
            <a:spLocks noGrp="1"/>
          </p:cNvSpPr>
          <p:nvPr>
            <p:ph type="subTitle" idx="6"/>
          </p:nvPr>
        </p:nvSpPr>
        <p:spPr>
          <a:xfrm>
            <a:off x="1079100" y="3620696"/>
            <a:ext cx="69858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latin typeface="Space Grotesk"/>
                <a:ea typeface="Space Grotesk"/>
                <a:cs typeface="Space Grotesk"/>
                <a:sym typeface="Space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325" name="Google Shape;325;p23"/>
          <p:cNvSpPr/>
          <p:nvPr/>
        </p:nvSpPr>
        <p:spPr>
          <a:xfrm>
            <a:off x="8468900" y="8350"/>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rot="5400000">
            <a:off x="8087875" y="1255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204163" y="8350"/>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a:off x="-14912" y="386375"/>
            <a:ext cx="690000" cy="690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a:off x="8468888" y="4455600"/>
            <a:ext cx="690000" cy="690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rot="10800000">
            <a:off x="-153550" y="4457688"/>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rot="10800000">
            <a:off x="-383800" y="4237613"/>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2" name="Google Shape;332;p23"/>
          <p:cNvCxnSpPr/>
          <p:nvPr/>
        </p:nvCxnSpPr>
        <p:spPr>
          <a:xfrm rot="10800000">
            <a:off x="2046725" y="-162029"/>
            <a:ext cx="548400" cy="548400"/>
          </a:xfrm>
          <a:prstGeom prst="straightConnector1">
            <a:avLst/>
          </a:prstGeom>
          <a:noFill/>
          <a:ln w="19050" cap="flat" cmpd="sng">
            <a:solidFill>
              <a:schemeClr val="accent1"/>
            </a:solidFill>
            <a:prstDash val="solid"/>
            <a:round/>
            <a:headEnd type="none" w="med" len="med"/>
            <a:tailEnd type="none" w="med" len="med"/>
          </a:ln>
        </p:spPr>
      </p:cxnSp>
      <p:cxnSp>
        <p:nvCxnSpPr>
          <p:cNvPr id="333" name="Google Shape;333;p23"/>
          <p:cNvCxnSpPr/>
          <p:nvPr/>
        </p:nvCxnSpPr>
        <p:spPr>
          <a:xfrm rot="10800000">
            <a:off x="8610500" y="2222825"/>
            <a:ext cx="548400" cy="548400"/>
          </a:xfrm>
          <a:prstGeom prst="straightConnector1">
            <a:avLst/>
          </a:prstGeom>
          <a:noFill/>
          <a:ln w="19050" cap="flat" cmpd="sng">
            <a:solidFill>
              <a:schemeClr val="dk1"/>
            </a:solidFill>
            <a:prstDash val="solid"/>
            <a:round/>
            <a:headEnd type="none" w="med" len="med"/>
            <a:tailEnd type="none" w="med" len="med"/>
          </a:ln>
        </p:spPr>
      </p:cxnSp>
      <p:cxnSp>
        <p:nvCxnSpPr>
          <p:cNvPr id="334" name="Google Shape;334;p23"/>
          <p:cNvCxnSpPr/>
          <p:nvPr/>
        </p:nvCxnSpPr>
        <p:spPr>
          <a:xfrm rot="10800000">
            <a:off x="6735300" y="4723950"/>
            <a:ext cx="324300" cy="324300"/>
          </a:xfrm>
          <a:prstGeom prst="straightConnector1">
            <a:avLst/>
          </a:prstGeom>
          <a:noFill/>
          <a:ln w="19050" cap="flat" cmpd="sng">
            <a:solidFill>
              <a:schemeClr val="dk1"/>
            </a:solidFill>
            <a:prstDash val="solid"/>
            <a:round/>
            <a:headEnd type="none" w="med" len="med"/>
            <a:tailEnd type="none" w="med" len="med"/>
          </a:ln>
        </p:spPr>
      </p:cxnSp>
      <p:cxnSp>
        <p:nvCxnSpPr>
          <p:cNvPr id="335" name="Google Shape;335;p23"/>
          <p:cNvCxnSpPr/>
          <p:nvPr/>
        </p:nvCxnSpPr>
        <p:spPr>
          <a:xfrm rot="10800000">
            <a:off x="-453175" y="2149425"/>
            <a:ext cx="1186500" cy="1186500"/>
          </a:xfrm>
          <a:prstGeom prst="straightConnector1">
            <a:avLst/>
          </a:prstGeom>
          <a:noFill/>
          <a:ln w="19050" cap="flat" cmpd="sng">
            <a:solidFill>
              <a:schemeClr val="accent1"/>
            </a:solidFill>
            <a:prstDash val="solid"/>
            <a:round/>
            <a:headEnd type="none" w="med" len="med"/>
            <a:tailEnd type="none" w="med" len="med"/>
          </a:ln>
        </p:spPr>
      </p:cxnSp>
      <p:sp>
        <p:nvSpPr>
          <p:cNvPr id="336" name="Google Shape;336;p23"/>
          <p:cNvSpPr/>
          <p:nvPr/>
        </p:nvSpPr>
        <p:spPr>
          <a:xfrm rot="-5400000" flipH="1">
            <a:off x="8704700" y="4295688"/>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337"/>
        <p:cNvGrpSpPr/>
        <p:nvPr/>
      </p:nvGrpSpPr>
      <p:grpSpPr>
        <a:xfrm>
          <a:off x="0" y="0"/>
          <a:ext cx="0" cy="0"/>
          <a:chOff x="0" y="0"/>
          <a:chExt cx="0" cy="0"/>
        </a:xfrm>
      </p:grpSpPr>
      <p:sp>
        <p:nvSpPr>
          <p:cNvPr id="338" name="Google Shape;338;p24"/>
          <p:cNvSpPr/>
          <p:nvPr/>
        </p:nvSpPr>
        <p:spPr>
          <a:xfrm rot="10800000">
            <a:off x="-3950" y="4389250"/>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18025" y="22500"/>
            <a:ext cx="690000" cy="690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rot="-5400000">
            <a:off x="451875" y="445770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rot="5400000">
            <a:off x="8006325" y="4813463"/>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4"/>
          <p:cNvSpPr/>
          <p:nvPr/>
        </p:nvSpPr>
        <p:spPr>
          <a:xfrm>
            <a:off x="8430775" y="4338688"/>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p:nvPr/>
        </p:nvSpPr>
        <p:spPr>
          <a:xfrm rot="10800000">
            <a:off x="8486925" y="360963"/>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4" name="Google Shape;344;p24"/>
          <p:cNvCxnSpPr/>
          <p:nvPr/>
        </p:nvCxnSpPr>
        <p:spPr>
          <a:xfrm rot="10800000">
            <a:off x="5824975" y="-4"/>
            <a:ext cx="548400" cy="548400"/>
          </a:xfrm>
          <a:prstGeom prst="straightConnector1">
            <a:avLst/>
          </a:prstGeom>
          <a:noFill/>
          <a:ln w="19050" cap="flat" cmpd="sng">
            <a:solidFill>
              <a:schemeClr val="accent1"/>
            </a:solidFill>
            <a:prstDash val="solid"/>
            <a:round/>
            <a:headEnd type="none" w="med" len="med"/>
            <a:tailEnd type="none" w="med" len="med"/>
          </a:ln>
        </p:spPr>
      </p:cxnSp>
      <p:cxnSp>
        <p:nvCxnSpPr>
          <p:cNvPr id="345" name="Google Shape;345;p24"/>
          <p:cNvCxnSpPr/>
          <p:nvPr/>
        </p:nvCxnSpPr>
        <p:spPr>
          <a:xfrm rot="10800000">
            <a:off x="88825" y="2251400"/>
            <a:ext cx="548400" cy="548400"/>
          </a:xfrm>
          <a:prstGeom prst="straightConnector1">
            <a:avLst/>
          </a:prstGeom>
          <a:noFill/>
          <a:ln w="19050" cap="flat" cmpd="sng">
            <a:solidFill>
              <a:schemeClr val="accent1"/>
            </a:solidFill>
            <a:prstDash val="solid"/>
            <a:round/>
            <a:headEnd type="none" w="med" len="med"/>
            <a:tailEnd type="none" w="med" len="med"/>
          </a:ln>
        </p:spPr>
      </p:cxnSp>
      <p:cxnSp>
        <p:nvCxnSpPr>
          <p:cNvPr id="346" name="Google Shape;346;p24"/>
          <p:cNvCxnSpPr/>
          <p:nvPr/>
        </p:nvCxnSpPr>
        <p:spPr>
          <a:xfrm rot="10800000">
            <a:off x="8430775" y="2799800"/>
            <a:ext cx="1186500" cy="1186500"/>
          </a:xfrm>
          <a:prstGeom prst="straightConnector1">
            <a:avLst/>
          </a:prstGeom>
          <a:noFill/>
          <a:ln w="19050" cap="flat" cmpd="sng">
            <a:solidFill>
              <a:schemeClr val="dk1"/>
            </a:solidFill>
            <a:prstDash val="solid"/>
            <a:round/>
            <a:headEnd type="none" w="med" len="med"/>
            <a:tailEnd type="none" w="med" len="med"/>
          </a:ln>
        </p:spPr>
      </p:cxnSp>
      <p:cxnSp>
        <p:nvCxnSpPr>
          <p:cNvPr id="347" name="Google Shape;347;p24"/>
          <p:cNvCxnSpPr/>
          <p:nvPr/>
        </p:nvCxnSpPr>
        <p:spPr>
          <a:xfrm rot="10800000">
            <a:off x="4409850" y="4752525"/>
            <a:ext cx="324300" cy="324300"/>
          </a:xfrm>
          <a:prstGeom prst="straightConnector1">
            <a:avLst/>
          </a:prstGeom>
          <a:noFill/>
          <a:ln w="19050" cap="flat" cmpd="sng">
            <a:solidFill>
              <a:schemeClr val="dk1"/>
            </a:solidFill>
            <a:prstDash val="solid"/>
            <a:round/>
            <a:headEnd type="none" w="med" len="med"/>
            <a:tailEnd type="none" w="med" len="med"/>
          </a:ln>
        </p:spPr>
      </p:cxnSp>
      <p:sp>
        <p:nvSpPr>
          <p:cNvPr id="348" name="Google Shape;348;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9" name="Google Shape;349;p24"/>
          <p:cNvSpPr txBox="1">
            <a:spLocks noGrp="1"/>
          </p:cNvSpPr>
          <p:nvPr>
            <p:ph type="subTitle" idx="1"/>
          </p:nvPr>
        </p:nvSpPr>
        <p:spPr>
          <a:xfrm>
            <a:off x="1898337" y="1611193"/>
            <a:ext cx="610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50" name="Google Shape;350;p24"/>
          <p:cNvSpPr txBox="1">
            <a:spLocks noGrp="1"/>
          </p:cNvSpPr>
          <p:nvPr>
            <p:ph type="subTitle" idx="2"/>
          </p:nvPr>
        </p:nvSpPr>
        <p:spPr>
          <a:xfrm>
            <a:off x="1898337" y="2727841"/>
            <a:ext cx="6108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51" name="Google Shape;351;p24"/>
          <p:cNvSpPr txBox="1">
            <a:spLocks noGrp="1"/>
          </p:cNvSpPr>
          <p:nvPr>
            <p:ph type="subTitle" idx="3"/>
          </p:nvPr>
        </p:nvSpPr>
        <p:spPr>
          <a:xfrm>
            <a:off x="1898337" y="3809831"/>
            <a:ext cx="6108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52" name="Google Shape;352;p24"/>
          <p:cNvSpPr txBox="1">
            <a:spLocks noGrp="1"/>
          </p:cNvSpPr>
          <p:nvPr>
            <p:ph type="subTitle" idx="4"/>
          </p:nvPr>
        </p:nvSpPr>
        <p:spPr>
          <a:xfrm>
            <a:off x="1898337" y="1354609"/>
            <a:ext cx="61080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Bebas Neue"/>
              <a:buNone/>
              <a:defRPr sz="2400">
                <a:latin typeface="Space Grotesk"/>
                <a:ea typeface="Space Grotesk"/>
                <a:cs typeface="Space Grotesk"/>
                <a:sym typeface="Space Grotesk"/>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353" name="Google Shape;353;p24"/>
          <p:cNvSpPr txBox="1">
            <a:spLocks noGrp="1"/>
          </p:cNvSpPr>
          <p:nvPr>
            <p:ph type="subTitle" idx="5"/>
          </p:nvPr>
        </p:nvSpPr>
        <p:spPr>
          <a:xfrm>
            <a:off x="1898337" y="2447041"/>
            <a:ext cx="61080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Bebas Neue"/>
              <a:buNone/>
              <a:defRPr sz="2400">
                <a:latin typeface="Space Grotesk"/>
                <a:ea typeface="Space Grotesk"/>
                <a:cs typeface="Space Grotesk"/>
                <a:sym typeface="Space Grotesk"/>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354" name="Google Shape;354;p24"/>
          <p:cNvSpPr txBox="1">
            <a:spLocks noGrp="1"/>
          </p:cNvSpPr>
          <p:nvPr>
            <p:ph type="subTitle" idx="6"/>
          </p:nvPr>
        </p:nvSpPr>
        <p:spPr>
          <a:xfrm>
            <a:off x="1898337" y="3529131"/>
            <a:ext cx="61080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Bebas Neue"/>
              <a:buNone/>
              <a:defRPr sz="2400">
                <a:latin typeface="Space Grotesk"/>
                <a:ea typeface="Space Grotesk"/>
                <a:cs typeface="Space Grotesk"/>
                <a:sym typeface="Space Grotesk"/>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355" name="Google Shape;355;p24"/>
          <p:cNvSpPr/>
          <p:nvPr/>
        </p:nvSpPr>
        <p:spPr>
          <a:xfrm rot="10800000">
            <a:off x="8378825" y="779588"/>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4"/>
          <p:cNvSpPr/>
          <p:nvPr/>
        </p:nvSpPr>
        <p:spPr>
          <a:xfrm>
            <a:off x="368225" y="-329037"/>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57"/>
        <p:cNvGrpSpPr/>
        <p:nvPr/>
      </p:nvGrpSpPr>
      <p:grpSpPr>
        <a:xfrm>
          <a:off x="0" y="0"/>
          <a:ext cx="0" cy="0"/>
          <a:chOff x="0" y="0"/>
          <a:chExt cx="0" cy="0"/>
        </a:xfrm>
      </p:grpSpPr>
      <p:sp>
        <p:nvSpPr>
          <p:cNvPr id="358" name="Google Shape;358;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9" name="Google Shape;359;p25"/>
          <p:cNvSpPr txBox="1">
            <a:spLocks noGrp="1"/>
          </p:cNvSpPr>
          <p:nvPr>
            <p:ph type="subTitle" idx="1"/>
          </p:nvPr>
        </p:nvSpPr>
        <p:spPr>
          <a:xfrm>
            <a:off x="1640095" y="1895515"/>
            <a:ext cx="291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0" name="Google Shape;360;p25"/>
          <p:cNvSpPr txBox="1">
            <a:spLocks noGrp="1"/>
          </p:cNvSpPr>
          <p:nvPr>
            <p:ph type="subTitle" idx="2"/>
          </p:nvPr>
        </p:nvSpPr>
        <p:spPr>
          <a:xfrm>
            <a:off x="5441242" y="1892705"/>
            <a:ext cx="29169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1" name="Google Shape;361;p25"/>
          <p:cNvSpPr txBox="1">
            <a:spLocks noGrp="1"/>
          </p:cNvSpPr>
          <p:nvPr>
            <p:ph type="subTitle" idx="3"/>
          </p:nvPr>
        </p:nvSpPr>
        <p:spPr>
          <a:xfrm>
            <a:off x="1640095" y="3519686"/>
            <a:ext cx="29199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2" name="Google Shape;362;p25"/>
          <p:cNvSpPr txBox="1">
            <a:spLocks noGrp="1"/>
          </p:cNvSpPr>
          <p:nvPr>
            <p:ph type="subTitle" idx="4"/>
          </p:nvPr>
        </p:nvSpPr>
        <p:spPr>
          <a:xfrm>
            <a:off x="5441242" y="3519686"/>
            <a:ext cx="29169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3" name="Google Shape;363;p25"/>
          <p:cNvSpPr txBox="1">
            <a:spLocks noGrp="1"/>
          </p:cNvSpPr>
          <p:nvPr>
            <p:ph type="subTitle" idx="5"/>
          </p:nvPr>
        </p:nvSpPr>
        <p:spPr>
          <a:xfrm>
            <a:off x="1640095" y="1599265"/>
            <a:ext cx="2919900" cy="490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364" name="Google Shape;364;p25"/>
          <p:cNvSpPr txBox="1">
            <a:spLocks noGrp="1"/>
          </p:cNvSpPr>
          <p:nvPr>
            <p:ph type="subTitle" idx="6"/>
          </p:nvPr>
        </p:nvSpPr>
        <p:spPr>
          <a:xfrm>
            <a:off x="5441244" y="1596454"/>
            <a:ext cx="2916900" cy="493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365" name="Google Shape;365;p25"/>
          <p:cNvSpPr txBox="1">
            <a:spLocks noGrp="1"/>
          </p:cNvSpPr>
          <p:nvPr>
            <p:ph type="subTitle" idx="7"/>
          </p:nvPr>
        </p:nvSpPr>
        <p:spPr>
          <a:xfrm>
            <a:off x="1640095" y="3222457"/>
            <a:ext cx="2919900" cy="493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366" name="Google Shape;366;p25"/>
          <p:cNvSpPr txBox="1">
            <a:spLocks noGrp="1"/>
          </p:cNvSpPr>
          <p:nvPr>
            <p:ph type="subTitle" idx="8"/>
          </p:nvPr>
        </p:nvSpPr>
        <p:spPr>
          <a:xfrm>
            <a:off x="5441244" y="3222457"/>
            <a:ext cx="2916900" cy="493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367" name="Google Shape;367;p25"/>
          <p:cNvSpPr/>
          <p:nvPr/>
        </p:nvSpPr>
        <p:spPr>
          <a:xfrm rot="10800000" flipH="1">
            <a:off x="-62775" y="2829663"/>
            <a:ext cx="690000" cy="690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rot="10800000" flipH="1">
            <a:off x="-149075" y="2445200"/>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rot="10800000" flipH="1">
            <a:off x="8552050" y="3561238"/>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rot="5400000" flipH="1">
            <a:off x="4370038" y="-358902"/>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1" name="Google Shape;371;p25"/>
          <p:cNvCxnSpPr/>
          <p:nvPr/>
        </p:nvCxnSpPr>
        <p:spPr>
          <a:xfrm>
            <a:off x="174425" y="326896"/>
            <a:ext cx="324300" cy="324300"/>
          </a:xfrm>
          <a:prstGeom prst="straightConnector1">
            <a:avLst/>
          </a:prstGeom>
          <a:noFill/>
          <a:ln w="19050" cap="flat" cmpd="sng">
            <a:solidFill>
              <a:schemeClr val="accent1"/>
            </a:solidFill>
            <a:prstDash val="solid"/>
            <a:round/>
            <a:headEnd type="none" w="med" len="med"/>
            <a:tailEnd type="none" w="med" len="med"/>
          </a:ln>
        </p:spPr>
      </p:cxnSp>
      <p:sp>
        <p:nvSpPr>
          <p:cNvPr id="372" name="Google Shape;372;p25"/>
          <p:cNvSpPr/>
          <p:nvPr/>
        </p:nvSpPr>
        <p:spPr>
          <a:xfrm flipH="1">
            <a:off x="8462100" y="400485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rot="-5400000" flipH="1">
            <a:off x="3376300" y="4819188"/>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4" name="Google Shape;374;p25"/>
          <p:cNvCxnSpPr/>
          <p:nvPr/>
        </p:nvCxnSpPr>
        <p:spPr>
          <a:xfrm>
            <a:off x="8424000" y="494175"/>
            <a:ext cx="1186500" cy="1186500"/>
          </a:xfrm>
          <a:prstGeom prst="straightConnector1">
            <a:avLst/>
          </a:prstGeom>
          <a:noFill/>
          <a:ln w="19050" cap="flat" cmpd="sng">
            <a:solidFill>
              <a:schemeClr val="accent1"/>
            </a:solidFill>
            <a:prstDash val="solid"/>
            <a:round/>
            <a:headEnd type="none" w="med" len="med"/>
            <a:tailEnd type="none" w="med" len="med"/>
          </a:ln>
        </p:spPr>
      </p:cxnSp>
      <p:sp>
        <p:nvSpPr>
          <p:cNvPr id="375" name="Google Shape;375;p25"/>
          <p:cNvSpPr/>
          <p:nvPr/>
        </p:nvSpPr>
        <p:spPr>
          <a:xfrm rot="5400000" flipH="1">
            <a:off x="3862113" y="-358902"/>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6" name="Google Shape;376;p25"/>
          <p:cNvCxnSpPr/>
          <p:nvPr/>
        </p:nvCxnSpPr>
        <p:spPr>
          <a:xfrm>
            <a:off x="498725" y="4690646"/>
            <a:ext cx="324300" cy="324300"/>
          </a:xfrm>
          <a:prstGeom prst="straightConnector1">
            <a:avLst/>
          </a:prstGeom>
          <a:noFill/>
          <a:ln w="19050" cap="flat" cmpd="sng">
            <a:solidFill>
              <a:schemeClr val="accent1"/>
            </a:solidFill>
            <a:prstDash val="solid"/>
            <a:round/>
            <a:headEnd type="none" w="med" len="med"/>
            <a:tailEnd type="none" w="med" len="med"/>
          </a:ln>
        </p:spPr>
      </p:cxnSp>
      <p:cxnSp>
        <p:nvCxnSpPr>
          <p:cNvPr id="377" name="Google Shape;377;p25"/>
          <p:cNvCxnSpPr/>
          <p:nvPr/>
        </p:nvCxnSpPr>
        <p:spPr>
          <a:xfrm>
            <a:off x="6347650" y="4721250"/>
            <a:ext cx="1186500" cy="11865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378"/>
        <p:cNvGrpSpPr/>
        <p:nvPr/>
      </p:nvGrpSpPr>
      <p:grpSpPr>
        <a:xfrm>
          <a:off x="0" y="0"/>
          <a:ext cx="0" cy="0"/>
          <a:chOff x="0" y="0"/>
          <a:chExt cx="0" cy="0"/>
        </a:xfrm>
      </p:grpSpPr>
      <p:sp>
        <p:nvSpPr>
          <p:cNvPr id="379" name="Google Shape;379;p26"/>
          <p:cNvSpPr txBox="1">
            <a:spLocks noGrp="1"/>
          </p:cNvSpPr>
          <p:nvPr>
            <p:ph type="title" hasCustomPrompt="1"/>
          </p:nvPr>
        </p:nvSpPr>
        <p:spPr>
          <a:xfrm>
            <a:off x="713225" y="1108621"/>
            <a:ext cx="3747300" cy="61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80" name="Google Shape;380;p26"/>
          <p:cNvSpPr txBox="1">
            <a:spLocks noGrp="1"/>
          </p:cNvSpPr>
          <p:nvPr>
            <p:ph type="subTitle" idx="1"/>
          </p:nvPr>
        </p:nvSpPr>
        <p:spPr>
          <a:xfrm>
            <a:off x="713225" y="1797073"/>
            <a:ext cx="3747300" cy="457200"/>
          </a:xfrm>
          <a:prstGeom prst="rect">
            <a:avLst/>
          </a:prstGeom>
          <a:solidFill>
            <a:schemeClr val="dk1"/>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81" name="Google Shape;381;p26"/>
          <p:cNvSpPr txBox="1">
            <a:spLocks noGrp="1"/>
          </p:cNvSpPr>
          <p:nvPr>
            <p:ph type="title" idx="2" hasCustomPrompt="1"/>
          </p:nvPr>
        </p:nvSpPr>
        <p:spPr>
          <a:xfrm>
            <a:off x="713235" y="2887331"/>
            <a:ext cx="3747300" cy="61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82" name="Google Shape;382;p26"/>
          <p:cNvSpPr txBox="1">
            <a:spLocks noGrp="1"/>
          </p:cNvSpPr>
          <p:nvPr>
            <p:ph type="subTitle" idx="3"/>
          </p:nvPr>
        </p:nvSpPr>
        <p:spPr>
          <a:xfrm>
            <a:off x="713225" y="3577679"/>
            <a:ext cx="3747300" cy="457200"/>
          </a:xfrm>
          <a:prstGeom prst="rect">
            <a:avLst/>
          </a:prstGeom>
          <a:solidFill>
            <a:schemeClr val="dk1"/>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83" name="Google Shape;383;p26"/>
          <p:cNvSpPr txBox="1">
            <a:spLocks noGrp="1"/>
          </p:cNvSpPr>
          <p:nvPr>
            <p:ph type="title" idx="4" hasCustomPrompt="1"/>
          </p:nvPr>
        </p:nvSpPr>
        <p:spPr>
          <a:xfrm>
            <a:off x="4681685" y="2885474"/>
            <a:ext cx="3749100" cy="6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84" name="Google Shape;384;p26"/>
          <p:cNvSpPr txBox="1">
            <a:spLocks noGrp="1"/>
          </p:cNvSpPr>
          <p:nvPr>
            <p:ph type="subTitle" idx="5"/>
          </p:nvPr>
        </p:nvSpPr>
        <p:spPr>
          <a:xfrm>
            <a:off x="4681675" y="3574218"/>
            <a:ext cx="3749100" cy="457200"/>
          </a:xfrm>
          <a:prstGeom prst="rect">
            <a:avLst/>
          </a:prstGeom>
          <a:solidFill>
            <a:schemeClr val="dk1"/>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85" name="Google Shape;385;p26"/>
          <p:cNvSpPr txBox="1">
            <a:spLocks noGrp="1"/>
          </p:cNvSpPr>
          <p:nvPr>
            <p:ph type="title" idx="6" hasCustomPrompt="1"/>
          </p:nvPr>
        </p:nvSpPr>
        <p:spPr>
          <a:xfrm>
            <a:off x="4681698" y="1112142"/>
            <a:ext cx="3749100" cy="61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86" name="Google Shape;386;p26"/>
          <p:cNvSpPr txBox="1">
            <a:spLocks noGrp="1"/>
          </p:cNvSpPr>
          <p:nvPr>
            <p:ph type="subTitle" idx="7"/>
          </p:nvPr>
        </p:nvSpPr>
        <p:spPr>
          <a:xfrm>
            <a:off x="4681663" y="1793346"/>
            <a:ext cx="3749100" cy="457200"/>
          </a:xfrm>
          <a:prstGeom prst="rect">
            <a:avLst/>
          </a:prstGeom>
          <a:solidFill>
            <a:schemeClr val="dk1"/>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87" name="Google Shape;387;p26"/>
          <p:cNvSpPr/>
          <p:nvPr/>
        </p:nvSpPr>
        <p:spPr>
          <a:xfrm flipH="1">
            <a:off x="-2600" y="391238"/>
            <a:ext cx="690000" cy="690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flipH="1">
            <a:off x="8602500" y="3344875"/>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flipH="1">
            <a:off x="245050" y="-2262"/>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rot="-5400000" flipH="1">
            <a:off x="1990000" y="4816602"/>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1" name="Google Shape;391;p26"/>
          <p:cNvCxnSpPr/>
          <p:nvPr/>
        </p:nvCxnSpPr>
        <p:spPr>
          <a:xfrm rot="10800000">
            <a:off x="8602500" y="251029"/>
            <a:ext cx="324300" cy="324300"/>
          </a:xfrm>
          <a:prstGeom prst="straightConnector1">
            <a:avLst/>
          </a:prstGeom>
          <a:noFill/>
          <a:ln w="19050" cap="flat" cmpd="sng">
            <a:solidFill>
              <a:schemeClr val="accent1"/>
            </a:solidFill>
            <a:prstDash val="solid"/>
            <a:round/>
            <a:headEnd type="none" w="med" len="med"/>
            <a:tailEnd type="none" w="med" len="med"/>
          </a:ln>
        </p:spPr>
      </p:cxnSp>
      <p:sp>
        <p:nvSpPr>
          <p:cNvPr id="392" name="Google Shape;392;p26"/>
          <p:cNvSpPr/>
          <p:nvPr/>
        </p:nvSpPr>
        <p:spPr>
          <a:xfrm rot="10800000" flipH="1">
            <a:off x="8801100" y="291420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rot="5400000">
            <a:off x="5695950" y="-162"/>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4" name="Google Shape;394;p26"/>
          <p:cNvCxnSpPr/>
          <p:nvPr/>
        </p:nvCxnSpPr>
        <p:spPr>
          <a:xfrm rot="10800000">
            <a:off x="6676575" y="4608575"/>
            <a:ext cx="1186500" cy="1186500"/>
          </a:xfrm>
          <a:prstGeom prst="straightConnector1">
            <a:avLst/>
          </a:prstGeom>
          <a:noFill/>
          <a:ln w="19050" cap="flat" cmpd="sng">
            <a:solidFill>
              <a:schemeClr val="accent1"/>
            </a:solidFill>
            <a:prstDash val="solid"/>
            <a:round/>
            <a:headEnd type="none" w="med" len="med"/>
            <a:tailEnd type="none" w="med" len="med"/>
          </a:ln>
        </p:spPr>
      </p:cxnSp>
      <p:sp>
        <p:nvSpPr>
          <p:cNvPr id="395" name="Google Shape;395;p26"/>
          <p:cNvSpPr/>
          <p:nvPr/>
        </p:nvSpPr>
        <p:spPr>
          <a:xfrm rot="-5400000" flipH="1">
            <a:off x="2497925" y="4816602"/>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6" name="Google Shape;396;p26"/>
          <p:cNvCxnSpPr/>
          <p:nvPr/>
        </p:nvCxnSpPr>
        <p:spPr>
          <a:xfrm rot="10800000">
            <a:off x="180250" y="3924079"/>
            <a:ext cx="324300" cy="324300"/>
          </a:xfrm>
          <a:prstGeom prst="straightConnector1">
            <a:avLst/>
          </a:prstGeom>
          <a:noFill/>
          <a:ln w="19050" cap="flat" cmpd="sng">
            <a:solidFill>
              <a:schemeClr val="dk1"/>
            </a:solidFill>
            <a:prstDash val="solid"/>
            <a:round/>
            <a:headEnd type="none" w="med" len="med"/>
            <a:tailEnd type="none" w="med" len="med"/>
          </a:ln>
        </p:spPr>
      </p:cxnSp>
      <p:cxnSp>
        <p:nvCxnSpPr>
          <p:cNvPr id="397" name="Google Shape;397;p26"/>
          <p:cNvCxnSpPr/>
          <p:nvPr/>
        </p:nvCxnSpPr>
        <p:spPr>
          <a:xfrm rot="10800000">
            <a:off x="3280025" y="4"/>
            <a:ext cx="324300" cy="3243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3_1">
    <p:bg>
      <p:bgPr>
        <a:gradFill>
          <a:gsLst>
            <a:gs pos="0">
              <a:schemeClr val="dk1"/>
            </a:gs>
            <a:gs pos="36000">
              <a:srgbClr val="013768"/>
            </a:gs>
            <a:gs pos="65000">
              <a:srgbClr val="016ECF"/>
            </a:gs>
            <a:gs pos="100000">
              <a:srgbClr val="022A6A"/>
            </a:gs>
          </a:gsLst>
          <a:lin ang="13500032" scaled="0"/>
        </a:gradFill>
        <a:effectLst/>
      </p:bgPr>
    </p:bg>
    <p:spTree>
      <p:nvGrpSpPr>
        <p:cNvPr id="1" name="Shape 398"/>
        <p:cNvGrpSpPr/>
        <p:nvPr/>
      </p:nvGrpSpPr>
      <p:grpSpPr>
        <a:xfrm>
          <a:off x="0" y="0"/>
          <a:ext cx="0" cy="0"/>
          <a:chOff x="0" y="0"/>
          <a:chExt cx="0" cy="0"/>
        </a:xfrm>
      </p:grpSpPr>
      <p:sp>
        <p:nvSpPr>
          <p:cNvPr id="399" name="Google Shape;399;p27"/>
          <p:cNvSpPr txBox="1">
            <a:spLocks noGrp="1"/>
          </p:cNvSpPr>
          <p:nvPr>
            <p:ph type="title"/>
          </p:nvPr>
        </p:nvSpPr>
        <p:spPr>
          <a:xfrm>
            <a:off x="2057400" y="587125"/>
            <a:ext cx="5029200" cy="14859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3500"/>
              <a:buNone/>
              <a:defRPr sz="9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0" name="Google Shape;400;p27"/>
          <p:cNvSpPr txBox="1">
            <a:spLocks noGrp="1"/>
          </p:cNvSpPr>
          <p:nvPr>
            <p:ph type="subTitle" idx="1"/>
          </p:nvPr>
        </p:nvSpPr>
        <p:spPr>
          <a:xfrm>
            <a:off x="2057400" y="1680075"/>
            <a:ext cx="5029200" cy="1221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1" name="Google Shape;401;p27"/>
          <p:cNvSpPr txBox="1"/>
          <p:nvPr/>
        </p:nvSpPr>
        <p:spPr>
          <a:xfrm>
            <a:off x="1906800" y="3791975"/>
            <a:ext cx="5330400" cy="55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accent1"/>
                </a:solidFill>
                <a:latin typeface="Barlow"/>
                <a:ea typeface="Barlow"/>
                <a:cs typeface="Barlow"/>
                <a:sym typeface="Barlow"/>
              </a:rPr>
              <a:t>CREDITS: This presentation template was created by </a:t>
            </a:r>
            <a:r>
              <a:rPr lang="en" sz="1200" b="1">
                <a:solidFill>
                  <a:schemeClr val="accent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accent1"/>
                </a:solidFill>
                <a:latin typeface="Barlow"/>
                <a:ea typeface="Barlow"/>
                <a:cs typeface="Barlow"/>
                <a:sym typeface="Barlow"/>
              </a:rPr>
              <a:t>, and includes icons by </a:t>
            </a:r>
            <a:r>
              <a:rPr lang="en" sz="1200" b="1">
                <a:solidFill>
                  <a:schemeClr val="accent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accent1"/>
                </a:solidFill>
                <a:latin typeface="Barlow"/>
                <a:ea typeface="Barlow"/>
                <a:cs typeface="Barlow"/>
                <a:sym typeface="Barlow"/>
              </a:rPr>
              <a:t>, and infographics &amp; images by </a:t>
            </a:r>
            <a:r>
              <a:rPr lang="en" sz="1200" b="1">
                <a:solidFill>
                  <a:schemeClr val="accent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 sz="1200" b="1" u="sng">
                <a:solidFill>
                  <a:schemeClr val="accent1"/>
                </a:solidFill>
                <a:latin typeface="Barlow"/>
                <a:ea typeface="Barlow"/>
                <a:cs typeface="Barlow"/>
                <a:sym typeface="Barlow"/>
              </a:rPr>
              <a:t> </a:t>
            </a:r>
            <a:endParaRPr sz="1200" b="1" u="sng">
              <a:solidFill>
                <a:schemeClr val="accent1"/>
              </a:solidFill>
              <a:latin typeface="Barlow"/>
              <a:ea typeface="Barlow"/>
              <a:cs typeface="Barlow"/>
              <a:sym typeface="Barlow"/>
            </a:endParaRPr>
          </a:p>
        </p:txBody>
      </p:sp>
      <p:cxnSp>
        <p:nvCxnSpPr>
          <p:cNvPr id="402" name="Google Shape;402;p27"/>
          <p:cNvCxnSpPr/>
          <p:nvPr/>
        </p:nvCxnSpPr>
        <p:spPr>
          <a:xfrm rot="10800000" flipH="1">
            <a:off x="1167400" y="4595096"/>
            <a:ext cx="548400" cy="548400"/>
          </a:xfrm>
          <a:prstGeom prst="straightConnector1">
            <a:avLst/>
          </a:prstGeom>
          <a:noFill/>
          <a:ln w="19050" cap="flat" cmpd="sng">
            <a:solidFill>
              <a:schemeClr val="dk1"/>
            </a:solidFill>
            <a:prstDash val="solid"/>
            <a:round/>
            <a:headEnd type="none" w="med" len="med"/>
            <a:tailEnd type="none" w="med" len="med"/>
          </a:ln>
        </p:spPr>
      </p:cxnSp>
      <p:cxnSp>
        <p:nvCxnSpPr>
          <p:cNvPr id="403" name="Google Shape;403;p27"/>
          <p:cNvCxnSpPr/>
          <p:nvPr/>
        </p:nvCxnSpPr>
        <p:spPr>
          <a:xfrm flipH="1">
            <a:off x="8624025" y="2564204"/>
            <a:ext cx="324300" cy="324300"/>
          </a:xfrm>
          <a:prstGeom prst="straightConnector1">
            <a:avLst/>
          </a:prstGeom>
          <a:noFill/>
          <a:ln w="19050" cap="flat" cmpd="sng">
            <a:solidFill>
              <a:schemeClr val="accent1"/>
            </a:solidFill>
            <a:prstDash val="solid"/>
            <a:round/>
            <a:headEnd type="none" w="med" len="med"/>
            <a:tailEnd type="none" w="med" len="med"/>
          </a:ln>
        </p:spPr>
      </p:cxnSp>
      <p:sp>
        <p:nvSpPr>
          <p:cNvPr id="404" name="Google Shape;404;p27"/>
          <p:cNvSpPr/>
          <p:nvPr/>
        </p:nvSpPr>
        <p:spPr>
          <a:xfrm>
            <a:off x="8164075" y="4608575"/>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rot="10800000" flipH="1">
            <a:off x="189588" y="57405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6" name="Google Shape;406;p27"/>
          <p:cNvCxnSpPr/>
          <p:nvPr/>
        </p:nvCxnSpPr>
        <p:spPr>
          <a:xfrm rot="10800000" flipH="1">
            <a:off x="2347950" y="-647000"/>
            <a:ext cx="1186500" cy="1186500"/>
          </a:xfrm>
          <a:prstGeom prst="straightConnector1">
            <a:avLst/>
          </a:prstGeom>
          <a:noFill/>
          <a:ln w="19050" cap="flat" cmpd="sng">
            <a:solidFill>
              <a:schemeClr val="accent1"/>
            </a:solidFill>
            <a:prstDash val="solid"/>
            <a:round/>
            <a:headEnd type="none" w="med" len="med"/>
            <a:tailEnd type="none" w="med" len="med"/>
          </a:ln>
        </p:spPr>
      </p:cxnSp>
      <p:sp>
        <p:nvSpPr>
          <p:cNvPr id="407" name="Google Shape;407;p27"/>
          <p:cNvSpPr/>
          <p:nvPr/>
        </p:nvSpPr>
        <p:spPr>
          <a:xfrm rot="10800000" flipH="1">
            <a:off x="-12" y="878850"/>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rot="-5400000" flipH="1">
            <a:off x="7738188" y="481210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7240150" y="-150500"/>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7736100" y="-150500"/>
            <a:ext cx="690000" cy="690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rot="10800000">
            <a:off x="-352437" y="396495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CUSTOM_7">
    <p:bg>
      <p:bgPr>
        <a:gradFill>
          <a:gsLst>
            <a:gs pos="0">
              <a:schemeClr val="dk1"/>
            </a:gs>
            <a:gs pos="36000">
              <a:srgbClr val="013768"/>
            </a:gs>
            <a:gs pos="65000">
              <a:srgbClr val="016ECF"/>
            </a:gs>
            <a:gs pos="100000">
              <a:srgbClr val="022A6A"/>
            </a:gs>
          </a:gsLst>
          <a:lin ang="13500032" scaled="0"/>
        </a:gradFill>
        <a:effectLst/>
      </p:bgPr>
    </p:bg>
    <p:spTree>
      <p:nvGrpSpPr>
        <p:cNvPr id="1" name="Shape 412"/>
        <p:cNvGrpSpPr/>
        <p:nvPr/>
      </p:nvGrpSpPr>
      <p:grpSpPr>
        <a:xfrm>
          <a:off x="0" y="0"/>
          <a:ext cx="0" cy="0"/>
          <a:chOff x="0" y="0"/>
          <a:chExt cx="0" cy="0"/>
        </a:xfrm>
      </p:grpSpPr>
      <p:sp>
        <p:nvSpPr>
          <p:cNvPr id="413" name="Google Shape;413;p28"/>
          <p:cNvSpPr/>
          <p:nvPr/>
        </p:nvSpPr>
        <p:spPr>
          <a:xfrm rot="10800000" flipH="1">
            <a:off x="8454000" y="4453488"/>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rot="10800000" flipH="1">
            <a:off x="22675" y="4453488"/>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rot="10800000" flipH="1">
            <a:off x="2100" y="3982674"/>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rot="5400000" flipH="1">
            <a:off x="8024100" y="4455588"/>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rot="10800000" flipH="1">
            <a:off x="0" y="288088"/>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rot="10800000" flipH="1">
            <a:off x="8454000" y="163500"/>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rot="10800000" flipH="1">
            <a:off x="319625" y="-19362"/>
            <a:ext cx="690000" cy="690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0" name="Google Shape;420;p28"/>
          <p:cNvCxnSpPr/>
          <p:nvPr/>
        </p:nvCxnSpPr>
        <p:spPr>
          <a:xfrm flipH="1">
            <a:off x="4185750" y="-72716"/>
            <a:ext cx="548400" cy="548400"/>
          </a:xfrm>
          <a:prstGeom prst="straightConnector1">
            <a:avLst/>
          </a:prstGeom>
          <a:noFill/>
          <a:ln w="19050" cap="flat" cmpd="sng">
            <a:solidFill>
              <a:schemeClr val="dk1"/>
            </a:solidFill>
            <a:prstDash val="solid"/>
            <a:round/>
            <a:headEnd type="none" w="med" len="med"/>
            <a:tailEnd type="none" w="med" len="med"/>
          </a:ln>
        </p:spPr>
      </p:cxnSp>
      <p:cxnSp>
        <p:nvCxnSpPr>
          <p:cNvPr id="421" name="Google Shape;421;p28"/>
          <p:cNvCxnSpPr/>
          <p:nvPr/>
        </p:nvCxnSpPr>
        <p:spPr>
          <a:xfrm flipH="1">
            <a:off x="-473275" y="2124338"/>
            <a:ext cx="1186500" cy="1186500"/>
          </a:xfrm>
          <a:prstGeom prst="straightConnector1">
            <a:avLst/>
          </a:prstGeom>
          <a:noFill/>
          <a:ln w="19050" cap="flat" cmpd="sng">
            <a:solidFill>
              <a:schemeClr val="accent1"/>
            </a:solidFill>
            <a:prstDash val="solid"/>
            <a:round/>
            <a:headEnd type="none" w="med" len="med"/>
            <a:tailEnd type="none" w="med" len="med"/>
          </a:ln>
        </p:spPr>
      </p:cxnSp>
      <p:cxnSp>
        <p:nvCxnSpPr>
          <p:cNvPr id="422" name="Google Shape;422;p28"/>
          <p:cNvCxnSpPr/>
          <p:nvPr/>
        </p:nvCxnSpPr>
        <p:spPr>
          <a:xfrm flipH="1">
            <a:off x="4409850" y="4736958"/>
            <a:ext cx="324300" cy="324300"/>
          </a:xfrm>
          <a:prstGeom prst="straightConnector1">
            <a:avLst/>
          </a:prstGeom>
          <a:noFill/>
          <a:ln w="19050" cap="flat" cmpd="sng">
            <a:solidFill>
              <a:schemeClr val="dk1"/>
            </a:solidFill>
            <a:prstDash val="solid"/>
            <a:round/>
            <a:headEnd type="none" w="med" len="med"/>
            <a:tailEnd type="none" w="med" len="med"/>
          </a:ln>
        </p:spPr>
      </p:cxnSp>
      <p:cxnSp>
        <p:nvCxnSpPr>
          <p:cNvPr id="423" name="Google Shape;423;p28"/>
          <p:cNvCxnSpPr/>
          <p:nvPr/>
        </p:nvCxnSpPr>
        <p:spPr>
          <a:xfrm flipH="1">
            <a:off x="8636850" y="2367183"/>
            <a:ext cx="324300" cy="324300"/>
          </a:xfrm>
          <a:prstGeom prst="straightConnector1">
            <a:avLst/>
          </a:prstGeom>
          <a:noFill/>
          <a:ln w="19050" cap="flat" cmpd="sng">
            <a:solidFill>
              <a:schemeClr val="accent1"/>
            </a:solidFill>
            <a:prstDash val="solid"/>
            <a:round/>
            <a:headEnd type="none" w="med" len="med"/>
            <a:tailEnd type="none" w="med" len="med"/>
          </a:ln>
        </p:spPr>
      </p:cxnSp>
      <p:sp>
        <p:nvSpPr>
          <p:cNvPr id="424" name="Google Shape;424;p28"/>
          <p:cNvSpPr/>
          <p:nvPr/>
        </p:nvSpPr>
        <p:spPr>
          <a:xfrm rot="5400000" flipH="1">
            <a:off x="8456100" y="-39770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8">
    <p:bg>
      <p:bgPr>
        <a:gradFill>
          <a:gsLst>
            <a:gs pos="0">
              <a:schemeClr val="dk1"/>
            </a:gs>
            <a:gs pos="36000">
              <a:srgbClr val="013768"/>
            </a:gs>
            <a:gs pos="65000">
              <a:srgbClr val="016ECF"/>
            </a:gs>
            <a:gs pos="100000">
              <a:srgbClr val="022A6A"/>
            </a:gs>
          </a:gsLst>
          <a:lin ang="18900732" scaled="0"/>
        </a:gradFill>
        <a:effectLst/>
      </p:bgPr>
    </p:bg>
    <p:spTree>
      <p:nvGrpSpPr>
        <p:cNvPr id="1" name="Shape 425"/>
        <p:cNvGrpSpPr/>
        <p:nvPr/>
      </p:nvGrpSpPr>
      <p:grpSpPr>
        <a:xfrm>
          <a:off x="0" y="0"/>
          <a:ext cx="0" cy="0"/>
          <a:chOff x="0" y="0"/>
          <a:chExt cx="0" cy="0"/>
        </a:xfrm>
      </p:grpSpPr>
      <p:sp>
        <p:nvSpPr>
          <p:cNvPr id="426" name="Google Shape;426;p29"/>
          <p:cNvSpPr/>
          <p:nvPr/>
        </p:nvSpPr>
        <p:spPr>
          <a:xfrm>
            <a:off x="22675" y="539500"/>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7" name="Google Shape;427;p29"/>
          <p:cNvCxnSpPr/>
          <p:nvPr/>
        </p:nvCxnSpPr>
        <p:spPr>
          <a:xfrm rot="10800000">
            <a:off x="4562475" y="4608571"/>
            <a:ext cx="548400" cy="548400"/>
          </a:xfrm>
          <a:prstGeom prst="straightConnector1">
            <a:avLst/>
          </a:prstGeom>
          <a:noFill/>
          <a:ln w="19050" cap="flat" cmpd="sng">
            <a:solidFill>
              <a:schemeClr val="accent1"/>
            </a:solidFill>
            <a:prstDash val="solid"/>
            <a:round/>
            <a:headEnd type="none" w="med" len="med"/>
            <a:tailEnd type="none" w="med" len="med"/>
          </a:ln>
        </p:spPr>
      </p:cxnSp>
      <p:cxnSp>
        <p:nvCxnSpPr>
          <p:cNvPr id="428" name="Google Shape;428;p29"/>
          <p:cNvCxnSpPr/>
          <p:nvPr/>
        </p:nvCxnSpPr>
        <p:spPr>
          <a:xfrm rot="10800000">
            <a:off x="2908900" y="120729"/>
            <a:ext cx="324300" cy="324300"/>
          </a:xfrm>
          <a:prstGeom prst="straightConnector1">
            <a:avLst/>
          </a:prstGeom>
          <a:noFill/>
          <a:ln w="19050" cap="flat" cmpd="sng">
            <a:solidFill>
              <a:schemeClr val="dk1"/>
            </a:solidFill>
            <a:prstDash val="solid"/>
            <a:round/>
            <a:headEnd type="none" w="med" len="med"/>
            <a:tailEnd type="none" w="med" len="med"/>
          </a:ln>
        </p:spPr>
      </p:cxnSp>
      <p:sp>
        <p:nvSpPr>
          <p:cNvPr id="429" name="Google Shape;429;p29"/>
          <p:cNvSpPr/>
          <p:nvPr/>
        </p:nvSpPr>
        <p:spPr>
          <a:xfrm>
            <a:off x="22675" y="925875"/>
            <a:ext cx="690000" cy="690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8447550" y="4263575"/>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rot="5400000" flipH="1">
            <a:off x="8087863" y="445770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rot="5400000">
            <a:off x="6450463" y="120725"/>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3" name="Google Shape;433;p29"/>
          <p:cNvCxnSpPr/>
          <p:nvPr/>
        </p:nvCxnSpPr>
        <p:spPr>
          <a:xfrm rot="10800000">
            <a:off x="8424000" y="539500"/>
            <a:ext cx="1186500" cy="1186500"/>
          </a:xfrm>
          <a:prstGeom prst="straightConnector1">
            <a:avLst/>
          </a:prstGeom>
          <a:noFill/>
          <a:ln w="19050" cap="flat" cmpd="sng">
            <a:solidFill>
              <a:schemeClr val="accent1"/>
            </a:solidFill>
            <a:prstDash val="solid"/>
            <a:round/>
            <a:headEnd type="none" w="med" len="med"/>
            <a:tailEnd type="none" w="med" len="med"/>
          </a:ln>
        </p:spPr>
      </p:cxnSp>
      <p:sp>
        <p:nvSpPr>
          <p:cNvPr id="434" name="Google Shape;434;p29"/>
          <p:cNvSpPr/>
          <p:nvPr/>
        </p:nvSpPr>
        <p:spPr>
          <a:xfrm rot="5400000">
            <a:off x="6014938" y="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rot="5400000">
            <a:off x="539988" y="4827650"/>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6" name="Google Shape;436;p29"/>
          <p:cNvCxnSpPr/>
          <p:nvPr/>
        </p:nvCxnSpPr>
        <p:spPr>
          <a:xfrm rot="10800000">
            <a:off x="205525" y="2912629"/>
            <a:ext cx="324300" cy="32430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sp>
        <p:nvSpPr>
          <p:cNvPr id="41" name="Google Shape;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4"/>
          <p:cNvSpPr txBox="1">
            <a:spLocks noGrp="1"/>
          </p:cNvSpPr>
          <p:nvPr>
            <p:ph type="body" idx="1"/>
          </p:nvPr>
        </p:nvSpPr>
        <p:spPr>
          <a:xfrm>
            <a:off x="720000" y="1215751"/>
            <a:ext cx="7704000" cy="365700"/>
          </a:xfrm>
          <a:prstGeom prst="rect">
            <a:avLst/>
          </a:prstGeom>
        </p:spPr>
        <p:txBody>
          <a:bodyPr spcFirstLastPara="1" wrap="square" lIns="91425" tIns="91425" rIns="91425" bIns="91425" anchor="t" anchorCtr="0">
            <a:noAutofit/>
          </a:bodyPr>
          <a:lstStyle>
            <a:lvl1pPr marL="457200" lvl="0" indent="-279400" rtl="0">
              <a:lnSpc>
                <a:spcPct val="100000"/>
              </a:lnSpc>
              <a:spcBef>
                <a:spcPts val="0"/>
              </a:spcBef>
              <a:spcAft>
                <a:spcPts val="0"/>
              </a:spcAft>
              <a:buClr>
                <a:schemeClr val="dk1"/>
              </a:buClr>
              <a:buSzPts val="800"/>
              <a:buFont typeface="Nunito Light"/>
              <a:buChar char="●"/>
              <a:defRPr sz="1200"/>
            </a:lvl1pPr>
            <a:lvl2pPr marL="914400" lvl="1" indent="-304800" rtl="0">
              <a:lnSpc>
                <a:spcPct val="100000"/>
              </a:lnSpc>
              <a:spcBef>
                <a:spcPts val="0"/>
              </a:spcBef>
              <a:spcAft>
                <a:spcPts val="0"/>
              </a:spcAft>
              <a:buClr>
                <a:schemeClr val="dk1"/>
              </a:buClr>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1600"/>
              </a:spcBef>
              <a:spcAft>
                <a:spcPts val="0"/>
              </a:spcAft>
              <a:buClr>
                <a:srgbClr val="FFC800"/>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
        <p:nvSpPr>
          <p:cNvPr id="43" name="Google Shape;43;p4"/>
          <p:cNvSpPr/>
          <p:nvPr/>
        </p:nvSpPr>
        <p:spPr>
          <a:xfrm>
            <a:off x="8831800" y="24705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5400000">
            <a:off x="763525" y="4794813"/>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rot="10800000" flipH="1">
            <a:off x="8791100" y="3100275"/>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6805644" y="-253650"/>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rot="5400000" flipH="1">
            <a:off x="6333706" y="-361512"/>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rot="10800000">
            <a:off x="-358225" y="6500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10800000">
            <a:off x="-231075" y="429075"/>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4"/>
          <p:cNvCxnSpPr/>
          <p:nvPr/>
        </p:nvCxnSpPr>
        <p:spPr>
          <a:xfrm rot="10800000" flipH="1">
            <a:off x="7214563" y="4625404"/>
            <a:ext cx="548400" cy="548400"/>
          </a:xfrm>
          <a:prstGeom prst="straightConnector1">
            <a:avLst/>
          </a:prstGeom>
          <a:noFill/>
          <a:ln w="19050" cap="flat" cmpd="sng">
            <a:solidFill>
              <a:schemeClr val="dk1"/>
            </a:solidFill>
            <a:prstDash val="solid"/>
            <a:round/>
            <a:headEnd type="none" w="med" len="med"/>
            <a:tailEnd type="none" w="med" len="med"/>
          </a:ln>
        </p:spPr>
      </p:cxnSp>
      <p:cxnSp>
        <p:nvCxnSpPr>
          <p:cNvPr id="51" name="Google Shape;51;p4"/>
          <p:cNvCxnSpPr/>
          <p:nvPr/>
        </p:nvCxnSpPr>
        <p:spPr>
          <a:xfrm rot="10800000" flipH="1">
            <a:off x="-476500" y="2979675"/>
            <a:ext cx="1186500" cy="1186500"/>
          </a:xfrm>
          <a:prstGeom prst="straightConnector1">
            <a:avLst/>
          </a:prstGeom>
          <a:noFill/>
          <a:ln w="19050" cap="flat" cmpd="sng">
            <a:solidFill>
              <a:schemeClr val="accent1"/>
            </a:solidFill>
            <a:prstDash val="solid"/>
            <a:round/>
            <a:headEnd type="none" w="med" len="med"/>
            <a:tailEnd type="none" w="med" len="med"/>
          </a:ln>
        </p:spPr>
      </p:cxnSp>
      <p:cxnSp>
        <p:nvCxnSpPr>
          <p:cNvPr id="52" name="Google Shape;52;p4"/>
          <p:cNvCxnSpPr/>
          <p:nvPr/>
        </p:nvCxnSpPr>
        <p:spPr>
          <a:xfrm rot="10800000" flipH="1">
            <a:off x="1685550" y="112050"/>
            <a:ext cx="324300" cy="324300"/>
          </a:xfrm>
          <a:prstGeom prst="straightConnector1">
            <a:avLst/>
          </a:prstGeom>
          <a:noFill/>
          <a:ln w="19050" cap="flat" cmpd="sng">
            <a:solidFill>
              <a:schemeClr val="accent1"/>
            </a:solidFill>
            <a:prstDash val="solid"/>
            <a:round/>
            <a:headEnd type="none" w="med" len="med"/>
            <a:tailEnd type="none" w="med" len="med"/>
          </a:ln>
        </p:spPr>
      </p:cxnSp>
      <p:cxnSp>
        <p:nvCxnSpPr>
          <p:cNvPr id="53" name="Google Shape;53;p4"/>
          <p:cNvCxnSpPr/>
          <p:nvPr/>
        </p:nvCxnSpPr>
        <p:spPr>
          <a:xfrm rot="10800000" flipH="1">
            <a:off x="8424000" y="-253650"/>
            <a:ext cx="1186500" cy="1186500"/>
          </a:xfrm>
          <a:prstGeom prst="straightConnector1">
            <a:avLst/>
          </a:prstGeom>
          <a:noFill/>
          <a:ln w="19050" cap="flat" cmpd="sng">
            <a:solidFill>
              <a:schemeClr val="dk1"/>
            </a:solidFill>
            <a:prstDash val="solid"/>
            <a:round/>
            <a:headEnd type="none" w="med" len="med"/>
            <a:tailEnd type="none" w="med" len="med"/>
          </a:ln>
        </p:spPr>
      </p:cxnSp>
      <p:sp>
        <p:nvSpPr>
          <p:cNvPr id="54" name="Google Shape;54;p4"/>
          <p:cNvSpPr/>
          <p:nvPr/>
        </p:nvSpPr>
        <p:spPr>
          <a:xfrm>
            <a:off x="8524894" y="3557625"/>
            <a:ext cx="690000" cy="690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dk1"/>
            </a:gs>
            <a:gs pos="36000">
              <a:srgbClr val="013768"/>
            </a:gs>
            <a:gs pos="65000">
              <a:srgbClr val="016ECF"/>
            </a:gs>
            <a:gs pos="100000">
              <a:srgbClr val="022A6A"/>
            </a:gs>
          </a:gsLst>
          <a:lin ang="13500032" scaled="0"/>
        </a:gradFill>
        <a:effectLst/>
      </p:bgPr>
    </p:bg>
    <p:spTree>
      <p:nvGrpSpPr>
        <p:cNvPr id="1" name="Shape 55"/>
        <p:cNvGrpSpPr/>
        <p:nvPr/>
      </p:nvGrpSpPr>
      <p:grpSpPr>
        <a:xfrm>
          <a:off x="0" y="0"/>
          <a:ext cx="0" cy="0"/>
          <a:chOff x="0" y="0"/>
          <a:chExt cx="0" cy="0"/>
        </a:xfrm>
      </p:grpSpPr>
      <p:sp>
        <p:nvSpPr>
          <p:cNvPr id="56" name="Google Shape;5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 name="Google Shape;57;p5"/>
          <p:cNvSpPr txBox="1">
            <a:spLocks noGrp="1"/>
          </p:cNvSpPr>
          <p:nvPr>
            <p:ph type="subTitle" idx="1"/>
          </p:nvPr>
        </p:nvSpPr>
        <p:spPr>
          <a:xfrm>
            <a:off x="4681675" y="1714395"/>
            <a:ext cx="3749100" cy="2615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58" name="Google Shape;58;p5"/>
          <p:cNvSpPr txBox="1">
            <a:spLocks noGrp="1"/>
          </p:cNvSpPr>
          <p:nvPr>
            <p:ph type="subTitle" idx="2"/>
          </p:nvPr>
        </p:nvSpPr>
        <p:spPr>
          <a:xfrm>
            <a:off x="713225" y="1714395"/>
            <a:ext cx="3749100" cy="261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Char char="●"/>
              <a:defRPr sz="1400"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59" name="Google Shape;59;p5"/>
          <p:cNvSpPr txBox="1">
            <a:spLocks noGrp="1"/>
          </p:cNvSpPr>
          <p:nvPr>
            <p:ph type="subTitle" idx="3"/>
          </p:nvPr>
        </p:nvSpPr>
        <p:spPr>
          <a:xfrm>
            <a:off x="713225" y="1362645"/>
            <a:ext cx="3749100" cy="5043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Bebas Neue"/>
              <a:buNone/>
              <a:defRPr sz="2400">
                <a:latin typeface="Space Grotesk"/>
                <a:ea typeface="Space Grotesk"/>
                <a:cs typeface="Space Grotesk"/>
                <a:sym typeface="Space Grotesk"/>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60" name="Google Shape;60;p5"/>
          <p:cNvSpPr txBox="1">
            <a:spLocks noGrp="1"/>
          </p:cNvSpPr>
          <p:nvPr>
            <p:ph type="subTitle" idx="4"/>
          </p:nvPr>
        </p:nvSpPr>
        <p:spPr>
          <a:xfrm>
            <a:off x="4681675" y="1362645"/>
            <a:ext cx="3749100" cy="504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latin typeface="Space Grotesk"/>
                <a:ea typeface="Space Grotesk"/>
                <a:cs typeface="Space Grotesk"/>
                <a:sym typeface="Space Grotesk"/>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 name="Google Shape;61;p5"/>
          <p:cNvSpPr/>
          <p:nvPr/>
        </p:nvSpPr>
        <p:spPr>
          <a:xfrm rot="10800000">
            <a:off x="3772325" y="-244975"/>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rot="10800000" flipH="1">
            <a:off x="8812750" y="-12"/>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5400000">
            <a:off x="4274975" y="-33610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0800000">
            <a:off x="-375975" y="171440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flipH="1">
            <a:off x="8430775" y="4451850"/>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5400000">
            <a:off x="2426900" y="4326788"/>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rot="-5400000">
            <a:off x="2062825" y="4453938"/>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 name="Google Shape;68;p5"/>
          <p:cNvCxnSpPr/>
          <p:nvPr/>
        </p:nvCxnSpPr>
        <p:spPr>
          <a:xfrm rot="10800000" flipH="1">
            <a:off x="8650125" y="2170296"/>
            <a:ext cx="548400" cy="548400"/>
          </a:xfrm>
          <a:prstGeom prst="straightConnector1">
            <a:avLst/>
          </a:prstGeom>
          <a:noFill/>
          <a:ln w="19050" cap="flat" cmpd="sng">
            <a:solidFill>
              <a:schemeClr val="accent1"/>
            </a:solidFill>
            <a:prstDash val="solid"/>
            <a:round/>
            <a:headEnd type="none" w="med" len="med"/>
            <a:tailEnd type="none" w="med" len="med"/>
          </a:ln>
        </p:spPr>
      </p:cxnSp>
      <p:cxnSp>
        <p:nvCxnSpPr>
          <p:cNvPr id="69" name="Google Shape;69;p5"/>
          <p:cNvCxnSpPr/>
          <p:nvPr/>
        </p:nvCxnSpPr>
        <p:spPr>
          <a:xfrm rot="10800000" flipH="1">
            <a:off x="5759675" y="4737454"/>
            <a:ext cx="324300" cy="324300"/>
          </a:xfrm>
          <a:prstGeom prst="straightConnector1">
            <a:avLst/>
          </a:prstGeom>
          <a:noFill/>
          <a:ln w="19050" cap="flat" cmpd="sng">
            <a:solidFill>
              <a:schemeClr val="dk1"/>
            </a:solidFill>
            <a:prstDash val="solid"/>
            <a:round/>
            <a:headEnd type="none" w="med" len="med"/>
            <a:tailEnd type="none" w="med" len="med"/>
          </a:ln>
        </p:spPr>
      </p:cxnSp>
      <p:cxnSp>
        <p:nvCxnSpPr>
          <p:cNvPr id="70" name="Google Shape;70;p5"/>
          <p:cNvCxnSpPr/>
          <p:nvPr/>
        </p:nvCxnSpPr>
        <p:spPr>
          <a:xfrm rot="10800000" flipH="1">
            <a:off x="309825" y="120725"/>
            <a:ext cx="324300" cy="324300"/>
          </a:xfrm>
          <a:prstGeom prst="straightConnector1">
            <a:avLst/>
          </a:prstGeom>
          <a:noFill/>
          <a:ln w="19050" cap="flat" cmpd="sng">
            <a:solidFill>
              <a:schemeClr val="dk1"/>
            </a:solidFill>
            <a:prstDash val="solid"/>
            <a:round/>
            <a:headEnd type="none" w="med" len="med"/>
            <a:tailEnd type="none" w="med" len="med"/>
          </a:ln>
        </p:spPr>
      </p:cxnSp>
      <p:cxnSp>
        <p:nvCxnSpPr>
          <p:cNvPr id="71" name="Google Shape;71;p5"/>
          <p:cNvCxnSpPr/>
          <p:nvPr/>
        </p:nvCxnSpPr>
        <p:spPr>
          <a:xfrm rot="10800000" flipH="1">
            <a:off x="-473275" y="3669575"/>
            <a:ext cx="1186500" cy="118650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6"/>
          <p:cNvSpPr/>
          <p:nvPr/>
        </p:nvSpPr>
        <p:spPr>
          <a:xfrm rot="-5400000" flipH="1">
            <a:off x="438150" y="210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flipH="1">
            <a:off x="8430763" y="0"/>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flipH="1">
            <a:off x="0" y="4466975"/>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rot="-5400000">
            <a:off x="438138" y="4469063"/>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rot="5400000" flipH="1">
            <a:off x="8458188" y="4237938"/>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rot="5400000" flipH="1">
            <a:off x="8203138" y="4474913"/>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 name="Google Shape;79;p6"/>
          <p:cNvCxnSpPr/>
          <p:nvPr/>
        </p:nvCxnSpPr>
        <p:spPr>
          <a:xfrm>
            <a:off x="3700875" y="4675250"/>
            <a:ext cx="548400" cy="548400"/>
          </a:xfrm>
          <a:prstGeom prst="straightConnector1">
            <a:avLst/>
          </a:prstGeom>
          <a:noFill/>
          <a:ln w="19050" cap="flat" cmpd="sng">
            <a:solidFill>
              <a:schemeClr val="dk1"/>
            </a:solidFill>
            <a:prstDash val="solid"/>
            <a:round/>
            <a:headEnd type="none" w="med" len="med"/>
            <a:tailEnd type="none" w="med" len="med"/>
          </a:ln>
        </p:spPr>
      </p:cxnSp>
      <p:cxnSp>
        <p:nvCxnSpPr>
          <p:cNvPr id="80" name="Google Shape;80;p6"/>
          <p:cNvCxnSpPr/>
          <p:nvPr/>
        </p:nvCxnSpPr>
        <p:spPr>
          <a:xfrm>
            <a:off x="4249275" y="120725"/>
            <a:ext cx="324300" cy="324300"/>
          </a:xfrm>
          <a:prstGeom prst="straightConnector1">
            <a:avLst/>
          </a:prstGeom>
          <a:noFill/>
          <a:ln w="19050" cap="flat" cmpd="sng">
            <a:solidFill>
              <a:schemeClr val="accent1"/>
            </a:solidFill>
            <a:prstDash val="solid"/>
            <a:round/>
            <a:headEnd type="none" w="med" len="med"/>
            <a:tailEnd type="none" w="med" len="med"/>
          </a:ln>
        </p:spPr>
      </p:cxnSp>
      <p:cxnSp>
        <p:nvCxnSpPr>
          <p:cNvPr id="81" name="Google Shape;81;p6"/>
          <p:cNvCxnSpPr/>
          <p:nvPr/>
        </p:nvCxnSpPr>
        <p:spPr>
          <a:xfrm>
            <a:off x="-473275" y="1439625"/>
            <a:ext cx="1186500" cy="1186500"/>
          </a:xfrm>
          <a:prstGeom prst="straightConnector1">
            <a:avLst/>
          </a:prstGeom>
          <a:noFill/>
          <a:ln w="19050" cap="flat" cmpd="sng">
            <a:solidFill>
              <a:schemeClr val="dk1"/>
            </a:solidFill>
            <a:prstDash val="solid"/>
            <a:round/>
            <a:headEnd type="none" w="med" len="med"/>
            <a:tailEnd type="none" w="med" len="med"/>
          </a:ln>
        </p:spPr>
      </p:cxnSp>
      <p:cxnSp>
        <p:nvCxnSpPr>
          <p:cNvPr id="82" name="Google Shape;82;p6"/>
          <p:cNvCxnSpPr/>
          <p:nvPr/>
        </p:nvCxnSpPr>
        <p:spPr>
          <a:xfrm>
            <a:off x="8667300" y="2301825"/>
            <a:ext cx="324300" cy="324300"/>
          </a:xfrm>
          <a:prstGeom prst="straightConnector1">
            <a:avLst/>
          </a:prstGeom>
          <a:noFill/>
          <a:ln w="19050" cap="flat" cmpd="sng">
            <a:solidFill>
              <a:schemeClr val="accent1"/>
            </a:solidFill>
            <a:prstDash val="solid"/>
            <a:round/>
            <a:headEnd type="none" w="med" len="med"/>
            <a:tailEnd type="none" w="med" len="med"/>
          </a:ln>
        </p:spPr>
      </p:cxnSp>
      <p:sp>
        <p:nvSpPr>
          <p:cNvPr id="83" name="Google Shape;8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 name="Google Shape;84;p6"/>
          <p:cNvSpPr/>
          <p:nvPr/>
        </p:nvSpPr>
        <p:spPr>
          <a:xfrm>
            <a:off x="8801100" y="388463"/>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dk1"/>
            </a:gs>
            <a:gs pos="36000">
              <a:srgbClr val="013768"/>
            </a:gs>
            <a:gs pos="65000">
              <a:srgbClr val="016ECF"/>
            </a:gs>
            <a:gs pos="100000">
              <a:srgbClr val="022A6A"/>
            </a:gs>
          </a:gsLst>
          <a:lin ang="18900044" scaled="0"/>
        </a:gradFill>
        <a:effectLst/>
      </p:bgPr>
    </p:bg>
    <p:spTree>
      <p:nvGrpSpPr>
        <p:cNvPr id="1" name="Shape 85"/>
        <p:cNvGrpSpPr/>
        <p:nvPr/>
      </p:nvGrpSpPr>
      <p:grpSpPr>
        <a:xfrm>
          <a:off x="0" y="0"/>
          <a:ext cx="0" cy="0"/>
          <a:chOff x="0" y="0"/>
          <a:chExt cx="0" cy="0"/>
        </a:xfrm>
      </p:grpSpPr>
      <p:sp>
        <p:nvSpPr>
          <p:cNvPr id="86" name="Google Shape;86;p7"/>
          <p:cNvSpPr txBox="1">
            <a:spLocks noGrp="1"/>
          </p:cNvSpPr>
          <p:nvPr>
            <p:ph type="title"/>
          </p:nvPr>
        </p:nvSpPr>
        <p:spPr>
          <a:xfrm>
            <a:off x="720000" y="447456"/>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7" name="Google Shape;87;p7"/>
          <p:cNvSpPr txBox="1">
            <a:spLocks noGrp="1"/>
          </p:cNvSpPr>
          <p:nvPr>
            <p:ph type="subTitle" idx="1"/>
          </p:nvPr>
        </p:nvSpPr>
        <p:spPr>
          <a:xfrm>
            <a:off x="1902600" y="1361970"/>
            <a:ext cx="5338800" cy="2968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cxnSp>
        <p:nvCxnSpPr>
          <p:cNvPr id="88" name="Google Shape;88;p7"/>
          <p:cNvCxnSpPr/>
          <p:nvPr/>
        </p:nvCxnSpPr>
        <p:spPr>
          <a:xfrm>
            <a:off x="-473275" y="1590450"/>
            <a:ext cx="1186500" cy="1186500"/>
          </a:xfrm>
          <a:prstGeom prst="straightConnector1">
            <a:avLst/>
          </a:prstGeom>
          <a:noFill/>
          <a:ln w="19050" cap="flat" cmpd="sng">
            <a:solidFill>
              <a:schemeClr val="accent1"/>
            </a:solidFill>
            <a:prstDash val="solid"/>
            <a:round/>
            <a:headEnd type="none" w="med" len="med"/>
            <a:tailEnd type="none" w="med" len="med"/>
          </a:ln>
        </p:spPr>
      </p:cxnSp>
      <p:sp>
        <p:nvSpPr>
          <p:cNvPr id="89" name="Google Shape;89;p7"/>
          <p:cNvSpPr/>
          <p:nvPr/>
        </p:nvSpPr>
        <p:spPr>
          <a:xfrm>
            <a:off x="8430775" y="2609850"/>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 name="Google Shape;90;p7"/>
          <p:cNvCxnSpPr/>
          <p:nvPr/>
        </p:nvCxnSpPr>
        <p:spPr>
          <a:xfrm rot="10800000">
            <a:off x="8382000" y="156221"/>
            <a:ext cx="548400" cy="548400"/>
          </a:xfrm>
          <a:prstGeom prst="straightConnector1">
            <a:avLst/>
          </a:prstGeom>
          <a:noFill/>
          <a:ln w="19050" cap="flat" cmpd="sng">
            <a:solidFill>
              <a:schemeClr val="dk1"/>
            </a:solidFill>
            <a:prstDash val="solid"/>
            <a:round/>
            <a:headEnd type="none" w="med" len="med"/>
            <a:tailEnd type="none" w="med" len="med"/>
          </a:ln>
        </p:spPr>
      </p:cxnSp>
      <p:sp>
        <p:nvSpPr>
          <p:cNvPr id="91" name="Google Shape;91;p7"/>
          <p:cNvSpPr/>
          <p:nvPr/>
        </p:nvSpPr>
        <p:spPr>
          <a:xfrm rot="5400000" flipH="1">
            <a:off x="321288" y="-346325"/>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rot="5400000" flipH="1">
            <a:off x="684313" y="-238350"/>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rot="10800000" flipH="1">
            <a:off x="8798538" y="290170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2677675" y="4608575"/>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rot="-5400000" flipH="1">
            <a:off x="3045438" y="4825746"/>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 name="Google Shape;96;p7"/>
          <p:cNvCxnSpPr/>
          <p:nvPr/>
        </p:nvCxnSpPr>
        <p:spPr>
          <a:xfrm rot="10800000">
            <a:off x="6917100" y="4724404"/>
            <a:ext cx="324300" cy="324300"/>
          </a:xfrm>
          <a:prstGeom prst="straightConnector1">
            <a:avLst/>
          </a:prstGeom>
          <a:noFill/>
          <a:ln w="19050" cap="flat" cmpd="sng">
            <a:solidFill>
              <a:schemeClr val="dk1"/>
            </a:solidFill>
            <a:prstDash val="solid"/>
            <a:round/>
            <a:headEnd type="none" w="med" len="med"/>
            <a:tailEnd type="none" w="med" len="med"/>
          </a:ln>
        </p:spPr>
      </p:cxnSp>
      <p:sp>
        <p:nvSpPr>
          <p:cNvPr id="97" name="Google Shape;97;p7"/>
          <p:cNvSpPr/>
          <p:nvPr/>
        </p:nvSpPr>
        <p:spPr>
          <a:xfrm rot="5400000" flipH="1">
            <a:off x="6027838" y="-346325"/>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8"/>
          <p:cNvSpPr/>
          <p:nvPr/>
        </p:nvSpPr>
        <p:spPr>
          <a:xfrm>
            <a:off x="8430775" y="11900"/>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rot="5400000">
            <a:off x="14038" y="53950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8037700" y="-155075"/>
            <a:ext cx="690000" cy="690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rot="5400000">
            <a:off x="8200450" y="4808438"/>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8454000" y="4325038"/>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11950" y="11900"/>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rot="-5400000">
            <a:off x="816263" y="4277150"/>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rot="-5400000">
            <a:off x="452188" y="444370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 name="Google Shape;107;p8"/>
          <p:cNvCxnSpPr/>
          <p:nvPr/>
        </p:nvCxnSpPr>
        <p:spPr>
          <a:xfrm rot="10800000">
            <a:off x="14050" y="2298596"/>
            <a:ext cx="548400" cy="548400"/>
          </a:xfrm>
          <a:prstGeom prst="straightConnector1">
            <a:avLst/>
          </a:prstGeom>
          <a:noFill/>
          <a:ln w="19050" cap="flat" cmpd="sng">
            <a:solidFill>
              <a:schemeClr val="accent1"/>
            </a:solidFill>
            <a:prstDash val="solid"/>
            <a:round/>
            <a:headEnd type="none" w="med" len="med"/>
            <a:tailEnd type="none" w="med" len="med"/>
          </a:ln>
        </p:spPr>
      </p:cxnSp>
      <p:cxnSp>
        <p:nvCxnSpPr>
          <p:cNvPr id="108" name="Google Shape;108;p8"/>
          <p:cNvCxnSpPr/>
          <p:nvPr/>
        </p:nvCxnSpPr>
        <p:spPr>
          <a:xfrm rot="10800000">
            <a:off x="8677650" y="2464725"/>
            <a:ext cx="324300" cy="324300"/>
          </a:xfrm>
          <a:prstGeom prst="straightConnector1">
            <a:avLst/>
          </a:prstGeom>
          <a:noFill/>
          <a:ln w="19050" cap="flat" cmpd="sng">
            <a:solidFill>
              <a:schemeClr val="accent1"/>
            </a:solidFill>
            <a:prstDash val="solid"/>
            <a:round/>
            <a:headEnd type="none" w="med" len="med"/>
            <a:tailEnd type="none" w="med" len="med"/>
          </a:ln>
        </p:spPr>
      </p:cxnSp>
      <p:cxnSp>
        <p:nvCxnSpPr>
          <p:cNvPr id="109" name="Google Shape;109;p8"/>
          <p:cNvCxnSpPr/>
          <p:nvPr/>
        </p:nvCxnSpPr>
        <p:spPr>
          <a:xfrm rot="10800000">
            <a:off x="4095625" y="4608575"/>
            <a:ext cx="1186500" cy="1186500"/>
          </a:xfrm>
          <a:prstGeom prst="straightConnector1">
            <a:avLst/>
          </a:prstGeom>
          <a:noFill/>
          <a:ln w="19050" cap="flat" cmpd="sng">
            <a:solidFill>
              <a:schemeClr val="dk1"/>
            </a:solidFill>
            <a:prstDash val="solid"/>
            <a:round/>
            <a:headEnd type="none" w="med" len="med"/>
            <a:tailEnd type="none" w="med" len="med"/>
          </a:ln>
        </p:spPr>
      </p:cxnSp>
      <p:cxnSp>
        <p:nvCxnSpPr>
          <p:cNvPr id="110" name="Google Shape;110;p8"/>
          <p:cNvCxnSpPr/>
          <p:nvPr/>
        </p:nvCxnSpPr>
        <p:spPr>
          <a:xfrm rot="10800000">
            <a:off x="4095625" y="-13479"/>
            <a:ext cx="548400" cy="548400"/>
          </a:xfrm>
          <a:prstGeom prst="straightConnector1">
            <a:avLst/>
          </a:prstGeom>
          <a:noFill/>
          <a:ln w="19050" cap="flat" cmpd="sng">
            <a:solidFill>
              <a:schemeClr val="dk1"/>
            </a:solidFill>
            <a:prstDash val="solid"/>
            <a:round/>
            <a:headEnd type="none" w="med" len="med"/>
            <a:tailEnd type="none" w="med" len="med"/>
          </a:ln>
        </p:spPr>
      </p:cxnSp>
      <p:sp>
        <p:nvSpPr>
          <p:cNvPr id="111" name="Google Shape;111;p8"/>
          <p:cNvSpPr txBox="1">
            <a:spLocks noGrp="1"/>
          </p:cNvSpPr>
          <p:nvPr>
            <p:ph type="title"/>
          </p:nvPr>
        </p:nvSpPr>
        <p:spPr>
          <a:xfrm>
            <a:off x="1811850" y="1414500"/>
            <a:ext cx="5520300" cy="23145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dk1"/>
            </a:gs>
            <a:gs pos="36000">
              <a:srgbClr val="013768"/>
            </a:gs>
            <a:gs pos="65000">
              <a:srgbClr val="016ECF"/>
            </a:gs>
            <a:gs pos="100000">
              <a:srgbClr val="022A6A"/>
            </a:gs>
          </a:gsLst>
          <a:lin ang="18900732" scaled="0"/>
        </a:gradFill>
        <a:effectLst/>
      </p:bgPr>
    </p:bg>
    <p:spTree>
      <p:nvGrpSpPr>
        <p:cNvPr id="1" name="Shape 112"/>
        <p:cNvGrpSpPr/>
        <p:nvPr/>
      </p:nvGrpSpPr>
      <p:grpSpPr>
        <a:xfrm>
          <a:off x="0" y="0"/>
          <a:ext cx="0" cy="0"/>
          <a:chOff x="0" y="0"/>
          <a:chExt cx="0" cy="0"/>
        </a:xfrm>
      </p:grpSpPr>
      <p:sp>
        <p:nvSpPr>
          <p:cNvPr id="113" name="Google Shape;113;p9"/>
          <p:cNvSpPr txBox="1">
            <a:spLocks noGrp="1"/>
          </p:cNvSpPr>
          <p:nvPr>
            <p:ph type="title"/>
          </p:nvPr>
        </p:nvSpPr>
        <p:spPr>
          <a:xfrm>
            <a:off x="1746750" y="1463638"/>
            <a:ext cx="5650500" cy="82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4" name="Google Shape;114;p9"/>
          <p:cNvSpPr txBox="1">
            <a:spLocks noGrp="1"/>
          </p:cNvSpPr>
          <p:nvPr>
            <p:ph type="subTitle" idx="1"/>
          </p:nvPr>
        </p:nvSpPr>
        <p:spPr>
          <a:xfrm>
            <a:off x="1746750" y="2244962"/>
            <a:ext cx="5650500" cy="1434900"/>
          </a:xfrm>
          <a:prstGeom prst="rect">
            <a:avLst/>
          </a:prstGeom>
          <a:solidFill>
            <a:schemeClr val="dk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5" name="Google Shape;115;p9"/>
          <p:cNvSpPr/>
          <p:nvPr/>
        </p:nvSpPr>
        <p:spPr>
          <a:xfrm>
            <a:off x="8294621" y="-150500"/>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8792721" y="19660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rot="5400000">
            <a:off x="1706146" y="-12"/>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4" y="4453500"/>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6991215" y="4535225"/>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rot="5400000" flipH="1">
            <a:off x="6519277" y="4455588"/>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rot="5400000">
            <a:off x="2123446" y="-12"/>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rot="5400000" flipH="1">
            <a:off x="468221" y="4455588"/>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 name="Google Shape;123;p9"/>
          <p:cNvCxnSpPr/>
          <p:nvPr/>
        </p:nvCxnSpPr>
        <p:spPr>
          <a:xfrm rot="10800000">
            <a:off x="-4" y="1689896"/>
            <a:ext cx="548400" cy="548400"/>
          </a:xfrm>
          <a:prstGeom prst="straightConnector1">
            <a:avLst/>
          </a:prstGeom>
          <a:noFill/>
          <a:ln w="19050" cap="flat" cmpd="sng">
            <a:solidFill>
              <a:schemeClr val="accent1"/>
            </a:solidFill>
            <a:prstDash val="solid"/>
            <a:round/>
            <a:headEnd type="none" w="med" len="med"/>
            <a:tailEnd type="none" w="med" len="med"/>
          </a:ln>
        </p:spPr>
      </p:cxnSp>
      <p:cxnSp>
        <p:nvCxnSpPr>
          <p:cNvPr id="124" name="Google Shape;124;p9"/>
          <p:cNvCxnSpPr/>
          <p:nvPr/>
        </p:nvCxnSpPr>
        <p:spPr>
          <a:xfrm rot="10800000">
            <a:off x="3674496" y="4718079"/>
            <a:ext cx="324300" cy="324300"/>
          </a:xfrm>
          <a:prstGeom prst="straightConnector1">
            <a:avLst/>
          </a:prstGeom>
          <a:noFill/>
          <a:ln w="19050" cap="flat" cmpd="sng">
            <a:solidFill>
              <a:schemeClr val="dk1"/>
            </a:solidFill>
            <a:prstDash val="solid"/>
            <a:round/>
            <a:headEnd type="none" w="med" len="med"/>
            <a:tailEnd type="none" w="med" len="med"/>
          </a:ln>
        </p:spPr>
      </p:cxnSp>
      <p:cxnSp>
        <p:nvCxnSpPr>
          <p:cNvPr id="125" name="Google Shape;125;p9"/>
          <p:cNvCxnSpPr/>
          <p:nvPr/>
        </p:nvCxnSpPr>
        <p:spPr>
          <a:xfrm rot="10800000">
            <a:off x="8506346" y="3171063"/>
            <a:ext cx="1186500" cy="1186500"/>
          </a:xfrm>
          <a:prstGeom prst="straightConnector1">
            <a:avLst/>
          </a:prstGeom>
          <a:noFill/>
          <a:ln w="19050" cap="flat" cmpd="sng">
            <a:solidFill>
              <a:schemeClr val="dk1"/>
            </a:solidFill>
            <a:prstDash val="solid"/>
            <a:round/>
            <a:headEnd type="none" w="med" len="med"/>
            <a:tailEnd type="none" w="med" len="med"/>
          </a:ln>
        </p:spPr>
      </p:cxnSp>
      <p:cxnSp>
        <p:nvCxnSpPr>
          <p:cNvPr id="126" name="Google Shape;126;p9"/>
          <p:cNvCxnSpPr/>
          <p:nvPr/>
        </p:nvCxnSpPr>
        <p:spPr>
          <a:xfrm rot="10800000">
            <a:off x="5581846" y="98454"/>
            <a:ext cx="324300" cy="32430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127"/>
        <p:cNvGrpSpPr/>
        <p:nvPr/>
      </p:nvGrpSpPr>
      <p:grpSpPr>
        <a:xfrm>
          <a:off x="0" y="0"/>
          <a:ext cx="0" cy="0"/>
          <a:chOff x="0" y="0"/>
          <a:chExt cx="0" cy="0"/>
        </a:xfrm>
      </p:grpSpPr>
      <p:sp>
        <p:nvSpPr>
          <p:cNvPr id="128" name="Google Shape;128;p10"/>
          <p:cNvSpPr txBox="1">
            <a:spLocks noGrp="1"/>
          </p:cNvSpPr>
          <p:nvPr>
            <p:ph type="title"/>
          </p:nvPr>
        </p:nvSpPr>
        <p:spPr>
          <a:xfrm>
            <a:off x="3025350" y="539500"/>
            <a:ext cx="5405400" cy="1328100"/>
          </a:xfrm>
          <a:prstGeom prst="rect">
            <a:avLst/>
          </a:prstGeom>
          <a:gradFill>
            <a:gsLst>
              <a:gs pos="0">
                <a:schemeClr val="dk1"/>
              </a:gs>
              <a:gs pos="36000">
                <a:srgbClr val="013768"/>
              </a:gs>
              <a:gs pos="65000">
                <a:srgbClr val="016ECF"/>
              </a:gs>
              <a:gs pos="100000">
                <a:srgbClr val="022A6A"/>
              </a:gs>
            </a:gsLst>
            <a:lin ang="2700006" scaled="0"/>
          </a:gradFill>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29" name="Google Shape;129;p10"/>
          <p:cNvSpPr/>
          <p:nvPr/>
        </p:nvSpPr>
        <p:spPr>
          <a:xfrm>
            <a:off x="1219200" y="-313275"/>
            <a:ext cx="690000" cy="690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8791500" y="11525"/>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rot="5400000">
            <a:off x="6629400" y="4824200"/>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rot="-5400000" flipH="1">
            <a:off x="257750" y="4816438"/>
            <a:ext cx="685800" cy="685800"/>
          </a:xfrm>
          <a:prstGeom prst="pie">
            <a:avLst>
              <a:gd name="adj1" fmla="val 5371912"/>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0"/>
          <p:cNvSpPr/>
          <p:nvPr/>
        </p:nvSpPr>
        <p:spPr>
          <a:xfrm flipH="1">
            <a:off x="0" y="4333038"/>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a:off x="6899700" y="4446175"/>
            <a:ext cx="690000" cy="69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10"/>
          <p:cNvCxnSpPr/>
          <p:nvPr/>
        </p:nvCxnSpPr>
        <p:spPr>
          <a:xfrm rot="10800000">
            <a:off x="8666750" y="4100296"/>
            <a:ext cx="548400" cy="548400"/>
          </a:xfrm>
          <a:prstGeom prst="straightConnector1">
            <a:avLst/>
          </a:prstGeom>
          <a:noFill/>
          <a:ln w="19050" cap="flat" cmpd="sng">
            <a:solidFill>
              <a:schemeClr val="accent1"/>
            </a:solidFill>
            <a:prstDash val="solid"/>
            <a:round/>
            <a:headEnd type="none" w="med" len="med"/>
            <a:tailEnd type="none" w="med" len="med"/>
          </a:ln>
        </p:spPr>
      </p:cxnSp>
      <p:cxnSp>
        <p:nvCxnSpPr>
          <p:cNvPr id="136" name="Google Shape;136;p10"/>
          <p:cNvCxnSpPr/>
          <p:nvPr/>
        </p:nvCxnSpPr>
        <p:spPr>
          <a:xfrm rot="10800000">
            <a:off x="3080850" y="4755504"/>
            <a:ext cx="324300" cy="324300"/>
          </a:xfrm>
          <a:prstGeom prst="straightConnector1">
            <a:avLst/>
          </a:prstGeom>
          <a:noFill/>
          <a:ln w="19050" cap="flat" cmpd="sng">
            <a:solidFill>
              <a:schemeClr val="dk1"/>
            </a:solidFill>
            <a:prstDash val="solid"/>
            <a:round/>
            <a:headEnd type="none" w="med" len="med"/>
            <a:tailEnd type="none" w="med" len="med"/>
          </a:ln>
        </p:spPr>
      </p:cxnSp>
      <p:cxnSp>
        <p:nvCxnSpPr>
          <p:cNvPr id="137" name="Google Shape;137;p10"/>
          <p:cNvCxnSpPr/>
          <p:nvPr/>
        </p:nvCxnSpPr>
        <p:spPr>
          <a:xfrm rot="10800000">
            <a:off x="-496500" y="1627350"/>
            <a:ext cx="1186500" cy="1186500"/>
          </a:xfrm>
          <a:prstGeom prst="straightConnector1">
            <a:avLst/>
          </a:prstGeom>
          <a:noFill/>
          <a:ln w="19050" cap="flat" cmpd="sng">
            <a:solidFill>
              <a:schemeClr val="dk1"/>
            </a:solidFill>
            <a:prstDash val="solid"/>
            <a:round/>
            <a:headEnd type="none" w="med" len="med"/>
            <a:tailEnd type="none" w="med" len="med"/>
          </a:ln>
        </p:spPr>
      </p:cxnSp>
      <p:sp>
        <p:nvSpPr>
          <p:cNvPr id="138" name="Google Shape;138;p10"/>
          <p:cNvSpPr/>
          <p:nvPr/>
        </p:nvSpPr>
        <p:spPr>
          <a:xfrm>
            <a:off x="772150" y="-150500"/>
            <a:ext cx="690000" cy="690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rot="10800000" flipH="1">
            <a:off x="8791488" y="481500"/>
            <a:ext cx="685800" cy="685800"/>
          </a:xfrm>
          <a:prstGeom prst="pie">
            <a:avLst>
              <a:gd name="adj1" fmla="val 53719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10"/>
          <p:cNvCxnSpPr/>
          <p:nvPr/>
        </p:nvCxnSpPr>
        <p:spPr>
          <a:xfrm rot="10800000">
            <a:off x="6970500" y="-150504"/>
            <a:ext cx="548400" cy="54840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36000">
              <a:srgbClr val="013768"/>
            </a:gs>
            <a:gs pos="65000">
              <a:srgbClr val="016ECF"/>
            </a:gs>
            <a:gs pos="100000">
              <a:srgbClr val="022A6A"/>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3500"/>
              <a:buFont typeface="Space Grotesk"/>
              <a:buNone/>
              <a:defRPr sz="3500" b="1">
                <a:solidFill>
                  <a:schemeClr val="accent1"/>
                </a:solidFill>
                <a:latin typeface="Space Grotesk"/>
                <a:ea typeface="Space Grotesk"/>
                <a:cs typeface="Space Grotesk"/>
                <a:sym typeface="Space Grotesk"/>
              </a:defRPr>
            </a:lvl1pPr>
            <a:lvl2pPr lvl="1" rtl="0">
              <a:spcBef>
                <a:spcPts val="0"/>
              </a:spcBef>
              <a:spcAft>
                <a:spcPts val="0"/>
              </a:spcAft>
              <a:buClr>
                <a:schemeClr val="accent1"/>
              </a:buClr>
              <a:buSzPts val="3500"/>
              <a:buFont typeface="Space Grotesk"/>
              <a:buNone/>
              <a:defRPr sz="3500" b="1">
                <a:solidFill>
                  <a:schemeClr val="accent1"/>
                </a:solidFill>
                <a:latin typeface="Space Grotesk"/>
                <a:ea typeface="Space Grotesk"/>
                <a:cs typeface="Space Grotesk"/>
                <a:sym typeface="Space Grotesk"/>
              </a:defRPr>
            </a:lvl2pPr>
            <a:lvl3pPr lvl="2" rtl="0">
              <a:spcBef>
                <a:spcPts val="0"/>
              </a:spcBef>
              <a:spcAft>
                <a:spcPts val="0"/>
              </a:spcAft>
              <a:buClr>
                <a:schemeClr val="accent1"/>
              </a:buClr>
              <a:buSzPts val="3500"/>
              <a:buFont typeface="Space Grotesk"/>
              <a:buNone/>
              <a:defRPr sz="3500" b="1">
                <a:solidFill>
                  <a:schemeClr val="accent1"/>
                </a:solidFill>
                <a:latin typeface="Space Grotesk"/>
                <a:ea typeface="Space Grotesk"/>
                <a:cs typeface="Space Grotesk"/>
                <a:sym typeface="Space Grotesk"/>
              </a:defRPr>
            </a:lvl3pPr>
            <a:lvl4pPr lvl="3" rtl="0">
              <a:spcBef>
                <a:spcPts val="0"/>
              </a:spcBef>
              <a:spcAft>
                <a:spcPts val="0"/>
              </a:spcAft>
              <a:buClr>
                <a:schemeClr val="accent1"/>
              </a:buClr>
              <a:buSzPts val="3500"/>
              <a:buFont typeface="Space Grotesk"/>
              <a:buNone/>
              <a:defRPr sz="3500" b="1">
                <a:solidFill>
                  <a:schemeClr val="accent1"/>
                </a:solidFill>
                <a:latin typeface="Space Grotesk"/>
                <a:ea typeface="Space Grotesk"/>
                <a:cs typeface="Space Grotesk"/>
                <a:sym typeface="Space Grotesk"/>
              </a:defRPr>
            </a:lvl4pPr>
            <a:lvl5pPr lvl="4" rtl="0">
              <a:spcBef>
                <a:spcPts val="0"/>
              </a:spcBef>
              <a:spcAft>
                <a:spcPts val="0"/>
              </a:spcAft>
              <a:buClr>
                <a:schemeClr val="accent1"/>
              </a:buClr>
              <a:buSzPts val="3500"/>
              <a:buFont typeface="Space Grotesk"/>
              <a:buNone/>
              <a:defRPr sz="3500" b="1">
                <a:solidFill>
                  <a:schemeClr val="accent1"/>
                </a:solidFill>
                <a:latin typeface="Space Grotesk"/>
                <a:ea typeface="Space Grotesk"/>
                <a:cs typeface="Space Grotesk"/>
                <a:sym typeface="Space Grotesk"/>
              </a:defRPr>
            </a:lvl5pPr>
            <a:lvl6pPr lvl="5" rtl="0">
              <a:spcBef>
                <a:spcPts val="0"/>
              </a:spcBef>
              <a:spcAft>
                <a:spcPts val="0"/>
              </a:spcAft>
              <a:buClr>
                <a:schemeClr val="accent1"/>
              </a:buClr>
              <a:buSzPts val="3500"/>
              <a:buFont typeface="Space Grotesk"/>
              <a:buNone/>
              <a:defRPr sz="3500" b="1">
                <a:solidFill>
                  <a:schemeClr val="accent1"/>
                </a:solidFill>
                <a:latin typeface="Space Grotesk"/>
                <a:ea typeface="Space Grotesk"/>
                <a:cs typeface="Space Grotesk"/>
                <a:sym typeface="Space Grotesk"/>
              </a:defRPr>
            </a:lvl6pPr>
            <a:lvl7pPr lvl="6" rtl="0">
              <a:spcBef>
                <a:spcPts val="0"/>
              </a:spcBef>
              <a:spcAft>
                <a:spcPts val="0"/>
              </a:spcAft>
              <a:buClr>
                <a:schemeClr val="accent1"/>
              </a:buClr>
              <a:buSzPts val="3500"/>
              <a:buFont typeface="Space Grotesk"/>
              <a:buNone/>
              <a:defRPr sz="3500" b="1">
                <a:solidFill>
                  <a:schemeClr val="accent1"/>
                </a:solidFill>
                <a:latin typeface="Space Grotesk"/>
                <a:ea typeface="Space Grotesk"/>
                <a:cs typeface="Space Grotesk"/>
                <a:sym typeface="Space Grotesk"/>
              </a:defRPr>
            </a:lvl7pPr>
            <a:lvl8pPr lvl="7" rtl="0">
              <a:spcBef>
                <a:spcPts val="0"/>
              </a:spcBef>
              <a:spcAft>
                <a:spcPts val="0"/>
              </a:spcAft>
              <a:buClr>
                <a:schemeClr val="accent1"/>
              </a:buClr>
              <a:buSzPts val="3500"/>
              <a:buFont typeface="Space Grotesk"/>
              <a:buNone/>
              <a:defRPr sz="3500" b="1">
                <a:solidFill>
                  <a:schemeClr val="accent1"/>
                </a:solidFill>
                <a:latin typeface="Space Grotesk"/>
                <a:ea typeface="Space Grotesk"/>
                <a:cs typeface="Space Grotesk"/>
                <a:sym typeface="Space Grotesk"/>
              </a:defRPr>
            </a:lvl8pPr>
            <a:lvl9pPr lvl="8" rtl="0">
              <a:spcBef>
                <a:spcPts val="0"/>
              </a:spcBef>
              <a:spcAft>
                <a:spcPts val="0"/>
              </a:spcAft>
              <a:buClr>
                <a:schemeClr val="accent1"/>
              </a:buClr>
              <a:buSzPts val="3500"/>
              <a:buFont typeface="Space Grotesk"/>
              <a:buNone/>
              <a:defRPr sz="3500" b="1">
                <a:solidFill>
                  <a:schemeClr val="accent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1pPr>
            <a:lvl2pPr marL="914400" lvl="1" indent="-317500">
              <a:lnSpc>
                <a:spcPct val="115000"/>
              </a:lnSpc>
              <a:spcBef>
                <a:spcPts val="1600"/>
              </a:spcBef>
              <a:spcAft>
                <a:spcPts val="0"/>
              </a:spcAft>
              <a:buClr>
                <a:schemeClr val="accent1"/>
              </a:buClr>
              <a:buSzPts val="1400"/>
              <a:buFont typeface="Barlow"/>
              <a:buChar char="○"/>
              <a:defRPr>
                <a:solidFill>
                  <a:schemeClr val="accent1"/>
                </a:solidFill>
                <a:latin typeface="Barlow"/>
                <a:ea typeface="Barlow"/>
                <a:cs typeface="Barlow"/>
                <a:sym typeface="Barlow"/>
              </a:defRPr>
            </a:lvl2pPr>
            <a:lvl3pPr marL="1371600" lvl="2" indent="-317500">
              <a:lnSpc>
                <a:spcPct val="115000"/>
              </a:lnSpc>
              <a:spcBef>
                <a:spcPts val="1600"/>
              </a:spcBef>
              <a:spcAft>
                <a:spcPts val="0"/>
              </a:spcAft>
              <a:buClr>
                <a:schemeClr val="accent1"/>
              </a:buClr>
              <a:buSzPts val="1400"/>
              <a:buFont typeface="Barlow"/>
              <a:buChar char="■"/>
              <a:defRPr>
                <a:solidFill>
                  <a:schemeClr val="accent1"/>
                </a:solidFill>
                <a:latin typeface="Barlow"/>
                <a:ea typeface="Barlow"/>
                <a:cs typeface="Barlow"/>
                <a:sym typeface="Barlow"/>
              </a:defRPr>
            </a:lvl3pPr>
            <a:lvl4pPr marL="1828800" lvl="3" indent="-317500">
              <a:lnSpc>
                <a:spcPct val="115000"/>
              </a:lnSpc>
              <a:spcBef>
                <a:spcPts val="1600"/>
              </a:spcBef>
              <a:spcAft>
                <a:spcPts val="0"/>
              </a:spcAft>
              <a:buClr>
                <a:schemeClr val="accent1"/>
              </a:buClr>
              <a:buSzPts val="1400"/>
              <a:buFont typeface="Barlow"/>
              <a:buChar char="●"/>
              <a:defRPr>
                <a:solidFill>
                  <a:schemeClr val="accent1"/>
                </a:solidFill>
                <a:latin typeface="Barlow"/>
                <a:ea typeface="Barlow"/>
                <a:cs typeface="Barlow"/>
                <a:sym typeface="Barlow"/>
              </a:defRPr>
            </a:lvl4pPr>
            <a:lvl5pPr marL="2286000" lvl="4" indent="-317500">
              <a:lnSpc>
                <a:spcPct val="115000"/>
              </a:lnSpc>
              <a:spcBef>
                <a:spcPts val="1600"/>
              </a:spcBef>
              <a:spcAft>
                <a:spcPts val="0"/>
              </a:spcAft>
              <a:buClr>
                <a:schemeClr val="accent1"/>
              </a:buClr>
              <a:buSzPts val="1400"/>
              <a:buFont typeface="Barlow"/>
              <a:buChar char="○"/>
              <a:defRPr>
                <a:solidFill>
                  <a:schemeClr val="accent1"/>
                </a:solidFill>
                <a:latin typeface="Barlow"/>
                <a:ea typeface="Barlow"/>
                <a:cs typeface="Barlow"/>
                <a:sym typeface="Barlow"/>
              </a:defRPr>
            </a:lvl5pPr>
            <a:lvl6pPr marL="2743200" lvl="5" indent="-317500">
              <a:lnSpc>
                <a:spcPct val="115000"/>
              </a:lnSpc>
              <a:spcBef>
                <a:spcPts val="1600"/>
              </a:spcBef>
              <a:spcAft>
                <a:spcPts val="0"/>
              </a:spcAft>
              <a:buClr>
                <a:schemeClr val="accent1"/>
              </a:buClr>
              <a:buSzPts val="1400"/>
              <a:buFont typeface="Barlow"/>
              <a:buChar char="■"/>
              <a:defRPr>
                <a:solidFill>
                  <a:schemeClr val="accent1"/>
                </a:solidFill>
                <a:latin typeface="Barlow"/>
                <a:ea typeface="Barlow"/>
                <a:cs typeface="Barlow"/>
                <a:sym typeface="Barlow"/>
              </a:defRPr>
            </a:lvl6pPr>
            <a:lvl7pPr marL="3200400" lvl="6" indent="-317500">
              <a:lnSpc>
                <a:spcPct val="115000"/>
              </a:lnSpc>
              <a:spcBef>
                <a:spcPts val="1600"/>
              </a:spcBef>
              <a:spcAft>
                <a:spcPts val="0"/>
              </a:spcAft>
              <a:buClr>
                <a:schemeClr val="accent1"/>
              </a:buClr>
              <a:buSzPts val="1400"/>
              <a:buFont typeface="Barlow"/>
              <a:buChar char="●"/>
              <a:defRPr>
                <a:solidFill>
                  <a:schemeClr val="accent1"/>
                </a:solidFill>
                <a:latin typeface="Barlow"/>
                <a:ea typeface="Barlow"/>
                <a:cs typeface="Barlow"/>
                <a:sym typeface="Barlow"/>
              </a:defRPr>
            </a:lvl7pPr>
            <a:lvl8pPr marL="3657600" lvl="7" indent="-317500">
              <a:lnSpc>
                <a:spcPct val="115000"/>
              </a:lnSpc>
              <a:spcBef>
                <a:spcPts val="1600"/>
              </a:spcBef>
              <a:spcAft>
                <a:spcPts val="0"/>
              </a:spcAft>
              <a:buClr>
                <a:schemeClr val="accent1"/>
              </a:buClr>
              <a:buSzPts val="1400"/>
              <a:buFont typeface="Barlow"/>
              <a:buChar char="○"/>
              <a:defRPr>
                <a:solidFill>
                  <a:schemeClr val="accent1"/>
                </a:solidFill>
                <a:latin typeface="Barlow"/>
                <a:ea typeface="Barlow"/>
                <a:cs typeface="Barlow"/>
                <a:sym typeface="Barlow"/>
              </a:defRPr>
            </a:lvl8pPr>
            <a:lvl9pPr marL="4114800" lvl="8" indent="-317500">
              <a:lnSpc>
                <a:spcPct val="115000"/>
              </a:lnSpc>
              <a:spcBef>
                <a:spcPts val="1600"/>
              </a:spcBef>
              <a:spcAft>
                <a:spcPts val="1600"/>
              </a:spcAft>
              <a:buClr>
                <a:schemeClr val="accent1"/>
              </a:buClr>
              <a:buSzPts val="1400"/>
              <a:buFont typeface="Barlow"/>
              <a:buChar char="■"/>
              <a:defRPr>
                <a:solidFill>
                  <a:schemeClr val="accent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0"/>
          <p:cNvSpPr txBox="1">
            <a:spLocks noGrp="1"/>
          </p:cNvSpPr>
          <p:nvPr>
            <p:ph type="ctrTitle"/>
          </p:nvPr>
        </p:nvSpPr>
        <p:spPr>
          <a:xfrm>
            <a:off x="1571550" y="1044400"/>
            <a:ext cx="5823000" cy="290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800"/>
              <a:t>DESIGN</a:t>
            </a:r>
            <a:r>
              <a:rPr lang="en" sz="8200" b="1"/>
              <a:t> </a:t>
            </a:r>
            <a:r>
              <a:rPr lang="en" sz="8100"/>
              <a:t>PATTERN</a:t>
            </a:r>
            <a:r>
              <a:rPr lang="en" sz="8200"/>
              <a:t>—</a:t>
            </a:r>
            <a:r>
              <a:rPr lang="en" sz="6200" b="1"/>
              <a:t> </a:t>
            </a:r>
            <a:endParaRPr sz="6200" b="1"/>
          </a:p>
          <a:p>
            <a:pPr marL="0" lvl="0" indent="0" algn="l" rtl="0">
              <a:spcBef>
                <a:spcPts val="0"/>
              </a:spcBef>
              <a:spcAft>
                <a:spcPts val="0"/>
              </a:spcAft>
              <a:buNone/>
            </a:pPr>
            <a:r>
              <a:rPr lang="en" sz="3000">
                <a:highlight>
                  <a:schemeClr val="dk1"/>
                </a:highlight>
              </a:rPr>
              <a:t> IN SOFTWARE DEVELOPMENT  </a:t>
            </a:r>
            <a:endParaRPr sz="3000">
              <a:highlight>
                <a:schemeClr val="dk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pic>
        <p:nvPicPr>
          <p:cNvPr id="497" name="Google Shape;497;p39"/>
          <p:cNvPicPr preferRelativeResize="0"/>
          <p:nvPr/>
        </p:nvPicPr>
        <p:blipFill>
          <a:blip r:embed="rId3">
            <a:alphaModFix/>
          </a:blip>
          <a:stretch>
            <a:fillRect/>
          </a:stretch>
        </p:blipFill>
        <p:spPr>
          <a:xfrm>
            <a:off x="12" y="0"/>
            <a:ext cx="9262439" cy="5211949"/>
          </a:xfrm>
          <a:prstGeom prst="rect">
            <a:avLst/>
          </a:prstGeom>
          <a:noFill/>
          <a:ln>
            <a:noFill/>
          </a:ln>
        </p:spPr>
      </p:pic>
      <p:pic>
        <p:nvPicPr>
          <p:cNvPr id="498" name="Google Shape;498;p39"/>
          <p:cNvPicPr preferRelativeResize="0"/>
          <p:nvPr/>
        </p:nvPicPr>
        <p:blipFill>
          <a:blip r:embed="rId4">
            <a:alphaModFix/>
          </a:blip>
          <a:stretch>
            <a:fillRect/>
          </a:stretch>
        </p:blipFill>
        <p:spPr>
          <a:xfrm>
            <a:off x="2065600" y="294625"/>
            <a:ext cx="5012800" cy="4554251"/>
          </a:xfrm>
          <a:prstGeom prst="rect">
            <a:avLst/>
          </a:prstGeom>
          <a:noFill/>
          <a:ln>
            <a:noFill/>
          </a:ln>
        </p:spPr>
      </p:pic>
      <p:pic>
        <p:nvPicPr>
          <p:cNvPr id="2" name="Google Shape;504;p40">
            <a:extLst>
              <a:ext uri="{FF2B5EF4-FFF2-40B4-BE49-F238E27FC236}">
                <a16:creationId xmlns:a16="http://schemas.microsoft.com/office/drawing/2014/main" id="{219742DC-106B-2E5A-FAE3-7F92F1A83052}"/>
              </a:ext>
            </a:extLst>
          </p:cNvPr>
          <p:cNvPicPr preferRelativeResize="0"/>
          <p:nvPr/>
        </p:nvPicPr>
        <p:blipFill>
          <a:blip r:embed="rId5">
            <a:alphaModFix/>
          </a:blip>
          <a:stretch>
            <a:fillRect/>
          </a:stretch>
        </p:blipFill>
        <p:spPr>
          <a:xfrm>
            <a:off x="2420900" y="-4925012"/>
            <a:ext cx="4018325" cy="4851175"/>
          </a:xfrm>
          <a:prstGeom prst="rect">
            <a:avLst/>
          </a:prstGeom>
          <a:noFill/>
          <a:ln>
            <a:noFill/>
          </a:ln>
        </p:spPr>
      </p:pic>
    </p:spTree>
  </p:cSld>
  <p:clrMapOvr>
    <a:masterClrMapping/>
  </p:clrMapOvr>
  <p:transition spd="slow">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pic>
        <p:nvPicPr>
          <p:cNvPr id="503" name="Google Shape;503;p40"/>
          <p:cNvPicPr preferRelativeResize="0"/>
          <p:nvPr/>
        </p:nvPicPr>
        <p:blipFill>
          <a:blip r:embed="rId3">
            <a:alphaModFix/>
          </a:blip>
          <a:stretch>
            <a:fillRect/>
          </a:stretch>
        </p:blipFill>
        <p:spPr>
          <a:xfrm>
            <a:off x="12" y="0"/>
            <a:ext cx="9262439" cy="5211949"/>
          </a:xfrm>
          <a:prstGeom prst="rect">
            <a:avLst/>
          </a:prstGeom>
          <a:noFill/>
          <a:ln>
            <a:noFill/>
          </a:ln>
        </p:spPr>
      </p:pic>
      <p:pic>
        <p:nvPicPr>
          <p:cNvPr id="504" name="Google Shape;504;p40"/>
          <p:cNvPicPr preferRelativeResize="0"/>
          <p:nvPr/>
        </p:nvPicPr>
        <p:blipFill>
          <a:blip r:embed="rId4">
            <a:alphaModFix/>
          </a:blip>
          <a:stretch>
            <a:fillRect/>
          </a:stretch>
        </p:blipFill>
        <p:spPr>
          <a:xfrm>
            <a:off x="2420900" y="180388"/>
            <a:ext cx="4018325" cy="4851175"/>
          </a:xfrm>
          <a:prstGeom prst="rect">
            <a:avLst/>
          </a:prstGeom>
          <a:noFill/>
          <a:ln>
            <a:noFill/>
          </a:ln>
        </p:spPr>
      </p:pic>
      <p:pic>
        <p:nvPicPr>
          <p:cNvPr id="2" name="Google Shape;498;p39">
            <a:extLst>
              <a:ext uri="{FF2B5EF4-FFF2-40B4-BE49-F238E27FC236}">
                <a16:creationId xmlns:a16="http://schemas.microsoft.com/office/drawing/2014/main" id="{40DE98BA-6E73-6441-F448-1014A8354D15}"/>
              </a:ext>
            </a:extLst>
          </p:cNvPr>
          <p:cNvPicPr preferRelativeResize="0"/>
          <p:nvPr/>
        </p:nvPicPr>
        <p:blipFill>
          <a:blip r:embed="rId5">
            <a:alphaModFix/>
          </a:blip>
          <a:stretch>
            <a:fillRect/>
          </a:stretch>
        </p:blipFill>
        <p:spPr>
          <a:xfrm>
            <a:off x="2065600" y="5514325"/>
            <a:ext cx="5012800" cy="4554251"/>
          </a:xfrm>
          <a:prstGeom prst="rect">
            <a:avLst/>
          </a:prstGeom>
          <a:noFill/>
          <a:ln>
            <a:noFill/>
          </a:ln>
        </p:spPr>
      </p:pic>
      <p:pic>
        <p:nvPicPr>
          <p:cNvPr id="4" name="Google Shape;510;p41">
            <a:extLst>
              <a:ext uri="{FF2B5EF4-FFF2-40B4-BE49-F238E27FC236}">
                <a16:creationId xmlns:a16="http://schemas.microsoft.com/office/drawing/2014/main" id="{CB23C8E5-9EBA-F08E-1B2B-DC9D02DDAB21}"/>
              </a:ext>
            </a:extLst>
          </p:cNvPr>
          <p:cNvPicPr preferRelativeResize="0"/>
          <p:nvPr/>
        </p:nvPicPr>
        <p:blipFill>
          <a:blip r:embed="rId6">
            <a:alphaModFix/>
          </a:blip>
          <a:stretch>
            <a:fillRect/>
          </a:stretch>
        </p:blipFill>
        <p:spPr>
          <a:xfrm>
            <a:off x="774975" y="5347848"/>
            <a:ext cx="7712501" cy="2499600"/>
          </a:xfrm>
          <a:prstGeom prst="rect">
            <a:avLst/>
          </a:prstGeom>
          <a:noFill/>
          <a:ln>
            <a:noFill/>
          </a:ln>
          <a:effectLst>
            <a:outerShdw blurRad="57150" dist="19050" dir="5400000" algn="bl" rotWithShape="0">
              <a:srgbClr val="000000">
                <a:alpha val="50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pic>
        <p:nvPicPr>
          <p:cNvPr id="509" name="Google Shape;509;p41"/>
          <p:cNvPicPr preferRelativeResize="0"/>
          <p:nvPr/>
        </p:nvPicPr>
        <p:blipFill>
          <a:blip r:embed="rId3">
            <a:alphaModFix/>
          </a:blip>
          <a:stretch>
            <a:fillRect/>
          </a:stretch>
        </p:blipFill>
        <p:spPr>
          <a:xfrm>
            <a:off x="12" y="0"/>
            <a:ext cx="9262439" cy="5211949"/>
          </a:xfrm>
          <a:prstGeom prst="rect">
            <a:avLst/>
          </a:prstGeom>
          <a:noFill/>
          <a:ln>
            <a:noFill/>
          </a:ln>
        </p:spPr>
      </p:pic>
      <p:pic>
        <p:nvPicPr>
          <p:cNvPr id="510" name="Google Shape;510;p41"/>
          <p:cNvPicPr preferRelativeResize="0"/>
          <p:nvPr/>
        </p:nvPicPr>
        <p:blipFill>
          <a:blip r:embed="rId4">
            <a:alphaModFix/>
          </a:blip>
          <a:stretch>
            <a:fillRect/>
          </a:stretch>
        </p:blipFill>
        <p:spPr>
          <a:xfrm>
            <a:off x="774975" y="1321948"/>
            <a:ext cx="7712501" cy="2499600"/>
          </a:xfrm>
          <a:prstGeom prst="rect">
            <a:avLst/>
          </a:prstGeom>
          <a:noFill/>
          <a:ln>
            <a:noFill/>
          </a:ln>
          <a:effectLst>
            <a:outerShdw blurRad="57150" dist="19050" dir="5400000" algn="bl" rotWithShape="0">
              <a:srgbClr val="000000">
                <a:alpha val="50000"/>
              </a:srgbClr>
            </a:outerShdw>
          </a:effectLst>
        </p:spPr>
      </p:pic>
      <p:pic>
        <p:nvPicPr>
          <p:cNvPr id="2" name="Google Shape;504;p40">
            <a:extLst>
              <a:ext uri="{FF2B5EF4-FFF2-40B4-BE49-F238E27FC236}">
                <a16:creationId xmlns:a16="http://schemas.microsoft.com/office/drawing/2014/main" id="{9A26EB7E-7258-5D59-F99B-316A2149FD05}"/>
              </a:ext>
            </a:extLst>
          </p:cNvPr>
          <p:cNvPicPr preferRelativeResize="0"/>
          <p:nvPr/>
        </p:nvPicPr>
        <p:blipFill>
          <a:blip r:embed="rId5">
            <a:alphaModFix/>
          </a:blip>
          <a:stretch>
            <a:fillRect/>
          </a:stretch>
        </p:blipFill>
        <p:spPr>
          <a:xfrm>
            <a:off x="2420900" y="-4925012"/>
            <a:ext cx="4018325" cy="48511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2"/>
          <p:cNvSpPr txBox="1">
            <a:spLocks noGrp="1"/>
          </p:cNvSpPr>
          <p:nvPr>
            <p:ph type="title"/>
          </p:nvPr>
        </p:nvSpPr>
        <p:spPr>
          <a:xfrm>
            <a:off x="1143000" y="2441700"/>
            <a:ext cx="68580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ABSTRACT FACTORY</a:t>
            </a:r>
            <a:endParaRPr/>
          </a:p>
        </p:txBody>
      </p:sp>
      <p:sp>
        <p:nvSpPr>
          <p:cNvPr id="516" name="Google Shape;516;p42"/>
          <p:cNvSpPr txBox="1">
            <a:spLocks noGrp="1"/>
          </p:cNvSpPr>
          <p:nvPr>
            <p:ph type="title" idx="2"/>
          </p:nvPr>
        </p:nvSpPr>
        <p:spPr>
          <a:xfrm>
            <a:off x="3941100" y="1273400"/>
            <a:ext cx="1261800" cy="90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17" name="Google Shape;517;p42"/>
          <p:cNvSpPr txBox="1">
            <a:spLocks noGrp="1"/>
          </p:cNvSpPr>
          <p:nvPr>
            <p:ph type="subTitle" idx="1"/>
          </p:nvPr>
        </p:nvSpPr>
        <p:spPr>
          <a:xfrm>
            <a:off x="1143000" y="3332500"/>
            <a:ext cx="6858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t>"Abstract Factory như một nhà thiết kế thời trang, nó giúp tạo ra một bộ sưu tập </a:t>
            </a:r>
            <a:endParaRPr sz="1200"/>
          </a:p>
          <a:p>
            <a:pPr marL="0" lvl="0" indent="0" algn="ctr" rtl="0">
              <a:spcBef>
                <a:spcPts val="0"/>
              </a:spcBef>
              <a:spcAft>
                <a:spcPts val="0"/>
              </a:spcAft>
              <a:buClr>
                <a:schemeClr val="dk1"/>
              </a:buClr>
              <a:buSzPts val="1100"/>
              <a:buFont typeface="Arial"/>
              <a:buNone/>
            </a:pPr>
            <a:r>
              <a:rPr lang="en" sz="1200"/>
              <a:t>các đối tượng có thể kết hợp ăn khớp với nhau."</a:t>
            </a:r>
            <a:endParaRPr sz="120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ABSTRACT FACTORY</a:t>
            </a:r>
            <a:endParaRPr/>
          </a:p>
        </p:txBody>
      </p:sp>
      <p:sp>
        <p:nvSpPr>
          <p:cNvPr id="523" name="Google Shape;523;p43"/>
          <p:cNvSpPr txBox="1">
            <a:spLocks noGrp="1"/>
          </p:cNvSpPr>
          <p:nvPr>
            <p:ph type="subTitle" idx="1"/>
          </p:nvPr>
        </p:nvSpPr>
        <p:spPr>
          <a:xfrm>
            <a:off x="768475" y="1392725"/>
            <a:ext cx="7527600" cy="530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accent6"/>
              </a:buClr>
              <a:buSzPts val="1400"/>
              <a:buChar char="●"/>
            </a:pPr>
            <a:r>
              <a:rPr lang="en">
                <a:solidFill>
                  <a:schemeClr val="accent6"/>
                </a:solidFill>
              </a:rPr>
              <a:t>Abstract Factory là một design pattern giúp tạo ra </a:t>
            </a:r>
            <a:r>
              <a:rPr lang="en" b="1">
                <a:solidFill>
                  <a:schemeClr val="accent6"/>
                </a:solidFill>
              </a:rPr>
              <a:t>các đối tượng có liên quan đến nhau</a:t>
            </a:r>
            <a:r>
              <a:rPr lang="en">
                <a:solidFill>
                  <a:schemeClr val="accent6"/>
                </a:solidFill>
              </a:rPr>
              <a:t> mà không chỉ ra đó là những lớp cụ thể nào tại thời điểm thiết kế.</a:t>
            </a:r>
            <a:endParaRPr>
              <a:solidFill>
                <a:schemeClr val="accent6"/>
              </a:solidFill>
            </a:endParaRPr>
          </a:p>
        </p:txBody>
      </p:sp>
      <p:sp>
        <p:nvSpPr>
          <p:cNvPr id="524" name="Google Shape;524;p43"/>
          <p:cNvSpPr txBox="1">
            <a:spLocks noGrp="1"/>
          </p:cNvSpPr>
          <p:nvPr>
            <p:ph type="subTitle" idx="1"/>
          </p:nvPr>
        </p:nvSpPr>
        <p:spPr>
          <a:xfrm>
            <a:off x="768475" y="2095250"/>
            <a:ext cx="7527600" cy="953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accent6"/>
              </a:buClr>
              <a:buSzPts val="1400"/>
              <a:buChar char="●"/>
            </a:pPr>
            <a:r>
              <a:rPr lang="en">
                <a:solidFill>
                  <a:schemeClr val="accent6"/>
                </a:solidFill>
              </a:rPr>
              <a:t>Ta định nghĩa một </a:t>
            </a:r>
            <a:r>
              <a:rPr lang="en" b="1">
                <a:solidFill>
                  <a:schemeClr val="accent6"/>
                </a:solidFill>
              </a:rPr>
              <a:t>interface hoặc lớp trừu tượng </a:t>
            </a:r>
            <a:r>
              <a:rPr lang="en">
                <a:solidFill>
                  <a:schemeClr val="accent6"/>
                </a:solidFill>
              </a:rPr>
              <a:t>để tạo ra các đối tượng thuộc cùng một nhóm có thể kết hợp với nhau </a:t>
            </a:r>
            <a:r>
              <a:rPr lang="en"/>
              <a:t>và dùng </a:t>
            </a:r>
            <a:r>
              <a:rPr lang="en" b="1"/>
              <a:t>các lớp con kế thừa </a:t>
            </a:r>
            <a:r>
              <a:rPr lang="en"/>
              <a:t>để cài đặt chức năng tạo đối tượng.</a:t>
            </a:r>
            <a:endParaRPr>
              <a:solidFill>
                <a:schemeClr val="accent6"/>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3"/>
                                        </p:tgtEl>
                                        <p:attrNameLst>
                                          <p:attrName>style.visibility</p:attrName>
                                        </p:attrNameLst>
                                      </p:cBhvr>
                                      <p:to>
                                        <p:strVal val="visible"/>
                                      </p:to>
                                    </p:set>
                                    <p:animEffect transition="in" filter="fade">
                                      <p:cBhvr>
                                        <p:cTn id="7" dur="1000"/>
                                        <p:tgtEl>
                                          <p:spTgt spid="52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24"/>
                                        </p:tgtEl>
                                        <p:attrNameLst>
                                          <p:attrName>style.visibility</p:attrName>
                                        </p:attrNameLst>
                                      </p:cBhvr>
                                      <p:to>
                                        <p:strVal val="visible"/>
                                      </p:to>
                                    </p:set>
                                    <p:animEffect transition="in" filter="fade">
                                      <p:cBhvr>
                                        <p:cTn id="11" dur="100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ABSTRACT FACTORY</a:t>
            </a:r>
            <a:endParaRPr/>
          </a:p>
          <a:p>
            <a:pPr marL="0" lvl="0" indent="0" algn="ctr" rtl="0">
              <a:spcBef>
                <a:spcPts val="0"/>
              </a:spcBef>
              <a:spcAft>
                <a:spcPts val="0"/>
              </a:spcAft>
              <a:buNone/>
            </a:pPr>
            <a:endParaRPr/>
          </a:p>
        </p:txBody>
      </p:sp>
      <p:pic>
        <p:nvPicPr>
          <p:cNvPr id="530" name="Google Shape;530;p44"/>
          <p:cNvPicPr preferRelativeResize="0"/>
          <p:nvPr/>
        </p:nvPicPr>
        <p:blipFill>
          <a:blip r:embed="rId3">
            <a:alphaModFix/>
          </a:blip>
          <a:stretch>
            <a:fillRect/>
          </a:stretch>
        </p:blipFill>
        <p:spPr>
          <a:xfrm>
            <a:off x="1600200" y="1129575"/>
            <a:ext cx="5943600" cy="3724275"/>
          </a:xfrm>
          <a:prstGeom prst="rect">
            <a:avLst/>
          </a:prstGeom>
          <a:noFill/>
          <a:ln>
            <a:noFill/>
          </a:ln>
        </p:spPr>
      </p:pic>
    </p:spTree>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pic>
        <p:nvPicPr>
          <p:cNvPr id="535" name="Google Shape;535;p45"/>
          <p:cNvPicPr preferRelativeResize="0"/>
          <p:nvPr/>
        </p:nvPicPr>
        <p:blipFill>
          <a:blip r:embed="rId3">
            <a:alphaModFix/>
          </a:blip>
          <a:stretch>
            <a:fillRect/>
          </a:stretch>
        </p:blipFill>
        <p:spPr>
          <a:xfrm>
            <a:off x="12" y="0"/>
            <a:ext cx="9262439" cy="5211949"/>
          </a:xfrm>
          <a:prstGeom prst="rect">
            <a:avLst/>
          </a:prstGeom>
          <a:noFill/>
          <a:ln>
            <a:noFill/>
          </a:ln>
        </p:spPr>
      </p:pic>
      <p:sp>
        <p:nvSpPr>
          <p:cNvPr id="536" name="Google Shape;536;p45"/>
          <p:cNvSpPr txBox="1">
            <a:spLocks noGrp="1"/>
          </p:cNvSpPr>
          <p:nvPr>
            <p:ph type="title"/>
          </p:nvPr>
        </p:nvSpPr>
        <p:spPr>
          <a:xfrm>
            <a:off x="488025" y="2157750"/>
            <a:ext cx="8168100" cy="8280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100"/>
              <a:t>Phần mềm quản lý ảnh có các đối tượng liên quan đến nhau như Kích thước ảnh, Định dạng ảnh và Thời gian chụp</a:t>
            </a:r>
            <a:endParaRPr sz="2100"/>
          </a:p>
        </p:txBody>
      </p:sp>
    </p:spTree>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pic>
        <p:nvPicPr>
          <p:cNvPr id="541" name="Google Shape;541;p46"/>
          <p:cNvPicPr preferRelativeResize="0"/>
          <p:nvPr/>
        </p:nvPicPr>
        <p:blipFill>
          <a:blip r:embed="rId3">
            <a:alphaModFix/>
          </a:blip>
          <a:stretch>
            <a:fillRect/>
          </a:stretch>
        </p:blipFill>
        <p:spPr>
          <a:xfrm>
            <a:off x="12" y="0"/>
            <a:ext cx="9262439" cy="5211949"/>
          </a:xfrm>
          <a:prstGeom prst="rect">
            <a:avLst/>
          </a:prstGeom>
          <a:noFill/>
          <a:ln>
            <a:noFill/>
          </a:ln>
        </p:spPr>
      </p:pic>
      <p:pic>
        <p:nvPicPr>
          <p:cNvPr id="542" name="Google Shape;542;p46"/>
          <p:cNvPicPr preferRelativeResize="0"/>
          <p:nvPr/>
        </p:nvPicPr>
        <p:blipFill>
          <a:blip r:embed="rId4">
            <a:alphaModFix/>
          </a:blip>
          <a:stretch>
            <a:fillRect/>
          </a:stretch>
        </p:blipFill>
        <p:spPr>
          <a:xfrm>
            <a:off x="2294725" y="160175"/>
            <a:ext cx="4673000" cy="4891601"/>
          </a:xfrm>
          <a:prstGeom prst="rect">
            <a:avLst/>
          </a:prstGeom>
          <a:noFill/>
          <a:ln>
            <a:noFill/>
          </a:ln>
          <a:effectLst>
            <a:outerShdw blurRad="57150" dist="19050" dir="5400000" algn="bl" rotWithShape="0">
              <a:srgbClr val="000000">
                <a:alpha val="50000"/>
              </a:srgbClr>
            </a:outerShdw>
          </a:effectLst>
        </p:spPr>
      </p:pic>
      <p:pic>
        <p:nvPicPr>
          <p:cNvPr id="2" name="Google Shape;548;p47">
            <a:extLst>
              <a:ext uri="{FF2B5EF4-FFF2-40B4-BE49-F238E27FC236}">
                <a16:creationId xmlns:a16="http://schemas.microsoft.com/office/drawing/2014/main" id="{9DB431B7-FAEC-8A45-F72A-4093DF01F88E}"/>
              </a:ext>
            </a:extLst>
          </p:cNvPr>
          <p:cNvPicPr preferRelativeResize="0"/>
          <p:nvPr/>
        </p:nvPicPr>
        <p:blipFill>
          <a:blip r:embed="rId5">
            <a:alphaModFix/>
          </a:blip>
          <a:stretch>
            <a:fillRect/>
          </a:stretch>
        </p:blipFill>
        <p:spPr>
          <a:xfrm>
            <a:off x="-3811700" y="681550"/>
            <a:ext cx="3666562" cy="3780400"/>
          </a:xfrm>
          <a:prstGeom prst="rect">
            <a:avLst/>
          </a:prstGeom>
          <a:noFill/>
          <a:ln>
            <a:noFill/>
          </a:ln>
          <a:effectLst>
            <a:outerShdw blurRad="57150" dist="19050" dir="5400000" algn="bl" rotWithShape="0">
              <a:srgbClr val="000000">
                <a:alpha val="50000"/>
              </a:srgbClr>
            </a:outerShdw>
          </a:effectLst>
        </p:spPr>
      </p:pic>
      <p:pic>
        <p:nvPicPr>
          <p:cNvPr id="3" name="Google Shape;549;p47">
            <a:extLst>
              <a:ext uri="{FF2B5EF4-FFF2-40B4-BE49-F238E27FC236}">
                <a16:creationId xmlns:a16="http://schemas.microsoft.com/office/drawing/2014/main" id="{2095523E-EAD7-E194-8AA0-881F423B9877}"/>
              </a:ext>
            </a:extLst>
          </p:cNvPr>
          <p:cNvPicPr preferRelativeResize="0"/>
          <p:nvPr/>
        </p:nvPicPr>
        <p:blipFill>
          <a:blip r:embed="rId6">
            <a:alphaModFix/>
          </a:blip>
          <a:stretch>
            <a:fillRect/>
          </a:stretch>
        </p:blipFill>
        <p:spPr>
          <a:xfrm>
            <a:off x="9384634" y="681550"/>
            <a:ext cx="4476917" cy="3780399"/>
          </a:xfrm>
          <a:prstGeom prst="rect">
            <a:avLst/>
          </a:prstGeom>
          <a:noFill/>
          <a:ln>
            <a:noFill/>
          </a:ln>
          <a:effectLst>
            <a:outerShdw blurRad="57150" dist="19050" dir="5400000" algn="bl" rotWithShape="0">
              <a:srgbClr val="000000">
                <a:alpha val="50000"/>
              </a:srgbClr>
            </a:outerShdw>
          </a:effectLst>
        </p:spPr>
      </p:pic>
    </p:spTree>
  </p:cSld>
  <p:clrMapOvr>
    <a:masterClrMapping/>
  </p:clrMapOvr>
  <p:transition spd="slow">
    <p:wipe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pic>
        <p:nvPicPr>
          <p:cNvPr id="547" name="Google Shape;547;p47"/>
          <p:cNvPicPr preferRelativeResize="0"/>
          <p:nvPr/>
        </p:nvPicPr>
        <p:blipFill>
          <a:blip r:embed="rId3">
            <a:alphaModFix/>
          </a:blip>
          <a:stretch>
            <a:fillRect/>
          </a:stretch>
        </p:blipFill>
        <p:spPr>
          <a:xfrm>
            <a:off x="12" y="0"/>
            <a:ext cx="9262439" cy="5211949"/>
          </a:xfrm>
          <a:prstGeom prst="rect">
            <a:avLst/>
          </a:prstGeom>
          <a:noFill/>
          <a:ln>
            <a:noFill/>
          </a:ln>
        </p:spPr>
      </p:pic>
      <p:pic>
        <p:nvPicPr>
          <p:cNvPr id="548" name="Google Shape;548;p47"/>
          <p:cNvPicPr preferRelativeResize="0"/>
          <p:nvPr/>
        </p:nvPicPr>
        <p:blipFill>
          <a:blip r:embed="rId4">
            <a:alphaModFix/>
          </a:blip>
          <a:stretch>
            <a:fillRect/>
          </a:stretch>
        </p:blipFill>
        <p:spPr>
          <a:xfrm>
            <a:off x="430100" y="681550"/>
            <a:ext cx="3666562" cy="3780400"/>
          </a:xfrm>
          <a:prstGeom prst="rect">
            <a:avLst/>
          </a:prstGeom>
          <a:noFill/>
          <a:ln>
            <a:noFill/>
          </a:ln>
          <a:effectLst>
            <a:outerShdw blurRad="57150" dist="19050" dir="5400000" algn="bl" rotWithShape="0">
              <a:srgbClr val="000000">
                <a:alpha val="50000"/>
              </a:srgbClr>
            </a:outerShdw>
          </a:effectLst>
        </p:spPr>
      </p:pic>
      <p:pic>
        <p:nvPicPr>
          <p:cNvPr id="549" name="Google Shape;549;p47"/>
          <p:cNvPicPr preferRelativeResize="0"/>
          <p:nvPr/>
        </p:nvPicPr>
        <p:blipFill>
          <a:blip r:embed="rId5">
            <a:alphaModFix/>
          </a:blip>
          <a:stretch>
            <a:fillRect/>
          </a:stretch>
        </p:blipFill>
        <p:spPr>
          <a:xfrm>
            <a:off x="4355434" y="681550"/>
            <a:ext cx="4476917" cy="3780399"/>
          </a:xfrm>
          <a:prstGeom prst="rect">
            <a:avLst/>
          </a:prstGeom>
          <a:noFill/>
          <a:ln>
            <a:noFill/>
          </a:ln>
          <a:effectLst>
            <a:outerShdw blurRad="57150" dist="19050" dir="5400000" algn="bl" rotWithShape="0">
              <a:srgbClr val="000000">
                <a:alpha val="50000"/>
              </a:srgbClr>
            </a:outerShdw>
          </a:effectLst>
        </p:spPr>
      </p:pic>
      <p:pic>
        <p:nvPicPr>
          <p:cNvPr id="2" name="Google Shape;542;p46">
            <a:extLst>
              <a:ext uri="{FF2B5EF4-FFF2-40B4-BE49-F238E27FC236}">
                <a16:creationId xmlns:a16="http://schemas.microsoft.com/office/drawing/2014/main" id="{2022CBF4-DCD2-C128-09A5-A73DC1EA7906}"/>
              </a:ext>
            </a:extLst>
          </p:cNvPr>
          <p:cNvPicPr preferRelativeResize="0"/>
          <p:nvPr/>
        </p:nvPicPr>
        <p:blipFill>
          <a:blip r:embed="rId6">
            <a:alphaModFix/>
          </a:blip>
          <a:stretch>
            <a:fillRect/>
          </a:stretch>
        </p:blipFill>
        <p:spPr>
          <a:xfrm>
            <a:off x="2294725" y="-5123025"/>
            <a:ext cx="4673000" cy="4891601"/>
          </a:xfrm>
          <a:prstGeom prst="rect">
            <a:avLst/>
          </a:prstGeom>
          <a:noFill/>
          <a:ln>
            <a:noFill/>
          </a:ln>
          <a:effectLst>
            <a:outerShdw blurRad="57150" dist="19050" dir="5400000" algn="bl" rotWithShape="0">
              <a:srgbClr val="000000">
                <a:alpha val="50000"/>
              </a:srgbClr>
            </a:outerShdw>
          </a:effectLst>
        </p:spPr>
      </p:pic>
      <p:pic>
        <p:nvPicPr>
          <p:cNvPr id="3" name="Google Shape;555;p48">
            <a:extLst>
              <a:ext uri="{FF2B5EF4-FFF2-40B4-BE49-F238E27FC236}">
                <a16:creationId xmlns:a16="http://schemas.microsoft.com/office/drawing/2014/main" id="{0F86077E-AC72-C435-8A8C-87D8BB09241B}"/>
              </a:ext>
            </a:extLst>
          </p:cNvPr>
          <p:cNvPicPr preferRelativeResize="0"/>
          <p:nvPr/>
        </p:nvPicPr>
        <p:blipFill>
          <a:blip r:embed="rId7">
            <a:alphaModFix/>
          </a:blip>
          <a:stretch>
            <a:fillRect/>
          </a:stretch>
        </p:blipFill>
        <p:spPr>
          <a:xfrm>
            <a:off x="1968150" y="5482025"/>
            <a:ext cx="5207700" cy="4237850"/>
          </a:xfrm>
          <a:prstGeom prst="rect">
            <a:avLst/>
          </a:prstGeom>
          <a:noFill/>
          <a:ln>
            <a:noFill/>
          </a:ln>
          <a:effectLst>
            <a:outerShdw blurRad="57150" dist="19050" dir="5400000" algn="bl" rotWithShape="0">
              <a:srgbClr val="000000">
                <a:alpha val="50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pic>
        <p:nvPicPr>
          <p:cNvPr id="554" name="Google Shape;554;p48"/>
          <p:cNvPicPr preferRelativeResize="0"/>
          <p:nvPr/>
        </p:nvPicPr>
        <p:blipFill>
          <a:blip r:embed="rId3">
            <a:alphaModFix/>
          </a:blip>
          <a:stretch>
            <a:fillRect/>
          </a:stretch>
        </p:blipFill>
        <p:spPr>
          <a:xfrm>
            <a:off x="12" y="0"/>
            <a:ext cx="9262439" cy="5211949"/>
          </a:xfrm>
          <a:prstGeom prst="rect">
            <a:avLst/>
          </a:prstGeom>
          <a:noFill/>
          <a:ln>
            <a:noFill/>
          </a:ln>
        </p:spPr>
      </p:pic>
      <p:pic>
        <p:nvPicPr>
          <p:cNvPr id="555" name="Google Shape;555;p48"/>
          <p:cNvPicPr preferRelativeResize="0"/>
          <p:nvPr/>
        </p:nvPicPr>
        <p:blipFill>
          <a:blip r:embed="rId4">
            <a:alphaModFix/>
          </a:blip>
          <a:stretch>
            <a:fillRect/>
          </a:stretch>
        </p:blipFill>
        <p:spPr>
          <a:xfrm>
            <a:off x="1968150" y="452825"/>
            <a:ext cx="5207700" cy="4237850"/>
          </a:xfrm>
          <a:prstGeom prst="rect">
            <a:avLst/>
          </a:prstGeom>
          <a:noFill/>
          <a:ln>
            <a:noFill/>
          </a:ln>
          <a:effectLst>
            <a:outerShdw blurRad="57150" dist="19050" dir="5400000" algn="bl" rotWithShape="0">
              <a:srgbClr val="000000">
                <a:alpha val="50000"/>
              </a:srgbClr>
            </a:outerShdw>
          </a:effectLst>
        </p:spPr>
      </p:pic>
      <p:pic>
        <p:nvPicPr>
          <p:cNvPr id="2" name="Google Shape;548;p47">
            <a:extLst>
              <a:ext uri="{FF2B5EF4-FFF2-40B4-BE49-F238E27FC236}">
                <a16:creationId xmlns:a16="http://schemas.microsoft.com/office/drawing/2014/main" id="{5A33563A-EDDF-B4D5-8181-0E4D368DEAD1}"/>
              </a:ext>
            </a:extLst>
          </p:cNvPr>
          <p:cNvPicPr preferRelativeResize="0"/>
          <p:nvPr/>
        </p:nvPicPr>
        <p:blipFill>
          <a:blip r:embed="rId5">
            <a:alphaModFix/>
          </a:blip>
          <a:stretch>
            <a:fillRect/>
          </a:stretch>
        </p:blipFill>
        <p:spPr>
          <a:xfrm>
            <a:off x="-3811700" y="681550"/>
            <a:ext cx="3666562" cy="3780400"/>
          </a:xfrm>
          <a:prstGeom prst="rect">
            <a:avLst/>
          </a:prstGeom>
          <a:noFill/>
          <a:ln>
            <a:noFill/>
          </a:ln>
          <a:effectLst>
            <a:outerShdw blurRad="57150" dist="19050" dir="5400000" algn="bl" rotWithShape="0">
              <a:srgbClr val="000000">
                <a:alpha val="50000"/>
              </a:srgbClr>
            </a:outerShdw>
          </a:effectLst>
        </p:spPr>
      </p:pic>
      <p:pic>
        <p:nvPicPr>
          <p:cNvPr id="3" name="Google Shape;549;p47">
            <a:extLst>
              <a:ext uri="{FF2B5EF4-FFF2-40B4-BE49-F238E27FC236}">
                <a16:creationId xmlns:a16="http://schemas.microsoft.com/office/drawing/2014/main" id="{FE7BADCB-8661-7B7B-B34E-E4A893C44AA2}"/>
              </a:ext>
            </a:extLst>
          </p:cNvPr>
          <p:cNvPicPr preferRelativeResize="0"/>
          <p:nvPr/>
        </p:nvPicPr>
        <p:blipFill>
          <a:blip r:embed="rId6">
            <a:alphaModFix/>
          </a:blip>
          <a:stretch>
            <a:fillRect/>
          </a:stretch>
        </p:blipFill>
        <p:spPr>
          <a:xfrm>
            <a:off x="9384634" y="681550"/>
            <a:ext cx="4476917" cy="3780399"/>
          </a:xfrm>
          <a:prstGeom prst="rect">
            <a:avLst/>
          </a:prstGeom>
          <a:noFill/>
          <a:ln>
            <a:noFill/>
          </a:ln>
          <a:effectLst>
            <a:outerShdw blurRad="57150" dist="19050" dir="5400000" algn="bl" rotWithShape="0">
              <a:srgbClr val="000000">
                <a:alpha val="50000"/>
              </a:srgbClr>
            </a:outerShdw>
          </a:effectLst>
        </p:spPr>
      </p:pic>
      <p:pic>
        <p:nvPicPr>
          <p:cNvPr id="4" name="Google Shape;561;p49">
            <a:extLst>
              <a:ext uri="{FF2B5EF4-FFF2-40B4-BE49-F238E27FC236}">
                <a16:creationId xmlns:a16="http://schemas.microsoft.com/office/drawing/2014/main" id="{99DDB8AD-3435-BB0D-60FC-D610D65D8187}"/>
              </a:ext>
            </a:extLst>
          </p:cNvPr>
          <p:cNvPicPr preferRelativeResize="0"/>
          <p:nvPr/>
        </p:nvPicPr>
        <p:blipFill>
          <a:blip r:embed="rId7">
            <a:alphaModFix/>
          </a:blip>
          <a:stretch>
            <a:fillRect/>
          </a:stretch>
        </p:blipFill>
        <p:spPr>
          <a:xfrm>
            <a:off x="990413" y="-1543585"/>
            <a:ext cx="7163175" cy="1448875"/>
          </a:xfrm>
          <a:prstGeom prst="rect">
            <a:avLst/>
          </a:prstGeom>
          <a:noFill/>
          <a:ln>
            <a:noFill/>
          </a:ln>
          <a:effectLst>
            <a:outerShdw blurRad="57150" dist="19050" dir="5400000" algn="bl" rotWithShape="0">
              <a:srgbClr val="000000">
                <a:alpha val="50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31"/>
          <p:cNvPicPr preferRelativeResize="0"/>
          <p:nvPr/>
        </p:nvPicPr>
        <p:blipFill>
          <a:blip r:embed="rId3">
            <a:alphaModFix/>
          </a:blip>
          <a:stretch>
            <a:fillRect/>
          </a:stretch>
        </p:blipFill>
        <p:spPr>
          <a:xfrm rot="-1686359">
            <a:off x="653558" y="796374"/>
            <a:ext cx="2460038" cy="1710779"/>
          </a:xfrm>
          <a:prstGeom prst="rect">
            <a:avLst/>
          </a:prstGeom>
          <a:noFill/>
          <a:ln>
            <a:noFill/>
          </a:ln>
        </p:spPr>
      </p:pic>
      <p:sp>
        <p:nvSpPr>
          <p:cNvPr id="447" name="Google Shape;447;p31"/>
          <p:cNvSpPr txBox="1">
            <a:spLocks noGrp="1"/>
          </p:cNvSpPr>
          <p:nvPr>
            <p:ph type="title"/>
          </p:nvPr>
        </p:nvSpPr>
        <p:spPr>
          <a:xfrm>
            <a:off x="1746750" y="2157738"/>
            <a:ext cx="5650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5000"/>
              <a:t>ĐỐI TƯỢNG</a:t>
            </a:r>
            <a:endParaRPr sz="5000"/>
          </a:p>
        </p:txBody>
      </p:sp>
      <p:pic>
        <p:nvPicPr>
          <p:cNvPr id="448" name="Google Shape;448;p31"/>
          <p:cNvPicPr preferRelativeResize="0"/>
          <p:nvPr/>
        </p:nvPicPr>
        <p:blipFill>
          <a:blip r:embed="rId4">
            <a:alphaModFix/>
          </a:blip>
          <a:stretch>
            <a:fillRect/>
          </a:stretch>
        </p:blipFill>
        <p:spPr>
          <a:xfrm rot="1498359">
            <a:off x="5395187" y="1015850"/>
            <a:ext cx="3207652" cy="1081651"/>
          </a:xfrm>
          <a:prstGeom prst="rect">
            <a:avLst/>
          </a:prstGeom>
          <a:noFill/>
          <a:ln>
            <a:noFill/>
          </a:ln>
        </p:spPr>
      </p:pic>
      <p:pic>
        <p:nvPicPr>
          <p:cNvPr id="449" name="Google Shape;449;p31"/>
          <p:cNvPicPr preferRelativeResize="0"/>
          <p:nvPr/>
        </p:nvPicPr>
        <p:blipFill>
          <a:blip r:embed="rId5">
            <a:alphaModFix/>
          </a:blip>
          <a:stretch>
            <a:fillRect/>
          </a:stretch>
        </p:blipFill>
        <p:spPr>
          <a:xfrm rot="1302861">
            <a:off x="1101325" y="3288321"/>
            <a:ext cx="1474148" cy="1201949"/>
          </a:xfrm>
          <a:prstGeom prst="rect">
            <a:avLst/>
          </a:prstGeom>
          <a:noFill/>
          <a:ln>
            <a:noFill/>
          </a:ln>
        </p:spPr>
      </p:pic>
      <p:pic>
        <p:nvPicPr>
          <p:cNvPr id="450" name="Google Shape;450;p31"/>
          <p:cNvPicPr preferRelativeResize="0"/>
          <p:nvPr/>
        </p:nvPicPr>
        <p:blipFill>
          <a:blip r:embed="rId6">
            <a:alphaModFix/>
          </a:blip>
          <a:stretch>
            <a:fillRect/>
          </a:stretch>
        </p:blipFill>
        <p:spPr>
          <a:xfrm rot="899504">
            <a:off x="6257892" y="2825799"/>
            <a:ext cx="1444964" cy="14449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6"/>
                                        </p:tgtEl>
                                        <p:attrNameLst>
                                          <p:attrName>style.visibility</p:attrName>
                                        </p:attrNameLst>
                                      </p:cBhvr>
                                      <p:to>
                                        <p:strVal val="visible"/>
                                      </p:to>
                                    </p:set>
                                    <p:animEffect transition="in" filter="fade">
                                      <p:cBhvr>
                                        <p:cTn id="7" dur="1000"/>
                                        <p:tgtEl>
                                          <p:spTgt spid="4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8"/>
                                        </p:tgtEl>
                                        <p:attrNameLst>
                                          <p:attrName>style.visibility</p:attrName>
                                        </p:attrNameLst>
                                      </p:cBhvr>
                                      <p:to>
                                        <p:strVal val="visible"/>
                                      </p:to>
                                    </p:set>
                                    <p:animEffect transition="in" filter="fade">
                                      <p:cBhvr>
                                        <p:cTn id="12" dur="1000"/>
                                        <p:tgtEl>
                                          <p:spTgt spid="4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0"/>
                                        </p:tgtEl>
                                        <p:attrNameLst>
                                          <p:attrName>style.visibility</p:attrName>
                                        </p:attrNameLst>
                                      </p:cBhvr>
                                      <p:to>
                                        <p:strVal val="visible"/>
                                      </p:to>
                                    </p:set>
                                    <p:animEffect transition="in" filter="fade">
                                      <p:cBhvr>
                                        <p:cTn id="17" dur="1000"/>
                                        <p:tgtEl>
                                          <p:spTgt spid="4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9"/>
                                        </p:tgtEl>
                                        <p:attrNameLst>
                                          <p:attrName>style.visibility</p:attrName>
                                        </p:attrNameLst>
                                      </p:cBhvr>
                                      <p:to>
                                        <p:strVal val="visible"/>
                                      </p:to>
                                    </p:set>
                                    <p:animEffect transition="in" filter="fade">
                                      <p:cBhvr>
                                        <p:cTn id="22" dur="1000"/>
                                        <p:tgtEl>
                                          <p:spTgt spid="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pic>
        <p:nvPicPr>
          <p:cNvPr id="560" name="Google Shape;560;p49"/>
          <p:cNvPicPr preferRelativeResize="0"/>
          <p:nvPr/>
        </p:nvPicPr>
        <p:blipFill>
          <a:blip r:embed="rId3">
            <a:alphaModFix/>
          </a:blip>
          <a:stretch>
            <a:fillRect/>
          </a:stretch>
        </p:blipFill>
        <p:spPr>
          <a:xfrm>
            <a:off x="12" y="0"/>
            <a:ext cx="9262439" cy="5211949"/>
          </a:xfrm>
          <a:prstGeom prst="rect">
            <a:avLst/>
          </a:prstGeom>
          <a:noFill/>
          <a:ln>
            <a:noFill/>
          </a:ln>
        </p:spPr>
      </p:pic>
      <p:pic>
        <p:nvPicPr>
          <p:cNvPr id="561" name="Google Shape;561;p49"/>
          <p:cNvPicPr preferRelativeResize="0"/>
          <p:nvPr/>
        </p:nvPicPr>
        <p:blipFill>
          <a:blip r:embed="rId4">
            <a:alphaModFix/>
          </a:blip>
          <a:stretch>
            <a:fillRect/>
          </a:stretch>
        </p:blipFill>
        <p:spPr>
          <a:xfrm>
            <a:off x="990413" y="1847315"/>
            <a:ext cx="7163175" cy="1448875"/>
          </a:xfrm>
          <a:prstGeom prst="rect">
            <a:avLst/>
          </a:prstGeom>
          <a:noFill/>
          <a:ln>
            <a:noFill/>
          </a:ln>
          <a:effectLst>
            <a:outerShdw blurRad="57150" dist="19050" dir="5400000" algn="bl" rotWithShape="0">
              <a:srgbClr val="000000">
                <a:alpha val="50000"/>
              </a:srgbClr>
            </a:outerShdw>
          </a:effectLst>
        </p:spPr>
      </p:pic>
      <p:pic>
        <p:nvPicPr>
          <p:cNvPr id="2" name="Google Shape;555;p48">
            <a:extLst>
              <a:ext uri="{FF2B5EF4-FFF2-40B4-BE49-F238E27FC236}">
                <a16:creationId xmlns:a16="http://schemas.microsoft.com/office/drawing/2014/main" id="{2CE99A71-8B8E-9355-3758-E5F0E613CACF}"/>
              </a:ext>
            </a:extLst>
          </p:cNvPr>
          <p:cNvPicPr preferRelativeResize="0"/>
          <p:nvPr/>
        </p:nvPicPr>
        <p:blipFill>
          <a:blip r:embed="rId5">
            <a:alphaModFix/>
          </a:blip>
          <a:stretch>
            <a:fillRect/>
          </a:stretch>
        </p:blipFill>
        <p:spPr>
          <a:xfrm>
            <a:off x="1968150" y="5482025"/>
            <a:ext cx="5207700" cy="4237850"/>
          </a:xfrm>
          <a:prstGeom prst="rect">
            <a:avLst/>
          </a:prstGeom>
          <a:noFill/>
          <a:ln>
            <a:noFill/>
          </a:ln>
          <a:effectLst>
            <a:outerShdw blurRad="57150" dist="19050" dir="5400000" algn="bl" rotWithShape="0">
              <a:srgbClr val="000000">
                <a:alpha val="50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5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FACTORY METHOD vs ABSTRACT FACTORY</a:t>
            </a:r>
            <a:endParaRPr sz="2500"/>
          </a:p>
        </p:txBody>
      </p:sp>
      <p:graphicFrame>
        <p:nvGraphicFramePr>
          <p:cNvPr id="567" name="Google Shape;567;p50"/>
          <p:cNvGraphicFramePr/>
          <p:nvPr>
            <p:extLst>
              <p:ext uri="{D42A27DB-BD31-4B8C-83A1-F6EECF244321}">
                <p14:modId xmlns:p14="http://schemas.microsoft.com/office/powerpoint/2010/main" val="4147619240"/>
              </p:ext>
            </p:extLst>
          </p:nvPr>
        </p:nvGraphicFramePr>
        <p:xfrm>
          <a:off x="952500" y="1217100"/>
          <a:ext cx="7239000" cy="2712600"/>
        </p:xfrm>
        <a:graphic>
          <a:graphicData uri="http://schemas.openxmlformats.org/drawingml/2006/table">
            <a:tbl>
              <a:tblPr>
                <a:noFill/>
                <a:tableStyleId>{8A121A25-9E52-4244-B428-4154C8A7E673}</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b="1">
                          <a:solidFill>
                            <a:schemeClr val="lt2"/>
                          </a:solidFill>
                          <a:latin typeface="Space Grotesk"/>
                          <a:ea typeface="Space Grotesk"/>
                          <a:cs typeface="Space Grotesk"/>
                          <a:sym typeface="Space Grotesk"/>
                        </a:rPr>
                        <a:t>FACTORY METHOD</a:t>
                      </a:r>
                      <a:endParaRPr b="1">
                        <a:solidFill>
                          <a:schemeClr val="lt2"/>
                        </a:solidFill>
                        <a:latin typeface="Space Grotesk"/>
                        <a:ea typeface="Space Grotesk"/>
                        <a:cs typeface="Space Grotesk"/>
                        <a:sym typeface="Space Grotesk"/>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b="1">
                          <a:solidFill>
                            <a:schemeClr val="lt2"/>
                          </a:solidFill>
                          <a:latin typeface="Space Grotesk"/>
                          <a:ea typeface="Space Grotesk"/>
                          <a:cs typeface="Space Grotesk"/>
                          <a:sym typeface="Space Grotesk"/>
                        </a:rPr>
                        <a:t>ABSTRACT FACTORY</a:t>
                      </a:r>
                      <a:endParaRPr b="1">
                        <a:solidFill>
                          <a:schemeClr val="lt2"/>
                        </a:solidFill>
                        <a:latin typeface="Space Grotesk"/>
                        <a:ea typeface="Space Grotesk"/>
                        <a:cs typeface="Space Grotesk"/>
                        <a:sym typeface="Space Grotesk"/>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381000">
                <a:tc>
                  <a:txBody>
                    <a:bodyPr/>
                    <a:lstStyle/>
                    <a:p>
                      <a:pPr marL="0" lvl="0" indent="0" algn="just" rtl="0">
                        <a:spcBef>
                          <a:spcPts val="0"/>
                        </a:spcBef>
                        <a:spcAft>
                          <a:spcPts val="0"/>
                        </a:spcAft>
                        <a:buNone/>
                      </a:pPr>
                      <a:r>
                        <a:rPr lang="en" sz="1300">
                          <a:solidFill>
                            <a:schemeClr val="accent6"/>
                          </a:solidFill>
                          <a:latin typeface="Space Grotesk Medium"/>
                          <a:ea typeface="Space Grotesk Medium"/>
                          <a:cs typeface="Space Grotesk Medium"/>
                          <a:sym typeface="Space Grotesk Medium"/>
                        </a:rPr>
                        <a:t>Tạo ra một đối tượng cụ thể của một lớp con</a:t>
                      </a:r>
                      <a:endParaRPr sz="1300">
                        <a:solidFill>
                          <a:schemeClr val="accent6"/>
                        </a:solidFill>
                        <a:latin typeface="Space Grotesk Medium"/>
                        <a:ea typeface="Space Grotesk Medium"/>
                        <a:cs typeface="Space Grotesk Medium"/>
                        <a:sym typeface="Space Grotesk Medium"/>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just" rtl="0">
                        <a:spcBef>
                          <a:spcPts val="0"/>
                        </a:spcBef>
                        <a:spcAft>
                          <a:spcPts val="0"/>
                        </a:spcAft>
                        <a:buNone/>
                      </a:pPr>
                      <a:r>
                        <a:rPr lang="en" sz="1300">
                          <a:solidFill>
                            <a:schemeClr val="accent6"/>
                          </a:solidFill>
                          <a:latin typeface="Space Grotesk Medium"/>
                          <a:ea typeface="Space Grotesk Medium"/>
                          <a:cs typeface="Space Grotesk Medium"/>
                          <a:sym typeface="Space Grotesk Medium"/>
                        </a:rPr>
                        <a:t>Tạo ra một nhóm các đối tượng có liên quan với nhau</a:t>
                      </a:r>
                      <a:endParaRPr sz="1300">
                        <a:solidFill>
                          <a:schemeClr val="accent6"/>
                        </a:solidFill>
                        <a:latin typeface="Space Grotesk Medium"/>
                        <a:ea typeface="Space Grotesk Medium"/>
                        <a:cs typeface="Space Grotesk Medium"/>
                        <a:sym typeface="Space Grotesk Medium"/>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just" rtl="0">
                        <a:spcBef>
                          <a:spcPts val="0"/>
                        </a:spcBef>
                        <a:spcAft>
                          <a:spcPts val="0"/>
                        </a:spcAft>
                        <a:buNone/>
                      </a:pPr>
                      <a:r>
                        <a:rPr lang="en" sz="1300">
                          <a:solidFill>
                            <a:schemeClr val="accent6"/>
                          </a:solidFill>
                          <a:latin typeface="Space Grotesk Medium"/>
                          <a:ea typeface="Space Grotesk Medium"/>
                          <a:cs typeface="Space Grotesk Medium"/>
                          <a:sym typeface="Space Grotesk Medium"/>
                        </a:rPr>
                        <a:t>Được kế thừa từ lớp cha và được triển khai bởi các lớp con</a:t>
                      </a:r>
                      <a:endParaRPr sz="1300">
                        <a:solidFill>
                          <a:schemeClr val="accent6"/>
                        </a:solidFill>
                        <a:latin typeface="Space Grotesk Medium"/>
                        <a:ea typeface="Space Grotesk Medium"/>
                        <a:cs typeface="Space Grotesk Medium"/>
                        <a:sym typeface="Space Grotesk Medium"/>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just" rtl="0">
                        <a:spcBef>
                          <a:spcPts val="0"/>
                        </a:spcBef>
                        <a:spcAft>
                          <a:spcPts val="0"/>
                        </a:spcAft>
                        <a:buNone/>
                      </a:pPr>
                      <a:r>
                        <a:rPr lang="en" sz="1300" dirty="0">
                          <a:solidFill>
                            <a:schemeClr val="accent6"/>
                          </a:solidFill>
                          <a:latin typeface="Space Grotesk Medium"/>
                          <a:ea typeface="Space Grotesk Medium"/>
                          <a:cs typeface="Space Grotesk Medium"/>
                          <a:sym typeface="Space Grotesk Medium"/>
                        </a:rPr>
                        <a:t>Được kế thừa từ một lớp trừu tượng hoặc interface và được triển khai bởi các lớp con</a:t>
                      </a:r>
                      <a:endParaRPr sz="1300" dirty="0">
                        <a:solidFill>
                          <a:schemeClr val="accent6"/>
                        </a:solidFill>
                        <a:latin typeface="Space Grotesk Medium"/>
                        <a:ea typeface="Space Grotesk Medium"/>
                        <a:cs typeface="Space Grotesk Medium"/>
                        <a:sym typeface="Space Grotesk Medium"/>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just" rtl="0">
                        <a:spcBef>
                          <a:spcPts val="0"/>
                        </a:spcBef>
                        <a:spcAft>
                          <a:spcPts val="0"/>
                        </a:spcAft>
                        <a:buNone/>
                      </a:pPr>
                      <a:r>
                        <a:rPr lang="en" sz="1300">
                          <a:solidFill>
                            <a:schemeClr val="accent6"/>
                          </a:solidFill>
                          <a:latin typeface="Space Grotesk Medium"/>
                          <a:ea typeface="Space Grotesk Medium"/>
                          <a:cs typeface="Space Grotesk Medium"/>
                          <a:sym typeface="Space Grotesk Medium"/>
                        </a:rPr>
                        <a:t>Chỉ tạo ra một đối tượng khi gọi phương thức tạo đối tượng</a:t>
                      </a:r>
                      <a:endParaRPr sz="1300">
                        <a:solidFill>
                          <a:schemeClr val="accent6"/>
                        </a:solidFill>
                        <a:latin typeface="Space Grotesk Medium"/>
                        <a:ea typeface="Space Grotesk Medium"/>
                        <a:cs typeface="Space Grotesk Medium"/>
                        <a:sym typeface="Space Grotesk Medium"/>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just" rtl="0">
                        <a:spcBef>
                          <a:spcPts val="0"/>
                        </a:spcBef>
                        <a:spcAft>
                          <a:spcPts val="0"/>
                        </a:spcAft>
                        <a:buNone/>
                      </a:pPr>
                      <a:r>
                        <a:rPr lang="en" sz="1300">
                          <a:solidFill>
                            <a:schemeClr val="accent6"/>
                          </a:solidFill>
                          <a:latin typeface="Space Grotesk Medium"/>
                          <a:ea typeface="Space Grotesk Medium"/>
                          <a:cs typeface="Space Grotesk Medium"/>
                          <a:sym typeface="Space Grotesk Medium"/>
                        </a:rPr>
                        <a:t>Có thể tạo ra nhiều đối tượng khi gọi phương thức tạo đối tượng</a:t>
                      </a:r>
                      <a:endParaRPr sz="1300">
                        <a:solidFill>
                          <a:schemeClr val="accent6"/>
                        </a:solidFill>
                        <a:latin typeface="Space Grotesk Medium"/>
                        <a:ea typeface="Space Grotesk Medium"/>
                        <a:cs typeface="Space Grotesk Medium"/>
                        <a:sym typeface="Space Grotesk Medium"/>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just" rtl="0">
                        <a:spcBef>
                          <a:spcPts val="0"/>
                        </a:spcBef>
                        <a:spcAft>
                          <a:spcPts val="0"/>
                        </a:spcAft>
                        <a:buNone/>
                      </a:pPr>
                      <a:r>
                        <a:rPr lang="en" sz="1300" i="1">
                          <a:solidFill>
                            <a:schemeClr val="accent6"/>
                          </a:solidFill>
                          <a:latin typeface="Space Grotesk Medium"/>
                          <a:ea typeface="Space Grotesk Medium"/>
                          <a:cs typeface="Space Grotesk Medium"/>
                          <a:sym typeface="Space Grotesk Medium"/>
                        </a:rPr>
                        <a:t>Có thể dùng để tạo các đối tượng động </a:t>
                      </a:r>
                      <a:endParaRPr sz="1300" i="1">
                        <a:solidFill>
                          <a:schemeClr val="accent6"/>
                        </a:solidFill>
                        <a:latin typeface="Space Grotesk Medium"/>
                        <a:ea typeface="Space Grotesk Medium"/>
                        <a:cs typeface="Space Grotesk Medium"/>
                        <a:sym typeface="Space Grotesk Medium"/>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just" rtl="0">
                        <a:spcBef>
                          <a:spcPts val="0"/>
                        </a:spcBef>
                        <a:spcAft>
                          <a:spcPts val="0"/>
                        </a:spcAft>
                        <a:buNone/>
                      </a:pPr>
                      <a:r>
                        <a:rPr lang="en" sz="1300" i="1" dirty="0">
                          <a:solidFill>
                            <a:schemeClr val="accent6"/>
                          </a:solidFill>
                          <a:latin typeface="Space Grotesk Medium"/>
                          <a:ea typeface="Space Grotesk Medium"/>
                          <a:cs typeface="Space Grotesk Medium"/>
                          <a:sym typeface="Space Grotesk Medium"/>
                        </a:rPr>
                        <a:t>Có thể dùng để tạo ra các đối tượng tĩnh</a:t>
                      </a:r>
                      <a:endParaRPr sz="1300" i="1" dirty="0">
                        <a:solidFill>
                          <a:schemeClr val="accent6"/>
                        </a:solidFill>
                        <a:latin typeface="Space Grotesk Medium"/>
                        <a:ea typeface="Space Grotesk Medium"/>
                        <a:cs typeface="Space Grotesk Medium"/>
                        <a:sym typeface="Space Grotesk Medium"/>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FACTORY METHOD vs ABSTRACT FACTORY</a:t>
            </a:r>
            <a:endParaRPr sz="2500"/>
          </a:p>
        </p:txBody>
      </p:sp>
      <p:sp>
        <p:nvSpPr>
          <p:cNvPr id="573" name="Google Shape;573;p51"/>
          <p:cNvSpPr txBox="1">
            <a:spLocks noGrp="1"/>
          </p:cNvSpPr>
          <p:nvPr>
            <p:ph type="subTitle" idx="1"/>
          </p:nvPr>
        </p:nvSpPr>
        <p:spPr>
          <a:xfrm>
            <a:off x="808200" y="1371550"/>
            <a:ext cx="7527600" cy="22833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chemeClr val="accent6"/>
              </a:buClr>
              <a:buSzPts val="1400"/>
              <a:buChar char="●"/>
            </a:pPr>
            <a:r>
              <a:rPr lang="en">
                <a:solidFill>
                  <a:schemeClr val="accent6"/>
                </a:solidFill>
              </a:rPr>
              <a:t>Factory Method tạo ra một đối tượng duy nhất trong khi Abstract Factory tạo ra một nhóm đối tượng có liên quan với nhau.</a:t>
            </a:r>
            <a:endParaRPr>
              <a:solidFill>
                <a:schemeClr val="accent6"/>
              </a:solidFill>
            </a:endParaRPr>
          </a:p>
          <a:p>
            <a:pPr marL="457200" lvl="0" indent="-317500" algn="just" rtl="0">
              <a:spcBef>
                <a:spcPts val="1000"/>
              </a:spcBef>
              <a:spcAft>
                <a:spcPts val="0"/>
              </a:spcAft>
              <a:buClr>
                <a:schemeClr val="accent6"/>
              </a:buClr>
              <a:buSzPts val="1400"/>
              <a:buChar char="●"/>
            </a:pPr>
            <a:r>
              <a:rPr lang="en">
                <a:solidFill>
                  <a:schemeClr val="accent6"/>
                </a:solidFill>
              </a:rPr>
              <a:t>Trong Factory Method, client chịu trách nhiệm chọn lớp con để tạo đối tượng, còn trong Abstract Factory, client chỉ cần sử dụng interface để tạo nhóm đối tượng có liên quan với nhau.</a:t>
            </a:r>
            <a:endParaRPr>
              <a:solidFill>
                <a:schemeClr val="accent6"/>
              </a:solidFill>
            </a:endParaRPr>
          </a:p>
          <a:p>
            <a:pPr marL="457200" lvl="0" indent="-317500" algn="just" rtl="0">
              <a:spcBef>
                <a:spcPts val="1000"/>
              </a:spcBef>
              <a:spcAft>
                <a:spcPts val="0"/>
              </a:spcAft>
              <a:buClr>
                <a:schemeClr val="accent6"/>
              </a:buClr>
              <a:buSzPts val="1400"/>
              <a:buChar char="●"/>
            </a:pPr>
            <a:r>
              <a:rPr lang="en">
                <a:solidFill>
                  <a:schemeClr val="accent6"/>
                </a:solidFill>
              </a:rPr>
              <a:t>Factory Method tách rời việc tạo một đối tượng, còn Abstract Factory tách rời việc tạo nhóm đối tượng có liên quan.</a:t>
            </a:r>
            <a:endParaRPr>
              <a:solidFill>
                <a:schemeClr val="accent6"/>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5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FACTORY METHOD vs ABSTRACT FACTORY</a:t>
            </a:r>
            <a:endParaRPr sz="2500"/>
          </a:p>
        </p:txBody>
      </p:sp>
      <p:graphicFrame>
        <p:nvGraphicFramePr>
          <p:cNvPr id="579" name="Google Shape;579;p52"/>
          <p:cNvGraphicFramePr/>
          <p:nvPr/>
        </p:nvGraphicFramePr>
        <p:xfrm>
          <a:off x="952500" y="1217100"/>
          <a:ext cx="7239000" cy="2021526"/>
        </p:xfrm>
        <a:graphic>
          <a:graphicData uri="http://schemas.openxmlformats.org/drawingml/2006/table">
            <a:tbl>
              <a:tblPr>
                <a:noFill/>
                <a:tableStyleId>{8A121A25-9E52-4244-B428-4154C8A7E673}</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b="1">
                          <a:solidFill>
                            <a:schemeClr val="lt2"/>
                          </a:solidFill>
                          <a:latin typeface="Space Grotesk"/>
                          <a:ea typeface="Space Grotesk"/>
                          <a:cs typeface="Space Grotesk"/>
                          <a:sym typeface="Space Grotesk"/>
                        </a:rPr>
                        <a:t>FACTORY METHOD</a:t>
                      </a:r>
                      <a:endParaRPr b="1">
                        <a:solidFill>
                          <a:schemeClr val="lt2"/>
                        </a:solidFill>
                        <a:latin typeface="Space Grotesk"/>
                        <a:ea typeface="Space Grotesk"/>
                        <a:cs typeface="Space Grotesk"/>
                        <a:sym typeface="Space Grotesk"/>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b="1">
                          <a:solidFill>
                            <a:schemeClr val="lt2"/>
                          </a:solidFill>
                          <a:latin typeface="Space Grotesk"/>
                          <a:ea typeface="Space Grotesk"/>
                          <a:cs typeface="Space Grotesk"/>
                          <a:sym typeface="Space Grotesk"/>
                        </a:rPr>
                        <a:t>ABSTRACT FACTORY</a:t>
                      </a:r>
                      <a:endParaRPr b="1">
                        <a:solidFill>
                          <a:schemeClr val="lt2"/>
                        </a:solidFill>
                        <a:latin typeface="Space Grotesk"/>
                        <a:ea typeface="Space Grotesk"/>
                        <a:cs typeface="Space Grotesk"/>
                        <a:sym typeface="Space Grotesk"/>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381000">
                <a:tc>
                  <a:txBody>
                    <a:bodyPr/>
                    <a:lstStyle/>
                    <a:p>
                      <a:pPr marL="0" lvl="0" indent="0" algn="ctr" rtl="0">
                        <a:lnSpc>
                          <a:spcPct val="171429"/>
                        </a:lnSpc>
                        <a:spcBef>
                          <a:spcPts val="0"/>
                        </a:spcBef>
                        <a:spcAft>
                          <a:spcPts val="0"/>
                        </a:spcAft>
                        <a:buNone/>
                      </a:pPr>
                      <a:r>
                        <a:rPr lang="en" sz="1300">
                          <a:solidFill>
                            <a:schemeClr val="accent6"/>
                          </a:solidFill>
                          <a:latin typeface="Space Grotesk Medium"/>
                          <a:ea typeface="Space Grotesk Medium"/>
                          <a:cs typeface="Space Grotesk Medium"/>
                          <a:sym typeface="Space Grotesk Medium"/>
                        </a:rPr>
                        <a:t>Đơn giản và dễ triển khai</a:t>
                      </a:r>
                      <a:endParaRPr sz="1300">
                        <a:solidFill>
                          <a:schemeClr val="accent6"/>
                        </a:solidFill>
                        <a:latin typeface="Space Grotesk Medium"/>
                        <a:ea typeface="Space Grotesk Medium"/>
                        <a:cs typeface="Space Grotesk Medium"/>
                        <a:sym typeface="Space Grotesk Medium"/>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chemeClr val="accent6"/>
                          </a:solidFill>
                          <a:latin typeface="Space Grotesk Medium"/>
                          <a:ea typeface="Space Grotesk Medium"/>
                          <a:cs typeface="Space Grotesk Medium"/>
                          <a:sym typeface="Space Grotesk Medium"/>
                        </a:rPr>
                        <a:t>Phức tạp hơn và khó triển khai hơn</a:t>
                      </a:r>
                      <a:endParaRPr sz="1300">
                        <a:solidFill>
                          <a:schemeClr val="accent6"/>
                        </a:solidFill>
                        <a:latin typeface="Space Grotesk Medium"/>
                        <a:ea typeface="Space Grotesk Medium"/>
                        <a:cs typeface="Space Grotesk Medium"/>
                        <a:sym typeface="Space Grotesk Medium"/>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300">
                          <a:solidFill>
                            <a:schemeClr val="accent6"/>
                          </a:solidFill>
                          <a:latin typeface="Space Grotesk Medium"/>
                          <a:ea typeface="Space Grotesk Medium"/>
                          <a:cs typeface="Space Grotesk Medium"/>
                          <a:sym typeface="Space Grotesk Medium"/>
                        </a:rPr>
                        <a:t>Thường được sử dụng với một lớp</a:t>
                      </a:r>
                      <a:endParaRPr sz="1300">
                        <a:solidFill>
                          <a:schemeClr val="accent6"/>
                        </a:solidFill>
                        <a:latin typeface="Space Grotesk Medium"/>
                        <a:ea typeface="Space Grotesk Medium"/>
                        <a:cs typeface="Space Grotesk Medium"/>
                        <a:sym typeface="Space Grotesk Medium"/>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chemeClr val="accent6"/>
                          </a:solidFill>
                          <a:latin typeface="Space Grotesk Medium"/>
                          <a:ea typeface="Space Grotesk Medium"/>
                          <a:cs typeface="Space Grotesk Medium"/>
                          <a:sym typeface="Space Grotesk Medium"/>
                        </a:rPr>
                        <a:t>Thường được sử dụng với nhiều lớp</a:t>
                      </a:r>
                      <a:endParaRPr sz="1300">
                        <a:solidFill>
                          <a:schemeClr val="accent6"/>
                        </a:solidFill>
                        <a:latin typeface="Space Grotesk Medium"/>
                        <a:ea typeface="Space Grotesk Medium"/>
                        <a:cs typeface="Space Grotesk Medium"/>
                        <a:sym typeface="Space Grotesk Medium"/>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300">
                          <a:solidFill>
                            <a:schemeClr val="accent6"/>
                          </a:solidFill>
                          <a:latin typeface="Space Grotesk Medium"/>
                          <a:ea typeface="Space Grotesk Medium"/>
                          <a:cs typeface="Space Grotesk Medium"/>
                          <a:sym typeface="Space Grotesk Medium"/>
                        </a:rPr>
                        <a:t>Khả năng mở rộng tốt</a:t>
                      </a:r>
                      <a:endParaRPr sz="1300">
                        <a:solidFill>
                          <a:schemeClr val="accent6"/>
                        </a:solidFill>
                        <a:latin typeface="Space Grotesk Medium"/>
                        <a:ea typeface="Space Grotesk Medium"/>
                        <a:cs typeface="Space Grotesk Medium"/>
                        <a:sym typeface="Space Grotesk Medium"/>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chemeClr val="accent6"/>
                          </a:solidFill>
                          <a:latin typeface="Space Grotesk Medium"/>
                          <a:ea typeface="Space Grotesk Medium"/>
                          <a:cs typeface="Space Grotesk Medium"/>
                          <a:sym typeface="Space Grotesk Medium"/>
                        </a:rPr>
                        <a:t>Khó mở rộng và sửa đổi hơn</a:t>
                      </a:r>
                      <a:endParaRPr sz="1300">
                        <a:solidFill>
                          <a:schemeClr val="accent6"/>
                        </a:solidFill>
                        <a:latin typeface="Space Grotesk Medium"/>
                        <a:ea typeface="Space Grotesk Medium"/>
                        <a:cs typeface="Space Grotesk Medium"/>
                        <a:sym typeface="Space Grotesk Medium"/>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300">
                          <a:solidFill>
                            <a:schemeClr val="accent6"/>
                          </a:solidFill>
                          <a:latin typeface="Space Grotesk Medium"/>
                          <a:ea typeface="Space Grotesk Medium"/>
                          <a:cs typeface="Space Grotesk Medium"/>
                          <a:sym typeface="Space Grotesk Medium"/>
                        </a:rPr>
                        <a:t>Dễ hiểu và dễ bảo trì</a:t>
                      </a:r>
                      <a:endParaRPr sz="1300">
                        <a:solidFill>
                          <a:schemeClr val="accent6"/>
                        </a:solidFill>
                        <a:latin typeface="Space Grotesk Medium"/>
                        <a:ea typeface="Space Grotesk Medium"/>
                        <a:cs typeface="Space Grotesk Medium"/>
                        <a:sym typeface="Space Grotesk Medium"/>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chemeClr val="accent6"/>
                          </a:solidFill>
                          <a:latin typeface="Space Grotesk Medium"/>
                          <a:ea typeface="Space Grotesk Medium"/>
                          <a:cs typeface="Space Grotesk Medium"/>
                          <a:sym typeface="Space Grotesk Medium"/>
                        </a:rPr>
                        <a:t>Khó hiểu và dễ gây ra lỗi</a:t>
                      </a:r>
                      <a:endParaRPr sz="1300">
                        <a:solidFill>
                          <a:schemeClr val="accent6"/>
                        </a:solidFill>
                        <a:latin typeface="Space Grotesk Medium"/>
                        <a:ea typeface="Space Grotesk Medium"/>
                        <a:cs typeface="Space Grotesk Medium"/>
                        <a:sym typeface="Space Grotesk Medium"/>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5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300"/>
              <a:t>Lợi ích của Factory Method và Abstract Factory</a:t>
            </a:r>
            <a:endParaRPr sz="2300"/>
          </a:p>
        </p:txBody>
      </p:sp>
      <p:sp>
        <p:nvSpPr>
          <p:cNvPr id="585" name="Google Shape;585;p53"/>
          <p:cNvSpPr txBox="1">
            <a:spLocks noGrp="1"/>
          </p:cNvSpPr>
          <p:nvPr>
            <p:ph type="subTitle" idx="1"/>
          </p:nvPr>
        </p:nvSpPr>
        <p:spPr>
          <a:xfrm>
            <a:off x="808200" y="1371550"/>
            <a:ext cx="7527600" cy="1460400"/>
          </a:xfrm>
          <a:prstGeom prst="rect">
            <a:avLst/>
          </a:prstGeom>
        </p:spPr>
        <p:txBody>
          <a:bodyPr spcFirstLastPara="1" wrap="square" lIns="91425" tIns="91425" rIns="91425" bIns="91425" anchor="t" anchorCtr="0">
            <a:noAutofit/>
          </a:bodyPr>
          <a:lstStyle/>
          <a:p>
            <a:pPr marL="457200" lvl="0" indent="-317500" algn="just" rtl="0">
              <a:spcBef>
                <a:spcPts val="1000"/>
              </a:spcBef>
              <a:spcAft>
                <a:spcPts val="0"/>
              </a:spcAft>
              <a:buClr>
                <a:schemeClr val="accent6"/>
              </a:buClr>
              <a:buSzPts val="1400"/>
              <a:buChar char="●"/>
            </a:pPr>
            <a:r>
              <a:rPr lang="en">
                <a:solidFill>
                  <a:schemeClr val="accent6"/>
                </a:solidFill>
              </a:rPr>
              <a:t>Giảm sự phụ thuộc giữa các lớp.</a:t>
            </a:r>
            <a:endParaRPr>
              <a:solidFill>
                <a:schemeClr val="accent6"/>
              </a:solidFill>
            </a:endParaRPr>
          </a:p>
          <a:p>
            <a:pPr marL="457200" lvl="0" indent="-317500" algn="just" rtl="0">
              <a:spcBef>
                <a:spcPts val="1000"/>
              </a:spcBef>
              <a:spcAft>
                <a:spcPts val="0"/>
              </a:spcAft>
              <a:buClr>
                <a:schemeClr val="accent6"/>
              </a:buClr>
              <a:buSzPts val="1400"/>
              <a:buChar char="●"/>
            </a:pPr>
            <a:r>
              <a:rPr lang="en">
                <a:solidFill>
                  <a:schemeClr val="accent6"/>
                </a:solidFill>
              </a:rPr>
              <a:t>Giúp việc tạo đối tượng trở nên linh hoạt và dễ dàng hơn.</a:t>
            </a:r>
            <a:endParaRPr>
              <a:solidFill>
                <a:schemeClr val="accent6"/>
              </a:solidFill>
            </a:endParaRPr>
          </a:p>
          <a:p>
            <a:pPr marL="457200" lvl="0" indent="-317500" algn="just" rtl="0">
              <a:spcBef>
                <a:spcPts val="1000"/>
              </a:spcBef>
              <a:spcAft>
                <a:spcPts val="0"/>
              </a:spcAft>
              <a:buClr>
                <a:schemeClr val="accent6"/>
              </a:buClr>
              <a:buSzPts val="1400"/>
              <a:buChar char="●"/>
            </a:pPr>
            <a:r>
              <a:rPr lang="en">
                <a:solidFill>
                  <a:schemeClr val="accent6"/>
                </a:solidFill>
              </a:rPr>
              <a:t>Giúp việc phát triển phần mềm trở nên dễ dàng hơn và có thể mở rộng hơn.</a:t>
            </a:r>
            <a:endParaRPr>
              <a:solidFill>
                <a:schemeClr val="accent6"/>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54"/>
          <p:cNvSpPr txBox="1">
            <a:spLocks noGrp="1"/>
          </p:cNvSpPr>
          <p:nvPr>
            <p:ph type="title"/>
          </p:nvPr>
        </p:nvSpPr>
        <p:spPr>
          <a:xfrm>
            <a:off x="1746750" y="2157738"/>
            <a:ext cx="5650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5000"/>
              <a:t>ỨNG DỤNG</a:t>
            </a:r>
            <a:endParaRPr sz="500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5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300"/>
              <a:t>MỘT SỐ MẪU THIẾT KẾ LIÊN QUAN</a:t>
            </a:r>
            <a:endParaRPr sz="2300"/>
          </a:p>
        </p:txBody>
      </p:sp>
      <p:sp>
        <p:nvSpPr>
          <p:cNvPr id="596" name="Google Shape;596;p55"/>
          <p:cNvSpPr txBox="1">
            <a:spLocks noGrp="1"/>
          </p:cNvSpPr>
          <p:nvPr>
            <p:ph type="subTitle" idx="1"/>
          </p:nvPr>
        </p:nvSpPr>
        <p:spPr>
          <a:xfrm>
            <a:off x="1210150" y="1298475"/>
            <a:ext cx="6135000" cy="2643600"/>
          </a:xfrm>
          <a:prstGeom prst="rect">
            <a:avLst/>
          </a:prstGeom>
        </p:spPr>
        <p:txBody>
          <a:bodyPr spcFirstLastPara="1" wrap="square" lIns="91425" tIns="91425" rIns="91425" bIns="91425" anchor="t" anchorCtr="0">
            <a:noAutofit/>
          </a:bodyPr>
          <a:lstStyle/>
          <a:p>
            <a:pPr marL="457200" lvl="0" indent="-330200" algn="just" rtl="0">
              <a:spcBef>
                <a:spcPts val="1000"/>
              </a:spcBef>
              <a:spcAft>
                <a:spcPts val="0"/>
              </a:spcAft>
              <a:buClr>
                <a:schemeClr val="accent6"/>
              </a:buClr>
              <a:buSzPts val="1600"/>
              <a:buFont typeface="Space Grotesk SemiBold"/>
              <a:buChar char="●"/>
            </a:pPr>
            <a:r>
              <a:rPr lang="en" sz="1600">
                <a:solidFill>
                  <a:schemeClr val="accent6"/>
                </a:solidFill>
                <a:latin typeface="Space Grotesk SemiBold"/>
                <a:ea typeface="Space Grotesk SemiBold"/>
                <a:cs typeface="Space Grotesk SemiBold"/>
                <a:sym typeface="Space Grotesk SemiBold"/>
              </a:rPr>
              <a:t>Singleton</a:t>
            </a:r>
            <a:endParaRPr sz="1600">
              <a:solidFill>
                <a:schemeClr val="accent6"/>
              </a:solidFill>
              <a:latin typeface="Space Grotesk SemiBold"/>
              <a:ea typeface="Space Grotesk SemiBold"/>
              <a:cs typeface="Space Grotesk SemiBold"/>
              <a:sym typeface="Space Grotesk SemiBold"/>
            </a:endParaRPr>
          </a:p>
          <a:p>
            <a:pPr marL="457200" lvl="0" indent="-330200" algn="just" rtl="0">
              <a:spcBef>
                <a:spcPts val="1000"/>
              </a:spcBef>
              <a:spcAft>
                <a:spcPts val="0"/>
              </a:spcAft>
              <a:buClr>
                <a:schemeClr val="accent6"/>
              </a:buClr>
              <a:buSzPts val="1600"/>
              <a:buFont typeface="Space Grotesk SemiBold"/>
              <a:buChar char="●"/>
            </a:pPr>
            <a:r>
              <a:rPr lang="en" sz="1600">
                <a:solidFill>
                  <a:schemeClr val="accent6"/>
                </a:solidFill>
                <a:latin typeface="Space Grotesk SemiBold"/>
                <a:ea typeface="Space Grotesk SemiBold"/>
                <a:cs typeface="Space Grotesk SemiBold"/>
                <a:sym typeface="Space Grotesk SemiBold"/>
              </a:rPr>
              <a:t>Builder </a:t>
            </a:r>
            <a:endParaRPr sz="1600">
              <a:solidFill>
                <a:schemeClr val="accent6"/>
              </a:solidFill>
              <a:latin typeface="Space Grotesk SemiBold"/>
              <a:ea typeface="Space Grotesk SemiBold"/>
              <a:cs typeface="Space Grotesk SemiBold"/>
              <a:sym typeface="Space Grotesk SemiBold"/>
            </a:endParaRPr>
          </a:p>
          <a:p>
            <a:pPr marL="457200" lvl="0" indent="-330200" algn="just" rtl="0">
              <a:spcBef>
                <a:spcPts val="1000"/>
              </a:spcBef>
              <a:spcAft>
                <a:spcPts val="0"/>
              </a:spcAft>
              <a:buClr>
                <a:schemeClr val="accent6"/>
              </a:buClr>
              <a:buSzPts val="1600"/>
              <a:buFont typeface="Space Grotesk SemiBold"/>
              <a:buChar char="●"/>
            </a:pPr>
            <a:r>
              <a:rPr lang="en" sz="1600">
                <a:solidFill>
                  <a:schemeClr val="accent6"/>
                </a:solidFill>
                <a:latin typeface="Space Grotesk SemiBold"/>
                <a:ea typeface="Space Grotesk SemiBold"/>
                <a:cs typeface="Space Grotesk SemiBold"/>
                <a:sym typeface="Space Grotesk SemiBold"/>
              </a:rPr>
              <a:t>Prototype</a:t>
            </a:r>
            <a:endParaRPr sz="1600">
              <a:solidFill>
                <a:schemeClr val="accent6"/>
              </a:solidFill>
              <a:latin typeface="Space Grotesk SemiBold"/>
              <a:ea typeface="Space Grotesk SemiBold"/>
              <a:cs typeface="Space Grotesk SemiBold"/>
              <a:sym typeface="Space Grotesk SemiBold"/>
            </a:endParaRPr>
          </a:p>
          <a:p>
            <a:pPr marL="457200" lvl="0" indent="-330200" algn="just" rtl="0">
              <a:spcBef>
                <a:spcPts val="1000"/>
              </a:spcBef>
              <a:spcAft>
                <a:spcPts val="0"/>
              </a:spcAft>
              <a:buClr>
                <a:schemeClr val="accent6"/>
              </a:buClr>
              <a:buSzPts val="1600"/>
              <a:buFont typeface="Space Grotesk SemiBold"/>
              <a:buChar char="●"/>
            </a:pPr>
            <a:r>
              <a:rPr lang="en" sz="1600">
                <a:solidFill>
                  <a:schemeClr val="accent6"/>
                </a:solidFill>
                <a:latin typeface="Space Grotesk SemiBold"/>
                <a:ea typeface="Space Grotesk SemiBold"/>
                <a:cs typeface="Space Grotesk SemiBold"/>
                <a:sym typeface="Space Grotesk SemiBold"/>
              </a:rPr>
              <a:t>Decorator</a:t>
            </a:r>
            <a:endParaRPr sz="1600">
              <a:solidFill>
                <a:schemeClr val="accent6"/>
              </a:solidFill>
              <a:latin typeface="Space Grotesk SemiBold"/>
              <a:ea typeface="Space Grotesk SemiBold"/>
              <a:cs typeface="Space Grotesk SemiBold"/>
              <a:sym typeface="Space Grotesk SemiBold"/>
            </a:endParaRPr>
          </a:p>
          <a:p>
            <a:pPr marL="457200" lvl="0" indent="-330200" algn="just" rtl="0">
              <a:spcBef>
                <a:spcPts val="1000"/>
              </a:spcBef>
              <a:spcAft>
                <a:spcPts val="0"/>
              </a:spcAft>
              <a:buClr>
                <a:schemeClr val="accent6"/>
              </a:buClr>
              <a:buSzPts val="1600"/>
              <a:buFont typeface="Space Grotesk SemiBold"/>
              <a:buChar char="●"/>
            </a:pPr>
            <a:r>
              <a:rPr lang="en" sz="1600">
                <a:solidFill>
                  <a:schemeClr val="accent6"/>
                </a:solidFill>
                <a:latin typeface="Space Grotesk SemiBold"/>
                <a:ea typeface="Space Grotesk SemiBold"/>
                <a:cs typeface="Space Grotesk SemiBold"/>
                <a:sym typeface="Space Grotesk SemiBold"/>
              </a:rPr>
              <a:t>Template Method</a:t>
            </a:r>
            <a:endParaRPr sz="1600">
              <a:solidFill>
                <a:schemeClr val="accent6"/>
              </a:solidFill>
              <a:latin typeface="Space Grotesk SemiBold"/>
              <a:ea typeface="Space Grotesk SemiBold"/>
              <a:cs typeface="Space Grotesk SemiBold"/>
              <a:sym typeface="Space Grotesk SemiBold"/>
            </a:endParaRPr>
          </a:p>
          <a:p>
            <a:pPr marL="457200" lvl="0" indent="-330200" algn="just" rtl="0">
              <a:spcBef>
                <a:spcPts val="1000"/>
              </a:spcBef>
              <a:spcAft>
                <a:spcPts val="0"/>
              </a:spcAft>
              <a:buClr>
                <a:schemeClr val="accent6"/>
              </a:buClr>
              <a:buSzPts val="1600"/>
              <a:buFont typeface="Space Grotesk SemiBold"/>
              <a:buChar char="●"/>
            </a:pPr>
            <a:r>
              <a:rPr lang="en" sz="1600">
                <a:solidFill>
                  <a:schemeClr val="accent6"/>
                </a:solidFill>
                <a:latin typeface="Space Grotesk SemiBold"/>
                <a:ea typeface="Space Grotesk SemiBold"/>
                <a:cs typeface="Space Grotesk SemiBold"/>
                <a:sym typeface="Space Grotesk SemiBold"/>
              </a:rPr>
              <a:t>Strategy</a:t>
            </a:r>
            <a:endParaRPr sz="1600">
              <a:solidFill>
                <a:schemeClr val="accent6"/>
              </a:solidFill>
              <a:latin typeface="Space Grotesk SemiBold"/>
              <a:ea typeface="Space Grotesk SemiBold"/>
              <a:cs typeface="Space Grotesk SemiBold"/>
              <a:sym typeface="Space Grotesk SemiBo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6"/>
          <p:cNvSpPr txBox="1">
            <a:spLocks noGrp="1"/>
          </p:cNvSpPr>
          <p:nvPr>
            <p:ph type="title"/>
          </p:nvPr>
        </p:nvSpPr>
        <p:spPr>
          <a:xfrm>
            <a:off x="1125525" y="2157750"/>
            <a:ext cx="68931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5000"/>
              <a:t>“Factory Method”</a:t>
            </a:r>
            <a:endParaRPr sz="500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57"/>
          <p:cNvSpPr txBox="1">
            <a:spLocks noGrp="1"/>
          </p:cNvSpPr>
          <p:nvPr>
            <p:ph type="title"/>
          </p:nvPr>
        </p:nvSpPr>
        <p:spPr>
          <a:xfrm>
            <a:off x="1125525" y="2157750"/>
            <a:ext cx="68931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5000"/>
              <a:t>“Abstract Factory”</a:t>
            </a:r>
            <a:endParaRPr sz="5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58"/>
          <p:cNvSpPr txBox="1">
            <a:spLocks noGrp="1"/>
          </p:cNvSpPr>
          <p:nvPr>
            <p:ph type="title"/>
          </p:nvPr>
        </p:nvSpPr>
        <p:spPr>
          <a:xfrm>
            <a:off x="1746750" y="506738"/>
            <a:ext cx="5650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5000" dirty="0"/>
              <a:t>TÓM LẠI</a:t>
            </a:r>
            <a:endParaRPr sz="5000" dirty="0"/>
          </a:p>
        </p:txBody>
      </p:sp>
      <p:sp>
        <p:nvSpPr>
          <p:cNvPr id="3" name="TextBox 2">
            <a:extLst>
              <a:ext uri="{FF2B5EF4-FFF2-40B4-BE49-F238E27FC236}">
                <a16:creationId xmlns:a16="http://schemas.microsoft.com/office/drawing/2014/main" id="{5498F05F-1589-36D9-9C27-00A96F0D5958}"/>
              </a:ext>
            </a:extLst>
          </p:cNvPr>
          <p:cNvSpPr txBox="1"/>
          <p:nvPr/>
        </p:nvSpPr>
        <p:spPr>
          <a:xfrm>
            <a:off x="1207770" y="1663809"/>
            <a:ext cx="6728460" cy="1815882"/>
          </a:xfrm>
          <a:prstGeom prst="rect">
            <a:avLst/>
          </a:prstGeom>
          <a:noFill/>
        </p:spPr>
        <p:txBody>
          <a:bodyPr wrap="square">
            <a:spAutoFit/>
          </a:bodyPr>
          <a:lstStyle/>
          <a:p>
            <a:pPr lvl="0" algn="just" rtl="0">
              <a:spcBef>
                <a:spcPts val="0"/>
              </a:spcBef>
              <a:spcAft>
                <a:spcPts val="0"/>
              </a:spcAft>
              <a:buClr>
                <a:schemeClr val="dk1"/>
              </a:buClr>
              <a:buSzPts val="1100"/>
            </a:pPr>
            <a:r>
              <a:rPr lang="vi-VN" b="1" dirty="0" err="1">
                <a:solidFill>
                  <a:schemeClr val="accent1"/>
                </a:solidFill>
                <a:latin typeface="Space Grotesk" pitchFamily="2" charset="-93"/>
                <a:cs typeface="Space Grotesk" pitchFamily="2" charset="-93"/>
              </a:rPr>
              <a:t>Factory</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Method</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và</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Abstract</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Factory</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là</a:t>
            </a:r>
            <a:r>
              <a:rPr lang="vi-VN" b="1" dirty="0">
                <a:solidFill>
                  <a:schemeClr val="accent1"/>
                </a:solidFill>
                <a:latin typeface="Space Grotesk" pitchFamily="2" charset="-93"/>
                <a:cs typeface="Space Grotesk" pitchFamily="2" charset="-93"/>
              </a:rPr>
              <a:t> hai </a:t>
            </a:r>
            <a:r>
              <a:rPr lang="vi-VN" b="1" dirty="0" err="1">
                <a:solidFill>
                  <a:schemeClr val="accent1"/>
                </a:solidFill>
                <a:latin typeface="Space Grotesk" pitchFamily="2" charset="-93"/>
                <a:cs typeface="Space Grotesk" pitchFamily="2" charset="-93"/>
              </a:rPr>
              <a:t>design</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pattern</a:t>
            </a:r>
            <a:r>
              <a:rPr lang="vi-VN" b="1" dirty="0">
                <a:solidFill>
                  <a:schemeClr val="accent1"/>
                </a:solidFill>
                <a:latin typeface="Space Grotesk" pitchFamily="2" charset="-93"/>
                <a:cs typeface="Space Grotesk" pitchFamily="2" charset="-93"/>
              </a:rPr>
              <a:t> quan </a:t>
            </a:r>
            <a:r>
              <a:rPr lang="vi-VN" b="1" dirty="0" err="1">
                <a:solidFill>
                  <a:schemeClr val="accent1"/>
                </a:solidFill>
                <a:latin typeface="Space Grotesk" pitchFamily="2" charset="-93"/>
                <a:cs typeface="Space Grotesk" pitchFamily="2" charset="-93"/>
              </a:rPr>
              <a:t>trọng</a:t>
            </a:r>
            <a:r>
              <a:rPr lang="vi-VN" b="1" dirty="0">
                <a:solidFill>
                  <a:schemeClr val="accent1"/>
                </a:solidFill>
                <a:latin typeface="Space Grotesk" pitchFamily="2" charset="-93"/>
                <a:cs typeface="Space Grotesk" pitchFamily="2" charset="-93"/>
              </a:rPr>
              <a:t> trong </a:t>
            </a:r>
            <a:r>
              <a:rPr lang="vi-VN" b="1" dirty="0" err="1">
                <a:solidFill>
                  <a:schemeClr val="accent1"/>
                </a:solidFill>
                <a:latin typeface="Space Grotesk" pitchFamily="2" charset="-93"/>
                <a:cs typeface="Space Grotesk" pitchFamily="2" charset="-93"/>
              </a:rPr>
              <a:t>kỹ</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thuật</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phần</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mềm</a:t>
            </a:r>
            <a:r>
              <a:rPr lang="vi-VN" b="1" dirty="0">
                <a:solidFill>
                  <a:schemeClr val="accent1"/>
                </a:solidFill>
                <a:latin typeface="Space Grotesk" pitchFamily="2" charset="-93"/>
                <a:cs typeface="Space Grotesk" pitchFamily="2" charset="-93"/>
              </a:rPr>
              <a:t>.</a:t>
            </a:r>
            <a:endParaRPr lang="en-US" b="1" dirty="0">
              <a:solidFill>
                <a:schemeClr val="accent1"/>
              </a:solidFill>
              <a:latin typeface="Space Grotesk" pitchFamily="2" charset="-93"/>
              <a:cs typeface="Space Grotesk" pitchFamily="2" charset="-93"/>
            </a:endParaRPr>
          </a:p>
          <a:p>
            <a:pPr lvl="0" algn="just" rtl="0">
              <a:spcBef>
                <a:spcPts val="0"/>
              </a:spcBef>
              <a:spcAft>
                <a:spcPts val="0"/>
              </a:spcAft>
              <a:buClr>
                <a:schemeClr val="dk1"/>
              </a:buClr>
              <a:buSzPts val="1100"/>
            </a:pPr>
            <a:endParaRPr lang="vi-VN" b="1" dirty="0">
              <a:solidFill>
                <a:schemeClr val="accent1"/>
              </a:solidFill>
              <a:latin typeface="Space Grotesk" pitchFamily="2" charset="-93"/>
              <a:cs typeface="Space Grotesk" pitchFamily="2" charset="-93"/>
            </a:endParaRPr>
          </a:p>
          <a:p>
            <a:pPr lvl="0" algn="just" rtl="0">
              <a:spcBef>
                <a:spcPts val="0"/>
              </a:spcBef>
              <a:spcAft>
                <a:spcPts val="0"/>
              </a:spcAft>
              <a:buClr>
                <a:schemeClr val="dk1"/>
              </a:buClr>
              <a:buSzPts val="1100"/>
            </a:pPr>
            <a:r>
              <a:rPr lang="vi-VN" b="1" dirty="0" err="1">
                <a:solidFill>
                  <a:schemeClr val="accent1"/>
                </a:solidFill>
                <a:latin typeface="Space Grotesk" pitchFamily="2" charset="-93"/>
                <a:cs typeface="Space Grotesk" pitchFamily="2" charset="-93"/>
              </a:rPr>
              <a:t>Chúng</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giúp</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chúng</a:t>
            </a:r>
            <a:r>
              <a:rPr lang="vi-VN" b="1" dirty="0">
                <a:solidFill>
                  <a:schemeClr val="accent1"/>
                </a:solidFill>
                <a:latin typeface="Space Grotesk" pitchFamily="2" charset="-93"/>
                <a:cs typeface="Space Grotesk" pitchFamily="2" charset="-93"/>
              </a:rPr>
              <a:t> ta </a:t>
            </a:r>
            <a:r>
              <a:rPr lang="vi-VN" b="1" dirty="0" err="1">
                <a:solidFill>
                  <a:schemeClr val="accent1"/>
                </a:solidFill>
                <a:latin typeface="Space Grotesk" pitchFamily="2" charset="-93"/>
                <a:cs typeface="Space Grotesk" pitchFamily="2" charset="-93"/>
              </a:rPr>
              <a:t>giảm</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sự</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phụ</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thuộc</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giữa</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các</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lớp</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và</a:t>
            </a:r>
            <a:r>
              <a:rPr lang="vi-VN" b="1" dirty="0">
                <a:solidFill>
                  <a:schemeClr val="accent1"/>
                </a:solidFill>
                <a:latin typeface="Space Grotesk" pitchFamily="2" charset="-93"/>
                <a:cs typeface="Space Grotesk" pitchFamily="2" charset="-93"/>
              </a:rPr>
              <a:t> tăng </a:t>
            </a:r>
            <a:r>
              <a:rPr lang="vi-VN" b="1" dirty="0" err="1">
                <a:solidFill>
                  <a:schemeClr val="accent1"/>
                </a:solidFill>
                <a:latin typeface="Space Grotesk" pitchFamily="2" charset="-93"/>
                <a:cs typeface="Space Grotesk" pitchFamily="2" charset="-93"/>
              </a:rPr>
              <a:t>tính</a:t>
            </a:r>
            <a:r>
              <a:rPr lang="vi-VN" b="1" dirty="0">
                <a:solidFill>
                  <a:schemeClr val="accent1"/>
                </a:solidFill>
                <a:latin typeface="Space Grotesk" pitchFamily="2" charset="-93"/>
                <a:cs typeface="Space Grotesk" pitchFamily="2" charset="-93"/>
              </a:rPr>
              <a:t> linh </a:t>
            </a:r>
            <a:r>
              <a:rPr lang="vi-VN" b="1" dirty="0" err="1">
                <a:solidFill>
                  <a:schemeClr val="accent1"/>
                </a:solidFill>
                <a:latin typeface="Space Grotesk" pitchFamily="2" charset="-93"/>
                <a:cs typeface="Space Grotesk" pitchFamily="2" charset="-93"/>
              </a:rPr>
              <a:t>hoạt</a:t>
            </a:r>
            <a:r>
              <a:rPr lang="vi-VN" b="1" dirty="0">
                <a:solidFill>
                  <a:schemeClr val="accent1"/>
                </a:solidFill>
                <a:latin typeface="Space Grotesk" pitchFamily="2" charset="-93"/>
                <a:cs typeface="Space Grotesk" pitchFamily="2" charset="-93"/>
              </a:rPr>
              <a:t> cho </a:t>
            </a:r>
            <a:r>
              <a:rPr lang="vi-VN" b="1" dirty="0" err="1">
                <a:solidFill>
                  <a:schemeClr val="accent1"/>
                </a:solidFill>
                <a:latin typeface="Space Grotesk" pitchFamily="2" charset="-93"/>
                <a:cs typeface="Space Grotesk" pitchFamily="2" charset="-93"/>
              </a:rPr>
              <a:t>việc</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tạo</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đối</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tượng</a:t>
            </a:r>
            <a:r>
              <a:rPr lang="vi-VN" b="1" dirty="0">
                <a:solidFill>
                  <a:schemeClr val="accent1"/>
                </a:solidFill>
                <a:latin typeface="Space Grotesk" pitchFamily="2" charset="-93"/>
                <a:cs typeface="Space Grotesk" pitchFamily="2" charset="-93"/>
              </a:rPr>
              <a:t>.</a:t>
            </a:r>
            <a:endParaRPr lang="en-US" b="1" dirty="0">
              <a:solidFill>
                <a:schemeClr val="accent1"/>
              </a:solidFill>
              <a:latin typeface="Space Grotesk" pitchFamily="2" charset="-93"/>
              <a:cs typeface="Space Grotesk" pitchFamily="2" charset="-93"/>
            </a:endParaRPr>
          </a:p>
          <a:p>
            <a:pPr lvl="0" algn="just" rtl="0">
              <a:spcBef>
                <a:spcPts val="0"/>
              </a:spcBef>
              <a:spcAft>
                <a:spcPts val="0"/>
              </a:spcAft>
              <a:buClr>
                <a:schemeClr val="dk1"/>
              </a:buClr>
              <a:buSzPts val="1100"/>
            </a:pPr>
            <a:endParaRPr lang="vi-VN" b="1" dirty="0">
              <a:solidFill>
                <a:schemeClr val="accent1"/>
              </a:solidFill>
              <a:latin typeface="Space Grotesk" pitchFamily="2" charset="-93"/>
              <a:cs typeface="Space Grotesk" pitchFamily="2" charset="-93"/>
            </a:endParaRPr>
          </a:p>
          <a:p>
            <a:pPr lvl="0" algn="just" rtl="0">
              <a:spcBef>
                <a:spcPts val="0"/>
              </a:spcBef>
              <a:spcAft>
                <a:spcPts val="0"/>
              </a:spcAft>
              <a:buClr>
                <a:schemeClr val="dk1"/>
              </a:buClr>
              <a:buSzPts val="1100"/>
            </a:pPr>
            <a:r>
              <a:rPr lang="vi-VN" b="1" dirty="0" err="1">
                <a:solidFill>
                  <a:schemeClr val="accent1"/>
                </a:solidFill>
                <a:latin typeface="Space Grotesk" pitchFamily="2" charset="-93"/>
                <a:cs typeface="Space Grotesk" pitchFamily="2" charset="-93"/>
              </a:rPr>
              <a:t>Các</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ví</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dụ</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ứng</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dụng</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thực</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tế</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của</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chúng</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cũng</a:t>
            </a:r>
            <a:r>
              <a:rPr lang="vi-VN" b="1" dirty="0">
                <a:solidFill>
                  <a:schemeClr val="accent1"/>
                </a:solidFill>
                <a:latin typeface="Space Grotesk" pitchFamily="2" charset="-93"/>
                <a:cs typeface="Space Grotesk" pitchFamily="2" charset="-93"/>
              </a:rPr>
              <a:t> cho </a:t>
            </a:r>
            <a:r>
              <a:rPr lang="vi-VN" b="1" dirty="0" err="1">
                <a:solidFill>
                  <a:schemeClr val="accent1"/>
                </a:solidFill>
                <a:latin typeface="Space Grotesk" pitchFamily="2" charset="-93"/>
                <a:cs typeface="Space Grotesk" pitchFamily="2" charset="-93"/>
              </a:rPr>
              <a:t>thấy</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tính</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ứng</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dụng</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và</a:t>
            </a:r>
            <a:r>
              <a:rPr lang="vi-VN" b="1" dirty="0">
                <a:solidFill>
                  <a:schemeClr val="accent1"/>
                </a:solidFill>
                <a:latin typeface="Space Grotesk" pitchFamily="2" charset="-93"/>
                <a:cs typeface="Space Grotesk" pitchFamily="2" charset="-93"/>
              </a:rPr>
              <a:t> quan </a:t>
            </a:r>
            <a:r>
              <a:rPr lang="vi-VN" b="1" dirty="0" err="1">
                <a:solidFill>
                  <a:schemeClr val="accent1"/>
                </a:solidFill>
                <a:latin typeface="Space Grotesk" pitchFamily="2" charset="-93"/>
                <a:cs typeface="Space Grotesk" pitchFamily="2" charset="-93"/>
              </a:rPr>
              <a:t>trọng</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của</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chúng</a:t>
            </a:r>
            <a:r>
              <a:rPr lang="vi-VN" b="1" dirty="0">
                <a:solidFill>
                  <a:schemeClr val="accent1"/>
                </a:solidFill>
                <a:latin typeface="Space Grotesk" pitchFamily="2" charset="-93"/>
                <a:cs typeface="Space Grotesk" pitchFamily="2" charset="-93"/>
              </a:rPr>
              <a:t> trong </a:t>
            </a:r>
            <a:r>
              <a:rPr lang="vi-VN" b="1" dirty="0" err="1">
                <a:solidFill>
                  <a:schemeClr val="accent1"/>
                </a:solidFill>
                <a:latin typeface="Space Grotesk" pitchFamily="2" charset="-93"/>
                <a:cs typeface="Space Grotesk" pitchFamily="2" charset="-93"/>
              </a:rPr>
              <a:t>phát</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triển</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phần</a:t>
            </a:r>
            <a:r>
              <a:rPr lang="vi-VN" b="1" dirty="0">
                <a:solidFill>
                  <a:schemeClr val="accent1"/>
                </a:solidFill>
                <a:latin typeface="Space Grotesk" pitchFamily="2" charset="-93"/>
                <a:cs typeface="Space Grotesk" pitchFamily="2" charset="-93"/>
              </a:rPr>
              <a:t> </a:t>
            </a:r>
            <a:r>
              <a:rPr lang="vi-VN" b="1" dirty="0" err="1">
                <a:solidFill>
                  <a:schemeClr val="accent1"/>
                </a:solidFill>
                <a:latin typeface="Space Grotesk" pitchFamily="2" charset="-93"/>
                <a:cs typeface="Space Grotesk" pitchFamily="2" charset="-93"/>
              </a:rPr>
              <a:t>mềm</a:t>
            </a:r>
            <a:r>
              <a:rPr lang="vi-VN" b="1" dirty="0">
                <a:solidFill>
                  <a:schemeClr val="accent1"/>
                </a:solidFill>
                <a:latin typeface="Space Grotesk" pitchFamily="2" charset="-93"/>
                <a:cs typeface="Space Grotesk" pitchFamily="2" charset="-93"/>
              </a:rPr>
              <a: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2"/>
          <p:cNvSpPr txBox="1">
            <a:spLocks noGrp="1"/>
          </p:cNvSpPr>
          <p:nvPr>
            <p:ph type="title"/>
          </p:nvPr>
        </p:nvSpPr>
        <p:spPr>
          <a:xfrm>
            <a:off x="1746750" y="1357347"/>
            <a:ext cx="5650500" cy="2428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5000"/>
              <a:t>Factory Method</a:t>
            </a:r>
            <a:endParaRPr sz="5000"/>
          </a:p>
          <a:p>
            <a:pPr marL="0" lvl="0" indent="0" algn="ctr" rtl="0">
              <a:spcBef>
                <a:spcPts val="0"/>
              </a:spcBef>
              <a:spcAft>
                <a:spcPts val="0"/>
              </a:spcAft>
              <a:buClr>
                <a:schemeClr val="dk1"/>
              </a:buClr>
              <a:buSzPts val="1100"/>
              <a:buFont typeface="Arial"/>
              <a:buNone/>
            </a:pPr>
            <a:r>
              <a:rPr lang="en" sz="4000"/>
              <a:t>và</a:t>
            </a:r>
            <a:endParaRPr sz="4000"/>
          </a:p>
          <a:p>
            <a:pPr marL="0" lvl="0" indent="0" algn="ctr" rtl="0">
              <a:spcBef>
                <a:spcPts val="0"/>
              </a:spcBef>
              <a:spcAft>
                <a:spcPts val="0"/>
              </a:spcAft>
              <a:buClr>
                <a:schemeClr val="dk1"/>
              </a:buClr>
              <a:buSzPts val="1100"/>
              <a:buFont typeface="Arial"/>
              <a:buNone/>
            </a:pPr>
            <a:r>
              <a:rPr lang="en" sz="5000"/>
              <a:t>Abstract Factory</a:t>
            </a:r>
            <a:endParaRPr sz="500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59"/>
          <p:cNvSpPr txBox="1">
            <a:spLocks noGrp="1"/>
          </p:cNvSpPr>
          <p:nvPr>
            <p:ph type="title"/>
          </p:nvPr>
        </p:nvSpPr>
        <p:spPr>
          <a:xfrm>
            <a:off x="1013225" y="2157750"/>
            <a:ext cx="7117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4000"/>
              <a:t>HỎI ĐÁP CÙNG KHÁN GIẢ</a:t>
            </a:r>
            <a:endParaRPr sz="400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60"/>
          <p:cNvSpPr txBox="1">
            <a:spLocks noGrp="1"/>
          </p:cNvSpPr>
          <p:nvPr>
            <p:ph type="subTitle" idx="1"/>
          </p:nvPr>
        </p:nvSpPr>
        <p:spPr>
          <a:xfrm>
            <a:off x="2192557" y="1355463"/>
            <a:ext cx="4758600" cy="175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“Design patterns are like </a:t>
            </a:r>
            <a:r>
              <a:rPr lang="en" b="1"/>
              <a:t>recipes</a:t>
            </a:r>
            <a:r>
              <a:rPr lang="en"/>
              <a:t>. They give you a </a:t>
            </a:r>
            <a:r>
              <a:rPr lang="en" b="1"/>
              <a:t>starting point</a:t>
            </a:r>
            <a:r>
              <a:rPr lang="en"/>
              <a:t>, but they don't bake the cake for you.”</a:t>
            </a:r>
            <a:endParaRPr/>
          </a:p>
        </p:txBody>
      </p:sp>
      <p:sp>
        <p:nvSpPr>
          <p:cNvPr id="622" name="Google Shape;622;p60"/>
          <p:cNvSpPr txBox="1">
            <a:spLocks noGrp="1"/>
          </p:cNvSpPr>
          <p:nvPr>
            <p:ph type="title"/>
          </p:nvPr>
        </p:nvSpPr>
        <p:spPr>
          <a:xfrm>
            <a:off x="2191500" y="3256138"/>
            <a:ext cx="47610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—DAN WAHLIN</a:t>
            </a:r>
            <a:endParaRPr/>
          </a:p>
        </p:txBody>
      </p:sp>
    </p:spTree>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61"/>
          <p:cNvSpPr txBox="1">
            <a:spLocks noGrp="1"/>
          </p:cNvSpPr>
          <p:nvPr>
            <p:ph type="title"/>
          </p:nvPr>
        </p:nvSpPr>
        <p:spPr>
          <a:xfrm>
            <a:off x="1013225" y="2157750"/>
            <a:ext cx="7117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4000"/>
              <a:t>HẾT</a:t>
            </a:r>
            <a:endParaRPr sz="400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3"/>
          <p:cNvSpPr txBox="1">
            <a:spLocks noGrp="1"/>
          </p:cNvSpPr>
          <p:nvPr>
            <p:ph type="title"/>
          </p:nvPr>
        </p:nvSpPr>
        <p:spPr>
          <a:xfrm>
            <a:off x="1143000" y="2441700"/>
            <a:ext cx="68580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FACTORY METHOD</a:t>
            </a:r>
            <a:endParaRPr/>
          </a:p>
        </p:txBody>
      </p:sp>
      <p:sp>
        <p:nvSpPr>
          <p:cNvPr id="461" name="Google Shape;461;p33"/>
          <p:cNvSpPr txBox="1">
            <a:spLocks noGrp="1"/>
          </p:cNvSpPr>
          <p:nvPr>
            <p:ph type="title" idx="2"/>
          </p:nvPr>
        </p:nvSpPr>
        <p:spPr>
          <a:xfrm>
            <a:off x="3941100" y="1273400"/>
            <a:ext cx="1261800" cy="90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62" name="Google Shape;462;p33"/>
          <p:cNvSpPr txBox="1">
            <a:spLocks noGrp="1"/>
          </p:cNvSpPr>
          <p:nvPr>
            <p:ph type="subTitle" idx="1"/>
          </p:nvPr>
        </p:nvSpPr>
        <p:spPr>
          <a:xfrm>
            <a:off x="1143000" y="3332500"/>
            <a:ext cx="6858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t>“Factory Method như một cái máy ATM cho đối tượng, </a:t>
            </a:r>
            <a:br>
              <a:rPr lang="en" sz="1200"/>
            </a:br>
            <a:r>
              <a:rPr lang="en" sz="1200"/>
              <a:t>ta chỉ cần đưa ra yêu cầu và nó sẽ nhả ra đối tượng tương ứng.”</a:t>
            </a:r>
            <a:endParaRPr sz="120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FACTORY METHOD</a:t>
            </a:r>
            <a:endParaRPr/>
          </a:p>
        </p:txBody>
      </p:sp>
      <p:sp>
        <p:nvSpPr>
          <p:cNvPr id="468" name="Google Shape;468;p34"/>
          <p:cNvSpPr txBox="1">
            <a:spLocks noGrp="1"/>
          </p:cNvSpPr>
          <p:nvPr>
            <p:ph type="subTitle" idx="1"/>
          </p:nvPr>
        </p:nvSpPr>
        <p:spPr>
          <a:xfrm>
            <a:off x="768475" y="1392725"/>
            <a:ext cx="7527600" cy="530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accent6"/>
              </a:buClr>
              <a:buSzPts val="1400"/>
              <a:buChar char="●"/>
            </a:pPr>
            <a:r>
              <a:rPr lang="en">
                <a:solidFill>
                  <a:schemeClr val="accent6"/>
                </a:solidFill>
              </a:rPr>
              <a:t>Factory Method là một design pattern giúp phân tách việc</a:t>
            </a:r>
            <a:r>
              <a:rPr lang="en" b="1">
                <a:solidFill>
                  <a:schemeClr val="accent6"/>
                </a:solidFill>
              </a:rPr>
              <a:t> tạo đối tượng </a:t>
            </a:r>
            <a:r>
              <a:rPr lang="en">
                <a:solidFill>
                  <a:schemeClr val="accent6"/>
                </a:solidFill>
              </a:rPr>
              <a:t>khỏi phần code </a:t>
            </a:r>
            <a:r>
              <a:rPr lang="en" b="1">
                <a:solidFill>
                  <a:schemeClr val="accent6"/>
                </a:solidFill>
              </a:rPr>
              <a:t>sử dụng đối tượng</a:t>
            </a:r>
            <a:r>
              <a:rPr lang="en">
                <a:solidFill>
                  <a:schemeClr val="accent6"/>
                </a:solidFill>
              </a:rPr>
              <a:t>.</a:t>
            </a:r>
            <a:endParaRPr>
              <a:solidFill>
                <a:schemeClr val="accent6"/>
              </a:solidFill>
            </a:endParaRPr>
          </a:p>
        </p:txBody>
      </p:sp>
      <p:sp>
        <p:nvSpPr>
          <p:cNvPr id="469" name="Google Shape;469;p34"/>
          <p:cNvSpPr txBox="1">
            <a:spLocks noGrp="1"/>
          </p:cNvSpPr>
          <p:nvPr>
            <p:ph type="subTitle" idx="1"/>
          </p:nvPr>
        </p:nvSpPr>
        <p:spPr>
          <a:xfrm>
            <a:off x="768475" y="2095250"/>
            <a:ext cx="7527600" cy="530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accent6"/>
              </a:buClr>
              <a:buSzPts val="1400"/>
              <a:buChar char="●"/>
            </a:pPr>
            <a:r>
              <a:rPr lang="en">
                <a:solidFill>
                  <a:schemeClr val="accent6"/>
                </a:solidFill>
              </a:rPr>
              <a:t>Ta định nghĩa một </a:t>
            </a:r>
            <a:r>
              <a:rPr lang="en" b="1">
                <a:solidFill>
                  <a:schemeClr val="accent6"/>
                </a:solidFill>
              </a:rPr>
              <a:t>interface hoặc lớp trừu tượng để tạo đối tượng</a:t>
            </a:r>
            <a:r>
              <a:rPr lang="en">
                <a:solidFill>
                  <a:schemeClr val="accent6"/>
                </a:solidFill>
              </a:rPr>
              <a:t> và dùng </a:t>
            </a:r>
            <a:r>
              <a:rPr lang="en" b="1">
                <a:solidFill>
                  <a:schemeClr val="accent6"/>
                </a:solidFill>
              </a:rPr>
              <a:t>các lớp con kế thừa từ nó </a:t>
            </a:r>
            <a:r>
              <a:rPr lang="en">
                <a:solidFill>
                  <a:schemeClr val="accent6"/>
                </a:solidFill>
              </a:rPr>
              <a:t>để cài đặt chức năng tạo đối tượng.</a:t>
            </a:r>
            <a:endParaRPr>
              <a:solidFill>
                <a:schemeClr val="accent6"/>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8"/>
                                        </p:tgtEl>
                                        <p:attrNameLst>
                                          <p:attrName>style.visibility</p:attrName>
                                        </p:attrNameLst>
                                      </p:cBhvr>
                                      <p:to>
                                        <p:strVal val="visible"/>
                                      </p:to>
                                    </p:set>
                                    <p:animEffect transition="in" filter="fade">
                                      <p:cBhvr>
                                        <p:cTn id="7" dur="1000"/>
                                        <p:tgtEl>
                                          <p:spTgt spid="46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69"/>
                                        </p:tgtEl>
                                        <p:attrNameLst>
                                          <p:attrName>style.visibility</p:attrName>
                                        </p:attrNameLst>
                                      </p:cBhvr>
                                      <p:to>
                                        <p:strVal val="visible"/>
                                      </p:to>
                                    </p:set>
                                    <p:animEffect transition="in" filter="fade">
                                      <p:cBhvr>
                                        <p:cTn id="11" dur="1000"/>
                                        <p:tgtEl>
                                          <p:spTgt spid="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FACTORY METHOD</a:t>
            </a:r>
            <a:endParaRPr/>
          </a:p>
          <a:p>
            <a:pPr marL="0" lvl="0" indent="0" algn="ctr" rtl="0">
              <a:spcBef>
                <a:spcPts val="0"/>
              </a:spcBef>
              <a:spcAft>
                <a:spcPts val="0"/>
              </a:spcAft>
              <a:buNone/>
            </a:pPr>
            <a:endParaRPr/>
          </a:p>
        </p:txBody>
      </p:sp>
      <p:pic>
        <p:nvPicPr>
          <p:cNvPr id="475" name="Google Shape;475;p35"/>
          <p:cNvPicPr preferRelativeResize="0"/>
          <p:nvPr/>
        </p:nvPicPr>
        <p:blipFill>
          <a:blip r:embed="rId3">
            <a:alphaModFix/>
          </a:blip>
          <a:stretch>
            <a:fillRect/>
          </a:stretch>
        </p:blipFill>
        <p:spPr>
          <a:xfrm>
            <a:off x="1253788" y="1106400"/>
            <a:ext cx="6636429" cy="382097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pic>
        <p:nvPicPr>
          <p:cNvPr id="480" name="Google Shape;480;p36"/>
          <p:cNvPicPr preferRelativeResize="0"/>
          <p:nvPr/>
        </p:nvPicPr>
        <p:blipFill>
          <a:blip r:embed="rId3">
            <a:alphaModFix/>
          </a:blip>
          <a:stretch>
            <a:fillRect/>
          </a:stretch>
        </p:blipFill>
        <p:spPr>
          <a:xfrm>
            <a:off x="12" y="0"/>
            <a:ext cx="9262439" cy="5211949"/>
          </a:xfrm>
          <a:prstGeom prst="rect">
            <a:avLst/>
          </a:prstGeom>
          <a:noFill/>
          <a:ln>
            <a:noFill/>
          </a:ln>
        </p:spPr>
      </p:pic>
      <p:sp>
        <p:nvSpPr>
          <p:cNvPr id="481" name="Google Shape;481;p36"/>
          <p:cNvSpPr txBox="1">
            <a:spLocks noGrp="1"/>
          </p:cNvSpPr>
          <p:nvPr>
            <p:ph type="title"/>
          </p:nvPr>
        </p:nvSpPr>
        <p:spPr>
          <a:xfrm>
            <a:off x="1746750" y="2157738"/>
            <a:ext cx="5650500" cy="8280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5000"/>
              <a:t>VÍ DỤ</a:t>
            </a:r>
            <a:endParaRPr sz="5000"/>
          </a:p>
        </p:txBody>
      </p:sp>
    </p:spTree>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pic>
        <p:nvPicPr>
          <p:cNvPr id="486" name="Google Shape;486;p37"/>
          <p:cNvPicPr preferRelativeResize="0"/>
          <p:nvPr/>
        </p:nvPicPr>
        <p:blipFill>
          <a:blip r:embed="rId3">
            <a:alphaModFix/>
          </a:blip>
          <a:stretch>
            <a:fillRect/>
          </a:stretch>
        </p:blipFill>
        <p:spPr>
          <a:xfrm>
            <a:off x="12" y="0"/>
            <a:ext cx="9262439" cy="52119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pic>
        <p:nvPicPr>
          <p:cNvPr id="491" name="Google Shape;491;p38"/>
          <p:cNvPicPr preferRelativeResize="0"/>
          <p:nvPr/>
        </p:nvPicPr>
        <p:blipFill>
          <a:blip r:embed="rId3">
            <a:alphaModFix/>
          </a:blip>
          <a:stretch>
            <a:fillRect/>
          </a:stretch>
        </p:blipFill>
        <p:spPr>
          <a:xfrm>
            <a:off x="12" y="0"/>
            <a:ext cx="9262439" cy="5211949"/>
          </a:xfrm>
          <a:prstGeom prst="rect">
            <a:avLst/>
          </a:prstGeom>
          <a:noFill/>
          <a:ln>
            <a:noFill/>
          </a:ln>
        </p:spPr>
      </p:pic>
      <p:sp>
        <p:nvSpPr>
          <p:cNvPr id="492" name="Google Shape;492;p38"/>
          <p:cNvSpPr txBox="1">
            <a:spLocks noGrp="1"/>
          </p:cNvSpPr>
          <p:nvPr>
            <p:ph type="title"/>
          </p:nvPr>
        </p:nvSpPr>
        <p:spPr>
          <a:xfrm>
            <a:off x="488025" y="2157750"/>
            <a:ext cx="8168100" cy="8280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300"/>
              <a:t>Phần mềm quản lý ảnh cần xây dựng chức năng</a:t>
            </a:r>
            <a:br>
              <a:rPr lang="en" sz="2300"/>
            </a:br>
            <a:r>
              <a:rPr lang="en" sz="2300"/>
              <a:t>lọc ảnh theo định dạng gồm JPG và PNG.</a:t>
            </a:r>
            <a:endParaRPr sz="23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gnetic Field Thesis Defense by Slidesgo">
  <a:themeElements>
    <a:clrScheme name="Simple Light">
      <a:dk1>
        <a:srgbClr val="000000"/>
      </a:dk1>
      <a:lt1>
        <a:srgbClr val="013768"/>
      </a:lt1>
      <a:dk2>
        <a:srgbClr val="022A6A"/>
      </a:dk2>
      <a:lt2>
        <a:srgbClr val="016EC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2323</Words>
  <Application>Microsoft Office PowerPoint</Application>
  <PresentationFormat>On-screen Show (16:9)</PresentationFormat>
  <Paragraphs>129</Paragraphs>
  <Slides>32</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Nunito Light</vt:lpstr>
      <vt:lpstr>Space Grotesk</vt:lpstr>
      <vt:lpstr>Barlow</vt:lpstr>
      <vt:lpstr>Space Grotesk SemiBold</vt:lpstr>
      <vt:lpstr>PT Sans</vt:lpstr>
      <vt:lpstr>Arial</vt:lpstr>
      <vt:lpstr>Space Grotesk Medium</vt:lpstr>
      <vt:lpstr>Bebas Neue</vt:lpstr>
      <vt:lpstr>Magnetic Field Thesis Defense by Slidesgo</vt:lpstr>
      <vt:lpstr>DESIGN PATTERN—   IN SOFTWARE DEVELOPMENT  </vt:lpstr>
      <vt:lpstr>ĐỐI TƯỢNG</vt:lpstr>
      <vt:lpstr>Factory Method và Abstract Factory</vt:lpstr>
      <vt:lpstr>FACTORY METHOD</vt:lpstr>
      <vt:lpstr>FACTORY METHOD</vt:lpstr>
      <vt:lpstr>FACTORY METHOD </vt:lpstr>
      <vt:lpstr>VÍ DỤ</vt:lpstr>
      <vt:lpstr>PowerPoint Presentation</vt:lpstr>
      <vt:lpstr>Phần mềm quản lý ảnh cần xây dựng chức năng lọc ảnh theo định dạng gồm JPG và PNG.</vt:lpstr>
      <vt:lpstr>PowerPoint Presentation</vt:lpstr>
      <vt:lpstr>PowerPoint Presentation</vt:lpstr>
      <vt:lpstr>PowerPoint Presentation</vt:lpstr>
      <vt:lpstr>ABSTRACT FACTORY</vt:lpstr>
      <vt:lpstr>ABSTRACT FACTORY</vt:lpstr>
      <vt:lpstr>ABSTRACT FACTORY </vt:lpstr>
      <vt:lpstr>Phần mềm quản lý ảnh có các đối tượng liên quan đến nhau như Kích thước ảnh, Định dạng ảnh và Thời gian chụp</vt:lpstr>
      <vt:lpstr>PowerPoint Presentation</vt:lpstr>
      <vt:lpstr>PowerPoint Presentation</vt:lpstr>
      <vt:lpstr>PowerPoint Presentation</vt:lpstr>
      <vt:lpstr>PowerPoint Presentation</vt:lpstr>
      <vt:lpstr>FACTORY METHOD vs ABSTRACT FACTORY</vt:lpstr>
      <vt:lpstr>FACTORY METHOD vs ABSTRACT FACTORY</vt:lpstr>
      <vt:lpstr>FACTORY METHOD vs ABSTRACT FACTORY</vt:lpstr>
      <vt:lpstr>Lợi ích của Factory Method và Abstract Factory</vt:lpstr>
      <vt:lpstr>ỨNG DỤNG</vt:lpstr>
      <vt:lpstr>MỘT SỐ MẪU THIẾT KẾ LIÊN QUAN</vt:lpstr>
      <vt:lpstr>“Factory Method”</vt:lpstr>
      <vt:lpstr>“Abstract Factory”</vt:lpstr>
      <vt:lpstr>TÓM LẠI</vt:lpstr>
      <vt:lpstr>HỎI ĐÁP CÙNG KHÁN GIẢ</vt:lpstr>
      <vt:lpstr>—DAN WAHLIN</vt:lpstr>
      <vt:lpstr>HẾT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   IN SOFTWARE DEVELOPMENT</dc:title>
  <dc:creator>Phan Xuân Quang</dc:creator>
  <cp:lastModifiedBy>Phan Xuân Quang</cp:lastModifiedBy>
  <cp:revision>2</cp:revision>
  <dcterms:modified xsi:type="dcterms:W3CDTF">2023-03-20T17:41:07Z</dcterms:modified>
</cp:coreProperties>
</file>