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8" r:id="rId3"/>
    <p:sldId id="259" r:id="rId4"/>
    <p:sldId id="264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543DD-8FB0-46E3-8173-AA27129B5AD3}" type="datetimeFigureOut">
              <a:rPr lang="pl-PL" smtClean="0"/>
              <a:t>06.06.2021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70CB7-92CE-42CC-A5B5-B01110CDCF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0763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70CB7-92CE-42CC-A5B5-B01110CDCFE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164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88A95C-0E92-47B7-A8E5-00D9764CC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BFC07B8-95E4-4D33-A899-B23C82C01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998D9E5-3F63-4151-809A-4393089D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3FC-076B-42A8-8600-65372A396F6B}" type="datetimeFigureOut">
              <a:rPr lang="pl-PL" smtClean="0"/>
              <a:t>06.06.2021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6FACB1-4E05-4362-9DD8-0A6B4D56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3DE67F1-BB9C-4B34-B1BC-8251C99B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9291-53FF-4F73-A89F-5E5D34D48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282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68C8E6-852F-40C4-902E-BBC57938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D350968-5723-4BA1-B414-3CED2C998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EEF6F9-E946-4713-B88F-9A949142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3FC-076B-42A8-8600-65372A396F6B}" type="datetimeFigureOut">
              <a:rPr lang="pl-PL" smtClean="0"/>
              <a:t>06.06.2021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21B1F8E-877E-4B75-809F-B4943F20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5505949-FA7A-491F-9994-5A4C10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9291-53FF-4F73-A89F-5E5D34D48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664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5A22C75-D881-4722-BDB7-3214CC470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125F6BC-A4A1-4FB2-94E8-C34CA8CE1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43114FF-5CA8-405B-8F01-F6A1CEB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3FC-076B-42A8-8600-65372A396F6B}" type="datetimeFigureOut">
              <a:rPr lang="pl-PL" smtClean="0"/>
              <a:t>06.06.2021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FC3511-C3D1-48B3-A382-DD0DA64E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5351426-0E1E-4394-8EDC-31824A1B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9291-53FF-4F73-A89F-5E5D34D48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527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12F0A3-8352-4897-85C8-E62B51C6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817A99-7C41-42D7-8543-ECEEF2C51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E78E2F-F25F-4AB6-8728-2E297069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3FC-076B-42A8-8600-65372A396F6B}" type="datetimeFigureOut">
              <a:rPr lang="pl-PL" smtClean="0"/>
              <a:t>06.06.2021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479C58-BA6D-4A25-99BB-409BC609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7A256B-A2C7-4267-A3B1-F7635F48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9291-53FF-4F73-A89F-5E5D34D48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639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CD8136-83FE-4A42-B277-D9656690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9B2526D-CC0E-42F2-9158-AA8CA810A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C3B917A-2E12-4373-BF9A-4C4D775C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3FC-076B-42A8-8600-65372A396F6B}" type="datetimeFigureOut">
              <a:rPr lang="pl-PL" smtClean="0"/>
              <a:t>06.06.2021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6161B3-0FC0-4DFA-BD91-2F32929D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EF5730-6097-4B49-868B-BAA78594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9291-53FF-4F73-A89F-5E5D34D48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454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6F6641-88F5-4AA6-A91C-929AD2FE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804A48-B652-475F-9DE4-88199F1E5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7333527-FE2C-4E2E-B8C6-9FC6C000E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436BA0-9E44-4309-BB71-779C65A1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3FC-076B-42A8-8600-65372A396F6B}" type="datetimeFigureOut">
              <a:rPr lang="pl-PL" smtClean="0"/>
              <a:t>06.06.2021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E9BB1A2-6EA3-4D0D-9D07-01673692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CA3F33B-2B4C-4CB7-B663-4B288E81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9291-53FF-4F73-A89F-5E5D34D48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43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B6B0E8-B975-4B24-868E-0AD6C2A3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AEAE259-8C84-47E9-AF9F-DEDEFC95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25B16AF-3F4E-46AB-9DCA-1B3B32FBF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05C516F-AE62-4AD8-B652-8640A5ED8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60ABC41-37C5-4C29-B715-D3DC20519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8A20974-E609-49DA-A106-4706136E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3FC-076B-42A8-8600-65372A396F6B}" type="datetimeFigureOut">
              <a:rPr lang="pl-PL" smtClean="0"/>
              <a:t>06.06.2021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BFB632A-E370-4F70-9F4F-69476649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23EA195-D13F-4AF4-839A-2B72ED3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9291-53FF-4F73-A89F-5E5D34D48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656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B134FC-D756-4B24-9C35-87C667CF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07D456B-1755-4202-A8EF-E50E0F43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3FC-076B-42A8-8600-65372A396F6B}" type="datetimeFigureOut">
              <a:rPr lang="pl-PL" smtClean="0"/>
              <a:t>06.06.2021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A534F99-2D0B-44A3-A1B6-B21C4EB7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278D7EE-90D1-47EF-AAED-9F27ADDC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9291-53FF-4F73-A89F-5E5D34D48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07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EC60159-027F-45FD-ACB0-AD46625D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3FC-076B-42A8-8600-65372A396F6B}" type="datetimeFigureOut">
              <a:rPr lang="pl-PL" smtClean="0"/>
              <a:t>06.06.2021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F71E009-CF0E-4B03-9CF4-82977F3F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3B5F60D-5E01-4503-B6E2-29358486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9291-53FF-4F73-A89F-5E5D34D48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57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88EDAC-03EA-4A3F-B219-B042BDD6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E5BBDA-98FB-4E80-A241-693D10758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82FFE3F-D6FA-4B77-A67A-97B58945A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3F77231-666D-4103-ADF3-2BA61D61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3FC-076B-42A8-8600-65372A396F6B}" type="datetimeFigureOut">
              <a:rPr lang="pl-PL" smtClean="0"/>
              <a:t>06.06.2021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F075B44-5D12-4CB4-A8C5-21FF4BC3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5081DA7-3B11-4691-88BC-5F6837CA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9291-53FF-4F73-A89F-5E5D34D48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521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206CE1-89B5-4223-A5DB-1DACFC58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FFBD4BA-F422-404C-819A-B9ED81D9B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926DE2E-FD16-4C7A-8713-2E49F2E02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58CCD3C-E8BA-4989-B973-7A548B05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3FC-076B-42A8-8600-65372A396F6B}" type="datetimeFigureOut">
              <a:rPr lang="pl-PL" smtClean="0"/>
              <a:t>06.06.2021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4D7DF0-7E57-45AF-92A8-9C8FEA19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806F899-8A14-449F-934C-EA499502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9291-53FF-4F73-A89F-5E5D34D48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19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7169843-6D0B-4447-B859-AD2A7AF2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CC2D601-F750-42E0-AC8C-CC245971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911D38-B1FB-4521-B0F7-4BDE5E603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43FC-076B-42A8-8600-65372A396F6B}" type="datetimeFigureOut">
              <a:rPr lang="pl-PL" smtClean="0"/>
              <a:t>06.06.2021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7130F69-D9F5-405B-9202-667D0963F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0C70B6-268B-4712-9974-183928A7D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9291-53FF-4F73-A89F-5E5D34D48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743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Obraz 33" descr="Obraz zawierający osoba, grupa, ubrany, tłum&#10;&#10;Opis wygenerowany automatycznie">
            <a:extLst>
              <a:ext uri="{FF2B5EF4-FFF2-40B4-BE49-F238E27FC236}">
                <a16:creationId xmlns:a16="http://schemas.microsoft.com/office/drawing/2014/main" id="{4FF619B6-E592-4AE8-A60F-432199E44B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3B35CB6-10F2-42DE-A8A7-39EE352A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pl-PL" sz="6600" dirty="0">
                <a:solidFill>
                  <a:srgbClr val="FFFFFF"/>
                </a:solidFill>
              </a:rPr>
              <a:t>RELIGIE ŚWIATA W LICZBACH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74E6B8B-D738-4748-A540-68258DAA3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Mikołaj </a:t>
            </a:r>
            <a:r>
              <a:rPr lang="pl-PL" dirty="0" err="1">
                <a:solidFill>
                  <a:srgbClr val="FFFFFF"/>
                </a:solidFill>
              </a:rPr>
              <a:t>Ryll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Maciej Salwowski</a:t>
            </a:r>
          </a:p>
          <a:p>
            <a:r>
              <a:rPr lang="pl-PL" dirty="0">
                <a:solidFill>
                  <a:srgbClr val="FFFFFF"/>
                </a:solidFill>
              </a:rPr>
              <a:t>Marcel Ślimak</a:t>
            </a:r>
          </a:p>
        </p:txBody>
      </p:sp>
      <p:sp>
        <p:nvSpPr>
          <p:cNvPr id="8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01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CA3AE870-CC1D-4DB0-B652-31A3F28FC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4A4747E-02A3-4C79-A550-4810F496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pl-PL" sz="5000" dirty="0"/>
              <a:t>Agenda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FF60D716-DEE3-46FE-A81E-360F010E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pl-PL" sz="2000" dirty="0"/>
              <a:t>Zależność liczby postów od miesiąca</a:t>
            </a:r>
          </a:p>
          <a:p>
            <a:r>
              <a:rPr lang="pl-PL" sz="2000" dirty="0"/>
              <a:t>Najaktywniejsi użytkownicy w tabeli kanadyjskiej</a:t>
            </a:r>
          </a:p>
          <a:p>
            <a:r>
              <a:rPr lang="pl-PL" sz="2000" dirty="0"/>
              <a:t>Zestaw najczęściej występujących słów</a:t>
            </a:r>
          </a:p>
          <a:p>
            <a:r>
              <a:rPr lang="pl-PL" sz="2000" dirty="0"/>
              <a:t>Najpopularniejsze słowa związane z innymi religiami</a:t>
            </a:r>
          </a:p>
        </p:txBody>
      </p:sp>
    </p:spTree>
    <p:extLst>
      <p:ext uri="{BB962C8B-B14F-4D97-AF65-F5344CB8AC3E}">
        <p14:creationId xmlns:p14="http://schemas.microsoft.com/office/powerpoint/2010/main" val="2981921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Symbol zastępczy zawartości 16" descr="Obraz zawierający zewnętrzne&#10;&#10;Opis wygenerowany automatycznie">
            <a:extLst>
              <a:ext uri="{FF2B5EF4-FFF2-40B4-BE49-F238E27FC236}">
                <a16:creationId xmlns:a16="http://schemas.microsoft.com/office/drawing/2014/main" id="{6AB0DF3F-35FB-4894-9A6D-D9D7063244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D251DCB-1824-47A6-918B-A7EB73C9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pl-PL" sz="5000" dirty="0"/>
              <a:t>Wykaz aktywności użytkowników w zależności od miesiąca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A8287ADB-9053-4017-9437-61B54DD7341A}"/>
              </a:ext>
            </a:extLst>
          </p:cNvPr>
          <p:cNvSpPr/>
          <p:nvPr/>
        </p:nvSpPr>
        <p:spPr>
          <a:xfrm>
            <a:off x="4114120" y="3769695"/>
            <a:ext cx="3960711" cy="25781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" name="Symbol zastępczy zawartości 29">
            <a:extLst>
              <a:ext uri="{FF2B5EF4-FFF2-40B4-BE49-F238E27FC236}">
                <a16:creationId xmlns:a16="http://schemas.microsoft.com/office/drawing/2014/main" id="{77023AE4-5110-4CAA-BC0F-4B79FA62C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19" y="3769695"/>
            <a:ext cx="3960710" cy="2578100"/>
          </a:xfrm>
        </p:spPr>
      </p:pic>
    </p:spTree>
    <p:extLst>
      <p:ext uri="{BB962C8B-B14F-4D97-AF65-F5344CB8AC3E}">
        <p14:creationId xmlns:p14="http://schemas.microsoft.com/office/powerpoint/2010/main" val="1899212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6" descr="Obraz zawierający niebo, osoba, zewnętrzne, grupa&#10;&#10;Opis wygenerowany automatycznie">
            <a:extLst>
              <a:ext uri="{FF2B5EF4-FFF2-40B4-BE49-F238E27FC236}">
                <a16:creationId xmlns:a16="http://schemas.microsoft.com/office/drawing/2014/main" id="{CCABAE6B-8D6A-477F-BC55-A6636829A5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4439" b="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016086E-4D28-481F-9C65-51E456F6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117727"/>
            <a:ext cx="3438144" cy="1124712"/>
          </a:xfrm>
        </p:spPr>
        <p:txBody>
          <a:bodyPr anchor="b">
            <a:normAutofit/>
          </a:bodyPr>
          <a:lstStyle/>
          <a:p>
            <a:r>
              <a:rPr lang="pl-PL" sz="2400" dirty="0"/>
              <a:t>Tabela kanadyjska użytkowników we wszystkich pięciu forach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F8864DE-6384-435E-91C3-B956EDA1C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" y="2530601"/>
            <a:ext cx="3300984" cy="4201712"/>
          </a:xfr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3F845C1-57E8-4817-B6A3-E8682D71A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388" y="2676780"/>
            <a:ext cx="5416427" cy="175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80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niebo, zewnętrzne, budynek, miejsce kultu&#10;&#10;Opis wygenerowany automatycznie">
            <a:extLst>
              <a:ext uri="{FF2B5EF4-FFF2-40B4-BE49-F238E27FC236}">
                <a16:creationId xmlns:a16="http://schemas.microsoft.com/office/drawing/2014/main" id="{979A7E15-8A9A-472A-800B-80E05D085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A2819E4-868B-4A8A-A8C5-C0BD4F8E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5000" dirty="0"/>
              <a:t>Najpopularniejsze słowa z podziałem na religie</a:t>
            </a:r>
            <a:endParaRPr lang="en-US" sz="5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5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1BA0E2DF-A5B3-4BFC-B97A-D8644D1DBA9D}"/>
              </a:ext>
            </a:extLst>
          </p:cNvPr>
          <p:cNvSpPr/>
          <p:nvPr/>
        </p:nvSpPr>
        <p:spPr>
          <a:xfrm>
            <a:off x="1024201" y="3501460"/>
            <a:ext cx="2628300" cy="1521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CD451326-902B-415B-AE57-119E0D7ECF67}"/>
              </a:ext>
            </a:extLst>
          </p:cNvPr>
          <p:cNvSpPr/>
          <p:nvPr/>
        </p:nvSpPr>
        <p:spPr>
          <a:xfrm>
            <a:off x="8611804" y="3501460"/>
            <a:ext cx="2555995" cy="1521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Prostokąt 67">
            <a:extLst>
              <a:ext uri="{FF2B5EF4-FFF2-40B4-BE49-F238E27FC236}">
                <a16:creationId xmlns:a16="http://schemas.microsoft.com/office/drawing/2014/main" id="{7632CDC1-BD4C-479C-8D3D-DB49C8512A92}"/>
              </a:ext>
            </a:extLst>
          </p:cNvPr>
          <p:cNvSpPr/>
          <p:nvPr/>
        </p:nvSpPr>
        <p:spPr>
          <a:xfrm>
            <a:off x="4772029" y="3501460"/>
            <a:ext cx="2644893" cy="1521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2" name="Obraz 61">
            <a:extLst>
              <a:ext uri="{FF2B5EF4-FFF2-40B4-BE49-F238E27FC236}">
                <a16:creationId xmlns:a16="http://schemas.microsoft.com/office/drawing/2014/main" id="{11852840-97EB-4F3B-8924-91AF356BD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201" y="3495303"/>
            <a:ext cx="2628299" cy="1363101"/>
          </a:xfrm>
          <a:prstGeom prst="rect">
            <a:avLst/>
          </a:prstGeom>
        </p:spPr>
      </p:pic>
      <p:sp>
        <p:nvSpPr>
          <p:cNvPr id="64" name="pole tekstowe 63">
            <a:extLst>
              <a:ext uri="{FF2B5EF4-FFF2-40B4-BE49-F238E27FC236}">
                <a16:creationId xmlns:a16="http://schemas.microsoft.com/office/drawing/2014/main" id="{025CBD68-6E19-4941-98C6-D80FF44A06B7}"/>
              </a:ext>
            </a:extLst>
          </p:cNvPr>
          <p:cNvSpPr txBox="1"/>
          <p:nvPr/>
        </p:nvSpPr>
        <p:spPr>
          <a:xfrm>
            <a:off x="841242" y="4741091"/>
            <a:ext cx="2994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Hinduizm</a:t>
            </a:r>
          </a:p>
        </p:txBody>
      </p:sp>
      <p:pic>
        <p:nvPicPr>
          <p:cNvPr id="73" name="Obraz 72">
            <a:extLst>
              <a:ext uri="{FF2B5EF4-FFF2-40B4-BE49-F238E27FC236}">
                <a16:creationId xmlns:a16="http://schemas.microsoft.com/office/drawing/2014/main" id="{218DAEC7-8846-4A03-A2C4-D89D831DA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2029" y="3501460"/>
            <a:ext cx="2644893" cy="1371707"/>
          </a:xfrm>
          <a:prstGeom prst="rect">
            <a:avLst/>
          </a:prstGeom>
        </p:spPr>
      </p:pic>
      <p:sp>
        <p:nvSpPr>
          <p:cNvPr id="75" name="pole tekstowe 74">
            <a:extLst>
              <a:ext uri="{FF2B5EF4-FFF2-40B4-BE49-F238E27FC236}">
                <a16:creationId xmlns:a16="http://schemas.microsoft.com/office/drawing/2014/main" id="{05D7867B-DDF1-43B8-B5FE-8FCC00A71C5C}"/>
              </a:ext>
            </a:extLst>
          </p:cNvPr>
          <p:cNvSpPr txBox="1"/>
          <p:nvPr/>
        </p:nvSpPr>
        <p:spPr>
          <a:xfrm>
            <a:off x="4597371" y="4769482"/>
            <a:ext cx="2994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Chrześcijaństwo</a:t>
            </a:r>
          </a:p>
        </p:txBody>
      </p:sp>
      <p:pic>
        <p:nvPicPr>
          <p:cNvPr id="79" name="Obraz 78">
            <a:extLst>
              <a:ext uri="{FF2B5EF4-FFF2-40B4-BE49-F238E27FC236}">
                <a16:creationId xmlns:a16="http://schemas.microsoft.com/office/drawing/2014/main" id="{09DDF90D-63DD-4222-8E95-EB52D7EDC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1804" y="3526437"/>
            <a:ext cx="2533005" cy="1313679"/>
          </a:xfrm>
          <a:prstGeom prst="rect">
            <a:avLst/>
          </a:prstGeom>
        </p:spPr>
      </p:pic>
      <p:sp>
        <p:nvSpPr>
          <p:cNvPr id="80" name="pole tekstowe 79">
            <a:extLst>
              <a:ext uri="{FF2B5EF4-FFF2-40B4-BE49-F238E27FC236}">
                <a16:creationId xmlns:a16="http://schemas.microsoft.com/office/drawing/2014/main" id="{E14109E0-9F7A-470D-88A5-5853FB1DF3E7}"/>
              </a:ext>
            </a:extLst>
          </p:cNvPr>
          <p:cNvSpPr txBox="1"/>
          <p:nvPr/>
        </p:nvSpPr>
        <p:spPr>
          <a:xfrm>
            <a:off x="8353492" y="4769482"/>
            <a:ext cx="2994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Islam</a:t>
            </a:r>
          </a:p>
        </p:txBody>
      </p:sp>
      <p:sp>
        <p:nvSpPr>
          <p:cNvPr id="91" name="Prostokąt 90">
            <a:extLst>
              <a:ext uri="{FF2B5EF4-FFF2-40B4-BE49-F238E27FC236}">
                <a16:creationId xmlns:a16="http://schemas.microsoft.com/office/drawing/2014/main" id="{871E7D5A-F567-4E7E-ACA5-9C49CDA203A4}"/>
              </a:ext>
            </a:extLst>
          </p:cNvPr>
          <p:cNvSpPr/>
          <p:nvPr/>
        </p:nvSpPr>
        <p:spPr>
          <a:xfrm>
            <a:off x="2759452" y="5189380"/>
            <a:ext cx="2644893" cy="1521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0" name="Obraz 89">
            <a:extLst>
              <a:ext uri="{FF2B5EF4-FFF2-40B4-BE49-F238E27FC236}">
                <a16:creationId xmlns:a16="http://schemas.microsoft.com/office/drawing/2014/main" id="{0C8334D8-5C0A-4AB6-A0E3-BF9A734F3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9452" y="5189380"/>
            <a:ext cx="2644893" cy="1371707"/>
          </a:xfrm>
          <a:prstGeom prst="rect">
            <a:avLst/>
          </a:prstGeom>
        </p:spPr>
      </p:pic>
      <p:sp>
        <p:nvSpPr>
          <p:cNvPr id="92" name="pole tekstowe 91">
            <a:extLst>
              <a:ext uri="{FF2B5EF4-FFF2-40B4-BE49-F238E27FC236}">
                <a16:creationId xmlns:a16="http://schemas.microsoft.com/office/drawing/2014/main" id="{96404140-A0C8-454C-BF3C-0D11C0690989}"/>
              </a:ext>
            </a:extLst>
          </p:cNvPr>
          <p:cNvSpPr txBox="1"/>
          <p:nvPr/>
        </p:nvSpPr>
        <p:spPr>
          <a:xfrm>
            <a:off x="2584794" y="6457402"/>
            <a:ext cx="2994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Judaizm</a:t>
            </a:r>
          </a:p>
        </p:txBody>
      </p:sp>
      <p:sp>
        <p:nvSpPr>
          <p:cNvPr id="94" name="Prostokąt 93">
            <a:extLst>
              <a:ext uri="{FF2B5EF4-FFF2-40B4-BE49-F238E27FC236}">
                <a16:creationId xmlns:a16="http://schemas.microsoft.com/office/drawing/2014/main" id="{2F797BBF-F313-4E9A-A30B-CC373C69D86B}"/>
              </a:ext>
            </a:extLst>
          </p:cNvPr>
          <p:cNvSpPr/>
          <p:nvPr/>
        </p:nvSpPr>
        <p:spPr>
          <a:xfrm>
            <a:off x="6784607" y="5179730"/>
            <a:ext cx="2644893" cy="1521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3" name="Obraz 92">
            <a:extLst>
              <a:ext uri="{FF2B5EF4-FFF2-40B4-BE49-F238E27FC236}">
                <a16:creationId xmlns:a16="http://schemas.microsoft.com/office/drawing/2014/main" id="{1BBFE85C-F7FE-447E-A1AC-C6003FEECB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4607" y="5179730"/>
            <a:ext cx="2644893" cy="1371707"/>
          </a:xfrm>
          <a:prstGeom prst="rect">
            <a:avLst/>
          </a:prstGeom>
        </p:spPr>
      </p:pic>
      <p:sp>
        <p:nvSpPr>
          <p:cNvPr id="95" name="pole tekstowe 94">
            <a:extLst>
              <a:ext uri="{FF2B5EF4-FFF2-40B4-BE49-F238E27FC236}">
                <a16:creationId xmlns:a16="http://schemas.microsoft.com/office/drawing/2014/main" id="{A4CB13E5-D41B-4E3D-9129-209B0EF899E9}"/>
              </a:ext>
            </a:extLst>
          </p:cNvPr>
          <p:cNvSpPr txBox="1"/>
          <p:nvPr/>
        </p:nvSpPr>
        <p:spPr>
          <a:xfrm>
            <a:off x="6609949" y="6447752"/>
            <a:ext cx="2994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Buddyzm</a:t>
            </a:r>
          </a:p>
        </p:txBody>
      </p:sp>
    </p:spTree>
    <p:extLst>
      <p:ext uri="{BB962C8B-B14F-4D97-AF65-F5344CB8AC3E}">
        <p14:creationId xmlns:p14="http://schemas.microsoft.com/office/powerpoint/2010/main" val="4079074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osoba, grupa, tłum&#10;&#10;Opis wygenerowany automatycznie">
            <a:extLst>
              <a:ext uri="{FF2B5EF4-FFF2-40B4-BE49-F238E27FC236}">
                <a16:creationId xmlns:a16="http://schemas.microsoft.com/office/drawing/2014/main" id="{EA218D26-D31A-4CAB-9CD4-AB58AF456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7" b="705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E3F41C5-D394-4CBF-9110-49B9A4DE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Najczęściej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występujące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słowa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związane</a:t>
            </a:r>
            <a:r>
              <a:rPr lang="en-US" sz="6000" dirty="0">
                <a:solidFill>
                  <a:srgbClr val="FFFFFF"/>
                </a:solidFill>
              </a:rPr>
              <a:t> z </a:t>
            </a:r>
            <a:r>
              <a:rPr lang="en-US" sz="6000" dirty="0" err="1">
                <a:solidFill>
                  <a:srgbClr val="FFFFFF"/>
                </a:solidFill>
              </a:rPr>
              <a:t>innymi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religiami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36E9E798-6395-4AE2-A46B-3361A74CBDDB}"/>
              </a:ext>
            </a:extLst>
          </p:cNvPr>
          <p:cNvSpPr/>
          <p:nvPr/>
        </p:nvSpPr>
        <p:spPr>
          <a:xfrm>
            <a:off x="2090166" y="493430"/>
            <a:ext cx="3919729" cy="27374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3" name="Obraz 22">
            <a:extLst>
              <a:ext uri="{FF2B5EF4-FFF2-40B4-BE49-F238E27FC236}">
                <a16:creationId xmlns:a16="http://schemas.microsoft.com/office/drawing/2014/main" id="{1990838D-6D07-4C0D-A802-24D1442BB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2655" y="574419"/>
            <a:ext cx="3704403" cy="2574113"/>
          </a:xfrm>
          <a:prstGeom prst="rect">
            <a:avLst/>
          </a:prstGeom>
        </p:spPr>
      </p:pic>
      <p:sp>
        <p:nvSpPr>
          <p:cNvPr id="38" name="Prostokąt 37">
            <a:extLst>
              <a:ext uri="{FF2B5EF4-FFF2-40B4-BE49-F238E27FC236}">
                <a16:creationId xmlns:a16="http://schemas.microsoft.com/office/drawing/2014/main" id="{797AF008-B5BE-41DA-8CBD-D2C9A29F8AE6}"/>
              </a:ext>
            </a:extLst>
          </p:cNvPr>
          <p:cNvSpPr/>
          <p:nvPr/>
        </p:nvSpPr>
        <p:spPr>
          <a:xfrm>
            <a:off x="6182105" y="493430"/>
            <a:ext cx="3919729" cy="27374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9" name="Obraz 38">
            <a:extLst>
              <a:ext uri="{FF2B5EF4-FFF2-40B4-BE49-F238E27FC236}">
                <a16:creationId xmlns:a16="http://schemas.microsoft.com/office/drawing/2014/main" id="{812276BC-D42A-4658-8FE1-AE5709B3B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9661" y="574419"/>
            <a:ext cx="3594268" cy="2574113"/>
          </a:xfrm>
          <a:prstGeom prst="rect">
            <a:avLst/>
          </a:prstGeom>
        </p:spPr>
      </p:pic>
      <p:sp>
        <p:nvSpPr>
          <p:cNvPr id="40" name="Prostokąt 39">
            <a:extLst>
              <a:ext uri="{FF2B5EF4-FFF2-40B4-BE49-F238E27FC236}">
                <a16:creationId xmlns:a16="http://schemas.microsoft.com/office/drawing/2014/main" id="{D7B92778-B905-4EC1-87DA-4F7CC50D63B2}"/>
              </a:ext>
            </a:extLst>
          </p:cNvPr>
          <p:cNvSpPr/>
          <p:nvPr/>
        </p:nvSpPr>
        <p:spPr>
          <a:xfrm>
            <a:off x="8176820" y="3428112"/>
            <a:ext cx="3919729" cy="27374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1" name="Obraz 40">
            <a:extLst>
              <a:ext uri="{FF2B5EF4-FFF2-40B4-BE49-F238E27FC236}">
                <a16:creationId xmlns:a16="http://schemas.microsoft.com/office/drawing/2014/main" id="{3CACEC69-C46B-4AFA-94B5-82B2B33DF9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5480" y="3509101"/>
            <a:ext cx="3612061" cy="2574113"/>
          </a:xfrm>
          <a:prstGeom prst="rect">
            <a:avLst/>
          </a:prstGeom>
        </p:spPr>
      </p:pic>
      <p:sp>
        <p:nvSpPr>
          <p:cNvPr id="42" name="Prostokąt 41">
            <a:extLst>
              <a:ext uri="{FF2B5EF4-FFF2-40B4-BE49-F238E27FC236}">
                <a16:creationId xmlns:a16="http://schemas.microsoft.com/office/drawing/2014/main" id="{F7E148A1-AEDC-454D-891A-AF99A1C973D1}"/>
              </a:ext>
            </a:extLst>
          </p:cNvPr>
          <p:cNvSpPr/>
          <p:nvPr/>
        </p:nvSpPr>
        <p:spPr>
          <a:xfrm>
            <a:off x="172211" y="3429000"/>
            <a:ext cx="3919729" cy="27374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3" name="Obraz 42">
            <a:extLst>
              <a:ext uri="{FF2B5EF4-FFF2-40B4-BE49-F238E27FC236}">
                <a16:creationId xmlns:a16="http://schemas.microsoft.com/office/drawing/2014/main" id="{7491324C-CE67-4582-94AB-A6B3B59C8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700" y="3510877"/>
            <a:ext cx="3704403" cy="2572337"/>
          </a:xfrm>
          <a:prstGeom prst="rect">
            <a:avLst/>
          </a:prstGeom>
        </p:spPr>
      </p:pic>
      <p:sp>
        <p:nvSpPr>
          <p:cNvPr id="44" name="Prostokąt 43">
            <a:extLst>
              <a:ext uri="{FF2B5EF4-FFF2-40B4-BE49-F238E27FC236}">
                <a16:creationId xmlns:a16="http://schemas.microsoft.com/office/drawing/2014/main" id="{4D823A7F-A0B2-451C-8117-F6C9C2D58D83}"/>
              </a:ext>
            </a:extLst>
          </p:cNvPr>
          <p:cNvSpPr/>
          <p:nvPr/>
        </p:nvSpPr>
        <p:spPr>
          <a:xfrm>
            <a:off x="4161642" y="3428112"/>
            <a:ext cx="3919729" cy="27374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5" name="Obraz 44">
            <a:extLst>
              <a:ext uri="{FF2B5EF4-FFF2-40B4-BE49-F238E27FC236}">
                <a16:creationId xmlns:a16="http://schemas.microsoft.com/office/drawing/2014/main" id="{C7FC1E12-ACA3-4BA1-984C-518C4CE065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8439" y="3509101"/>
            <a:ext cx="3635786" cy="257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95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38" grpId="0" animBg="1"/>
      <p:bldP spid="40" grpId="0" animBg="1"/>
      <p:bldP spid="42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osoba, taniec&#10;&#10;Opis wygenerowany automatycznie">
            <a:extLst>
              <a:ext uri="{FF2B5EF4-FFF2-40B4-BE49-F238E27FC236}">
                <a16:creationId xmlns:a16="http://schemas.microsoft.com/office/drawing/2014/main" id="{1C1CEC46-D991-4AB1-BAD8-8906F7178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7" b="819"/>
          <a:stretch/>
        </p:blipFill>
        <p:spPr>
          <a:xfrm>
            <a:off x="128585" y="115194"/>
            <a:ext cx="11934817" cy="6627613"/>
          </a:xfrm>
          <a:prstGeom prst="rect">
            <a:avLst/>
          </a:prstGeom>
          <a:ln>
            <a:noFill/>
          </a:ln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8065650-375E-4FA7-BCBD-1CD71847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714504"/>
            <a:ext cx="10253661" cy="16716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PODSUMOWANIE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6" y="115193"/>
            <a:ext cx="11934817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07C3A8-02AE-4DC1-B13F-A6AA2ECA9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81878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65</Words>
  <Application>Microsoft Office PowerPoint</Application>
  <PresentationFormat>Panoramiczny</PresentationFormat>
  <Paragraphs>20</Paragraphs>
  <Slides>7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RELIGIE ŚWIATA W LICZBACH</vt:lpstr>
      <vt:lpstr>Agenda</vt:lpstr>
      <vt:lpstr>Wykaz aktywności użytkowników w zależności od miesiąca</vt:lpstr>
      <vt:lpstr>Tabela kanadyjska użytkowników we wszystkich pięciu forach</vt:lpstr>
      <vt:lpstr>Najpopularniejsze słowa z podziałem na religie</vt:lpstr>
      <vt:lpstr>Najczęściej występujące słowa związane z innymi religiami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Salwowski Maciej (STUD)</dc:creator>
  <cp:lastModifiedBy>Salwowski Maciej (STUD)</cp:lastModifiedBy>
  <cp:revision>17</cp:revision>
  <dcterms:created xsi:type="dcterms:W3CDTF">2021-06-06T11:05:25Z</dcterms:created>
  <dcterms:modified xsi:type="dcterms:W3CDTF">2021-06-06T15:53:21Z</dcterms:modified>
</cp:coreProperties>
</file>