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C434-37C1-4A79-BAB1-6CA9C2264121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2CE-0A6A-4B28-AE22-8CC4CD3A191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 к </a:t>
            </a:r>
            <a:r>
              <a:rPr lang="ru-RU" dirty="0" smtClean="0"/>
              <a:t>экзамену по </a:t>
            </a:r>
            <a:r>
              <a:rPr lang="ru-RU" dirty="0" err="1" smtClean="0"/>
              <a:t>ТАиФЯ</a:t>
            </a:r>
            <a:r>
              <a:rPr lang="ru-RU" dirty="0" smtClean="0"/>
              <a:t>(26 вопросов 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 билете 2 вопроса,  задачка и вопросы по </a:t>
            </a:r>
            <a:r>
              <a:rPr lang="ru-RU" dirty="0" err="1" smtClean="0"/>
              <a:t>лабам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экзамену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4200" dirty="0"/>
              <a:t>Определение оконченного автомата</a:t>
            </a:r>
            <a:r>
              <a:rPr lang="ru-RU" sz="4200" dirty="0" smtClean="0"/>
              <a:t>. Синтез </a:t>
            </a:r>
            <a:r>
              <a:rPr lang="ru-RU" sz="4200" dirty="0"/>
              <a:t>автомата.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Из чего состоит конечный автомат? </a:t>
            </a:r>
            <a:r>
              <a:rPr lang="ru-RU" sz="4200" dirty="0" smtClean="0"/>
              <a:t> Способы </a:t>
            </a:r>
            <a:r>
              <a:rPr lang="ru-RU" sz="4200" dirty="0"/>
              <a:t>представления </a:t>
            </a:r>
            <a:r>
              <a:rPr lang="ru-RU" sz="4200" dirty="0" smtClean="0"/>
              <a:t>Диаграмма </a:t>
            </a:r>
            <a:r>
              <a:rPr lang="ru-RU" sz="4200" dirty="0"/>
              <a:t>состояний конечного </a:t>
            </a:r>
            <a:r>
              <a:rPr lang="ru-RU" sz="4200" dirty="0" smtClean="0"/>
              <a:t>автомата. Матрицы </a:t>
            </a:r>
            <a:r>
              <a:rPr lang="ru-RU" sz="4200" dirty="0"/>
              <a:t>переходов конечного </a:t>
            </a:r>
            <a:r>
              <a:rPr lang="ru-RU" sz="4200" dirty="0" smtClean="0"/>
              <a:t>автомата</a:t>
            </a:r>
            <a:r>
              <a:rPr lang="ru-RU" sz="4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Чем отличается автомат Мили от автомата Мура?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Сформулируйте основные действия по преобразованию автомата Мили в автомат Мура. </a:t>
            </a:r>
            <a:r>
              <a:rPr lang="ru-RU" sz="4200" dirty="0" smtClean="0"/>
              <a:t>Примеры.</a:t>
            </a:r>
            <a:endParaRPr lang="ru-RU" sz="4200" dirty="0"/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Сформулируйте основные действия по преобразованию автомата Мура в автомат Мили. В чем заключается целесообразность использования двух различных типов конечных автоматов?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Какие автоматы называют эквивалентными?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 smtClean="0"/>
              <a:t>алгоритм </a:t>
            </a:r>
            <a:r>
              <a:rPr lang="ru-RU" sz="4200" dirty="0"/>
              <a:t>минимизации конечного </a:t>
            </a:r>
            <a:r>
              <a:rPr lang="ru-RU" sz="4200" dirty="0" smtClean="0"/>
              <a:t>автомата. </a:t>
            </a:r>
            <a:endParaRPr lang="ru-RU" sz="4200" dirty="0"/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Как определить, являются ли конечные автоматы эквивалентными?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/>
              <a:t>Недетерминированные     конечные автоматы  как распознаватели</a:t>
            </a:r>
            <a:r>
              <a:rPr lang="ru-RU" sz="4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200" dirty="0" smtClean="0"/>
              <a:t>Регулярные выражения. Правила </a:t>
            </a:r>
            <a:r>
              <a:rPr lang="ru-RU" sz="4200" dirty="0" err="1" smtClean="0"/>
              <a:t>преобрпзования</a:t>
            </a:r>
            <a:r>
              <a:rPr lang="ru-RU" sz="4200" dirty="0" smtClean="0"/>
              <a:t>.</a:t>
            </a:r>
            <a:endParaRPr lang="ru-RU" sz="4200" dirty="0"/>
          </a:p>
          <a:p>
            <a:pPr marL="514350" indent="-514350"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Детерминированный конечный автомат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Эквивалентность недетерминированных и детерминированных конечных автоматов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Регулярные языки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Лемма  накачки регулярных языков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Свойства замкнутости регулярных языков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Грамматики. Классификация Хомского.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Регулярные грамматики.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Регулярные грамматики и недетерминированные     конечные автоматы восходящий и нисходящий разбор.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МП- автомат. МП- распознаватели КС- языков.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Однозначные и неоднозначные МП- автоматы.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КС- грамматики. Приведение грамматик.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Нормальная форма Хомского.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Алгоритм </a:t>
            </a:r>
            <a:r>
              <a:rPr lang="ru-RU" dirty="0" err="1" smtClean="0"/>
              <a:t>Кока-Янгеля-Косами</a:t>
            </a:r>
            <a:r>
              <a:rPr lang="ru-RU" dirty="0" smtClean="0"/>
              <a:t>.</a:t>
            </a:r>
          </a:p>
          <a:p>
            <a:pPr marL="514350" indent="-514350">
              <a:buNone/>
            </a:pP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186</Words>
  <Application>Microsoft Office PowerPoint</Application>
  <PresentationFormat>Экран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Вопросы к экзамену по ТАиФЯ(26 вопросов )</vt:lpstr>
      <vt:lpstr>Вопросы к экзамену</vt:lpstr>
      <vt:lpstr>продолжение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s14</dc:creator>
  <cp:lastModifiedBy>lg</cp:lastModifiedBy>
  <cp:revision>3</cp:revision>
  <dcterms:created xsi:type="dcterms:W3CDTF">2015-05-30T18:22:08Z</dcterms:created>
  <dcterms:modified xsi:type="dcterms:W3CDTF">2015-06-21T16:03:23Z</dcterms:modified>
</cp:coreProperties>
</file>