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1628" autoAdjust="0"/>
  </p:normalViewPr>
  <p:slideViewPr>
    <p:cSldViewPr>
      <p:cViewPr varScale="1">
        <p:scale>
          <a:sx n="81" d="100"/>
          <a:sy n="81" d="100"/>
        </p:scale>
        <p:origin x="1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</a:p>
          <a:p>
            <a:r>
              <a:rPr lang="ru-RU" dirty="0" smtClean="0"/>
              <a:t>Метеостанция работает на основе объекта </a:t>
            </a:r>
            <a:r>
              <a:rPr lang="en-US" dirty="0" err="1" smtClean="0"/>
              <a:t>WeatherData</a:t>
            </a:r>
            <a:r>
              <a:rPr lang="ru-RU" dirty="0" smtClean="0"/>
              <a:t>, отслеживающего</a:t>
            </a:r>
            <a:r>
              <a:rPr lang="ru-RU" baseline="0" dirty="0" smtClean="0"/>
              <a:t> текущие погодные условия</a:t>
            </a:r>
          </a:p>
          <a:p>
            <a:r>
              <a:rPr lang="ru-RU" baseline="0" dirty="0" smtClean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Предусмотреть возможность расширения программы. Нужно определить </a:t>
            </a:r>
            <a:r>
              <a:rPr lang="en-US" dirty="0" smtClean="0"/>
              <a:t>API</a:t>
            </a:r>
            <a:r>
              <a:rPr lang="ru-RU" dirty="0" smtClean="0"/>
              <a:t>,</a:t>
            </a:r>
            <a:r>
              <a:rPr lang="ru-RU" baseline="0" dirty="0" smtClean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ru-RU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ru-RU" dirty="0" err="1" smtClean="0"/>
              <a:t>get</a:t>
            </a:r>
            <a:r>
              <a:rPr lang="ru-RU" dirty="0" smtClean="0"/>
              <a:t>-методы для получения текущих значений датчиков</a:t>
            </a:r>
          </a:p>
          <a:p>
            <a:endParaRPr lang="en-US" dirty="0" smtClean="0"/>
          </a:p>
          <a:p>
            <a:r>
              <a:rPr lang="ru-RU" dirty="0" smtClean="0"/>
              <a:t>Метод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MeasurementsChanged</a:t>
            </a:r>
            <a:r>
              <a:rPr lang="en-US" baseline="0" dirty="0" smtClean="0"/>
              <a:t> </a:t>
            </a:r>
            <a:r>
              <a:rPr lang="ru-RU" baseline="0" dirty="0" smtClean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Наивная реализация предполагает</a:t>
            </a:r>
            <a:r>
              <a:rPr lang="ru-RU" baseline="0" dirty="0" smtClean="0"/>
              <a:t> разместить объекты-датчики в полях класса </a:t>
            </a:r>
            <a:r>
              <a:rPr lang="en-US" baseline="0" dirty="0" err="1" smtClean="0"/>
              <a:t>CWeatherData</a:t>
            </a:r>
            <a:r>
              <a:rPr lang="en-US" baseline="0" dirty="0" smtClean="0"/>
              <a:t> </a:t>
            </a:r>
            <a:r>
              <a:rPr lang="ru-RU" baseline="0" dirty="0" smtClean="0"/>
              <a:t>и в методе </a:t>
            </a:r>
            <a:r>
              <a:rPr lang="en-US" baseline="0" dirty="0" err="1" smtClean="0"/>
              <a:t>MeasurementsChanged</a:t>
            </a:r>
            <a:r>
              <a:rPr lang="ru-RU" baseline="0" dirty="0" smtClean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Субъект управляет некоторыми данными</a:t>
            </a:r>
          </a:p>
          <a:p>
            <a:r>
              <a:rPr lang="ru-RU" dirty="0" smtClean="0"/>
              <a:t>Когда его данные обновляются, наблюдатели получают оповещения.</a:t>
            </a:r>
          </a:p>
          <a:p>
            <a:r>
              <a:rPr lang="ru-RU" dirty="0" smtClean="0"/>
              <a:t>Наблюдатели</a:t>
            </a:r>
            <a:r>
              <a:rPr lang="ru-RU" baseline="0" dirty="0" smtClean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«Наблюдатель»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Жесткие зависимости от конкретных классов индикаторов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 smtClean="0"/>
              <a:t>CWeatherData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Инкапсуляция </a:t>
            </a:r>
            <a:r>
              <a:rPr lang="ru-RU" dirty="0" smtClean="0"/>
              <a:t>переменной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и количество индикаторов – переменная составляющая программы, и должна быть инкапсулирована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общего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паттерном Наблюдатель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реального мира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Подписка на газету или журнал</a:t>
            </a:r>
          </a:p>
          <a:p>
            <a:pPr lvl="1"/>
            <a:r>
              <a:rPr lang="ru-RU" dirty="0" smtClean="0"/>
              <a:t>Издатель выпускает газету</a:t>
            </a:r>
          </a:p>
          <a:p>
            <a:pPr lvl="1"/>
            <a:r>
              <a:rPr lang="ru-RU" dirty="0" smtClean="0"/>
              <a:t>Вы оформляете подписку у конкретного издателя</a:t>
            </a:r>
          </a:p>
          <a:p>
            <a:pPr lvl="2"/>
            <a:r>
              <a:rPr lang="ru-RU" dirty="0" smtClean="0"/>
              <a:t>При выходе нового номера, экземпляр доставляется вам</a:t>
            </a:r>
          </a:p>
          <a:p>
            <a:pPr lvl="1"/>
            <a:r>
              <a:rPr lang="ru-RU" dirty="0" smtClean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 smtClean="0"/>
              <a:t>Пока газета публикуется, кто угодно может оформить или прекратить подписку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Издатели + Подписчики = 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Субъект</a:t>
            </a:r>
            <a:r>
              <a:rPr lang="ru-RU" dirty="0" smtClean="0"/>
              <a:t> – тот кто управляет данными</a:t>
            </a:r>
          </a:p>
          <a:p>
            <a:pPr lvl="1"/>
            <a:r>
              <a:rPr lang="ru-RU" dirty="0" smtClean="0"/>
              <a:t>Оповещает наблюдателей об изменении данных</a:t>
            </a:r>
          </a:p>
          <a:p>
            <a:r>
              <a:rPr lang="ru-RU" b="1" dirty="0" smtClean="0"/>
              <a:t>Наблюдатель</a:t>
            </a:r>
            <a:r>
              <a:rPr lang="ru-RU" dirty="0" smtClean="0"/>
              <a:t> – тот, кто получает оповещения от Субъекта</a:t>
            </a:r>
          </a:p>
          <a:p>
            <a:pPr lvl="1"/>
            <a:r>
              <a:rPr lang="ru-RU" dirty="0" smtClean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не является наблюдателем, поэтому не получает оповещения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паттерна Наблюдатель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«один-ко-многим»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обладает и управляет состоянием</a:t>
            </a:r>
          </a:p>
          <a:p>
            <a:r>
              <a:rPr lang="ru-RU" dirty="0" smtClean="0"/>
              <a:t>Наблюдатели используют состояние, но не обладают им</a:t>
            </a:r>
          </a:p>
          <a:p>
            <a:pPr lvl="1"/>
            <a:r>
              <a:rPr lang="ru-RU" dirty="0" smtClean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 smtClean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Разработать приложение, использующее состояние </a:t>
            </a:r>
            <a:r>
              <a:rPr lang="en-US" dirty="0" err="1" smtClean="0"/>
              <a:t>WeatherData</a:t>
            </a:r>
            <a:r>
              <a:rPr lang="en-US" dirty="0" smtClean="0"/>
              <a:t> </a:t>
            </a:r>
            <a:r>
              <a:rPr lang="ru-RU" dirty="0" smtClean="0"/>
              <a:t>для отображения текущих погодных условий, статистики и прогноза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являются </a:t>
            </a:r>
            <a:r>
              <a:rPr lang="ru-RU" b="1" dirty="0" smtClean="0"/>
              <a:t>слабосвязанными</a:t>
            </a:r>
            <a:r>
              <a:rPr lang="ru-RU" dirty="0" smtClean="0"/>
              <a:t>, если могут взаимодействовать, обладая минимумом информации друг о друге</a:t>
            </a:r>
          </a:p>
          <a:p>
            <a:endParaRPr lang="ru-RU" dirty="0"/>
          </a:p>
          <a:p>
            <a:r>
              <a:rPr lang="ru-RU" dirty="0" smtClean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Субъект знает о Наблюдателе лишь то, что тот реализует некоторый интерфейс </a:t>
            </a:r>
            <a:r>
              <a:rPr lang="en-US" dirty="0" err="1" smtClean="0"/>
              <a:t>IObserver</a:t>
            </a:r>
            <a:endParaRPr lang="ru-RU" dirty="0" smtClean="0"/>
          </a:p>
          <a:p>
            <a:r>
              <a:rPr lang="ru-RU" dirty="0" smtClean="0"/>
              <a:t>Легкость добавления новых наблюдателей</a:t>
            </a:r>
          </a:p>
          <a:p>
            <a:pPr lvl="1"/>
            <a:r>
              <a:rPr lang="ru-RU" dirty="0" smtClean="0"/>
              <a:t>Субъект зависит только от списка наблюдателей</a:t>
            </a:r>
          </a:p>
          <a:p>
            <a:pPr lvl="1"/>
            <a:r>
              <a:rPr lang="ru-RU" dirty="0" smtClean="0"/>
              <a:t>Любого наблюдателя можно заменить другим или исключить из списка прямо во время выполнения</a:t>
            </a:r>
          </a:p>
          <a:p>
            <a:r>
              <a:rPr lang="ru-RU" dirty="0" smtClean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 smtClean="0"/>
              <a:t>Достаточно реализовать интерфейс </a:t>
            </a:r>
            <a:r>
              <a:rPr lang="en-US" dirty="0" err="1" smtClean="0"/>
              <a:t>IObserver</a:t>
            </a:r>
            <a:r>
              <a:rPr lang="ru-RU" dirty="0" smtClean="0"/>
              <a:t> в новом классе и зарегистрировать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 smtClean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 smtClean="0"/>
              <a:t>Имеет значение лишь то, что объект реализует необходимый интерфейс субъекта или наблюдателя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</a:t>
            </a:r>
            <a:r>
              <a:rPr lang="ru-RU" dirty="0" smtClean="0"/>
              <a:t>ОО-системы, которые хорошо адаптируются </a:t>
            </a:r>
            <a:r>
              <a:rPr lang="ru-RU" dirty="0"/>
              <a:t>к изменениям благодаря минимальным зависимостям между </a:t>
            </a:r>
            <a:r>
              <a:rPr lang="ru-RU" dirty="0" smtClean="0"/>
              <a:t>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 взаимодействия субъекта с наблюдателями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часто транслирует наблюдателям доп. информацию о характере изменения</a:t>
            </a:r>
            <a:endParaRPr lang="en-US" dirty="0" smtClean="0"/>
          </a:p>
          <a:p>
            <a:r>
              <a:rPr lang="ru-RU" dirty="0" smtClean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 smtClean="0"/>
              <a:t>Модель вытягивания (</a:t>
            </a:r>
            <a:r>
              <a:rPr lang="en-US" dirty="0" smtClean="0"/>
              <a:t>pull model)</a:t>
            </a:r>
          </a:p>
          <a:p>
            <a:pPr lvl="1"/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 smtClean="0"/>
          </a:p>
          <a:p>
            <a:pPr lvl="1"/>
            <a:r>
              <a:rPr lang="ru-RU" dirty="0" smtClean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вытягивания</a:t>
            </a:r>
            <a:r>
              <a:rPr lang="en-US" dirty="0" smtClean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Не изменяется интерфейс наблюдателя при изменении состояния субъекта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Наблюдателям легче понять, что именно изменилось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Снижение повторного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указание интересующих модификаций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регистрации наблюдатель указывает, какие события его интересуют</a:t>
            </a:r>
          </a:p>
          <a:p>
            <a:r>
              <a:rPr lang="ru-RU" dirty="0" smtClean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 smtClean="0"/>
              <a:t>Изменившийся аспект передается в виде параметра операции </a:t>
            </a:r>
            <a:r>
              <a:rPr lang="en-US" dirty="0" smtClean="0"/>
              <a:t>Update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Наблюдение более чем за одним субъектом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может зависеть от состояния более чем одного субъекта</a:t>
            </a:r>
          </a:p>
          <a:p>
            <a:r>
              <a:rPr lang="ru-RU" dirty="0" smtClean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инициирует оповещение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Субъекты</a:t>
            </a:r>
          </a:p>
          <a:p>
            <a:pPr lvl="1"/>
            <a:r>
              <a:rPr lang="ru-RU" dirty="0" smtClean="0"/>
              <a:t>Клиентам не надо помнить о необходимости вызова </a:t>
            </a:r>
            <a:r>
              <a:rPr lang="en-US" dirty="0" smtClean="0"/>
              <a:t>Notify</a:t>
            </a:r>
            <a:r>
              <a:rPr lang="ru-RU" dirty="0" smtClean="0"/>
              <a:t> субъектов</a:t>
            </a:r>
          </a:p>
          <a:p>
            <a:pPr lvl="1"/>
            <a:r>
              <a:rPr lang="ru-RU" dirty="0" smtClean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 smtClean="0"/>
              <a:t>Клиент</a:t>
            </a:r>
          </a:p>
          <a:p>
            <a:pPr lvl="1"/>
            <a:r>
              <a:rPr lang="ru-RU" dirty="0" smtClean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 smtClean="0"/>
              <a:t>У клиентов появляется дополнительная обязанность не забыть вызвать </a:t>
            </a:r>
            <a:r>
              <a:rPr lang="en-US" dirty="0" err="1" smtClean="0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реализовать метод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smtClean="0"/>
              <a:t>чтобы он обновлял изображение для различных датчиков: текущее состояние, статистика, прогноз погоды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использования в языках без сборщика мусора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 smtClean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 smtClean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 smtClean="0"/>
              <a:t>Не забыть отписаться от субъекта перед удалением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Согласованное состояние субъекта перед оповещением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 smtClean="0"/>
              <a:t>Состояние будут опрашивать наблюдатели в ходе своего обновления</a:t>
            </a:r>
          </a:p>
          <a:p>
            <a:r>
              <a:rPr lang="ru-RU" dirty="0" smtClean="0"/>
              <a:t>Возможное решение – паттерн «Шаблонный метод»</a:t>
            </a:r>
          </a:p>
          <a:p>
            <a:pPr lvl="1"/>
            <a:r>
              <a:rPr lang="ru-RU" dirty="0" smtClean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 smtClean="0"/>
              <a:t>Важно фиксировать, какие операции субъекта</a:t>
            </a:r>
            <a:r>
              <a:rPr lang="en-US" dirty="0" smtClean="0"/>
              <a:t> </a:t>
            </a:r>
            <a:r>
              <a:rPr lang="ru-RU" dirty="0" smtClean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Наблюдатель в функциональном стиле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 smtClean="0"/>
              <a:t>Это позволяет сделать код более компактным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наблюдение за курсом валюты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RUR/USD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</a:t>
            </a:r>
            <a:r>
              <a:rPr lang="en-US" dirty="0" err="1" smtClean="0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en-US" dirty="0" smtClean="0"/>
              <a:t>get-</a:t>
            </a:r>
            <a:r>
              <a:rPr lang="ru-RU" dirty="0" smtClean="0"/>
              <a:t>методы для получения текущих значений датчиков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MeasurementsChanged</a:t>
            </a:r>
            <a:r>
              <a:rPr lang="ru-RU" dirty="0" smtClean="0"/>
              <a:t> вызывается при смене метеорологических данных</a:t>
            </a:r>
          </a:p>
          <a:p>
            <a:r>
              <a:rPr lang="ru-RU" dirty="0" smtClean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 smtClean="0"/>
              <a:t>Экраны должны обновляться всякий раз при появлении новых данных у </a:t>
            </a:r>
            <a:r>
              <a:rPr lang="en-US" dirty="0" err="1" smtClean="0"/>
              <a:t>WeatherData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приложению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Расширяемость</a:t>
            </a:r>
          </a:p>
          <a:p>
            <a:pPr lvl="1"/>
            <a:r>
              <a:rPr lang="ru-RU" dirty="0" smtClean="0"/>
              <a:t>Возможность реализации дополнительных экранов вывода</a:t>
            </a:r>
          </a:p>
          <a:p>
            <a:pPr lvl="1"/>
            <a:r>
              <a:rPr lang="ru-RU" dirty="0" smtClean="0"/>
              <a:t>Возможность динамического добавления и удаления экранов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Наивная реализаци</a:t>
            </a:r>
            <a:r>
              <a:rPr lang="ru-RU" dirty="0"/>
              <a:t>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447675">
              <a:spcAft>
                <a:spcPts val="0"/>
              </a:spcAft>
            </a:pPr>
            <a:r>
              <a:rPr lang="en-US" sz="1400" dirty="0" smtClean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Для получения данных вызываем уже реализованные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 smtClean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Блиц-анализ наивной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Программирование на уровне реализаций, а не интерфейсов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Для каждого нового элемента придется изменять код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Нельзя добавлять/удалять элементы во время выполнения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Элементы не реализуют единый интерфейс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Переменные аспекты архитектуры не инкапсулируются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Нарушается инкапсуляция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</a:t>
            </a:r>
            <a:r>
              <a:rPr lang="ru-RU" dirty="0" smtClean="0"/>
              <a:t>реализации (ответы)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 smtClean="0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1077</TotalTime>
  <Words>1360</Words>
  <Application>Microsoft Office PowerPoint</Application>
  <PresentationFormat>On-screen Show (4:3)</PresentationFormat>
  <Paragraphs>309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Паттерн «Наблюдатель»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Модели взаимодействия субъекта с наблюдателями</vt:lpstr>
      <vt:lpstr>Модель вытягивания (pull model)</vt:lpstr>
      <vt:lpstr>Модель проталкивания (push model)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81</cp:revision>
  <dcterms:created xsi:type="dcterms:W3CDTF">2016-02-02T19:36:42Z</dcterms:created>
  <dcterms:modified xsi:type="dcterms:W3CDTF">2019-09-12T17:23:00Z</dcterms:modified>
</cp:coreProperties>
</file>