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9CB7-07DC-4353-B0CD-EA74DF72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League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Legends</a:t>
            </a:r>
            <a:br>
              <a:rPr lang="pt-PT" dirty="0"/>
            </a:br>
            <a:r>
              <a:rPr lang="pt-PT" sz="2200" dirty="0">
                <a:latin typeface="Euphemia" panose="020B0503040102020104" pitchFamily="34" charset="0"/>
              </a:rPr>
              <a:t>Processamento e Recuperação de 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183C-1555-43D1-9FBF-F84AE80B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435" y="3989470"/>
            <a:ext cx="8637072" cy="1831781"/>
          </a:xfrm>
        </p:spPr>
        <p:txBody>
          <a:bodyPr>
            <a:normAutofit/>
          </a:bodyPr>
          <a:lstStyle/>
          <a:p>
            <a:r>
              <a:rPr lang="pt-PT" dirty="0"/>
              <a:t>João Gonçalves, up201806162</a:t>
            </a:r>
            <a:r>
              <a:rPr lang="pt-PT" dirty="0">
                <a:latin typeface="Euphemia" panose="020B0503040102020104" pitchFamily="34" charset="0"/>
              </a:rPr>
              <a:t>		</a:t>
            </a:r>
          </a:p>
          <a:p>
            <a:r>
              <a:rPr lang="pt-PT" dirty="0"/>
              <a:t>Miguel Neves, up201608657</a:t>
            </a:r>
          </a:p>
          <a:p>
            <a:r>
              <a:rPr lang="pt-PT" dirty="0"/>
              <a:t>Pedro Coelho, up201806802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CEB0-2FD0-4580-A87B-96CA0A7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741D9-6732-4184-BCF0-0D1053B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9644"/>
            <a:ext cx="9603275" cy="4254789"/>
          </a:xfrm>
        </p:spPr>
        <p:txBody>
          <a:bodyPr>
            <a:normAutofit/>
          </a:bodyPr>
          <a:lstStyle/>
          <a:p>
            <a:r>
              <a:rPr lang="pt-PT" dirty="0" err="1"/>
              <a:t>Deleted</a:t>
            </a:r>
            <a:r>
              <a:rPr lang="pt-PT" dirty="0"/>
              <a:t> some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champions.csv </a:t>
            </a:r>
            <a:r>
              <a:rPr lang="pt-PT" dirty="0" err="1"/>
              <a:t>and</a:t>
            </a:r>
            <a:r>
              <a:rPr lang="pt-PT" dirty="0"/>
              <a:t> items.csv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relevant</a:t>
            </a:r>
            <a:r>
              <a:rPr lang="pt-PT" dirty="0"/>
              <a:t>, </a:t>
            </a:r>
            <a:r>
              <a:rPr lang="pt-PT" dirty="0" err="1"/>
              <a:t>such</a:t>
            </a:r>
            <a:r>
              <a:rPr lang="pt-PT" dirty="0"/>
              <a:t> as </a:t>
            </a:r>
            <a:r>
              <a:rPr lang="pt-PT" dirty="0" err="1"/>
              <a:t>extensive</a:t>
            </a:r>
            <a:r>
              <a:rPr lang="pt-PT" dirty="0"/>
              <a:t> </a:t>
            </a:r>
            <a:r>
              <a:rPr lang="pt-PT" dirty="0" err="1"/>
              <a:t>numerical</a:t>
            </a:r>
            <a:r>
              <a:rPr lang="pt-PT" dirty="0"/>
              <a:t> </a:t>
            </a:r>
            <a:r>
              <a:rPr lang="pt-PT" dirty="0" err="1"/>
              <a:t>fields</a:t>
            </a:r>
            <a:endParaRPr lang="pt-PT" dirty="0"/>
          </a:p>
          <a:p>
            <a:r>
              <a:rPr lang="pt-PT" dirty="0" err="1"/>
              <a:t>Compacted</a:t>
            </a:r>
            <a:r>
              <a:rPr lang="pt-PT" dirty="0"/>
              <a:t> some </a:t>
            </a:r>
            <a:r>
              <a:rPr lang="pt-PT" dirty="0" err="1"/>
              <a:t>columns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 single </a:t>
            </a:r>
            <a:r>
              <a:rPr lang="pt-PT" dirty="0" err="1"/>
              <a:t>one</a:t>
            </a:r>
            <a:r>
              <a:rPr lang="pt-PT" dirty="0"/>
              <a:t>. For exemple a </a:t>
            </a:r>
            <a:r>
              <a:rPr lang="pt-PT" dirty="0" err="1"/>
              <a:t>champion</a:t>
            </a:r>
            <a:r>
              <a:rPr lang="pt-PT" dirty="0"/>
              <a:t> can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skins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now</a:t>
            </a:r>
            <a:r>
              <a:rPr lang="pt-PT" dirty="0"/>
              <a:t> a single </a:t>
            </a:r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skins</a:t>
            </a:r>
          </a:p>
          <a:p>
            <a:r>
              <a:rPr lang="pt-PT" dirty="0" err="1"/>
              <a:t>Converted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champions.csv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items.csv files to </a:t>
            </a:r>
            <a:r>
              <a:rPr lang="pt-PT" dirty="0" err="1"/>
              <a:t>json</a:t>
            </a:r>
            <a:endParaRPr lang="pt-PT" dirty="0"/>
          </a:p>
          <a:p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to </a:t>
            </a:r>
            <a:r>
              <a:rPr lang="pt-PT" dirty="0" err="1"/>
              <a:t>Solr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command</a:t>
            </a:r>
            <a:r>
              <a:rPr lang="pt-PT" dirty="0"/>
              <a:t> for </a:t>
            </a:r>
            <a:r>
              <a:rPr lang="pt-PT" dirty="0" err="1"/>
              <a:t>both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1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B0A7-62F8-47E2-B552-6B9CB9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Indexation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41CA1C-BAA7-4009-B85E-C5B1E51D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Fields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indexed</a:t>
            </a:r>
            <a:r>
              <a:rPr lang="pt-PT" dirty="0"/>
              <a:t> for </a:t>
            </a:r>
            <a:r>
              <a:rPr lang="pt-PT" dirty="0" err="1"/>
              <a:t>champions</a:t>
            </a:r>
            <a:r>
              <a:rPr lang="pt-PT" dirty="0"/>
              <a:t>:</a:t>
            </a:r>
          </a:p>
          <a:p>
            <a:pPr marL="834390" lvl="2" indent="-285750"/>
            <a:r>
              <a:rPr lang="pt-PT" dirty="0" err="1"/>
              <a:t>name</a:t>
            </a:r>
            <a:endParaRPr lang="pt-PT" dirty="0"/>
          </a:p>
          <a:p>
            <a:pPr marL="834390" lvl="2" indent="-285750"/>
            <a:r>
              <a:rPr lang="pt-PT" dirty="0" err="1"/>
              <a:t>title</a:t>
            </a:r>
            <a:r>
              <a:rPr lang="pt-PT" dirty="0"/>
              <a:t> </a:t>
            </a:r>
          </a:p>
          <a:p>
            <a:pPr marL="834390" lvl="2" indent="-285750"/>
            <a:r>
              <a:rPr lang="pt-PT" dirty="0" err="1"/>
              <a:t>tags</a:t>
            </a:r>
            <a:endParaRPr lang="pt-PT" dirty="0"/>
          </a:p>
          <a:p>
            <a:pPr marL="834390" lvl="2" indent="-285750"/>
            <a:r>
              <a:rPr lang="pt-PT" dirty="0" err="1"/>
              <a:t>lore</a:t>
            </a:r>
            <a:endParaRPr lang="pt-PT" dirty="0"/>
          </a:p>
          <a:p>
            <a:pPr marL="834390" lvl="2" indent="-285750"/>
            <a:r>
              <a:rPr lang="pt-PT" dirty="0" err="1"/>
              <a:t>allytips</a:t>
            </a:r>
            <a:endParaRPr lang="pt-PT" dirty="0"/>
          </a:p>
          <a:p>
            <a:pPr marL="834390" lvl="2" indent="-285750"/>
            <a:r>
              <a:rPr lang="pt-PT" dirty="0" err="1"/>
              <a:t>enemytips</a:t>
            </a:r>
            <a:endParaRPr lang="pt-PT" dirty="0"/>
          </a:p>
          <a:p>
            <a:pPr marL="834390" lvl="2" indent="-285750"/>
            <a:r>
              <a:rPr lang="pt-PT" dirty="0"/>
              <a:t>Skins</a:t>
            </a:r>
          </a:p>
          <a:p>
            <a:pPr marL="834390" lvl="2" indent="-285750"/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spells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  <a:p>
            <a:pPr marL="834390" lvl="2" indent="-285750"/>
            <a:r>
              <a:rPr lang="pt-PT" dirty="0"/>
              <a:t>Passive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respective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03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5CCB-0E1A-44E8-85DF-F536FF0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Indexation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FCED40-518F-41D2-A69D-4B73C28A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Fields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indexed</a:t>
            </a:r>
            <a:r>
              <a:rPr lang="pt-PT" dirty="0"/>
              <a:t> for </a:t>
            </a:r>
            <a:r>
              <a:rPr lang="pt-PT" dirty="0" err="1"/>
              <a:t>items</a:t>
            </a:r>
            <a:r>
              <a:rPr lang="pt-PT" dirty="0"/>
              <a:t>:</a:t>
            </a:r>
          </a:p>
          <a:p>
            <a:pPr marL="834390" lvl="2" indent="-285750"/>
            <a:r>
              <a:rPr lang="pt-PT" dirty="0" err="1"/>
              <a:t>name</a:t>
            </a:r>
            <a:endParaRPr lang="pt-PT" dirty="0"/>
          </a:p>
          <a:p>
            <a:pPr marL="834390" lvl="2" indent="-285750"/>
            <a:r>
              <a:rPr lang="pt-PT" dirty="0" err="1"/>
              <a:t>plaintext</a:t>
            </a:r>
            <a:endParaRPr lang="pt-PT" dirty="0"/>
          </a:p>
          <a:p>
            <a:pPr marL="834390" lvl="2" indent="-285750"/>
            <a:r>
              <a:rPr lang="pt-PT" dirty="0" err="1"/>
              <a:t>tags</a:t>
            </a:r>
            <a:endParaRPr lang="pt-PT" dirty="0"/>
          </a:p>
          <a:p>
            <a:pPr marL="834390" lvl="2" indent="-285750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F46BB-6079-498E-9B0F-E08500E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Tokenizers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and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Filters</a:t>
            </a:r>
            <a:r>
              <a:rPr lang="pt-PT" dirty="0">
                <a:latin typeface="Euphemia" panose="020B0503040102020104" pitchFamily="34" charset="0"/>
              </a:rPr>
              <a:t> 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4008463-FAAF-4583-8CB0-F66597B8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Tokenizer</a:t>
            </a:r>
            <a:r>
              <a:rPr lang="pt-PT" dirty="0"/>
              <a:t> :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solr.StandardTokenizerFactory</a:t>
            </a:r>
            <a:r>
              <a:rPr lang="pt-PT" dirty="0"/>
              <a:t> in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indexed</a:t>
            </a:r>
            <a:r>
              <a:rPr lang="pt-PT" dirty="0"/>
              <a:t> </a:t>
            </a:r>
            <a:r>
              <a:rPr lang="pt-PT" dirty="0" err="1"/>
              <a:t>fields</a:t>
            </a:r>
            <a:r>
              <a:rPr lang="pt-PT" dirty="0"/>
              <a:t> as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as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efective</a:t>
            </a:r>
            <a:r>
              <a:rPr lang="pt-PT" dirty="0"/>
              <a:t> </a:t>
            </a:r>
            <a:r>
              <a:rPr lang="pt-PT" dirty="0" err="1"/>
              <a:t>tokenizer</a:t>
            </a:r>
            <a:r>
              <a:rPr lang="pt-PT" dirty="0"/>
              <a:t>.</a:t>
            </a:r>
          </a:p>
          <a:p>
            <a:r>
              <a:rPr lang="pt-PT" dirty="0" err="1"/>
              <a:t>Filters</a:t>
            </a:r>
            <a:r>
              <a:rPr lang="pt-PT" dirty="0"/>
              <a:t>: </a:t>
            </a:r>
          </a:p>
          <a:p>
            <a:pPr marL="834390" lvl="2" indent="-285750"/>
            <a:r>
              <a:rPr lang="pt-PT" dirty="0" err="1"/>
              <a:t>ASCIIFoldingFilterFactorySummary</a:t>
            </a:r>
            <a:endParaRPr lang="pt-PT" dirty="0"/>
          </a:p>
          <a:p>
            <a:pPr marL="834390" lvl="2" indent="-285750"/>
            <a:r>
              <a:rPr lang="pt-PT" dirty="0" err="1"/>
              <a:t>LowerCaseFilterFactory</a:t>
            </a:r>
            <a:endParaRPr lang="pt-PT" dirty="0"/>
          </a:p>
          <a:p>
            <a:pPr marL="834390" lvl="2" indent="-285750"/>
            <a:r>
              <a:rPr lang="pt-PT" dirty="0" err="1"/>
              <a:t>NGramTokenizerFactory</a:t>
            </a:r>
            <a:endParaRPr lang="pt-PT" dirty="0"/>
          </a:p>
          <a:p>
            <a:pPr marL="834390" lvl="2" indent="-285750"/>
            <a:r>
              <a:rPr lang="pt-PT" dirty="0" err="1"/>
              <a:t>ClassicFilterFactory</a:t>
            </a:r>
            <a:endParaRPr lang="pt-PT" dirty="0"/>
          </a:p>
          <a:p>
            <a:pPr marL="834390" lvl="2" indent="-285750"/>
            <a:r>
              <a:rPr lang="pt-PT" dirty="0" err="1"/>
              <a:t>EnglishPossessiveFilterFactory</a:t>
            </a:r>
            <a:endParaRPr lang="pt-PT" dirty="0"/>
          </a:p>
          <a:p>
            <a:pPr marL="834390" lvl="2" indent="-285750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76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Information</a:t>
            </a:r>
            <a:r>
              <a:rPr lang="pt-PT" dirty="0">
                <a:latin typeface="Euphemia" panose="020B0503040102020104" pitchFamily="34" charset="0"/>
              </a:rPr>
              <a:t> </a:t>
            </a:r>
            <a:r>
              <a:rPr lang="pt-PT" dirty="0" err="1">
                <a:latin typeface="Euphemia" panose="020B0503040102020104" pitchFamily="34" charset="0"/>
              </a:rPr>
              <a:t>Retrieval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0DF3CF-F188-49FE-8759-C3A1F73B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790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Euphemia" panose="020B0503040102020104" pitchFamily="34" charset="0"/>
              </a:rPr>
              <a:t>Evaluation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BE794A-A954-47D3-BD1A-A0E5786A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6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81E-08FC-4D04-A46A-DE045AB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3B10F-06F8-4423-80EF-3746779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9043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181</Words>
  <Application>Microsoft Office PowerPoint</Application>
  <PresentationFormat>Ecrã Panorâmico</PresentationFormat>
  <Paragraphs>37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Euphemia</vt:lpstr>
      <vt:lpstr>Galeria</vt:lpstr>
      <vt:lpstr>   League of Legends Processamento e Recuperação de Informação </vt:lpstr>
      <vt:lpstr>Collection</vt:lpstr>
      <vt:lpstr>Indexation</vt:lpstr>
      <vt:lpstr>Indexation</vt:lpstr>
      <vt:lpstr>Tokenizers and Filters </vt:lpstr>
      <vt:lpstr>Information Retrieval</vt:lpstr>
      <vt:lpstr>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Processamento e Recuperação de Informação</dc:title>
  <dc:creator>João Gonçalves</dc:creator>
  <cp:lastModifiedBy>João Gonçalves</cp:lastModifiedBy>
  <cp:revision>8</cp:revision>
  <dcterms:created xsi:type="dcterms:W3CDTF">2021-11-18T11:00:33Z</dcterms:created>
  <dcterms:modified xsi:type="dcterms:W3CDTF">2021-12-16T17:11:42Z</dcterms:modified>
</cp:coreProperties>
</file>