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9CB7-07DC-4353-B0CD-EA74DF72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League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Legends</a:t>
            </a:r>
            <a:br>
              <a:rPr lang="pt-PT" dirty="0"/>
            </a:br>
            <a:r>
              <a:rPr lang="pt-PT" sz="2200" dirty="0">
                <a:latin typeface="Euphemia" panose="020B0503040102020104" pitchFamily="34" charset="0"/>
              </a:rPr>
              <a:t>Processamento e Recuperação de 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183C-1555-43D1-9FBF-F84AE80B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435" y="3989470"/>
            <a:ext cx="8637072" cy="1831781"/>
          </a:xfrm>
        </p:spPr>
        <p:txBody>
          <a:bodyPr>
            <a:normAutofit/>
          </a:bodyPr>
          <a:lstStyle/>
          <a:p>
            <a:r>
              <a:rPr lang="pt-PT" dirty="0"/>
              <a:t>João Gonçalves, up201806162</a:t>
            </a:r>
            <a:r>
              <a:rPr lang="pt-PT" dirty="0">
                <a:latin typeface="Euphemia" panose="020B0503040102020104" pitchFamily="34" charset="0"/>
              </a:rPr>
              <a:t>		</a:t>
            </a:r>
          </a:p>
          <a:p>
            <a:r>
              <a:rPr lang="pt-PT" dirty="0"/>
              <a:t>Miguel Neves, up201608657</a:t>
            </a:r>
          </a:p>
          <a:p>
            <a:r>
              <a:rPr lang="pt-PT" dirty="0"/>
              <a:t>Pedro Coelho, up201806802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CEB0-2FD0-4580-A87B-96CA0A7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741D9-6732-4184-BCF0-0D1053B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9644"/>
            <a:ext cx="9603275" cy="4254789"/>
          </a:xfrm>
        </p:spPr>
        <p:txBody>
          <a:bodyPr>
            <a:normAutofit/>
          </a:bodyPr>
          <a:lstStyle/>
          <a:p>
            <a:r>
              <a:rPr lang="en-US" dirty="0"/>
              <a:t>Official Riot Games dataset</a:t>
            </a:r>
          </a:p>
          <a:p>
            <a:endParaRPr lang="en-US" dirty="0"/>
          </a:p>
          <a:p>
            <a:r>
              <a:rPr lang="en-US" dirty="0"/>
              <a:t>League of Legends champions and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League of Legends fan created dataset</a:t>
            </a:r>
          </a:p>
          <a:p>
            <a:endParaRPr lang="en-US" dirty="0"/>
          </a:p>
          <a:p>
            <a:r>
              <a:rPr lang="en-GB" dirty="0"/>
              <a:t>Champion Lore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1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B0A7-62F8-47E2-B552-6B9CB9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Pipeline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FC1FE-FEF3-474B-B462-03261AA9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9" y="1619795"/>
            <a:ext cx="11741937" cy="4482364"/>
          </a:xfrm>
        </p:spPr>
      </p:pic>
    </p:spTree>
    <p:extLst>
      <p:ext uri="{BB962C8B-B14F-4D97-AF65-F5344CB8AC3E}">
        <p14:creationId xmlns:p14="http://schemas.microsoft.com/office/powerpoint/2010/main" val="14603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5CCB-0E1A-44E8-85DF-F536FF0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CA00576-F3BB-4A73-9278-0180CFA77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12" y="1065817"/>
            <a:ext cx="8535353" cy="5021428"/>
          </a:xfrm>
        </p:spPr>
      </p:pic>
    </p:spTree>
    <p:extLst>
      <p:ext uri="{BB962C8B-B14F-4D97-AF65-F5344CB8AC3E}">
        <p14:creationId xmlns:p14="http://schemas.microsoft.com/office/powerpoint/2010/main" val="94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F46BB-6079-498E-9B0F-E08500E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427E42A-D643-482F-B188-126957AF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5006"/>
            <a:ext cx="6081609" cy="314057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B7D8B2-73D4-4D84-B1C2-C1FEFB8C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90" y="2483124"/>
            <a:ext cx="6081610" cy="3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537BDCF-DEDF-4BAA-91F8-529F142B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06231"/>
            <a:ext cx="6204856" cy="313340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04CFE3-9F03-4A83-8B4D-54B294F6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1644546"/>
            <a:ext cx="5396641" cy="4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</a:t>
            </a:r>
            <a:r>
              <a:rPr lang="pt-PT" dirty="0" err="1">
                <a:latin typeface="Euphemia" panose="020B0503040102020104" pitchFamily="34" charset="0"/>
              </a:rPr>
              <a:t>Items</a:t>
            </a:r>
            <a:r>
              <a:rPr lang="pt-PT" dirty="0">
                <a:latin typeface="Euphemia" panose="020B0503040102020104" pitchFamily="34" charset="0"/>
              </a:rPr>
              <a:t>)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14CFC1-7119-48EA-A999-564C3103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16597"/>
            <a:ext cx="6387549" cy="32436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4EC805-4606-479B-B83E-332B0A40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91" y="2216425"/>
            <a:ext cx="5743209" cy="32438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A48B10-518D-44EF-B25E-2FE95023F34E}"/>
              </a:ext>
            </a:extLst>
          </p:cNvPr>
          <p:cNvSpPr txBox="1"/>
          <p:nvPr/>
        </p:nvSpPr>
        <p:spPr>
          <a:xfrm>
            <a:off x="1648308" y="1742550"/>
            <a:ext cx="3090929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cost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74D59-F697-444E-9B8F-71246C031656}"/>
              </a:ext>
            </a:extLst>
          </p:cNvPr>
          <p:cNvSpPr txBox="1"/>
          <p:nvPr/>
        </p:nvSpPr>
        <p:spPr>
          <a:xfrm>
            <a:off x="7865082" y="1742550"/>
            <a:ext cx="2910625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tag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6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81E-08FC-4D04-A46A-DE045AB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3B10F-06F8-4423-80EF-3746779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base </a:t>
            </a:r>
            <a:r>
              <a:rPr lang="pt-PT" dirty="0" err="1"/>
              <a:t>stats</a:t>
            </a:r>
            <a:endParaRPr lang="pt-PT" dirty="0"/>
          </a:p>
          <a:p>
            <a:r>
              <a:rPr lang="pt-PT" dirty="0" err="1"/>
              <a:t>Items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skins</a:t>
            </a:r>
          </a:p>
          <a:p>
            <a:r>
              <a:rPr lang="pt-PT" dirty="0" err="1"/>
              <a:t>Other</a:t>
            </a:r>
            <a:r>
              <a:rPr lang="pt-PT" dirty="0"/>
              <a:t> Champions </a:t>
            </a:r>
            <a:r>
              <a:rPr lang="pt-PT" dirty="0" err="1"/>
              <a:t>apearences</a:t>
            </a:r>
            <a:r>
              <a:rPr lang="pt-PT" dirty="0"/>
              <a:t> in </a:t>
            </a:r>
            <a:r>
              <a:rPr lang="pt-PT" u="sng" dirty="0"/>
              <a:t>C</a:t>
            </a:r>
            <a:r>
              <a:rPr lang="pt-PT" u="sng"/>
              <a:t>hampion</a:t>
            </a:r>
            <a:r>
              <a:rPr lang="pt-PT" dirty="0"/>
              <a:t> </a:t>
            </a:r>
            <a:r>
              <a:rPr lang="pt-PT" dirty="0" err="1"/>
              <a:t>lore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dificult</a:t>
            </a:r>
            <a:r>
              <a:rPr lang="pt-PT" dirty="0"/>
              <a:t> Champions to play</a:t>
            </a:r>
          </a:p>
        </p:txBody>
      </p:sp>
    </p:spTree>
    <p:extLst>
      <p:ext uri="{BB962C8B-B14F-4D97-AF65-F5344CB8AC3E}">
        <p14:creationId xmlns:p14="http://schemas.microsoft.com/office/powerpoint/2010/main" val="3749043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183</TotalTime>
  <Words>103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Euphemia</vt:lpstr>
      <vt:lpstr>Galeria</vt:lpstr>
      <vt:lpstr>   League of Legends Processamento e Recuperação de Informação </vt:lpstr>
      <vt:lpstr>Dataset</vt:lpstr>
      <vt:lpstr>Pipeline</vt:lpstr>
      <vt:lpstr>UML</vt:lpstr>
      <vt:lpstr>Data Characterization (Champions)</vt:lpstr>
      <vt:lpstr>Data Characterization (Champions)</vt:lpstr>
      <vt:lpstr>Data Characterization (Items)</vt:lpstr>
      <vt:lpstr>Possible search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League of Legends Processamento e Recuperação de Informação </dc:title>
  <dc:creator>João Gonçalves</dc:creator>
  <cp:lastModifiedBy>Pedro Miguel Pires Coelho</cp:lastModifiedBy>
  <cp:revision>4</cp:revision>
  <dcterms:created xsi:type="dcterms:W3CDTF">2021-11-18T11:00:33Z</dcterms:created>
  <dcterms:modified xsi:type="dcterms:W3CDTF">2021-11-18T15:03:18Z</dcterms:modified>
</cp:coreProperties>
</file>