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6" r:id="rId8"/>
    <p:sldId id="265" r:id="rId9"/>
    <p:sldId id="268" r:id="rId10"/>
    <p:sldId id="262" r:id="rId11"/>
    <p:sldId id="269" r:id="rId12"/>
    <p:sldId id="267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99CB7-07DC-4353-B0CD-EA74DF72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45913"/>
            <a:ext cx="8637073" cy="2618554"/>
          </a:xfrm>
        </p:spPr>
        <p:txBody>
          <a:bodyPr>
            <a:normAutofit fontScale="90000"/>
          </a:bodyPr>
          <a:lstStyle/>
          <a:p>
            <a:pPr algn="ctr"/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League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Legends</a:t>
            </a:r>
            <a:br>
              <a:rPr lang="pt-PT" dirty="0"/>
            </a:br>
            <a:r>
              <a:rPr lang="pt-PT" sz="2200" dirty="0">
                <a:latin typeface="Euphemia" panose="020B0503040102020104" pitchFamily="34" charset="0"/>
              </a:rPr>
              <a:t>Processamento e Recuperação de Informação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F183C-1555-43D1-9FBF-F84AE80B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435" y="3989470"/>
            <a:ext cx="8637072" cy="1831781"/>
          </a:xfrm>
        </p:spPr>
        <p:txBody>
          <a:bodyPr>
            <a:normAutofit/>
          </a:bodyPr>
          <a:lstStyle/>
          <a:p>
            <a:r>
              <a:rPr lang="pt-PT" dirty="0"/>
              <a:t>João Gonçalves, up201806162</a:t>
            </a:r>
            <a:r>
              <a:rPr lang="pt-PT" dirty="0">
                <a:latin typeface="Euphemia" panose="020B0503040102020104" pitchFamily="34" charset="0"/>
              </a:rPr>
              <a:t>		</a:t>
            </a:r>
          </a:p>
          <a:p>
            <a:r>
              <a:rPr lang="pt-PT" dirty="0"/>
              <a:t>Miguel Neves, up201608657</a:t>
            </a:r>
          </a:p>
          <a:p>
            <a:r>
              <a:rPr lang="pt-PT" dirty="0"/>
              <a:t>Pedro Coelho, up201806802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858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F220-7883-4D27-ADDD-C61BD78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Evaluation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BE794A-A954-47D3-BD1A-A0E5786A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1B4F52-9AE5-451F-A046-FA355153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63" y="2002559"/>
            <a:ext cx="3715268" cy="32198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7CE18A-0AD8-4B5E-805D-01FA0AC8A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52" y="2088295"/>
            <a:ext cx="3639058" cy="30484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7A11E7F-C325-4083-8A07-970930FE3489}"/>
              </a:ext>
            </a:extLst>
          </p:cNvPr>
          <p:cNvSpPr txBox="1"/>
          <p:nvPr/>
        </p:nvSpPr>
        <p:spPr>
          <a:xfrm>
            <a:off x="569844" y="5549819"/>
            <a:ext cx="552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</a:t>
            </a:r>
            <a:r>
              <a:rPr lang="pt-PT" dirty="0" err="1"/>
              <a:t>Fighter</a:t>
            </a:r>
            <a:r>
              <a:rPr lang="pt-PT" dirty="0"/>
              <a:t> &amp;&amp; </a:t>
            </a:r>
            <a:r>
              <a:rPr lang="pt-PT" dirty="0" err="1"/>
              <a:t>lore</a:t>
            </a:r>
            <a:r>
              <a:rPr lang="pt-PT" dirty="0"/>
              <a:t>:(</a:t>
            </a:r>
            <a:r>
              <a:rPr lang="pt-PT" dirty="0" err="1"/>
              <a:t>Demacia</a:t>
            </a:r>
            <a:r>
              <a:rPr lang="pt-PT" dirty="0"/>
              <a:t> || </a:t>
            </a:r>
            <a:r>
              <a:rPr lang="pt-PT" dirty="0" err="1"/>
              <a:t>Ionia</a:t>
            </a:r>
            <a:r>
              <a:rPr lang="pt-PT" dirty="0"/>
              <a:t>))</a:t>
            </a:r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6B1B24-E23F-46FA-97C6-3F7D3261E542}"/>
              </a:ext>
            </a:extLst>
          </p:cNvPr>
          <p:cNvSpPr txBox="1"/>
          <p:nvPr/>
        </p:nvSpPr>
        <p:spPr>
          <a:xfrm>
            <a:off x="6480314" y="5556268"/>
            <a:ext cx="502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Fighter</a:t>
            </a:r>
            <a:r>
              <a:rPr lang="pt-PT" dirty="0"/>
              <a:t> &amp;&amp; </a:t>
            </a:r>
            <a:r>
              <a:rPr lang="pt-PT" dirty="0" err="1"/>
              <a:t>lore</a:t>
            </a:r>
            <a:r>
              <a:rPr lang="pt-PT" dirty="0"/>
              <a:t>:(Demacia^3 || Ionia^6)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763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72988-9771-475A-9A21-F65F6F25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Evaluation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C6B156-D023-488B-87C1-83C89CFC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2941787"/>
            <a:ext cx="3864513" cy="14112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FE2359-068F-48F0-A1CA-34C08E23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82" y="2965431"/>
            <a:ext cx="3954741" cy="13876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3DE5BA-2D1F-443E-BC91-E569C8365390}"/>
              </a:ext>
            </a:extLst>
          </p:cNvPr>
          <p:cNvSpPr txBox="1"/>
          <p:nvPr/>
        </p:nvSpPr>
        <p:spPr>
          <a:xfrm>
            <a:off x="1609859" y="4919730"/>
            <a:ext cx="23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weights</a:t>
            </a:r>
            <a:r>
              <a:rPr lang="pt-PT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B3D8A4-0A6F-48FD-96A1-B61BD6CDA672}"/>
              </a:ext>
            </a:extLst>
          </p:cNvPr>
          <p:cNvSpPr txBox="1"/>
          <p:nvPr/>
        </p:nvSpPr>
        <p:spPr>
          <a:xfrm>
            <a:off x="7565342" y="4924092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weights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114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F220-7883-4D27-ADDD-C61BD78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Evaluation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BE794A-A954-47D3-BD1A-A0E5786A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A11E7F-C325-4083-8A07-970930FE3489}"/>
              </a:ext>
            </a:extLst>
          </p:cNvPr>
          <p:cNvSpPr txBox="1"/>
          <p:nvPr/>
        </p:nvSpPr>
        <p:spPr>
          <a:xfrm>
            <a:off x="1432729" y="5549819"/>
            <a:ext cx="393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</a:t>
            </a:r>
            <a:r>
              <a:rPr lang="pt-PT" dirty="0" err="1"/>
              <a:t>lore</a:t>
            </a:r>
            <a:r>
              <a:rPr lang="pt-PT" dirty="0"/>
              <a:t>: “</a:t>
            </a:r>
            <a:r>
              <a:rPr lang="pt-PT" dirty="0" err="1"/>
              <a:t>City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Progress</a:t>
            </a:r>
            <a:r>
              <a:rPr lang="pt-PT" dirty="0"/>
              <a:t>")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6B1B24-E23F-46FA-97C6-3F7D3261E542}"/>
              </a:ext>
            </a:extLst>
          </p:cNvPr>
          <p:cNvSpPr txBox="1"/>
          <p:nvPr/>
        </p:nvSpPr>
        <p:spPr>
          <a:xfrm>
            <a:off x="6480314" y="5556268"/>
            <a:ext cx="50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         (</a:t>
            </a:r>
            <a:r>
              <a:rPr lang="pt-PT" dirty="0" err="1"/>
              <a:t>lore</a:t>
            </a:r>
            <a:r>
              <a:rPr lang="pt-PT" dirty="0"/>
              <a:t>: </a:t>
            </a:r>
            <a:r>
              <a:rPr lang="pt-PT" u="sng" dirty="0"/>
              <a:t>City</a:t>
            </a:r>
            <a:r>
              <a:rPr lang="pt-PT" dirty="0"/>
              <a:t>^2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Progress</a:t>
            </a:r>
            <a:r>
              <a:rPr lang="pt-PT" dirty="0"/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E4062E-EFD7-424A-8D25-5C40DE45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2088295"/>
            <a:ext cx="3639058" cy="30103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FBF5134-A688-452D-BC18-EAAB1575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36" y="2197847"/>
            <a:ext cx="369621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5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72988-9771-475A-9A21-F65F6F25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Evaluation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3DE5BA-2D1F-443E-BC91-E569C8365390}"/>
              </a:ext>
            </a:extLst>
          </p:cNvPr>
          <p:cNvSpPr txBox="1"/>
          <p:nvPr/>
        </p:nvSpPr>
        <p:spPr>
          <a:xfrm>
            <a:off x="1609859" y="4919730"/>
            <a:ext cx="23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weights</a:t>
            </a:r>
            <a:r>
              <a:rPr lang="pt-PT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B3D8A4-0A6F-48FD-96A1-B61BD6CDA672}"/>
              </a:ext>
            </a:extLst>
          </p:cNvPr>
          <p:cNvSpPr txBox="1"/>
          <p:nvPr/>
        </p:nvSpPr>
        <p:spPr>
          <a:xfrm>
            <a:off x="8126357" y="4919730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weights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CAD49B-540B-46DC-9477-114F6E42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0" y="2683040"/>
            <a:ext cx="4484883" cy="16880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6A39FE-A87A-4B12-92AE-C02A6845B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41" y="2683039"/>
            <a:ext cx="4592819" cy="178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0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F220-7883-4D27-ADDD-C61BD78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Evaluation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BE794A-A954-47D3-BD1A-A0E5786A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A11E7F-C325-4083-8A07-970930FE3489}"/>
              </a:ext>
            </a:extLst>
          </p:cNvPr>
          <p:cNvSpPr txBox="1"/>
          <p:nvPr/>
        </p:nvSpPr>
        <p:spPr>
          <a:xfrm>
            <a:off x="1665570" y="5603959"/>
            <a:ext cx="393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weights</a:t>
            </a:r>
            <a:r>
              <a:rPr lang="pt-PT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6B1B24-E23F-46FA-97C6-3F7D3261E542}"/>
              </a:ext>
            </a:extLst>
          </p:cNvPr>
          <p:cNvSpPr txBox="1"/>
          <p:nvPr/>
        </p:nvSpPr>
        <p:spPr>
          <a:xfrm>
            <a:off x="7450620" y="5583816"/>
            <a:ext cx="307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        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weights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4645A6-D392-4B35-8303-70EE9425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82" y="2587960"/>
            <a:ext cx="3648584" cy="273405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A650F58-C7A3-4812-BEC0-D5FD4275E1CA}"/>
              </a:ext>
            </a:extLst>
          </p:cNvPr>
          <p:cNvSpPr/>
          <p:nvPr/>
        </p:nvSpPr>
        <p:spPr>
          <a:xfrm>
            <a:off x="1027182" y="1758680"/>
            <a:ext cx="10502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Champions who must have a given tag (ex: Assassin) and have one of a set of words (ex: dash, jump, blink, teleport or mobility in one of their abilities).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6FC498-E73F-4FAB-99EA-3429271C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92" y="2522482"/>
            <a:ext cx="3600953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72988-9771-475A-9A21-F65F6F25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Evaluation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3DE5BA-2D1F-443E-BC91-E569C8365390}"/>
              </a:ext>
            </a:extLst>
          </p:cNvPr>
          <p:cNvSpPr txBox="1"/>
          <p:nvPr/>
        </p:nvSpPr>
        <p:spPr>
          <a:xfrm>
            <a:off x="1609859" y="4919730"/>
            <a:ext cx="23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weights</a:t>
            </a:r>
            <a:r>
              <a:rPr lang="pt-PT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B3D8A4-0A6F-48FD-96A1-B61BD6CDA672}"/>
              </a:ext>
            </a:extLst>
          </p:cNvPr>
          <p:cNvSpPr txBox="1"/>
          <p:nvPr/>
        </p:nvSpPr>
        <p:spPr>
          <a:xfrm>
            <a:off x="8126357" y="4919730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weights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D352A-90A8-4096-9F71-4F576451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0" y="2624709"/>
            <a:ext cx="4617124" cy="16728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D2088D-8B82-4023-AA68-A78E2481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436" y="2652006"/>
            <a:ext cx="4617124" cy="17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881E-08FC-4D04-A46A-DE045ABA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B3B10F-06F8-4423-80EF-3746779D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Use </a:t>
            </a:r>
            <a:r>
              <a:rPr lang="pt-PT" dirty="0" err="1"/>
              <a:t>vocabulary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  <a:p>
            <a:r>
              <a:rPr lang="en-US" dirty="0"/>
              <a:t>NLP (Neuro-linguistic programming) could be applied regarding the lore in order to extract and search more effectively for complex queries, this could be done by resorting to a </a:t>
            </a:r>
            <a:r>
              <a:rPr lang="en-US" dirty="0" err="1"/>
              <a:t>filterbased</a:t>
            </a:r>
            <a:r>
              <a:rPr lang="en-US" dirty="0"/>
              <a:t> on NER (Name Entity Recognition)</a:t>
            </a:r>
          </a:p>
          <a:p>
            <a:r>
              <a:rPr lang="en-US" dirty="0"/>
              <a:t>Improve queries by adding correct weights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904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CEB0-2FD0-4580-A87B-96CA0A70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Collection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A741D9-6732-4184-BCF0-0D1053BC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9644"/>
            <a:ext cx="9603275" cy="4254789"/>
          </a:xfrm>
        </p:spPr>
        <p:txBody>
          <a:bodyPr>
            <a:normAutofit/>
          </a:bodyPr>
          <a:lstStyle/>
          <a:p>
            <a:r>
              <a:rPr lang="pt-PT" dirty="0" err="1"/>
              <a:t>Deleted</a:t>
            </a:r>
            <a:r>
              <a:rPr lang="pt-PT" dirty="0"/>
              <a:t> some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champions.csv </a:t>
            </a:r>
            <a:r>
              <a:rPr lang="pt-PT" dirty="0" err="1"/>
              <a:t>and</a:t>
            </a:r>
            <a:r>
              <a:rPr lang="pt-PT" dirty="0"/>
              <a:t> items.csv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relevant</a:t>
            </a:r>
            <a:r>
              <a:rPr lang="pt-PT" dirty="0"/>
              <a:t>, </a:t>
            </a:r>
            <a:r>
              <a:rPr lang="pt-PT" dirty="0" err="1"/>
              <a:t>such</a:t>
            </a:r>
            <a:r>
              <a:rPr lang="pt-PT" dirty="0"/>
              <a:t> as </a:t>
            </a:r>
            <a:r>
              <a:rPr lang="pt-PT" dirty="0" err="1"/>
              <a:t>extensive</a:t>
            </a:r>
            <a:r>
              <a:rPr lang="pt-PT" dirty="0"/>
              <a:t> </a:t>
            </a:r>
            <a:r>
              <a:rPr lang="pt-PT" dirty="0" err="1"/>
              <a:t>numerical</a:t>
            </a:r>
            <a:r>
              <a:rPr lang="pt-PT" dirty="0"/>
              <a:t> </a:t>
            </a:r>
            <a:r>
              <a:rPr lang="pt-PT" dirty="0" err="1"/>
              <a:t>fields</a:t>
            </a:r>
            <a:endParaRPr lang="pt-PT" dirty="0"/>
          </a:p>
          <a:p>
            <a:r>
              <a:rPr lang="pt-PT" dirty="0" err="1"/>
              <a:t>Compacted</a:t>
            </a:r>
            <a:r>
              <a:rPr lang="pt-PT" dirty="0"/>
              <a:t> some </a:t>
            </a:r>
            <a:r>
              <a:rPr lang="pt-PT" dirty="0" err="1"/>
              <a:t>columns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a single </a:t>
            </a:r>
            <a:r>
              <a:rPr lang="pt-PT" dirty="0" err="1"/>
              <a:t>one</a:t>
            </a:r>
            <a:r>
              <a:rPr lang="pt-PT" dirty="0"/>
              <a:t>. For exemple a </a:t>
            </a:r>
            <a:r>
              <a:rPr lang="pt-PT" dirty="0" err="1"/>
              <a:t>champion</a:t>
            </a:r>
            <a:r>
              <a:rPr lang="pt-PT" dirty="0"/>
              <a:t> can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skins </a:t>
            </a:r>
            <a:r>
              <a:rPr lang="pt-PT" dirty="0" err="1"/>
              <a:t>that</a:t>
            </a:r>
            <a:r>
              <a:rPr lang="pt-PT" dirty="0"/>
              <a:t> are </a:t>
            </a:r>
            <a:r>
              <a:rPr lang="pt-PT" dirty="0" err="1"/>
              <a:t>now</a:t>
            </a:r>
            <a:r>
              <a:rPr lang="pt-PT" dirty="0"/>
              <a:t> a single </a:t>
            </a:r>
            <a:r>
              <a:rPr lang="pt-PT" dirty="0" err="1"/>
              <a:t>array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skins</a:t>
            </a:r>
          </a:p>
          <a:p>
            <a:r>
              <a:rPr lang="pt-PT" dirty="0" err="1"/>
              <a:t>Converted</a:t>
            </a:r>
            <a:r>
              <a:rPr lang="pt-PT" dirty="0"/>
              <a:t>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champions.csv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items.csv files to </a:t>
            </a:r>
            <a:r>
              <a:rPr lang="pt-PT" dirty="0" err="1"/>
              <a:t>json</a:t>
            </a:r>
            <a:endParaRPr lang="pt-PT" dirty="0"/>
          </a:p>
          <a:p>
            <a:r>
              <a:rPr lang="pt-PT" dirty="0" err="1"/>
              <a:t>Imported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both</a:t>
            </a:r>
            <a:r>
              <a:rPr lang="pt-PT" dirty="0"/>
              <a:t> to </a:t>
            </a:r>
            <a:r>
              <a:rPr lang="pt-PT" dirty="0" err="1"/>
              <a:t>Solr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command</a:t>
            </a:r>
            <a:r>
              <a:rPr lang="pt-PT" dirty="0"/>
              <a:t> for </a:t>
            </a:r>
            <a:r>
              <a:rPr lang="pt-PT" dirty="0" err="1"/>
              <a:t>both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1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EB0A7-62F8-47E2-B552-6B9CB913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Indexation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41CA1C-BAA7-4009-B85E-C5B1E51D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Fields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decided</a:t>
            </a:r>
            <a:r>
              <a:rPr lang="pt-PT" dirty="0"/>
              <a:t> to </a:t>
            </a:r>
            <a:r>
              <a:rPr lang="pt-PT" dirty="0" err="1"/>
              <a:t>indexed</a:t>
            </a:r>
            <a:r>
              <a:rPr lang="pt-PT" dirty="0"/>
              <a:t> for </a:t>
            </a:r>
            <a:r>
              <a:rPr lang="pt-PT" dirty="0" err="1"/>
              <a:t>champions</a:t>
            </a:r>
            <a:r>
              <a:rPr lang="pt-PT" dirty="0"/>
              <a:t>:</a:t>
            </a:r>
          </a:p>
          <a:p>
            <a:pPr marL="834390" lvl="2" indent="-285750"/>
            <a:r>
              <a:rPr lang="pt-PT" dirty="0" err="1"/>
              <a:t>name</a:t>
            </a:r>
            <a:endParaRPr lang="pt-PT" dirty="0"/>
          </a:p>
          <a:p>
            <a:pPr marL="834390" lvl="2" indent="-285750"/>
            <a:r>
              <a:rPr lang="pt-PT" dirty="0" err="1"/>
              <a:t>title</a:t>
            </a:r>
            <a:r>
              <a:rPr lang="pt-PT" dirty="0"/>
              <a:t> </a:t>
            </a:r>
          </a:p>
          <a:p>
            <a:pPr marL="834390" lvl="2" indent="-285750"/>
            <a:r>
              <a:rPr lang="pt-PT" dirty="0" err="1"/>
              <a:t>tags</a:t>
            </a:r>
            <a:endParaRPr lang="pt-PT" dirty="0"/>
          </a:p>
          <a:p>
            <a:pPr marL="834390" lvl="2" indent="-285750"/>
            <a:r>
              <a:rPr lang="pt-PT" dirty="0" err="1"/>
              <a:t>lore</a:t>
            </a:r>
            <a:endParaRPr lang="pt-PT" dirty="0"/>
          </a:p>
          <a:p>
            <a:pPr marL="834390" lvl="2" indent="-285750"/>
            <a:r>
              <a:rPr lang="pt-PT" dirty="0" err="1"/>
              <a:t>allytips</a:t>
            </a:r>
            <a:endParaRPr lang="pt-PT" dirty="0"/>
          </a:p>
          <a:p>
            <a:pPr marL="834390" lvl="2" indent="-285750"/>
            <a:r>
              <a:rPr lang="pt-PT" dirty="0" err="1"/>
              <a:t>enemytips</a:t>
            </a:r>
            <a:endParaRPr lang="pt-PT" dirty="0"/>
          </a:p>
          <a:p>
            <a:pPr marL="834390" lvl="2" indent="-285750"/>
            <a:r>
              <a:rPr lang="pt-PT" dirty="0"/>
              <a:t>Skins</a:t>
            </a:r>
          </a:p>
          <a:p>
            <a:pPr marL="834390" lvl="2" indent="-285750"/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spells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lang="pt-PT" dirty="0"/>
          </a:p>
          <a:p>
            <a:pPr marL="834390" lvl="2" indent="-285750"/>
            <a:r>
              <a:rPr lang="pt-PT" dirty="0"/>
              <a:t>Passive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respective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031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5CCB-0E1A-44E8-85DF-F536FF0B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Indexation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0FCED40-518F-41D2-A69D-4B73C28A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Fields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decided</a:t>
            </a:r>
            <a:r>
              <a:rPr lang="pt-PT" dirty="0"/>
              <a:t> to </a:t>
            </a:r>
            <a:r>
              <a:rPr lang="pt-PT" dirty="0" err="1"/>
              <a:t>indexed</a:t>
            </a:r>
            <a:r>
              <a:rPr lang="pt-PT" dirty="0"/>
              <a:t> for </a:t>
            </a:r>
            <a:r>
              <a:rPr lang="pt-PT" dirty="0" err="1"/>
              <a:t>items</a:t>
            </a:r>
            <a:r>
              <a:rPr lang="pt-PT" dirty="0"/>
              <a:t>:</a:t>
            </a:r>
          </a:p>
          <a:p>
            <a:pPr marL="834390" lvl="2" indent="-285750"/>
            <a:r>
              <a:rPr lang="pt-PT" dirty="0" err="1"/>
              <a:t>name</a:t>
            </a:r>
            <a:endParaRPr lang="pt-PT" dirty="0"/>
          </a:p>
          <a:p>
            <a:pPr marL="834390" lvl="2" indent="-285750"/>
            <a:r>
              <a:rPr lang="pt-PT" dirty="0" err="1"/>
              <a:t>plaintext</a:t>
            </a:r>
            <a:endParaRPr lang="pt-PT" dirty="0"/>
          </a:p>
          <a:p>
            <a:pPr marL="834390" lvl="2" indent="-285750"/>
            <a:r>
              <a:rPr lang="pt-PT" dirty="0" err="1"/>
              <a:t>tags</a:t>
            </a:r>
            <a:endParaRPr lang="pt-PT" dirty="0"/>
          </a:p>
          <a:p>
            <a:pPr marL="834390" lvl="2" indent="-285750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8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F46BB-6079-498E-9B0F-E08500E0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Tokenizers</a:t>
            </a:r>
            <a:r>
              <a:rPr lang="pt-PT" dirty="0">
                <a:latin typeface="Euphemia" panose="020B0503040102020104" pitchFamily="34" charset="0"/>
              </a:rPr>
              <a:t> </a:t>
            </a:r>
            <a:r>
              <a:rPr lang="pt-PT" dirty="0" err="1">
                <a:latin typeface="Euphemia" panose="020B0503040102020104" pitchFamily="34" charset="0"/>
              </a:rPr>
              <a:t>and</a:t>
            </a:r>
            <a:r>
              <a:rPr lang="pt-PT" dirty="0">
                <a:latin typeface="Euphemia" panose="020B0503040102020104" pitchFamily="34" charset="0"/>
              </a:rPr>
              <a:t> </a:t>
            </a:r>
            <a:r>
              <a:rPr lang="pt-PT" dirty="0" err="1">
                <a:latin typeface="Euphemia" panose="020B0503040102020104" pitchFamily="34" charset="0"/>
              </a:rPr>
              <a:t>Filters</a:t>
            </a:r>
            <a:r>
              <a:rPr lang="pt-PT" dirty="0">
                <a:latin typeface="Euphemia" panose="020B0503040102020104" pitchFamily="34" charset="0"/>
              </a:rPr>
              <a:t> 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4008463-FAAF-4583-8CB0-F66597B8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Tokenizer</a:t>
            </a:r>
            <a:r>
              <a:rPr lang="pt-PT" dirty="0"/>
              <a:t> :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solr.StandardTokenizerFactory</a:t>
            </a:r>
            <a:r>
              <a:rPr lang="pt-PT" dirty="0"/>
              <a:t> in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indexed</a:t>
            </a:r>
            <a:r>
              <a:rPr lang="pt-PT" dirty="0"/>
              <a:t> </a:t>
            </a:r>
            <a:r>
              <a:rPr lang="pt-PT" dirty="0" err="1"/>
              <a:t>fields</a:t>
            </a:r>
            <a:r>
              <a:rPr lang="pt-PT" dirty="0"/>
              <a:t> as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as 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efective</a:t>
            </a:r>
            <a:r>
              <a:rPr lang="pt-PT" dirty="0"/>
              <a:t> </a:t>
            </a:r>
            <a:r>
              <a:rPr lang="pt-PT" dirty="0" err="1"/>
              <a:t>tokenizer</a:t>
            </a:r>
            <a:r>
              <a:rPr lang="pt-PT" dirty="0"/>
              <a:t>.</a:t>
            </a:r>
          </a:p>
          <a:p>
            <a:r>
              <a:rPr lang="pt-PT" dirty="0" err="1"/>
              <a:t>Filters</a:t>
            </a:r>
            <a:r>
              <a:rPr lang="pt-PT" dirty="0"/>
              <a:t>: </a:t>
            </a:r>
          </a:p>
          <a:p>
            <a:pPr marL="834390" lvl="2" indent="-285750"/>
            <a:r>
              <a:rPr lang="pt-PT" dirty="0" err="1"/>
              <a:t>ASCIIFoldingFilterFactorySummary</a:t>
            </a:r>
            <a:endParaRPr lang="pt-PT" dirty="0"/>
          </a:p>
          <a:p>
            <a:pPr marL="834390" lvl="2" indent="-285750"/>
            <a:r>
              <a:rPr lang="pt-PT" dirty="0" err="1"/>
              <a:t>LowerCaseFilterFactory</a:t>
            </a:r>
            <a:endParaRPr lang="pt-PT" dirty="0"/>
          </a:p>
          <a:p>
            <a:pPr marL="834390" lvl="2" indent="-285750"/>
            <a:r>
              <a:rPr lang="pt-PT" dirty="0" err="1"/>
              <a:t>NGramTokenizerFactory</a:t>
            </a:r>
            <a:endParaRPr lang="pt-PT" dirty="0"/>
          </a:p>
          <a:p>
            <a:pPr marL="834390" lvl="2" indent="-285750"/>
            <a:r>
              <a:rPr lang="pt-PT" dirty="0" err="1"/>
              <a:t>ClassicFilterFactory</a:t>
            </a:r>
            <a:endParaRPr lang="pt-PT" dirty="0"/>
          </a:p>
          <a:p>
            <a:pPr marL="834390" lvl="2" indent="-285750"/>
            <a:r>
              <a:rPr lang="pt-PT" dirty="0" err="1"/>
              <a:t>EnglishPossessiveFilterFactory</a:t>
            </a:r>
            <a:endParaRPr lang="pt-PT" dirty="0"/>
          </a:p>
          <a:p>
            <a:pPr marL="834390" lvl="2" indent="-285750"/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761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A9F2-AAE1-466E-A606-E6D96E56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Information</a:t>
            </a:r>
            <a:r>
              <a:rPr lang="pt-PT" dirty="0">
                <a:latin typeface="Euphemia" panose="020B0503040102020104" pitchFamily="34" charset="0"/>
              </a:rPr>
              <a:t> </a:t>
            </a:r>
            <a:r>
              <a:rPr lang="pt-PT" dirty="0" err="1">
                <a:latin typeface="Euphemia" panose="020B0503040102020104" pitchFamily="34" charset="0"/>
              </a:rPr>
              <a:t>Retrieval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0DF3CF-F188-49FE-8759-C3A1F73B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3842"/>
            <a:ext cx="9603275" cy="913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Champions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Query</a:t>
            </a:r>
            <a:r>
              <a:rPr lang="pt-PT" dirty="0"/>
              <a:t> – (</a:t>
            </a:r>
            <a:r>
              <a:rPr lang="pt-PT" dirty="0" err="1"/>
              <a:t>Name</a:t>
            </a:r>
            <a:r>
              <a:rPr lang="pt-PT" dirty="0"/>
              <a:t>: </a:t>
            </a:r>
            <a:r>
              <a:rPr lang="pt-PT" dirty="0" err="1"/>
              <a:t>eUréli’õn</a:t>
            </a:r>
            <a:r>
              <a:rPr lang="pt-PT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3F6E43-37EF-49BB-9006-B7F34B25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3077"/>
            <a:ext cx="12192000" cy="38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A9F2-AAE1-466E-A606-E6D96E56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Information</a:t>
            </a:r>
            <a:r>
              <a:rPr lang="pt-PT" dirty="0">
                <a:latin typeface="Euphemia" panose="020B0503040102020104" pitchFamily="34" charset="0"/>
              </a:rPr>
              <a:t> </a:t>
            </a:r>
            <a:r>
              <a:rPr lang="pt-PT" dirty="0" err="1">
                <a:latin typeface="Euphemia" panose="020B0503040102020104" pitchFamily="34" charset="0"/>
              </a:rPr>
              <a:t>Retrieval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0DF3CF-F188-49FE-8759-C3A1F73B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3842"/>
            <a:ext cx="9603275" cy="9131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Champions with a certain tag (ex: Fighter) and whose lore has present at least one of 2 specific regions (ex: </a:t>
            </a:r>
            <a:r>
              <a:rPr lang="en-US" dirty="0" err="1"/>
              <a:t>Demacia</a:t>
            </a:r>
            <a:r>
              <a:rPr lang="en-US" dirty="0"/>
              <a:t> or Ionia)</a:t>
            </a:r>
          </a:p>
          <a:p>
            <a:pPr marL="0" indent="0">
              <a:buNone/>
            </a:pPr>
            <a:r>
              <a:rPr lang="pt-PT" dirty="0" err="1"/>
              <a:t>Query</a:t>
            </a:r>
            <a:r>
              <a:rPr lang="pt-PT" dirty="0"/>
              <a:t> – </a:t>
            </a:r>
            <a:r>
              <a:rPr lang="pt-PT" dirty="0" err="1"/>
              <a:t>Fighter</a:t>
            </a:r>
            <a:r>
              <a:rPr lang="pt-PT" dirty="0"/>
              <a:t> &amp;&amp; </a:t>
            </a:r>
            <a:r>
              <a:rPr lang="pt-PT" dirty="0" err="1"/>
              <a:t>lore</a:t>
            </a:r>
            <a:r>
              <a:rPr lang="pt-PT" dirty="0"/>
              <a:t>:(</a:t>
            </a:r>
            <a:r>
              <a:rPr lang="pt-PT" dirty="0" err="1"/>
              <a:t>Demacia</a:t>
            </a:r>
            <a:r>
              <a:rPr lang="pt-PT" dirty="0"/>
              <a:t> || </a:t>
            </a:r>
            <a:r>
              <a:rPr lang="pt-PT" dirty="0" err="1"/>
              <a:t>Ionia</a:t>
            </a: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EB609F-AD22-40FD-9459-3E983BB6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7018"/>
            <a:ext cx="12192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63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A9F2-AAE1-466E-A606-E6D96E56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Information</a:t>
            </a:r>
            <a:r>
              <a:rPr lang="pt-PT" dirty="0">
                <a:latin typeface="Euphemia" panose="020B0503040102020104" pitchFamily="34" charset="0"/>
              </a:rPr>
              <a:t> </a:t>
            </a:r>
            <a:r>
              <a:rPr lang="pt-PT" dirty="0" err="1">
                <a:latin typeface="Euphemia" panose="020B0503040102020104" pitchFamily="34" charset="0"/>
              </a:rPr>
              <a:t>Retrieval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0DF3CF-F188-49FE-8759-C3A1F73B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3842"/>
            <a:ext cx="9603275" cy="9131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Champions which have a phrase or expression or something related to it in their lore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pt-PT" dirty="0" err="1"/>
              <a:t>Query</a:t>
            </a:r>
            <a:r>
              <a:rPr lang="pt-PT" dirty="0"/>
              <a:t> – (</a:t>
            </a:r>
            <a:r>
              <a:rPr lang="pt-PT" dirty="0" err="1"/>
              <a:t>lore</a:t>
            </a:r>
            <a:r>
              <a:rPr lang="pt-PT" dirty="0"/>
              <a:t>: “</a:t>
            </a:r>
            <a:r>
              <a:rPr lang="pt-PT" dirty="0" err="1"/>
              <a:t>City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Progress</a:t>
            </a:r>
            <a:r>
              <a:rPr lang="pt-PT" dirty="0"/>
              <a:t>")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AFE557-4D4F-4FB9-A840-68A831FDF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154"/>
            <a:ext cx="12191999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A9F2-AAE1-466E-A606-E6D96E56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Information</a:t>
            </a:r>
            <a:r>
              <a:rPr lang="pt-PT" dirty="0">
                <a:latin typeface="Euphemia" panose="020B0503040102020104" pitchFamily="34" charset="0"/>
              </a:rPr>
              <a:t> </a:t>
            </a:r>
            <a:r>
              <a:rPr lang="pt-PT" dirty="0" err="1">
                <a:latin typeface="Euphemia" panose="020B0503040102020104" pitchFamily="34" charset="0"/>
              </a:rPr>
              <a:t>Retrieval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0DF3CF-F188-49FE-8759-C3A1F73B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3842"/>
            <a:ext cx="9603275" cy="91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Champions who must have a given tag (ex: Assassin) and have one of a set of words (ex: dash, jump, blink, teleport or mobility in one of their abilities).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A9D7B9-D8D4-4881-A810-D67605B8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" y="2926080"/>
            <a:ext cx="12184643" cy="39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13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450</Words>
  <Application>Microsoft Office PowerPoint</Application>
  <PresentationFormat>Ecrã Panorâmico</PresentationFormat>
  <Paragraphs>68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Euphemia</vt:lpstr>
      <vt:lpstr>Galeria</vt:lpstr>
      <vt:lpstr>   League of Legends Processamento e Recuperação de Informação </vt:lpstr>
      <vt:lpstr>Collection</vt:lpstr>
      <vt:lpstr>Indexation</vt:lpstr>
      <vt:lpstr>Indexation</vt:lpstr>
      <vt:lpstr>Tokenizers and Filters </vt:lpstr>
      <vt:lpstr>Information Retrieval</vt:lpstr>
      <vt:lpstr>Information Retrieval</vt:lpstr>
      <vt:lpstr>Information Retrieval</vt:lpstr>
      <vt:lpstr>Information Retrieval</vt:lpstr>
      <vt:lpstr>Evaluation</vt:lpstr>
      <vt:lpstr>Evaluation</vt:lpstr>
      <vt:lpstr>Evaluation</vt:lpstr>
      <vt:lpstr>Evaluation</vt:lpstr>
      <vt:lpstr>Evaluation</vt:lpstr>
      <vt:lpstr>Evaluation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Processamento e Recuperação de Informação</dc:title>
  <dc:creator>João Gonçalves</dc:creator>
  <cp:lastModifiedBy>João Gonçalves</cp:lastModifiedBy>
  <cp:revision>9</cp:revision>
  <dcterms:created xsi:type="dcterms:W3CDTF">2021-11-18T11:00:33Z</dcterms:created>
  <dcterms:modified xsi:type="dcterms:W3CDTF">2021-12-16T17:51:10Z</dcterms:modified>
</cp:coreProperties>
</file>