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FD6BD2-7CC2-45CB-848D-40076846E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196F3C-1377-4C08-880D-8C1CC0B39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269FFE-AA91-4895-803B-68CC47B9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2BEA-5BA8-409D-85CB-40983B9DE2A4}" type="datetimeFigureOut">
              <a:rPr lang="de-DE" smtClean="0"/>
              <a:t>06.07.2018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D71C1F-EA99-48C1-AE96-2B99FBDD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B84A16-E8CF-4534-9DC2-110494B1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2224-C9D7-49E7-A39F-E6CAD3EF72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0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41B152-BBE8-4982-B43C-EC25043C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B8503D2-AF48-4A65-9DE1-B8372F58F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55EC60-A228-409E-A3E4-9EBA849D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2BEA-5BA8-409D-85CB-40983B9DE2A4}" type="datetimeFigureOut">
              <a:rPr lang="de-DE" smtClean="0"/>
              <a:t>06.07.2018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AD42EB-B19F-4E3A-B121-01D46FC7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6FCCC0-1133-4214-9E83-0AA5FCA7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2224-C9D7-49E7-A39F-E6CAD3EF72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14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1805A60-58A5-4FBB-AA9A-559FDBEC6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AB7A89-D50B-4468-8A4D-9A458CD7B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CFC119-DB81-44FD-94F9-7CCB1C3F7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2BEA-5BA8-409D-85CB-40983B9DE2A4}" type="datetimeFigureOut">
              <a:rPr lang="de-DE" smtClean="0"/>
              <a:t>06.07.2018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3A311A-3C55-4CFD-A03F-1BBFE25D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27765C-D6E8-448A-90A9-69A6867B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2224-C9D7-49E7-A39F-E6CAD3EF72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26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149B2-5DAC-4A11-B6D8-94281827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C3DF7C-C2AC-4144-A4DE-31AE2279C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9F6DF5-A311-4665-A4EC-6D26897AA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2BEA-5BA8-409D-85CB-40983B9DE2A4}" type="datetimeFigureOut">
              <a:rPr lang="de-DE" smtClean="0"/>
              <a:t>06.07.2018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E36036-EB2A-4D17-BCD3-2DCDF02E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E08DA0-7843-4655-A71B-F52002E5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2224-C9D7-49E7-A39F-E6CAD3EF72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58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BDEAD-E758-4183-9819-676BAD826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6DFC97-B2AC-4616-999F-9E4EEA35E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0CDCAD-1D71-4394-9EF6-F69AD6E5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2BEA-5BA8-409D-85CB-40983B9DE2A4}" type="datetimeFigureOut">
              <a:rPr lang="de-DE" smtClean="0"/>
              <a:t>06.07.2018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7EFE43-B586-4E17-B54D-E379FB4A8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C284AC-E5A6-48AD-A673-C8074BBC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2224-C9D7-49E7-A39F-E6CAD3EF72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90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DADFE-C8CA-42CA-B70C-265DC332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E7AA4E-BE23-431D-B722-E6D05C78A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C0A3AD-E723-4299-B35F-81B07C388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89443C-1DC3-4D1F-8B8F-17390BDBF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2BEA-5BA8-409D-85CB-40983B9DE2A4}" type="datetimeFigureOut">
              <a:rPr lang="de-DE" smtClean="0"/>
              <a:t>06.07.2018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ABD076-97F1-4FC6-9A20-FB28CA1D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58A157-CF0B-4334-8AF9-DABBD6C7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2224-C9D7-49E7-A39F-E6CAD3EF72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86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776EFD-3620-42DB-B1AC-6B270B5D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27E043-EAD2-4747-9373-FBA2BCEDF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1E2E9C-E9AC-4803-8193-02B959359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1616B5-AC9F-4D41-8E73-CBB21A925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DCE2F9C-A7C1-4089-B696-1B3CB30C1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8F9D515-0B3E-452C-9D13-BB628EB9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2BEA-5BA8-409D-85CB-40983B9DE2A4}" type="datetimeFigureOut">
              <a:rPr lang="de-DE" smtClean="0"/>
              <a:t>06.07.2018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B6ED570-FEA4-4C00-A794-E53F072C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0F7A22-8E72-4903-BAF4-643C19BB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2224-C9D7-49E7-A39F-E6CAD3EF72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78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A8FF3-78A8-4E44-9DCC-0A344390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8A7180-A559-43DD-AEFD-3D1F1D64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2BEA-5BA8-409D-85CB-40983B9DE2A4}" type="datetimeFigureOut">
              <a:rPr lang="de-DE" smtClean="0"/>
              <a:t>06.07.2018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1EE7EAD-CFC1-40D9-99D3-1C6C7DBA9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A53835F-CC8E-4B17-BB76-63F368CCC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2224-C9D7-49E7-A39F-E6CAD3EF72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14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026E859-AF61-449E-A311-FB38E262D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2BEA-5BA8-409D-85CB-40983B9DE2A4}" type="datetimeFigureOut">
              <a:rPr lang="de-DE" smtClean="0"/>
              <a:t>06.07.2018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C2D0C46-88CC-420D-9F90-01FDB570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347B11-5A18-41E7-8401-75B62ED0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2224-C9D7-49E7-A39F-E6CAD3EF72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3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3A564-1B46-4858-A7D1-7AB4BBC9F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0AA999-7F5C-4509-B22F-EE1782853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FC139B-A64D-46E8-95C2-3BCC1932F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A6C782-C5BC-4B8F-900F-8A710D881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2BEA-5BA8-409D-85CB-40983B9DE2A4}" type="datetimeFigureOut">
              <a:rPr lang="de-DE" smtClean="0"/>
              <a:t>06.07.2018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BA9A1C-2D96-4603-86CB-5C1479CF0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47D6C1-113C-4879-9B97-AF5B4A32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2224-C9D7-49E7-A39F-E6CAD3EF72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49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7575C-8F49-4928-B177-50CF5D2EB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FD9A1F5-DB25-4D76-B70E-05B5AD1A4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D75FDA-0AE0-4A7D-B09B-8329EB9E9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795E05-AF0D-4B05-9104-3B9D6E7B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2BEA-5BA8-409D-85CB-40983B9DE2A4}" type="datetimeFigureOut">
              <a:rPr lang="de-DE" smtClean="0"/>
              <a:t>06.07.2018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C83585-C885-4E82-8DB7-9D48E4AF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EC018B-4A37-455B-9CB5-92A73A73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2224-C9D7-49E7-A39F-E6CAD3EF72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85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DB671B9-C6C9-443B-B896-5755B4E6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F928FC-97A2-4A03-8617-A95AD689D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BAE105-D028-45B8-85F2-8DBAC7D86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02BEA-5BA8-409D-85CB-40983B9DE2A4}" type="datetimeFigureOut">
              <a:rPr lang="de-DE" smtClean="0"/>
              <a:t>06.07.2018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8D6A9B-72AE-455E-B300-07EFE1DC7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E8A48C-32B0-4D91-9E11-D4EC4C5F4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42224-C9D7-49E7-A39F-E6CAD3EF72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34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3F9F9C4-61B6-44CD-BA52-1EA66E7A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Doku-Team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78A2AB-F94B-4390-BBD2-250B18F88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Erstellen und updaten des Pflichtenhefts</a:t>
            </a:r>
          </a:p>
          <a:p>
            <a:pPr lvl="1">
              <a:buFontTx/>
              <a:buChar char="-"/>
            </a:pPr>
            <a:r>
              <a:rPr lang="de-DE" dirty="0"/>
              <a:t>Anforderungsanalyse</a:t>
            </a:r>
          </a:p>
          <a:p>
            <a:pPr lvl="1">
              <a:buFontTx/>
              <a:buChar char="-"/>
            </a:pPr>
            <a:r>
              <a:rPr lang="de-DE" dirty="0"/>
              <a:t>Grafiken</a:t>
            </a:r>
          </a:p>
          <a:p>
            <a:pPr lvl="1">
              <a:buFontTx/>
              <a:buChar char="-"/>
            </a:pPr>
            <a:r>
              <a:rPr lang="de-DE" dirty="0"/>
              <a:t>Einbinden von Inhalten anderer Teams</a:t>
            </a:r>
          </a:p>
          <a:p>
            <a:pPr>
              <a:buFontTx/>
              <a:buChar char="-"/>
            </a:pPr>
            <a:r>
              <a:rPr lang="de-DE" dirty="0"/>
              <a:t>Erstellen eines Handbuches</a:t>
            </a:r>
          </a:p>
          <a:p>
            <a:pPr>
              <a:buFontTx/>
              <a:buChar char="-"/>
            </a:pPr>
            <a:r>
              <a:rPr lang="de-DE" dirty="0"/>
              <a:t>Erstellen der Hilfe-Seite</a:t>
            </a:r>
          </a:p>
          <a:p>
            <a:pPr>
              <a:buFontTx/>
              <a:buChar char="-"/>
            </a:pPr>
            <a:r>
              <a:rPr lang="de-DE"/>
              <a:t>Design des Logos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4359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Doku-Team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Doku-Team</dc:title>
  <dc:creator>Jan Augstein</dc:creator>
  <cp:lastModifiedBy>Jan Augstein</cp:lastModifiedBy>
  <cp:revision>1</cp:revision>
  <dcterms:created xsi:type="dcterms:W3CDTF">2018-07-06T17:02:12Z</dcterms:created>
  <dcterms:modified xsi:type="dcterms:W3CDTF">2018-07-06T17:09:57Z</dcterms:modified>
</cp:coreProperties>
</file>