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15"/>
    <p:restoredTop sz="73984"/>
  </p:normalViewPr>
  <p:slideViewPr>
    <p:cSldViewPr snapToGrid="0" snapToObjects="1">
      <p:cViewPr varScale="1">
        <p:scale>
          <a:sx n="34" d="100"/>
          <a:sy n="34" d="100"/>
        </p:scale>
        <p:origin x="216" y="122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We do </a:t>
            </a:r>
            <a:r>
              <a:rPr lang="nl-NL" dirty="0" err="1"/>
              <a:t>not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repeat</a:t>
            </a:r>
            <a:r>
              <a:rPr lang="nl-NL" dirty="0"/>
              <a:t> </a:t>
            </a:r>
            <a:r>
              <a:rPr lang="nl-NL" dirty="0" err="1"/>
              <a:t>ourselves</a:t>
            </a:r>
            <a:endParaRPr lang="nl-NL" dirty="0"/>
          </a:p>
          <a:p>
            <a:pPr lvl="0">
              <a:spcBef>
                <a:spcPts val="0"/>
              </a:spcBef>
              <a:buNone/>
            </a:pPr>
            <a:r>
              <a:rPr lang="nl-NL" dirty="0"/>
              <a:t>We store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reuse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1641</Words>
  <Application>Microsoft Macintosh PowerPoint</Application>
  <PresentationFormat>Aangepast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PowerPoint-presentatie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PowerPoint-presentatie</vt:lpstr>
      <vt:lpstr>Definitions and Uses</vt:lpstr>
      <vt:lpstr>PowerPoint-presentatie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PowerPoint-presentatie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Michel Faas</cp:lastModifiedBy>
  <cp:revision>49</cp:revision>
  <dcterms:modified xsi:type="dcterms:W3CDTF">2018-12-08T21:22:59Z</dcterms:modified>
</cp:coreProperties>
</file>