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71" r:id="rId6"/>
    <p:sldId id="260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66" r:id="rId15"/>
    <p:sldId id="267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6" autoAdjust="0"/>
    <p:restoredTop sz="81039" autoAdjust="0"/>
  </p:normalViewPr>
  <p:slideViewPr>
    <p:cSldViewPr snapToGrid="0">
      <p:cViewPr varScale="1">
        <p:scale>
          <a:sx n="99" d="100"/>
          <a:sy n="99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8A15F-DC1E-4302-89CF-80EA3A1B2F23}" type="datetimeFigureOut">
              <a:rPr lang="en-US" smtClean="0"/>
              <a:t>9/10/19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EF9F8-2717-4084-B182-49E9CF859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88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dirty="0"/>
              <a:t> * </a:t>
            </a:r>
            <a:r>
              <a:rPr lang="en-US" dirty="0" err="1"/>
              <a:t>subscriber.receive</a:t>
            </a:r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"hello"</a:t>
            </a:r>
            <a:r>
              <a:rPr lang="en-US" dirty="0"/>
              <a:t>)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exactly one call</a:t>
            </a:r>
            <a:r>
              <a:rPr lang="en-US" dirty="0"/>
              <a:t> </a:t>
            </a:r>
            <a:endParaRPr lang="pl-PL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dirty="0"/>
              <a:t> * </a:t>
            </a:r>
            <a:r>
              <a:rPr lang="en-US" dirty="0" err="1"/>
              <a:t>subscriber.receive</a:t>
            </a:r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"hello"</a:t>
            </a:r>
            <a:r>
              <a:rPr lang="en-US" dirty="0"/>
              <a:t>)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zero calls</a:t>
            </a:r>
            <a:r>
              <a:rPr lang="en-US" dirty="0"/>
              <a:t> </a:t>
            </a:r>
            <a:endParaRPr lang="pl-PL" dirty="0"/>
          </a:p>
          <a:p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dirty="0"/>
              <a:t>..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dirty="0"/>
              <a:t>) * </a:t>
            </a:r>
            <a:r>
              <a:rPr lang="en-US" dirty="0" err="1"/>
              <a:t>subscriber.receive</a:t>
            </a:r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"hello"</a:t>
            </a:r>
            <a:r>
              <a:rPr lang="en-US" dirty="0"/>
              <a:t>)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between one and three calls (inclusive)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EF9F8-2717-4084-B182-49E9CF8593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96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EF9F8-2717-4084-B182-49E9CF8593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80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01169-DBE9-4406-BD7E-89F8400E3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A8818-B76D-4AF8-A4F9-4E04FBC558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5E23B-D42E-4974-B875-4ACF3491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950D-3891-4166-B38C-1487156A7223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C9EA8-DDF1-49C3-A35D-2EBB3281F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64202-CE69-4E85-AD36-C2E4A1118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0816-8521-4B31-B0FE-F59D5AE3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1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FB2A9-87C3-4D16-AEAB-E980E8F5B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6B167B-AC2D-4EE0-8174-E414D7D5A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AD1E9-2B6E-40A2-A5DD-13B5774C7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950D-3891-4166-B38C-1487156A7223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21D37-8DEC-4C45-B195-B16ABB95A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52B48-2474-4C12-9799-105F7B8C8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0816-8521-4B31-B0FE-F59D5AE3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8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F05E9C-0CD3-4E80-9549-4EF46D2B76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334E5-754D-47B1-86B1-6F9EB6D11A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627A4-122B-4A8E-BB25-AF86A13F3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950D-3891-4166-B38C-1487156A7223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8A8BE-900A-4481-8902-7C19C4D14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1168C-8468-4422-86EC-BAED615AE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0816-8521-4B31-B0FE-F59D5AE3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77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EC86E-E50A-4165-A4A6-43743F02D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2E124-0991-4964-ABFC-B1E1C1929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B1346-C881-4673-94B8-125A2A6F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950D-3891-4166-B38C-1487156A7223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0B2FD-F80F-4D0C-B049-A1C4BAB46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7B133-E0F3-45F6-B48E-41538F23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0816-8521-4B31-B0FE-F59D5AE3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14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2970D-52FE-4149-A7F8-C4A326324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A50E8-46A1-4086-83D1-D8BC32682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AAF7F-FB7B-40D0-BCF9-73E677809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950D-3891-4166-B38C-1487156A7223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AD142-2033-4394-BB57-250A560E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97DBE-A443-4FBB-A51C-1BE0E6A7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0816-8521-4B31-B0FE-F59D5AE3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34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FBAAF-EDFB-4AA5-98AA-B60E4C3C5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7D227-CC22-48AC-8DB6-5756F5507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4A594-BBB9-4492-B32A-2C832E5DB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E8ACB-B746-4DB7-80AF-F0DF7CB29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950D-3891-4166-B38C-1487156A7223}" type="datetimeFigureOut">
              <a:rPr lang="en-US" smtClean="0"/>
              <a:t>9/10/19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0F356-042F-4286-88A5-414E572E5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76198-CA78-4170-8AB0-AD6242ADE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0816-8521-4B31-B0FE-F59D5AE3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FE27A-6165-492E-867D-BEA585A45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0A202-0F80-4839-B35A-F68B0A8E4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2A792-70E3-4AEE-96D9-3395F570D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360DBA-7C95-46A8-A2A9-EE31E1F8E9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EEDDBB-A6FC-48FF-8404-47AF89095A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51EECC-0CD6-4E75-9F26-63B950662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950D-3891-4166-B38C-1487156A7223}" type="datetimeFigureOut">
              <a:rPr lang="en-US" smtClean="0"/>
              <a:t>9/10/19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E368A8-F532-4CF4-B584-878DA2888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7D91F5-BB07-4459-8FDF-287598D68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0816-8521-4B31-B0FE-F59D5AE3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01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480C0-FBF8-4B99-9775-FB22ACF7B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9ACB13-E13D-4172-821D-CD08FBE10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950D-3891-4166-B38C-1487156A7223}" type="datetimeFigureOut">
              <a:rPr lang="en-US" smtClean="0"/>
              <a:t>9/10/19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E9EA91-A5BB-4494-A4AE-CB06062C1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A0A288-24A7-4844-A0E7-235AEDD92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0816-8521-4B31-B0FE-F59D5AE3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69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3EFCD-E962-461F-A12F-CF9B71FE4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950D-3891-4166-B38C-1487156A7223}" type="datetimeFigureOut">
              <a:rPr lang="en-US" smtClean="0"/>
              <a:t>9/10/19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EDE92E-31B4-44BF-B1E9-37C5DCF54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C7B82-7F3F-4F91-8ABE-29192028C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0816-8521-4B31-B0FE-F59D5AE3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25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2D433-4DAC-4AD8-8866-5E100B9E5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4FCDF-3CD4-4B4E-9AC5-800E4D0B0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B0562-C4C1-4214-8A11-84290929B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CEFECE-BE63-42FF-AF88-93D16C907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950D-3891-4166-B38C-1487156A7223}" type="datetimeFigureOut">
              <a:rPr lang="en-US" smtClean="0"/>
              <a:t>9/10/19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B9928-BA17-43A2-8201-933E4322A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CB1D5-0473-4C53-800F-84A60C9A9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0816-8521-4B31-B0FE-F59D5AE3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6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D5FBB-E1E4-4483-B9CD-B25C58B7C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4D4BB4-BA79-4EDA-A326-CC3BF718B5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11B4E-0188-4674-BCB3-01A835E50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44772-47CA-43A3-889C-AF15D4340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950D-3891-4166-B38C-1487156A7223}" type="datetimeFigureOut">
              <a:rPr lang="en-US" smtClean="0"/>
              <a:t>9/10/19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8AE74-7642-487C-B57C-7932E8798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289F09-D668-46C4-9204-321D28E5B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0816-8521-4B31-B0FE-F59D5AE3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9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F1A5A8-398F-45EA-930F-F2116F42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8EF90-97EA-4CDE-8F2D-CE39E93AA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48204-C087-404A-8B3D-474AB7C9F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D950D-3891-4166-B38C-1487156A7223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E9EB5-9DD1-4123-8268-C030BEF887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66767-02D7-4B95-9972-1979965E9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20816-8521-4B31-B0FE-F59D5AE3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2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Qr/spock-hands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BFC1E-01F4-4DCA-81C3-9D1FA6B747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Spock Hands 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0ACA66-35FA-40BF-9270-A82EFC2C3A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Introduction to Spock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03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72468-1134-4985-A956-45364AAF8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Five: Testing exceptions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7E01F-89F6-4F5F-A0D8-57D0463F0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In</a:t>
            </a:r>
            <a:r>
              <a:rPr lang="pl-PL" i="1" dirty="0"/>
              <a:t> then: </a:t>
            </a:r>
            <a:r>
              <a:rPr lang="pl-PL" dirty="0"/>
              <a:t> you can check if exception was thrown/not thrown</a:t>
            </a:r>
          </a:p>
          <a:p>
            <a:pPr lvl="1"/>
            <a:r>
              <a:rPr lang="pl-PL" dirty="0"/>
              <a:t>thrown(ExceptionClass) </a:t>
            </a:r>
          </a:p>
          <a:p>
            <a:pPr lvl="1"/>
            <a:r>
              <a:rPr lang="pl-PL" dirty="0"/>
              <a:t>notThrown(ExceptionClass)</a:t>
            </a:r>
          </a:p>
          <a:p>
            <a:pPr lvl="1"/>
            <a:endParaRPr lang="pl-PL" dirty="0"/>
          </a:p>
          <a:p>
            <a:r>
              <a:rPr lang="pl-PL" dirty="0"/>
              <a:t> If needed, can also assign the Exception and test its fields</a:t>
            </a:r>
          </a:p>
          <a:p>
            <a:pPr lvl="1"/>
            <a:r>
              <a:rPr lang="pl-PL" dirty="0"/>
              <a:t>e.g. checking messages</a:t>
            </a:r>
          </a:p>
        </p:txBody>
      </p:sp>
    </p:spTree>
    <p:extLst>
      <p:ext uri="{BB962C8B-B14F-4D97-AF65-F5344CB8AC3E}">
        <p14:creationId xmlns:p14="http://schemas.microsoft.com/office/powerpoint/2010/main" val="3133017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060E7-56F6-40F0-A7B2-BA51DFA5B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Six</a:t>
            </a:r>
            <a:r>
              <a:rPr lang="pl-PL" dirty="0"/>
              <a:t>: Setup, Cleanup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968E2-9809-4210-944A-0FE987257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Useful when many tests in the same class perform same actions before/after the test itself,</a:t>
            </a:r>
            <a:br>
              <a:rPr lang="pl-PL" dirty="0"/>
            </a:br>
            <a:endParaRPr lang="pl-PL" dirty="0"/>
          </a:p>
          <a:p>
            <a:r>
              <a:rPr lang="pl-PL" dirty="0"/>
              <a:t>Setup/Cleanup is invoked for each test (works with where: too!)</a:t>
            </a:r>
            <a:br>
              <a:rPr lang="pl-PL" dirty="0"/>
            </a:br>
            <a:endParaRPr lang="pl-PL" dirty="0"/>
          </a:p>
          <a:p>
            <a:r>
              <a:rPr lang="pl-PL" dirty="0"/>
              <a:t>SetupSpec/CleanupSpec for each test class</a:t>
            </a:r>
          </a:p>
          <a:p>
            <a:endParaRPr lang="pl-PL" dirty="0"/>
          </a:p>
          <a:p>
            <a:endParaRPr lang="pl-P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035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EEB28-9CAF-4F54-8A2A-CDBFA3297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Seven</a:t>
            </a:r>
            <a:r>
              <a:rPr lang="pl-PL" dirty="0"/>
              <a:t>: Mocking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15DB9-7B10-4C27-BF12-3F76B3961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Useful for checking if some interaction takes place</a:t>
            </a:r>
          </a:p>
          <a:p>
            <a:endParaRPr lang="pl-PL" dirty="0"/>
          </a:p>
          <a:p>
            <a:r>
              <a:rPr lang="pl-PL" dirty="0"/>
              <a:t>Can count number of interactions</a:t>
            </a:r>
          </a:p>
          <a:p>
            <a:pPr lvl="1"/>
            <a:r>
              <a:rPr lang="pl-PL" dirty="0"/>
              <a:t>Strict count</a:t>
            </a:r>
          </a:p>
          <a:p>
            <a:pPr lvl="1"/>
            <a:r>
              <a:rPr lang="pl-PL" dirty="0"/>
              <a:t>Range count</a:t>
            </a:r>
          </a:p>
          <a:p>
            <a:pPr lvl="1"/>
            <a:r>
              <a:rPr lang="pl-PL" dirty="0"/>
              <a:t>Per mock count</a:t>
            </a:r>
          </a:p>
          <a:p>
            <a:pPr lvl="1"/>
            <a:r>
              <a:rPr lang="pl-PL" dirty="0"/>
              <a:t>All mock 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59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59F71-2AA1-473B-8392-47DBF3A0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Eight</a:t>
            </a:r>
            <a:r>
              <a:rPr lang="pl-PL" dirty="0"/>
              <a:t>: Reporting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D0AA9-A5FC-4EE7-B1C0-355BC3368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HTML reports after each run</a:t>
            </a:r>
          </a:p>
          <a:p>
            <a:endParaRPr lang="pl-PL" dirty="0"/>
          </a:p>
          <a:p>
            <a:r>
              <a:rPr lang="pl-PL" dirty="0"/>
              <a:t>Good visualization of performed steps</a:t>
            </a:r>
          </a:p>
          <a:p>
            <a:endParaRPr lang="pl-PL" dirty="0"/>
          </a:p>
          <a:p>
            <a:r>
              <a:rPr lang="pl-PL" dirty="0"/>
              <a:t>Good visualization of errors</a:t>
            </a:r>
          </a:p>
        </p:txBody>
      </p:sp>
    </p:spTree>
    <p:extLst>
      <p:ext uri="{BB962C8B-B14F-4D97-AF65-F5344CB8AC3E}">
        <p14:creationId xmlns:p14="http://schemas.microsoft.com/office/powerpoint/2010/main" val="12506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12D7F-D4A8-49E0-AC28-E5D3BDAF5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Nine: IgnoreIf, Requires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6425-9C75-4C98-B2EC-564708965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Conditionally execute tests depending on the environment:</a:t>
            </a:r>
          </a:p>
          <a:p>
            <a:pPr lvl="1"/>
            <a:r>
              <a:rPr lang="pl-PL" dirty="0"/>
              <a:t>On particular JVM,</a:t>
            </a:r>
          </a:p>
          <a:p>
            <a:pPr lvl="1"/>
            <a:r>
              <a:rPr lang="pl-PL" dirty="0"/>
              <a:t>On particular system,</a:t>
            </a:r>
          </a:p>
          <a:p>
            <a:pPr lvl="1"/>
            <a:endParaRPr lang="pl-PL" dirty="0"/>
          </a:p>
          <a:p>
            <a:r>
              <a:rPr lang="pl-PL" dirty="0"/>
              <a:t>Can use your own static methods too!</a:t>
            </a:r>
          </a:p>
        </p:txBody>
      </p:sp>
    </p:spTree>
    <p:extLst>
      <p:ext uri="{BB962C8B-B14F-4D97-AF65-F5344CB8AC3E}">
        <p14:creationId xmlns:p14="http://schemas.microsoft.com/office/powerpoint/2010/main" val="172977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FE644-28B8-487C-AD40-EC60928EC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Ten: Retry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88B67-ACF3-4D29-B242-7A62473F4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Some tests may occasionally fail (and you expect that to happen)</a:t>
            </a:r>
          </a:p>
          <a:p>
            <a:pPr lvl="1"/>
            <a:r>
              <a:rPr lang="pl-PL" dirty="0"/>
              <a:t>@Retry for the </a:t>
            </a:r>
            <a:r>
              <a:rPr lang="pl-PL" dirty="0" err="1"/>
              <a:t>rescue</a:t>
            </a:r>
            <a:r>
              <a:rPr lang="pl-PL" dirty="0"/>
              <a:t>!</a:t>
            </a:r>
          </a:p>
          <a:p>
            <a:pPr lvl="1"/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specify</a:t>
            </a:r>
            <a:r>
              <a:rPr lang="pl-PL" dirty="0"/>
              <a:t> </a:t>
            </a:r>
            <a:r>
              <a:rPr lang="pl-PL" dirty="0" err="1"/>
              <a:t>how</a:t>
            </a:r>
            <a:r>
              <a:rPr lang="pl-PL" dirty="0"/>
              <a:t> </a:t>
            </a:r>
            <a:r>
              <a:rPr lang="pl-PL" dirty="0" err="1"/>
              <a:t>many</a:t>
            </a:r>
            <a:r>
              <a:rPr lang="pl-PL" dirty="0"/>
              <a:t> </a:t>
            </a:r>
            <a:r>
              <a:rPr lang="pl-PL" dirty="0" err="1"/>
              <a:t>attempts</a:t>
            </a:r>
            <a:r>
              <a:rPr lang="pl-PL" dirty="0"/>
              <a:t> we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before</a:t>
            </a:r>
            <a:r>
              <a:rPr lang="pl-PL" dirty="0"/>
              <a:t> test </a:t>
            </a:r>
            <a:r>
              <a:rPr lang="pl-PL" dirty="0" err="1"/>
              <a:t>fails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98915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50E88A-2375-4CC0-BE9A-97B500D3C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pl-PL" dirty="0"/>
              <a:t>Questions?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AF90F7-8B76-4788-924F-5E9AEFB2FD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  <a:p>
            <a:endParaRPr lang="pl-PL" dirty="0"/>
          </a:p>
          <a:p>
            <a:r>
              <a:rPr lang="pl-PL" dirty="0"/>
              <a:t>Code &amp; slides can be found at : </a:t>
            </a:r>
            <a:r>
              <a:rPr lang="en-US" dirty="0">
                <a:hlinkClick r:id="rId3"/>
              </a:rPr>
              <a:t>https://github.com/MiQr/spock-handsOn</a:t>
            </a:r>
            <a:endParaRPr lang="pl-P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594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FAE70-7210-4F29-955C-BEE56CB60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About 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3167E-A7C4-4130-9A10-BF0DFA08B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Dominik Niziński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err="1"/>
              <a:t>Advisory</a:t>
            </a:r>
            <a:r>
              <a:rPr lang="pl-PL" dirty="0"/>
              <a:t> Software Engineer, Product </a:t>
            </a:r>
            <a:r>
              <a:rPr lang="pl-PL" dirty="0" err="1"/>
              <a:t>Owner</a:t>
            </a:r>
            <a:r>
              <a:rPr lang="pl-PL" dirty="0"/>
              <a:t> 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	</a:t>
            </a:r>
          </a:p>
          <a:p>
            <a:pPr marL="0" indent="0" algn="r">
              <a:buNone/>
            </a:pPr>
            <a:r>
              <a:rPr lang="pl-PL" dirty="0"/>
              <a:t>	@miqr89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32" name="Picture 8" descr="Image result for twitter logo">
            <a:extLst>
              <a:ext uri="{FF2B5EF4-FFF2-40B4-BE49-F238E27FC236}">
                <a16:creationId xmlns:a16="http://schemas.microsoft.com/office/drawing/2014/main" id="{94548887-A3B9-4249-9CB9-9D0F9593B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7791" y="5248899"/>
            <a:ext cx="725905" cy="72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550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77D19-D09C-4A3E-AAE3-0A624E565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My Spock Experience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E1A23-BDAC-4821-B48B-A7F2BAE2D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Learned about Spock about 2 years ago,</a:t>
            </a:r>
            <a:br>
              <a:rPr lang="pl-PL" dirty="0"/>
            </a:br>
            <a:endParaRPr lang="pl-PL" dirty="0"/>
          </a:p>
          <a:p>
            <a:r>
              <a:rPr lang="pl-PL" dirty="0"/>
              <a:t>Spock is core of our regression automation,</a:t>
            </a:r>
          </a:p>
          <a:p>
            <a:pPr lvl="1"/>
            <a:r>
              <a:rPr lang="pl-PL" dirty="0"/>
              <a:t>Helping manual QA’s transition to automation engineers,</a:t>
            </a:r>
          </a:p>
          <a:p>
            <a:pPr marL="457200" lvl="1" indent="0">
              <a:buNone/>
            </a:pPr>
            <a:endParaRPr lang="pl-PL" dirty="0"/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55726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A71B5-797A-4DBD-BDB5-127BC7CD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Why we chose Spock?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FD897-BF67-46E5-97AF-BD57540BC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BDD over TDD,</a:t>
            </a:r>
          </a:p>
          <a:p>
            <a:r>
              <a:rPr lang="pl-PL" dirty="0"/>
              <a:t>Readability,</a:t>
            </a:r>
          </a:p>
          <a:p>
            <a:r>
              <a:rPr lang="pl-PL" dirty="0"/>
              <a:t>Groovy!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389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95A2-3F94-074E-B74D-0A794A8DB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First </a:t>
            </a:r>
            <a:r>
              <a:rPr lang="pl-PL" dirty="0" err="1"/>
              <a:t>steps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489BF-25C1-284C-8EC4-6A72DC322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Add</a:t>
            </a:r>
            <a:r>
              <a:rPr lang="pl-PL" dirty="0"/>
              <a:t> Spock </a:t>
            </a:r>
            <a:r>
              <a:rPr lang="pl-PL" dirty="0" err="1"/>
              <a:t>dependency</a:t>
            </a:r>
            <a:r>
              <a:rPr lang="pl-PL" dirty="0"/>
              <a:t> to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maven</a:t>
            </a:r>
            <a:r>
              <a:rPr lang="pl-PL" dirty="0"/>
              <a:t> </a:t>
            </a:r>
            <a:r>
              <a:rPr lang="pl-PL" dirty="0" err="1"/>
              <a:t>project</a:t>
            </a:r>
            <a:endParaRPr lang="pl-PL" dirty="0"/>
          </a:p>
          <a:p>
            <a:pPr lvl="1"/>
            <a:r>
              <a:rPr lang="pl-PL" dirty="0" err="1"/>
              <a:t>Brings</a:t>
            </a:r>
            <a:r>
              <a:rPr lang="pl-PL" dirty="0"/>
              <a:t> </a:t>
            </a:r>
            <a:r>
              <a:rPr lang="pl-PL" dirty="0" err="1"/>
              <a:t>junit</a:t>
            </a:r>
            <a:endParaRPr lang="pl-PL" dirty="0"/>
          </a:p>
          <a:p>
            <a:pPr lvl="1"/>
            <a:r>
              <a:rPr lang="pl-PL" dirty="0" err="1"/>
              <a:t>Brings</a:t>
            </a:r>
            <a:r>
              <a:rPr lang="pl-PL" dirty="0"/>
              <a:t> </a:t>
            </a:r>
            <a:r>
              <a:rPr lang="pl-PL" dirty="0" err="1"/>
              <a:t>groovy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Configure</a:t>
            </a:r>
            <a:r>
              <a:rPr lang="pl-PL" dirty="0"/>
              <a:t> </a:t>
            </a:r>
            <a:r>
              <a:rPr lang="pl-PL" dirty="0" err="1"/>
              <a:t>maven</a:t>
            </a:r>
            <a:r>
              <a:rPr lang="pl-PL" dirty="0"/>
              <a:t> </a:t>
            </a:r>
            <a:r>
              <a:rPr lang="pl-PL" dirty="0" err="1"/>
              <a:t>compiler</a:t>
            </a:r>
            <a:r>
              <a:rPr lang="pl-PL" dirty="0"/>
              <a:t> for </a:t>
            </a:r>
            <a:r>
              <a:rPr lang="pl-PL" dirty="0" err="1"/>
              <a:t>groovy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Configure</a:t>
            </a:r>
            <a:r>
              <a:rPr lang="pl-PL" dirty="0"/>
              <a:t> </a:t>
            </a:r>
            <a:r>
              <a:rPr lang="pl-PL" dirty="0" err="1"/>
              <a:t>surefire</a:t>
            </a:r>
            <a:r>
              <a:rPr lang="pl-PL" dirty="0"/>
              <a:t> to </a:t>
            </a:r>
            <a:r>
              <a:rPr lang="pl-PL" dirty="0" err="1"/>
              <a:t>pick</a:t>
            </a:r>
            <a:r>
              <a:rPr lang="pl-PL" dirty="0"/>
              <a:t> </a:t>
            </a:r>
            <a:r>
              <a:rPr lang="pl-PL" dirty="0" err="1"/>
              <a:t>up</a:t>
            </a:r>
            <a:r>
              <a:rPr lang="pl-PL" dirty="0"/>
              <a:t> **Spec </a:t>
            </a:r>
            <a:r>
              <a:rPr lang="pl-PL" dirty="0" err="1"/>
              <a:t>files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Optional</a:t>
            </a:r>
            <a:r>
              <a:rPr lang="pl-PL" dirty="0"/>
              <a:t> – </a:t>
            </a:r>
            <a:r>
              <a:rPr lang="pl-PL" dirty="0" err="1"/>
              <a:t>IntelliJ</a:t>
            </a:r>
            <a:r>
              <a:rPr lang="pl-PL" dirty="0"/>
              <a:t> Spock </a:t>
            </a:r>
            <a:r>
              <a:rPr lang="pl-PL" dirty="0" err="1"/>
              <a:t>enhancements</a:t>
            </a:r>
            <a:r>
              <a:rPr lang="pl-PL" dirty="0"/>
              <a:t> </a:t>
            </a:r>
            <a:r>
              <a:rPr lang="pl-PL" dirty="0" err="1"/>
              <a:t>plugin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64851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53251-CB05-4B23-BC19-43395C1C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 One: Basics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233D8-8867-4FDC-9AB7-3B7D92EE7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Tests</a:t>
            </a:r>
            <a:r>
              <a:rPr lang="pl-PL" dirty="0"/>
              <a:t> are </a:t>
            </a:r>
            <a:r>
              <a:rPr lang="pl-PL" dirty="0" err="1"/>
              <a:t>called</a:t>
            </a:r>
            <a:r>
              <a:rPr lang="pl-PL" dirty="0"/>
              <a:t> </a:t>
            </a:r>
            <a:r>
              <a:rPr lang="pl-PL" dirty="0" err="1"/>
              <a:t>Specifications</a:t>
            </a:r>
            <a:r>
              <a:rPr lang="pl-PL" dirty="0"/>
              <a:t> and </a:t>
            </a:r>
            <a:r>
              <a:rPr lang="pl-PL" dirty="0" err="1"/>
              <a:t>extend</a:t>
            </a:r>
            <a:r>
              <a:rPr lang="pl-PL" dirty="0"/>
              <a:t> from </a:t>
            </a:r>
            <a:r>
              <a:rPr lang="pl-PL" dirty="0" err="1"/>
              <a:t>Specification</a:t>
            </a:r>
            <a:r>
              <a:rPr lang="pl-PL" dirty="0"/>
              <a:t> </a:t>
            </a:r>
            <a:r>
              <a:rPr lang="pl-PL"/>
              <a:t>class</a:t>
            </a:r>
            <a:endParaRPr lang="pl-PL" dirty="0"/>
          </a:p>
          <a:p>
            <a:endParaRPr lang="pl-PL" dirty="0"/>
          </a:p>
          <a:p>
            <a:r>
              <a:rPr lang="pl-PL" dirty="0"/>
              <a:t>Test name can be a normal String</a:t>
            </a:r>
          </a:p>
          <a:p>
            <a:endParaRPr lang="pl-PL" dirty="0"/>
          </a:p>
          <a:p>
            <a:r>
              <a:rPr lang="pl-PL" dirty="0"/>
              <a:t>Key words required to compile:</a:t>
            </a:r>
          </a:p>
          <a:p>
            <a:pPr lvl="1"/>
            <a:r>
              <a:rPr lang="pl-PL" i="1" dirty="0"/>
              <a:t>given:</a:t>
            </a:r>
            <a:r>
              <a:rPr lang="pl-PL" dirty="0"/>
              <a:t> | </a:t>
            </a:r>
            <a:r>
              <a:rPr lang="pl-PL" i="1" dirty="0"/>
              <a:t>when: </a:t>
            </a:r>
            <a:r>
              <a:rPr lang="pl-PL" dirty="0"/>
              <a:t>| </a:t>
            </a:r>
            <a:r>
              <a:rPr lang="pl-PL" i="1" dirty="0"/>
              <a:t>then: </a:t>
            </a:r>
            <a:r>
              <a:rPr lang="pl-PL" dirty="0"/>
              <a:t>| </a:t>
            </a:r>
            <a:r>
              <a:rPr lang="pl-PL" i="1" dirty="0"/>
              <a:t>expect:</a:t>
            </a:r>
            <a:r>
              <a:rPr lang="pl-PL" dirty="0"/>
              <a:t> (and </a:t>
            </a:r>
            <a:r>
              <a:rPr lang="pl-PL" i="1" dirty="0"/>
              <a:t>and:</a:t>
            </a:r>
            <a:r>
              <a:rPr lang="pl-PL" dirty="0"/>
              <a:t> </a:t>
            </a:r>
            <a:r>
              <a:rPr lang="pl-PL" dirty="0">
                <a:sym typeface="Wingdings" panose="05000000000000000000" pitchFamily="2" charset="2"/>
              </a:rPr>
              <a:t>)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459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EC71-1F4C-4270-9FE5-5CEAC06DD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Two: Supports Many JVM languages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B1C54-D5A7-429C-A3DD-DC89FC2C1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Examples:</a:t>
            </a:r>
          </a:p>
          <a:p>
            <a:pPr lvl="1"/>
            <a:r>
              <a:rPr lang="pl-PL" dirty="0"/>
              <a:t>Java</a:t>
            </a:r>
          </a:p>
          <a:p>
            <a:pPr lvl="1"/>
            <a:r>
              <a:rPr lang="pl-PL" dirty="0"/>
              <a:t>Kotlin</a:t>
            </a:r>
          </a:p>
          <a:p>
            <a:pPr lvl="1"/>
            <a:r>
              <a:rPr lang="pl-PL" dirty="0"/>
              <a:t>Groovy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57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B5D04-468C-464B-8E35-FC7BEBEDA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Three: Power of </a:t>
            </a:r>
            <a:r>
              <a:rPr lang="pl-PL" i="1" dirty="0"/>
              <a:t>where: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0AC9E-181D-4A63-B034-9C5EB6837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Easily parametrize the tests,</a:t>
            </a:r>
            <a:br>
              <a:rPr lang="pl-PL" dirty="0"/>
            </a:br>
            <a:endParaRPr lang="pl-PL" dirty="0"/>
          </a:p>
          <a:p>
            <a:r>
              <a:rPr lang="pl-PL" dirty="0"/>
              <a:t>Separate each test iteration in the report,</a:t>
            </a:r>
            <a:br>
              <a:rPr lang="pl-PL" dirty="0"/>
            </a:br>
            <a:endParaRPr lang="pl-PL" dirty="0"/>
          </a:p>
          <a:p>
            <a:r>
              <a:rPr lang="pl-PL" dirty="0"/>
              <a:t>Use parameters not only in code but also in test names,</a:t>
            </a:r>
          </a:p>
          <a:p>
            <a:endParaRPr lang="pl-PL" dirty="0"/>
          </a:p>
          <a:p>
            <a:r>
              <a:rPr lang="pl-PL" dirty="0"/>
              <a:t>One line change for new test resources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106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2C33F-4BB7-4BCA-82B5-7C96A3DD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Four: Where without 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D3B36-4278-40F6-B02A-160C44796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You can use anything that has Iterator for your </a:t>
            </a:r>
            <a:r>
              <a:rPr lang="pl-PL" i="1" dirty="0"/>
              <a:t>where: </a:t>
            </a:r>
            <a:r>
              <a:rPr lang="pl-PL" dirty="0"/>
              <a:t>data</a:t>
            </a:r>
          </a:p>
          <a:p>
            <a:pPr lvl="1"/>
            <a:r>
              <a:rPr lang="pl-PL" dirty="0"/>
              <a:t>SQL query result,</a:t>
            </a:r>
          </a:p>
          <a:p>
            <a:pPr lvl="1"/>
            <a:r>
              <a:rPr lang="pl-PL" dirty="0"/>
              <a:t>CSV data,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76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397</Words>
  <Application>Microsoft Macintosh PowerPoint</Application>
  <PresentationFormat>Widescreen</PresentationFormat>
  <Paragraphs>97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Spock Hands On</vt:lpstr>
      <vt:lpstr>About me</vt:lpstr>
      <vt:lpstr>My Spock Experience</vt:lpstr>
      <vt:lpstr>Why we chose Spock?</vt:lpstr>
      <vt:lpstr>First steps</vt:lpstr>
      <vt:lpstr> One: Basics</vt:lpstr>
      <vt:lpstr>Two: Supports Many JVM languages</vt:lpstr>
      <vt:lpstr>Three: Power of where:</vt:lpstr>
      <vt:lpstr>Four: Where without table</vt:lpstr>
      <vt:lpstr>Five: Testing exceptions</vt:lpstr>
      <vt:lpstr>Six: Setup, Cleanup</vt:lpstr>
      <vt:lpstr>Seven: Mocking</vt:lpstr>
      <vt:lpstr>Eight: Reporting</vt:lpstr>
      <vt:lpstr>Nine: IgnoreIf, Requires</vt:lpstr>
      <vt:lpstr>Ten: Retry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Spock Hands On</dc:title>
  <dc:creator>Dominik Nizinski</dc:creator>
  <cp:lastModifiedBy>Dominik Nizinski</cp:lastModifiedBy>
  <cp:revision>14</cp:revision>
  <dcterms:created xsi:type="dcterms:W3CDTF">2019-09-09T07:27:34Z</dcterms:created>
  <dcterms:modified xsi:type="dcterms:W3CDTF">2019-09-10T09:56:47Z</dcterms:modified>
</cp:coreProperties>
</file>