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8"/>
  </p:notesMasterIdLst>
  <p:sldIdLst>
    <p:sldId id="256" r:id="rId3"/>
    <p:sldId id="258" r:id="rId4"/>
    <p:sldId id="260" r:id="rId5"/>
    <p:sldId id="261" r:id="rId6"/>
    <p:sldId id="262" r:id="rId7"/>
    <p:sldId id="264" r:id="rId8"/>
    <p:sldId id="265" r:id="rId9"/>
    <p:sldId id="266" r:id="rId10"/>
    <p:sldId id="268" r:id="rId11"/>
    <p:sldId id="297" r:id="rId12"/>
    <p:sldId id="298" r:id="rId13"/>
    <p:sldId id="299" r:id="rId14"/>
    <p:sldId id="269" r:id="rId15"/>
    <p:sldId id="285" r:id="rId16"/>
    <p:sldId id="296" r:id="rId17"/>
  </p:sldIdLst>
  <p:sldSz cx="9144000" cy="5143500" type="screen16x9"/>
  <p:notesSz cx="6858000" cy="9144000"/>
  <p:embeddedFontLst>
    <p:embeddedFont>
      <p:font typeface="Bebas Neue" panose="020B0606020202050201" pitchFamily="34" charset="77"/>
      <p:regular r:id="rId19"/>
    </p:embeddedFont>
    <p:embeddedFont>
      <p:font typeface="Calibri" panose="020F0502020204030204" pitchFamily="34" charset="0"/>
      <p:regular r:id="rId20"/>
      <p:bold r:id="rId21"/>
      <p:italic r:id="rId22"/>
      <p:boldItalic r:id="rId23"/>
    </p:embeddedFont>
    <p:embeddedFont>
      <p:font typeface="Maven Pro" pitchFamily="2" charset="77"/>
      <p:regular r:id="rId24"/>
      <p:bold r:id="rId25"/>
    </p:embeddedFont>
    <p:embeddedFont>
      <p:font typeface="Proxima Nova" panose="02000506030000020004" pitchFamily="2" charset="0"/>
      <p:regular r:id="rId26"/>
      <p:bold r:id="rId27"/>
      <p:italic r:id="rId28"/>
      <p:boldItalic r:id="rId29"/>
    </p:embeddedFont>
    <p:embeddedFont>
      <p:font typeface="Proxima Nova Semibold" panose="02000506030000020004" pitchFamily="2" charset="0"/>
      <p:regular r:id="rId30"/>
      <p:bold r:id="rId31"/>
      <p:italic r:id="rId32"/>
      <p:boldItalic r:id="rId33"/>
    </p:embeddedFont>
    <p:embeddedFont>
      <p:font typeface="PT Sans" panose="020B0503020203020204" pitchFamily="34" charset="77"/>
      <p:regular r:id="rId34"/>
      <p:bold r:id="rId35"/>
      <p:italic r:id="rId36"/>
      <p:boldItalic r:id="rId37"/>
    </p:embeddedFont>
    <p:embeddedFont>
      <p:font typeface="Trispace" pitchFamily="2" charset="77"/>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AFF2E31-DA5A-E945-BC98-3CE6722218A6}">
          <p14:sldIdLst>
            <p14:sldId id="256"/>
            <p14:sldId id="258"/>
            <p14:sldId id="260"/>
            <p14:sldId id="261"/>
            <p14:sldId id="262"/>
            <p14:sldId id="264"/>
            <p14:sldId id="265"/>
            <p14:sldId id="266"/>
            <p14:sldId id="268"/>
            <p14:sldId id="297"/>
            <p14:sldId id="298"/>
            <p14:sldId id="299"/>
            <p14:sldId id="269"/>
            <p14:sldId id="28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3323A3-AEAB-4464-A311-F2489BF00696}">
  <a:tblStyle styleId="{3B3323A3-AEAB-4464-A311-F2489BF006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D9F317-D2A9-4D7D-A75A-BB931097F38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p:cViewPr varScale="1">
        <p:scale>
          <a:sx n="137" d="100"/>
          <a:sy n="137" d="100"/>
        </p:scale>
        <p:origin x="9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2b5859bcbd_0_17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22b5859bcbd_0_17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3"/>
        <p:cNvGrpSpPr/>
        <p:nvPr/>
      </p:nvGrpSpPr>
      <p:grpSpPr>
        <a:xfrm>
          <a:off x="0" y="0"/>
          <a:ext cx="0" cy="0"/>
          <a:chOff x="0" y="0"/>
          <a:chExt cx="0" cy="0"/>
        </a:xfrm>
      </p:grpSpPr>
      <p:sp>
        <p:nvSpPr>
          <p:cNvPr id="3924" name="Google Shape;3924;g22b5859bcbd_0_11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5" name="Google Shape;3925;g22b5859bcbd_0_11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7"/>
        <p:cNvGrpSpPr/>
        <p:nvPr/>
      </p:nvGrpSpPr>
      <p:grpSpPr>
        <a:xfrm>
          <a:off x="0" y="0"/>
          <a:ext cx="0" cy="0"/>
          <a:chOff x="0" y="0"/>
          <a:chExt cx="0" cy="0"/>
        </a:xfrm>
      </p:grpSpPr>
      <p:sp>
        <p:nvSpPr>
          <p:cNvPr id="8438" name="Google Shape;8438;g22b5859bcbd_0_17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9" name="Google Shape;8439;g22b5859bcbd_0_17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3e6b3ce6a0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2b5859bcbd_0_17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2b5859bcbd_0_17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3843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sp>
        <p:nvSpPr>
          <p:cNvPr id="124" name="Google Shape;124;p13"/>
          <p:cNvSpPr/>
          <p:nvPr/>
        </p:nvSpPr>
        <p:spPr>
          <a:xfrm>
            <a:off x="4176175" y="2967151"/>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492926">
            <a:off x="-1478272" y="3333183"/>
            <a:ext cx="3817099" cy="3985333"/>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a:off x="-54470" y="2967153"/>
            <a:ext cx="774471" cy="1912390"/>
            <a:chOff x="-54470" y="2967153"/>
            <a:chExt cx="774471" cy="1912390"/>
          </a:xfrm>
        </p:grpSpPr>
        <p:sp>
          <p:nvSpPr>
            <p:cNvPr id="127" name="Google Shape;127;p13"/>
            <p:cNvSpPr/>
            <p:nvPr/>
          </p:nvSpPr>
          <p:spPr>
            <a:xfrm>
              <a:off x="59978" y="42194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54470" y="34743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8511" y="29671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38511" y="3830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7524578" y="2640103"/>
            <a:ext cx="1523397" cy="2294040"/>
            <a:chOff x="7524578" y="2640103"/>
            <a:chExt cx="1523397" cy="2294040"/>
          </a:xfrm>
        </p:grpSpPr>
        <p:sp>
          <p:nvSpPr>
            <p:cNvPr id="132" name="Google Shape;132;p13"/>
            <p:cNvSpPr/>
            <p:nvPr/>
          </p:nvSpPr>
          <p:spPr>
            <a:xfrm>
              <a:off x="7524578" y="4274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430905" y="42535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478061" y="26401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151036" y="37764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579205" y="33075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hasCustomPrompt="1"/>
          </p:nvPr>
        </p:nvSpPr>
        <p:spPr>
          <a:xfrm>
            <a:off x="1255644" y="175382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3" hasCustomPrompt="1"/>
          </p:nvPr>
        </p:nvSpPr>
        <p:spPr>
          <a:xfrm>
            <a:off x="1255644"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4" hasCustomPrompt="1"/>
          </p:nvPr>
        </p:nvSpPr>
        <p:spPr>
          <a:xfrm>
            <a:off x="4684638" y="1753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5" hasCustomPrompt="1"/>
          </p:nvPr>
        </p:nvSpPr>
        <p:spPr>
          <a:xfrm>
            <a:off x="4684638"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8"/>
          </p:nvPr>
        </p:nvSpPr>
        <p:spPr>
          <a:xfrm>
            <a:off x="5736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_3">
    <p:spTree>
      <p:nvGrpSpPr>
        <p:cNvPr id="1" name="Shape 159"/>
        <p:cNvGrpSpPr/>
        <p:nvPr/>
      </p:nvGrpSpPr>
      <p:grpSpPr>
        <a:xfrm>
          <a:off x="0" y="0"/>
          <a:ext cx="0" cy="0"/>
          <a:chOff x="0" y="0"/>
          <a:chExt cx="0" cy="0"/>
        </a:xfrm>
      </p:grpSpPr>
      <p:sp>
        <p:nvSpPr>
          <p:cNvPr id="160" name="Google Shape;160;p15"/>
          <p:cNvSpPr/>
          <p:nvPr/>
        </p:nvSpPr>
        <p:spPr>
          <a:xfrm flipH="1">
            <a:off x="-3429082" y="2598063"/>
            <a:ext cx="60958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542519">
            <a:off x="6823253" y="-353355"/>
            <a:ext cx="2625360" cy="1785525"/>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15"/>
          <p:cNvGrpSpPr/>
          <p:nvPr/>
        </p:nvGrpSpPr>
        <p:grpSpPr>
          <a:xfrm>
            <a:off x="7560023" y="54840"/>
            <a:ext cx="1504175" cy="1244157"/>
            <a:chOff x="7560023" y="2814490"/>
            <a:chExt cx="1504175" cy="1244157"/>
          </a:xfrm>
        </p:grpSpPr>
        <p:sp>
          <p:nvSpPr>
            <p:cNvPr id="163" name="Google Shape;163;p15"/>
            <p:cNvSpPr/>
            <p:nvPr/>
          </p:nvSpPr>
          <p:spPr>
            <a:xfrm>
              <a:off x="7560023" y="28144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8552936" y="3421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5"/>
          <p:cNvGrpSpPr/>
          <p:nvPr/>
        </p:nvGrpSpPr>
        <p:grpSpPr>
          <a:xfrm>
            <a:off x="-33427" y="3476090"/>
            <a:ext cx="682702" cy="1547282"/>
            <a:chOff x="-33427" y="3476090"/>
            <a:chExt cx="682702" cy="1547282"/>
          </a:xfrm>
        </p:grpSpPr>
        <p:sp>
          <p:nvSpPr>
            <p:cNvPr id="168" name="Google Shape;168;p15"/>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5"/>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15"/>
          <p:cNvSpPr txBox="1">
            <a:spLocks noGrp="1"/>
          </p:cNvSpPr>
          <p:nvPr>
            <p:ph type="subTitle" idx="1"/>
          </p:nvPr>
        </p:nvSpPr>
        <p:spPr>
          <a:xfrm>
            <a:off x="814550"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3" name="Google Shape;173;p15"/>
          <p:cNvSpPr txBox="1">
            <a:spLocks noGrp="1"/>
          </p:cNvSpPr>
          <p:nvPr>
            <p:ph type="subTitle" idx="2"/>
          </p:nvPr>
        </p:nvSpPr>
        <p:spPr>
          <a:xfrm>
            <a:off x="3374720"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4" name="Google Shape;174;p15"/>
          <p:cNvSpPr txBox="1">
            <a:spLocks noGrp="1"/>
          </p:cNvSpPr>
          <p:nvPr>
            <p:ph type="subTitle" idx="3"/>
          </p:nvPr>
        </p:nvSpPr>
        <p:spPr>
          <a:xfrm>
            <a:off x="5934871"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5" name="Google Shape;175;p15"/>
          <p:cNvSpPr txBox="1">
            <a:spLocks noGrp="1"/>
          </p:cNvSpPr>
          <p:nvPr>
            <p:ph type="subTitle" idx="4"/>
          </p:nvPr>
        </p:nvSpPr>
        <p:spPr>
          <a:xfrm>
            <a:off x="814550"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76" name="Google Shape;176;p15"/>
          <p:cNvSpPr txBox="1">
            <a:spLocks noGrp="1"/>
          </p:cNvSpPr>
          <p:nvPr>
            <p:ph type="subTitle" idx="5"/>
          </p:nvPr>
        </p:nvSpPr>
        <p:spPr>
          <a:xfrm>
            <a:off x="3374721"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77" name="Google Shape;177;p15"/>
          <p:cNvSpPr txBox="1">
            <a:spLocks noGrp="1"/>
          </p:cNvSpPr>
          <p:nvPr>
            <p:ph type="subTitle" idx="6"/>
          </p:nvPr>
        </p:nvSpPr>
        <p:spPr>
          <a:xfrm>
            <a:off x="5934864"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9"/>
        <p:cNvGrpSpPr/>
        <p:nvPr/>
      </p:nvGrpSpPr>
      <p:grpSpPr>
        <a:xfrm>
          <a:off x="0" y="0"/>
          <a:ext cx="0" cy="0"/>
          <a:chOff x="0" y="0"/>
          <a:chExt cx="0" cy="0"/>
        </a:xfrm>
      </p:grpSpPr>
      <p:sp>
        <p:nvSpPr>
          <p:cNvPr id="200" name="Google Shape;200;p17"/>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7"/>
          <p:cNvGrpSpPr/>
          <p:nvPr/>
        </p:nvGrpSpPr>
        <p:grpSpPr>
          <a:xfrm>
            <a:off x="53078" y="3519092"/>
            <a:ext cx="666922" cy="1553796"/>
            <a:chOff x="53078" y="3519092"/>
            <a:chExt cx="666922" cy="1553796"/>
          </a:xfrm>
        </p:grpSpPr>
        <p:sp>
          <p:nvSpPr>
            <p:cNvPr id="203" name="Google Shape;203;p17"/>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7"/>
          <p:cNvGrpSpPr/>
          <p:nvPr/>
        </p:nvGrpSpPr>
        <p:grpSpPr>
          <a:xfrm>
            <a:off x="7618822" y="111365"/>
            <a:ext cx="1576005" cy="1123414"/>
            <a:chOff x="7618822" y="111365"/>
            <a:chExt cx="1576005" cy="1123414"/>
          </a:xfrm>
        </p:grpSpPr>
        <p:sp>
          <p:nvSpPr>
            <p:cNvPr id="207" name="Google Shape;207;p17"/>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1" name="Google Shape;211;p17"/>
          <p:cNvSpPr txBox="1">
            <a:spLocks noGrp="1"/>
          </p:cNvSpPr>
          <p:nvPr>
            <p:ph type="subTitle" idx="1"/>
          </p:nvPr>
        </p:nvSpPr>
        <p:spPr>
          <a:xfrm>
            <a:off x="835000" y="1713901"/>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2" name="Google Shape;212;p17"/>
          <p:cNvSpPr txBox="1">
            <a:spLocks noGrp="1"/>
          </p:cNvSpPr>
          <p:nvPr>
            <p:ph type="subTitle" idx="2"/>
          </p:nvPr>
        </p:nvSpPr>
        <p:spPr>
          <a:xfrm>
            <a:off x="3494193" y="1713901"/>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3" name="Google Shape;213;p17"/>
          <p:cNvSpPr txBox="1">
            <a:spLocks noGrp="1"/>
          </p:cNvSpPr>
          <p:nvPr>
            <p:ph type="subTitle" idx="3"/>
          </p:nvPr>
        </p:nvSpPr>
        <p:spPr>
          <a:xfrm>
            <a:off x="835000" y="3551699"/>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4" name="Google Shape;214;p17"/>
          <p:cNvSpPr txBox="1">
            <a:spLocks noGrp="1"/>
          </p:cNvSpPr>
          <p:nvPr>
            <p:ph type="subTitle" idx="4"/>
          </p:nvPr>
        </p:nvSpPr>
        <p:spPr>
          <a:xfrm>
            <a:off x="3494250" y="3551699"/>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5" name="Google Shape;215;p17"/>
          <p:cNvSpPr txBox="1">
            <a:spLocks noGrp="1"/>
          </p:cNvSpPr>
          <p:nvPr>
            <p:ph type="subTitle" idx="5"/>
          </p:nvPr>
        </p:nvSpPr>
        <p:spPr>
          <a:xfrm>
            <a:off x="6153328" y="1713901"/>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6" name="Google Shape;216;p17"/>
          <p:cNvSpPr txBox="1">
            <a:spLocks noGrp="1"/>
          </p:cNvSpPr>
          <p:nvPr>
            <p:ph type="subTitle" idx="6"/>
          </p:nvPr>
        </p:nvSpPr>
        <p:spPr>
          <a:xfrm>
            <a:off x="6153449" y="3551699"/>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7" name="Google Shape;217;p17"/>
          <p:cNvSpPr txBox="1">
            <a:spLocks noGrp="1"/>
          </p:cNvSpPr>
          <p:nvPr>
            <p:ph type="subTitle" idx="7"/>
          </p:nvPr>
        </p:nvSpPr>
        <p:spPr>
          <a:xfrm>
            <a:off x="3494172" y="1112100"/>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18" name="Google Shape;218;p17"/>
          <p:cNvSpPr txBox="1">
            <a:spLocks noGrp="1"/>
          </p:cNvSpPr>
          <p:nvPr>
            <p:ph type="subTitle" idx="8"/>
          </p:nvPr>
        </p:nvSpPr>
        <p:spPr>
          <a:xfrm>
            <a:off x="3494172" y="2949898"/>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19" name="Google Shape;219;p17"/>
          <p:cNvSpPr txBox="1">
            <a:spLocks noGrp="1"/>
          </p:cNvSpPr>
          <p:nvPr>
            <p:ph type="subTitle" idx="9"/>
          </p:nvPr>
        </p:nvSpPr>
        <p:spPr>
          <a:xfrm>
            <a:off x="6153497" y="1112100"/>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20" name="Google Shape;220;p17"/>
          <p:cNvSpPr txBox="1">
            <a:spLocks noGrp="1"/>
          </p:cNvSpPr>
          <p:nvPr>
            <p:ph type="subTitle" idx="13"/>
          </p:nvPr>
        </p:nvSpPr>
        <p:spPr>
          <a:xfrm>
            <a:off x="6153497" y="2949898"/>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21" name="Google Shape;221;p17"/>
          <p:cNvSpPr txBox="1">
            <a:spLocks noGrp="1"/>
          </p:cNvSpPr>
          <p:nvPr>
            <p:ph type="subTitle" idx="14"/>
          </p:nvPr>
        </p:nvSpPr>
        <p:spPr>
          <a:xfrm>
            <a:off x="835000" y="1112100"/>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22" name="Google Shape;222;p17"/>
          <p:cNvSpPr txBox="1">
            <a:spLocks noGrp="1"/>
          </p:cNvSpPr>
          <p:nvPr>
            <p:ph type="subTitle" idx="15"/>
          </p:nvPr>
        </p:nvSpPr>
        <p:spPr>
          <a:xfrm>
            <a:off x="835000" y="2949898"/>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3"/>
        <p:cNvGrpSpPr/>
        <p:nvPr/>
      </p:nvGrpSpPr>
      <p:grpSpPr>
        <a:xfrm>
          <a:off x="0" y="0"/>
          <a:ext cx="0" cy="0"/>
          <a:chOff x="0" y="0"/>
          <a:chExt cx="0" cy="0"/>
        </a:xfrm>
      </p:grpSpPr>
      <p:sp>
        <p:nvSpPr>
          <p:cNvPr id="224" name="Google Shape;224;p18"/>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8"/>
          <p:cNvGrpSpPr/>
          <p:nvPr/>
        </p:nvGrpSpPr>
        <p:grpSpPr>
          <a:xfrm>
            <a:off x="8209011" y="2860943"/>
            <a:ext cx="934985" cy="2170316"/>
            <a:chOff x="8220061" y="2910118"/>
            <a:chExt cx="934985" cy="2170316"/>
          </a:xfrm>
        </p:grpSpPr>
        <p:sp>
          <p:nvSpPr>
            <p:cNvPr id="227" name="Google Shape;227;p18"/>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8"/>
          <p:cNvGrpSpPr/>
          <p:nvPr/>
        </p:nvGrpSpPr>
        <p:grpSpPr>
          <a:xfrm rot="7347507">
            <a:off x="371745" y="3666596"/>
            <a:ext cx="682717" cy="1547317"/>
            <a:chOff x="-33427" y="3476090"/>
            <a:chExt cx="682702" cy="1547282"/>
          </a:xfrm>
        </p:grpSpPr>
        <p:sp>
          <p:nvSpPr>
            <p:cNvPr id="232" name="Google Shape;232;p18"/>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8"/>
          <p:cNvSpPr txBox="1">
            <a:spLocks noGrp="1"/>
          </p:cNvSpPr>
          <p:nvPr>
            <p:ph type="title" hasCustomPrompt="1"/>
          </p:nvPr>
        </p:nvSpPr>
        <p:spPr>
          <a:xfrm>
            <a:off x="2437775" y="704675"/>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6" name="Google Shape;236;p18"/>
          <p:cNvSpPr txBox="1">
            <a:spLocks noGrp="1"/>
          </p:cNvSpPr>
          <p:nvPr>
            <p:ph type="subTitle" idx="1"/>
          </p:nvPr>
        </p:nvSpPr>
        <p:spPr>
          <a:xfrm>
            <a:off x="2437775" y="1350176"/>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7" name="Google Shape;237;p18"/>
          <p:cNvSpPr txBox="1">
            <a:spLocks noGrp="1"/>
          </p:cNvSpPr>
          <p:nvPr>
            <p:ph type="title" idx="2" hasCustomPrompt="1"/>
          </p:nvPr>
        </p:nvSpPr>
        <p:spPr>
          <a:xfrm>
            <a:off x="2437775" y="2015963"/>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8" name="Google Shape;238;p18"/>
          <p:cNvSpPr txBox="1">
            <a:spLocks noGrp="1"/>
          </p:cNvSpPr>
          <p:nvPr>
            <p:ph type="subTitle" idx="3"/>
          </p:nvPr>
        </p:nvSpPr>
        <p:spPr>
          <a:xfrm>
            <a:off x="2437775" y="2660650"/>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9" name="Google Shape;239;p18"/>
          <p:cNvSpPr txBox="1">
            <a:spLocks noGrp="1"/>
          </p:cNvSpPr>
          <p:nvPr>
            <p:ph type="title" idx="4" hasCustomPrompt="1"/>
          </p:nvPr>
        </p:nvSpPr>
        <p:spPr>
          <a:xfrm>
            <a:off x="2437775" y="3327300"/>
            <a:ext cx="42684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0" name="Google Shape;240;p18"/>
          <p:cNvSpPr txBox="1">
            <a:spLocks noGrp="1"/>
          </p:cNvSpPr>
          <p:nvPr>
            <p:ph type="subTitle" idx="5"/>
          </p:nvPr>
        </p:nvSpPr>
        <p:spPr>
          <a:xfrm>
            <a:off x="2437775" y="3971075"/>
            <a:ext cx="42684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254"/>
        <p:cNvGrpSpPr/>
        <p:nvPr/>
      </p:nvGrpSpPr>
      <p:grpSpPr>
        <a:xfrm>
          <a:off x="0" y="0"/>
          <a:ext cx="0" cy="0"/>
          <a:chOff x="0" y="0"/>
          <a:chExt cx="0" cy="0"/>
        </a:xfrm>
      </p:grpSpPr>
      <p:sp>
        <p:nvSpPr>
          <p:cNvPr id="255" name="Google Shape;255;p2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6" name="Google Shape;256;p20"/>
          <p:cNvSpPr/>
          <p:nvPr/>
        </p:nvSpPr>
        <p:spPr>
          <a:xfrm>
            <a:off x="5052478" y="3569975"/>
            <a:ext cx="5371040"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rot="10644777">
            <a:off x="-1048849" y="-1303280"/>
            <a:ext cx="4634055" cy="282455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0"/>
          <p:cNvGrpSpPr/>
          <p:nvPr/>
        </p:nvGrpSpPr>
        <p:grpSpPr>
          <a:xfrm>
            <a:off x="-62147" y="4"/>
            <a:ext cx="1648457" cy="1491382"/>
            <a:chOff x="-62147" y="4"/>
            <a:chExt cx="1648457" cy="1491382"/>
          </a:xfrm>
        </p:grpSpPr>
        <p:sp>
          <p:nvSpPr>
            <p:cNvPr id="259" name="Google Shape;259;p20"/>
            <p:cNvSpPr/>
            <p:nvPr/>
          </p:nvSpPr>
          <p:spPr>
            <a:xfrm>
              <a:off x="187398" y="836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0"/>
            <p:cNvSpPr/>
            <p:nvPr/>
          </p:nvSpPr>
          <p:spPr>
            <a:xfrm>
              <a:off x="53072" y="1253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p:nvPr/>
          </p:nvSpPr>
          <p:spPr>
            <a:xfrm>
              <a:off x="1259298" y="67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0"/>
            <p:cNvSpPr/>
            <p:nvPr/>
          </p:nvSpPr>
          <p:spPr>
            <a:xfrm>
              <a:off x="-62147" y="4"/>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20"/>
          <p:cNvGrpSpPr/>
          <p:nvPr/>
        </p:nvGrpSpPr>
        <p:grpSpPr>
          <a:xfrm>
            <a:off x="6635180" y="3519093"/>
            <a:ext cx="2455746" cy="1624395"/>
            <a:chOff x="6635180" y="3519093"/>
            <a:chExt cx="2455746" cy="1624395"/>
          </a:xfrm>
        </p:grpSpPr>
        <p:sp>
          <p:nvSpPr>
            <p:cNvPr id="264" name="Google Shape;264;p20"/>
            <p:cNvSpPr/>
            <p:nvPr/>
          </p:nvSpPr>
          <p:spPr>
            <a:xfrm>
              <a:off x="8430903" y="39439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a:off x="8622155" y="3519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0"/>
            <p:cNvSpPr/>
            <p:nvPr/>
          </p:nvSpPr>
          <p:spPr>
            <a:xfrm>
              <a:off x="6635180" y="46746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8185647" y="47899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0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flipH="1">
            <a:off x="-847382" y="2075875"/>
            <a:ext cx="58426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638834" y="-220904"/>
            <a:ext cx="2625339" cy="1785511"/>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7542636" y="81040"/>
            <a:ext cx="1521562" cy="1069823"/>
            <a:chOff x="7542636" y="81040"/>
            <a:chExt cx="1521562" cy="1069823"/>
          </a:xfrm>
        </p:grpSpPr>
        <p:sp>
          <p:nvSpPr>
            <p:cNvPr id="18" name="Google Shape;18;p3"/>
            <p:cNvSpPr/>
            <p:nvPr/>
          </p:nvSpPr>
          <p:spPr>
            <a:xfrm>
              <a:off x="8132548" y="810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737186" y="7529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542636" y="13924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048505" y="6820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3525900" y="3189750"/>
            <a:ext cx="4905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084000" y="1609750"/>
            <a:ext cx="1789200" cy="108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p:nvPr/>
        </p:nvSpPr>
        <p:spPr>
          <a:xfrm>
            <a:off x="5052478" y="3569975"/>
            <a:ext cx="5371040"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644777">
            <a:off x="-1048849" y="-1303280"/>
            <a:ext cx="4634055" cy="282455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5"/>
          <p:cNvGrpSpPr/>
          <p:nvPr/>
        </p:nvGrpSpPr>
        <p:grpSpPr>
          <a:xfrm>
            <a:off x="-62147" y="4"/>
            <a:ext cx="1648457" cy="1491382"/>
            <a:chOff x="-62147" y="4"/>
            <a:chExt cx="1648457" cy="1491382"/>
          </a:xfrm>
        </p:grpSpPr>
        <p:sp>
          <p:nvSpPr>
            <p:cNvPr id="44" name="Google Shape;44;p5"/>
            <p:cNvSpPr/>
            <p:nvPr/>
          </p:nvSpPr>
          <p:spPr>
            <a:xfrm>
              <a:off x="187398" y="836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53072" y="1253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9298" y="67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2147" y="4"/>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6635180" y="3519093"/>
            <a:ext cx="2455746" cy="1624395"/>
            <a:chOff x="6635180" y="3519093"/>
            <a:chExt cx="2455746" cy="1624395"/>
          </a:xfrm>
        </p:grpSpPr>
        <p:sp>
          <p:nvSpPr>
            <p:cNvPr id="49" name="Google Shape;49;p5"/>
            <p:cNvSpPr/>
            <p:nvPr/>
          </p:nvSpPr>
          <p:spPr>
            <a:xfrm>
              <a:off x="8430903" y="39439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8622155" y="3519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635180" y="46746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8185647" y="47899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5"/>
          <p:cNvSpPr txBox="1">
            <a:spLocks noGrp="1"/>
          </p:cNvSpPr>
          <p:nvPr>
            <p:ph type="subTitle" idx="1"/>
          </p:nvPr>
        </p:nvSpPr>
        <p:spPr>
          <a:xfrm>
            <a:off x="5041779"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 name="Google Shape;55;p5"/>
          <p:cNvSpPr txBox="1">
            <a:spLocks noGrp="1"/>
          </p:cNvSpPr>
          <p:nvPr>
            <p:ph type="subTitle" idx="2"/>
          </p:nvPr>
        </p:nvSpPr>
        <p:spPr>
          <a:xfrm>
            <a:off x="1003675"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 name="Google Shape;56;p5"/>
          <p:cNvSpPr txBox="1">
            <a:spLocks noGrp="1"/>
          </p:cNvSpPr>
          <p:nvPr>
            <p:ph type="subTitle" idx="3"/>
          </p:nvPr>
        </p:nvSpPr>
        <p:spPr>
          <a:xfrm>
            <a:off x="1003675"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57" name="Google Shape;57;p5"/>
          <p:cNvSpPr txBox="1">
            <a:spLocks noGrp="1"/>
          </p:cNvSpPr>
          <p:nvPr>
            <p:ph type="subTitle" idx="4"/>
          </p:nvPr>
        </p:nvSpPr>
        <p:spPr>
          <a:xfrm>
            <a:off x="5041786"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6"/>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53078" y="3519092"/>
            <a:ext cx="666922" cy="1553796"/>
            <a:chOff x="53078" y="3519092"/>
            <a:chExt cx="666922" cy="1553796"/>
          </a:xfrm>
        </p:grpSpPr>
        <p:sp>
          <p:nvSpPr>
            <p:cNvPr id="62" name="Google Shape;62;p6"/>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6"/>
          <p:cNvGrpSpPr/>
          <p:nvPr/>
        </p:nvGrpSpPr>
        <p:grpSpPr>
          <a:xfrm>
            <a:off x="7618822" y="111365"/>
            <a:ext cx="1576005" cy="1123414"/>
            <a:chOff x="7618822" y="111365"/>
            <a:chExt cx="1576005" cy="1123414"/>
          </a:xfrm>
        </p:grpSpPr>
        <p:sp>
          <p:nvSpPr>
            <p:cNvPr id="66" name="Google Shape;66;p6"/>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8030823" y="254364"/>
            <a:ext cx="1324311" cy="1655928"/>
            <a:chOff x="8030823" y="254364"/>
            <a:chExt cx="1324311" cy="1655928"/>
          </a:xfrm>
        </p:grpSpPr>
        <p:sp>
          <p:nvSpPr>
            <p:cNvPr id="112" name="Google Shape;112;p11"/>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37271" y="2581792"/>
            <a:ext cx="1510384" cy="2479841"/>
            <a:chOff x="-137271" y="2581792"/>
            <a:chExt cx="1510384" cy="2479841"/>
          </a:xfrm>
        </p:grpSpPr>
        <p:sp>
          <p:nvSpPr>
            <p:cNvPr id="116" name="Google Shape;116;p11"/>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1"/>
          <p:cNvSpPr txBox="1">
            <a:spLocks noGrp="1"/>
          </p:cNvSpPr>
          <p:nvPr>
            <p:ph type="title" hasCustomPrompt="1"/>
          </p:nvPr>
        </p:nvSpPr>
        <p:spPr>
          <a:xfrm>
            <a:off x="1373900" y="2994097"/>
            <a:ext cx="6396600" cy="97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a:spLocks noGrp="1"/>
          </p:cNvSpPr>
          <p:nvPr>
            <p:ph type="subTitle" idx="1"/>
          </p:nvPr>
        </p:nvSpPr>
        <p:spPr>
          <a:xfrm>
            <a:off x="3180375" y="3972588"/>
            <a:ext cx="2783700" cy="6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1" r:id="rId11"/>
    <p:sldLayoutId id="2147483663" r:id="rId12"/>
    <p:sldLayoutId id="2147483664" r:id="rId13"/>
    <p:sldLayoutId id="2147483666" r:id="rId14"/>
    <p:sldLayoutId id="2147483668" r:id="rId15"/>
    <p:sldLayoutId id="2147483669" r:id="rId16"/>
    <p:sldLayoutId id="214748367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06"/>
        <p:cNvGrpSpPr/>
        <p:nvPr/>
      </p:nvGrpSpPr>
      <p:grpSpPr>
        <a:xfrm>
          <a:off x="0" y="0"/>
          <a:ext cx="0" cy="0"/>
          <a:chOff x="0" y="0"/>
          <a:chExt cx="0" cy="0"/>
        </a:xfrm>
      </p:grpSpPr>
      <p:sp>
        <p:nvSpPr>
          <p:cNvPr id="307" name="Google Shape;307;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08" name="Google Shape;308;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28"/>
          <p:cNvGrpSpPr/>
          <p:nvPr/>
        </p:nvGrpSpPr>
        <p:grpSpPr>
          <a:xfrm>
            <a:off x="4996653" y="-305023"/>
            <a:ext cx="4646311" cy="5754710"/>
            <a:chOff x="4996653" y="-305023"/>
            <a:chExt cx="4646311" cy="5754710"/>
          </a:xfrm>
        </p:grpSpPr>
        <p:grpSp>
          <p:nvGrpSpPr>
            <p:cNvPr id="317" name="Google Shape;317;p28"/>
            <p:cNvGrpSpPr/>
            <p:nvPr/>
          </p:nvGrpSpPr>
          <p:grpSpPr>
            <a:xfrm>
              <a:off x="4996653" y="-305023"/>
              <a:ext cx="4646311" cy="5754710"/>
              <a:chOff x="4538025" y="-782873"/>
              <a:chExt cx="5023039" cy="6221308"/>
            </a:xfrm>
          </p:grpSpPr>
          <p:grpSp>
            <p:nvGrpSpPr>
              <p:cNvPr id="318" name="Google Shape;318;p28"/>
              <p:cNvGrpSpPr/>
              <p:nvPr/>
            </p:nvGrpSpPr>
            <p:grpSpPr>
              <a:xfrm>
                <a:off x="4538025" y="182501"/>
                <a:ext cx="4013995" cy="5255934"/>
                <a:chOff x="4814250" y="182501"/>
                <a:chExt cx="4013995" cy="5255934"/>
              </a:xfrm>
            </p:grpSpPr>
            <p:grpSp>
              <p:nvGrpSpPr>
                <p:cNvPr id="319" name="Google Shape;319;p28"/>
                <p:cNvGrpSpPr/>
                <p:nvPr/>
              </p:nvGrpSpPr>
              <p:grpSpPr>
                <a:xfrm>
                  <a:off x="5653380" y="891630"/>
                  <a:ext cx="3084513" cy="4546804"/>
                  <a:chOff x="2578080" y="1561820"/>
                  <a:chExt cx="1345832" cy="1983858"/>
                </a:xfrm>
              </p:grpSpPr>
              <p:sp>
                <p:nvSpPr>
                  <p:cNvPr id="320" name="Google Shape;320;p28"/>
                  <p:cNvSpPr/>
                  <p:nvPr/>
                </p:nvSpPr>
                <p:spPr>
                  <a:xfrm>
                    <a:off x="2578080" y="2824581"/>
                    <a:ext cx="931084" cy="13690"/>
                  </a:xfrm>
                  <a:custGeom>
                    <a:avLst/>
                    <a:gdLst/>
                    <a:ahLst/>
                    <a:cxnLst/>
                    <a:rect l="l" t="t" r="r" b="b"/>
                    <a:pathLst>
                      <a:path w="14078" h="207" extrusionOk="0">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2587210" y="1561820"/>
                    <a:ext cx="912848" cy="926858"/>
                    <a:chOff x="2750971" y="1431167"/>
                    <a:chExt cx="602778" cy="612030"/>
                  </a:xfrm>
                </p:grpSpPr>
                <p:sp>
                  <p:nvSpPr>
                    <p:cNvPr id="323" name="Google Shape;323;p28"/>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8"/>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8"/>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rot="-2979843" flipH="1">
                <a:off x="7139016" y="358"/>
                <a:ext cx="2497851" cy="956975"/>
                <a:chOff x="300338" y="2024677"/>
                <a:chExt cx="2497728" cy="956928"/>
              </a:xfrm>
            </p:grpSpPr>
            <p:sp>
              <p:nvSpPr>
                <p:cNvPr id="357" name="Google Shape;357;p28"/>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28"/>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28"/>
          <p:cNvSpPr txBox="1">
            <a:spLocks noGrp="1"/>
          </p:cNvSpPr>
          <p:nvPr>
            <p:ph type="ctrTitle"/>
          </p:nvPr>
        </p:nvSpPr>
        <p:spPr>
          <a:xfrm>
            <a:off x="614377" y="1176474"/>
            <a:ext cx="5677429" cy="10252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FIRST FIT, BEST FIT, WORST FIT MEMORY ALLOCATION</a:t>
            </a:r>
          </a:p>
        </p:txBody>
      </p:sp>
      <p:sp>
        <p:nvSpPr>
          <p:cNvPr id="362" name="Google Shape;362;p28"/>
          <p:cNvSpPr txBox="1">
            <a:spLocks noGrp="1"/>
          </p:cNvSpPr>
          <p:nvPr>
            <p:ph type="subTitle" idx="1"/>
          </p:nvPr>
        </p:nvSpPr>
        <p:spPr>
          <a:xfrm>
            <a:off x="270588" y="2558012"/>
            <a:ext cx="5477316" cy="24803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t>CSE323: OPERATING SYSTEM</a:t>
            </a:r>
          </a:p>
          <a:p>
            <a:pPr marL="0" lvl="0" indent="0" algn="ctr" rtl="0">
              <a:spcBef>
                <a:spcPts val="0"/>
              </a:spcBef>
              <a:spcAft>
                <a:spcPts val="0"/>
              </a:spcAft>
              <a:buNone/>
            </a:pPr>
            <a:endParaRPr lang="en-US" sz="2800" b="1" dirty="0"/>
          </a:p>
          <a:p>
            <a:pPr marL="0" lvl="0" indent="0" algn="l" rtl="0">
              <a:spcBef>
                <a:spcPts val="0"/>
              </a:spcBef>
              <a:spcAft>
                <a:spcPts val="0"/>
              </a:spcAft>
              <a:buNone/>
            </a:pPr>
            <a:r>
              <a:rPr lang="en-US" sz="1200" b="1" dirty="0"/>
              <a:t>GROUP MEMBERS:</a:t>
            </a:r>
          </a:p>
          <a:p>
            <a:pPr marL="285750" lvl="0" indent="-285750" algn="l" rtl="0">
              <a:spcBef>
                <a:spcPts val="0"/>
              </a:spcBef>
              <a:spcAft>
                <a:spcPts val="0"/>
              </a:spcAft>
              <a:buFont typeface="+mj-lt"/>
              <a:buAutoNum type="romanUcPeriod"/>
            </a:pPr>
            <a:r>
              <a:rPr lang="en-US" sz="1200" b="1" dirty="0" err="1"/>
              <a:t>Mojahidul</a:t>
            </a:r>
            <a:r>
              <a:rPr lang="en-US" sz="1200" b="1" dirty="0"/>
              <a:t> Islam Rakib (2111077642)</a:t>
            </a:r>
          </a:p>
          <a:p>
            <a:pPr marL="285750" lvl="0" indent="-285750" algn="l" rtl="0">
              <a:spcBef>
                <a:spcPts val="0"/>
              </a:spcBef>
              <a:spcAft>
                <a:spcPts val="0"/>
              </a:spcAft>
              <a:buFont typeface="+mj-lt"/>
              <a:buAutoNum type="romanUcPeriod"/>
            </a:pPr>
            <a:r>
              <a:rPr lang="en-US" sz="1200" b="1" dirty="0"/>
              <a:t>Md. Maruf Rahman (2111978642)</a:t>
            </a:r>
          </a:p>
          <a:p>
            <a:pPr marL="285750" lvl="0" indent="-285750" algn="l" rtl="0">
              <a:spcBef>
                <a:spcPts val="0"/>
              </a:spcBef>
              <a:spcAft>
                <a:spcPts val="0"/>
              </a:spcAft>
              <a:buFont typeface="+mj-lt"/>
              <a:buAutoNum type="romanUcPeriod"/>
            </a:pPr>
            <a:r>
              <a:rPr lang="en-US" sz="1200" b="1" dirty="0"/>
              <a:t> </a:t>
            </a:r>
            <a:r>
              <a:rPr lang="en-US" sz="1200" b="1" dirty="0" err="1"/>
              <a:t>Sumiya</a:t>
            </a:r>
            <a:r>
              <a:rPr lang="en-US" sz="1200" b="1" dirty="0"/>
              <a:t> Sultana (2021395642)</a:t>
            </a:r>
          </a:p>
          <a:p>
            <a:pPr marL="285750" lvl="0" indent="-285750" algn="l" rtl="0">
              <a:spcBef>
                <a:spcPts val="0"/>
              </a:spcBef>
              <a:spcAft>
                <a:spcPts val="0"/>
              </a:spcAft>
              <a:buFont typeface="+mj-lt"/>
              <a:buAutoNum type="romanUcPeriod"/>
            </a:pPr>
            <a:r>
              <a:rPr lang="en-US" sz="1200" b="1" dirty="0"/>
              <a:t>Sheikh Tanvir Hossain (2111647642) </a:t>
            </a:r>
          </a:p>
          <a:p>
            <a:pPr marL="285750" lvl="0" indent="-285750" algn="l" rtl="0">
              <a:spcBef>
                <a:spcPts val="0"/>
              </a:spcBef>
              <a:spcAft>
                <a:spcPts val="0"/>
              </a:spcAft>
              <a:buFont typeface="+mj-lt"/>
              <a:buAutoNum type="romanUcPeriod"/>
            </a:pPr>
            <a:endParaRPr sz="1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D21B-A112-D0FA-81C2-F243DAD18DD0}"/>
              </a:ext>
            </a:extLst>
          </p:cNvPr>
          <p:cNvSpPr>
            <a:spLocks noGrp="1"/>
          </p:cNvSpPr>
          <p:nvPr>
            <p:ph type="title"/>
          </p:nvPr>
        </p:nvSpPr>
        <p:spPr>
          <a:xfrm>
            <a:off x="0" y="134765"/>
            <a:ext cx="7704000" cy="572700"/>
          </a:xfrm>
        </p:spPr>
        <p:txBody>
          <a:bodyPr/>
          <a:lstStyle/>
          <a:p>
            <a:r>
              <a:rPr lang="en-US" sz="3200" dirty="0"/>
              <a:t>FLOW CHART</a:t>
            </a:r>
          </a:p>
        </p:txBody>
      </p:sp>
      <p:pic>
        <p:nvPicPr>
          <p:cNvPr id="3" name="Picture 2">
            <a:extLst>
              <a:ext uri="{FF2B5EF4-FFF2-40B4-BE49-F238E27FC236}">
                <a16:creationId xmlns:a16="http://schemas.microsoft.com/office/drawing/2014/main" id="{51D0BF85-5DEC-CFB8-21DD-D0DF02273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684" y="839972"/>
            <a:ext cx="7283940" cy="4168763"/>
          </a:xfrm>
          <a:prstGeom prst="rect">
            <a:avLst/>
          </a:prstGeom>
        </p:spPr>
      </p:pic>
    </p:spTree>
    <p:extLst>
      <p:ext uri="{BB962C8B-B14F-4D97-AF65-F5344CB8AC3E}">
        <p14:creationId xmlns:p14="http://schemas.microsoft.com/office/powerpoint/2010/main" val="179309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3BCC-4D7A-6E3B-D5D3-6E69866F3274}"/>
              </a:ext>
            </a:extLst>
          </p:cNvPr>
          <p:cNvSpPr>
            <a:spLocks noGrp="1"/>
          </p:cNvSpPr>
          <p:nvPr>
            <p:ph type="title"/>
          </p:nvPr>
        </p:nvSpPr>
        <p:spPr>
          <a:xfrm>
            <a:off x="617955" y="336252"/>
            <a:ext cx="5187024" cy="737196"/>
          </a:xfrm>
        </p:spPr>
        <p:txBody>
          <a:bodyPr/>
          <a:lstStyle/>
          <a:p>
            <a:pPr algn="l"/>
            <a:r>
              <a:rPr lang="en-US" dirty="0"/>
              <a:t>Class Diagram</a:t>
            </a:r>
          </a:p>
        </p:txBody>
      </p:sp>
      <p:graphicFrame>
        <p:nvGraphicFramePr>
          <p:cNvPr id="3" name="Table 2">
            <a:extLst>
              <a:ext uri="{FF2B5EF4-FFF2-40B4-BE49-F238E27FC236}">
                <a16:creationId xmlns:a16="http://schemas.microsoft.com/office/drawing/2014/main" id="{422122E2-D503-1D0C-B796-A78E463EB6DD}"/>
              </a:ext>
            </a:extLst>
          </p:cNvPr>
          <p:cNvGraphicFramePr>
            <a:graphicFrameLocks noGrp="1"/>
          </p:cNvGraphicFramePr>
          <p:nvPr>
            <p:extLst>
              <p:ext uri="{D42A27DB-BD31-4B8C-83A1-F6EECF244321}">
                <p14:modId xmlns:p14="http://schemas.microsoft.com/office/powerpoint/2010/main" val="1231385324"/>
              </p:ext>
            </p:extLst>
          </p:nvPr>
        </p:nvGraphicFramePr>
        <p:xfrm>
          <a:off x="2771774" y="1278880"/>
          <a:ext cx="5119497" cy="1292864"/>
        </p:xfrm>
        <a:graphic>
          <a:graphicData uri="http://schemas.openxmlformats.org/drawingml/2006/table">
            <a:tbl>
              <a:tblPr firstRow="1" firstCol="1" bandRow="1">
                <a:tableStyleId>{3B3323A3-AEAB-4464-A311-F2489BF00696}</a:tableStyleId>
              </a:tblPr>
              <a:tblGrid>
                <a:gridCol w="5119497">
                  <a:extLst>
                    <a:ext uri="{9D8B030D-6E8A-4147-A177-3AD203B41FA5}">
                      <a16:colId xmlns:a16="http://schemas.microsoft.com/office/drawing/2014/main" val="3286679672"/>
                    </a:ext>
                  </a:extLst>
                </a:gridCol>
              </a:tblGrid>
              <a:tr h="1292864">
                <a:tc>
                  <a:txBody>
                    <a:bodyPr/>
                    <a:lstStyle/>
                    <a:p>
                      <a:pPr marL="0" marR="0">
                        <a:lnSpc>
                          <a:spcPct val="115000"/>
                        </a:lnSpc>
                        <a:spcBef>
                          <a:spcPts val="0"/>
                        </a:spcBef>
                        <a:spcAft>
                          <a:spcPts val="0"/>
                        </a:spcAft>
                      </a:pPr>
                      <a:r>
                        <a:rPr lang="en-US" sz="1400" kern="100" dirty="0">
                          <a:ln>
                            <a:noFill/>
                          </a:ln>
                          <a:solidFill>
                            <a:schemeClr val="tx1"/>
                          </a:solidFill>
                          <a:effectLst>
                            <a:outerShdw blurRad="38100" dist="19050" dir="2700000" algn="tl">
                              <a:schemeClr val="dk1">
                                <a:alpha val="40000"/>
                              </a:schemeClr>
                            </a:outerShdw>
                          </a:effectLst>
                        </a:rPr>
                        <a:t>No. of Process: int process;</a:t>
                      </a:r>
                      <a:endParaRPr lang="en-US" sz="1200" kern="100" dirty="0">
                        <a:solidFill>
                          <a:schemeClr val="tx1"/>
                        </a:solidFill>
                        <a:effectLst/>
                      </a:endParaRPr>
                    </a:p>
                    <a:p>
                      <a:pPr marL="0" marR="0">
                        <a:lnSpc>
                          <a:spcPct val="115000"/>
                        </a:lnSpc>
                        <a:spcBef>
                          <a:spcPts val="0"/>
                        </a:spcBef>
                        <a:spcAft>
                          <a:spcPts val="0"/>
                        </a:spcAft>
                      </a:pPr>
                      <a:r>
                        <a:rPr lang="en-US" sz="1400" kern="100" dirty="0">
                          <a:ln>
                            <a:noFill/>
                          </a:ln>
                          <a:solidFill>
                            <a:schemeClr val="tx1"/>
                          </a:solidFill>
                          <a:effectLst>
                            <a:outerShdw blurRad="38100" dist="19050" dir="2700000" algn="tl">
                              <a:schemeClr val="dk1">
                                <a:alpha val="40000"/>
                              </a:schemeClr>
                            </a:outerShdw>
                          </a:effectLst>
                        </a:rPr>
                        <a:t>No. of Block   : int blocks;</a:t>
                      </a:r>
                      <a:endParaRPr lang="en-US" sz="1200" kern="100" dirty="0">
                        <a:solidFill>
                          <a:schemeClr val="tx1"/>
                        </a:solidFill>
                        <a:effectLst/>
                      </a:endParaRPr>
                    </a:p>
                    <a:p>
                      <a:pPr marL="0" marR="0">
                        <a:lnSpc>
                          <a:spcPct val="115000"/>
                        </a:lnSpc>
                        <a:spcBef>
                          <a:spcPts val="0"/>
                        </a:spcBef>
                        <a:spcAft>
                          <a:spcPts val="0"/>
                        </a:spcAft>
                      </a:pPr>
                      <a:r>
                        <a:rPr lang="en-US" sz="1400" kern="100" dirty="0">
                          <a:ln>
                            <a:noFill/>
                          </a:ln>
                          <a:solidFill>
                            <a:schemeClr val="tx1"/>
                          </a:solidFill>
                          <a:effectLst>
                            <a:outerShdw blurRad="38100" dist="19050" dir="2700000" algn="tl">
                              <a:schemeClr val="dk1">
                                <a:alpha val="40000"/>
                              </a:schemeClr>
                            </a:outerShdw>
                          </a:effectLst>
                        </a:rPr>
                        <a:t>Process Size    : int p[] = new int[process];</a:t>
                      </a:r>
                      <a:endParaRPr lang="en-US" sz="1200" kern="100" dirty="0">
                        <a:solidFill>
                          <a:schemeClr val="tx1"/>
                        </a:solidFill>
                        <a:effectLst/>
                      </a:endParaRPr>
                    </a:p>
                    <a:p>
                      <a:pPr marL="0" marR="0">
                        <a:lnSpc>
                          <a:spcPct val="115000"/>
                        </a:lnSpc>
                        <a:spcBef>
                          <a:spcPts val="0"/>
                        </a:spcBef>
                        <a:spcAft>
                          <a:spcPts val="0"/>
                        </a:spcAft>
                      </a:pPr>
                      <a:r>
                        <a:rPr lang="en-US" sz="1400" kern="100" dirty="0">
                          <a:ln>
                            <a:noFill/>
                          </a:ln>
                          <a:solidFill>
                            <a:schemeClr val="tx1"/>
                          </a:solidFill>
                          <a:effectLst>
                            <a:outerShdw blurRad="38100" dist="19050" dir="2700000" algn="tl">
                              <a:schemeClr val="dk1">
                                <a:alpha val="40000"/>
                              </a:schemeClr>
                            </a:outerShdw>
                          </a:effectLst>
                        </a:rPr>
                        <a:t>Block Size      : int b[] = new int[blocks];</a:t>
                      </a:r>
                      <a:endParaRPr lang="en-US"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187642"/>
                  </a:ext>
                </a:extLst>
              </a:tr>
            </a:tbl>
          </a:graphicData>
        </a:graphic>
      </p:graphicFrame>
      <p:sp>
        <p:nvSpPr>
          <p:cNvPr id="4" name="Rectangle 2">
            <a:extLst>
              <a:ext uri="{FF2B5EF4-FFF2-40B4-BE49-F238E27FC236}">
                <a16:creationId xmlns:a16="http://schemas.microsoft.com/office/drawing/2014/main" id="{E7084199-DB54-94FE-FDA9-1B22BE263786}"/>
              </a:ext>
            </a:extLst>
          </p:cNvPr>
          <p:cNvSpPr>
            <a:spLocks noChangeArrowheads="1"/>
          </p:cNvSpPr>
          <p:nvPr/>
        </p:nvSpPr>
        <p:spPr bwMode="auto">
          <a:xfrm>
            <a:off x="2006600" y="4134495"/>
            <a:ext cx="1863725" cy="506412"/>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First_fit_allocation</a:t>
            </a:r>
            <a:r>
              <a:rPr kumimoji="0" lang="en-US" altLang="en-US" sz="11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(p, b, process, blocks);</a:t>
            </a:r>
            <a:endParaRPr kumimoji="0" lang="en-US" altLang="en-US" sz="800"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FF0000"/>
              </a:solidFill>
              <a:effectLst/>
              <a:latin typeface="Arial" panose="020B0604020202020204" pitchFamily="34" charset="0"/>
            </a:endParaRPr>
          </a:p>
        </p:txBody>
      </p:sp>
      <p:sp>
        <p:nvSpPr>
          <p:cNvPr id="5" name="Rectangle 1">
            <a:extLst>
              <a:ext uri="{FF2B5EF4-FFF2-40B4-BE49-F238E27FC236}">
                <a16:creationId xmlns:a16="http://schemas.microsoft.com/office/drawing/2014/main" id="{756F051D-822B-B53B-28DB-66E1B9AAB47F}"/>
              </a:ext>
            </a:extLst>
          </p:cNvPr>
          <p:cNvSpPr>
            <a:spLocks noChangeArrowheads="1"/>
          </p:cNvSpPr>
          <p:nvPr/>
        </p:nvSpPr>
        <p:spPr bwMode="auto">
          <a:xfrm>
            <a:off x="4364037" y="4134495"/>
            <a:ext cx="1819275" cy="506412"/>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Best</a:t>
            </a:r>
            <a:r>
              <a:rPr kumimoji="0" lang="en-US" altLang="en-US" sz="1100" b="1" i="0" u="none" strike="noStrike" cap="none" normalizeH="0" baseline="0" dirty="0" err="1">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_fit_allocation</a:t>
            </a:r>
            <a:r>
              <a:rPr kumimoji="0" lang="en-US" altLang="en-US" sz="11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(p, b, process, blocks);</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
        <p:nvSpPr>
          <p:cNvPr id="6" name="Rectangle 5">
            <a:extLst>
              <a:ext uri="{FF2B5EF4-FFF2-40B4-BE49-F238E27FC236}">
                <a16:creationId xmlns:a16="http://schemas.microsoft.com/office/drawing/2014/main" id="{8532487A-3E06-3A2F-A718-93C73F6FAF56}"/>
              </a:ext>
            </a:extLst>
          </p:cNvPr>
          <p:cNvSpPr>
            <a:spLocks noChangeArrowheads="1"/>
          </p:cNvSpPr>
          <p:nvPr/>
        </p:nvSpPr>
        <p:spPr bwMode="auto">
          <a:xfrm>
            <a:off x="6738144" y="4134495"/>
            <a:ext cx="1819275" cy="506413"/>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Worst</a:t>
            </a:r>
            <a:r>
              <a:rPr kumimoji="0" lang="en-US" altLang="en-US" sz="1100" b="1" i="0" u="none" strike="noStrike" cap="none" normalizeH="0" baseline="0" dirty="0" err="1">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_fit_allocation</a:t>
            </a:r>
            <a:r>
              <a:rPr kumimoji="0" lang="en-US" altLang="en-US" sz="11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(p, b, process, blocks);</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
        <p:nvSpPr>
          <p:cNvPr id="7" name="Up Arrow 6">
            <a:extLst>
              <a:ext uri="{FF2B5EF4-FFF2-40B4-BE49-F238E27FC236}">
                <a16:creationId xmlns:a16="http://schemas.microsoft.com/office/drawing/2014/main" id="{061B3F4F-14C8-3FC8-B07F-BB10FAFB95DC}"/>
              </a:ext>
            </a:extLst>
          </p:cNvPr>
          <p:cNvSpPr/>
          <p:nvPr/>
        </p:nvSpPr>
        <p:spPr>
          <a:xfrm>
            <a:off x="3376104" y="2841631"/>
            <a:ext cx="212725" cy="1157906"/>
          </a:xfrm>
          <a:prstGeom prst="up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Up Arrow 7">
            <a:extLst>
              <a:ext uri="{FF2B5EF4-FFF2-40B4-BE49-F238E27FC236}">
                <a16:creationId xmlns:a16="http://schemas.microsoft.com/office/drawing/2014/main" id="{05D8FFB3-8095-2BE4-067B-C02F6FC9EB42}"/>
              </a:ext>
            </a:extLst>
          </p:cNvPr>
          <p:cNvSpPr/>
          <p:nvPr/>
        </p:nvSpPr>
        <p:spPr>
          <a:xfrm>
            <a:off x="5164930" y="2841632"/>
            <a:ext cx="212725" cy="1227447"/>
          </a:xfrm>
          <a:prstGeom prst="up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Up Arrow 8">
            <a:extLst>
              <a:ext uri="{FF2B5EF4-FFF2-40B4-BE49-F238E27FC236}">
                <a16:creationId xmlns:a16="http://schemas.microsoft.com/office/drawing/2014/main" id="{16358678-79A4-21F8-4248-FA6E878A8DC6}"/>
              </a:ext>
            </a:extLst>
          </p:cNvPr>
          <p:cNvSpPr/>
          <p:nvPr/>
        </p:nvSpPr>
        <p:spPr>
          <a:xfrm>
            <a:off x="6948993" y="2841631"/>
            <a:ext cx="212725" cy="1227442"/>
          </a:xfrm>
          <a:prstGeom prst="up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7">
            <a:extLst>
              <a:ext uri="{FF2B5EF4-FFF2-40B4-BE49-F238E27FC236}">
                <a16:creationId xmlns:a16="http://schemas.microsoft.com/office/drawing/2014/main" id="{B1BE41E8-151A-629A-2AC7-1DF9D5296D49}"/>
              </a:ext>
            </a:extLst>
          </p:cNvPr>
          <p:cNvSpPr>
            <a:spLocks noChangeArrowheads="1"/>
          </p:cNvSpPr>
          <p:nvPr/>
        </p:nvSpPr>
        <p:spPr bwMode="auto">
          <a:xfrm>
            <a:off x="3712369" y="937131"/>
            <a:ext cx="11576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Parent Class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1">
            <a:extLst>
              <a:ext uri="{FF2B5EF4-FFF2-40B4-BE49-F238E27FC236}">
                <a16:creationId xmlns:a16="http://schemas.microsoft.com/office/drawing/2014/main" id="{0E204835-64A4-9AF9-0635-154EEF3259F5}"/>
              </a:ext>
            </a:extLst>
          </p:cNvPr>
          <p:cNvSpPr>
            <a:spLocks noChangeArrowheads="1"/>
          </p:cNvSpPr>
          <p:nvPr/>
        </p:nvSpPr>
        <p:spPr bwMode="auto">
          <a:xfrm>
            <a:off x="2771775" y="2706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54369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6956-7E99-CAD2-2F9E-76CD2665A651}"/>
              </a:ext>
            </a:extLst>
          </p:cNvPr>
          <p:cNvSpPr>
            <a:spLocks noGrp="1"/>
          </p:cNvSpPr>
          <p:nvPr>
            <p:ph type="title"/>
          </p:nvPr>
        </p:nvSpPr>
        <p:spPr/>
        <p:txBody>
          <a:bodyPr/>
          <a:lstStyle/>
          <a:p>
            <a:r>
              <a:rPr lang="en-US" sz="3200" b="1" dirty="0"/>
              <a:t>State Diagram</a:t>
            </a:r>
          </a:p>
        </p:txBody>
      </p:sp>
      <p:pic>
        <p:nvPicPr>
          <p:cNvPr id="3" name="Picture 2">
            <a:extLst>
              <a:ext uri="{FF2B5EF4-FFF2-40B4-BE49-F238E27FC236}">
                <a16:creationId xmlns:a16="http://schemas.microsoft.com/office/drawing/2014/main" id="{762AE9C2-9F63-5B18-A15F-342499F7D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280" y="1440180"/>
            <a:ext cx="5933440" cy="3163920"/>
          </a:xfrm>
          <a:prstGeom prst="rect">
            <a:avLst/>
          </a:prstGeom>
        </p:spPr>
      </p:pic>
    </p:spTree>
    <p:extLst>
      <p:ext uri="{BB962C8B-B14F-4D97-AF65-F5344CB8AC3E}">
        <p14:creationId xmlns:p14="http://schemas.microsoft.com/office/powerpoint/2010/main" val="53556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1"/>
          <p:cNvSpPr txBox="1">
            <a:spLocks noGrp="1"/>
          </p:cNvSpPr>
          <p:nvPr>
            <p:ph type="title"/>
          </p:nvPr>
        </p:nvSpPr>
        <p:spPr>
          <a:xfrm>
            <a:off x="940586" y="5130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Implementation</a:t>
            </a:r>
            <a:endParaRPr dirty="0"/>
          </a:p>
        </p:txBody>
      </p:sp>
      <p:grpSp>
        <p:nvGrpSpPr>
          <p:cNvPr id="649" name="Google Shape;649;p41"/>
          <p:cNvGrpSpPr/>
          <p:nvPr/>
        </p:nvGrpSpPr>
        <p:grpSpPr>
          <a:xfrm>
            <a:off x="3759020" y="1443410"/>
            <a:ext cx="1625962" cy="3044398"/>
            <a:chOff x="3745854" y="1465560"/>
            <a:chExt cx="1652400" cy="3093900"/>
          </a:xfrm>
        </p:grpSpPr>
        <p:sp>
          <p:nvSpPr>
            <p:cNvPr id="650" name="Google Shape;650;p41"/>
            <p:cNvSpPr/>
            <p:nvPr/>
          </p:nvSpPr>
          <p:spPr>
            <a:xfrm>
              <a:off x="3745854" y="1465560"/>
              <a:ext cx="1652400" cy="3093900"/>
            </a:xfrm>
            <a:prstGeom prst="roundRect">
              <a:avLst>
                <a:gd name="adj" fmla="val 16667"/>
              </a:avLst>
            </a:prstGeom>
            <a:gradFill>
              <a:gsLst>
                <a:gs pos="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41"/>
            <p:cNvGrpSpPr/>
            <p:nvPr/>
          </p:nvGrpSpPr>
          <p:grpSpPr>
            <a:xfrm>
              <a:off x="4347750" y="1648175"/>
              <a:ext cx="448475" cy="57900"/>
              <a:chOff x="4347750" y="1648175"/>
              <a:chExt cx="448475" cy="57900"/>
            </a:xfrm>
          </p:grpSpPr>
          <p:sp>
            <p:nvSpPr>
              <p:cNvPr id="652" name="Google Shape;652;p41"/>
              <p:cNvSpPr/>
              <p:nvPr/>
            </p:nvSpPr>
            <p:spPr>
              <a:xfrm>
                <a:off x="4462625" y="1648175"/>
                <a:ext cx="333600" cy="57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4347750" y="1648175"/>
                <a:ext cx="57900" cy="579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C1E75CBD-C017-EE30-FE4C-1628E6CCA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9076" y="1104097"/>
            <a:ext cx="1937385" cy="3723023"/>
          </a:xfrm>
          <a:prstGeom prst="rect">
            <a:avLst/>
          </a:prstGeom>
        </p:spPr>
      </p:pic>
      <p:pic>
        <p:nvPicPr>
          <p:cNvPr id="5" name="Picture 4">
            <a:extLst>
              <a:ext uri="{FF2B5EF4-FFF2-40B4-BE49-F238E27FC236}">
                <a16:creationId xmlns:a16="http://schemas.microsoft.com/office/drawing/2014/main" id="{AC3FC073-113A-7C9E-100B-556D4D657A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7582" y="1085762"/>
            <a:ext cx="2108835" cy="3741358"/>
          </a:xfrm>
          <a:prstGeom prst="rect">
            <a:avLst/>
          </a:prstGeom>
        </p:spPr>
      </p:pic>
      <p:pic>
        <p:nvPicPr>
          <p:cNvPr id="6" name="Picture 5">
            <a:extLst>
              <a:ext uri="{FF2B5EF4-FFF2-40B4-BE49-F238E27FC236}">
                <a16:creationId xmlns:a16="http://schemas.microsoft.com/office/drawing/2014/main" id="{6DBB7A65-7D36-2D3F-6CBD-CCA6AFBA564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7248" y="1085762"/>
            <a:ext cx="2108835" cy="37413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6"/>
        <p:cNvGrpSpPr/>
        <p:nvPr/>
      </p:nvGrpSpPr>
      <p:grpSpPr>
        <a:xfrm>
          <a:off x="0" y="0"/>
          <a:ext cx="0" cy="0"/>
          <a:chOff x="0" y="0"/>
          <a:chExt cx="0" cy="0"/>
        </a:xfrm>
      </p:grpSpPr>
      <p:grpSp>
        <p:nvGrpSpPr>
          <p:cNvPr id="3927" name="Google Shape;3927;p57"/>
          <p:cNvGrpSpPr/>
          <p:nvPr/>
        </p:nvGrpSpPr>
        <p:grpSpPr>
          <a:xfrm>
            <a:off x="725414" y="969763"/>
            <a:ext cx="2507799" cy="206239"/>
            <a:chOff x="106648" y="895722"/>
            <a:chExt cx="4481413" cy="374300"/>
          </a:xfrm>
        </p:grpSpPr>
        <p:grpSp>
          <p:nvGrpSpPr>
            <p:cNvPr id="3928" name="Google Shape;3928;p57"/>
            <p:cNvGrpSpPr/>
            <p:nvPr/>
          </p:nvGrpSpPr>
          <p:grpSpPr>
            <a:xfrm>
              <a:off x="2233276" y="895722"/>
              <a:ext cx="1082667" cy="223591"/>
              <a:chOff x="4808316" y="2800065"/>
              <a:chExt cx="1999386" cy="412910"/>
            </a:xfrm>
          </p:grpSpPr>
          <p:sp>
            <p:nvSpPr>
              <p:cNvPr id="3929" name="Google Shape;3929;p57"/>
              <p:cNvSpPr/>
              <p:nvPr/>
            </p:nvSpPr>
            <p:spPr>
              <a:xfrm>
                <a:off x="4849302"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0" name="Google Shape;3930;p57"/>
              <p:cNvGrpSpPr/>
              <p:nvPr/>
            </p:nvGrpSpPr>
            <p:grpSpPr>
              <a:xfrm>
                <a:off x="4808316" y="2800065"/>
                <a:ext cx="92400" cy="411825"/>
                <a:chOff x="845575" y="2563700"/>
                <a:chExt cx="92400" cy="411825"/>
              </a:xfrm>
            </p:grpSpPr>
            <p:cxnSp>
              <p:nvCxnSpPr>
                <p:cNvPr id="3931" name="Google Shape;3931;p57"/>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3932" name="Google Shape;3932;p57"/>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33" name="Google Shape;3933;p57"/>
            <p:cNvGrpSpPr/>
            <p:nvPr/>
          </p:nvGrpSpPr>
          <p:grpSpPr>
            <a:xfrm>
              <a:off x="106648" y="895722"/>
              <a:ext cx="1088401" cy="223591"/>
              <a:chOff x="881025" y="2800065"/>
              <a:chExt cx="2009975" cy="412910"/>
            </a:xfrm>
          </p:grpSpPr>
          <p:sp>
            <p:nvSpPr>
              <p:cNvPr id="3934" name="Google Shape;3934;p57"/>
              <p:cNvSpPr/>
              <p:nvPr/>
            </p:nvSpPr>
            <p:spPr>
              <a:xfrm>
                <a:off x="932600"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5" name="Google Shape;3935;p57"/>
              <p:cNvGrpSpPr/>
              <p:nvPr/>
            </p:nvGrpSpPr>
            <p:grpSpPr>
              <a:xfrm>
                <a:off x="881025" y="2800065"/>
                <a:ext cx="92400" cy="411825"/>
                <a:chOff x="845575" y="2563700"/>
                <a:chExt cx="92400" cy="411825"/>
              </a:xfrm>
            </p:grpSpPr>
            <p:cxnSp>
              <p:nvCxnSpPr>
                <p:cNvPr id="3936" name="Google Shape;3936;p57"/>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3937" name="Google Shape;3937;p57"/>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38" name="Google Shape;3938;p57"/>
            <p:cNvGrpSpPr/>
            <p:nvPr/>
          </p:nvGrpSpPr>
          <p:grpSpPr>
            <a:xfrm>
              <a:off x="1172346" y="1047018"/>
              <a:ext cx="1083151" cy="223003"/>
              <a:chOff x="2849073" y="3079467"/>
              <a:chExt cx="2000279" cy="411825"/>
            </a:xfrm>
          </p:grpSpPr>
          <p:sp>
            <p:nvSpPr>
              <p:cNvPr id="3939" name="Google Shape;3939;p57"/>
              <p:cNvSpPr/>
              <p:nvPr/>
            </p:nvSpPr>
            <p:spPr>
              <a:xfrm>
                <a:off x="2890952" y="3079475"/>
                <a:ext cx="19584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0" name="Google Shape;3940;p57"/>
              <p:cNvGrpSpPr/>
              <p:nvPr/>
            </p:nvGrpSpPr>
            <p:grpSpPr>
              <a:xfrm rot="10800000">
                <a:off x="2849073" y="3079467"/>
                <a:ext cx="92400" cy="411825"/>
                <a:chOff x="2070100" y="2563700"/>
                <a:chExt cx="92400" cy="411825"/>
              </a:xfrm>
            </p:grpSpPr>
            <p:cxnSp>
              <p:nvCxnSpPr>
                <p:cNvPr id="3941" name="Google Shape;3941;p57"/>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3942" name="Google Shape;3942;p57"/>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43" name="Google Shape;3943;p57"/>
            <p:cNvGrpSpPr/>
            <p:nvPr/>
          </p:nvGrpSpPr>
          <p:grpSpPr>
            <a:xfrm>
              <a:off x="3290132" y="1047018"/>
              <a:ext cx="1297929" cy="223003"/>
              <a:chOff x="6760035" y="3079467"/>
              <a:chExt cx="2396914" cy="411825"/>
            </a:xfrm>
          </p:grpSpPr>
          <p:sp>
            <p:nvSpPr>
              <p:cNvPr id="3944" name="Google Shape;3944;p57"/>
              <p:cNvSpPr/>
              <p:nvPr/>
            </p:nvSpPr>
            <p:spPr>
              <a:xfrm>
                <a:off x="6807650" y="3079475"/>
                <a:ext cx="23493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5" name="Google Shape;3945;p57"/>
              <p:cNvGrpSpPr/>
              <p:nvPr/>
            </p:nvGrpSpPr>
            <p:grpSpPr>
              <a:xfrm rot="10800000">
                <a:off x="6760035" y="3079467"/>
                <a:ext cx="92400" cy="411825"/>
                <a:chOff x="2070100" y="2563700"/>
                <a:chExt cx="92400" cy="411825"/>
              </a:xfrm>
            </p:grpSpPr>
            <p:cxnSp>
              <p:nvCxnSpPr>
                <p:cNvPr id="3946" name="Google Shape;3946;p57"/>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3947" name="Google Shape;3947;p57"/>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948" name="Google Shape;3948;p57"/>
          <p:cNvGrpSpPr/>
          <p:nvPr/>
        </p:nvGrpSpPr>
        <p:grpSpPr>
          <a:xfrm>
            <a:off x="2143176" y="3369134"/>
            <a:ext cx="1086701" cy="799429"/>
            <a:chOff x="2183288" y="3555572"/>
            <a:chExt cx="1136241" cy="835873"/>
          </a:xfrm>
        </p:grpSpPr>
        <p:sp>
          <p:nvSpPr>
            <p:cNvPr id="3949" name="Google Shape;3949;p57"/>
            <p:cNvSpPr/>
            <p:nvPr/>
          </p:nvSpPr>
          <p:spPr>
            <a:xfrm>
              <a:off x="2673740"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0" name="Google Shape;3950;p57"/>
            <p:cNvGrpSpPr/>
            <p:nvPr/>
          </p:nvGrpSpPr>
          <p:grpSpPr>
            <a:xfrm>
              <a:off x="2205895" y="3637269"/>
              <a:ext cx="1089848" cy="724993"/>
              <a:chOff x="2205895" y="3637269"/>
              <a:chExt cx="1089848" cy="724993"/>
            </a:xfrm>
          </p:grpSpPr>
          <p:sp>
            <p:nvSpPr>
              <p:cNvPr id="3951" name="Google Shape;3951;p57"/>
              <p:cNvSpPr/>
              <p:nvPr/>
            </p:nvSpPr>
            <p:spPr>
              <a:xfrm>
                <a:off x="2205895" y="4204394"/>
                <a:ext cx="555376" cy="157849"/>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7"/>
              <p:cNvSpPr/>
              <p:nvPr/>
            </p:nvSpPr>
            <p:spPr>
              <a:xfrm>
                <a:off x="2206834" y="3993916"/>
                <a:ext cx="218757" cy="153401"/>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7"/>
              <p:cNvSpPr/>
              <p:nvPr/>
            </p:nvSpPr>
            <p:spPr>
              <a:xfrm>
                <a:off x="2487003" y="3847747"/>
                <a:ext cx="808740" cy="157849"/>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7"/>
              <p:cNvSpPr/>
              <p:nvPr/>
            </p:nvSpPr>
            <p:spPr>
              <a:xfrm>
                <a:off x="2919192" y="3637269"/>
                <a:ext cx="375081" cy="14849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7"/>
              <p:cNvSpPr/>
              <p:nvPr/>
            </p:nvSpPr>
            <p:spPr>
              <a:xfrm>
                <a:off x="2233143" y="3637269"/>
                <a:ext cx="621199" cy="1169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7"/>
              <p:cNvSpPr/>
              <p:nvPr/>
            </p:nvSpPr>
            <p:spPr>
              <a:xfrm>
                <a:off x="3004568"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7" name="Google Shape;3957;p57"/>
            <p:cNvSpPr/>
            <p:nvPr/>
          </p:nvSpPr>
          <p:spPr>
            <a:xfrm rot="5400000">
              <a:off x="2852961" y="3612770"/>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8" name="Google Shape;3958;p57"/>
            <p:cNvCxnSpPr/>
            <p:nvPr/>
          </p:nvCxnSpPr>
          <p:spPr>
            <a:xfrm>
              <a:off x="2887992" y="3555572"/>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3959" name="Google Shape;3959;p57"/>
            <p:cNvGrpSpPr/>
            <p:nvPr/>
          </p:nvGrpSpPr>
          <p:grpSpPr>
            <a:xfrm>
              <a:off x="3173850" y="3779426"/>
              <a:ext cx="145679" cy="70048"/>
              <a:chOff x="3173850" y="3779426"/>
              <a:chExt cx="145679" cy="70048"/>
            </a:xfrm>
          </p:grpSpPr>
          <p:cxnSp>
            <p:nvCxnSpPr>
              <p:cNvPr id="3960" name="Google Shape;3960;p57"/>
              <p:cNvCxnSpPr/>
              <p:nvPr/>
            </p:nvCxnSpPr>
            <p:spPr>
              <a:xfrm rot="10800000">
                <a:off x="3173850" y="3817250"/>
                <a:ext cx="94500" cy="0"/>
              </a:xfrm>
              <a:prstGeom prst="straightConnector1">
                <a:avLst/>
              </a:prstGeom>
              <a:noFill/>
              <a:ln w="9525" cap="flat" cmpd="sng">
                <a:solidFill>
                  <a:srgbClr val="BAC8D3"/>
                </a:solidFill>
                <a:prstDash val="solid"/>
                <a:round/>
                <a:headEnd type="none" w="med" len="med"/>
                <a:tailEnd type="diamond" w="med" len="med"/>
              </a:ln>
            </p:spPr>
          </p:cxnSp>
          <p:sp>
            <p:nvSpPr>
              <p:cNvPr id="3961" name="Google Shape;3961;p57"/>
              <p:cNvSpPr/>
              <p:nvPr/>
            </p:nvSpPr>
            <p:spPr>
              <a:xfrm rot="5400000">
                <a:off x="3254146" y="378409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2" name="Google Shape;3962;p57"/>
            <p:cNvGrpSpPr/>
            <p:nvPr/>
          </p:nvGrpSpPr>
          <p:grpSpPr>
            <a:xfrm>
              <a:off x="2183288" y="4139483"/>
              <a:ext cx="145133" cy="70048"/>
              <a:chOff x="2183288" y="4139483"/>
              <a:chExt cx="145133" cy="70048"/>
            </a:xfrm>
          </p:grpSpPr>
          <p:cxnSp>
            <p:nvCxnSpPr>
              <p:cNvPr id="3963" name="Google Shape;3963;p57"/>
              <p:cNvCxnSpPr/>
              <p:nvPr/>
            </p:nvCxnSpPr>
            <p:spPr>
              <a:xfrm rot="10800000">
                <a:off x="2239021" y="4174494"/>
                <a:ext cx="89400" cy="0"/>
              </a:xfrm>
              <a:prstGeom prst="straightConnector1">
                <a:avLst/>
              </a:prstGeom>
              <a:noFill/>
              <a:ln w="9525" cap="flat" cmpd="sng">
                <a:solidFill>
                  <a:srgbClr val="BAC8D3"/>
                </a:solidFill>
                <a:prstDash val="solid"/>
                <a:round/>
                <a:headEnd type="diamond" w="med" len="med"/>
                <a:tailEnd type="none" w="med" len="med"/>
              </a:ln>
            </p:spPr>
          </p:cxnSp>
          <p:sp>
            <p:nvSpPr>
              <p:cNvPr id="3964" name="Google Shape;3964;p57"/>
              <p:cNvSpPr/>
              <p:nvPr/>
            </p:nvSpPr>
            <p:spPr>
              <a:xfrm rot="5400000">
                <a:off x="2178622" y="4144149"/>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5" name="Google Shape;3965;p57"/>
            <p:cNvSpPr/>
            <p:nvPr/>
          </p:nvSpPr>
          <p:spPr>
            <a:xfrm rot="5400000">
              <a:off x="2420934" y="3967554"/>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66" name="Google Shape;3966;p57"/>
            <p:cNvCxnSpPr/>
            <p:nvPr/>
          </p:nvCxnSpPr>
          <p:spPr>
            <a:xfrm>
              <a:off x="2455973" y="3911736"/>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3967" name="Google Shape;3967;p57"/>
            <p:cNvGrpSpPr/>
            <p:nvPr/>
          </p:nvGrpSpPr>
          <p:grpSpPr>
            <a:xfrm>
              <a:off x="2943836" y="4268886"/>
              <a:ext cx="60717" cy="122559"/>
              <a:chOff x="2943836" y="4268886"/>
              <a:chExt cx="60717" cy="122559"/>
            </a:xfrm>
          </p:grpSpPr>
          <p:sp>
            <p:nvSpPr>
              <p:cNvPr id="3968" name="Google Shape;3968;p57"/>
              <p:cNvSpPr/>
              <p:nvPr/>
            </p:nvSpPr>
            <p:spPr>
              <a:xfrm rot="5400000">
                <a:off x="2939170" y="432606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69" name="Google Shape;3969;p57"/>
              <p:cNvCxnSpPr/>
              <p:nvPr/>
            </p:nvCxnSpPr>
            <p:spPr>
              <a:xfrm>
                <a:off x="2974204" y="4268886"/>
                <a:ext cx="0" cy="52500"/>
              </a:xfrm>
              <a:prstGeom prst="straightConnector1">
                <a:avLst/>
              </a:prstGeom>
              <a:noFill/>
              <a:ln w="9525" cap="flat" cmpd="sng">
                <a:solidFill>
                  <a:srgbClr val="BAC8D3"/>
                </a:solidFill>
                <a:prstDash val="solid"/>
                <a:round/>
                <a:headEnd type="diamond" w="med" len="med"/>
                <a:tailEnd type="none" w="med" len="med"/>
              </a:ln>
            </p:spPr>
          </p:cxnSp>
        </p:grpSp>
      </p:grpSp>
      <p:grpSp>
        <p:nvGrpSpPr>
          <p:cNvPr id="3970" name="Google Shape;3970;p57"/>
          <p:cNvGrpSpPr/>
          <p:nvPr/>
        </p:nvGrpSpPr>
        <p:grpSpPr>
          <a:xfrm>
            <a:off x="3406121" y="1290134"/>
            <a:ext cx="1675870" cy="758251"/>
            <a:chOff x="3530532" y="1496185"/>
            <a:chExt cx="1562000" cy="706730"/>
          </a:xfrm>
        </p:grpSpPr>
        <p:cxnSp>
          <p:nvCxnSpPr>
            <p:cNvPr id="3971" name="Google Shape;3971;p57"/>
            <p:cNvCxnSpPr/>
            <p:nvPr/>
          </p:nvCxnSpPr>
          <p:spPr>
            <a:xfrm>
              <a:off x="3583832" y="1857562"/>
              <a:ext cx="1508700" cy="0"/>
            </a:xfrm>
            <a:prstGeom prst="straightConnector1">
              <a:avLst/>
            </a:prstGeom>
            <a:noFill/>
            <a:ln w="28575" cap="flat" cmpd="sng">
              <a:solidFill>
                <a:srgbClr val="A5B7C6"/>
              </a:solidFill>
              <a:prstDash val="solid"/>
              <a:round/>
              <a:headEnd type="none" w="med" len="med"/>
              <a:tailEnd type="triangle" w="med" len="med"/>
            </a:ln>
          </p:spPr>
        </p:cxnSp>
        <p:grpSp>
          <p:nvGrpSpPr>
            <p:cNvPr id="3972" name="Google Shape;3972;p57"/>
            <p:cNvGrpSpPr/>
            <p:nvPr/>
          </p:nvGrpSpPr>
          <p:grpSpPr>
            <a:xfrm>
              <a:off x="3530532" y="1496185"/>
              <a:ext cx="323430" cy="463587"/>
              <a:chOff x="3530532" y="1496185"/>
              <a:chExt cx="323430" cy="463587"/>
            </a:xfrm>
          </p:grpSpPr>
          <p:grpSp>
            <p:nvGrpSpPr>
              <p:cNvPr id="3973" name="Google Shape;3973;p57"/>
              <p:cNvGrpSpPr/>
              <p:nvPr/>
            </p:nvGrpSpPr>
            <p:grpSpPr>
              <a:xfrm>
                <a:off x="3567462" y="1496185"/>
                <a:ext cx="286500" cy="361376"/>
                <a:chOff x="3567462" y="1496185"/>
                <a:chExt cx="286500" cy="361376"/>
              </a:xfrm>
            </p:grpSpPr>
            <p:cxnSp>
              <p:nvCxnSpPr>
                <p:cNvPr id="3974" name="Google Shape;3974;p57"/>
                <p:cNvCxnSpPr/>
                <p:nvPr/>
              </p:nvCxnSpPr>
              <p:spPr>
                <a:xfrm rot="10800000">
                  <a:off x="3626630" y="1565661"/>
                  <a:ext cx="0" cy="291900"/>
                </a:xfrm>
                <a:prstGeom prst="straightConnector1">
                  <a:avLst/>
                </a:prstGeom>
                <a:noFill/>
                <a:ln w="28575" cap="flat" cmpd="sng">
                  <a:solidFill>
                    <a:srgbClr val="A5B7C6"/>
                  </a:solidFill>
                  <a:prstDash val="solid"/>
                  <a:round/>
                  <a:headEnd type="none" w="med" len="med"/>
                  <a:tailEnd type="none" w="med" len="med"/>
                </a:ln>
              </p:spPr>
            </p:cxnSp>
            <p:sp>
              <p:nvSpPr>
                <p:cNvPr id="3975" name="Google Shape;3975;p57"/>
                <p:cNvSpPr/>
                <p:nvPr/>
              </p:nvSpPr>
              <p:spPr>
                <a:xfrm>
                  <a:off x="3567462" y="1496185"/>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6" name="Google Shape;3976;p57"/>
              <p:cNvSpPr/>
              <p:nvPr/>
            </p:nvSpPr>
            <p:spPr>
              <a:xfrm>
                <a:off x="3530532" y="1771972"/>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7" name="Google Shape;3977;p57"/>
            <p:cNvGrpSpPr/>
            <p:nvPr/>
          </p:nvGrpSpPr>
          <p:grpSpPr>
            <a:xfrm>
              <a:off x="3891569" y="1779209"/>
              <a:ext cx="323945" cy="423706"/>
              <a:chOff x="3891569" y="1779209"/>
              <a:chExt cx="323945" cy="423706"/>
            </a:xfrm>
          </p:grpSpPr>
          <p:grpSp>
            <p:nvGrpSpPr>
              <p:cNvPr id="3978" name="Google Shape;3978;p57"/>
              <p:cNvGrpSpPr/>
              <p:nvPr/>
            </p:nvGrpSpPr>
            <p:grpSpPr>
              <a:xfrm>
                <a:off x="3929014" y="1881638"/>
                <a:ext cx="286500" cy="321278"/>
                <a:chOff x="3929014" y="1881638"/>
                <a:chExt cx="286500" cy="321278"/>
              </a:xfrm>
            </p:grpSpPr>
            <p:cxnSp>
              <p:nvCxnSpPr>
                <p:cNvPr id="3979" name="Google Shape;3979;p57"/>
                <p:cNvCxnSpPr/>
                <p:nvPr/>
              </p:nvCxnSpPr>
              <p:spPr>
                <a:xfrm rot="10800000">
                  <a:off x="3988388" y="1881638"/>
                  <a:ext cx="0" cy="291900"/>
                </a:xfrm>
                <a:prstGeom prst="straightConnector1">
                  <a:avLst/>
                </a:prstGeom>
                <a:noFill/>
                <a:ln w="28575" cap="flat" cmpd="sng">
                  <a:solidFill>
                    <a:srgbClr val="A5B7C6"/>
                  </a:solidFill>
                  <a:prstDash val="solid"/>
                  <a:round/>
                  <a:headEnd type="none" w="med" len="med"/>
                  <a:tailEnd type="none" w="med" len="med"/>
                </a:ln>
              </p:spPr>
            </p:cxnSp>
            <p:sp>
              <p:nvSpPr>
                <p:cNvPr id="3980" name="Google Shape;3980;p57"/>
                <p:cNvSpPr/>
                <p:nvPr/>
              </p:nvSpPr>
              <p:spPr>
                <a:xfrm>
                  <a:off x="3929014" y="2103016"/>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1" name="Google Shape;3981;p57"/>
              <p:cNvSpPr/>
              <p:nvPr/>
            </p:nvSpPr>
            <p:spPr>
              <a:xfrm>
                <a:off x="3891569" y="1779209"/>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2" name="Google Shape;3982;p57"/>
            <p:cNvGrpSpPr/>
            <p:nvPr/>
          </p:nvGrpSpPr>
          <p:grpSpPr>
            <a:xfrm>
              <a:off x="4252606" y="1496185"/>
              <a:ext cx="324721" cy="463587"/>
              <a:chOff x="4252606" y="1496185"/>
              <a:chExt cx="324721" cy="463587"/>
            </a:xfrm>
          </p:grpSpPr>
          <p:grpSp>
            <p:nvGrpSpPr>
              <p:cNvPr id="3983" name="Google Shape;3983;p57"/>
              <p:cNvGrpSpPr/>
              <p:nvPr/>
            </p:nvGrpSpPr>
            <p:grpSpPr>
              <a:xfrm>
                <a:off x="4290828" y="1496185"/>
                <a:ext cx="286500" cy="361376"/>
                <a:chOff x="4290828" y="1496185"/>
                <a:chExt cx="286500" cy="361376"/>
              </a:xfrm>
            </p:grpSpPr>
            <p:cxnSp>
              <p:nvCxnSpPr>
                <p:cNvPr id="3984" name="Google Shape;3984;p57"/>
                <p:cNvCxnSpPr/>
                <p:nvPr/>
              </p:nvCxnSpPr>
              <p:spPr>
                <a:xfrm rot="10800000">
                  <a:off x="4349995" y="1565661"/>
                  <a:ext cx="0" cy="291900"/>
                </a:xfrm>
                <a:prstGeom prst="straightConnector1">
                  <a:avLst/>
                </a:prstGeom>
                <a:noFill/>
                <a:ln w="28575" cap="flat" cmpd="sng">
                  <a:solidFill>
                    <a:srgbClr val="A5B7C6"/>
                  </a:solidFill>
                  <a:prstDash val="solid"/>
                  <a:round/>
                  <a:headEnd type="none" w="med" len="med"/>
                  <a:tailEnd type="none" w="med" len="med"/>
                </a:ln>
              </p:spPr>
            </p:cxnSp>
            <p:sp>
              <p:nvSpPr>
                <p:cNvPr id="3985" name="Google Shape;3985;p57"/>
                <p:cNvSpPr/>
                <p:nvPr/>
              </p:nvSpPr>
              <p:spPr>
                <a:xfrm>
                  <a:off x="4290828" y="1496185"/>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6" name="Google Shape;3986;p57"/>
              <p:cNvSpPr/>
              <p:nvPr/>
            </p:nvSpPr>
            <p:spPr>
              <a:xfrm>
                <a:off x="4252606" y="1771972"/>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7" name="Google Shape;3987;p57"/>
            <p:cNvGrpSpPr/>
            <p:nvPr/>
          </p:nvGrpSpPr>
          <p:grpSpPr>
            <a:xfrm>
              <a:off x="4613643" y="1763716"/>
              <a:ext cx="325308" cy="439200"/>
              <a:chOff x="4613643" y="1763716"/>
              <a:chExt cx="325308" cy="439200"/>
            </a:xfrm>
          </p:grpSpPr>
          <p:grpSp>
            <p:nvGrpSpPr>
              <p:cNvPr id="3988" name="Google Shape;3988;p57"/>
              <p:cNvGrpSpPr/>
              <p:nvPr/>
            </p:nvGrpSpPr>
            <p:grpSpPr>
              <a:xfrm>
                <a:off x="4652451" y="1879538"/>
                <a:ext cx="286500" cy="323378"/>
                <a:chOff x="4652451" y="1879538"/>
                <a:chExt cx="286500" cy="323378"/>
              </a:xfrm>
            </p:grpSpPr>
            <p:cxnSp>
              <p:nvCxnSpPr>
                <p:cNvPr id="3989" name="Google Shape;3989;p57"/>
                <p:cNvCxnSpPr/>
                <p:nvPr/>
              </p:nvCxnSpPr>
              <p:spPr>
                <a:xfrm rot="10800000">
                  <a:off x="4707486" y="1879538"/>
                  <a:ext cx="0" cy="294000"/>
                </a:xfrm>
                <a:prstGeom prst="straightConnector1">
                  <a:avLst/>
                </a:prstGeom>
                <a:noFill/>
                <a:ln w="28575" cap="flat" cmpd="sng">
                  <a:solidFill>
                    <a:srgbClr val="A5B7C6"/>
                  </a:solidFill>
                  <a:prstDash val="solid"/>
                  <a:round/>
                  <a:headEnd type="none" w="med" len="med"/>
                  <a:tailEnd type="none" w="med" len="med"/>
                </a:ln>
              </p:spPr>
            </p:cxnSp>
            <p:sp>
              <p:nvSpPr>
                <p:cNvPr id="3990" name="Google Shape;3990;p57"/>
                <p:cNvSpPr/>
                <p:nvPr/>
              </p:nvSpPr>
              <p:spPr>
                <a:xfrm>
                  <a:off x="4652451" y="2103016"/>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1" name="Google Shape;3991;p57"/>
              <p:cNvSpPr/>
              <p:nvPr/>
            </p:nvSpPr>
            <p:spPr>
              <a:xfrm>
                <a:off x="4613643" y="1763716"/>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92" name="Google Shape;3992;p57"/>
          <p:cNvGrpSpPr/>
          <p:nvPr/>
        </p:nvGrpSpPr>
        <p:grpSpPr>
          <a:xfrm>
            <a:off x="3417981" y="2143759"/>
            <a:ext cx="1652173" cy="391517"/>
            <a:chOff x="3512551" y="2358270"/>
            <a:chExt cx="1597383" cy="378533"/>
          </a:xfrm>
        </p:grpSpPr>
        <p:cxnSp>
          <p:nvCxnSpPr>
            <p:cNvPr id="3993" name="Google Shape;3993;p57"/>
            <p:cNvCxnSpPr>
              <a:stCxn id="3994" idx="6"/>
              <a:endCxn id="3995" idx="2"/>
            </p:cNvCxnSpPr>
            <p:nvPr/>
          </p:nvCxnSpPr>
          <p:spPr>
            <a:xfrm>
              <a:off x="3738198" y="2553118"/>
              <a:ext cx="1146000" cy="0"/>
            </a:xfrm>
            <a:prstGeom prst="straightConnector1">
              <a:avLst/>
            </a:prstGeom>
            <a:noFill/>
            <a:ln w="19050" cap="flat" cmpd="sng">
              <a:solidFill>
                <a:srgbClr val="435D74"/>
              </a:solidFill>
              <a:prstDash val="solid"/>
              <a:round/>
              <a:headEnd type="none" w="med" len="med"/>
              <a:tailEnd type="none" w="med" len="med"/>
            </a:ln>
          </p:spPr>
        </p:cxnSp>
        <p:grpSp>
          <p:nvGrpSpPr>
            <p:cNvPr id="3996" name="Google Shape;3996;p57"/>
            <p:cNvGrpSpPr/>
            <p:nvPr/>
          </p:nvGrpSpPr>
          <p:grpSpPr>
            <a:xfrm>
              <a:off x="3512551" y="2358270"/>
              <a:ext cx="225647" cy="307714"/>
              <a:chOff x="2182679" y="2004714"/>
              <a:chExt cx="792300" cy="1080458"/>
            </a:xfrm>
          </p:grpSpPr>
          <p:cxnSp>
            <p:nvCxnSpPr>
              <p:cNvPr id="3997" name="Google Shape;3997;p57"/>
              <p:cNvCxnSpPr>
                <a:stCxn id="3998" idx="0"/>
              </p:cNvCxnSpPr>
              <p:nvPr/>
            </p:nvCxnSpPr>
            <p:spPr>
              <a:xfrm rot="10800000">
                <a:off x="2578961" y="2004714"/>
                <a:ext cx="0" cy="389100"/>
              </a:xfrm>
              <a:prstGeom prst="straightConnector1">
                <a:avLst/>
              </a:prstGeom>
              <a:noFill/>
              <a:ln w="9525" cap="flat" cmpd="sng">
                <a:solidFill>
                  <a:srgbClr val="435D74"/>
                </a:solidFill>
                <a:prstDash val="solid"/>
                <a:round/>
                <a:headEnd type="none" w="med" len="med"/>
                <a:tailEnd type="none" w="med" len="med"/>
              </a:ln>
            </p:spPr>
          </p:cxnSp>
          <p:sp>
            <p:nvSpPr>
              <p:cNvPr id="3994" name="Google Shape;3994;p57"/>
              <p:cNvSpPr/>
              <p:nvPr/>
            </p:nvSpPr>
            <p:spPr>
              <a:xfrm>
                <a:off x="2182679"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7"/>
              <p:cNvSpPr/>
              <p:nvPr/>
            </p:nvSpPr>
            <p:spPr>
              <a:xfrm>
                <a:off x="2283911"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9" name="Google Shape;3999;p57"/>
            <p:cNvGrpSpPr/>
            <p:nvPr/>
          </p:nvGrpSpPr>
          <p:grpSpPr>
            <a:xfrm>
              <a:off x="3969644" y="2440153"/>
              <a:ext cx="225853" cy="296651"/>
              <a:chOff x="3775710" y="1729289"/>
              <a:chExt cx="136500" cy="179289"/>
            </a:xfrm>
          </p:grpSpPr>
          <p:cxnSp>
            <p:nvCxnSpPr>
              <p:cNvPr id="4000" name="Google Shape;4000;p57"/>
              <p:cNvCxnSpPr/>
              <p:nvPr/>
            </p:nvCxnSpPr>
            <p:spPr>
              <a:xfrm>
                <a:off x="3843851" y="1848278"/>
                <a:ext cx="0" cy="60300"/>
              </a:xfrm>
              <a:prstGeom prst="straightConnector1">
                <a:avLst/>
              </a:prstGeom>
              <a:noFill/>
              <a:ln w="9525" cap="flat" cmpd="sng">
                <a:solidFill>
                  <a:srgbClr val="435D74"/>
                </a:solidFill>
                <a:prstDash val="solid"/>
                <a:round/>
                <a:headEnd type="none" w="med" len="med"/>
                <a:tailEnd type="none" w="med" len="med"/>
              </a:ln>
            </p:spPr>
          </p:cxnSp>
          <p:sp>
            <p:nvSpPr>
              <p:cNvPr id="4001" name="Google Shape;4001;p57"/>
              <p:cNvSpPr/>
              <p:nvPr/>
            </p:nvSpPr>
            <p:spPr>
              <a:xfrm>
                <a:off x="3775710" y="1729289"/>
                <a:ext cx="136500" cy="1365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57"/>
              <p:cNvSpPr/>
              <p:nvPr/>
            </p:nvSpPr>
            <p:spPr>
              <a:xfrm>
                <a:off x="3793133" y="1746713"/>
                <a:ext cx="101700" cy="1017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3" name="Google Shape;4003;p57"/>
            <p:cNvGrpSpPr/>
            <p:nvPr/>
          </p:nvGrpSpPr>
          <p:grpSpPr>
            <a:xfrm>
              <a:off x="4427051" y="2358270"/>
              <a:ext cx="225647" cy="307714"/>
              <a:chOff x="5393704" y="2004714"/>
              <a:chExt cx="792300" cy="1080458"/>
            </a:xfrm>
          </p:grpSpPr>
          <p:cxnSp>
            <p:nvCxnSpPr>
              <p:cNvPr id="4004" name="Google Shape;4004;p57"/>
              <p:cNvCxnSpPr>
                <a:stCxn id="4005" idx="0"/>
              </p:cNvCxnSpPr>
              <p:nvPr/>
            </p:nvCxnSpPr>
            <p:spPr>
              <a:xfrm rot="10800000">
                <a:off x="5789986" y="2004714"/>
                <a:ext cx="0" cy="389100"/>
              </a:xfrm>
              <a:prstGeom prst="straightConnector1">
                <a:avLst/>
              </a:prstGeom>
              <a:noFill/>
              <a:ln w="9525" cap="flat" cmpd="sng">
                <a:solidFill>
                  <a:srgbClr val="435D74"/>
                </a:solidFill>
                <a:prstDash val="solid"/>
                <a:round/>
                <a:headEnd type="none" w="med" len="med"/>
                <a:tailEnd type="none" w="med" len="med"/>
              </a:ln>
            </p:spPr>
          </p:cxnSp>
          <p:sp>
            <p:nvSpPr>
              <p:cNvPr id="4006" name="Google Shape;4006;p57"/>
              <p:cNvSpPr/>
              <p:nvPr/>
            </p:nvSpPr>
            <p:spPr>
              <a:xfrm>
                <a:off x="5393704"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7"/>
              <p:cNvSpPr/>
              <p:nvPr/>
            </p:nvSpPr>
            <p:spPr>
              <a:xfrm>
                <a:off x="5494936"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7" name="Google Shape;4007;p57"/>
            <p:cNvGrpSpPr/>
            <p:nvPr/>
          </p:nvGrpSpPr>
          <p:grpSpPr>
            <a:xfrm>
              <a:off x="4884287" y="2440252"/>
              <a:ext cx="225647" cy="296532"/>
              <a:chOff x="6999166" y="2292572"/>
              <a:chExt cx="792300" cy="1041192"/>
            </a:xfrm>
          </p:grpSpPr>
          <p:cxnSp>
            <p:nvCxnSpPr>
              <p:cNvPr id="4008" name="Google Shape;4008;p57"/>
              <p:cNvCxnSpPr/>
              <p:nvPr/>
            </p:nvCxnSpPr>
            <p:spPr>
              <a:xfrm>
                <a:off x="7395553" y="2983964"/>
                <a:ext cx="0" cy="349800"/>
              </a:xfrm>
              <a:prstGeom prst="straightConnector1">
                <a:avLst/>
              </a:prstGeom>
              <a:noFill/>
              <a:ln w="9525" cap="flat" cmpd="sng">
                <a:solidFill>
                  <a:srgbClr val="435D74"/>
                </a:solidFill>
                <a:prstDash val="solid"/>
                <a:round/>
                <a:headEnd type="none" w="med" len="med"/>
                <a:tailEnd type="none" w="med" len="med"/>
              </a:ln>
            </p:spPr>
          </p:cxnSp>
          <p:sp>
            <p:nvSpPr>
              <p:cNvPr id="3995" name="Google Shape;3995;p57"/>
              <p:cNvSpPr/>
              <p:nvPr/>
            </p:nvSpPr>
            <p:spPr>
              <a:xfrm>
                <a:off x="6999166"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57"/>
              <p:cNvSpPr/>
              <p:nvPr/>
            </p:nvSpPr>
            <p:spPr>
              <a:xfrm>
                <a:off x="7100398"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0" name="Google Shape;4010;p57"/>
          <p:cNvGrpSpPr/>
          <p:nvPr/>
        </p:nvGrpSpPr>
        <p:grpSpPr>
          <a:xfrm>
            <a:off x="6838789" y="979959"/>
            <a:ext cx="1581844" cy="732818"/>
            <a:chOff x="634175" y="2986275"/>
            <a:chExt cx="3147949" cy="1458344"/>
          </a:xfrm>
        </p:grpSpPr>
        <p:cxnSp>
          <p:nvCxnSpPr>
            <p:cNvPr id="4011" name="Google Shape;4011;p57"/>
            <p:cNvCxnSpPr>
              <a:stCxn id="4012" idx="4"/>
              <a:endCxn id="4013" idx="0"/>
            </p:cNvCxnSpPr>
            <p:nvPr/>
          </p:nvCxnSpPr>
          <p:spPr>
            <a:xfrm>
              <a:off x="929975" y="3577875"/>
              <a:ext cx="591300" cy="275100"/>
            </a:xfrm>
            <a:prstGeom prst="straightConnector1">
              <a:avLst/>
            </a:prstGeom>
            <a:noFill/>
            <a:ln w="19050" cap="flat" cmpd="sng">
              <a:solidFill>
                <a:srgbClr val="435D74"/>
              </a:solidFill>
              <a:prstDash val="solid"/>
              <a:round/>
              <a:headEnd type="none" w="med" len="med"/>
              <a:tailEnd type="none" w="med" len="med"/>
            </a:ln>
          </p:spPr>
        </p:cxnSp>
        <p:cxnSp>
          <p:nvCxnSpPr>
            <p:cNvPr id="4014" name="Google Shape;4014;p57"/>
            <p:cNvCxnSpPr>
              <a:stCxn id="4013" idx="0"/>
              <a:endCxn id="4015" idx="4"/>
            </p:cNvCxnSpPr>
            <p:nvPr/>
          </p:nvCxnSpPr>
          <p:spPr>
            <a:xfrm rot="10800000" flipH="1">
              <a:off x="1521366" y="3577919"/>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4016" name="Google Shape;4016;p57"/>
            <p:cNvCxnSpPr>
              <a:stCxn id="4015" idx="4"/>
              <a:endCxn id="4017" idx="0"/>
            </p:cNvCxnSpPr>
            <p:nvPr/>
          </p:nvCxnSpPr>
          <p:spPr>
            <a:xfrm>
              <a:off x="2208152" y="3577875"/>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4018" name="Google Shape;4018;p57"/>
            <p:cNvCxnSpPr>
              <a:stCxn id="4017" idx="0"/>
              <a:endCxn id="4019" idx="4"/>
            </p:cNvCxnSpPr>
            <p:nvPr/>
          </p:nvCxnSpPr>
          <p:spPr>
            <a:xfrm rot="10800000" flipH="1">
              <a:off x="2894933" y="3577918"/>
              <a:ext cx="591300" cy="275100"/>
            </a:xfrm>
            <a:prstGeom prst="straightConnector1">
              <a:avLst/>
            </a:prstGeom>
            <a:noFill/>
            <a:ln w="19050" cap="flat" cmpd="sng">
              <a:solidFill>
                <a:srgbClr val="435D74"/>
              </a:solidFill>
              <a:prstDash val="solid"/>
              <a:round/>
              <a:headEnd type="none" w="med" len="med"/>
              <a:tailEnd type="none" w="med" len="med"/>
            </a:ln>
          </p:spPr>
        </p:cxnSp>
        <p:sp>
          <p:nvSpPr>
            <p:cNvPr id="4019" name="Google Shape;4019;p57"/>
            <p:cNvSpPr/>
            <p:nvPr/>
          </p:nvSpPr>
          <p:spPr>
            <a:xfrm>
              <a:off x="3190524"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4015" name="Google Shape;4015;p57"/>
            <p:cNvSpPr/>
            <p:nvPr/>
          </p:nvSpPr>
          <p:spPr>
            <a:xfrm>
              <a:off x="1912352"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4012" name="Google Shape;4012;p57"/>
            <p:cNvSpPr/>
            <p:nvPr/>
          </p:nvSpPr>
          <p:spPr>
            <a:xfrm>
              <a:off x="634175"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4017" name="Google Shape;4017;p57"/>
            <p:cNvSpPr/>
            <p:nvPr/>
          </p:nvSpPr>
          <p:spPr>
            <a:xfrm>
              <a:off x="2599133" y="3853018"/>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4013" name="Google Shape;4013;p57"/>
            <p:cNvSpPr/>
            <p:nvPr/>
          </p:nvSpPr>
          <p:spPr>
            <a:xfrm>
              <a:off x="1225566" y="3853019"/>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grpSp>
        <p:nvGrpSpPr>
          <p:cNvPr id="4020" name="Google Shape;4020;p57"/>
          <p:cNvGrpSpPr/>
          <p:nvPr/>
        </p:nvGrpSpPr>
        <p:grpSpPr>
          <a:xfrm>
            <a:off x="3406504" y="2674269"/>
            <a:ext cx="1675128" cy="313674"/>
            <a:chOff x="998425" y="1182125"/>
            <a:chExt cx="1065400" cy="199500"/>
          </a:xfrm>
        </p:grpSpPr>
        <p:sp>
          <p:nvSpPr>
            <p:cNvPr id="4021" name="Google Shape;4021;p57"/>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7"/>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7"/>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7"/>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7"/>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6" name="Google Shape;4026;p57"/>
          <p:cNvGrpSpPr/>
          <p:nvPr/>
        </p:nvGrpSpPr>
        <p:grpSpPr>
          <a:xfrm>
            <a:off x="3406503" y="3630235"/>
            <a:ext cx="1675129" cy="525345"/>
            <a:chOff x="5194708" y="3484366"/>
            <a:chExt cx="3148148" cy="987304"/>
          </a:xfrm>
        </p:grpSpPr>
        <p:grpSp>
          <p:nvGrpSpPr>
            <p:cNvPr id="4027" name="Google Shape;4027;p57"/>
            <p:cNvGrpSpPr/>
            <p:nvPr/>
          </p:nvGrpSpPr>
          <p:grpSpPr>
            <a:xfrm>
              <a:off x="7531521" y="3484366"/>
              <a:ext cx="811335" cy="987304"/>
              <a:chOff x="3379425" y="1617275"/>
              <a:chExt cx="1090650" cy="1327200"/>
            </a:xfrm>
          </p:grpSpPr>
          <p:sp>
            <p:nvSpPr>
              <p:cNvPr id="4028" name="Google Shape;4028;p57"/>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57"/>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57"/>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1" name="Google Shape;4031;p57"/>
            <p:cNvGrpSpPr/>
            <p:nvPr/>
          </p:nvGrpSpPr>
          <p:grpSpPr>
            <a:xfrm>
              <a:off x="6752546" y="3484366"/>
              <a:ext cx="811428" cy="987304"/>
              <a:chOff x="2332275" y="1617275"/>
              <a:chExt cx="1090775" cy="1327200"/>
            </a:xfrm>
          </p:grpSpPr>
          <p:sp>
            <p:nvSpPr>
              <p:cNvPr id="4032" name="Google Shape;4032;p57"/>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57"/>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57"/>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5" name="Google Shape;4035;p57"/>
            <p:cNvGrpSpPr/>
            <p:nvPr/>
          </p:nvGrpSpPr>
          <p:grpSpPr>
            <a:xfrm>
              <a:off x="5973664" y="3484366"/>
              <a:ext cx="811335" cy="987304"/>
              <a:chOff x="1285250" y="1617275"/>
              <a:chExt cx="1090650" cy="1327200"/>
            </a:xfrm>
          </p:grpSpPr>
          <p:sp>
            <p:nvSpPr>
              <p:cNvPr id="4036" name="Google Shape;4036;p57"/>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57"/>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57"/>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9" name="Google Shape;4039;p57"/>
            <p:cNvGrpSpPr/>
            <p:nvPr/>
          </p:nvGrpSpPr>
          <p:grpSpPr>
            <a:xfrm>
              <a:off x="5194708" y="3484366"/>
              <a:ext cx="811409" cy="987304"/>
              <a:chOff x="238125" y="1617275"/>
              <a:chExt cx="1090750" cy="1327200"/>
            </a:xfrm>
          </p:grpSpPr>
          <p:sp>
            <p:nvSpPr>
              <p:cNvPr id="4040" name="Google Shape;4040;p57"/>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7"/>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57"/>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43" name="Google Shape;4043;p57"/>
          <p:cNvGrpSpPr/>
          <p:nvPr/>
        </p:nvGrpSpPr>
        <p:grpSpPr>
          <a:xfrm>
            <a:off x="6840188" y="2276124"/>
            <a:ext cx="1579046" cy="522230"/>
            <a:chOff x="6853641" y="2534077"/>
            <a:chExt cx="1515545" cy="501229"/>
          </a:xfrm>
        </p:grpSpPr>
        <p:grpSp>
          <p:nvGrpSpPr>
            <p:cNvPr id="4044" name="Google Shape;4044;p57"/>
            <p:cNvGrpSpPr/>
            <p:nvPr/>
          </p:nvGrpSpPr>
          <p:grpSpPr>
            <a:xfrm>
              <a:off x="6853641" y="2618923"/>
              <a:ext cx="1515545" cy="324556"/>
              <a:chOff x="6853641" y="2618923"/>
              <a:chExt cx="1515545" cy="324556"/>
            </a:xfrm>
          </p:grpSpPr>
          <p:sp>
            <p:nvSpPr>
              <p:cNvPr id="4045" name="Google Shape;4045;p57"/>
              <p:cNvSpPr/>
              <p:nvPr/>
            </p:nvSpPr>
            <p:spPr>
              <a:xfrm>
                <a:off x="7747010" y="2781222"/>
                <a:ext cx="324578" cy="162258"/>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57"/>
              <p:cNvSpPr/>
              <p:nvPr/>
            </p:nvSpPr>
            <p:spPr>
              <a:xfrm>
                <a:off x="7449412" y="2618923"/>
                <a:ext cx="324496" cy="162258"/>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7"/>
              <p:cNvSpPr/>
              <p:nvPr/>
            </p:nvSpPr>
            <p:spPr>
              <a:xfrm>
                <a:off x="6853641" y="2618923"/>
                <a:ext cx="324824" cy="16279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57"/>
              <p:cNvSpPr/>
              <p:nvPr/>
            </p:nvSpPr>
            <p:spPr>
              <a:xfrm>
                <a:off x="7151691" y="2781222"/>
                <a:ext cx="324578" cy="162258"/>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57"/>
              <p:cNvSpPr/>
              <p:nvPr/>
            </p:nvSpPr>
            <p:spPr>
              <a:xfrm>
                <a:off x="8044362" y="2618923"/>
                <a:ext cx="324824" cy="16279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0" name="Google Shape;4050;p57"/>
            <p:cNvSpPr/>
            <p:nvPr/>
          </p:nvSpPr>
          <p:spPr>
            <a:xfrm>
              <a:off x="6899264" y="2673830"/>
              <a:ext cx="225242" cy="361476"/>
            </a:xfrm>
            <a:custGeom>
              <a:avLst/>
              <a:gdLst/>
              <a:ahLst/>
              <a:cxnLst/>
              <a:rect l="l" t="t" r="r" b="b"/>
              <a:pathLst>
                <a:path w="5485" h="8802" extrusionOk="0">
                  <a:moveTo>
                    <a:pt x="2798" y="1197"/>
                  </a:moveTo>
                  <a:cubicBezTo>
                    <a:pt x="2989" y="1197"/>
                    <a:pt x="3183" y="1234"/>
                    <a:pt x="3366" y="1310"/>
                  </a:cubicBezTo>
                  <a:cubicBezTo>
                    <a:pt x="3924" y="1542"/>
                    <a:pt x="4287" y="2085"/>
                    <a:pt x="4287" y="2689"/>
                  </a:cubicBezTo>
                  <a:cubicBezTo>
                    <a:pt x="4287" y="3512"/>
                    <a:pt x="3619" y="4178"/>
                    <a:pt x="2796" y="4180"/>
                  </a:cubicBezTo>
                  <a:cubicBezTo>
                    <a:pt x="2194" y="4180"/>
                    <a:pt x="1650" y="3816"/>
                    <a:pt x="1419" y="3259"/>
                  </a:cubicBezTo>
                  <a:cubicBezTo>
                    <a:pt x="1189" y="2702"/>
                    <a:pt x="1317" y="2061"/>
                    <a:pt x="1743" y="1634"/>
                  </a:cubicBezTo>
                  <a:cubicBezTo>
                    <a:pt x="2028" y="1348"/>
                    <a:pt x="2410" y="1197"/>
                    <a:pt x="2798" y="1197"/>
                  </a:cubicBezTo>
                  <a:close/>
                  <a:moveTo>
                    <a:pt x="2796" y="1"/>
                  </a:moveTo>
                  <a:cubicBezTo>
                    <a:pt x="2254" y="1"/>
                    <a:pt x="1714" y="165"/>
                    <a:pt x="1253" y="489"/>
                  </a:cubicBezTo>
                  <a:cubicBezTo>
                    <a:pt x="433" y="1063"/>
                    <a:pt x="0" y="2048"/>
                    <a:pt x="132" y="3043"/>
                  </a:cubicBezTo>
                  <a:cubicBezTo>
                    <a:pt x="263" y="4037"/>
                    <a:pt x="937" y="4875"/>
                    <a:pt x="1880" y="5216"/>
                  </a:cubicBezTo>
                  <a:lnTo>
                    <a:pt x="1880" y="6705"/>
                  </a:lnTo>
                  <a:lnTo>
                    <a:pt x="1067" y="6705"/>
                  </a:lnTo>
                  <a:lnTo>
                    <a:pt x="2723" y="8801"/>
                  </a:lnTo>
                  <a:lnTo>
                    <a:pt x="4377" y="6705"/>
                  </a:lnTo>
                  <a:lnTo>
                    <a:pt x="3563" y="6705"/>
                  </a:lnTo>
                  <a:lnTo>
                    <a:pt x="3563" y="5265"/>
                  </a:lnTo>
                  <a:cubicBezTo>
                    <a:pt x="4703" y="4926"/>
                    <a:pt x="5485" y="3877"/>
                    <a:pt x="5485" y="2689"/>
                  </a:cubicBezTo>
                  <a:cubicBezTo>
                    <a:pt x="5485" y="1685"/>
                    <a:pt x="4926" y="766"/>
                    <a:pt x="4037" y="304"/>
                  </a:cubicBezTo>
                  <a:cubicBezTo>
                    <a:pt x="3647" y="101"/>
                    <a:pt x="3221" y="1"/>
                    <a:pt x="279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57"/>
            <p:cNvSpPr/>
            <p:nvPr/>
          </p:nvSpPr>
          <p:spPr>
            <a:xfrm>
              <a:off x="7198259" y="2534077"/>
              <a:ext cx="235261" cy="360532"/>
            </a:xfrm>
            <a:custGeom>
              <a:avLst/>
              <a:gdLst/>
              <a:ahLst/>
              <a:cxnLst/>
              <a:rect l="l" t="t" r="r" b="b"/>
              <a:pathLst>
                <a:path w="5729" h="8779" extrusionOk="0">
                  <a:moveTo>
                    <a:pt x="2858" y="4600"/>
                  </a:moveTo>
                  <a:cubicBezTo>
                    <a:pt x="3050" y="4600"/>
                    <a:pt x="3243" y="4637"/>
                    <a:pt x="3427" y="4713"/>
                  </a:cubicBezTo>
                  <a:cubicBezTo>
                    <a:pt x="3985" y="4945"/>
                    <a:pt x="4347" y="5488"/>
                    <a:pt x="4347" y="6092"/>
                  </a:cubicBezTo>
                  <a:cubicBezTo>
                    <a:pt x="4347" y="6915"/>
                    <a:pt x="3679" y="7581"/>
                    <a:pt x="2856" y="7583"/>
                  </a:cubicBezTo>
                  <a:cubicBezTo>
                    <a:pt x="2254" y="7583"/>
                    <a:pt x="1709" y="7219"/>
                    <a:pt x="1479" y="6662"/>
                  </a:cubicBezTo>
                  <a:cubicBezTo>
                    <a:pt x="1248" y="6105"/>
                    <a:pt x="1376" y="5464"/>
                    <a:pt x="1802" y="5037"/>
                  </a:cubicBezTo>
                  <a:cubicBezTo>
                    <a:pt x="2087" y="4751"/>
                    <a:pt x="2469" y="4600"/>
                    <a:pt x="2858" y="4600"/>
                  </a:cubicBezTo>
                  <a:close/>
                  <a:moveTo>
                    <a:pt x="2883" y="0"/>
                  </a:moveTo>
                  <a:lnTo>
                    <a:pt x="1227" y="2097"/>
                  </a:lnTo>
                  <a:lnTo>
                    <a:pt x="2041" y="2097"/>
                  </a:lnTo>
                  <a:lnTo>
                    <a:pt x="2041" y="3530"/>
                  </a:lnTo>
                  <a:cubicBezTo>
                    <a:pt x="782" y="3930"/>
                    <a:pt x="1" y="5184"/>
                    <a:pt x="196" y="6491"/>
                  </a:cubicBezTo>
                  <a:cubicBezTo>
                    <a:pt x="393" y="7796"/>
                    <a:pt x="1507" y="8766"/>
                    <a:pt x="2827" y="8779"/>
                  </a:cubicBezTo>
                  <a:cubicBezTo>
                    <a:pt x="2837" y="8779"/>
                    <a:pt x="2847" y="8779"/>
                    <a:pt x="2857" y="8779"/>
                  </a:cubicBezTo>
                  <a:cubicBezTo>
                    <a:pt x="4165" y="8779"/>
                    <a:pt x="5285" y="7837"/>
                    <a:pt x="5506" y="6545"/>
                  </a:cubicBezTo>
                  <a:cubicBezTo>
                    <a:pt x="5729" y="5245"/>
                    <a:pt x="4974" y="3973"/>
                    <a:pt x="3724" y="3547"/>
                  </a:cubicBezTo>
                  <a:lnTo>
                    <a:pt x="3724" y="2097"/>
                  </a:lnTo>
                  <a:lnTo>
                    <a:pt x="4539" y="2097"/>
                  </a:lnTo>
                  <a:lnTo>
                    <a:pt x="288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7"/>
            <p:cNvSpPr/>
            <p:nvPr/>
          </p:nvSpPr>
          <p:spPr>
            <a:xfrm>
              <a:off x="7493639" y="2673830"/>
              <a:ext cx="225200" cy="361476"/>
            </a:xfrm>
            <a:custGeom>
              <a:avLst/>
              <a:gdLst/>
              <a:ahLst/>
              <a:cxnLst/>
              <a:rect l="l" t="t" r="r" b="b"/>
              <a:pathLst>
                <a:path w="5484" h="8802" extrusionOk="0">
                  <a:moveTo>
                    <a:pt x="2796" y="1197"/>
                  </a:moveTo>
                  <a:cubicBezTo>
                    <a:pt x="2988" y="1197"/>
                    <a:pt x="3181" y="1234"/>
                    <a:pt x="3365" y="1310"/>
                  </a:cubicBezTo>
                  <a:cubicBezTo>
                    <a:pt x="3922" y="1542"/>
                    <a:pt x="4286" y="2085"/>
                    <a:pt x="4286" y="2689"/>
                  </a:cubicBezTo>
                  <a:cubicBezTo>
                    <a:pt x="4284" y="3512"/>
                    <a:pt x="3618" y="4178"/>
                    <a:pt x="2795" y="4180"/>
                  </a:cubicBezTo>
                  <a:cubicBezTo>
                    <a:pt x="2191" y="4180"/>
                    <a:pt x="1649" y="3816"/>
                    <a:pt x="1418" y="3259"/>
                  </a:cubicBezTo>
                  <a:cubicBezTo>
                    <a:pt x="1187" y="2702"/>
                    <a:pt x="1314" y="2061"/>
                    <a:pt x="1740" y="1634"/>
                  </a:cubicBezTo>
                  <a:cubicBezTo>
                    <a:pt x="2026" y="1348"/>
                    <a:pt x="2408" y="1197"/>
                    <a:pt x="2796" y="1197"/>
                  </a:cubicBezTo>
                  <a:close/>
                  <a:moveTo>
                    <a:pt x="2794" y="1"/>
                  </a:moveTo>
                  <a:cubicBezTo>
                    <a:pt x="2254" y="1"/>
                    <a:pt x="1717" y="163"/>
                    <a:pt x="1258" y="484"/>
                  </a:cubicBezTo>
                  <a:cubicBezTo>
                    <a:pt x="436" y="1055"/>
                    <a:pt x="1" y="2037"/>
                    <a:pt x="127" y="3030"/>
                  </a:cubicBezTo>
                  <a:cubicBezTo>
                    <a:pt x="255" y="4023"/>
                    <a:pt x="923" y="4863"/>
                    <a:pt x="1862" y="5211"/>
                  </a:cubicBezTo>
                  <a:lnTo>
                    <a:pt x="1862" y="6705"/>
                  </a:lnTo>
                  <a:lnTo>
                    <a:pt x="1048" y="6705"/>
                  </a:lnTo>
                  <a:lnTo>
                    <a:pt x="2704" y="8801"/>
                  </a:lnTo>
                  <a:lnTo>
                    <a:pt x="4360" y="6705"/>
                  </a:lnTo>
                  <a:lnTo>
                    <a:pt x="3545" y="6705"/>
                  </a:lnTo>
                  <a:lnTo>
                    <a:pt x="3545" y="5270"/>
                  </a:lnTo>
                  <a:cubicBezTo>
                    <a:pt x="4693" y="4935"/>
                    <a:pt x="5484" y="3883"/>
                    <a:pt x="5484" y="2689"/>
                  </a:cubicBezTo>
                  <a:cubicBezTo>
                    <a:pt x="5482" y="1688"/>
                    <a:pt x="4927" y="769"/>
                    <a:pt x="4039" y="306"/>
                  </a:cubicBezTo>
                  <a:cubicBezTo>
                    <a:pt x="3647" y="102"/>
                    <a:pt x="3220" y="1"/>
                    <a:pt x="27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57"/>
            <p:cNvSpPr/>
            <p:nvPr/>
          </p:nvSpPr>
          <p:spPr>
            <a:xfrm>
              <a:off x="7792387" y="2534077"/>
              <a:ext cx="235261" cy="360532"/>
            </a:xfrm>
            <a:custGeom>
              <a:avLst/>
              <a:gdLst/>
              <a:ahLst/>
              <a:cxnLst/>
              <a:rect l="l" t="t" r="r" b="b"/>
              <a:pathLst>
                <a:path w="5729" h="8779" extrusionOk="0">
                  <a:moveTo>
                    <a:pt x="2861" y="4601"/>
                  </a:moveTo>
                  <a:cubicBezTo>
                    <a:pt x="3053" y="4601"/>
                    <a:pt x="3247" y="4638"/>
                    <a:pt x="3431" y="4715"/>
                  </a:cubicBezTo>
                  <a:cubicBezTo>
                    <a:pt x="3988" y="4945"/>
                    <a:pt x="4351" y="5488"/>
                    <a:pt x="4351" y="6092"/>
                  </a:cubicBezTo>
                  <a:cubicBezTo>
                    <a:pt x="4350" y="6915"/>
                    <a:pt x="3684" y="7581"/>
                    <a:pt x="2861" y="7583"/>
                  </a:cubicBezTo>
                  <a:cubicBezTo>
                    <a:pt x="2259" y="7583"/>
                    <a:pt x="1714" y="7219"/>
                    <a:pt x="1483" y="6662"/>
                  </a:cubicBezTo>
                  <a:cubicBezTo>
                    <a:pt x="1253" y="6105"/>
                    <a:pt x="1381" y="5464"/>
                    <a:pt x="1807" y="5038"/>
                  </a:cubicBezTo>
                  <a:cubicBezTo>
                    <a:pt x="2092" y="4752"/>
                    <a:pt x="2473" y="4601"/>
                    <a:pt x="2861" y="4601"/>
                  </a:cubicBezTo>
                  <a:close/>
                  <a:moveTo>
                    <a:pt x="2870" y="0"/>
                  </a:moveTo>
                  <a:lnTo>
                    <a:pt x="1214" y="2097"/>
                  </a:lnTo>
                  <a:lnTo>
                    <a:pt x="2028" y="2097"/>
                  </a:lnTo>
                  <a:lnTo>
                    <a:pt x="2028" y="3536"/>
                  </a:lnTo>
                  <a:cubicBezTo>
                    <a:pt x="773" y="3944"/>
                    <a:pt x="1" y="5205"/>
                    <a:pt x="204" y="6508"/>
                  </a:cubicBezTo>
                  <a:cubicBezTo>
                    <a:pt x="409" y="7813"/>
                    <a:pt x="1532" y="8776"/>
                    <a:pt x="2851" y="8779"/>
                  </a:cubicBezTo>
                  <a:cubicBezTo>
                    <a:pt x="2854" y="8779"/>
                    <a:pt x="2858" y="8779"/>
                    <a:pt x="2861" y="8779"/>
                  </a:cubicBezTo>
                  <a:cubicBezTo>
                    <a:pt x="4178" y="8779"/>
                    <a:pt x="5300" y="7828"/>
                    <a:pt x="5514" y="6527"/>
                  </a:cubicBezTo>
                  <a:cubicBezTo>
                    <a:pt x="5729" y="5225"/>
                    <a:pt x="4965" y="3959"/>
                    <a:pt x="3713" y="3543"/>
                  </a:cubicBezTo>
                  <a:lnTo>
                    <a:pt x="3713" y="2097"/>
                  </a:lnTo>
                  <a:lnTo>
                    <a:pt x="4526" y="2097"/>
                  </a:lnTo>
                  <a:lnTo>
                    <a:pt x="2870"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57"/>
            <p:cNvSpPr/>
            <p:nvPr/>
          </p:nvSpPr>
          <p:spPr>
            <a:xfrm>
              <a:off x="8090150" y="2673789"/>
              <a:ext cx="225857" cy="361517"/>
            </a:xfrm>
            <a:custGeom>
              <a:avLst/>
              <a:gdLst/>
              <a:ahLst/>
              <a:cxnLst/>
              <a:rect l="l" t="t" r="r" b="b"/>
              <a:pathLst>
                <a:path w="5500" h="8803" extrusionOk="0">
                  <a:moveTo>
                    <a:pt x="2811" y="1198"/>
                  </a:moveTo>
                  <a:cubicBezTo>
                    <a:pt x="3003" y="1198"/>
                    <a:pt x="3197" y="1235"/>
                    <a:pt x="3381" y="1311"/>
                  </a:cubicBezTo>
                  <a:cubicBezTo>
                    <a:pt x="3938" y="1543"/>
                    <a:pt x="4302" y="2086"/>
                    <a:pt x="4302" y="2690"/>
                  </a:cubicBezTo>
                  <a:cubicBezTo>
                    <a:pt x="4300" y="3513"/>
                    <a:pt x="3634" y="4179"/>
                    <a:pt x="2811" y="4181"/>
                  </a:cubicBezTo>
                  <a:cubicBezTo>
                    <a:pt x="2209" y="4181"/>
                    <a:pt x="1664" y="3817"/>
                    <a:pt x="1434" y="3260"/>
                  </a:cubicBezTo>
                  <a:cubicBezTo>
                    <a:pt x="1203" y="2703"/>
                    <a:pt x="1330" y="2062"/>
                    <a:pt x="1757" y="1635"/>
                  </a:cubicBezTo>
                  <a:cubicBezTo>
                    <a:pt x="2042" y="1349"/>
                    <a:pt x="2423" y="1198"/>
                    <a:pt x="2811" y="1198"/>
                  </a:cubicBezTo>
                  <a:close/>
                  <a:moveTo>
                    <a:pt x="2812" y="1"/>
                  </a:moveTo>
                  <a:cubicBezTo>
                    <a:pt x="2257" y="1"/>
                    <a:pt x="1706" y="172"/>
                    <a:pt x="1238" y="509"/>
                  </a:cubicBezTo>
                  <a:cubicBezTo>
                    <a:pt x="420" y="1098"/>
                    <a:pt x="1" y="2097"/>
                    <a:pt x="154" y="3095"/>
                  </a:cubicBezTo>
                  <a:cubicBezTo>
                    <a:pt x="306" y="4093"/>
                    <a:pt x="1005" y="4920"/>
                    <a:pt x="1962" y="5239"/>
                  </a:cubicBezTo>
                  <a:lnTo>
                    <a:pt x="1962" y="6706"/>
                  </a:lnTo>
                  <a:lnTo>
                    <a:pt x="1149" y="6706"/>
                  </a:lnTo>
                  <a:lnTo>
                    <a:pt x="2804" y="8802"/>
                  </a:lnTo>
                  <a:lnTo>
                    <a:pt x="4460" y="6706"/>
                  </a:lnTo>
                  <a:lnTo>
                    <a:pt x="3645" y="6706"/>
                  </a:lnTo>
                  <a:lnTo>
                    <a:pt x="3645" y="5244"/>
                  </a:lnTo>
                  <a:cubicBezTo>
                    <a:pt x="4750" y="4882"/>
                    <a:pt x="5499" y="3852"/>
                    <a:pt x="5499" y="2690"/>
                  </a:cubicBezTo>
                  <a:cubicBezTo>
                    <a:pt x="5499" y="1679"/>
                    <a:pt x="4934" y="755"/>
                    <a:pt x="4036" y="296"/>
                  </a:cubicBezTo>
                  <a:cubicBezTo>
                    <a:pt x="3650" y="98"/>
                    <a:pt x="3230" y="1"/>
                    <a:pt x="28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5" name="Google Shape;4055;p57"/>
          <p:cNvGrpSpPr/>
          <p:nvPr/>
        </p:nvGrpSpPr>
        <p:grpSpPr>
          <a:xfrm>
            <a:off x="3435080" y="3151165"/>
            <a:ext cx="1617976" cy="346616"/>
            <a:chOff x="1808063" y="4294338"/>
            <a:chExt cx="3370782" cy="721817"/>
          </a:xfrm>
        </p:grpSpPr>
        <p:sp>
          <p:nvSpPr>
            <p:cNvPr id="4056" name="Google Shape;4056;p57"/>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57"/>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57"/>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57"/>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57"/>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57"/>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57"/>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57"/>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57"/>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57"/>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6" name="Google Shape;4066;p57"/>
          <p:cNvGrpSpPr/>
          <p:nvPr/>
        </p:nvGrpSpPr>
        <p:grpSpPr>
          <a:xfrm>
            <a:off x="5261076" y="3817915"/>
            <a:ext cx="1417067" cy="350605"/>
            <a:chOff x="4234950" y="2101012"/>
            <a:chExt cx="4219974" cy="1044090"/>
          </a:xfrm>
        </p:grpSpPr>
        <p:sp>
          <p:nvSpPr>
            <p:cNvPr id="4067" name="Google Shape;4067;p57"/>
            <p:cNvSpPr/>
            <p:nvPr/>
          </p:nvSpPr>
          <p:spPr>
            <a:xfrm rot="10800000">
              <a:off x="7528544" y="2218809"/>
              <a:ext cx="826790" cy="826702"/>
            </a:xfrm>
            <a:custGeom>
              <a:avLst/>
              <a:gdLst/>
              <a:ahLst/>
              <a:cxnLst/>
              <a:rect l="l" t="t" r="r" b="b"/>
              <a:pathLst>
                <a:path w="34893" h="34893" extrusionOk="0">
                  <a:moveTo>
                    <a:pt x="1" y="1"/>
                  </a:moveTo>
                  <a:lnTo>
                    <a:pt x="1" y="34892"/>
                  </a:lnTo>
                  <a:lnTo>
                    <a:pt x="34892" y="34892"/>
                  </a:lnTo>
                  <a:lnTo>
                    <a:pt x="34892"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57"/>
            <p:cNvSpPr/>
            <p:nvPr/>
          </p:nvSpPr>
          <p:spPr>
            <a:xfrm rot="10800000">
              <a:off x="6487595" y="2218809"/>
              <a:ext cx="827572" cy="826702"/>
            </a:xfrm>
            <a:custGeom>
              <a:avLst/>
              <a:gdLst/>
              <a:ahLst/>
              <a:cxnLst/>
              <a:rect l="l" t="t" r="r" b="b"/>
              <a:pathLst>
                <a:path w="34926" h="34893" extrusionOk="0">
                  <a:moveTo>
                    <a:pt x="1" y="1"/>
                  </a:moveTo>
                  <a:lnTo>
                    <a:pt x="1" y="34892"/>
                  </a:lnTo>
                  <a:lnTo>
                    <a:pt x="34926" y="34892"/>
                  </a:lnTo>
                  <a:lnTo>
                    <a:pt x="349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57"/>
            <p:cNvSpPr/>
            <p:nvPr/>
          </p:nvSpPr>
          <p:spPr>
            <a:xfrm rot="10800000">
              <a:off x="5430819" y="2218809"/>
              <a:ext cx="827572" cy="826702"/>
            </a:xfrm>
            <a:custGeom>
              <a:avLst/>
              <a:gdLst/>
              <a:ahLst/>
              <a:cxnLst/>
              <a:rect l="l" t="t" r="r" b="b"/>
              <a:pathLst>
                <a:path w="34926" h="34893" extrusionOk="0">
                  <a:moveTo>
                    <a:pt x="0" y="1"/>
                  </a:moveTo>
                  <a:lnTo>
                    <a:pt x="0" y="34892"/>
                  </a:lnTo>
                  <a:lnTo>
                    <a:pt x="34925" y="34892"/>
                  </a:lnTo>
                  <a:lnTo>
                    <a:pt x="34925"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57"/>
            <p:cNvSpPr/>
            <p:nvPr/>
          </p:nvSpPr>
          <p:spPr>
            <a:xfrm rot="10800000">
              <a:off x="4374848" y="2218809"/>
              <a:ext cx="826790" cy="826702"/>
            </a:xfrm>
            <a:custGeom>
              <a:avLst/>
              <a:gdLst/>
              <a:ahLst/>
              <a:cxnLst/>
              <a:rect l="l" t="t" r="r" b="b"/>
              <a:pathLst>
                <a:path w="34893" h="34893" extrusionOk="0">
                  <a:moveTo>
                    <a:pt x="1" y="1"/>
                  </a:moveTo>
                  <a:lnTo>
                    <a:pt x="1" y="34892"/>
                  </a:lnTo>
                  <a:lnTo>
                    <a:pt x="34892" y="34892"/>
                  </a:lnTo>
                  <a:lnTo>
                    <a:pt x="3489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57"/>
            <p:cNvSpPr/>
            <p:nvPr/>
          </p:nvSpPr>
          <p:spPr>
            <a:xfrm rot="10800000">
              <a:off x="7410780" y="2622683"/>
              <a:ext cx="1044144" cy="522420"/>
            </a:xfrm>
            <a:custGeom>
              <a:avLst/>
              <a:gdLst/>
              <a:ahLst/>
              <a:cxnLst/>
              <a:rect l="l" t="t" r="r" b="b"/>
              <a:pathLst>
                <a:path w="44066" h="22050" fill="none" extrusionOk="0">
                  <a:moveTo>
                    <a:pt x="1" y="22050"/>
                  </a:moveTo>
                  <a:cubicBezTo>
                    <a:pt x="1" y="9874"/>
                    <a:pt x="9874" y="1"/>
                    <a:pt x="22050" y="1"/>
                  </a:cubicBezTo>
                  <a:cubicBezTo>
                    <a:pt x="34192" y="1"/>
                    <a:pt x="44065" y="9874"/>
                    <a:pt x="44065" y="22050"/>
                  </a:cubicBezTo>
                </a:path>
              </a:pathLst>
            </a:custGeom>
            <a:noFill/>
            <a:ln w="20850"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57"/>
            <p:cNvSpPr/>
            <p:nvPr/>
          </p:nvSpPr>
          <p:spPr>
            <a:xfrm rot="10800000">
              <a:off x="6366656" y="2101012"/>
              <a:ext cx="1044144" cy="521638"/>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noFill/>
            <a:ln w="20850"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57"/>
            <p:cNvSpPr/>
            <p:nvPr/>
          </p:nvSpPr>
          <p:spPr>
            <a:xfrm rot="10800000">
              <a:off x="5322557" y="2622683"/>
              <a:ext cx="1044120" cy="522420"/>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noFill/>
            <a:ln w="20850" cap="rnd" cmpd="sng">
              <a:solidFill>
                <a:srgbClr val="869FB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57"/>
            <p:cNvSpPr/>
            <p:nvPr/>
          </p:nvSpPr>
          <p:spPr>
            <a:xfrm rot="10800000">
              <a:off x="4278434" y="2101012"/>
              <a:ext cx="1044144" cy="521638"/>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noFill/>
            <a:ln w="20850" cap="rnd" cmpd="sng">
              <a:solidFill>
                <a:srgbClr val="BAC8D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57"/>
            <p:cNvSpPr/>
            <p:nvPr/>
          </p:nvSpPr>
          <p:spPr>
            <a:xfrm rot="10800000">
              <a:off x="7367296" y="2570459"/>
              <a:ext cx="86984" cy="86975"/>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57"/>
            <p:cNvSpPr/>
            <p:nvPr/>
          </p:nvSpPr>
          <p:spPr>
            <a:xfrm rot="10800000">
              <a:off x="6323197" y="2570459"/>
              <a:ext cx="86961" cy="86975"/>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57"/>
            <p:cNvSpPr/>
            <p:nvPr/>
          </p:nvSpPr>
          <p:spPr>
            <a:xfrm rot="10800000">
              <a:off x="5279073" y="2570459"/>
              <a:ext cx="86961" cy="869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57"/>
            <p:cNvSpPr/>
            <p:nvPr/>
          </p:nvSpPr>
          <p:spPr>
            <a:xfrm rot="10800000">
              <a:off x="4234950" y="2570459"/>
              <a:ext cx="86961" cy="869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57"/>
            <p:cNvSpPr/>
            <p:nvPr/>
          </p:nvSpPr>
          <p:spPr>
            <a:xfrm rot="10800000">
              <a:off x="7541197" y="2231460"/>
              <a:ext cx="801483" cy="800617"/>
            </a:xfrm>
            <a:custGeom>
              <a:avLst/>
              <a:gdLst/>
              <a:ahLst/>
              <a:cxnLst/>
              <a:rect l="l" t="t" r="r" b="b"/>
              <a:pathLst>
                <a:path w="33825" h="33792" extrusionOk="0">
                  <a:moveTo>
                    <a:pt x="16912" y="1835"/>
                  </a:moveTo>
                  <a:cubicBezTo>
                    <a:pt x="25218" y="1835"/>
                    <a:pt x="31956" y="8573"/>
                    <a:pt x="31956" y="16879"/>
                  </a:cubicBezTo>
                  <a:cubicBezTo>
                    <a:pt x="31956" y="25185"/>
                    <a:pt x="25218" y="31923"/>
                    <a:pt x="16912" y="31923"/>
                  </a:cubicBezTo>
                  <a:cubicBezTo>
                    <a:pt x="8606" y="31923"/>
                    <a:pt x="1868" y="25185"/>
                    <a:pt x="1868" y="16879"/>
                  </a:cubicBezTo>
                  <a:cubicBezTo>
                    <a:pt x="1868" y="8573"/>
                    <a:pt x="8606" y="1835"/>
                    <a:pt x="16912" y="1835"/>
                  </a:cubicBezTo>
                  <a:close/>
                  <a:moveTo>
                    <a:pt x="16912" y="1"/>
                  </a:moveTo>
                  <a:cubicBezTo>
                    <a:pt x="7572" y="1"/>
                    <a:pt x="0" y="7539"/>
                    <a:pt x="0" y="16879"/>
                  </a:cubicBezTo>
                  <a:cubicBezTo>
                    <a:pt x="0" y="26219"/>
                    <a:pt x="7572" y="33791"/>
                    <a:pt x="16912" y="33791"/>
                  </a:cubicBezTo>
                  <a:cubicBezTo>
                    <a:pt x="26252" y="33791"/>
                    <a:pt x="33824" y="26219"/>
                    <a:pt x="33824" y="16879"/>
                  </a:cubicBezTo>
                  <a:cubicBezTo>
                    <a:pt x="33824" y="7539"/>
                    <a:pt x="26252" y="1"/>
                    <a:pt x="16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57"/>
            <p:cNvSpPr/>
            <p:nvPr/>
          </p:nvSpPr>
          <p:spPr>
            <a:xfrm rot="10800000">
              <a:off x="6488377" y="2231460"/>
              <a:ext cx="800701" cy="800617"/>
            </a:xfrm>
            <a:custGeom>
              <a:avLst/>
              <a:gdLst/>
              <a:ahLst/>
              <a:cxnLst/>
              <a:rect l="l" t="t" r="r" b="b"/>
              <a:pathLst>
                <a:path w="33792" h="33792" extrusionOk="0">
                  <a:moveTo>
                    <a:pt x="16912" y="1"/>
                  </a:moveTo>
                  <a:cubicBezTo>
                    <a:pt x="7572" y="1"/>
                    <a:pt x="0" y="7539"/>
                    <a:pt x="0" y="16879"/>
                  </a:cubicBezTo>
                  <a:cubicBezTo>
                    <a:pt x="0" y="26219"/>
                    <a:pt x="7572" y="33791"/>
                    <a:pt x="16912" y="33791"/>
                  </a:cubicBezTo>
                  <a:cubicBezTo>
                    <a:pt x="26219" y="33791"/>
                    <a:pt x="33791" y="26219"/>
                    <a:pt x="33791" y="16879"/>
                  </a:cubicBezTo>
                  <a:cubicBezTo>
                    <a:pt x="33791" y="7539"/>
                    <a:pt x="26252" y="1"/>
                    <a:pt x="16912" y="1"/>
                  </a:cubicBezTo>
                  <a:close/>
                  <a:moveTo>
                    <a:pt x="16912" y="31923"/>
                  </a:moveTo>
                  <a:cubicBezTo>
                    <a:pt x="8607" y="31923"/>
                    <a:pt x="1868" y="25185"/>
                    <a:pt x="1868" y="16879"/>
                  </a:cubicBezTo>
                  <a:cubicBezTo>
                    <a:pt x="1868" y="8573"/>
                    <a:pt x="8607" y="1835"/>
                    <a:pt x="16912" y="1835"/>
                  </a:cubicBezTo>
                  <a:cubicBezTo>
                    <a:pt x="25218" y="1835"/>
                    <a:pt x="31957" y="8573"/>
                    <a:pt x="31957" y="16879"/>
                  </a:cubicBezTo>
                  <a:cubicBezTo>
                    <a:pt x="31957" y="25185"/>
                    <a:pt x="25218" y="31923"/>
                    <a:pt x="16912"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57"/>
            <p:cNvSpPr/>
            <p:nvPr/>
          </p:nvSpPr>
          <p:spPr>
            <a:xfrm rot="10800000">
              <a:off x="5434776" y="2231460"/>
              <a:ext cx="800701" cy="800617"/>
            </a:xfrm>
            <a:custGeom>
              <a:avLst/>
              <a:gdLst/>
              <a:ahLst/>
              <a:cxnLst/>
              <a:rect l="l" t="t" r="r" b="b"/>
              <a:pathLst>
                <a:path w="33792" h="33792" extrusionOk="0">
                  <a:moveTo>
                    <a:pt x="16879" y="1"/>
                  </a:moveTo>
                  <a:cubicBezTo>
                    <a:pt x="7539" y="1"/>
                    <a:pt x="0" y="7539"/>
                    <a:pt x="0" y="16879"/>
                  </a:cubicBezTo>
                  <a:cubicBezTo>
                    <a:pt x="0" y="26219"/>
                    <a:pt x="7539" y="33791"/>
                    <a:pt x="16879" y="33791"/>
                  </a:cubicBezTo>
                  <a:cubicBezTo>
                    <a:pt x="26219" y="33791"/>
                    <a:pt x="33791" y="26219"/>
                    <a:pt x="33791" y="16879"/>
                  </a:cubicBezTo>
                  <a:cubicBezTo>
                    <a:pt x="33791" y="7539"/>
                    <a:pt x="26219" y="1"/>
                    <a:pt x="16879" y="1"/>
                  </a:cubicBezTo>
                  <a:close/>
                  <a:moveTo>
                    <a:pt x="16879" y="31923"/>
                  </a:moveTo>
                  <a:cubicBezTo>
                    <a:pt x="8573" y="31923"/>
                    <a:pt x="1835" y="25185"/>
                    <a:pt x="1835" y="16879"/>
                  </a:cubicBezTo>
                  <a:cubicBezTo>
                    <a:pt x="1835" y="8573"/>
                    <a:pt x="8573" y="1835"/>
                    <a:pt x="16879" y="1835"/>
                  </a:cubicBezTo>
                  <a:cubicBezTo>
                    <a:pt x="25185" y="1835"/>
                    <a:pt x="31923" y="8573"/>
                    <a:pt x="31923" y="16879"/>
                  </a:cubicBezTo>
                  <a:cubicBezTo>
                    <a:pt x="31923" y="25185"/>
                    <a:pt x="25185" y="31923"/>
                    <a:pt x="16879"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57"/>
            <p:cNvSpPr/>
            <p:nvPr/>
          </p:nvSpPr>
          <p:spPr>
            <a:xfrm rot="10800000">
              <a:off x="4381980" y="2231460"/>
              <a:ext cx="800678" cy="800617"/>
            </a:xfrm>
            <a:custGeom>
              <a:avLst/>
              <a:gdLst/>
              <a:ahLst/>
              <a:cxnLst/>
              <a:rect l="l" t="t" r="r" b="b"/>
              <a:pathLst>
                <a:path w="33791" h="33792" extrusionOk="0">
                  <a:moveTo>
                    <a:pt x="16912" y="1"/>
                  </a:moveTo>
                  <a:cubicBezTo>
                    <a:pt x="7572" y="1"/>
                    <a:pt x="0" y="7539"/>
                    <a:pt x="0" y="16879"/>
                  </a:cubicBezTo>
                  <a:cubicBezTo>
                    <a:pt x="0" y="26219"/>
                    <a:pt x="7572" y="33791"/>
                    <a:pt x="16912" y="33791"/>
                  </a:cubicBezTo>
                  <a:cubicBezTo>
                    <a:pt x="26252" y="33791"/>
                    <a:pt x="33791" y="26219"/>
                    <a:pt x="33791" y="16879"/>
                  </a:cubicBezTo>
                  <a:cubicBezTo>
                    <a:pt x="33791" y="7539"/>
                    <a:pt x="26252" y="1"/>
                    <a:pt x="16912" y="1"/>
                  </a:cubicBezTo>
                  <a:close/>
                  <a:moveTo>
                    <a:pt x="16912" y="31923"/>
                  </a:moveTo>
                  <a:cubicBezTo>
                    <a:pt x="8606" y="31923"/>
                    <a:pt x="1868" y="25185"/>
                    <a:pt x="1868" y="16879"/>
                  </a:cubicBezTo>
                  <a:cubicBezTo>
                    <a:pt x="1868" y="8573"/>
                    <a:pt x="8606" y="1835"/>
                    <a:pt x="16912" y="1835"/>
                  </a:cubicBezTo>
                  <a:cubicBezTo>
                    <a:pt x="25218" y="1835"/>
                    <a:pt x="31956" y="8573"/>
                    <a:pt x="31956" y="16879"/>
                  </a:cubicBezTo>
                  <a:cubicBezTo>
                    <a:pt x="31956" y="25185"/>
                    <a:pt x="25218" y="31923"/>
                    <a:pt x="16912"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3" name="Google Shape;4083;p57"/>
          <p:cNvGrpSpPr/>
          <p:nvPr/>
        </p:nvGrpSpPr>
        <p:grpSpPr>
          <a:xfrm>
            <a:off x="6836548" y="1808672"/>
            <a:ext cx="1586327" cy="371557"/>
            <a:chOff x="1247650" y="2075423"/>
            <a:chExt cx="6648477" cy="1557238"/>
          </a:xfrm>
        </p:grpSpPr>
        <p:sp>
          <p:nvSpPr>
            <p:cNvPr id="4084" name="Google Shape;4084;p57"/>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57"/>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57"/>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57"/>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57"/>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7"/>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solidFill>
              <a:srgbClr val="191919"/>
            </a:solidFill>
            <a:ln w="19050"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0" name="Google Shape;4090;p57"/>
          <p:cNvGrpSpPr/>
          <p:nvPr/>
        </p:nvGrpSpPr>
        <p:grpSpPr>
          <a:xfrm>
            <a:off x="5267818" y="961862"/>
            <a:ext cx="1415601" cy="1648533"/>
            <a:chOff x="1839112" y="2209163"/>
            <a:chExt cx="1918159" cy="2233784"/>
          </a:xfrm>
        </p:grpSpPr>
        <p:sp>
          <p:nvSpPr>
            <p:cNvPr id="4091" name="Google Shape;4091;p57"/>
            <p:cNvSpPr/>
            <p:nvPr/>
          </p:nvSpPr>
          <p:spPr>
            <a:xfrm>
              <a:off x="1839112" y="2209163"/>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7"/>
            <p:cNvSpPr/>
            <p:nvPr/>
          </p:nvSpPr>
          <p:spPr>
            <a:xfrm>
              <a:off x="3182171" y="2209163"/>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7"/>
            <p:cNvSpPr/>
            <p:nvPr/>
          </p:nvSpPr>
          <p:spPr>
            <a:xfrm>
              <a:off x="3182171" y="3040766"/>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94" name="Google Shape;4094;p57"/>
            <p:cNvCxnSpPr>
              <a:stCxn id="4091" idx="6"/>
              <a:endCxn id="4092" idx="2"/>
            </p:cNvCxnSpPr>
            <p:nvPr/>
          </p:nvCxnSpPr>
          <p:spPr>
            <a:xfrm>
              <a:off x="2414212" y="2496713"/>
              <a:ext cx="768000" cy="600"/>
            </a:xfrm>
            <a:prstGeom prst="bentConnector3">
              <a:avLst>
                <a:gd name="adj1" fmla="val 49997"/>
              </a:avLst>
            </a:prstGeom>
            <a:noFill/>
            <a:ln w="19050" cap="flat" cmpd="sng">
              <a:solidFill>
                <a:srgbClr val="374957"/>
              </a:solidFill>
              <a:prstDash val="solid"/>
              <a:round/>
              <a:headEnd type="none" w="med" len="med"/>
              <a:tailEnd type="none" w="med" len="med"/>
            </a:ln>
          </p:spPr>
        </p:cxnSp>
        <p:cxnSp>
          <p:nvCxnSpPr>
            <p:cNvPr id="4095" name="Google Shape;4095;p57"/>
            <p:cNvCxnSpPr>
              <a:stCxn id="4092" idx="4"/>
              <a:endCxn id="4096" idx="0"/>
            </p:cNvCxnSpPr>
            <p:nvPr/>
          </p:nvCxnSpPr>
          <p:spPr>
            <a:xfrm rot="5400000">
              <a:off x="2669921" y="2240963"/>
              <a:ext cx="256500" cy="1343100"/>
            </a:xfrm>
            <a:prstGeom prst="bentConnector3">
              <a:avLst>
                <a:gd name="adj1" fmla="val 50000"/>
              </a:avLst>
            </a:prstGeom>
            <a:noFill/>
            <a:ln w="19050" cap="flat" cmpd="sng">
              <a:solidFill>
                <a:srgbClr val="374957"/>
              </a:solidFill>
              <a:prstDash val="solid"/>
              <a:round/>
              <a:headEnd type="none" w="med" len="med"/>
              <a:tailEnd type="none" w="med" len="med"/>
            </a:ln>
          </p:spPr>
        </p:cxnSp>
        <p:cxnSp>
          <p:nvCxnSpPr>
            <p:cNvPr id="4097" name="Google Shape;4097;p57"/>
            <p:cNvCxnSpPr>
              <a:stCxn id="4096" idx="6"/>
              <a:endCxn id="4093" idx="2"/>
            </p:cNvCxnSpPr>
            <p:nvPr/>
          </p:nvCxnSpPr>
          <p:spPr>
            <a:xfrm>
              <a:off x="2414212" y="3328316"/>
              <a:ext cx="768000" cy="600"/>
            </a:xfrm>
            <a:prstGeom prst="bentConnector3">
              <a:avLst>
                <a:gd name="adj1" fmla="val 49997"/>
              </a:avLst>
            </a:prstGeom>
            <a:noFill/>
            <a:ln w="19050" cap="flat" cmpd="sng">
              <a:solidFill>
                <a:srgbClr val="374957"/>
              </a:solidFill>
              <a:prstDash val="solid"/>
              <a:round/>
              <a:headEnd type="none" w="med" len="med"/>
              <a:tailEnd type="none" w="med" len="med"/>
            </a:ln>
          </p:spPr>
        </p:cxnSp>
        <p:cxnSp>
          <p:nvCxnSpPr>
            <p:cNvPr id="4098" name="Google Shape;4098;p57"/>
            <p:cNvCxnSpPr>
              <a:stCxn id="4093" idx="4"/>
              <a:endCxn id="4099" idx="0"/>
            </p:cNvCxnSpPr>
            <p:nvPr/>
          </p:nvCxnSpPr>
          <p:spPr>
            <a:xfrm rot="5400000">
              <a:off x="2672171" y="3070316"/>
              <a:ext cx="252000" cy="1343100"/>
            </a:xfrm>
            <a:prstGeom prst="bentConnector3">
              <a:avLst>
                <a:gd name="adj1" fmla="val 49996"/>
              </a:avLst>
            </a:prstGeom>
            <a:noFill/>
            <a:ln w="19050" cap="flat" cmpd="sng">
              <a:solidFill>
                <a:srgbClr val="374957"/>
              </a:solidFill>
              <a:prstDash val="solid"/>
              <a:round/>
              <a:headEnd type="none" w="med" len="med"/>
              <a:tailEnd type="none" w="med" len="med"/>
            </a:ln>
          </p:spPr>
        </p:cxnSp>
        <p:sp>
          <p:nvSpPr>
            <p:cNvPr id="4096" name="Google Shape;4096;p57"/>
            <p:cNvSpPr/>
            <p:nvPr/>
          </p:nvSpPr>
          <p:spPr>
            <a:xfrm>
              <a:off x="1839112" y="3040766"/>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7"/>
            <p:cNvSpPr/>
            <p:nvPr/>
          </p:nvSpPr>
          <p:spPr>
            <a:xfrm>
              <a:off x="1839112" y="3867848"/>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7"/>
            <p:cNvSpPr/>
            <p:nvPr/>
          </p:nvSpPr>
          <p:spPr>
            <a:xfrm>
              <a:off x="3182171" y="3867848"/>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01" name="Google Shape;4101;p57"/>
            <p:cNvCxnSpPr>
              <a:endCxn id="4100" idx="2"/>
            </p:cNvCxnSpPr>
            <p:nvPr/>
          </p:nvCxnSpPr>
          <p:spPr>
            <a:xfrm>
              <a:off x="2413871" y="4154498"/>
              <a:ext cx="768300" cy="900"/>
            </a:xfrm>
            <a:prstGeom prst="bentConnector3">
              <a:avLst>
                <a:gd name="adj1" fmla="val 50000"/>
              </a:avLst>
            </a:prstGeom>
            <a:noFill/>
            <a:ln w="19050" cap="flat" cmpd="sng">
              <a:solidFill>
                <a:srgbClr val="374957"/>
              </a:solidFill>
              <a:prstDash val="solid"/>
              <a:round/>
              <a:headEnd type="none" w="med" len="med"/>
              <a:tailEnd type="none" w="med" len="med"/>
            </a:ln>
          </p:spPr>
        </p:cxnSp>
      </p:grpSp>
      <p:grpSp>
        <p:nvGrpSpPr>
          <p:cNvPr id="4102" name="Google Shape;4102;p57"/>
          <p:cNvGrpSpPr/>
          <p:nvPr/>
        </p:nvGrpSpPr>
        <p:grpSpPr>
          <a:xfrm>
            <a:off x="3425084" y="979946"/>
            <a:ext cx="1637968" cy="154942"/>
            <a:chOff x="238125" y="2506075"/>
            <a:chExt cx="7115411" cy="673075"/>
          </a:xfrm>
        </p:grpSpPr>
        <p:sp>
          <p:nvSpPr>
            <p:cNvPr id="4103" name="Google Shape;4103;p57"/>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7"/>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57"/>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57"/>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57"/>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8" name="Google Shape;4108;p57"/>
          <p:cNvGrpSpPr/>
          <p:nvPr/>
        </p:nvGrpSpPr>
        <p:grpSpPr>
          <a:xfrm>
            <a:off x="1965820" y="1294664"/>
            <a:ext cx="1262932" cy="785408"/>
            <a:chOff x="548861" y="389676"/>
            <a:chExt cx="3843371" cy="2390163"/>
          </a:xfrm>
        </p:grpSpPr>
        <p:cxnSp>
          <p:nvCxnSpPr>
            <p:cNvPr id="4109" name="Google Shape;4109;p57"/>
            <p:cNvCxnSpPr/>
            <p:nvPr/>
          </p:nvCxnSpPr>
          <p:spPr>
            <a:xfrm rot="10800000" flipH="1">
              <a:off x="3486925" y="1918250"/>
              <a:ext cx="742200" cy="6903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4110" name="Google Shape;4110;p57"/>
            <p:cNvCxnSpPr/>
            <p:nvPr/>
          </p:nvCxnSpPr>
          <p:spPr>
            <a:xfrm rot="-5400000" flipH="1">
              <a:off x="3486925" y="577350"/>
              <a:ext cx="650100" cy="6501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4111" name="Google Shape;4111;p57"/>
            <p:cNvCxnSpPr/>
            <p:nvPr/>
          </p:nvCxnSpPr>
          <p:spPr>
            <a:xfrm>
              <a:off x="2725450" y="576000"/>
              <a:ext cx="1410600" cy="18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4112" name="Google Shape;4112;p57"/>
            <p:cNvCxnSpPr/>
            <p:nvPr/>
          </p:nvCxnSpPr>
          <p:spPr>
            <a:xfrm rot="10800000" flipH="1">
              <a:off x="756500" y="577975"/>
              <a:ext cx="1705500" cy="1049100"/>
            </a:xfrm>
            <a:prstGeom prst="bentConnector3">
              <a:avLst>
                <a:gd name="adj1" fmla="val 50000"/>
              </a:avLst>
            </a:prstGeom>
            <a:noFill/>
            <a:ln w="9525" cap="flat" cmpd="sng">
              <a:solidFill>
                <a:srgbClr val="BAC8D3"/>
              </a:solidFill>
              <a:prstDash val="solid"/>
              <a:round/>
              <a:headEnd type="none" w="med" len="med"/>
              <a:tailEnd type="none" w="med" len="med"/>
            </a:ln>
          </p:spPr>
        </p:cxnSp>
        <p:cxnSp>
          <p:nvCxnSpPr>
            <p:cNvPr id="4113" name="Google Shape;4113;p57"/>
            <p:cNvCxnSpPr/>
            <p:nvPr/>
          </p:nvCxnSpPr>
          <p:spPr>
            <a:xfrm>
              <a:off x="760067" y="1625791"/>
              <a:ext cx="1689000" cy="9741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4114" name="Google Shape;4114;p57"/>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15" name="Google Shape;4115;p57"/>
            <p:cNvCxnSpPr/>
            <p:nvPr/>
          </p:nvCxnSpPr>
          <p:spPr>
            <a:xfrm>
              <a:off x="2725450" y="2609025"/>
              <a:ext cx="1416000" cy="18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4116" name="Google Shape;4116;p57"/>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57"/>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57"/>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57"/>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57"/>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57"/>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2" name="Google Shape;4122;p57"/>
          <p:cNvGrpSpPr/>
          <p:nvPr/>
        </p:nvGrpSpPr>
        <p:grpSpPr>
          <a:xfrm>
            <a:off x="753952" y="2401541"/>
            <a:ext cx="1412054" cy="633562"/>
            <a:chOff x="1187400" y="2529299"/>
            <a:chExt cx="6769193" cy="2241903"/>
          </a:xfrm>
        </p:grpSpPr>
        <p:sp>
          <p:nvSpPr>
            <p:cNvPr id="4123" name="Google Shape;4123;p57"/>
            <p:cNvSpPr/>
            <p:nvPr/>
          </p:nvSpPr>
          <p:spPr>
            <a:xfrm>
              <a:off x="3802943" y="2529299"/>
              <a:ext cx="1538100" cy="442500"/>
            </a:xfrm>
            <a:prstGeom prst="roundRect">
              <a:avLst>
                <a:gd name="adj" fmla="val 5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24" name="Google Shape;4124;p57"/>
            <p:cNvSpPr/>
            <p:nvPr/>
          </p:nvSpPr>
          <p:spPr>
            <a:xfrm>
              <a:off x="5573240" y="3429000"/>
              <a:ext cx="1538100"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4125" name="Google Shape;4125;p57"/>
            <p:cNvSpPr/>
            <p:nvPr/>
          </p:nvSpPr>
          <p:spPr>
            <a:xfrm>
              <a:off x="2032647" y="3429000"/>
              <a:ext cx="1538100"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4126" name="Google Shape;4126;p57"/>
            <p:cNvSpPr/>
            <p:nvPr/>
          </p:nvSpPr>
          <p:spPr>
            <a:xfrm>
              <a:off x="1187400"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4127" name="Google Shape;4127;p57"/>
            <p:cNvSpPr/>
            <p:nvPr/>
          </p:nvSpPr>
          <p:spPr>
            <a:xfrm>
              <a:off x="2877893"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4128" name="Google Shape;4128;p57"/>
            <p:cNvSpPr/>
            <p:nvPr/>
          </p:nvSpPr>
          <p:spPr>
            <a:xfrm>
              <a:off x="4728000"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4129" name="Google Shape;4129;p57"/>
            <p:cNvSpPr/>
            <p:nvPr/>
          </p:nvSpPr>
          <p:spPr>
            <a:xfrm>
              <a:off x="6418493"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4130" name="Google Shape;4130;p57"/>
            <p:cNvCxnSpPr>
              <a:stCxn id="4123" idx="2"/>
              <a:endCxn id="4124" idx="0"/>
            </p:cNvCxnSpPr>
            <p:nvPr/>
          </p:nvCxnSpPr>
          <p:spPr>
            <a:xfrm rot="-5400000" flipH="1">
              <a:off x="5228543" y="2315249"/>
              <a:ext cx="457200" cy="17703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4131" name="Google Shape;4131;p57"/>
            <p:cNvCxnSpPr>
              <a:stCxn id="4125" idx="0"/>
              <a:endCxn id="4123" idx="2"/>
            </p:cNvCxnSpPr>
            <p:nvPr/>
          </p:nvCxnSpPr>
          <p:spPr>
            <a:xfrm rot="-5400000">
              <a:off x="3458247" y="2315250"/>
              <a:ext cx="457200" cy="17703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4132" name="Google Shape;4132;p57"/>
            <p:cNvCxnSpPr>
              <a:stCxn id="4125" idx="2"/>
              <a:endCxn id="4127" idx="0"/>
            </p:cNvCxnSpPr>
            <p:nvPr/>
          </p:nvCxnSpPr>
          <p:spPr>
            <a:xfrm rot="-5400000" flipH="1">
              <a:off x="2995647" y="3677550"/>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4133" name="Google Shape;4133;p57"/>
            <p:cNvCxnSpPr>
              <a:stCxn id="4126" idx="0"/>
              <a:endCxn id="4125" idx="2"/>
            </p:cNvCxnSpPr>
            <p:nvPr/>
          </p:nvCxnSpPr>
          <p:spPr>
            <a:xfrm rot="-5400000">
              <a:off x="2150400" y="3677551"/>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4134" name="Google Shape;4134;p57"/>
            <p:cNvCxnSpPr>
              <a:stCxn id="4124" idx="2"/>
              <a:endCxn id="4129" idx="0"/>
            </p:cNvCxnSpPr>
            <p:nvPr/>
          </p:nvCxnSpPr>
          <p:spPr>
            <a:xfrm rot="-5400000" flipH="1">
              <a:off x="6536390" y="3677400"/>
              <a:ext cx="457200" cy="8454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4135" name="Google Shape;4135;p57"/>
            <p:cNvCxnSpPr>
              <a:stCxn id="4128" idx="0"/>
              <a:endCxn id="4124" idx="2"/>
            </p:cNvCxnSpPr>
            <p:nvPr/>
          </p:nvCxnSpPr>
          <p:spPr>
            <a:xfrm rot="-5400000">
              <a:off x="5691000" y="3677551"/>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grpSp>
      <p:grpSp>
        <p:nvGrpSpPr>
          <p:cNvPr id="4136" name="Google Shape;4136;p57"/>
          <p:cNvGrpSpPr/>
          <p:nvPr/>
        </p:nvGrpSpPr>
        <p:grpSpPr>
          <a:xfrm>
            <a:off x="6840198" y="2894250"/>
            <a:ext cx="1579035" cy="540873"/>
            <a:chOff x="6895650" y="3126697"/>
            <a:chExt cx="1436662" cy="492105"/>
          </a:xfrm>
        </p:grpSpPr>
        <p:sp>
          <p:nvSpPr>
            <p:cNvPr id="4137" name="Google Shape;4137;p57"/>
            <p:cNvSpPr/>
            <p:nvPr/>
          </p:nvSpPr>
          <p:spPr>
            <a:xfrm>
              <a:off x="715182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57"/>
            <p:cNvSpPr/>
            <p:nvPr/>
          </p:nvSpPr>
          <p:spPr>
            <a:xfrm>
              <a:off x="766416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57"/>
            <p:cNvSpPr/>
            <p:nvPr/>
          </p:nvSpPr>
          <p:spPr>
            <a:xfrm>
              <a:off x="6895650" y="3127761"/>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57"/>
            <p:cNvSpPr/>
            <p:nvPr/>
          </p:nvSpPr>
          <p:spPr>
            <a:xfrm>
              <a:off x="7399482"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57"/>
            <p:cNvSpPr/>
            <p:nvPr/>
          </p:nvSpPr>
          <p:spPr>
            <a:xfrm>
              <a:off x="7911823"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2" name="Google Shape;4142;p57"/>
            <p:cNvGrpSpPr/>
            <p:nvPr/>
          </p:nvGrpSpPr>
          <p:grpSpPr>
            <a:xfrm>
              <a:off x="6995957" y="3335810"/>
              <a:ext cx="1230393" cy="71754"/>
              <a:chOff x="6995957" y="3287964"/>
              <a:chExt cx="1230393" cy="71754"/>
            </a:xfrm>
          </p:grpSpPr>
          <p:sp>
            <p:nvSpPr>
              <p:cNvPr id="4143" name="Google Shape;4143;p57"/>
              <p:cNvSpPr/>
              <p:nvPr/>
            </p:nvSpPr>
            <p:spPr>
              <a:xfrm>
                <a:off x="8006733" y="3287964"/>
                <a:ext cx="219617" cy="71754"/>
              </a:xfrm>
              <a:custGeom>
                <a:avLst/>
                <a:gdLst/>
                <a:ahLst/>
                <a:cxnLst/>
                <a:rect l="l" t="t" r="r" b="b"/>
                <a:pathLst>
                  <a:path w="6608" h="2159" extrusionOk="0">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57"/>
              <p:cNvSpPr/>
              <p:nvPr/>
            </p:nvSpPr>
            <p:spPr>
              <a:xfrm>
                <a:off x="7756540" y="3287964"/>
                <a:ext cx="219617" cy="71754"/>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57"/>
              <p:cNvSpPr/>
              <p:nvPr/>
            </p:nvSpPr>
            <p:spPr>
              <a:xfrm>
                <a:off x="7496443"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57"/>
              <p:cNvSpPr/>
              <p:nvPr/>
            </p:nvSpPr>
            <p:spPr>
              <a:xfrm>
                <a:off x="7243757"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57"/>
              <p:cNvSpPr/>
              <p:nvPr/>
            </p:nvSpPr>
            <p:spPr>
              <a:xfrm>
                <a:off x="6995957" y="3287964"/>
                <a:ext cx="219617" cy="71754"/>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8" name="Google Shape;4148;p57"/>
          <p:cNvGrpSpPr/>
          <p:nvPr/>
        </p:nvGrpSpPr>
        <p:grpSpPr>
          <a:xfrm>
            <a:off x="6838780" y="3531013"/>
            <a:ext cx="1581862" cy="650625"/>
            <a:chOff x="6777990" y="3710194"/>
            <a:chExt cx="1646915" cy="677382"/>
          </a:xfrm>
        </p:grpSpPr>
        <p:grpSp>
          <p:nvGrpSpPr>
            <p:cNvPr id="4149" name="Google Shape;4149;p57"/>
            <p:cNvGrpSpPr/>
            <p:nvPr/>
          </p:nvGrpSpPr>
          <p:grpSpPr>
            <a:xfrm>
              <a:off x="6777990" y="3874492"/>
              <a:ext cx="411129" cy="513083"/>
              <a:chOff x="6777990" y="3874492"/>
              <a:chExt cx="411129" cy="513083"/>
            </a:xfrm>
          </p:grpSpPr>
          <p:cxnSp>
            <p:nvCxnSpPr>
              <p:cNvPr id="4150" name="Google Shape;4150;p57"/>
              <p:cNvCxnSpPr/>
              <p:nvPr/>
            </p:nvCxnSpPr>
            <p:spPr>
              <a:xfrm>
                <a:off x="6977019" y="4216875"/>
                <a:ext cx="0" cy="170700"/>
              </a:xfrm>
              <a:prstGeom prst="straightConnector1">
                <a:avLst/>
              </a:prstGeom>
              <a:noFill/>
              <a:ln w="19050" cap="flat" cmpd="sng">
                <a:solidFill>
                  <a:srgbClr val="A5B7C6"/>
                </a:solidFill>
                <a:prstDash val="solid"/>
                <a:round/>
                <a:headEnd type="none" w="med" len="med"/>
                <a:tailEnd type="diamond" w="med" len="med"/>
              </a:ln>
            </p:spPr>
          </p:cxnSp>
          <p:sp>
            <p:nvSpPr>
              <p:cNvPr id="4151" name="Google Shape;4151;p57"/>
              <p:cNvSpPr/>
              <p:nvPr/>
            </p:nvSpPr>
            <p:spPr>
              <a:xfrm>
                <a:off x="6777990"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2" name="Google Shape;4152;p57"/>
            <p:cNvGrpSpPr/>
            <p:nvPr/>
          </p:nvGrpSpPr>
          <p:grpSpPr>
            <a:xfrm>
              <a:off x="7188425" y="3710194"/>
              <a:ext cx="411123" cy="520535"/>
              <a:chOff x="7188425" y="3710194"/>
              <a:chExt cx="411123" cy="520535"/>
            </a:xfrm>
          </p:grpSpPr>
          <p:cxnSp>
            <p:nvCxnSpPr>
              <p:cNvPr id="4153" name="Google Shape;4153;p57"/>
              <p:cNvCxnSpPr/>
              <p:nvPr/>
            </p:nvCxnSpPr>
            <p:spPr>
              <a:xfrm rot="10800000">
                <a:off x="7393988" y="3710194"/>
                <a:ext cx="0" cy="170700"/>
              </a:xfrm>
              <a:prstGeom prst="straightConnector1">
                <a:avLst/>
              </a:prstGeom>
              <a:noFill/>
              <a:ln w="19050" cap="flat" cmpd="sng">
                <a:solidFill>
                  <a:srgbClr val="A5B7C6"/>
                </a:solidFill>
                <a:prstDash val="solid"/>
                <a:round/>
                <a:headEnd type="none" w="med" len="med"/>
                <a:tailEnd type="diamond" w="med" len="med"/>
              </a:ln>
            </p:spPr>
          </p:cxnSp>
          <p:sp>
            <p:nvSpPr>
              <p:cNvPr id="4154" name="Google Shape;4154;p57"/>
              <p:cNvSpPr/>
              <p:nvPr/>
            </p:nvSpPr>
            <p:spPr>
              <a:xfrm>
                <a:off x="7188425" y="3874492"/>
                <a:ext cx="411123" cy="356237"/>
              </a:xfrm>
              <a:custGeom>
                <a:avLst/>
                <a:gdLst/>
                <a:ahLst/>
                <a:cxnLst/>
                <a:rect l="l" t="t" r="r" b="b"/>
                <a:pathLst>
                  <a:path w="69271" h="60023" extrusionOk="0">
                    <a:moveTo>
                      <a:pt x="17274" y="0"/>
                    </a:moveTo>
                    <a:lnTo>
                      <a:pt x="0" y="30011"/>
                    </a:lnTo>
                    <a:lnTo>
                      <a:pt x="17274"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5" name="Google Shape;4155;p57"/>
            <p:cNvGrpSpPr/>
            <p:nvPr/>
          </p:nvGrpSpPr>
          <p:grpSpPr>
            <a:xfrm>
              <a:off x="7603341" y="3874492"/>
              <a:ext cx="411474" cy="513083"/>
              <a:chOff x="7603341" y="3874492"/>
              <a:chExt cx="411474" cy="513083"/>
            </a:xfrm>
          </p:grpSpPr>
          <p:cxnSp>
            <p:nvCxnSpPr>
              <p:cNvPr id="4156" name="Google Shape;4156;p57"/>
              <p:cNvCxnSpPr/>
              <p:nvPr/>
            </p:nvCxnSpPr>
            <p:spPr>
              <a:xfrm>
                <a:off x="7809095" y="4216875"/>
                <a:ext cx="0" cy="170700"/>
              </a:xfrm>
              <a:prstGeom prst="straightConnector1">
                <a:avLst/>
              </a:prstGeom>
              <a:noFill/>
              <a:ln w="19050" cap="flat" cmpd="sng">
                <a:solidFill>
                  <a:srgbClr val="A5B7C6"/>
                </a:solidFill>
                <a:prstDash val="solid"/>
                <a:round/>
                <a:headEnd type="none" w="med" len="med"/>
                <a:tailEnd type="diamond" w="med" len="med"/>
              </a:ln>
            </p:spPr>
          </p:cxnSp>
          <p:sp>
            <p:nvSpPr>
              <p:cNvPr id="4157" name="Google Shape;4157;p57"/>
              <p:cNvSpPr/>
              <p:nvPr/>
            </p:nvSpPr>
            <p:spPr>
              <a:xfrm>
                <a:off x="7603341" y="3874492"/>
                <a:ext cx="411474" cy="356237"/>
              </a:xfrm>
              <a:custGeom>
                <a:avLst/>
                <a:gdLst/>
                <a:ahLst/>
                <a:cxnLst/>
                <a:rect l="l" t="t" r="r" b="b"/>
                <a:pathLst>
                  <a:path w="69330" h="60023" extrusionOk="0">
                    <a:moveTo>
                      <a:pt x="17333" y="0"/>
                    </a:moveTo>
                    <a:lnTo>
                      <a:pt x="1" y="30011"/>
                    </a:lnTo>
                    <a:lnTo>
                      <a:pt x="17333" y="60023"/>
                    </a:lnTo>
                    <a:lnTo>
                      <a:pt x="51998" y="60023"/>
                    </a:lnTo>
                    <a:lnTo>
                      <a:pt x="69330" y="30011"/>
                    </a:lnTo>
                    <a:lnTo>
                      <a:pt x="51998"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8" name="Google Shape;4158;p57"/>
            <p:cNvGrpSpPr/>
            <p:nvPr/>
          </p:nvGrpSpPr>
          <p:grpSpPr>
            <a:xfrm>
              <a:off x="8013776" y="3722847"/>
              <a:ext cx="411129" cy="507881"/>
              <a:chOff x="8013776" y="3722847"/>
              <a:chExt cx="411129" cy="507881"/>
            </a:xfrm>
          </p:grpSpPr>
          <p:cxnSp>
            <p:nvCxnSpPr>
              <p:cNvPr id="4159" name="Google Shape;4159;p57"/>
              <p:cNvCxnSpPr/>
              <p:nvPr/>
            </p:nvCxnSpPr>
            <p:spPr>
              <a:xfrm rot="10800000">
                <a:off x="8219339" y="3722847"/>
                <a:ext cx="0" cy="169800"/>
              </a:xfrm>
              <a:prstGeom prst="straightConnector1">
                <a:avLst/>
              </a:prstGeom>
              <a:noFill/>
              <a:ln w="19050" cap="flat" cmpd="sng">
                <a:solidFill>
                  <a:srgbClr val="A5B7C6"/>
                </a:solidFill>
                <a:prstDash val="solid"/>
                <a:round/>
                <a:headEnd type="none" w="med" len="med"/>
                <a:tailEnd type="diamond" w="med" len="med"/>
              </a:ln>
            </p:spPr>
          </p:cxnSp>
          <p:sp>
            <p:nvSpPr>
              <p:cNvPr id="4160" name="Google Shape;4160;p57"/>
              <p:cNvSpPr/>
              <p:nvPr/>
            </p:nvSpPr>
            <p:spPr>
              <a:xfrm>
                <a:off x="8013776"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61" name="Google Shape;4161;p57"/>
          <p:cNvGrpSpPr/>
          <p:nvPr/>
        </p:nvGrpSpPr>
        <p:grpSpPr>
          <a:xfrm>
            <a:off x="5258295" y="2703853"/>
            <a:ext cx="1421889" cy="1020603"/>
            <a:chOff x="5190863" y="2824811"/>
            <a:chExt cx="1544860" cy="1108869"/>
          </a:xfrm>
        </p:grpSpPr>
        <p:grpSp>
          <p:nvGrpSpPr>
            <p:cNvPr id="4162" name="Google Shape;4162;p57"/>
            <p:cNvGrpSpPr/>
            <p:nvPr/>
          </p:nvGrpSpPr>
          <p:grpSpPr>
            <a:xfrm>
              <a:off x="5938695" y="3176919"/>
              <a:ext cx="685761" cy="404739"/>
              <a:chOff x="5938695" y="3176919"/>
              <a:chExt cx="685761" cy="404739"/>
            </a:xfrm>
          </p:grpSpPr>
          <p:grpSp>
            <p:nvGrpSpPr>
              <p:cNvPr id="4163" name="Google Shape;4163;p57"/>
              <p:cNvGrpSpPr/>
              <p:nvPr/>
            </p:nvGrpSpPr>
            <p:grpSpPr>
              <a:xfrm>
                <a:off x="5938695" y="3176919"/>
                <a:ext cx="685761" cy="404739"/>
                <a:chOff x="5938695" y="3176919"/>
                <a:chExt cx="685761" cy="404739"/>
              </a:xfrm>
            </p:grpSpPr>
            <p:sp>
              <p:nvSpPr>
                <p:cNvPr id="4164" name="Google Shape;4164;p57"/>
                <p:cNvSpPr/>
                <p:nvPr/>
              </p:nvSpPr>
              <p:spPr>
                <a:xfrm>
                  <a:off x="5938695" y="3176919"/>
                  <a:ext cx="404679" cy="404739"/>
                </a:xfrm>
                <a:custGeom>
                  <a:avLst/>
                  <a:gdLst/>
                  <a:ahLst/>
                  <a:cxnLst/>
                  <a:rect l="l" t="t" r="r" b="b"/>
                  <a:pathLst>
                    <a:path w="9649" h="9651" extrusionOk="0">
                      <a:moveTo>
                        <a:pt x="4922" y="1"/>
                      </a:moveTo>
                      <a:cubicBezTo>
                        <a:pt x="4890" y="1"/>
                        <a:pt x="4858" y="2"/>
                        <a:pt x="4826" y="2"/>
                      </a:cubicBezTo>
                      <a:lnTo>
                        <a:pt x="4826" y="1251"/>
                      </a:lnTo>
                      <a:cubicBezTo>
                        <a:pt x="4858" y="1251"/>
                        <a:pt x="4890" y="1251"/>
                        <a:pt x="4922" y="1253"/>
                      </a:cubicBezTo>
                      <a:lnTo>
                        <a:pt x="4925" y="1253"/>
                      </a:lnTo>
                      <a:cubicBezTo>
                        <a:pt x="6858" y="1309"/>
                        <a:pt x="8395" y="2891"/>
                        <a:pt x="8395" y="4825"/>
                      </a:cubicBezTo>
                      <a:cubicBezTo>
                        <a:pt x="8395" y="4845"/>
                        <a:pt x="8393" y="4864"/>
                        <a:pt x="8393" y="4883"/>
                      </a:cubicBezTo>
                      <a:cubicBezTo>
                        <a:pt x="8361" y="6814"/>
                        <a:pt x="6800" y="8371"/>
                        <a:pt x="4869" y="8396"/>
                      </a:cubicBezTo>
                      <a:cubicBezTo>
                        <a:pt x="4853" y="8397"/>
                        <a:pt x="4837" y="8397"/>
                        <a:pt x="4820" y="8397"/>
                      </a:cubicBezTo>
                      <a:cubicBezTo>
                        <a:pt x="2911" y="8397"/>
                        <a:pt x="1336" y="6893"/>
                        <a:pt x="1253" y="4979"/>
                      </a:cubicBezTo>
                      <a:lnTo>
                        <a:pt x="1253" y="4971"/>
                      </a:lnTo>
                      <a:cubicBezTo>
                        <a:pt x="1251" y="4942"/>
                        <a:pt x="1251" y="4912"/>
                        <a:pt x="1251" y="4883"/>
                      </a:cubicBezTo>
                      <a:lnTo>
                        <a:pt x="2" y="4883"/>
                      </a:lnTo>
                      <a:cubicBezTo>
                        <a:pt x="2" y="4913"/>
                        <a:pt x="2" y="4944"/>
                        <a:pt x="1" y="4976"/>
                      </a:cubicBezTo>
                      <a:lnTo>
                        <a:pt x="1" y="4979"/>
                      </a:lnTo>
                      <a:cubicBezTo>
                        <a:pt x="23" y="5762"/>
                        <a:pt x="238" y="6528"/>
                        <a:pt x="627" y="7208"/>
                      </a:cubicBezTo>
                      <a:cubicBezTo>
                        <a:pt x="1484" y="8717"/>
                        <a:pt x="3085" y="9650"/>
                        <a:pt x="4822" y="9650"/>
                      </a:cubicBezTo>
                      <a:cubicBezTo>
                        <a:pt x="7468" y="9650"/>
                        <a:pt x="9614" y="7520"/>
                        <a:pt x="9646" y="4883"/>
                      </a:cubicBezTo>
                      <a:cubicBezTo>
                        <a:pt x="9646" y="4864"/>
                        <a:pt x="9647" y="4845"/>
                        <a:pt x="9647" y="4825"/>
                      </a:cubicBezTo>
                      <a:cubicBezTo>
                        <a:pt x="9649" y="3088"/>
                        <a:pt x="8714" y="1483"/>
                        <a:pt x="7200" y="628"/>
                      </a:cubicBezTo>
                      <a:cubicBezTo>
                        <a:pt x="6746" y="369"/>
                        <a:pt x="6251" y="186"/>
                        <a:pt x="5737" y="87"/>
                      </a:cubicBezTo>
                      <a:cubicBezTo>
                        <a:pt x="5468" y="36"/>
                        <a:pt x="5195" y="7"/>
                        <a:pt x="492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57"/>
                <p:cNvSpPr/>
                <p:nvPr/>
              </p:nvSpPr>
              <p:spPr>
                <a:xfrm>
                  <a:off x="6256893" y="3285705"/>
                  <a:ext cx="367562" cy="187754"/>
                </a:xfrm>
                <a:custGeom>
                  <a:avLst/>
                  <a:gdLst/>
                  <a:ahLst/>
                  <a:cxnLst/>
                  <a:rect l="l" t="t" r="r" b="b"/>
                  <a:pathLst>
                    <a:path w="8764" h="4477" extrusionOk="0">
                      <a:moveTo>
                        <a:pt x="6645" y="1"/>
                      </a:moveTo>
                      <a:cubicBezTo>
                        <a:pt x="6644" y="1"/>
                        <a:pt x="6643" y="1"/>
                        <a:pt x="6642" y="1"/>
                      </a:cubicBezTo>
                      <a:lnTo>
                        <a:pt x="14" y="1"/>
                      </a:lnTo>
                      <a:cubicBezTo>
                        <a:pt x="1061" y="1309"/>
                        <a:pt x="1055" y="3173"/>
                        <a:pt x="1" y="4476"/>
                      </a:cubicBezTo>
                      <a:lnTo>
                        <a:pt x="6642" y="4476"/>
                      </a:lnTo>
                      <a:cubicBezTo>
                        <a:pt x="7814" y="4476"/>
                        <a:pt x="8763" y="3527"/>
                        <a:pt x="8763" y="2355"/>
                      </a:cubicBezTo>
                      <a:lnTo>
                        <a:pt x="8763" y="2121"/>
                      </a:lnTo>
                      <a:cubicBezTo>
                        <a:pt x="8762" y="950"/>
                        <a:pt x="7814" y="1"/>
                        <a:pt x="664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6" name="Google Shape;4166;p57"/>
              <p:cNvSpPr/>
              <p:nvPr/>
            </p:nvSpPr>
            <p:spPr>
              <a:xfrm>
                <a:off x="6044300" y="3282475"/>
                <a:ext cx="191959" cy="191990"/>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7" name="Google Shape;4167;p57"/>
            <p:cNvGrpSpPr/>
            <p:nvPr/>
          </p:nvGrpSpPr>
          <p:grpSpPr>
            <a:xfrm>
              <a:off x="5305233" y="3176835"/>
              <a:ext cx="685971" cy="404655"/>
              <a:chOff x="5305233" y="3176835"/>
              <a:chExt cx="685971" cy="404655"/>
            </a:xfrm>
          </p:grpSpPr>
          <p:grpSp>
            <p:nvGrpSpPr>
              <p:cNvPr id="4168" name="Google Shape;4168;p57"/>
              <p:cNvGrpSpPr/>
              <p:nvPr/>
            </p:nvGrpSpPr>
            <p:grpSpPr>
              <a:xfrm>
                <a:off x="5305233" y="3176835"/>
                <a:ext cx="685971" cy="404655"/>
                <a:chOff x="5305233" y="3176835"/>
                <a:chExt cx="685971" cy="404655"/>
              </a:xfrm>
            </p:grpSpPr>
            <p:sp>
              <p:nvSpPr>
                <p:cNvPr id="4169" name="Google Shape;4169;p57"/>
                <p:cNvSpPr/>
                <p:nvPr/>
              </p:nvSpPr>
              <p:spPr>
                <a:xfrm>
                  <a:off x="5586650" y="3176835"/>
                  <a:ext cx="404553" cy="404655"/>
                </a:xfrm>
                <a:custGeom>
                  <a:avLst/>
                  <a:gdLst/>
                  <a:ahLst/>
                  <a:cxnLst/>
                  <a:rect l="l" t="t" r="r" b="b"/>
                  <a:pathLst>
                    <a:path w="9646" h="9649" extrusionOk="0">
                      <a:moveTo>
                        <a:pt x="4824" y="1"/>
                      </a:moveTo>
                      <a:cubicBezTo>
                        <a:pt x="2159" y="1"/>
                        <a:pt x="1" y="2161"/>
                        <a:pt x="1" y="4826"/>
                      </a:cubicBezTo>
                      <a:lnTo>
                        <a:pt x="1" y="4883"/>
                      </a:lnTo>
                      <a:cubicBezTo>
                        <a:pt x="31" y="7486"/>
                        <a:pt x="2121" y="9594"/>
                        <a:pt x="4724" y="9647"/>
                      </a:cubicBezTo>
                      <a:cubicBezTo>
                        <a:pt x="4756" y="9647"/>
                        <a:pt x="4790" y="9649"/>
                        <a:pt x="4824" y="9649"/>
                      </a:cubicBezTo>
                      <a:lnTo>
                        <a:pt x="4829" y="9649"/>
                      </a:lnTo>
                      <a:cubicBezTo>
                        <a:pt x="4861" y="9649"/>
                        <a:pt x="4893" y="9649"/>
                        <a:pt x="4925" y="9647"/>
                      </a:cubicBezTo>
                      <a:cubicBezTo>
                        <a:pt x="5725" y="9633"/>
                        <a:pt x="6508" y="9417"/>
                        <a:pt x="7205" y="9021"/>
                      </a:cubicBezTo>
                      <a:cubicBezTo>
                        <a:pt x="6508" y="8626"/>
                        <a:pt x="5725" y="8411"/>
                        <a:pt x="4925" y="8395"/>
                      </a:cubicBezTo>
                      <a:cubicBezTo>
                        <a:pt x="4893" y="8397"/>
                        <a:pt x="4861" y="8397"/>
                        <a:pt x="4829" y="8397"/>
                      </a:cubicBezTo>
                      <a:lnTo>
                        <a:pt x="4824" y="8397"/>
                      </a:lnTo>
                      <a:cubicBezTo>
                        <a:pt x="4790" y="8397"/>
                        <a:pt x="4756" y="8397"/>
                        <a:pt x="4724" y="8395"/>
                      </a:cubicBezTo>
                      <a:cubicBezTo>
                        <a:pt x="2817" y="8344"/>
                        <a:pt x="1283" y="6795"/>
                        <a:pt x="1253" y="4883"/>
                      </a:cubicBezTo>
                      <a:cubicBezTo>
                        <a:pt x="1253" y="4863"/>
                        <a:pt x="1251" y="4843"/>
                        <a:pt x="1251" y="4824"/>
                      </a:cubicBezTo>
                      <a:cubicBezTo>
                        <a:pt x="1251" y="2851"/>
                        <a:pt x="2851" y="1252"/>
                        <a:pt x="4824" y="1252"/>
                      </a:cubicBezTo>
                      <a:cubicBezTo>
                        <a:pt x="6745" y="1252"/>
                        <a:pt x="8313" y="2768"/>
                        <a:pt x="8393" y="4670"/>
                      </a:cubicBezTo>
                      <a:lnTo>
                        <a:pt x="8393" y="4674"/>
                      </a:lnTo>
                      <a:cubicBezTo>
                        <a:pt x="8396" y="4723"/>
                        <a:pt x="8396" y="4774"/>
                        <a:pt x="8396" y="4824"/>
                      </a:cubicBezTo>
                      <a:cubicBezTo>
                        <a:pt x="8396" y="4845"/>
                        <a:pt x="8396" y="4863"/>
                        <a:pt x="8396" y="4883"/>
                      </a:cubicBezTo>
                      <a:lnTo>
                        <a:pt x="9644" y="4883"/>
                      </a:lnTo>
                      <a:cubicBezTo>
                        <a:pt x="9644" y="4863"/>
                        <a:pt x="9642" y="4843"/>
                        <a:pt x="9642" y="4824"/>
                      </a:cubicBezTo>
                      <a:cubicBezTo>
                        <a:pt x="9644" y="4778"/>
                        <a:pt x="9644" y="4728"/>
                        <a:pt x="9645" y="4680"/>
                      </a:cubicBezTo>
                      <a:lnTo>
                        <a:pt x="9645" y="4672"/>
                      </a:lnTo>
                      <a:cubicBezTo>
                        <a:pt x="9623" y="3889"/>
                        <a:pt x="9407" y="3124"/>
                        <a:pt x="9019" y="2443"/>
                      </a:cubicBezTo>
                      <a:cubicBezTo>
                        <a:pt x="8163" y="933"/>
                        <a:pt x="6560" y="1"/>
                        <a:pt x="482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57"/>
                <p:cNvSpPr/>
                <p:nvPr/>
              </p:nvSpPr>
              <p:spPr>
                <a:xfrm>
                  <a:off x="5305233" y="3285914"/>
                  <a:ext cx="367352" cy="187796"/>
                </a:xfrm>
                <a:custGeom>
                  <a:avLst/>
                  <a:gdLst/>
                  <a:ahLst/>
                  <a:cxnLst/>
                  <a:rect l="l" t="t" r="r" b="b"/>
                  <a:pathLst>
                    <a:path w="8759" h="4478" extrusionOk="0">
                      <a:moveTo>
                        <a:pt x="2123" y="0"/>
                      </a:moveTo>
                      <a:cubicBezTo>
                        <a:pt x="951" y="0"/>
                        <a:pt x="1" y="950"/>
                        <a:pt x="1" y="2122"/>
                      </a:cubicBezTo>
                      <a:lnTo>
                        <a:pt x="1" y="2356"/>
                      </a:lnTo>
                      <a:cubicBezTo>
                        <a:pt x="1" y="3528"/>
                        <a:pt x="951" y="4478"/>
                        <a:pt x="2123" y="4478"/>
                      </a:cubicBezTo>
                      <a:lnTo>
                        <a:pt x="8759" y="4478"/>
                      </a:lnTo>
                      <a:cubicBezTo>
                        <a:pt x="7702" y="3176"/>
                        <a:pt x="7694" y="1314"/>
                        <a:pt x="8739" y="2"/>
                      </a:cubicBezTo>
                      <a:lnTo>
                        <a:pt x="8739"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1" name="Google Shape;4171;p57"/>
              <p:cNvSpPr/>
              <p:nvPr/>
            </p:nvSpPr>
            <p:spPr>
              <a:xfrm>
                <a:off x="5694436" y="3282475"/>
                <a:ext cx="192001" cy="191990"/>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2" name="Google Shape;4172;p57"/>
            <p:cNvSpPr/>
            <p:nvPr/>
          </p:nvSpPr>
          <p:spPr>
            <a:xfrm>
              <a:off x="6103938" y="3114683"/>
              <a:ext cx="40933" cy="7549"/>
            </a:xfrm>
            <a:custGeom>
              <a:avLst/>
              <a:gdLst/>
              <a:ahLst/>
              <a:cxnLst/>
              <a:rect l="l" t="t" r="r" b="b"/>
              <a:pathLst>
                <a:path w="976" h="180" extrusionOk="0">
                  <a:moveTo>
                    <a:pt x="1" y="1"/>
                  </a:moveTo>
                  <a:lnTo>
                    <a:pt x="1" y="1"/>
                  </a:lnTo>
                  <a:cubicBezTo>
                    <a:pt x="279" y="119"/>
                    <a:pt x="578" y="179"/>
                    <a:pt x="881" y="179"/>
                  </a:cubicBezTo>
                  <a:cubicBezTo>
                    <a:pt x="881" y="179"/>
                    <a:pt x="881" y="179"/>
                    <a:pt x="881" y="179"/>
                  </a:cubicBezTo>
                  <a:lnTo>
                    <a:pt x="881" y="179"/>
                  </a:lnTo>
                  <a:cubicBezTo>
                    <a:pt x="882" y="179"/>
                    <a:pt x="882" y="179"/>
                    <a:pt x="882" y="179"/>
                  </a:cubicBezTo>
                  <a:cubicBezTo>
                    <a:pt x="913" y="179"/>
                    <a:pt x="945" y="178"/>
                    <a:pt x="975" y="176"/>
                  </a:cubicBezTo>
                  <a:lnTo>
                    <a:pt x="975" y="176"/>
                  </a:lnTo>
                  <a:cubicBezTo>
                    <a:pt x="943" y="178"/>
                    <a:pt x="913" y="179"/>
                    <a:pt x="881" y="179"/>
                  </a:cubicBezTo>
                  <a:lnTo>
                    <a:pt x="881" y="179"/>
                  </a:lnTo>
                  <a:cubicBezTo>
                    <a:pt x="579" y="179"/>
                    <a:pt x="279" y="119"/>
                    <a:pt x="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3" name="Google Shape;4173;p57"/>
            <p:cNvGrpSpPr/>
            <p:nvPr/>
          </p:nvGrpSpPr>
          <p:grpSpPr>
            <a:xfrm>
              <a:off x="5657361" y="2824811"/>
              <a:ext cx="1078361" cy="404655"/>
              <a:chOff x="5657361" y="2824811"/>
              <a:chExt cx="1078361" cy="404655"/>
            </a:xfrm>
          </p:grpSpPr>
          <p:grpSp>
            <p:nvGrpSpPr>
              <p:cNvPr id="4174" name="Google Shape;4174;p57"/>
              <p:cNvGrpSpPr/>
              <p:nvPr/>
            </p:nvGrpSpPr>
            <p:grpSpPr>
              <a:xfrm>
                <a:off x="5657361" y="2824811"/>
                <a:ext cx="1078361" cy="404655"/>
                <a:chOff x="5657361" y="2824811"/>
                <a:chExt cx="1078361" cy="404655"/>
              </a:xfrm>
            </p:grpSpPr>
            <p:grpSp>
              <p:nvGrpSpPr>
                <p:cNvPr id="4175" name="Google Shape;4175;p57"/>
                <p:cNvGrpSpPr/>
                <p:nvPr/>
              </p:nvGrpSpPr>
              <p:grpSpPr>
                <a:xfrm>
                  <a:off x="5938485" y="2824811"/>
                  <a:ext cx="797237" cy="404655"/>
                  <a:chOff x="5938485" y="2824811"/>
                  <a:chExt cx="797237" cy="404655"/>
                </a:xfrm>
              </p:grpSpPr>
              <p:sp>
                <p:nvSpPr>
                  <p:cNvPr id="4176" name="Google Shape;4176;p57"/>
                  <p:cNvSpPr/>
                  <p:nvPr/>
                </p:nvSpPr>
                <p:spPr>
                  <a:xfrm>
                    <a:off x="6137952" y="2824811"/>
                    <a:ext cx="597771" cy="301698"/>
                  </a:xfrm>
                  <a:custGeom>
                    <a:avLst/>
                    <a:gdLst/>
                    <a:ahLst/>
                    <a:cxnLst/>
                    <a:rect l="l" t="t" r="r" b="b"/>
                    <a:pathLst>
                      <a:path w="14253" h="7194" extrusionOk="0">
                        <a:moveTo>
                          <a:pt x="1" y="1"/>
                        </a:moveTo>
                        <a:lnTo>
                          <a:pt x="1" y="1255"/>
                        </a:lnTo>
                        <a:cubicBezTo>
                          <a:pt x="1972" y="1256"/>
                          <a:pt x="3570" y="2856"/>
                          <a:pt x="3570" y="4826"/>
                        </a:cubicBezTo>
                        <a:lnTo>
                          <a:pt x="3570" y="4827"/>
                        </a:lnTo>
                        <a:cubicBezTo>
                          <a:pt x="3570" y="4994"/>
                          <a:pt x="3578" y="5160"/>
                          <a:pt x="3594" y="5322"/>
                        </a:cubicBezTo>
                        <a:cubicBezTo>
                          <a:pt x="3703" y="6385"/>
                          <a:pt x="4598" y="7194"/>
                          <a:pt x="5668" y="7194"/>
                        </a:cubicBezTo>
                        <a:lnTo>
                          <a:pt x="14253" y="7194"/>
                        </a:lnTo>
                        <a:lnTo>
                          <a:pt x="14253" y="6015"/>
                        </a:lnTo>
                        <a:lnTo>
                          <a:pt x="5982" y="6017"/>
                        </a:lnTo>
                        <a:cubicBezTo>
                          <a:pt x="5333" y="6017"/>
                          <a:pt x="4819" y="5485"/>
                          <a:pt x="4821" y="4838"/>
                        </a:cubicBezTo>
                        <a:lnTo>
                          <a:pt x="4821" y="4826"/>
                        </a:lnTo>
                        <a:cubicBezTo>
                          <a:pt x="4821" y="2163"/>
                          <a:pt x="2662" y="2"/>
                          <a:pt x="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57"/>
                  <p:cNvSpPr/>
                  <p:nvPr/>
                </p:nvSpPr>
                <p:spPr>
                  <a:xfrm>
                    <a:off x="5938485" y="2824811"/>
                    <a:ext cx="202151" cy="404655"/>
                  </a:xfrm>
                  <a:custGeom>
                    <a:avLst/>
                    <a:gdLst/>
                    <a:ahLst/>
                    <a:cxnLst/>
                    <a:rect l="l" t="t" r="r" b="b"/>
                    <a:pathLst>
                      <a:path w="4820" h="9649" extrusionOk="0">
                        <a:moveTo>
                          <a:pt x="4819" y="1"/>
                        </a:moveTo>
                        <a:cubicBezTo>
                          <a:pt x="2161" y="4"/>
                          <a:pt x="1" y="2167"/>
                          <a:pt x="1" y="4827"/>
                        </a:cubicBezTo>
                        <a:cubicBezTo>
                          <a:pt x="1" y="6565"/>
                          <a:pt x="934" y="8168"/>
                          <a:pt x="2446" y="9023"/>
                        </a:cubicBezTo>
                        <a:cubicBezTo>
                          <a:pt x="3141" y="9418"/>
                          <a:pt x="3924" y="9634"/>
                          <a:pt x="4725" y="9649"/>
                        </a:cubicBezTo>
                        <a:cubicBezTo>
                          <a:pt x="4757" y="9649"/>
                          <a:pt x="4789" y="9647"/>
                          <a:pt x="4819" y="9647"/>
                        </a:cubicBezTo>
                        <a:lnTo>
                          <a:pt x="4819" y="8398"/>
                        </a:lnTo>
                        <a:cubicBezTo>
                          <a:pt x="4787" y="8398"/>
                          <a:pt x="4757" y="8398"/>
                          <a:pt x="4725" y="8397"/>
                        </a:cubicBezTo>
                        <a:lnTo>
                          <a:pt x="4723" y="8397"/>
                        </a:lnTo>
                        <a:cubicBezTo>
                          <a:pt x="2742" y="8342"/>
                          <a:pt x="1165" y="6672"/>
                          <a:pt x="1256" y="4657"/>
                        </a:cubicBezTo>
                        <a:cubicBezTo>
                          <a:pt x="1340" y="2818"/>
                          <a:pt x="2843" y="1327"/>
                          <a:pt x="4685" y="1255"/>
                        </a:cubicBezTo>
                        <a:cubicBezTo>
                          <a:pt x="4730" y="1253"/>
                          <a:pt x="4774" y="1253"/>
                          <a:pt x="4819" y="1253"/>
                        </a:cubicBezTo>
                        <a:lnTo>
                          <a:pt x="481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8" name="Google Shape;4178;p57"/>
                <p:cNvSpPr/>
                <p:nvPr/>
              </p:nvSpPr>
              <p:spPr>
                <a:xfrm>
                  <a:off x="5657361" y="2934478"/>
                  <a:ext cx="367688" cy="187838"/>
                </a:xfrm>
                <a:custGeom>
                  <a:avLst/>
                  <a:gdLst/>
                  <a:ahLst/>
                  <a:cxnLst/>
                  <a:rect l="l" t="t" r="r" b="b"/>
                  <a:pathLst>
                    <a:path w="8767" h="4479" extrusionOk="0">
                      <a:moveTo>
                        <a:pt x="2123" y="1"/>
                      </a:moveTo>
                      <a:cubicBezTo>
                        <a:pt x="952" y="1"/>
                        <a:pt x="1" y="950"/>
                        <a:pt x="1" y="2123"/>
                      </a:cubicBezTo>
                      <a:lnTo>
                        <a:pt x="1" y="2356"/>
                      </a:lnTo>
                      <a:cubicBezTo>
                        <a:pt x="1" y="3527"/>
                        <a:pt x="952" y="4478"/>
                        <a:pt x="2123" y="4478"/>
                      </a:cubicBezTo>
                      <a:lnTo>
                        <a:pt x="8766" y="4478"/>
                      </a:lnTo>
                      <a:cubicBezTo>
                        <a:pt x="7702" y="3181"/>
                        <a:pt x="7684" y="1319"/>
                        <a:pt x="872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9" name="Google Shape;4179;p57"/>
              <p:cNvSpPr/>
              <p:nvPr/>
            </p:nvSpPr>
            <p:spPr>
              <a:xfrm>
                <a:off x="6047361" y="2932675"/>
                <a:ext cx="192001" cy="191990"/>
              </a:xfrm>
              <a:custGeom>
                <a:avLst/>
                <a:gdLst/>
                <a:ahLst/>
                <a:cxnLst/>
                <a:rect l="l" t="t" r="r" b="b"/>
                <a:pathLst>
                  <a:path w="4578" h="4578" extrusionOk="0">
                    <a:moveTo>
                      <a:pt x="2289" y="1"/>
                    </a:moveTo>
                    <a:cubicBezTo>
                      <a:pt x="1026" y="1"/>
                      <a:pt x="1" y="1024"/>
                      <a:pt x="1" y="2289"/>
                    </a:cubicBezTo>
                    <a:cubicBezTo>
                      <a:pt x="1" y="3552"/>
                      <a:pt x="1026" y="4577"/>
                      <a:pt x="2289" y="4577"/>
                    </a:cubicBezTo>
                    <a:cubicBezTo>
                      <a:pt x="3552" y="4577"/>
                      <a:pt x="4577" y="3552"/>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0" name="Google Shape;4180;p57"/>
            <p:cNvGrpSpPr/>
            <p:nvPr/>
          </p:nvGrpSpPr>
          <p:grpSpPr>
            <a:xfrm>
              <a:off x="5190863" y="3528942"/>
              <a:ext cx="1078026" cy="404739"/>
              <a:chOff x="5190863" y="3528942"/>
              <a:chExt cx="1078026" cy="404739"/>
            </a:xfrm>
          </p:grpSpPr>
          <p:sp>
            <p:nvSpPr>
              <p:cNvPr id="4181" name="Google Shape;4181;p57"/>
              <p:cNvSpPr/>
              <p:nvPr/>
            </p:nvSpPr>
            <p:spPr>
              <a:xfrm>
                <a:off x="5694436" y="3635379"/>
                <a:ext cx="192001" cy="191990"/>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2" name="Google Shape;4182;p57"/>
              <p:cNvGrpSpPr/>
              <p:nvPr/>
            </p:nvGrpSpPr>
            <p:grpSpPr>
              <a:xfrm>
                <a:off x="5190863" y="3528942"/>
                <a:ext cx="1078026" cy="404739"/>
                <a:chOff x="5190863" y="3528942"/>
                <a:chExt cx="1078026" cy="404739"/>
              </a:xfrm>
            </p:grpSpPr>
            <p:sp>
              <p:nvSpPr>
                <p:cNvPr id="4183" name="Google Shape;4183;p57"/>
                <p:cNvSpPr/>
                <p:nvPr/>
              </p:nvSpPr>
              <p:spPr>
                <a:xfrm>
                  <a:off x="5190863" y="3528942"/>
                  <a:ext cx="800551" cy="404739"/>
                </a:xfrm>
                <a:custGeom>
                  <a:avLst/>
                  <a:gdLst/>
                  <a:ahLst/>
                  <a:cxnLst/>
                  <a:rect l="l" t="t" r="r" b="b"/>
                  <a:pathLst>
                    <a:path w="19088" h="9651" extrusionOk="0">
                      <a:moveTo>
                        <a:pt x="14266" y="1"/>
                      </a:moveTo>
                      <a:lnTo>
                        <a:pt x="14266" y="1253"/>
                      </a:lnTo>
                      <a:cubicBezTo>
                        <a:pt x="14298" y="1253"/>
                        <a:pt x="14330" y="1253"/>
                        <a:pt x="14362" y="1255"/>
                      </a:cubicBezTo>
                      <a:cubicBezTo>
                        <a:pt x="16314" y="1309"/>
                        <a:pt x="17861" y="2922"/>
                        <a:pt x="17833" y="4874"/>
                      </a:cubicBezTo>
                      <a:cubicBezTo>
                        <a:pt x="17808" y="6827"/>
                        <a:pt x="16218" y="8396"/>
                        <a:pt x="14266" y="8398"/>
                      </a:cubicBezTo>
                      <a:lnTo>
                        <a:pt x="14261" y="8398"/>
                      </a:lnTo>
                      <a:cubicBezTo>
                        <a:pt x="12331" y="8398"/>
                        <a:pt x="10757" y="6867"/>
                        <a:pt x="10691" y="4952"/>
                      </a:cubicBezTo>
                      <a:lnTo>
                        <a:pt x="10691" y="4950"/>
                      </a:lnTo>
                      <a:cubicBezTo>
                        <a:pt x="10688" y="4909"/>
                        <a:pt x="10688" y="4867"/>
                        <a:pt x="10688" y="4825"/>
                      </a:cubicBezTo>
                      <a:cubicBezTo>
                        <a:pt x="10688" y="4784"/>
                        <a:pt x="10688" y="4744"/>
                        <a:pt x="10691" y="4704"/>
                      </a:cubicBezTo>
                      <a:lnTo>
                        <a:pt x="10691" y="4680"/>
                      </a:lnTo>
                      <a:cubicBezTo>
                        <a:pt x="10653" y="3432"/>
                        <a:pt x="9614" y="2446"/>
                        <a:pt x="8364" y="2446"/>
                      </a:cubicBezTo>
                      <a:cubicBezTo>
                        <a:pt x="8363" y="2446"/>
                        <a:pt x="8362" y="2446"/>
                        <a:pt x="8361" y="2446"/>
                      </a:cubicBezTo>
                      <a:cubicBezTo>
                        <a:pt x="6936" y="2446"/>
                        <a:pt x="2798" y="2449"/>
                        <a:pt x="1" y="2449"/>
                      </a:cubicBezTo>
                      <a:lnTo>
                        <a:pt x="1" y="3626"/>
                      </a:lnTo>
                      <a:lnTo>
                        <a:pt x="8387" y="3626"/>
                      </a:lnTo>
                      <a:cubicBezTo>
                        <a:pt x="8978" y="3626"/>
                        <a:pt x="9452" y="4113"/>
                        <a:pt x="9438" y="4704"/>
                      </a:cubicBezTo>
                      <a:lnTo>
                        <a:pt x="9438" y="4715"/>
                      </a:lnTo>
                      <a:cubicBezTo>
                        <a:pt x="9438" y="4752"/>
                        <a:pt x="9438" y="4789"/>
                        <a:pt x="9438" y="4825"/>
                      </a:cubicBezTo>
                      <a:cubicBezTo>
                        <a:pt x="9438" y="4862"/>
                        <a:pt x="9438" y="4901"/>
                        <a:pt x="9438" y="4939"/>
                      </a:cubicBezTo>
                      <a:cubicBezTo>
                        <a:pt x="9498" y="7558"/>
                        <a:pt x="11639" y="9650"/>
                        <a:pt x="14259" y="9650"/>
                      </a:cubicBezTo>
                      <a:cubicBezTo>
                        <a:pt x="14260" y="9650"/>
                        <a:pt x="14261" y="9650"/>
                        <a:pt x="14262" y="9650"/>
                      </a:cubicBezTo>
                      <a:lnTo>
                        <a:pt x="14267" y="9650"/>
                      </a:lnTo>
                      <a:cubicBezTo>
                        <a:pt x="16929" y="9647"/>
                        <a:pt x="19087" y="7488"/>
                        <a:pt x="19087" y="4825"/>
                      </a:cubicBezTo>
                      <a:cubicBezTo>
                        <a:pt x="19087" y="3088"/>
                        <a:pt x="18154" y="1484"/>
                        <a:pt x="16640" y="628"/>
                      </a:cubicBezTo>
                      <a:cubicBezTo>
                        <a:pt x="15945" y="233"/>
                        <a:pt x="15162" y="17"/>
                        <a:pt x="14362" y="2"/>
                      </a:cubicBezTo>
                      <a:cubicBezTo>
                        <a:pt x="14330" y="2"/>
                        <a:pt x="14298" y="1"/>
                        <a:pt x="14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57"/>
                <p:cNvSpPr/>
                <p:nvPr/>
              </p:nvSpPr>
              <p:spPr>
                <a:xfrm>
                  <a:off x="5905730" y="3637351"/>
                  <a:ext cx="363158" cy="187796"/>
                </a:xfrm>
                <a:custGeom>
                  <a:avLst/>
                  <a:gdLst/>
                  <a:ahLst/>
                  <a:cxnLst/>
                  <a:rect l="l" t="t" r="r" b="b"/>
                  <a:pathLst>
                    <a:path w="8659" h="4478" extrusionOk="0">
                      <a:moveTo>
                        <a:pt x="0" y="0"/>
                      </a:moveTo>
                      <a:cubicBezTo>
                        <a:pt x="1051" y="1307"/>
                        <a:pt x="1051" y="3169"/>
                        <a:pt x="0" y="4478"/>
                      </a:cubicBezTo>
                      <a:lnTo>
                        <a:pt x="6537" y="4478"/>
                      </a:lnTo>
                      <a:cubicBezTo>
                        <a:pt x="7708" y="4478"/>
                        <a:pt x="8659" y="3526"/>
                        <a:pt x="8659" y="2356"/>
                      </a:cubicBezTo>
                      <a:lnTo>
                        <a:pt x="8659" y="2120"/>
                      </a:lnTo>
                      <a:cubicBezTo>
                        <a:pt x="8657" y="950"/>
                        <a:pt x="7708" y="0"/>
                        <a:pt x="65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85" name="Google Shape;4185;p57"/>
          <p:cNvGrpSpPr/>
          <p:nvPr/>
        </p:nvGrpSpPr>
        <p:grpSpPr>
          <a:xfrm>
            <a:off x="724302" y="1268321"/>
            <a:ext cx="1086719" cy="879487"/>
            <a:chOff x="803162" y="1474292"/>
            <a:chExt cx="1086719" cy="879487"/>
          </a:xfrm>
        </p:grpSpPr>
        <p:grpSp>
          <p:nvGrpSpPr>
            <p:cNvPr id="4186" name="Google Shape;4186;p57"/>
            <p:cNvGrpSpPr/>
            <p:nvPr/>
          </p:nvGrpSpPr>
          <p:grpSpPr>
            <a:xfrm>
              <a:off x="803162" y="1625948"/>
              <a:ext cx="445856" cy="576579"/>
              <a:chOff x="803162" y="1625948"/>
              <a:chExt cx="445856" cy="576579"/>
            </a:xfrm>
          </p:grpSpPr>
          <p:sp>
            <p:nvSpPr>
              <p:cNvPr id="4187" name="Google Shape;4187;p57"/>
              <p:cNvSpPr/>
              <p:nvPr/>
            </p:nvSpPr>
            <p:spPr>
              <a:xfrm>
                <a:off x="803162" y="1847356"/>
                <a:ext cx="133646" cy="13386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8" name="Google Shape;4188;p57"/>
              <p:cNvGrpSpPr/>
              <p:nvPr/>
            </p:nvGrpSpPr>
            <p:grpSpPr>
              <a:xfrm>
                <a:off x="1056023" y="1625948"/>
                <a:ext cx="192995" cy="576579"/>
                <a:chOff x="1056023" y="1625948"/>
                <a:chExt cx="192995" cy="576579"/>
              </a:xfrm>
            </p:grpSpPr>
            <p:sp>
              <p:nvSpPr>
                <p:cNvPr id="4189" name="Google Shape;4189;p57"/>
                <p:cNvSpPr/>
                <p:nvPr/>
              </p:nvSpPr>
              <p:spPr>
                <a:xfrm>
                  <a:off x="1066902" y="1914079"/>
                  <a:ext cx="167456" cy="269382"/>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57"/>
                <p:cNvSpPr/>
                <p:nvPr/>
              </p:nvSpPr>
              <p:spPr>
                <a:xfrm>
                  <a:off x="1066902" y="1645136"/>
                  <a:ext cx="167456" cy="269382"/>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57"/>
                <p:cNvSpPr/>
                <p:nvPr/>
              </p:nvSpPr>
              <p:spPr>
                <a:xfrm>
                  <a:off x="1056023" y="1893872"/>
                  <a:ext cx="40644" cy="40644"/>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57"/>
                <p:cNvSpPr/>
                <p:nvPr/>
              </p:nvSpPr>
              <p:spPr>
                <a:xfrm>
                  <a:off x="1220365" y="2164199"/>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57"/>
                <p:cNvSpPr/>
                <p:nvPr/>
              </p:nvSpPr>
              <p:spPr>
                <a:xfrm>
                  <a:off x="1220365" y="1625948"/>
                  <a:ext cx="28654" cy="38467"/>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4" name="Google Shape;4194;p57"/>
            <p:cNvGrpSpPr/>
            <p:nvPr/>
          </p:nvGrpSpPr>
          <p:grpSpPr>
            <a:xfrm>
              <a:off x="1371406" y="1474292"/>
              <a:ext cx="518475" cy="879487"/>
              <a:chOff x="1398231" y="1474292"/>
              <a:chExt cx="518475" cy="879487"/>
            </a:xfrm>
          </p:grpSpPr>
          <p:grpSp>
            <p:nvGrpSpPr>
              <p:cNvPr id="4195" name="Google Shape;4195;p57"/>
              <p:cNvGrpSpPr/>
              <p:nvPr/>
            </p:nvGrpSpPr>
            <p:grpSpPr>
              <a:xfrm>
                <a:off x="1398231" y="1474292"/>
                <a:ext cx="518475" cy="341643"/>
                <a:chOff x="1398231" y="1474292"/>
                <a:chExt cx="518475" cy="341643"/>
              </a:xfrm>
            </p:grpSpPr>
            <p:sp>
              <p:nvSpPr>
                <p:cNvPr id="4196" name="Google Shape;4196;p57"/>
                <p:cNvSpPr/>
                <p:nvPr/>
              </p:nvSpPr>
              <p:spPr>
                <a:xfrm>
                  <a:off x="1398231" y="1595601"/>
                  <a:ext cx="102159" cy="99017"/>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7" name="Google Shape;4197;p57"/>
                <p:cNvGrpSpPr/>
                <p:nvPr/>
              </p:nvGrpSpPr>
              <p:grpSpPr>
                <a:xfrm>
                  <a:off x="1616453" y="1474292"/>
                  <a:ext cx="300253" cy="341643"/>
                  <a:chOff x="1616453" y="1475379"/>
                  <a:chExt cx="300253" cy="341643"/>
                </a:xfrm>
              </p:grpSpPr>
              <p:sp>
                <p:nvSpPr>
                  <p:cNvPr id="4198" name="Google Shape;4198;p57"/>
                  <p:cNvSpPr/>
                  <p:nvPr/>
                </p:nvSpPr>
                <p:spPr>
                  <a:xfrm>
                    <a:off x="1631387" y="1645136"/>
                    <a:ext cx="85283" cy="74624"/>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57"/>
                  <p:cNvSpPr/>
                  <p:nvPr/>
                </p:nvSpPr>
                <p:spPr>
                  <a:xfrm>
                    <a:off x="1716447" y="1509882"/>
                    <a:ext cx="82400" cy="61302"/>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57"/>
                  <p:cNvSpPr/>
                  <p:nvPr/>
                </p:nvSpPr>
                <p:spPr>
                  <a:xfrm>
                    <a:off x="1716447" y="1719091"/>
                    <a:ext cx="82400" cy="61076"/>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57"/>
                  <p:cNvSpPr/>
                  <p:nvPr/>
                </p:nvSpPr>
                <p:spPr>
                  <a:xfrm>
                    <a:off x="1631387" y="1570955"/>
                    <a:ext cx="85283" cy="74185"/>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57"/>
                  <p:cNvSpPr/>
                  <p:nvPr/>
                </p:nvSpPr>
                <p:spPr>
                  <a:xfrm>
                    <a:off x="1616453" y="1624776"/>
                    <a:ext cx="42868" cy="40717"/>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57"/>
                  <p:cNvSpPr/>
                  <p:nvPr/>
                </p:nvSpPr>
                <p:spPr>
                  <a:xfrm>
                    <a:off x="1784849" y="1760975"/>
                    <a:ext cx="28654" cy="38467"/>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57"/>
                  <p:cNvSpPr/>
                  <p:nvPr/>
                </p:nvSpPr>
                <p:spPr>
                  <a:xfrm>
                    <a:off x="1784849" y="1490834"/>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5" name="Google Shape;4205;p57"/>
                  <p:cNvGrpSpPr/>
                  <p:nvPr/>
                </p:nvGrpSpPr>
                <p:grpSpPr>
                  <a:xfrm>
                    <a:off x="1839639" y="1475379"/>
                    <a:ext cx="77067" cy="341643"/>
                    <a:chOff x="1839639" y="1475379"/>
                    <a:chExt cx="77067" cy="341643"/>
                  </a:xfrm>
                </p:grpSpPr>
                <p:sp>
                  <p:nvSpPr>
                    <p:cNvPr id="4206" name="Google Shape;4206;p57"/>
                    <p:cNvSpPr/>
                    <p:nvPr/>
                  </p:nvSpPr>
                  <p:spPr>
                    <a:xfrm>
                      <a:off x="1839639" y="1745481"/>
                      <a:ext cx="77067" cy="7154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57"/>
                    <p:cNvSpPr/>
                    <p:nvPr/>
                  </p:nvSpPr>
                  <p:spPr>
                    <a:xfrm>
                      <a:off x="1839639" y="1475379"/>
                      <a:ext cx="77067" cy="71595"/>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08" name="Google Shape;4208;p57"/>
              <p:cNvGrpSpPr/>
              <p:nvPr/>
            </p:nvGrpSpPr>
            <p:grpSpPr>
              <a:xfrm>
                <a:off x="1398451" y="2012951"/>
                <a:ext cx="518255" cy="340828"/>
                <a:chOff x="1398451" y="2012951"/>
                <a:chExt cx="518255" cy="340828"/>
              </a:xfrm>
            </p:grpSpPr>
            <p:sp>
              <p:nvSpPr>
                <p:cNvPr id="4209" name="Google Shape;4209;p57"/>
                <p:cNvSpPr/>
                <p:nvPr/>
              </p:nvSpPr>
              <p:spPr>
                <a:xfrm>
                  <a:off x="1398451" y="2133928"/>
                  <a:ext cx="102166" cy="99017"/>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0" name="Google Shape;4210;p57"/>
                <p:cNvGrpSpPr/>
                <p:nvPr/>
              </p:nvGrpSpPr>
              <p:grpSpPr>
                <a:xfrm>
                  <a:off x="1616453" y="2012951"/>
                  <a:ext cx="300253" cy="340828"/>
                  <a:chOff x="1616453" y="2013538"/>
                  <a:chExt cx="300253" cy="340828"/>
                </a:xfrm>
              </p:grpSpPr>
              <p:sp>
                <p:nvSpPr>
                  <p:cNvPr id="4211" name="Google Shape;4211;p57"/>
                  <p:cNvSpPr/>
                  <p:nvPr/>
                </p:nvSpPr>
                <p:spPr>
                  <a:xfrm>
                    <a:off x="1631387" y="2183474"/>
                    <a:ext cx="85283" cy="74624"/>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57"/>
                  <p:cNvSpPr/>
                  <p:nvPr/>
                </p:nvSpPr>
                <p:spPr>
                  <a:xfrm>
                    <a:off x="1716447" y="2048220"/>
                    <a:ext cx="82400" cy="61076"/>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57"/>
                  <p:cNvSpPr/>
                  <p:nvPr/>
                </p:nvSpPr>
                <p:spPr>
                  <a:xfrm>
                    <a:off x="1716447" y="2257422"/>
                    <a:ext cx="82400" cy="61083"/>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57"/>
                  <p:cNvSpPr/>
                  <p:nvPr/>
                </p:nvSpPr>
                <p:spPr>
                  <a:xfrm>
                    <a:off x="1631387" y="2109073"/>
                    <a:ext cx="85283" cy="74398"/>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57"/>
                  <p:cNvSpPr/>
                  <p:nvPr/>
                </p:nvSpPr>
                <p:spPr>
                  <a:xfrm>
                    <a:off x="1616453" y="2163114"/>
                    <a:ext cx="42868" cy="40491"/>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57"/>
                  <p:cNvSpPr/>
                  <p:nvPr/>
                </p:nvSpPr>
                <p:spPr>
                  <a:xfrm>
                    <a:off x="1784849" y="2299227"/>
                    <a:ext cx="28654" cy="3851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57"/>
                  <p:cNvSpPr/>
                  <p:nvPr/>
                </p:nvSpPr>
                <p:spPr>
                  <a:xfrm>
                    <a:off x="1784849" y="2028946"/>
                    <a:ext cx="28654" cy="38547"/>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8" name="Google Shape;4218;p57"/>
                  <p:cNvGrpSpPr/>
                  <p:nvPr/>
                </p:nvGrpSpPr>
                <p:grpSpPr>
                  <a:xfrm>
                    <a:off x="1839639" y="2013538"/>
                    <a:ext cx="77067" cy="340828"/>
                    <a:chOff x="1839639" y="2013538"/>
                    <a:chExt cx="77067" cy="340828"/>
                  </a:xfrm>
                </p:grpSpPr>
                <p:sp>
                  <p:nvSpPr>
                    <p:cNvPr id="4219" name="Google Shape;4219;p57"/>
                    <p:cNvSpPr/>
                    <p:nvPr/>
                  </p:nvSpPr>
                  <p:spPr>
                    <a:xfrm>
                      <a:off x="1839639" y="2282618"/>
                      <a:ext cx="77067" cy="71748"/>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57"/>
                    <p:cNvSpPr/>
                    <p:nvPr/>
                  </p:nvSpPr>
                  <p:spPr>
                    <a:xfrm>
                      <a:off x="1839639" y="2013538"/>
                      <a:ext cx="77067" cy="7158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4221" name="Google Shape;4221;p57"/>
          <p:cNvGrpSpPr/>
          <p:nvPr/>
        </p:nvGrpSpPr>
        <p:grpSpPr>
          <a:xfrm>
            <a:off x="721126" y="3399508"/>
            <a:ext cx="1368681" cy="682918"/>
            <a:chOff x="724986" y="3605478"/>
            <a:chExt cx="1368681" cy="682918"/>
          </a:xfrm>
        </p:grpSpPr>
        <p:grpSp>
          <p:nvGrpSpPr>
            <p:cNvPr id="4222" name="Google Shape;4222;p57"/>
            <p:cNvGrpSpPr/>
            <p:nvPr/>
          </p:nvGrpSpPr>
          <p:grpSpPr>
            <a:xfrm>
              <a:off x="1289102" y="3823629"/>
              <a:ext cx="240442" cy="250435"/>
              <a:chOff x="-165066" y="3843615"/>
              <a:chExt cx="221259" cy="230455"/>
            </a:xfrm>
          </p:grpSpPr>
          <p:sp>
            <p:nvSpPr>
              <p:cNvPr id="4223" name="Google Shape;4223;p57"/>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57"/>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57"/>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57"/>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57"/>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57"/>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57"/>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57"/>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57"/>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57"/>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57"/>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57"/>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57"/>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57"/>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57"/>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57"/>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57"/>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57"/>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57"/>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57"/>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3" name="Google Shape;4243;p57"/>
            <p:cNvGrpSpPr/>
            <p:nvPr/>
          </p:nvGrpSpPr>
          <p:grpSpPr>
            <a:xfrm>
              <a:off x="724986" y="3605478"/>
              <a:ext cx="1368681" cy="682918"/>
              <a:chOff x="724986" y="3605478"/>
              <a:chExt cx="1368681" cy="682918"/>
            </a:xfrm>
          </p:grpSpPr>
          <p:grpSp>
            <p:nvGrpSpPr>
              <p:cNvPr id="4244" name="Google Shape;4244;p57"/>
              <p:cNvGrpSpPr/>
              <p:nvPr/>
            </p:nvGrpSpPr>
            <p:grpSpPr>
              <a:xfrm>
                <a:off x="1498221" y="4047614"/>
                <a:ext cx="529172" cy="240783"/>
                <a:chOff x="1498221" y="4047614"/>
                <a:chExt cx="529172" cy="240783"/>
              </a:xfrm>
            </p:grpSpPr>
            <p:grpSp>
              <p:nvGrpSpPr>
                <p:cNvPr id="4245" name="Google Shape;4245;p57"/>
                <p:cNvGrpSpPr/>
                <p:nvPr/>
              </p:nvGrpSpPr>
              <p:grpSpPr>
                <a:xfrm>
                  <a:off x="1826655" y="4224370"/>
                  <a:ext cx="200738" cy="25631"/>
                  <a:chOff x="1826655" y="4224370"/>
                  <a:chExt cx="200738" cy="25631"/>
                </a:xfrm>
              </p:grpSpPr>
              <p:sp>
                <p:nvSpPr>
                  <p:cNvPr id="4246" name="Google Shape;4246;p57"/>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57"/>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8" name="Google Shape;4248;p57"/>
                <p:cNvGrpSpPr/>
                <p:nvPr/>
              </p:nvGrpSpPr>
              <p:grpSpPr>
                <a:xfrm>
                  <a:off x="1498221" y="4047614"/>
                  <a:ext cx="328444" cy="240783"/>
                  <a:chOff x="1498221" y="4047614"/>
                  <a:chExt cx="328444" cy="240783"/>
                </a:xfrm>
              </p:grpSpPr>
              <p:sp>
                <p:nvSpPr>
                  <p:cNvPr id="4249" name="Google Shape;4249;p57"/>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0" name="Google Shape;4250;p57"/>
                  <p:cNvGrpSpPr/>
                  <p:nvPr/>
                </p:nvGrpSpPr>
                <p:grpSpPr>
                  <a:xfrm>
                    <a:off x="1498221" y="4047614"/>
                    <a:ext cx="150566" cy="190416"/>
                    <a:chOff x="1498221" y="4047614"/>
                    <a:chExt cx="150566" cy="190416"/>
                  </a:xfrm>
                </p:grpSpPr>
                <p:sp>
                  <p:nvSpPr>
                    <p:cNvPr id="4251" name="Google Shape;4251;p57"/>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57"/>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53" name="Google Shape;4253;p57"/>
              <p:cNvGrpSpPr/>
              <p:nvPr/>
            </p:nvGrpSpPr>
            <p:grpSpPr>
              <a:xfrm>
                <a:off x="1560718" y="3800594"/>
                <a:ext cx="532948" cy="302090"/>
                <a:chOff x="1560718" y="3800594"/>
                <a:chExt cx="532948" cy="302090"/>
              </a:xfrm>
            </p:grpSpPr>
            <p:grpSp>
              <p:nvGrpSpPr>
                <p:cNvPr id="4254" name="Google Shape;4254;p57"/>
                <p:cNvGrpSpPr/>
                <p:nvPr/>
              </p:nvGrpSpPr>
              <p:grpSpPr>
                <a:xfrm>
                  <a:off x="1912179" y="3827344"/>
                  <a:ext cx="181487" cy="25631"/>
                  <a:chOff x="1912179" y="3827344"/>
                  <a:chExt cx="181487" cy="25631"/>
                </a:xfrm>
              </p:grpSpPr>
              <p:sp>
                <p:nvSpPr>
                  <p:cNvPr id="4255" name="Google Shape;4255;p57"/>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57"/>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7" name="Google Shape;4257;p57"/>
                <p:cNvGrpSpPr/>
                <p:nvPr/>
              </p:nvGrpSpPr>
              <p:grpSpPr>
                <a:xfrm>
                  <a:off x="1912179" y="4044505"/>
                  <a:ext cx="181487" cy="25622"/>
                  <a:chOff x="1912179" y="4044506"/>
                  <a:chExt cx="181487" cy="25622"/>
                </a:xfrm>
              </p:grpSpPr>
              <p:sp>
                <p:nvSpPr>
                  <p:cNvPr id="4258" name="Google Shape;4258;p57"/>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57"/>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0" name="Google Shape;4260;p57"/>
                <p:cNvGrpSpPr/>
                <p:nvPr/>
              </p:nvGrpSpPr>
              <p:grpSpPr>
                <a:xfrm>
                  <a:off x="1560718" y="3800594"/>
                  <a:ext cx="351472" cy="302090"/>
                  <a:chOff x="1560718" y="3800594"/>
                  <a:chExt cx="351472" cy="302090"/>
                </a:xfrm>
              </p:grpSpPr>
              <p:grpSp>
                <p:nvGrpSpPr>
                  <p:cNvPr id="4261" name="Google Shape;4261;p57"/>
                  <p:cNvGrpSpPr/>
                  <p:nvPr/>
                </p:nvGrpSpPr>
                <p:grpSpPr>
                  <a:xfrm>
                    <a:off x="1560718" y="3842857"/>
                    <a:ext cx="173586" cy="217131"/>
                    <a:chOff x="1560718" y="3842857"/>
                    <a:chExt cx="173586" cy="217131"/>
                  </a:xfrm>
                </p:grpSpPr>
                <p:sp>
                  <p:nvSpPr>
                    <p:cNvPr id="4262" name="Google Shape;4262;p57"/>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57"/>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57"/>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5" name="Google Shape;4265;p57"/>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57"/>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7" name="Google Shape;4267;p57"/>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8" name="Google Shape;4268;p57"/>
              <p:cNvGrpSpPr/>
              <p:nvPr/>
            </p:nvGrpSpPr>
            <p:grpSpPr>
              <a:xfrm>
                <a:off x="785350" y="3605478"/>
                <a:ext cx="535311" cy="249245"/>
                <a:chOff x="785350" y="3605478"/>
                <a:chExt cx="535311" cy="249245"/>
              </a:xfrm>
            </p:grpSpPr>
            <p:grpSp>
              <p:nvGrpSpPr>
                <p:cNvPr id="4269" name="Google Shape;4269;p57"/>
                <p:cNvGrpSpPr/>
                <p:nvPr/>
              </p:nvGrpSpPr>
              <p:grpSpPr>
                <a:xfrm>
                  <a:off x="785350" y="3605478"/>
                  <a:ext cx="376191" cy="102736"/>
                  <a:chOff x="785350" y="3605478"/>
                  <a:chExt cx="376191" cy="102736"/>
                </a:xfrm>
              </p:grpSpPr>
              <p:sp>
                <p:nvSpPr>
                  <p:cNvPr id="4270" name="Google Shape;4270;p57"/>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57"/>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57"/>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3" name="Google Shape;4273;p57"/>
                <p:cNvGrpSpPr/>
                <p:nvPr/>
              </p:nvGrpSpPr>
              <p:grpSpPr>
                <a:xfrm>
                  <a:off x="1161530" y="3655851"/>
                  <a:ext cx="159131" cy="198872"/>
                  <a:chOff x="1161530" y="3655851"/>
                  <a:chExt cx="159131" cy="198872"/>
                </a:xfrm>
              </p:grpSpPr>
              <p:sp>
                <p:nvSpPr>
                  <p:cNvPr id="4274" name="Google Shape;4274;p57"/>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57"/>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76" name="Google Shape;4276;p57"/>
              <p:cNvGrpSpPr/>
              <p:nvPr/>
            </p:nvGrpSpPr>
            <p:grpSpPr>
              <a:xfrm>
                <a:off x="785350" y="4047614"/>
                <a:ext cx="535311" cy="240783"/>
                <a:chOff x="785350" y="4047614"/>
                <a:chExt cx="535311" cy="240783"/>
              </a:xfrm>
            </p:grpSpPr>
            <p:grpSp>
              <p:nvGrpSpPr>
                <p:cNvPr id="4277" name="Google Shape;4277;p57"/>
                <p:cNvGrpSpPr/>
                <p:nvPr/>
              </p:nvGrpSpPr>
              <p:grpSpPr>
                <a:xfrm>
                  <a:off x="1161636" y="4047614"/>
                  <a:ext cx="159025" cy="190415"/>
                  <a:chOff x="1161636" y="4047614"/>
                  <a:chExt cx="159025" cy="190415"/>
                </a:xfrm>
              </p:grpSpPr>
              <p:sp>
                <p:nvSpPr>
                  <p:cNvPr id="4278" name="Google Shape;4278;p57"/>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57"/>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0" name="Google Shape;4280;p57"/>
                <p:cNvGrpSpPr/>
                <p:nvPr/>
              </p:nvGrpSpPr>
              <p:grpSpPr>
                <a:xfrm>
                  <a:off x="785350" y="4185661"/>
                  <a:ext cx="376191" cy="102736"/>
                  <a:chOff x="785350" y="4185661"/>
                  <a:chExt cx="376191" cy="102736"/>
                </a:xfrm>
              </p:grpSpPr>
              <p:sp>
                <p:nvSpPr>
                  <p:cNvPr id="4281" name="Google Shape;4281;p57"/>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57"/>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57"/>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84" name="Google Shape;4284;p57"/>
              <p:cNvGrpSpPr/>
              <p:nvPr/>
            </p:nvGrpSpPr>
            <p:grpSpPr>
              <a:xfrm>
                <a:off x="1501054" y="3605478"/>
                <a:ext cx="526340" cy="249240"/>
                <a:chOff x="1501054" y="3605478"/>
                <a:chExt cx="526340" cy="249240"/>
              </a:xfrm>
            </p:grpSpPr>
            <p:grpSp>
              <p:nvGrpSpPr>
                <p:cNvPr id="4285" name="Google Shape;4285;p57"/>
                <p:cNvGrpSpPr/>
                <p:nvPr/>
              </p:nvGrpSpPr>
              <p:grpSpPr>
                <a:xfrm>
                  <a:off x="1834208" y="3643867"/>
                  <a:ext cx="193185" cy="25622"/>
                  <a:chOff x="1834208" y="3643867"/>
                  <a:chExt cx="193185" cy="25622"/>
                </a:xfrm>
              </p:grpSpPr>
              <p:sp>
                <p:nvSpPr>
                  <p:cNvPr id="4286" name="Google Shape;4286;p57"/>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57"/>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8" name="Google Shape;4288;p57"/>
                <p:cNvGrpSpPr/>
                <p:nvPr/>
              </p:nvGrpSpPr>
              <p:grpSpPr>
                <a:xfrm>
                  <a:off x="1501054" y="3605478"/>
                  <a:ext cx="333165" cy="249240"/>
                  <a:chOff x="1501054" y="3605478"/>
                  <a:chExt cx="333165" cy="249240"/>
                </a:xfrm>
              </p:grpSpPr>
              <p:sp>
                <p:nvSpPr>
                  <p:cNvPr id="4289" name="Google Shape;4289;p57"/>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0" name="Google Shape;4290;p57"/>
                  <p:cNvGrpSpPr/>
                  <p:nvPr/>
                </p:nvGrpSpPr>
                <p:grpSpPr>
                  <a:xfrm>
                    <a:off x="1501054" y="3655851"/>
                    <a:ext cx="155286" cy="198867"/>
                    <a:chOff x="1501054" y="3655851"/>
                    <a:chExt cx="155286" cy="198867"/>
                  </a:xfrm>
                </p:grpSpPr>
                <p:sp>
                  <p:nvSpPr>
                    <p:cNvPr id="4291" name="Google Shape;4291;p57"/>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57"/>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93" name="Google Shape;4293;p57"/>
              <p:cNvGrpSpPr/>
              <p:nvPr/>
            </p:nvGrpSpPr>
            <p:grpSpPr>
              <a:xfrm>
                <a:off x="724986" y="3800594"/>
                <a:ext cx="532950" cy="302090"/>
                <a:chOff x="724986" y="3800594"/>
                <a:chExt cx="532950" cy="302090"/>
              </a:xfrm>
            </p:grpSpPr>
            <p:grpSp>
              <p:nvGrpSpPr>
                <p:cNvPr id="4294" name="Google Shape;4294;p57"/>
                <p:cNvGrpSpPr/>
                <p:nvPr/>
              </p:nvGrpSpPr>
              <p:grpSpPr>
                <a:xfrm>
                  <a:off x="724986" y="4044367"/>
                  <a:ext cx="181314" cy="25626"/>
                  <a:chOff x="724986" y="4044367"/>
                  <a:chExt cx="181314" cy="25626"/>
                </a:xfrm>
              </p:grpSpPr>
              <p:sp>
                <p:nvSpPr>
                  <p:cNvPr id="4295" name="Google Shape;4295;p57"/>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57"/>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7" name="Google Shape;4297;p57"/>
                <p:cNvGrpSpPr/>
                <p:nvPr/>
              </p:nvGrpSpPr>
              <p:grpSpPr>
                <a:xfrm>
                  <a:off x="906290" y="3800594"/>
                  <a:ext cx="351646" cy="302090"/>
                  <a:chOff x="906290" y="3800594"/>
                  <a:chExt cx="351646" cy="302090"/>
                </a:xfrm>
              </p:grpSpPr>
              <p:grpSp>
                <p:nvGrpSpPr>
                  <p:cNvPr id="4298" name="Google Shape;4298;p57"/>
                  <p:cNvGrpSpPr/>
                  <p:nvPr/>
                </p:nvGrpSpPr>
                <p:grpSpPr>
                  <a:xfrm>
                    <a:off x="1084172" y="3842857"/>
                    <a:ext cx="173764" cy="217131"/>
                    <a:chOff x="1084172" y="3842857"/>
                    <a:chExt cx="173764" cy="217131"/>
                  </a:xfrm>
                </p:grpSpPr>
                <p:grpSp>
                  <p:nvGrpSpPr>
                    <p:cNvPr id="4299" name="Google Shape;4299;p57"/>
                    <p:cNvGrpSpPr/>
                    <p:nvPr/>
                  </p:nvGrpSpPr>
                  <p:grpSpPr>
                    <a:xfrm>
                      <a:off x="1156862" y="3936509"/>
                      <a:ext cx="101073" cy="25622"/>
                      <a:chOff x="1156862" y="3936509"/>
                      <a:chExt cx="101073" cy="25622"/>
                    </a:xfrm>
                  </p:grpSpPr>
                  <p:sp>
                    <p:nvSpPr>
                      <p:cNvPr id="4300" name="Google Shape;4300;p57"/>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57"/>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2" name="Google Shape;4302;p57"/>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3" name="Google Shape;4303;p57"/>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57"/>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5" name="Google Shape;4305;p57"/>
                <p:cNvGrpSpPr/>
                <p:nvPr/>
              </p:nvGrpSpPr>
              <p:grpSpPr>
                <a:xfrm>
                  <a:off x="724986" y="3830189"/>
                  <a:ext cx="189533" cy="25626"/>
                  <a:chOff x="724986" y="3830189"/>
                  <a:chExt cx="189533" cy="25626"/>
                </a:xfrm>
              </p:grpSpPr>
              <p:sp>
                <p:nvSpPr>
                  <p:cNvPr id="4306" name="Google Shape;4306;p57"/>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57"/>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4308" name="Google Shape;4308;p57"/>
          <p:cNvGrpSpPr/>
          <p:nvPr/>
        </p:nvGrpSpPr>
        <p:grpSpPr>
          <a:xfrm>
            <a:off x="2249438" y="2249669"/>
            <a:ext cx="948701" cy="935378"/>
            <a:chOff x="2253298" y="2428317"/>
            <a:chExt cx="948701" cy="935378"/>
          </a:xfrm>
        </p:grpSpPr>
        <p:sp>
          <p:nvSpPr>
            <p:cNvPr id="4309" name="Google Shape;4309;p57"/>
            <p:cNvSpPr/>
            <p:nvPr/>
          </p:nvSpPr>
          <p:spPr>
            <a:xfrm>
              <a:off x="2418065" y="2799334"/>
              <a:ext cx="619167" cy="193359"/>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57"/>
            <p:cNvSpPr/>
            <p:nvPr/>
          </p:nvSpPr>
          <p:spPr>
            <a:xfrm>
              <a:off x="2373234" y="2761962"/>
              <a:ext cx="248482" cy="26810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57"/>
            <p:cNvSpPr/>
            <p:nvPr/>
          </p:nvSpPr>
          <p:spPr>
            <a:xfrm>
              <a:off x="2726356" y="3024889"/>
              <a:ext cx="2582" cy="9932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57"/>
            <p:cNvSpPr/>
            <p:nvPr/>
          </p:nvSpPr>
          <p:spPr>
            <a:xfrm>
              <a:off x="2785174" y="3024884"/>
              <a:ext cx="287220" cy="9933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57"/>
            <p:cNvSpPr/>
            <p:nvPr/>
          </p:nvSpPr>
          <p:spPr>
            <a:xfrm>
              <a:off x="2382903" y="3024884"/>
              <a:ext cx="287215" cy="9933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57"/>
            <p:cNvSpPr/>
            <p:nvPr/>
          </p:nvSpPr>
          <p:spPr>
            <a:xfrm>
              <a:off x="2596756" y="3151259"/>
              <a:ext cx="261784" cy="212436"/>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57"/>
            <p:cNvSpPr/>
            <p:nvPr/>
          </p:nvSpPr>
          <p:spPr>
            <a:xfrm>
              <a:off x="2940204" y="3151259"/>
              <a:ext cx="261795" cy="212436"/>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57"/>
            <p:cNvSpPr/>
            <p:nvPr/>
          </p:nvSpPr>
          <p:spPr>
            <a:xfrm>
              <a:off x="2253298" y="3151259"/>
              <a:ext cx="261795" cy="212436"/>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57"/>
            <p:cNvSpPr/>
            <p:nvPr/>
          </p:nvSpPr>
          <p:spPr>
            <a:xfrm>
              <a:off x="2718685" y="3113966"/>
              <a:ext cx="17919" cy="17924"/>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57"/>
            <p:cNvSpPr/>
            <p:nvPr/>
          </p:nvSpPr>
          <p:spPr>
            <a:xfrm>
              <a:off x="3062128" y="3113966"/>
              <a:ext cx="17924" cy="17924"/>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57"/>
            <p:cNvSpPr/>
            <p:nvPr/>
          </p:nvSpPr>
          <p:spPr>
            <a:xfrm>
              <a:off x="2375226" y="3113966"/>
              <a:ext cx="17924" cy="17924"/>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57"/>
            <p:cNvSpPr/>
            <p:nvPr/>
          </p:nvSpPr>
          <p:spPr>
            <a:xfrm>
              <a:off x="2718685" y="3017224"/>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57"/>
            <p:cNvSpPr/>
            <p:nvPr/>
          </p:nvSpPr>
          <p:spPr>
            <a:xfrm>
              <a:off x="2777509" y="3017224"/>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57"/>
            <p:cNvSpPr/>
            <p:nvPr/>
          </p:nvSpPr>
          <p:spPr>
            <a:xfrm>
              <a:off x="2659856" y="3017224"/>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57"/>
            <p:cNvSpPr/>
            <p:nvPr/>
          </p:nvSpPr>
          <p:spPr>
            <a:xfrm>
              <a:off x="2726356" y="2667807"/>
              <a:ext cx="2582" cy="99322"/>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57"/>
            <p:cNvSpPr/>
            <p:nvPr/>
          </p:nvSpPr>
          <p:spPr>
            <a:xfrm>
              <a:off x="2785174" y="2667796"/>
              <a:ext cx="287210" cy="9933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57"/>
            <p:cNvSpPr/>
            <p:nvPr/>
          </p:nvSpPr>
          <p:spPr>
            <a:xfrm>
              <a:off x="2382892" y="2667796"/>
              <a:ext cx="287226" cy="9933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57"/>
            <p:cNvSpPr/>
            <p:nvPr/>
          </p:nvSpPr>
          <p:spPr>
            <a:xfrm>
              <a:off x="2596756" y="2428317"/>
              <a:ext cx="261784" cy="212447"/>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57"/>
            <p:cNvSpPr/>
            <p:nvPr/>
          </p:nvSpPr>
          <p:spPr>
            <a:xfrm>
              <a:off x="2940204" y="2428317"/>
              <a:ext cx="261795" cy="212447"/>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57"/>
            <p:cNvSpPr/>
            <p:nvPr/>
          </p:nvSpPr>
          <p:spPr>
            <a:xfrm>
              <a:off x="2253298" y="2428317"/>
              <a:ext cx="261795" cy="212447"/>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57"/>
            <p:cNvSpPr/>
            <p:nvPr/>
          </p:nvSpPr>
          <p:spPr>
            <a:xfrm>
              <a:off x="2718685" y="2660136"/>
              <a:ext cx="17919" cy="17919"/>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57"/>
            <p:cNvSpPr/>
            <p:nvPr/>
          </p:nvSpPr>
          <p:spPr>
            <a:xfrm>
              <a:off x="3062128" y="2660136"/>
              <a:ext cx="17924" cy="17919"/>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57"/>
            <p:cNvSpPr/>
            <p:nvPr/>
          </p:nvSpPr>
          <p:spPr>
            <a:xfrm>
              <a:off x="2375226" y="2660136"/>
              <a:ext cx="17924" cy="17919"/>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57"/>
            <p:cNvSpPr/>
            <p:nvPr/>
          </p:nvSpPr>
          <p:spPr>
            <a:xfrm>
              <a:off x="2718685" y="2756878"/>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57"/>
            <p:cNvSpPr/>
            <p:nvPr/>
          </p:nvSpPr>
          <p:spPr>
            <a:xfrm>
              <a:off x="2777509" y="2756878"/>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57"/>
            <p:cNvSpPr/>
            <p:nvPr/>
          </p:nvSpPr>
          <p:spPr>
            <a:xfrm>
              <a:off x="2659856" y="2756878"/>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57"/>
            <p:cNvSpPr/>
            <p:nvPr/>
          </p:nvSpPr>
          <p:spPr>
            <a:xfrm>
              <a:off x="2301024" y="2533889"/>
              <a:ext cx="163753" cy="1291"/>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57"/>
            <p:cNvSpPr/>
            <p:nvPr/>
          </p:nvSpPr>
          <p:spPr>
            <a:xfrm>
              <a:off x="2644918" y="2533889"/>
              <a:ext cx="163747" cy="1291"/>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57"/>
            <p:cNvSpPr/>
            <p:nvPr/>
          </p:nvSpPr>
          <p:spPr>
            <a:xfrm>
              <a:off x="2990071" y="2533889"/>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57"/>
            <p:cNvSpPr/>
            <p:nvPr/>
          </p:nvSpPr>
          <p:spPr>
            <a:xfrm>
              <a:off x="2644918" y="3256825"/>
              <a:ext cx="163758" cy="1291"/>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57"/>
            <p:cNvSpPr/>
            <p:nvPr/>
          </p:nvSpPr>
          <p:spPr>
            <a:xfrm>
              <a:off x="2301427" y="3256825"/>
              <a:ext cx="163758" cy="1291"/>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57"/>
            <p:cNvSpPr/>
            <p:nvPr/>
          </p:nvSpPr>
          <p:spPr>
            <a:xfrm>
              <a:off x="2990102" y="3256847"/>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57"/>
            <p:cNvSpPr/>
            <p:nvPr/>
          </p:nvSpPr>
          <p:spPr>
            <a:xfrm>
              <a:off x="2833559" y="2761962"/>
              <a:ext cx="248503" cy="26810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F107D41-9A17-1DA5-678B-4E412164E9C2}"/>
              </a:ext>
            </a:extLst>
          </p:cNvPr>
          <p:cNvSpPr txBox="1"/>
          <p:nvPr/>
        </p:nvSpPr>
        <p:spPr>
          <a:xfrm>
            <a:off x="1603791" y="1884299"/>
            <a:ext cx="5747086" cy="1200329"/>
          </a:xfrm>
          <a:prstGeom prst="rect">
            <a:avLst/>
          </a:prstGeom>
          <a:noFill/>
        </p:spPr>
        <p:txBody>
          <a:bodyPr wrap="none" rtlCol="0">
            <a:spAutoFit/>
          </a:bodyPr>
          <a:lstStyle/>
          <a:p>
            <a:r>
              <a:rPr lang="en-US" sz="7200" b="1" dirty="0">
                <a:solidFill>
                  <a:srgbClr val="00B050"/>
                </a:solidFill>
                <a:latin typeface="Menlo" panose="020B0609030804020204" pitchFamily="49" charset="0"/>
                <a:ea typeface="Menlo" panose="020B0609030804020204" pitchFamily="49" charset="0"/>
                <a:cs typeface="Menlo" panose="020B0609030804020204" pitchFamily="49" charset="0"/>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440"/>
        <p:cNvGrpSpPr/>
        <p:nvPr/>
      </p:nvGrpSpPr>
      <p:grpSpPr>
        <a:xfrm>
          <a:off x="0" y="0"/>
          <a:ext cx="0" cy="0"/>
          <a:chOff x="0" y="0"/>
          <a:chExt cx="0" cy="0"/>
        </a:xfrm>
      </p:grpSpPr>
      <p:sp>
        <p:nvSpPr>
          <p:cNvPr id="3" name="TextBox 2">
            <a:extLst>
              <a:ext uri="{FF2B5EF4-FFF2-40B4-BE49-F238E27FC236}">
                <a16:creationId xmlns:a16="http://schemas.microsoft.com/office/drawing/2014/main" id="{593A3FB8-3A26-547D-3375-6B1913EBB95C}"/>
              </a:ext>
            </a:extLst>
          </p:cNvPr>
          <p:cNvSpPr txBox="1"/>
          <p:nvPr/>
        </p:nvSpPr>
        <p:spPr>
          <a:xfrm>
            <a:off x="726948" y="1362456"/>
            <a:ext cx="7690104" cy="2554545"/>
          </a:xfrm>
          <a:prstGeom prst="rect">
            <a:avLst/>
          </a:prstGeom>
          <a:noFill/>
        </p:spPr>
        <p:txBody>
          <a:bodyPr wrap="square" rtlCol="0">
            <a:spAutoFit/>
          </a:bodyPr>
          <a:lstStyle/>
          <a:p>
            <a:pPr algn="ctr"/>
            <a:r>
              <a:rPr lang="en-US" sz="8000" b="1" dirty="0">
                <a:solidFill>
                  <a:schemeClr val="bg1"/>
                </a:solidFill>
              </a:rPr>
              <a:t>Q&amp;A</a:t>
            </a:r>
          </a:p>
          <a:p>
            <a:pPr algn="ctr"/>
            <a:r>
              <a:rPr lang="en-US" sz="8000" b="1" dirty="0">
                <a:solidFill>
                  <a:schemeClr val="bg1"/>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0"/>
          <p:cNvSpPr/>
          <p:nvPr/>
        </p:nvSpPr>
        <p:spPr>
          <a:xfrm>
            <a:off x="1255644"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684650"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1255644" y="3065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4684650" y="3065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latin typeface="Trispace"/>
                <a:ea typeface="Trispace"/>
                <a:cs typeface="Trispace"/>
                <a:sym typeface="Trispace"/>
              </a:rPr>
              <a:t>Table of contents_</a:t>
            </a:r>
            <a:endParaRPr b="0">
              <a:latin typeface="Trispace"/>
              <a:ea typeface="Trispace"/>
              <a:cs typeface="Trispace"/>
              <a:sym typeface="Trispace"/>
            </a:endParaRPr>
          </a:p>
        </p:txBody>
      </p:sp>
      <p:sp>
        <p:nvSpPr>
          <p:cNvPr id="381" name="Google Shape;381;p30"/>
          <p:cNvSpPr txBox="1">
            <a:spLocks noGrp="1"/>
          </p:cNvSpPr>
          <p:nvPr>
            <p:ph type="title" idx="2"/>
          </p:nvPr>
        </p:nvSpPr>
        <p:spPr>
          <a:xfrm>
            <a:off x="1255644" y="1753825"/>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2" name="Google Shape;382;p30"/>
          <p:cNvSpPr txBox="1">
            <a:spLocks noGrp="1"/>
          </p:cNvSpPr>
          <p:nvPr>
            <p:ph type="title" idx="3"/>
          </p:nvPr>
        </p:nvSpPr>
        <p:spPr>
          <a:xfrm>
            <a:off x="1255644" y="3258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83" name="Google Shape;383;p30"/>
          <p:cNvSpPr txBox="1">
            <a:spLocks noGrp="1"/>
          </p:cNvSpPr>
          <p:nvPr>
            <p:ph type="title" idx="4"/>
          </p:nvPr>
        </p:nvSpPr>
        <p:spPr>
          <a:xfrm>
            <a:off x="4684638" y="1753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84" name="Google Shape;384;p30"/>
          <p:cNvSpPr txBox="1">
            <a:spLocks noGrp="1"/>
          </p:cNvSpPr>
          <p:nvPr>
            <p:ph type="title" idx="5"/>
          </p:nvPr>
        </p:nvSpPr>
        <p:spPr>
          <a:xfrm>
            <a:off x="4684638" y="3258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85" name="Google Shape;385;p30"/>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86" name="Google Shape;386;p30"/>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User Requirement</a:t>
            </a:r>
            <a:endParaRPr dirty="0"/>
          </a:p>
        </p:txBody>
      </p:sp>
      <p:sp>
        <p:nvSpPr>
          <p:cNvPr id="387" name="Google Shape;387;p30"/>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Design</a:t>
            </a:r>
            <a:endParaRPr dirty="0"/>
          </a:p>
        </p:txBody>
      </p:sp>
      <p:sp>
        <p:nvSpPr>
          <p:cNvPr id="388" name="Google Shape;388;p30"/>
          <p:cNvSpPr txBox="1">
            <a:spLocks noGrp="1"/>
          </p:cNvSpPr>
          <p:nvPr>
            <p:ph type="subTitle" idx="8"/>
          </p:nvPr>
        </p:nvSpPr>
        <p:spPr>
          <a:xfrm>
            <a:off x="5736450" y="3258824"/>
            <a:ext cx="268755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Implementation &amp; 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525900" y="3189750"/>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Introduction_</a:t>
            </a:r>
            <a:endParaRPr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Introduction_</a:t>
            </a:r>
            <a:endParaRPr/>
          </a:p>
        </p:txBody>
      </p:sp>
      <p:sp>
        <p:nvSpPr>
          <p:cNvPr id="453" name="Google Shape;453;p33"/>
          <p:cNvSpPr txBox="1">
            <a:spLocks noGrp="1"/>
          </p:cNvSpPr>
          <p:nvPr>
            <p:ph type="subTitle" idx="1"/>
          </p:nvPr>
        </p:nvSpPr>
        <p:spPr>
          <a:xfrm>
            <a:off x="5041779" y="2992900"/>
            <a:ext cx="3098400" cy="1611200"/>
          </a:xfrm>
          <a:prstGeom prst="rect">
            <a:avLst/>
          </a:prstGeom>
        </p:spPr>
        <p:txBody>
          <a:bodyPr spcFirstLastPara="1" wrap="square" lIns="91425" tIns="91425" rIns="91425" bIns="91425" anchor="t" anchorCtr="0">
            <a:noAutofit/>
          </a:bodyPr>
          <a:lstStyle/>
          <a:p>
            <a:pPr marL="0" indent="0"/>
            <a:r>
              <a:rPr lang="en-US" b="1" dirty="0"/>
              <a:t>To provide a comprehensive overview of three memory allocation algorithms: Fast Fit, Best Fit, and Worst Fit. Memory allocation is a critical aspect of computer systems, and choosing the right algorithm can significantly impact system performance </a:t>
            </a:r>
            <a:endParaRPr b="1" dirty="0"/>
          </a:p>
        </p:txBody>
      </p:sp>
      <p:sp>
        <p:nvSpPr>
          <p:cNvPr id="454" name="Google Shape;454;p33"/>
          <p:cNvSpPr txBox="1">
            <a:spLocks noGrp="1"/>
          </p:cNvSpPr>
          <p:nvPr>
            <p:ph type="subTitle" idx="2"/>
          </p:nvPr>
        </p:nvSpPr>
        <p:spPr>
          <a:xfrm>
            <a:off x="1003674" y="2992900"/>
            <a:ext cx="3824357" cy="2150600"/>
          </a:xfrm>
          <a:prstGeom prst="rect">
            <a:avLst/>
          </a:prstGeom>
        </p:spPr>
        <p:txBody>
          <a:bodyPr spcFirstLastPara="1" wrap="square" lIns="91425" tIns="91425" rIns="91425" bIns="91425" anchor="t" anchorCtr="0">
            <a:noAutofit/>
          </a:bodyPr>
          <a:lstStyle/>
          <a:p>
            <a:pPr marL="0" indent="0"/>
            <a:r>
              <a:rPr lang="en-US" b="1" kern="100" dirty="0">
                <a:effectLst/>
                <a:latin typeface="Times New Roman" panose="02020603050405020304" pitchFamily="18" charset="0"/>
                <a:ea typeface="Menlo" panose="020B0609030804020204" pitchFamily="49" charset="0"/>
                <a:cs typeface="Times New Roman" panose="02020603050405020304" pitchFamily="18" charset="0"/>
              </a:rPr>
              <a:t>Memory allocation is a critical aspect of operating systems and memory management. Efficient memory allocation strategies are essential to optimize system performance and resource utilization. Various memory allocation algorithms have been developed to fulfill this task. This project compares and contrasts three popular memory allocation algorithms: First Fit, Best Fit, and Worst Fit. These algorithms are used to allocate memory blocks to processes, and each has its own advantages and disadvantages</a:t>
            </a:r>
          </a:p>
          <a:p>
            <a:pPr marL="0" lvl="0" indent="0" algn="l" rtl="0">
              <a:spcBef>
                <a:spcPts val="0"/>
              </a:spcBef>
              <a:spcAft>
                <a:spcPts val="0"/>
              </a:spcAft>
              <a:buNone/>
            </a:pPr>
            <a:endParaRPr sz="1000" b="1" dirty="0"/>
          </a:p>
        </p:txBody>
      </p:sp>
      <p:sp>
        <p:nvSpPr>
          <p:cNvPr id="455" name="Google Shape;455;p33"/>
          <p:cNvSpPr txBox="1">
            <a:spLocks noGrp="1"/>
          </p:cNvSpPr>
          <p:nvPr>
            <p:ph type="subTitle" idx="3"/>
          </p:nvPr>
        </p:nvSpPr>
        <p:spPr>
          <a:xfrm>
            <a:off x="1003675" y="2674275"/>
            <a:ext cx="3098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p>
        </p:txBody>
      </p:sp>
      <p:sp>
        <p:nvSpPr>
          <p:cNvPr id="456" name="Google Shape;456;p33"/>
          <p:cNvSpPr txBox="1">
            <a:spLocks noGrp="1"/>
          </p:cNvSpPr>
          <p:nvPr>
            <p:ph type="subTitle" idx="4"/>
          </p:nvPr>
        </p:nvSpPr>
        <p:spPr>
          <a:xfrm>
            <a:off x="5041786" y="2674275"/>
            <a:ext cx="3098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Objective</a:t>
            </a:r>
            <a:endParaRPr dirty="0"/>
          </a:p>
        </p:txBody>
      </p:sp>
      <p:sp>
        <p:nvSpPr>
          <p:cNvPr id="457" name="Google Shape;457;p33"/>
          <p:cNvSpPr/>
          <p:nvPr/>
        </p:nvSpPr>
        <p:spPr>
          <a:xfrm>
            <a:off x="1080297" y="14807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5117969" y="1553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33"/>
          <p:cNvGrpSpPr/>
          <p:nvPr/>
        </p:nvGrpSpPr>
        <p:grpSpPr>
          <a:xfrm>
            <a:off x="1389362" y="1831905"/>
            <a:ext cx="425921" cy="487457"/>
            <a:chOff x="1146624" y="1548605"/>
            <a:chExt cx="425921" cy="487457"/>
          </a:xfrm>
        </p:grpSpPr>
        <p:sp>
          <p:nvSpPr>
            <p:cNvPr id="460" name="Google Shape;460;p33"/>
            <p:cNvSpPr/>
            <p:nvPr/>
          </p:nvSpPr>
          <p:spPr>
            <a:xfrm>
              <a:off x="1262043" y="1663175"/>
              <a:ext cx="142999" cy="143003"/>
            </a:xfrm>
            <a:custGeom>
              <a:avLst/>
              <a:gdLst/>
              <a:ahLst/>
              <a:cxnLst/>
              <a:rect l="l" t="t" r="r" b="b"/>
              <a:pathLst>
                <a:path w="1348" h="1348" extrusionOk="0">
                  <a:moveTo>
                    <a:pt x="669" y="268"/>
                  </a:moveTo>
                  <a:cubicBezTo>
                    <a:pt x="892" y="268"/>
                    <a:pt x="1071" y="446"/>
                    <a:pt x="1071" y="669"/>
                  </a:cubicBezTo>
                  <a:cubicBezTo>
                    <a:pt x="1071" y="892"/>
                    <a:pt x="892" y="1071"/>
                    <a:pt x="669" y="1071"/>
                  </a:cubicBezTo>
                  <a:cubicBezTo>
                    <a:pt x="446" y="1071"/>
                    <a:pt x="268" y="892"/>
                    <a:pt x="268" y="669"/>
                  </a:cubicBezTo>
                  <a:cubicBezTo>
                    <a:pt x="268" y="446"/>
                    <a:pt x="446" y="268"/>
                    <a:pt x="669" y="268"/>
                  </a:cubicBezTo>
                  <a:close/>
                  <a:moveTo>
                    <a:pt x="669" y="1347"/>
                  </a:moveTo>
                  <a:cubicBezTo>
                    <a:pt x="1044" y="1347"/>
                    <a:pt x="1347" y="1044"/>
                    <a:pt x="1347" y="669"/>
                  </a:cubicBezTo>
                  <a:cubicBezTo>
                    <a:pt x="1347" y="295"/>
                    <a:pt x="1044" y="0"/>
                    <a:pt x="669" y="0"/>
                  </a:cubicBezTo>
                  <a:cubicBezTo>
                    <a:pt x="295" y="0"/>
                    <a:pt x="0" y="295"/>
                    <a:pt x="0" y="669"/>
                  </a:cubicBezTo>
                  <a:cubicBezTo>
                    <a:pt x="0" y="1044"/>
                    <a:pt x="295" y="1347"/>
                    <a:pt x="669" y="13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318798" y="1719929"/>
              <a:ext cx="28536" cy="28537"/>
            </a:xfrm>
            <a:custGeom>
              <a:avLst/>
              <a:gdLst/>
              <a:ahLst/>
              <a:cxnLst/>
              <a:rect l="l" t="t" r="r" b="b"/>
              <a:pathLst>
                <a:path w="269" h="269" extrusionOk="0">
                  <a:moveTo>
                    <a:pt x="134" y="0"/>
                  </a:moveTo>
                  <a:cubicBezTo>
                    <a:pt x="206" y="0"/>
                    <a:pt x="268" y="63"/>
                    <a:pt x="268" y="134"/>
                  </a:cubicBezTo>
                  <a:cubicBezTo>
                    <a:pt x="268" y="206"/>
                    <a:pt x="206" y="268"/>
                    <a:pt x="134" y="268"/>
                  </a:cubicBezTo>
                  <a:cubicBezTo>
                    <a:pt x="63" y="268"/>
                    <a:pt x="1" y="206"/>
                    <a:pt x="1" y="134"/>
                  </a:cubicBezTo>
                  <a:cubicBezTo>
                    <a:pt x="1" y="63"/>
                    <a:pt x="63"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147473" y="1748359"/>
              <a:ext cx="425073" cy="287703"/>
            </a:xfrm>
            <a:custGeom>
              <a:avLst/>
              <a:gdLst/>
              <a:ahLst/>
              <a:cxnLst/>
              <a:rect l="l" t="t" r="r" b="b"/>
              <a:pathLst>
                <a:path w="4007" h="2712" extrusionOk="0">
                  <a:moveTo>
                    <a:pt x="3560" y="0"/>
                  </a:moveTo>
                  <a:lnTo>
                    <a:pt x="2686" y="0"/>
                  </a:lnTo>
                  <a:cubicBezTo>
                    <a:pt x="2615" y="455"/>
                    <a:pt x="2222" y="812"/>
                    <a:pt x="1749" y="812"/>
                  </a:cubicBezTo>
                  <a:cubicBezTo>
                    <a:pt x="1277" y="812"/>
                    <a:pt x="884" y="455"/>
                    <a:pt x="813" y="0"/>
                  </a:cubicBezTo>
                  <a:lnTo>
                    <a:pt x="1" y="0"/>
                  </a:lnTo>
                  <a:cubicBezTo>
                    <a:pt x="28" y="428"/>
                    <a:pt x="224" y="839"/>
                    <a:pt x="536" y="1133"/>
                  </a:cubicBezTo>
                  <a:lnTo>
                    <a:pt x="536" y="2712"/>
                  </a:lnTo>
                  <a:lnTo>
                    <a:pt x="2695" y="2712"/>
                  </a:lnTo>
                  <a:lnTo>
                    <a:pt x="2695" y="1900"/>
                  </a:lnTo>
                  <a:lnTo>
                    <a:pt x="3507" y="1900"/>
                  </a:lnTo>
                  <a:lnTo>
                    <a:pt x="3507" y="1240"/>
                  </a:lnTo>
                  <a:lnTo>
                    <a:pt x="4006" y="124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146624" y="1548605"/>
              <a:ext cx="172278" cy="171433"/>
            </a:xfrm>
            <a:custGeom>
              <a:avLst/>
              <a:gdLst/>
              <a:ahLst/>
              <a:cxnLst/>
              <a:rect l="l" t="t" r="r" b="b"/>
              <a:pathLst>
                <a:path w="1624" h="1616" extrusionOk="0">
                  <a:moveTo>
                    <a:pt x="821" y="1615"/>
                  </a:moveTo>
                  <a:cubicBezTo>
                    <a:pt x="883" y="1205"/>
                    <a:pt x="1204" y="875"/>
                    <a:pt x="1624" y="821"/>
                  </a:cubicBezTo>
                  <a:lnTo>
                    <a:pt x="1624" y="1"/>
                  </a:lnTo>
                  <a:cubicBezTo>
                    <a:pt x="758" y="63"/>
                    <a:pt x="71" y="759"/>
                    <a:pt x="0" y="16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347228" y="1548605"/>
              <a:ext cx="171323" cy="171433"/>
            </a:xfrm>
            <a:custGeom>
              <a:avLst/>
              <a:gdLst/>
              <a:ahLst/>
              <a:cxnLst/>
              <a:rect l="l" t="t" r="r" b="b"/>
              <a:pathLst>
                <a:path w="1615" h="1616" extrusionOk="0">
                  <a:moveTo>
                    <a:pt x="0" y="821"/>
                  </a:moveTo>
                  <a:cubicBezTo>
                    <a:pt x="411" y="875"/>
                    <a:pt x="741" y="1205"/>
                    <a:pt x="794" y="1615"/>
                  </a:cubicBezTo>
                  <a:lnTo>
                    <a:pt x="1615" y="1615"/>
                  </a:lnTo>
                  <a:cubicBezTo>
                    <a:pt x="1544" y="759"/>
                    <a:pt x="857" y="6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3"/>
          <p:cNvGrpSpPr/>
          <p:nvPr/>
        </p:nvGrpSpPr>
        <p:grpSpPr>
          <a:xfrm>
            <a:off x="5427458" y="1832797"/>
            <a:ext cx="425921" cy="485657"/>
            <a:chOff x="1861096" y="1549559"/>
            <a:chExt cx="425921" cy="485657"/>
          </a:xfrm>
        </p:grpSpPr>
        <p:sp>
          <p:nvSpPr>
            <p:cNvPr id="466" name="Google Shape;466;p33"/>
            <p:cNvSpPr/>
            <p:nvPr/>
          </p:nvSpPr>
          <p:spPr>
            <a:xfrm>
              <a:off x="1947235" y="1633789"/>
              <a:ext cx="198799" cy="86247"/>
            </a:xfrm>
            <a:custGeom>
              <a:avLst/>
              <a:gdLst/>
              <a:ahLst/>
              <a:cxnLst/>
              <a:rect l="l" t="t" r="r" b="b"/>
              <a:pathLst>
                <a:path w="1874" h="813" extrusionOk="0">
                  <a:moveTo>
                    <a:pt x="937" y="1"/>
                  </a:moveTo>
                  <a:cubicBezTo>
                    <a:pt x="464" y="1"/>
                    <a:pt x="72" y="357"/>
                    <a:pt x="0" y="812"/>
                  </a:cubicBezTo>
                  <a:lnTo>
                    <a:pt x="1874" y="812"/>
                  </a:lnTo>
                  <a:cubicBezTo>
                    <a:pt x="1811" y="357"/>
                    <a:pt x="1419"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861096" y="1549559"/>
              <a:ext cx="425921" cy="485657"/>
            </a:xfrm>
            <a:custGeom>
              <a:avLst/>
              <a:gdLst/>
              <a:ahLst/>
              <a:cxnLst/>
              <a:rect l="l" t="t" r="r" b="b"/>
              <a:pathLst>
                <a:path w="4015" h="4578" extrusionOk="0">
                  <a:moveTo>
                    <a:pt x="3506" y="1722"/>
                  </a:moveTo>
                  <a:cubicBezTo>
                    <a:pt x="3497" y="768"/>
                    <a:pt x="2712" y="1"/>
                    <a:pt x="1749" y="1"/>
                  </a:cubicBezTo>
                  <a:cubicBezTo>
                    <a:pt x="785" y="1"/>
                    <a:pt x="0" y="786"/>
                    <a:pt x="0" y="1749"/>
                  </a:cubicBezTo>
                  <a:cubicBezTo>
                    <a:pt x="0" y="2222"/>
                    <a:pt x="197" y="2677"/>
                    <a:pt x="536" y="3007"/>
                  </a:cubicBezTo>
                  <a:lnTo>
                    <a:pt x="536" y="4577"/>
                  </a:lnTo>
                  <a:lnTo>
                    <a:pt x="1615" y="4577"/>
                  </a:lnTo>
                  <a:lnTo>
                    <a:pt x="1615" y="1865"/>
                  </a:lnTo>
                  <a:lnTo>
                    <a:pt x="536" y="1865"/>
                  </a:lnTo>
                  <a:lnTo>
                    <a:pt x="536" y="1749"/>
                  </a:lnTo>
                  <a:cubicBezTo>
                    <a:pt x="536" y="1089"/>
                    <a:pt x="1062" y="536"/>
                    <a:pt x="1722" y="518"/>
                  </a:cubicBezTo>
                  <a:cubicBezTo>
                    <a:pt x="2409" y="500"/>
                    <a:pt x="2971" y="1053"/>
                    <a:pt x="2971" y="1731"/>
                  </a:cubicBezTo>
                  <a:lnTo>
                    <a:pt x="2971" y="1874"/>
                  </a:lnTo>
                  <a:lnTo>
                    <a:pt x="1883" y="1874"/>
                  </a:lnTo>
                  <a:lnTo>
                    <a:pt x="1883" y="4577"/>
                  </a:lnTo>
                  <a:lnTo>
                    <a:pt x="2695" y="4577"/>
                  </a:lnTo>
                  <a:lnTo>
                    <a:pt x="2695" y="3765"/>
                  </a:lnTo>
                  <a:lnTo>
                    <a:pt x="3506" y="3765"/>
                  </a:lnTo>
                  <a:lnTo>
                    <a:pt x="3506" y="3114"/>
                  </a:lnTo>
                  <a:lnTo>
                    <a:pt x="4015" y="311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Requirement</a:t>
            </a:r>
            <a:endParaRPr dirty="0"/>
          </a:p>
        </p:txBody>
      </p:sp>
      <p:sp>
        <p:nvSpPr>
          <p:cNvPr id="476" name="Google Shape;476;p34"/>
          <p:cNvSpPr txBox="1">
            <a:spLocks noGrp="1"/>
          </p:cNvSpPr>
          <p:nvPr>
            <p:ph type="subTitle" idx="4"/>
          </p:nvPr>
        </p:nvSpPr>
        <p:spPr>
          <a:xfrm>
            <a:off x="530765" y="2903047"/>
            <a:ext cx="2394900" cy="882569"/>
          </a:xfrm>
          <a:prstGeom prst="rect">
            <a:avLst/>
          </a:prstGeom>
        </p:spPr>
        <p:txBody>
          <a:bodyPr spcFirstLastPara="1" wrap="square" lIns="91425" tIns="91425" rIns="91425" bIns="91425" anchor="b" anchorCtr="0">
            <a:noAutofit/>
          </a:bodyPr>
          <a:lstStyle/>
          <a:p>
            <a:pPr marL="0" indent="0"/>
            <a:r>
              <a:rPr lang="en-US" sz="1600" dirty="0"/>
              <a:t>Efficient memory utilization </a:t>
            </a:r>
            <a:endParaRPr sz="1200" dirty="0"/>
          </a:p>
        </p:txBody>
      </p:sp>
      <p:sp>
        <p:nvSpPr>
          <p:cNvPr id="477" name="Google Shape;477;p34"/>
          <p:cNvSpPr txBox="1">
            <a:spLocks noGrp="1"/>
          </p:cNvSpPr>
          <p:nvPr>
            <p:ph type="subTitle" idx="5"/>
          </p:nvPr>
        </p:nvSpPr>
        <p:spPr>
          <a:xfrm>
            <a:off x="3374550" y="2908985"/>
            <a:ext cx="2394900" cy="736437"/>
          </a:xfrm>
          <a:prstGeom prst="rect">
            <a:avLst/>
          </a:prstGeom>
        </p:spPr>
        <p:txBody>
          <a:bodyPr spcFirstLastPara="1" wrap="square" lIns="91425" tIns="91425" rIns="91425" bIns="91425" anchor="b" anchorCtr="0">
            <a:noAutofit/>
          </a:bodyPr>
          <a:lstStyle/>
          <a:p>
            <a:pPr marL="0" indent="0"/>
            <a:r>
              <a:rPr lang="en-US" dirty="0"/>
              <a:t>Minimized fragmentation </a:t>
            </a:r>
            <a:endParaRPr dirty="0"/>
          </a:p>
        </p:txBody>
      </p:sp>
      <p:sp>
        <p:nvSpPr>
          <p:cNvPr id="478" name="Google Shape;478;p34"/>
          <p:cNvSpPr txBox="1">
            <a:spLocks noGrp="1"/>
          </p:cNvSpPr>
          <p:nvPr>
            <p:ph type="subTitle" idx="6"/>
          </p:nvPr>
        </p:nvSpPr>
        <p:spPr>
          <a:xfrm>
            <a:off x="5975293" y="2875362"/>
            <a:ext cx="2394900" cy="657432"/>
          </a:xfrm>
          <a:prstGeom prst="rect">
            <a:avLst/>
          </a:prstGeom>
        </p:spPr>
        <p:txBody>
          <a:bodyPr spcFirstLastPara="1" wrap="square" lIns="91425" tIns="91425" rIns="91425" bIns="91425" anchor="b" anchorCtr="0">
            <a:noAutofit/>
          </a:bodyPr>
          <a:lstStyle/>
          <a:p>
            <a:pPr marL="0" indent="0"/>
            <a:r>
              <a:rPr lang="en-US" dirty="0"/>
              <a:t>Adaptability </a:t>
            </a:r>
            <a:endParaRPr dirty="0"/>
          </a:p>
        </p:txBody>
      </p:sp>
      <p:sp>
        <p:nvSpPr>
          <p:cNvPr id="479" name="Google Shape;479;p34"/>
          <p:cNvSpPr/>
          <p:nvPr/>
        </p:nvSpPr>
        <p:spPr>
          <a:xfrm>
            <a:off x="967100" y="1623294"/>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3450919" y="1553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5845819" y="1553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5736947" y="796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4"/>
          <p:cNvGrpSpPr/>
          <p:nvPr/>
        </p:nvGrpSpPr>
        <p:grpSpPr>
          <a:xfrm>
            <a:off x="1169478" y="1859847"/>
            <a:ext cx="487449" cy="430700"/>
            <a:chOff x="2544378" y="1577035"/>
            <a:chExt cx="487449" cy="430700"/>
          </a:xfrm>
        </p:grpSpPr>
        <p:sp>
          <p:nvSpPr>
            <p:cNvPr id="484" name="Google Shape;484;p34"/>
            <p:cNvSpPr/>
            <p:nvPr/>
          </p:nvSpPr>
          <p:spPr>
            <a:xfrm>
              <a:off x="2690137" y="1664129"/>
              <a:ext cx="196889" cy="142048"/>
            </a:xfrm>
            <a:custGeom>
              <a:avLst/>
              <a:gdLst/>
              <a:ahLst/>
              <a:cxnLst/>
              <a:rect l="l" t="t" r="r" b="b"/>
              <a:pathLst>
                <a:path w="1856" h="1339" extrusionOk="0">
                  <a:moveTo>
                    <a:pt x="928" y="1071"/>
                  </a:moveTo>
                  <a:cubicBezTo>
                    <a:pt x="705" y="1071"/>
                    <a:pt x="518" y="892"/>
                    <a:pt x="518" y="669"/>
                  </a:cubicBezTo>
                  <a:cubicBezTo>
                    <a:pt x="518" y="446"/>
                    <a:pt x="705" y="268"/>
                    <a:pt x="928" y="268"/>
                  </a:cubicBezTo>
                  <a:cubicBezTo>
                    <a:pt x="1151" y="268"/>
                    <a:pt x="1329" y="446"/>
                    <a:pt x="1329" y="669"/>
                  </a:cubicBezTo>
                  <a:cubicBezTo>
                    <a:pt x="1329" y="892"/>
                    <a:pt x="1151" y="1071"/>
                    <a:pt x="928" y="1071"/>
                  </a:cubicBezTo>
                  <a:close/>
                  <a:moveTo>
                    <a:pt x="928" y="0"/>
                  </a:moveTo>
                  <a:cubicBezTo>
                    <a:pt x="384" y="0"/>
                    <a:pt x="81" y="500"/>
                    <a:pt x="0" y="669"/>
                  </a:cubicBezTo>
                  <a:cubicBezTo>
                    <a:pt x="36" y="740"/>
                    <a:pt x="107" y="865"/>
                    <a:pt x="214" y="990"/>
                  </a:cubicBezTo>
                  <a:cubicBezTo>
                    <a:pt x="420" y="1222"/>
                    <a:pt x="660" y="1338"/>
                    <a:pt x="928" y="1338"/>
                  </a:cubicBezTo>
                  <a:cubicBezTo>
                    <a:pt x="1463" y="1338"/>
                    <a:pt x="1767" y="839"/>
                    <a:pt x="1856" y="669"/>
                  </a:cubicBezTo>
                  <a:cubicBezTo>
                    <a:pt x="1820" y="598"/>
                    <a:pt x="1749" y="473"/>
                    <a:pt x="1633" y="348"/>
                  </a:cubicBezTo>
                  <a:cubicBezTo>
                    <a:pt x="1428" y="116"/>
                    <a:pt x="1187" y="0"/>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2774367" y="1720884"/>
              <a:ext cx="28430" cy="28431"/>
            </a:xfrm>
            <a:custGeom>
              <a:avLst/>
              <a:gdLst/>
              <a:ahLst/>
              <a:cxnLst/>
              <a:rect l="l" t="t" r="r" b="b"/>
              <a:pathLst>
                <a:path w="268" h="268" extrusionOk="0">
                  <a:moveTo>
                    <a:pt x="134" y="0"/>
                  </a:moveTo>
                  <a:cubicBezTo>
                    <a:pt x="205" y="0"/>
                    <a:pt x="268" y="63"/>
                    <a:pt x="268" y="134"/>
                  </a:cubicBezTo>
                  <a:cubicBezTo>
                    <a:pt x="268" y="205"/>
                    <a:pt x="205" y="268"/>
                    <a:pt x="134" y="268"/>
                  </a:cubicBezTo>
                  <a:cubicBezTo>
                    <a:pt x="54" y="268"/>
                    <a:pt x="0" y="205"/>
                    <a:pt x="0" y="134"/>
                  </a:cubicBezTo>
                  <a:cubicBezTo>
                    <a:pt x="0" y="63"/>
                    <a:pt x="5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2544378" y="1577035"/>
              <a:ext cx="487449" cy="287809"/>
            </a:xfrm>
            <a:custGeom>
              <a:avLst/>
              <a:gdLst/>
              <a:ahLst/>
              <a:cxnLst/>
              <a:rect l="l" t="t" r="r" b="b"/>
              <a:pathLst>
                <a:path w="4595" h="2713" extrusionOk="0">
                  <a:moveTo>
                    <a:pt x="4051" y="830"/>
                  </a:moveTo>
                  <a:lnTo>
                    <a:pt x="3783" y="830"/>
                  </a:lnTo>
                  <a:lnTo>
                    <a:pt x="3783" y="562"/>
                  </a:lnTo>
                  <a:lnTo>
                    <a:pt x="4051" y="562"/>
                  </a:lnTo>
                  <a:close/>
                  <a:moveTo>
                    <a:pt x="4051" y="1365"/>
                  </a:moveTo>
                  <a:lnTo>
                    <a:pt x="3783" y="1365"/>
                  </a:lnTo>
                  <a:lnTo>
                    <a:pt x="3783" y="1098"/>
                  </a:lnTo>
                  <a:lnTo>
                    <a:pt x="4051" y="1098"/>
                  </a:lnTo>
                  <a:close/>
                  <a:moveTo>
                    <a:pt x="4051" y="1900"/>
                  </a:moveTo>
                  <a:lnTo>
                    <a:pt x="3783" y="1900"/>
                  </a:lnTo>
                  <a:lnTo>
                    <a:pt x="3783" y="1633"/>
                  </a:lnTo>
                  <a:lnTo>
                    <a:pt x="4051" y="1633"/>
                  </a:lnTo>
                  <a:close/>
                  <a:moveTo>
                    <a:pt x="4051" y="2445"/>
                  </a:moveTo>
                  <a:lnTo>
                    <a:pt x="3783" y="2445"/>
                  </a:lnTo>
                  <a:lnTo>
                    <a:pt x="3783" y="2177"/>
                  </a:lnTo>
                  <a:lnTo>
                    <a:pt x="4051" y="2177"/>
                  </a:lnTo>
                  <a:close/>
                  <a:moveTo>
                    <a:pt x="3497" y="1544"/>
                  </a:moveTo>
                  <a:cubicBezTo>
                    <a:pt x="3497" y="1553"/>
                    <a:pt x="3408" y="1767"/>
                    <a:pt x="3212" y="1981"/>
                  </a:cubicBezTo>
                  <a:cubicBezTo>
                    <a:pt x="2962" y="2275"/>
                    <a:pt x="2641" y="2436"/>
                    <a:pt x="2302" y="2436"/>
                  </a:cubicBezTo>
                  <a:cubicBezTo>
                    <a:pt x="1954" y="2436"/>
                    <a:pt x="1642" y="2275"/>
                    <a:pt x="1383" y="1981"/>
                  </a:cubicBezTo>
                  <a:cubicBezTo>
                    <a:pt x="1196" y="1767"/>
                    <a:pt x="1107" y="1553"/>
                    <a:pt x="1098" y="1544"/>
                  </a:cubicBezTo>
                  <a:lnTo>
                    <a:pt x="1080" y="1490"/>
                  </a:lnTo>
                  <a:lnTo>
                    <a:pt x="1098" y="1437"/>
                  </a:lnTo>
                  <a:cubicBezTo>
                    <a:pt x="1107" y="1428"/>
                    <a:pt x="1196" y="1214"/>
                    <a:pt x="1383" y="999"/>
                  </a:cubicBezTo>
                  <a:cubicBezTo>
                    <a:pt x="1642" y="705"/>
                    <a:pt x="1954" y="545"/>
                    <a:pt x="2302" y="545"/>
                  </a:cubicBezTo>
                  <a:cubicBezTo>
                    <a:pt x="2641" y="545"/>
                    <a:pt x="2962" y="705"/>
                    <a:pt x="3212" y="999"/>
                  </a:cubicBezTo>
                  <a:cubicBezTo>
                    <a:pt x="3408" y="1214"/>
                    <a:pt x="3497" y="1428"/>
                    <a:pt x="3497" y="1437"/>
                  </a:cubicBezTo>
                  <a:lnTo>
                    <a:pt x="3524" y="1490"/>
                  </a:lnTo>
                  <a:close/>
                  <a:moveTo>
                    <a:pt x="803" y="830"/>
                  </a:moveTo>
                  <a:lnTo>
                    <a:pt x="536" y="830"/>
                  </a:lnTo>
                  <a:lnTo>
                    <a:pt x="536" y="562"/>
                  </a:lnTo>
                  <a:lnTo>
                    <a:pt x="803" y="562"/>
                  </a:lnTo>
                  <a:close/>
                  <a:moveTo>
                    <a:pt x="803" y="1365"/>
                  </a:moveTo>
                  <a:lnTo>
                    <a:pt x="536" y="1365"/>
                  </a:lnTo>
                  <a:lnTo>
                    <a:pt x="536" y="1098"/>
                  </a:lnTo>
                  <a:lnTo>
                    <a:pt x="803" y="1098"/>
                  </a:lnTo>
                  <a:close/>
                  <a:moveTo>
                    <a:pt x="803" y="1900"/>
                  </a:moveTo>
                  <a:lnTo>
                    <a:pt x="536" y="1900"/>
                  </a:lnTo>
                  <a:lnTo>
                    <a:pt x="536" y="1633"/>
                  </a:lnTo>
                  <a:lnTo>
                    <a:pt x="803" y="1633"/>
                  </a:lnTo>
                  <a:close/>
                  <a:moveTo>
                    <a:pt x="803" y="2445"/>
                  </a:moveTo>
                  <a:lnTo>
                    <a:pt x="536" y="2445"/>
                  </a:lnTo>
                  <a:lnTo>
                    <a:pt x="536" y="2177"/>
                  </a:lnTo>
                  <a:lnTo>
                    <a:pt x="803" y="2177"/>
                  </a:lnTo>
                  <a:close/>
                  <a:moveTo>
                    <a:pt x="4595" y="0"/>
                  </a:moveTo>
                  <a:lnTo>
                    <a:pt x="0" y="0"/>
                  </a:lnTo>
                  <a:lnTo>
                    <a:pt x="0" y="2712"/>
                  </a:lnTo>
                  <a:lnTo>
                    <a:pt x="4595" y="27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2544378" y="1893057"/>
              <a:ext cx="487449" cy="114678"/>
            </a:xfrm>
            <a:custGeom>
              <a:avLst/>
              <a:gdLst/>
              <a:ahLst/>
              <a:cxnLst/>
              <a:rect l="l" t="t" r="r" b="b"/>
              <a:pathLst>
                <a:path w="4595" h="1081" extrusionOk="0">
                  <a:moveTo>
                    <a:pt x="0" y="1"/>
                  </a:moveTo>
                  <a:lnTo>
                    <a:pt x="0" y="536"/>
                  </a:lnTo>
                  <a:lnTo>
                    <a:pt x="1758" y="536"/>
                  </a:lnTo>
                  <a:lnTo>
                    <a:pt x="1758" y="813"/>
                  </a:lnTo>
                  <a:lnTo>
                    <a:pt x="536" y="813"/>
                  </a:lnTo>
                  <a:lnTo>
                    <a:pt x="536" y="1080"/>
                  </a:lnTo>
                  <a:lnTo>
                    <a:pt x="4051" y="1080"/>
                  </a:lnTo>
                  <a:lnTo>
                    <a:pt x="4051" y="813"/>
                  </a:lnTo>
                  <a:lnTo>
                    <a:pt x="2837" y="813"/>
                  </a:lnTo>
                  <a:lnTo>
                    <a:pt x="2837" y="536"/>
                  </a:lnTo>
                  <a:lnTo>
                    <a:pt x="4595" y="536"/>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4"/>
          <p:cNvGrpSpPr/>
          <p:nvPr/>
        </p:nvGrpSpPr>
        <p:grpSpPr>
          <a:xfrm>
            <a:off x="3729595" y="1831417"/>
            <a:ext cx="487555" cy="487461"/>
            <a:chOff x="3257895" y="1548605"/>
            <a:chExt cx="487555" cy="487461"/>
          </a:xfrm>
        </p:grpSpPr>
        <p:sp>
          <p:nvSpPr>
            <p:cNvPr id="489" name="Google Shape;489;p34"/>
            <p:cNvSpPr/>
            <p:nvPr/>
          </p:nvSpPr>
          <p:spPr>
            <a:xfrm>
              <a:off x="3516314" y="1721839"/>
              <a:ext cx="43600" cy="141093"/>
            </a:xfrm>
            <a:custGeom>
              <a:avLst/>
              <a:gdLst/>
              <a:ahLst/>
              <a:cxnLst/>
              <a:rect l="l" t="t" r="r" b="b"/>
              <a:pathLst>
                <a:path w="411" h="1330" extrusionOk="0">
                  <a:moveTo>
                    <a:pt x="0" y="0"/>
                  </a:moveTo>
                  <a:lnTo>
                    <a:pt x="0" y="1329"/>
                  </a:lnTo>
                  <a:cubicBezTo>
                    <a:pt x="232" y="1267"/>
                    <a:pt x="411" y="1053"/>
                    <a:pt x="411" y="794"/>
                  </a:cubicBezTo>
                  <a:lnTo>
                    <a:pt x="411" y="527"/>
                  </a:lnTo>
                  <a:cubicBezTo>
                    <a:pt x="411" y="268"/>
                    <a:pt x="232" y="5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3443434" y="1721839"/>
              <a:ext cx="44555" cy="141093"/>
            </a:xfrm>
            <a:custGeom>
              <a:avLst/>
              <a:gdLst/>
              <a:ahLst/>
              <a:cxnLst/>
              <a:rect l="l" t="t" r="r" b="b"/>
              <a:pathLst>
                <a:path w="420" h="1330" extrusionOk="0">
                  <a:moveTo>
                    <a:pt x="420" y="0"/>
                  </a:moveTo>
                  <a:cubicBezTo>
                    <a:pt x="179" y="54"/>
                    <a:pt x="0" y="268"/>
                    <a:pt x="0" y="527"/>
                  </a:cubicBezTo>
                  <a:lnTo>
                    <a:pt x="0" y="794"/>
                  </a:lnTo>
                  <a:cubicBezTo>
                    <a:pt x="0" y="1053"/>
                    <a:pt x="179" y="1267"/>
                    <a:pt x="420" y="1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3372465" y="1662220"/>
              <a:ext cx="258417" cy="259378"/>
            </a:xfrm>
            <a:custGeom>
              <a:avLst/>
              <a:gdLst/>
              <a:ahLst/>
              <a:cxnLst/>
              <a:rect l="l" t="t" r="r" b="b"/>
              <a:pathLst>
                <a:path w="2436" h="2445" extrusionOk="0">
                  <a:moveTo>
                    <a:pt x="2034" y="1356"/>
                  </a:moveTo>
                  <a:cubicBezTo>
                    <a:pt x="2034" y="1820"/>
                    <a:pt x="1651" y="2186"/>
                    <a:pt x="1187" y="2177"/>
                  </a:cubicBezTo>
                  <a:cubicBezTo>
                    <a:pt x="750" y="2159"/>
                    <a:pt x="402" y="1784"/>
                    <a:pt x="402" y="1347"/>
                  </a:cubicBezTo>
                  <a:lnTo>
                    <a:pt x="402" y="1097"/>
                  </a:lnTo>
                  <a:cubicBezTo>
                    <a:pt x="402" y="660"/>
                    <a:pt x="750" y="286"/>
                    <a:pt x="1187" y="277"/>
                  </a:cubicBezTo>
                  <a:cubicBezTo>
                    <a:pt x="1651" y="259"/>
                    <a:pt x="2034" y="625"/>
                    <a:pt x="2034" y="1089"/>
                  </a:cubicBezTo>
                  <a:close/>
                  <a:moveTo>
                    <a:pt x="1222" y="0"/>
                  </a:moveTo>
                  <a:cubicBezTo>
                    <a:pt x="544" y="0"/>
                    <a:pt x="0" y="553"/>
                    <a:pt x="0" y="1222"/>
                  </a:cubicBezTo>
                  <a:cubicBezTo>
                    <a:pt x="0" y="1891"/>
                    <a:pt x="544" y="2445"/>
                    <a:pt x="1222" y="2445"/>
                  </a:cubicBezTo>
                  <a:cubicBezTo>
                    <a:pt x="1892" y="2445"/>
                    <a:pt x="2436" y="1891"/>
                    <a:pt x="2436" y="1222"/>
                  </a:cubicBezTo>
                  <a:cubicBezTo>
                    <a:pt x="2436" y="553"/>
                    <a:pt x="1892" y="0"/>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3257895" y="1548605"/>
              <a:ext cx="487555" cy="487461"/>
            </a:xfrm>
            <a:custGeom>
              <a:avLst/>
              <a:gdLst/>
              <a:ahLst/>
              <a:cxnLst/>
              <a:rect l="l" t="t" r="r" b="b"/>
              <a:pathLst>
                <a:path w="4596" h="4595" extrusionOk="0">
                  <a:moveTo>
                    <a:pt x="2302" y="3783"/>
                  </a:moveTo>
                  <a:cubicBezTo>
                    <a:pt x="1482" y="3783"/>
                    <a:pt x="813" y="3114"/>
                    <a:pt x="813" y="2293"/>
                  </a:cubicBezTo>
                  <a:cubicBezTo>
                    <a:pt x="813" y="1473"/>
                    <a:pt x="1482" y="804"/>
                    <a:pt x="2302" y="804"/>
                  </a:cubicBezTo>
                  <a:cubicBezTo>
                    <a:pt x="3123" y="804"/>
                    <a:pt x="3783" y="1473"/>
                    <a:pt x="3783" y="2293"/>
                  </a:cubicBezTo>
                  <a:cubicBezTo>
                    <a:pt x="3783" y="3114"/>
                    <a:pt x="3123" y="3783"/>
                    <a:pt x="2302" y="3783"/>
                  </a:cubicBezTo>
                  <a:close/>
                  <a:moveTo>
                    <a:pt x="4595" y="2802"/>
                  </a:moveTo>
                  <a:lnTo>
                    <a:pt x="4595" y="1785"/>
                  </a:lnTo>
                  <a:lnTo>
                    <a:pt x="4238" y="1696"/>
                  </a:lnTo>
                  <a:cubicBezTo>
                    <a:pt x="4203" y="1580"/>
                    <a:pt x="4149" y="1464"/>
                    <a:pt x="4096" y="1348"/>
                  </a:cubicBezTo>
                  <a:lnTo>
                    <a:pt x="4283" y="1036"/>
                  </a:lnTo>
                  <a:lnTo>
                    <a:pt x="3560" y="313"/>
                  </a:lnTo>
                  <a:lnTo>
                    <a:pt x="3248" y="509"/>
                  </a:lnTo>
                  <a:cubicBezTo>
                    <a:pt x="3132" y="447"/>
                    <a:pt x="3016" y="393"/>
                    <a:pt x="2900" y="358"/>
                  </a:cubicBezTo>
                  <a:lnTo>
                    <a:pt x="2811" y="1"/>
                  </a:lnTo>
                  <a:lnTo>
                    <a:pt x="1794" y="1"/>
                  </a:lnTo>
                  <a:lnTo>
                    <a:pt x="1705" y="358"/>
                  </a:lnTo>
                  <a:cubicBezTo>
                    <a:pt x="1580" y="393"/>
                    <a:pt x="1464" y="447"/>
                    <a:pt x="1357" y="509"/>
                  </a:cubicBezTo>
                  <a:lnTo>
                    <a:pt x="1036" y="313"/>
                  </a:lnTo>
                  <a:lnTo>
                    <a:pt x="313" y="1036"/>
                  </a:lnTo>
                  <a:lnTo>
                    <a:pt x="509" y="1348"/>
                  </a:lnTo>
                  <a:cubicBezTo>
                    <a:pt x="447" y="1464"/>
                    <a:pt x="402" y="1580"/>
                    <a:pt x="367" y="1696"/>
                  </a:cubicBezTo>
                  <a:lnTo>
                    <a:pt x="1" y="1785"/>
                  </a:lnTo>
                  <a:lnTo>
                    <a:pt x="1" y="2802"/>
                  </a:lnTo>
                  <a:lnTo>
                    <a:pt x="367" y="2891"/>
                  </a:lnTo>
                  <a:cubicBezTo>
                    <a:pt x="402" y="3016"/>
                    <a:pt x="447" y="3132"/>
                    <a:pt x="509" y="3248"/>
                  </a:cubicBezTo>
                  <a:lnTo>
                    <a:pt x="313" y="3560"/>
                  </a:lnTo>
                  <a:lnTo>
                    <a:pt x="1036" y="4283"/>
                  </a:lnTo>
                  <a:lnTo>
                    <a:pt x="1357" y="4087"/>
                  </a:lnTo>
                  <a:cubicBezTo>
                    <a:pt x="1464" y="4149"/>
                    <a:pt x="1580" y="4194"/>
                    <a:pt x="1705" y="4238"/>
                  </a:cubicBezTo>
                  <a:lnTo>
                    <a:pt x="1794" y="4595"/>
                  </a:lnTo>
                  <a:lnTo>
                    <a:pt x="2811" y="4595"/>
                  </a:lnTo>
                  <a:lnTo>
                    <a:pt x="2900" y="4238"/>
                  </a:lnTo>
                  <a:cubicBezTo>
                    <a:pt x="3016" y="4194"/>
                    <a:pt x="3132" y="4149"/>
                    <a:pt x="3248" y="4087"/>
                  </a:cubicBezTo>
                  <a:lnTo>
                    <a:pt x="3560" y="4283"/>
                  </a:lnTo>
                  <a:lnTo>
                    <a:pt x="4283" y="3560"/>
                  </a:lnTo>
                  <a:lnTo>
                    <a:pt x="4096" y="3248"/>
                  </a:lnTo>
                  <a:cubicBezTo>
                    <a:pt x="4149" y="3132"/>
                    <a:pt x="4203" y="3016"/>
                    <a:pt x="4238" y="29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4"/>
          <p:cNvGrpSpPr/>
          <p:nvPr/>
        </p:nvGrpSpPr>
        <p:grpSpPr>
          <a:xfrm>
            <a:off x="6118818" y="1830462"/>
            <a:ext cx="498906" cy="490325"/>
            <a:chOff x="3966743" y="1547650"/>
            <a:chExt cx="498906" cy="490325"/>
          </a:xfrm>
        </p:grpSpPr>
        <p:sp>
          <p:nvSpPr>
            <p:cNvPr id="494" name="Google Shape;494;p34"/>
            <p:cNvSpPr/>
            <p:nvPr/>
          </p:nvSpPr>
          <p:spPr>
            <a:xfrm>
              <a:off x="4173075" y="1702850"/>
              <a:ext cx="28536" cy="28537"/>
            </a:xfrm>
            <a:custGeom>
              <a:avLst/>
              <a:gdLst/>
              <a:ahLst/>
              <a:cxnLst/>
              <a:rect l="l" t="t" r="r" b="b"/>
              <a:pathLst>
                <a:path w="269" h="269" extrusionOk="0">
                  <a:moveTo>
                    <a:pt x="1" y="1"/>
                  </a:moveTo>
                  <a:lnTo>
                    <a:pt x="268" y="1"/>
                  </a:lnTo>
                  <a:lnTo>
                    <a:pt x="268"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3966743" y="1547650"/>
              <a:ext cx="498906" cy="490325"/>
            </a:xfrm>
            <a:custGeom>
              <a:avLst/>
              <a:gdLst/>
              <a:ahLst/>
              <a:cxnLst/>
              <a:rect l="l" t="t" r="r" b="b"/>
              <a:pathLst>
                <a:path w="4703" h="4622" extrusionOk="0">
                  <a:moveTo>
                    <a:pt x="2748" y="1196"/>
                  </a:moveTo>
                  <a:lnTo>
                    <a:pt x="3025" y="1196"/>
                  </a:lnTo>
                  <a:lnTo>
                    <a:pt x="3025" y="2267"/>
                  </a:lnTo>
                  <a:lnTo>
                    <a:pt x="2748" y="2267"/>
                  </a:lnTo>
                  <a:close/>
                  <a:moveTo>
                    <a:pt x="1946" y="1999"/>
                  </a:moveTo>
                  <a:lnTo>
                    <a:pt x="1946" y="2267"/>
                  </a:lnTo>
                  <a:lnTo>
                    <a:pt x="1678" y="2267"/>
                  </a:lnTo>
                  <a:lnTo>
                    <a:pt x="1678" y="1196"/>
                  </a:lnTo>
                  <a:lnTo>
                    <a:pt x="2481" y="1196"/>
                  </a:lnTo>
                  <a:lnTo>
                    <a:pt x="2481" y="2267"/>
                  </a:lnTo>
                  <a:lnTo>
                    <a:pt x="2213" y="2267"/>
                  </a:lnTo>
                  <a:lnTo>
                    <a:pt x="2213" y="1999"/>
                  </a:lnTo>
                  <a:close/>
                  <a:moveTo>
                    <a:pt x="4104" y="3533"/>
                  </a:moveTo>
                  <a:cubicBezTo>
                    <a:pt x="3855" y="3533"/>
                    <a:pt x="3641" y="3703"/>
                    <a:pt x="3587" y="3935"/>
                  </a:cubicBezTo>
                  <a:lnTo>
                    <a:pt x="2873" y="3935"/>
                  </a:lnTo>
                  <a:cubicBezTo>
                    <a:pt x="2820" y="3748"/>
                    <a:pt x="2668" y="3596"/>
                    <a:pt x="2481" y="3551"/>
                  </a:cubicBezTo>
                  <a:lnTo>
                    <a:pt x="2481" y="2900"/>
                  </a:lnTo>
                  <a:lnTo>
                    <a:pt x="3730" y="2900"/>
                  </a:lnTo>
                  <a:cubicBezTo>
                    <a:pt x="4167" y="2900"/>
                    <a:pt x="4577" y="2552"/>
                    <a:pt x="4631" y="2115"/>
                  </a:cubicBezTo>
                  <a:cubicBezTo>
                    <a:pt x="4702" y="1642"/>
                    <a:pt x="4399" y="1223"/>
                    <a:pt x="3962" y="1116"/>
                  </a:cubicBezTo>
                  <a:cubicBezTo>
                    <a:pt x="3908" y="491"/>
                    <a:pt x="3382" y="1"/>
                    <a:pt x="2748" y="1"/>
                  </a:cubicBezTo>
                  <a:cubicBezTo>
                    <a:pt x="2445" y="1"/>
                    <a:pt x="2160" y="117"/>
                    <a:pt x="1937" y="313"/>
                  </a:cubicBezTo>
                  <a:cubicBezTo>
                    <a:pt x="1856" y="286"/>
                    <a:pt x="1767" y="277"/>
                    <a:pt x="1669" y="277"/>
                  </a:cubicBezTo>
                  <a:cubicBezTo>
                    <a:pt x="1187" y="277"/>
                    <a:pt x="786" y="643"/>
                    <a:pt x="732" y="1116"/>
                  </a:cubicBezTo>
                  <a:cubicBezTo>
                    <a:pt x="295" y="1223"/>
                    <a:pt x="1" y="1642"/>
                    <a:pt x="63" y="2115"/>
                  </a:cubicBezTo>
                  <a:cubicBezTo>
                    <a:pt x="117" y="2543"/>
                    <a:pt x="527" y="2900"/>
                    <a:pt x="964" y="2900"/>
                  </a:cubicBezTo>
                  <a:lnTo>
                    <a:pt x="2213" y="2900"/>
                  </a:lnTo>
                  <a:lnTo>
                    <a:pt x="2213" y="3551"/>
                  </a:lnTo>
                  <a:cubicBezTo>
                    <a:pt x="2026" y="3596"/>
                    <a:pt x="1874" y="3748"/>
                    <a:pt x="1830" y="3935"/>
                  </a:cubicBezTo>
                  <a:lnTo>
                    <a:pt x="1107" y="3935"/>
                  </a:lnTo>
                  <a:cubicBezTo>
                    <a:pt x="1053" y="3694"/>
                    <a:pt x="821" y="3525"/>
                    <a:pt x="563" y="3533"/>
                  </a:cubicBezTo>
                  <a:cubicBezTo>
                    <a:pt x="286" y="3551"/>
                    <a:pt x="63" y="3774"/>
                    <a:pt x="54" y="4051"/>
                  </a:cubicBezTo>
                  <a:cubicBezTo>
                    <a:pt x="36" y="4354"/>
                    <a:pt x="286" y="4613"/>
                    <a:pt x="590" y="4613"/>
                  </a:cubicBezTo>
                  <a:cubicBezTo>
                    <a:pt x="839" y="4613"/>
                    <a:pt x="1053" y="4435"/>
                    <a:pt x="1107" y="4203"/>
                  </a:cubicBezTo>
                  <a:lnTo>
                    <a:pt x="1830" y="4203"/>
                  </a:lnTo>
                  <a:cubicBezTo>
                    <a:pt x="1883" y="4435"/>
                    <a:pt x="2097" y="4613"/>
                    <a:pt x="2347" y="4613"/>
                  </a:cubicBezTo>
                  <a:cubicBezTo>
                    <a:pt x="2597" y="4613"/>
                    <a:pt x="2811" y="4435"/>
                    <a:pt x="2873" y="4203"/>
                  </a:cubicBezTo>
                  <a:lnTo>
                    <a:pt x="3587" y="4203"/>
                  </a:lnTo>
                  <a:cubicBezTo>
                    <a:pt x="3649" y="4443"/>
                    <a:pt x="3872" y="4622"/>
                    <a:pt x="4131" y="4613"/>
                  </a:cubicBezTo>
                  <a:cubicBezTo>
                    <a:pt x="4408" y="4595"/>
                    <a:pt x="4631" y="4372"/>
                    <a:pt x="4640" y="4096"/>
                  </a:cubicBezTo>
                  <a:cubicBezTo>
                    <a:pt x="4658" y="3792"/>
                    <a:pt x="4408" y="3533"/>
                    <a:pt x="4104" y="353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41" name="Google Shape;541;p3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Design</a:t>
            </a:r>
            <a:endParaRPr sz="3200" b="1" dirty="0"/>
          </a:p>
        </p:txBody>
      </p:sp>
      <p:sp>
        <p:nvSpPr>
          <p:cNvPr id="546" name="Google Shape;546;p36"/>
          <p:cNvSpPr txBox="1">
            <a:spLocks noGrp="1"/>
          </p:cNvSpPr>
          <p:nvPr>
            <p:ph type="subTitle" idx="7"/>
          </p:nvPr>
        </p:nvSpPr>
        <p:spPr>
          <a:xfrm>
            <a:off x="3494248" y="1249260"/>
            <a:ext cx="2155500" cy="689400"/>
          </a:xfrm>
          <a:prstGeom prst="rect">
            <a:avLst/>
          </a:prstGeom>
        </p:spPr>
        <p:txBody>
          <a:bodyPr spcFirstLastPara="1" wrap="square" lIns="91425" tIns="91425" rIns="91425" bIns="91425" anchor="b" anchorCtr="0">
            <a:noAutofit/>
          </a:bodyPr>
          <a:lstStyle/>
          <a:p>
            <a:pPr marL="0" indent="0"/>
            <a:r>
              <a:rPr lang="en-US" dirty="0"/>
              <a:t>Sequence Diagram </a:t>
            </a:r>
          </a:p>
        </p:txBody>
      </p:sp>
      <p:sp>
        <p:nvSpPr>
          <p:cNvPr id="547" name="Google Shape;547;p36"/>
          <p:cNvSpPr txBox="1">
            <a:spLocks noGrp="1"/>
          </p:cNvSpPr>
          <p:nvPr>
            <p:ph type="subTitle" idx="8"/>
          </p:nvPr>
        </p:nvSpPr>
        <p:spPr>
          <a:xfrm>
            <a:off x="5176668" y="2949898"/>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State Diagram</a:t>
            </a:r>
            <a:endParaRPr dirty="0"/>
          </a:p>
        </p:txBody>
      </p:sp>
      <p:sp>
        <p:nvSpPr>
          <p:cNvPr id="548" name="Google Shape;548;p36"/>
          <p:cNvSpPr txBox="1">
            <a:spLocks noGrp="1"/>
          </p:cNvSpPr>
          <p:nvPr>
            <p:ph type="subTitle" idx="9"/>
          </p:nvPr>
        </p:nvSpPr>
        <p:spPr>
          <a:xfrm>
            <a:off x="6153497" y="1112100"/>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b="1" dirty="0">
                <a:effectLst/>
                <a:latin typeface="Times New Roman" panose="02020603050405020304" pitchFamily="18" charset="0"/>
                <a:ea typeface="Calibri" panose="020F0502020204030204" pitchFamily="34" charset="0"/>
              </a:rPr>
              <a:t>Flowchart</a:t>
            </a:r>
            <a:r>
              <a:rPr lang="en-US" dirty="0">
                <a:effectLst/>
              </a:rPr>
              <a:t> </a:t>
            </a:r>
            <a:endParaRPr dirty="0"/>
          </a:p>
        </p:txBody>
      </p:sp>
      <p:sp>
        <p:nvSpPr>
          <p:cNvPr id="550" name="Google Shape;550;p36"/>
          <p:cNvSpPr txBox="1">
            <a:spLocks noGrp="1"/>
          </p:cNvSpPr>
          <p:nvPr>
            <p:ph type="subTitle" idx="14"/>
          </p:nvPr>
        </p:nvSpPr>
        <p:spPr>
          <a:xfrm>
            <a:off x="835000" y="1112100"/>
            <a:ext cx="2155500" cy="68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UML Diagram</a:t>
            </a:r>
          </a:p>
        </p:txBody>
      </p:sp>
      <p:sp>
        <p:nvSpPr>
          <p:cNvPr id="551" name="Google Shape;551;p36"/>
          <p:cNvSpPr txBox="1">
            <a:spLocks noGrp="1"/>
          </p:cNvSpPr>
          <p:nvPr>
            <p:ph type="subTitle" idx="15"/>
          </p:nvPr>
        </p:nvSpPr>
        <p:spPr>
          <a:xfrm>
            <a:off x="1338748" y="2955428"/>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 Diagram</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grpSp>
        <p:nvGrpSpPr>
          <p:cNvPr id="562" name="Google Shape;562;p37"/>
          <p:cNvGrpSpPr/>
          <p:nvPr/>
        </p:nvGrpSpPr>
        <p:grpSpPr>
          <a:xfrm>
            <a:off x="6262568" y="0"/>
            <a:ext cx="4073907" cy="2878545"/>
            <a:chOff x="6262568" y="0"/>
            <a:chExt cx="4073907" cy="2878545"/>
          </a:xfrm>
        </p:grpSpPr>
        <p:sp>
          <p:nvSpPr>
            <p:cNvPr id="563" name="Google Shape;563;p37"/>
            <p:cNvSpPr/>
            <p:nvPr/>
          </p:nvSpPr>
          <p:spPr>
            <a:xfrm rot="1251533">
              <a:off x="6561876" y="5189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rot="1251537">
              <a:off x="7721552" y="362606"/>
              <a:ext cx="2370119" cy="1811293"/>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rot="1251520">
              <a:off x="7066151" y="11393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548978" y="1987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6706165" y="290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8524498" y="3275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6523673" y="166061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7"/>
          <p:cNvGrpSpPr/>
          <p:nvPr/>
        </p:nvGrpSpPr>
        <p:grpSpPr>
          <a:xfrm>
            <a:off x="-1010224" y="203004"/>
            <a:ext cx="4008642" cy="2699928"/>
            <a:chOff x="-1010224" y="697417"/>
            <a:chExt cx="4008642" cy="2699928"/>
          </a:xfrm>
        </p:grpSpPr>
        <p:sp>
          <p:nvSpPr>
            <p:cNvPr id="571" name="Google Shape;571;p37"/>
            <p:cNvSpPr/>
            <p:nvPr/>
          </p:nvSpPr>
          <p:spPr>
            <a:xfrm rot="1251533">
              <a:off x="639026" y="10377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rot="1251537">
              <a:off x="-920877" y="1470810"/>
              <a:ext cx="2521193" cy="965917"/>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rot="1251520">
              <a:off x="1143301" y="16581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15754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035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836573" y="26999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1519165" y="25333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2360573" y="14287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4A84C6E8-E5CC-4A24-179B-382D785ED90D}"/>
              </a:ext>
            </a:extLst>
          </p:cNvPr>
          <p:cNvSpPr>
            <a:spLocks noGrp="1"/>
          </p:cNvSpPr>
          <p:nvPr>
            <p:ph type="subTitle" idx="1"/>
          </p:nvPr>
        </p:nvSpPr>
        <p:spPr>
          <a:xfrm>
            <a:off x="209838" y="334596"/>
            <a:ext cx="2694000" cy="692010"/>
          </a:xfrm>
        </p:spPr>
        <p:txBody>
          <a:bodyPr/>
          <a:lstStyle/>
          <a:p>
            <a:r>
              <a:rPr lang="en-US" sz="1600" b="1" dirty="0"/>
              <a:t>UML Diagram</a:t>
            </a:r>
          </a:p>
        </p:txBody>
      </p:sp>
      <p:graphicFrame>
        <p:nvGraphicFramePr>
          <p:cNvPr id="15" name="Table 14">
            <a:extLst>
              <a:ext uri="{FF2B5EF4-FFF2-40B4-BE49-F238E27FC236}">
                <a16:creationId xmlns:a16="http://schemas.microsoft.com/office/drawing/2014/main" id="{3B66DA1C-22C0-92B9-AA51-35987ABFF7A6}"/>
              </a:ext>
            </a:extLst>
          </p:cNvPr>
          <p:cNvGraphicFramePr>
            <a:graphicFrameLocks noGrp="1"/>
          </p:cNvGraphicFramePr>
          <p:nvPr>
            <p:extLst>
              <p:ext uri="{D42A27DB-BD31-4B8C-83A1-F6EECF244321}">
                <p14:modId xmlns:p14="http://schemas.microsoft.com/office/powerpoint/2010/main" val="2915663540"/>
              </p:ext>
            </p:extLst>
          </p:nvPr>
        </p:nvGraphicFramePr>
        <p:xfrm>
          <a:off x="2289749" y="1026606"/>
          <a:ext cx="3825788" cy="3337431"/>
        </p:xfrm>
        <a:graphic>
          <a:graphicData uri="http://schemas.openxmlformats.org/drawingml/2006/table">
            <a:tbl>
              <a:tblPr firstRow="1" firstCol="1" bandRow="1">
                <a:tableStyleId>{3B3323A3-AEAB-4464-A311-F2489BF00696}</a:tableStyleId>
              </a:tblPr>
              <a:tblGrid>
                <a:gridCol w="3825788">
                  <a:extLst>
                    <a:ext uri="{9D8B030D-6E8A-4147-A177-3AD203B41FA5}">
                      <a16:colId xmlns:a16="http://schemas.microsoft.com/office/drawing/2014/main" val="1050852154"/>
                    </a:ext>
                  </a:extLst>
                </a:gridCol>
              </a:tblGrid>
              <a:tr h="475604">
                <a:tc>
                  <a:txBody>
                    <a:bodyPr/>
                    <a:lstStyle/>
                    <a:p>
                      <a:pPr marL="0" marR="0" algn="ctr">
                        <a:lnSpc>
                          <a:spcPct val="115000"/>
                        </a:lnSpc>
                        <a:spcBef>
                          <a:spcPts val="0"/>
                        </a:spcBef>
                        <a:spcAft>
                          <a:spcPts val="0"/>
                        </a:spcAft>
                      </a:pPr>
                      <a:r>
                        <a:rPr lang="en-US" sz="1800" kern="100">
                          <a:ln>
                            <a:noFill/>
                          </a:ln>
                          <a:solidFill>
                            <a:schemeClr val="accent5"/>
                          </a:solidFill>
                          <a:effectLst>
                            <a:outerShdw blurRad="38100" dist="19050" dir="2700000" algn="tl">
                              <a:schemeClr val="dk1">
                                <a:alpha val="40000"/>
                              </a:schemeClr>
                            </a:outerShdw>
                          </a:effectLst>
                        </a:rPr>
                        <a:t>Memory Allocation</a:t>
                      </a:r>
                      <a:endParaRPr lang="en-US" sz="1200" kern="10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2237229"/>
                  </a:ext>
                </a:extLst>
              </a:tr>
              <a:tr h="2861827">
                <a:tc>
                  <a:txBody>
                    <a:bodyPr/>
                    <a:lstStyle/>
                    <a:p>
                      <a:pPr marL="0" marR="0">
                        <a:lnSpc>
                          <a:spcPct val="115000"/>
                        </a:lnSpc>
                        <a:spcBef>
                          <a:spcPts val="0"/>
                        </a:spcBef>
                        <a:spcAft>
                          <a:spcPts val="0"/>
                        </a:spcAft>
                      </a:pPr>
                      <a:r>
                        <a:rPr lang="en-US" sz="1400" kern="100" dirty="0">
                          <a:ln>
                            <a:noFill/>
                          </a:ln>
                          <a:solidFill>
                            <a:schemeClr val="accent5"/>
                          </a:solidFill>
                          <a:effectLst>
                            <a:outerShdw blurRad="38100" dist="19050" dir="2700000" algn="tl">
                              <a:schemeClr val="dk1">
                                <a:alpha val="40000"/>
                              </a:schemeClr>
                            </a:outerShdw>
                          </a:effectLst>
                        </a:rPr>
                        <a:t>No. of Process: int process;</a:t>
                      </a:r>
                      <a:endParaRPr lang="en-US" sz="1200" kern="100" dirty="0">
                        <a:solidFill>
                          <a:schemeClr val="accent5"/>
                        </a:solidFill>
                        <a:effectLst/>
                      </a:endParaRPr>
                    </a:p>
                    <a:p>
                      <a:pPr marL="0" marR="0">
                        <a:lnSpc>
                          <a:spcPct val="115000"/>
                        </a:lnSpc>
                        <a:spcBef>
                          <a:spcPts val="0"/>
                        </a:spcBef>
                        <a:spcAft>
                          <a:spcPts val="0"/>
                        </a:spcAft>
                      </a:pPr>
                      <a:r>
                        <a:rPr lang="en-US" sz="1400" kern="100" dirty="0">
                          <a:ln>
                            <a:noFill/>
                          </a:ln>
                          <a:solidFill>
                            <a:schemeClr val="accent5"/>
                          </a:solidFill>
                          <a:effectLst>
                            <a:outerShdw blurRad="38100" dist="19050" dir="2700000" algn="tl">
                              <a:schemeClr val="dk1">
                                <a:alpha val="40000"/>
                              </a:schemeClr>
                            </a:outerShdw>
                          </a:effectLst>
                        </a:rPr>
                        <a:t>No. of Block   : int blocks;</a:t>
                      </a:r>
                      <a:endParaRPr lang="en-US" sz="1200" kern="100" dirty="0">
                        <a:solidFill>
                          <a:schemeClr val="accent5"/>
                        </a:solidFill>
                        <a:effectLst/>
                      </a:endParaRPr>
                    </a:p>
                    <a:p>
                      <a:pPr marL="0" marR="0">
                        <a:lnSpc>
                          <a:spcPct val="115000"/>
                        </a:lnSpc>
                        <a:spcBef>
                          <a:spcPts val="0"/>
                        </a:spcBef>
                        <a:spcAft>
                          <a:spcPts val="0"/>
                        </a:spcAft>
                      </a:pPr>
                      <a:r>
                        <a:rPr lang="en-US" sz="1400" kern="100" dirty="0">
                          <a:ln>
                            <a:noFill/>
                          </a:ln>
                          <a:solidFill>
                            <a:schemeClr val="accent5"/>
                          </a:solidFill>
                          <a:effectLst>
                            <a:outerShdw blurRad="38100" dist="19050" dir="2700000" algn="tl">
                              <a:schemeClr val="dk1">
                                <a:alpha val="40000"/>
                              </a:schemeClr>
                            </a:outerShdw>
                          </a:effectLst>
                        </a:rPr>
                        <a:t>Process Size    : int p[] = new int[process];</a:t>
                      </a:r>
                      <a:endParaRPr lang="en-US" sz="1200" kern="100" dirty="0">
                        <a:solidFill>
                          <a:schemeClr val="accent5"/>
                        </a:solidFill>
                        <a:effectLst/>
                      </a:endParaRPr>
                    </a:p>
                    <a:p>
                      <a:pPr marL="0" marR="0">
                        <a:lnSpc>
                          <a:spcPct val="115000"/>
                        </a:lnSpc>
                        <a:spcBef>
                          <a:spcPts val="0"/>
                        </a:spcBef>
                        <a:spcAft>
                          <a:spcPts val="0"/>
                        </a:spcAft>
                      </a:pPr>
                      <a:r>
                        <a:rPr lang="en-US" sz="1400" kern="100" dirty="0">
                          <a:ln>
                            <a:noFill/>
                          </a:ln>
                          <a:solidFill>
                            <a:schemeClr val="accent5"/>
                          </a:solidFill>
                          <a:effectLst>
                            <a:outerShdw blurRad="38100" dist="19050" dir="2700000" algn="tl">
                              <a:schemeClr val="dk1">
                                <a:alpha val="40000"/>
                              </a:schemeClr>
                            </a:outerShdw>
                          </a:effectLst>
                        </a:rPr>
                        <a:t>Block Size      : int b[] = new int[blocks];</a:t>
                      </a:r>
                      <a:endParaRPr lang="en-US" sz="1200" kern="100" dirty="0">
                        <a:solidFill>
                          <a:schemeClr val="accent5"/>
                        </a:solidFill>
                        <a:effectLst/>
                      </a:endParaRPr>
                    </a:p>
                    <a:p>
                      <a:pPr marL="0" marR="0">
                        <a:lnSpc>
                          <a:spcPct val="115000"/>
                        </a:lnSpc>
                        <a:spcBef>
                          <a:spcPts val="0"/>
                        </a:spcBef>
                        <a:spcAft>
                          <a:spcPts val="0"/>
                        </a:spcAft>
                      </a:pPr>
                      <a:r>
                        <a:rPr lang="en-US" sz="1400" kern="100" dirty="0">
                          <a:ln>
                            <a:noFill/>
                          </a:ln>
                          <a:solidFill>
                            <a:schemeClr val="accent5"/>
                          </a:solidFill>
                          <a:effectLst>
                            <a:outerShdw blurRad="38100" dist="19050" dir="2700000" algn="tl">
                              <a:schemeClr val="dk1">
                                <a:alpha val="40000"/>
                              </a:schemeClr>
                            </a:outerShdw>
                          </a:effectLst>
                        </a:rPr>
                        <a:t> </a:t>
                      </a:r>
                      <a:endParaRPr lang="en-US" sz="1200" kern="100" dirty="0">
                        <a:solidFill>
                          <a:schemeClr val="accent5"/>
                        </a:solidFill>
                        <a:effectLst/>
                      </a:endParaRPr>
                    </a:p>
                    <a:p>
                      <a:pPr marL="0" marR="0">
                        <a:lnSpc>
                          <a:spcPct val="115000"/>
                        </a:lnSpc>
                        <a:spcBef>
                          <a:spcPts val="0"/>
                        </a:spcBef>
                        <a:spcAft>
                          <a:spcPts val="0"/>
                        </a:spcAft>
                      </a:pPr>
                      <a:r>
                        <a:rPr lang="en-US" sz="1400" kern="100" dirty="0" err="1">
                          <a:ln>
                            <a:noFill/>
                          </a:ln>
                          <a:solidFill>
                            <a:schemeClr val="accent5"/>
                          </a:solidFill>
                          <a:effectLst>
                            <a:outerShdw blurRad="38100" dist="19050" dir="2700000" algn="tl">
                              <a:schemeClr val="dk1">
                                <a:alpha val="40000"/>
                              </a:schemeClr>
                            </a:outerShdw>
                          </a:effectLst>
                        </a:rPr>
                        <a:t>First_fit_allocation</a:t>
                      </a:r>
                      <a:r>
                        <a:rPr lang="en-US" sz="1400" kern="100" dirty="0">
                          <a:ln>
                            <a:noFill/>
                          </a:ln>
                          <a:solidFill>
                            <a:schemeClr val="accent5"/>
                          </a:solidFill>
                          <a:effectLst>
                            <a:outerShdw blurRad="38100" dist="19050" dir="2700000" algn="tl">
                              <a:schemeClr val="dk1">
                                <a:alpha val="40000"/>
                              </a:schemeClr>
                            </a:outerShdw>
                          </a:effectLst>
                        </a:rPr>
                        <a:t>(p, b, process, blocks);</a:t>
                      </a:r>
                      <a:endParaRPr lang="en-US" sz="1200" kern="100" dirty="0">
                        <a:solidFill>
                          <a:schemeClr val="accent5"/>
                        </a:solidFill>
                        <a:effectLst/>
                      </a:endParaRPr>
                    </a:p>
                    <a:p>
                      <a:pPr marL="0" marR="0">
                        <a:lnSpc>
                          <a:spcPct val="115000"/>
                        </a:lnSpc>
                        <a:spcBef>
                          <a:spcPts val="0"/>
                        </a:spcBef>
                        <a:spcAft>
                          <a:spcPts val="0"/>
                        </a:spcAft>
                      </a:pPr>
                      <a:r>
                        <a:rPr lang="en-US" sz="1400" kern="100" dirty="0" err="1">
                          <a:ln>
                            <a:noFill/>
                          </a:ln>
                          <a:solidFill>
                            <a:schemeClr val="accent5"/>
                          </a:solidFill>
                          <a:effectLst>
                            <a:outerShdw blurRad="38100" dist="19050" dir="2700000" algn="tl">
                              <a:schemeClr val="dk1">
                                <a:alpha val="40000"/>
                              </a:schemeClr>
                            </a:outerShdw>
                          </a:effectLst>
                        </a:rPr>
                        <a:t>Best_fit_allocation</a:t>
                      </a:r>
                      <a:r>
                        <a:rPr lang="en-US" sz="1400" kern="100" dirty="0">
                          <a:ln>
                            <a:noFill/>
                          </a:ln>
                          <a:solidFill>
                            <a:schemeClr val="accent5"/>
                          </a:solidFill>
                          <a:effectLst>
                            <a:outerShdw blurRad="38100" dist="19050" dir="2700000" algn="tl">
                              <a:schemeClr val="dk1">
                                <a:alpha val="40000"/>
                              </a:schemeClr>
                            </a:outerShdw>
                          </a:effectLst>
                        </a:rPr>
                        <a:t>(p, b, process, blocks);</a:t>
                      </a:r>
                      <a:endParaRPr lang="en-US" sz="1200" kern="100" dirty="0">
                        <a:solidFill>
                          <a:schemeClr val="accent5"/>
                        </a:solidFill>
                        <a:effectLst/>
                      </a:endParaRPr>
                    </a:p>
                    <a:p>
                      <a:pPr marL="0" marR="0">
                        <a:lnSpc>
                          <a:spcPct val="115000"/>
                        </a:lnSpc>
                        <a:spcBef>
                          <a:spcPts val="0"/>
                        </a:spcBef>
                        <a:spcAft>
                          <a:spcPts val="0"/>
                        </a:spcAft>
                      </a:pPr>
                      <a:r>
                        <a:rPr lang="en-US" sz="1400" kern="100" dirty="0" err="1">
                          <a:ln>
                            <a:noFill/>
                          </a:ln>
                          <a:solidFill>
                            <a:schemeClr val="accent5"/>
                          </a:solidFill>
                          <a:effectLst>
                            <a:outerShdw blurRad="38100" dist="19050" dir="2700000" algn="tl">
                              <a:schemeClr val="dk1">
                                <a:alpha val="40000"/>
                              </a:schemeClr>
                            </a:outerShdw>
                          </a:effectLst>
                        </a:rPr>
                        <a:t>Worst_fit_allocation</a:t>
                      </a:r>
                      <a:r>
                        <a:rPr lang="en-US" sz="1400" kern="100" dirty="0">
                          <a:ln>
                            <a:noFill/>
                          </a:ln>
                          <a:solidFill>
                            <a:schemeClr val="accent5"/>
                          </a:solidFill>
                          <a:effectLst>
                            <a:outerShdw blurRad="38100" dist="19050" dir="2700000" algn="tl">
                              <a:schemeClr val="dk1">
                                <a:alpha val="40000"/>
                              </a:schemeClr>
                            </a:outerShdw>
                          </a:effectLst>
                        </a:rPr>
                        <a:t>(p, b, process, blocks);</a:t>
                      </a:r>
                      <a:endParaRPr lang="en-US" sz="12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5958417"/>
                  </a:ext>
                </a:extLst>
              </a:tr>
            </a:tbl>
          </a:graphicData>
        </a:graphic>
      </p:graphicFrame>
      <p:sp>
        <p:nvSpPr>
          <p:cNvPr id="16" name="Rectangle 1">
            <a:extLst>
              <a:ext uri="{FF2B5EF4-FFF2-40B4-BE49-F238E27FC236}">
                <a16:creationId xmlns:a16="http://schemas.microsoft.com/office/drawing/2014/main" id="{3A415E61-2440-7169-F5DB-66F696C8431C}"/>
              </a:ext>
            </a:extLst>
          </p:cNvPr>
          <p:cNvSpPr>
            <a:spLocks noChangeArrowheads="1"/>
          </p:cNvSpPr>
          <p:nvPr/>
        </p:nvSpPr>
        <p:spPr bwMode="auto">
          <a:xfrm>
            <a:off x="2886075" y="1520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8"/>
          <p:cNvSpPr txBox="1">
            <a:spLocks noGrp="1"/>
          </p:cNvSpPr>
          <p:nvPr>
            <p:ph type="title"/>
          </p:nvPr>
        </p:nvSpPr>
        <p:spPr>
          <a:xfrm>
            <a:off x="223371" y="151638"/>
            <a:ext cx="6396600" cy="892340"/>
          </a:xfrm>
          <a:prstGeom prst="rect">
            <a:avLst/>
          </a:prstGeom>
        </p:spPr>
        <p:txBody>
          <a:bodyPr spcFirstLastPara="1" wrap="square" lIns="91425" tIns="91425" rIns="91425" bIns="91425" anchor="ctr" anchorCtr="0">
            <a:noAutofit/>
          </a:bodyPr>
          <a:lstStyle/>
          <a:p>
            <a:pPr algn="l"/>
            <a:r>
              <a:rPr lang="en-US" sz="4000" dirty="0"/>
              <a:t>Sequence Diagram </a:t>
            </a:r>
            <a:br>
              <a:rPr lang="en-US" sz="4000" dirty="0"/>
            </a:br>
            <a:endParaRPr sz="4000" dirty="0"/>
          </a:p>
        </p:txBody>
      </p:sp>
      <p:sp>
        <p:nvSpPr>
          <p:cNvPr id="585" name="Google Shape;585;p38"/>
          <p:cNvSpPr/>
          <p:nvPr/>
        </p:nvSpPr>
        <p:spPr>
          <a:xfrm rot="-25">
            <a:off x="2936974" y="-54960"/>
            <a:ext cx="3270024" cy="3270427"/>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rot="1251472">
            <a:off x="5012525" y="1984842"/>
            <a:ext cx="893540" cy="963017"/>
          </a:xfrm>
          <a:custGeom>
            <a:avLst/>
            <a:gdLst/>
            <a:ahLst/>
            <a:cxnLst/>
            <a:rect l="l" t="t" r="r" b="b"/>
            <a:pathLst>
              <a:path w="3794" h="4089" extrusionOk="0">
                <a:moveTo>
                  <a:pt x="2766" y="0"/>
                </a:moveTo>
                <a:cubicBezTo>
                  <a:pt x="3584" y="1330"/>
                  <a:pt x="3555" y="4077"/>
                  <a:pt x="453" y="4077"/>
                </a:cubicBezTo>
                <a:cubicBezTo>
                  <a:pt x="309" y="4077"/>
                  <a:pt x="158" y="4071"/>
                  <a:pt x="0" y="4059"/>
                </a:cubicBezTo>
                <a:lnTo>
                  <a:pt x="0" y="4059"/>
                </a:lnTo>
                <a:cubicBezTo>
                  <a:pt x="215" y="4079"/>
                  <a:pt x="416" y="4089"/>
                  <a:pt x="606" y="4089"/>
                </a:cubicBezTo>
                <a:cubicBezTo>
                  <a:pt x="3794" y="4089"/>
                  <a:pt x="3574" y="1314"/>
                  <a:pt x="2766" y="0"/>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rot="1251472">
            <a:off x="3022881" y="467014"/>
            <a:ext cx="590669" cy="1042385"/>
          </a:xfrm>
          <a:custGeom>
            <a:avLst/>
            <a:gdLst/>
            <a:ahLst/>
            <a:cxnLst/>
            <a:rect l="l" t="t" r="r" b="b"/>
            <a:pathLst>
              <a:path w="2508" h="4426" extrusionOk="0">
                <a:moveTo>
                  <a:pt x="2266" y="1"/>
                </a:moveTo>
                <a:cubicBezTo>
                  <a:pt x="1517" y="366"/>
                  <a:pt x="152" y="2775"/>
                  <a:pt x="2507" y="4425"/>
                </a:cubicBezTo>
                <a:cubicBezTo>
                  <a:pt x="0" y="2802"/>
                  <a:pt x="1196" y="545"/>
                  <a:pt x="2266" y="1"/>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rot="1251472">
            <a:off x="3019688" y="1882163"/>
            <a:ext cx="1372340" cy="1168385"/>
          </a:xfrm>
          <a:custGeom>
            <a:avLst/>
            <a:gdLst/>
            <a:ahLst/>
            <a:cxnLst/>
            <a:rect l="l" t="t" r="r" b="b"/>
            <a:pathLst>
              <a:path w="5827" h="4961" extrusionOk="0">
                <a:moveTo>
                  <a:pt x="108" y="0"/>
                </a:moveTo>
                <a:cubicBezTo>
                  <a:pt x="10" y="1205"/>
                  <a:pt x="2017" y="4693"/>
                  <a:pt x="5826" y="2962"/>
                </a:cubicBezTo>
                <a:cubicBezTo>
                  <a:pt x="2249" y="4961"/>
                  <a:pt x="1" y="1740"/>
                  <a:pt x="108" y="0"/>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rot="1251472">
            <a:off x="4697318" y="116513"/>
            <a:ext cx="1447705" cy="1065466"/>
          </a:xfrm>
          <a:custGeom>
            <a:avLst/>
            <a:gdLst/>
            <a:ahLst/>
            <a:cxnLst/>
            <a:rect l="l" t="t" r="r" b="b"/>
            <a:pathLst>
              <a:path w="6147" h="4524" extrusionOk="0">
                <a:moveTo>
                  <a:pt x="6147" y="4523"/>
                </a:moveTo>
                <a:cubicBezTo>
                  <a:pt x="6040" y="3319"/>
                  <a:pt x="3595" y="36"/>
                  <a:pt x="0" y="2587"/>
                </a:cubicBezTo>
                <a:cubicBezTo>
                  <a:pt x="3185" y="0"/>
                  <a:pt x="5951" y="2793"/>
                  <a:pt x="6147" y="4523"/>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rot="1251486">
            <a:off x="4512264" y="930665"/>
            <a:ext cx="655904" cy="283793"/>
          </a:xfrm>
          <a:custGeom>
            <a:avLst/>
            <a:gdLst/>
            <a:ahLst/>
            <a:cxnLst/>
            <a:rect l="l" t="t" r="r" b="b"/>
            <a:pathLst>
              <a:path w="2785" h="1205" extrusionOk="0">
                <a:moveTo>
                  <a:pt x="1" y="1205"/>
                </a:moveTo>
                <a:cubicBezTo>
                  <a:pt x="322" y="705"/>
                  <a:pt x="1731" y="179"/>
                  <a:pt x="2784" y="1169"/>
                </a:cubicBezTo>
                <a:cubicBezTo>
                  <a:pt x="1705" y="0"/>
                  <a:pt x="322" y="705"/>
                  <a:pt x="1" y="1205"/>
                </a:cubicBezTo>
                <a:close/>
              </a:path>
            </a:pathLst>
          </a:custGeom>
          <a:gradFill>
            <a:gsLst>
              <a:gs pos="0">
                <a:schemeClr val="accent3"/>
              </a:gs>
              <a:gs pos="100000">
                <a:schemeClr val="lt2"/>
              </a:gs>
            </a:gsLst>
            <a:lin ang="5400012" scaled="0"/>
          </a:gradFill>
          <a:ln>
            <a:noFill/>
          </a:ln>
          <a:effectLst>
            <a:outerShdw blurRad="14288" dist="9525" algn="bl" rotWithShape="0">
              <a:schemeClr val="dk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38"/>
          <p:cNvGrpSpPr/>
          <p:nvPr/>
        </p:nvGrpSpPr>
        <p:grpSpPr>
          <a:xfrm>
            <a:off x="3616799" y="576525"/>
            <a:ext cx="1910412" cy="1939739"/>
            <a:chOff x="7632185" y="2598958"/>
            <a:chExt cx="912850" cy="926863"/>
          </a:xfrm>
        </p:grpSpPr>
        <p:sp>
          <p:nvSpPr>
            <p:cNvPr id="592" name="Google Shape;592;p38"/>
            <p:cNvSpPr/>
            <p:nvPr/>
          </p:nvSpPr>
          <p:spPr>
            <a:xfrm>
              <a:off x="7973714" y="2949397"/>
              <a:ext cx="229797" cy="224599"/>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8006885" y="2981742"/>
              <a:ext cx="163457" cy="15982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8203435" y="3115746"/>
              <a:ext cx="201743" cy="16939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8173977" y="3193474"/>
              <a:ext cx="69228" cy="142004"/>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8264496" y="2783708"/>
              <a:ext cx="112712" cy="103883"/>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8299069" y="2812423"/>
              <a:ext cx="74426" cy="50168"/>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8184291" y="2833051"/>
              <a:ext cx="69971" cy="157599"/>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8265238" y="3124575"/>
              <a:ext cx="122284" cy="148027"/>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8211521" y="3194960"/>
              <a:ext cx="49425" cy="116508"/>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8309384" y="2919939"/>
              <a:ext cx="73024" cy="30282"/>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8131977" y="2598958"/>
              <a:ext cx="413058" cy="926863"/>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7772047" y="3115746"/>
              <a:ext cx="201743" cy="16939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7934024" y="3193474"/>
              <a:ext cx="69228" cy="142004"/>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922967" y="2833051"/>
              <a:ext cx="69971" cy="157599"/>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789706" y="3124575"/>
              <a:ext cx="122284" cy="148275"/>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916366" y="3194960"/>
              <a:ext cx="49342" cy="116508"/>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7803733" y="2812423"/>
              <a:ext cx="74426" cy="50168"/>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7800020" y="2783708"/>
              <a:ext cx="112712" cy="103883"/>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7794904" y="2919939"/>
              <a:ext cx="72941" cy="30282"/>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7632185" y="2598958"/>
              <a:ext cx="413058" cy="926863"/>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2"/>
                </a:gs>
                <a:gs pos="100000">
                  <a:schemeClr val="accent3"/>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38"/>
          <p:cNvSpPr/>
          <p:nvPr/>
        </p:nvSpPr>
        <p:spPr>
          <a:xfrm>
            <a:off x="5964078" y="7907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4927197" y="1576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5388190" y="1432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2796440" y="227622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4600198" y="27483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3233054" y="-54972"/>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2796447" y="10016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2">
            <a:extLst>
              <a:ext uri="{FF2B5EF4-FFF2-40B4-BE49-F238E27FC236}">
                <a16:creationId xmlns:a16="http://schemas.microsoft.com/office/drawing/2014/main" id="{9BA2EB5D-8E64-6A29-2398-63E8B8434D7E}"/>
              </a:ext>
            </a:extLst>
          </p:cNvPr>
          <p:cNvSpPr>
            <a:spLocks noChangeArrowheads="1"/>
          </p:cNvSpPr>
          <p:nvPr/>
        </p:nvSpPr>
        <p:spPr bwMode="auto">
          <a:xfrm>
            <a:off x="0" y="164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4">
            <a:extLst>
              <a:ext uri="{FF2B5EF4-FFF2-40B4-BE49-F238E27FC236}">
                <a16:creationId xmlns:a16="http://schemas.microsoft.com/office/drawing/2014/main" id="{20EC85F1-D379-537F-54C4-103648933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820" y="814357"/>
            <a:ext cx="5217668" cy="1765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0B82362-37C3-968A-E68D-F1174CD0C3D0}"/>
              </a:ext>
            </a:extLst>
          </p:cNvPr>
          <p:cNvSpPr>
            <a:spLocks noChangeArrowheads="1"/>
          </p:cNvSpPr>
          <p:nvPr/>
        </p:nvSpPr>
        <p:spPr bwMode="auto">
          <a:xfrm>
            <a:off x="0" y="2386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4">
            <a:extLst>
              <a:ext uri="{FF2B5EF4-FFF2-40B4-BE49-F238E27FC236}">
                <a16:creationId xmlns:a16="http://schemas.microsoft.com/office/drawing/2014/main" id="{5DB257B9-EEE1-2D1E-1D1C-DC30BEA76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730" y="2894648"/>
            <a:ext cx="5217668" cy="176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pic>
        <p:nvPicPr>
          <p:cNvPr id="4" name="Picture 3">
            <a:extLst>
              <a:ext uri="{FF2B5EF4-FFF2-40B4-BE49-F238E27FC236}">
                <a16:creationId xmlns:a16="http://schemas.microsoft.com/office/drawing/2014/main" id="{8AE5AEF8-822E-10A9-E3C4-B68D386E1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990" y="271970"/>
            <a:ext cx="4965700" cy="1801495"/>
          </a:xfrm>
          <a:prstGeom prst="rect">
            <a:avLst/>
          </a:prstGeom>
        </p:spPr>
      </p:pic>
      <p:pic>
        <p:nvPicPr>
          <p:cNvPr id="5" name="Picture 4">
            <a:extLst>
              <a:ext uri="{FF2B5EF4-FFF2-40B4-BE49-F238E27FC236}">
                <a16:creationId xmlns:a16="http://schemas.microsoft.com/office/drawing/2014/main" id="{6ED1BB64-E09C-3A42-6F69-E871E7A9F2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990" y="2659316"/>
            <a:ext cx="4965700" cy="1946275"/>
          </a:xfrm>
          <a:prstGeom prst="rect">
            <a:avLst/>
          </a:prstGeom>
        </p:spPr>
      </p:pic>
    </p:spTree>
  </p:cSld>
  <p:clrMapOvr>
    <a:masterClrMapping/>
  </p:clrMapOvr>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389</Words>
  <Application>Microsoft Macintosh PowerPoint</Application>
  <PresentationFormat>On-screen Show (16:9)</PresentationFormat>
  <Paragraphs>63</Paragraphs>
  <Slides>15</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Arial</vt:lpstr>
      <vt:lpstr>Trispace</vt:lpstr>
      <vt:lpstr>Times New Roman</vt:lpstr>
      <vt:lpstr>PT Sans</vt:lpstr>
      <vt:lpstr>Maven Pro</vt:lpstr>
      <vt:lpstr>Proxima Nova Semibold</vt:lpstr>
      <vt:lpstr>Calibri</vt:lpstr>
      <vt:lpstr>Bebas Neue</vt:lpstr>
      <vt:lpstr>Menlo</vt:lpstr>
      <vt:lpstr>Proxima Nova</vt:lpstr>
      <vt:lpstr>AI App Pitch Deck by Slidesgo</vt:lpstr>
      <vt:lpstr>Slidesgo Final Pages</vt:lpstr>
      <vt:lpstr>FIRST FIT, BEST FIT, WORST FIT MEMORY ALLOCATION</vt:lpstr>
      <vt:lpstr>Table of contents_</vt:lpstr>
      <vt:lpstr>Introduction_</vt:lpstr>
      <vt:lpstr>Introduction_</vt:lpstr>
      <vt:lpstr>User Requirement</vt:lpstr>
      <vt:lpstr>Design</vt:lpstr>
      <vt:lpstr>PowerPoint Presentation</vt:lpstr>
      <vt:lpstr>Sequence Diagram  </vt:lpstr>
      <vt:lpstr>PowerPoint Presentation</vt:lpstr>
      <vt:lpstr>FLOW CHART</vt:lpstr>
      <vt:lpstr>Class Diagram</vt:lpstr>
      <vt:lpstr>State Diagram</vt:lpstr>
      <vt:lpstr>Implementation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FIT, BEST FIT, WORST FIT MEMORY ALLOCATION</dc:title>
  <cp:lastModifiedBy>Macbook Pro</cp:lastModifiedBy>
  <cp:revision>5</cp:revision>
  <dcterms:modified xsi:type="dcterms:W3CDTF">2023-11-08T17:17:56Z</dcterms:modified>
</cp:coreProperties>
</file>