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9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4.00449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mbers.loria.fr/GSimon/files/cours/article1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45790622007820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623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427162030250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Meeting on 25</a:t>
            </a:r>
            <a:r>
              <a:rPr lang="en-US" altLang="zh-CN" baseline="30000" dirty="0"/>
              <a:t>th</a:t>
            </a:r>
            <a:r>
              <a:rPr lang="en-US" altLang="zh-CN" dirty="0"/>
              <a:t> October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err="1"/>
              <a:t>Ziyu</a:t>
            </a:r>
            <a:r>
              <a:rPr lang="en-US" altLang="zh-CN" dirty="0"/>
              <a:t> Wu</a:t>
            </a:r>
          </a:p>
          <a:p>
            <a:r>
              <a:rPr lang="en-US" altLang="zh-CN" dirty="0" err="1"/>
              <a:t>Heyuan</a:t>
            </a:r>
            <a:r>
              <a:rPr lang="en-US" altLang="zh-CN" dirty="0"/>
              <a:t> Liu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hlinkClick r:id="rId3" action="ppaction://hlinkfile"/>
              </a:rPr>
              <a:t>3D-R2N2</a:t>
            </a:r>
            <a:r>
              <a:rPr lang="en-US" altLang="zh-CN"/>
              <a:t> (2016)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3D-LSTM can selectively update the implicit state of the network and gradually integrate information from different perspectives.</a:t>
            </a:r>
          </a:p>
          <a:p>
            <a:r>
              <a:rPr lang="zh-CN" altLang="en-US"/>
              <a:t>No object category labels, image annotations, keypoints, or camera calibration information are required for network training and testing.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05" y="3549015"/>
            <a:ext cx="10226040" cy="27006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hlinkClick r:id="rId3" action="ppaction://hlinkfile"/>
              </a:rPr>
              <a:t>3D Object Localisation from</a:t>
            </a:r>
            <a:r>
              <a:rPr lang="en-US" altLang="zh-CN">
                <a:hlinkClick r:id="rId3" action="ppaction://hlinkfile"/>
              </a:rPr>
              <a:t> </a:t>
            </a:r>
            <a:r>
              <a:rPr lang="zh-CN" altLang="en-US">
                <a:hlinkClick r:id="rId3" action="ppaction://hlinkfile"/>
              </a:rPr>
              <a:t>Multi-view Image Detections</a:t>
            </a:r>
            <a:r>
              <a:rPr lang="en-US" altLang="zh-CN"/>
              <a:t> (2017)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Recover the 3D position and volume of objects through 2D bounding box detection from multiple views (without prior information).</a:t>
            </a:r>
          </a:p>
          <a:p>
            <a:r>
              <a:rPr lang="zh-CN" altLang="en-US"/>
              <a:t>Convert each 2D bounding box into an ellipse representation and estimate the 3D ellipsoid from multiple viewpoints</a:t>
            </a:r>
            <a:r>
              <a:rPr lang="en-US" altLang="zh-CN"/>
              <a:t>(</a:t>
            </a:r>
            <a:r>
              <a:rPr lang="en-US" altLang="zh-CN" b="1"/>
              <a:t>at least three views</a:t>
            </a:r>
            <a:r>
              <a:rPr lang="en-US" altLang="zh-CN"/>
              <a:t> to obtain a closed-form solution).</a:t>
            </a:r>
          </a:p>
          <a:p>
            <a:r>
              <a:rPr lang="zh-CN" altLang="en-US"/>
              <a:t>This method is </a:t>
            </a:r>
            <a:r>
              <a:rPr lang="zh-CN" altLang="en-US" b="1"/>
              <a:t>geometric reasoning</a:t>
            </a:r>
            <a:r>
              <a:rPr lang="zh-CN" altLang="en-US"/>
              <a:t> and does </a:t>
            </a:r>
            <a:r>
              <a:rPr lang="zh-CN" altLang="en-US" b="1"/>
              <a:t>not require training data</a:t>
            </a:r>
            <a:r>
              <a:rPr lang="zh-CN" altLang="en-US"/>
              <a:t> or training models.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740" y="4358005"/>
            <a:ext cx="4069080" cy="1891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485" y="4000500"/>
            <a:ext cx="2977515" cy="26073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3" action="ppaction://hlinkfile"/>
              </a:rPr>
              <a:t>P2VNet</a:t>
            </a:r>
            <a:r>
              <a:rPr lang="en-US" altLang="zh-CN"/>
              <a:t> (2023)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Use encoder, depth estimator and decoder to generate high-quality 3D voxel models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Through the Feature Fusion Network, 3D features from multiple perspectives are integrated to generate accurate 3D reconstruction.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40" y="2903855"/>
            <a:ext cx="3841115" cy="3881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225" y="344240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en" altLang="zh-CN" sz="4400" dirty="0">
                <a:effectLst/>
                <a:latin typeface="CMR12"/>
                <a:hlinkClick r:id="rId3"/>
              </a:rPr>
              <a:t>Multistage SFM: A Coarse-to-Fine Approach for 3D Reconstruction </a:t>
            </a:r>
            <a:r>
              <a:rPr lang="en" altLang="zh-CN" sz="4400" dirty="0">
                <a:effectLst/>
                <a:latin typeface="CMR12"/>
              </a:rPr>
              <a:t> </a:t>
            </a:r>
            <a:r>
              <a:rPr lang="en-US" altLang="zh-CN" dirty="0"/>
              <a:t>(2016)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A6CB5-33F6-48F8-9D16-88DF146D1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67" y="1237340"/>
            <a:ext cx="10802457" cy="22817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767B69-B31E-0C54-E460-D733F3279245}"/>
              </a:ext>
            </a:extLst>
          </p:cNvPr>
          <p:cNvSpPr txBox="1"/>
          <p:nvPr/>
        </p:nvSpPr>
        <p:spPr>
          <a:xfrm>
            <a:off x="608225" y="3706598"/>
            <a:ext cx="4393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/>
              <a:t>Avoid too many global optimization.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Efficient compared to traditional SFM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Stage wise updates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3280D-3460-53E2-8BDA-F96C695C8ECA}"/>
              </a:ext>
            </a:extLst>
          </p:cNvPr>
          <p:cNvSpPr txBox="1"/>
          <p:nvPr/>
        </p:nvSpPr>
        <p:spPr>
          <a:xfrm>
            <a:off x="608225" y="4631730"/>
            <a:ext cx="8892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Tricks may work:</a:t>
            </a:r>
          </a:p>
          <a:p>
            <a:r>
              <a:rPr kumimoji="1" lang="en-US" altLang="zh-CN" dirty="0"/>
              <a:t> - </a:t>
            </a:r>
            <a:r>
              <a:rPr kumimoji="1" lang="en" altLang="zh-CN" dirty="0"/>
              <a:t>G</a:t>
            </a:r>
            <a:r>
              <a:rPr lang="en" altLang="zh-CN" dirty="0"/>
              <a:t>eometry-aware Matching </a:t>
            </a:r>
          </a:p>
          <a:p>
            <a:r>
              <a:rPr lang="en" altLang="zh-CN" dirty="0"/>
              <a:t>	for unmatched feature points, reduce search space by geometry constraints.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32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225" y="741680"/>
            <a:ext cx="10969200" cy="308160"/>
          </a:xfrm>
        </p:spPr>
        <p:txBody>
          <a:bodyPr>
            <a:noAutofit/>
          </a:bodyPr>
          <a:lstStyle/>
          <a:p>
            <a:r>
              <a:rPr lang="en" altLang="zh-CN" sz="2800" dirty="0">
                <a:effectLst/>
                <a:latin typeface="CMR12"/>
                <a:hlinkClick r:id="rId3"/>
              </a:rPr>
              <a:t>Robust 3D reconstruction of building surfaces from point clouds based on structural and closed constraints</a:t>
            </a:r>
            <a:br>
              <a:rPr lang="en" altLang="zh-CN" sz="2800" dirty="0">
                <a:effectLst/>
                <a:latin typeface="CMR12"/>
              </a:rPr>
            </a:br>
            <a:r>
              <a:rPr lang="en-US" altLang="zh-CN" sz="2000" dirty="0"/>
              <a:t>(2020)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767B69-B31E-0C54-E460-D733F3279245}"/>
              </a:ext>
            </a:extLst>
          </p:cNvPr>
          <p:cNvSpPr txBox="1"/>
          <p:nvPr/>
        </p:nvSpPr>
        <p:spPr>
          <a:xfrm>
            <a:off x="608225" y="3706598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zh-CN" dirty="0"/>
              <a:t>Structural Constraints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Closure Constraints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43280D-3460-53E2-8BDA-F96C695C8ECA}"/>
              </a:ext>
            </a:extLst>
          </p:cNvPr>
          <p:cNvSpPr txBox="1"/>
          <p:nvPr/>
        </p:nvSpPr>
        <p:spPr>
          <a:xfrm>
            <a:off x="608225" y="4631730"/>
            <a:ext cx="4506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Tricks may work:</a:t>
            </a:r>
          </a:p>
          <a:p>
            <a:r>
              <a:rPr kumimoji="1" lang="en-US" altLang="zh-CN" dirty="0"/>
              <a:t> - </a:t>
            </a:r>
            <a:r>
              <a:rPr kumimoji="1" lang="en" altLang="zh-CN" dirty="0"/>
              <a:t>structural constraints</a:t>
            </a:r>
            <a:endParaRPr lang="en" altLang="zh-CN" dirty="0"/>
          </a:p>
          <a:p>
            <a:r>
              <a:rPr lang="en" altLang="zh-CN" dirty="0"/>
              <a:t>	simplify the estimation of 3d box</a:t>
            </a:r>
          </a:p>
          <a:p>
            <a:r>
              <a:rPr lang="en" altLang="zh-CN" dirty="0"/>
              <a:t> - closure constraints</a:t>
            </a:r>
          </a:p>
          <a:p>
            <a:r>
              <a:rPr lang="en" altLang="zh-CN" dirty="0"/>
              <a:t>	watertight model to avoid the gap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BE67F-BC48-8C77-2986-A5282DE12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25" y="1555259"/>
            <a:ext cx="7772400" cy="16459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3261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ZiNTE4MDIzOGRhNGE0MzJjNzlmMmJiNmFiZDQ2Z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268</Words>
  <Application>Microsoft Macintosh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CMR12</vt:lpstr>
      <vt:lpstr>Arial</vt:lpstr>
      <vt:lpstr>Wingdings</vt:lpstr>
      <vt:lpstr>WPS</vt:lpstr>
      <vt:lpstr>Meeting on 25th October</vt:lpstr>
      <vt:lpstr>3D-R2N2 (2016)</vt:lpstr>
      <vt:lpstr>3D Object Localisation from Multi-view Image Detections (2017)</vt:lpstr>
      <vt:lpstr>P2VNet (2023)</vt:lpstr>
      <vt:lpstr>Multistage SFM: A Coarse-to-Fine Approach for 3D Reconstruction  (2016)</vt:lpstr>
      <vt:lpstr>Robust 3D reconstruction of building surfaces from point clouds based on structural and closed constraints (2020)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Heyuan Liu MScT2023</cp:lastModifiedBy>
  <cp:revision>159</cp:revision>
  <dcterms:created xsi:type="dcterms:W3CDTF">2019-06-19T02:08:00Z</dcterms:created>
  <dcterms:modified xsi:type="dcterms:W3CDTF">2024-10-25T15:00:39Z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DB27EDDE2EC341578E02B59AC71515E1_11</vt:lpwstr>
  </property>
</Properties>
</file>