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7.png"/><Relationship Id="rId7" Type="http://schemas.openxmlformats.org/officeDocument/2006/relationships/image" Target="../media/image3.png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.png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9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1.8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6445"/>
            <a:ext cx="10969200" cy="705600"/>
          </a:xfrm>
        </p:spPr>
        <p:txBody>
          <a:bodyPr/>
          <a:p>
            <a:r>
              <a:rPr lang="en-US" altLang="zh-CN"/>
              <a:t>pair 1</a:t>
            </a:r>
            <a:endParaRPr lang="en-US" altLang="zh-CN"/>
          </a:p>
        </p:txBody>
      </p:sp>
      <p:pic>
        <p:nvPicPr>
          <p:cNvPr id="4" name="图片 3" descr="IDS_CAM1_2H_POS1__VI__157003236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880" y="1511300"/>
            <a:ext cx="2029460" cy="1288415"/>
          </a:xfrm>
          <a:prstGeom prst="rect">
            <a:avLst/>
          </a:prstGeom>
        </p:spPr>
      </p:pic>
      <p:pic>
        <p:nvPicPr>
          <p:cNvPr id="5" name="图片 4" descr="IDS_CAM1_2H_POS2__VI__1570032411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3255010"/>
            <a:ext cx="2068830" cy="14897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47395" y="56915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Focus length:</a:t>
            </a:r>
            <a:br>
              <a:rPr lang="en-US" altLang="zh-CN"/>
            </a:br>
            <a:r>
              <a:rPr lang="en-US" altLang="zh-CN"/>
              <a:t>43.46mm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1666875"/>
            <a:ext cx="5219700" cy="3121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865" y="5384165"/>
            <a:ext cx="2676525" cy="9525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6445"/>
            <a:ext cx="10969200" cy="705600"/>
          </a:xfrm>
        </p:spPr>
        <p:txBody>
          <a:bodyPr/>
          <a:p>
            <a:r>
              <a:rPr lang="en-US" altLang="zh-CN"/>
              <a:t>pair 2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7395" y="56915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Focus length:</a:t>
            </a:r>
            <a:br>
              <a:rPr lang="en-US" altLang="zh-CN"/>
            </a:br>
            <a:r>
              <a:rPr lang="en-US" altLang="zh-CN"/>
              <a:t>43.46mm</a:t>
            </a:r>
            <a:endParaRPr lang="en-US" altLang="zh-CN"/>
          </a:p>
        </p:txBody>
      </p:sp>
      <p:pic>
        <p:nvPicPr>
          <p:cNvPr id="3" name="图片 2" descr="IDS_CAM0_1H_POS1__VI__1570032361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" y="1385570"/>
            <a:ext cx="2063115" cy="1521460"/>
          </a:xfrm>
          <a:prstGeom prst="rect">
            <a:avLst/>
          </a:prstGeom>
        </p:spPr>
      </p:pic>
      <p:pic>
        <p:nvPicPr>
          <p:cNvPr id="9" name="图片 8" descr="IDS_CAM0_1H_POS2__VI__1570032410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" y="3380740"/>
            <a:ext cx="2065655" cy="1609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385570"/>
            <a:ext cx="4998085" cy="29140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140" y="5304790"/>
            <a:ext cx="2647950" cy="9620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6445"/>
            <a:ext cx="10969200" cy="705600"/>
          </a:xfrm>
        </p:spPr>
        <p:txBody>
          <a:bodyPr/>
          <a:p>
            <a:r>
              <a:rPr lang="en-US" altLang="zh-CN"/>
              <a:t>pair 3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47395" y="56915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Focus length:</a:t>
            </a:r>
            <a:br>
              <a:rPr lang="en-US" altLang="zh-CN"/>
            </a:br>
            <a:r>
              <a:rPr lang="en-US" altLang="zh-CN"/>
              <a:t>43.46mm</a:t>
            </a:r>
            <a:endParaRPr lang="en-US" altLang="zh-CN"/>
          </a:p>
        </p:txBody>
      </p:sp>
      <p:pic>
        <p:nvPicPr>
          <p:cNvPr id="4" name="图片 3" descr="IDS_CAM7_6B_POS1__VI__1570032365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" y="1593215"/>
            <a:ext cx="2437765" cy="1257300"/>
          </a:xfrm>
          <a:prstGeom prst="rect">
            <a:avLst/>
          </a:prstGeom>
        </p:spPr>
      </p:pic>
      <p:pic>
        <p:nvPicPr>
          <p:cNvPr id="5" name="图片 4" descr="IDS_CAM7_6B_POS2__VI__1570032415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75" y="3576320"/>
            <a:ext cx="2298700" cy="1247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10" y="1336675"/>
            <a:ext cx="4928235" cy="27362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400" y="5127625"/>
            <a:ext cx="2686050" cy="9810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6445"/>
            <a:ext cx="10969200" cy="705600"/>
          </a:xfrm>
        </p:spPr>
        <p:txBody>
          <a:bodyPr/>
          <a:p>
            <a:r>
              <a:rPr lang="en-US" altLang="zh-CN"/>
              <a:t>Compare pairs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1575" y="5183505"/>
            <a:ext cx="2686050" cy="981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" y="5183505"/>
            <a:ext cx="2676525" cy="952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030" y="5173980"/>
            <a:ext cx="2647950" cy="962025"/>
          </a:xfrm>
          <a:prstGeom prst="rect">
            <a:avLst/>
          </a:prstGeom>
        </p:spPr>
      </p:pic>
      <p:pic>
        <p:nvPicPr>
          <p:cNvPr id="9" name="图片 8" descr="IDS_CAM1_2H_POS1__VI__1570032361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990" y="1316990"/>
            <a:ext cx="2029460" cy="1288415"/>
          </a:xfrm>
          <a:prstGeom prst="rect">
            <a:avLst/>
          </a:prstGeom>
        </p:spPr>
      </p:pic>
      <p:pic>
        <p:nvPicPr>
          <p:cNvPr id="10" name="图片 9" descr="IDS_CAM0_1H_POS2__VI__1570032410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415" y="1363345"/>
            <a:ext cx="1765300" cy="1376045"/>
          </a:xfrm>
          <a:prstGeom prst="rect">
            <a:avLst/>
          </a:prstGeom>
        </p:spPr>
      </p:pic>
      <p:pic>
        <p:nvPicPr>
          <p:cNvPr id="12" name="图片 11" descr="IDS_CAM7_6B_POS2__VI__1570032415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680" y="1450975"/>
            <a:ext cx="2298700" cy="12477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330" y="2959735"/>
            <a:ext cx="2946400" cy="17621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730" y="2959735"/>
            <a:ext cx="3023235" cy="17627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735" y="2960370"/>
            <a:ext cx="3173095" cy="176212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798060" y="5255895"/>
            <a:ext cx="2418080" cy="221615"/>
          </a:xfrm>
          <a:prstGeom prst="round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798060" y="5528310"/>
            <a:ext cx="2418080" cy="221615"/>
          </a:xfrm>
          <a:prstGeom prst="roundRect">
            <a:avLst/>
          </a:pr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8895080" y="5549265"/>
            <a:ext cx="2418080" cy="22161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895080" y="5826760"/>
            <a:ext cx="2418080" cy="221615"/>
          </a:xfrm>
          <a:prstGeom prst="roundRect">
            <a:avLst/>
          </a:prstGeom>
          <a:solidFill>
            <a:srgbClr val="0070C0">
              <a:alpha val="2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68045" y="5262880"/>
            <a:ext cx="2418080" cy="221615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868045" y="5549265"/>
            <a:ext cx="2418080" cy="221615"/>
          </a:xfrm>
          <a:prstGeom prst="round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68045" y="5821680"/>
            <a:ext cx="2418080" cy="221615"/>
          </a:xfrm>
          <a:prstGeom prst="roundRect">
            <a:avLst/>
          </a:prstGeom>
          <a:solidFill>
            <a:srgbClr val="00B050">
              <a:alpha val="24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16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1.8</vt:lpstr>
      <vt:lpstr>pair 1</vt:lpstr>
      <vt:lpstr>pair 2</vt:lpstr>
      <vt:lpstr>pair 3</vt:lpstr>
      <vt:lpstr>pair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飞</cp:lastModifiedBy>
  <cp:revision>156</cp:revision>
  <dcterms:created xsi:type="dcterms:W3CDTF">2019-06-19T02:08:00Z</dcterms:created>
  <dcterms:modified xsi:type="dcterms:W3CDTF">2025-01-07T12:13:07Z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6C309538EB7647FA87239B7C00485E9A_11</vt:lpwstr>
  </property>
</Properties>
</file>