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10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4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8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93173A-FF9A-4F91-AEB1-70CEC64976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232A-E248-451B-BB02-6FC15D0CF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most common restaurants in Toronto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88801"/>
          </a:xfrm>
        </p:spPr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Understanding which neighborhoods have which restaurants as the most common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Dataset :</a:t>
            </a:r>
          </a:p>
          <a:p>
            <a:pPr lvl="2"/>
            <a:r>
              <a:rPr lang="en-US" dirty="0" smtClean="0"/>
              <a:t>Wikipedia</a:t>
            </a:r>
          </a:p>
          <a:p>
            <a:pPr lvl="2"/>
            <a:r>
              <a:rPr lang="en-US" dirty="0" err="1" smtClean="0"/>
              <a:t>Geospacial</a:t>
            </a:r>
            <a:r>
              <a:rPr lang="en-US" dirty="0" smtClean="0"/>
              <a:t> Data</a:t>
            </a:r>
          </a:p>
          <a:p>
            <a:pPr lvl="2"/>
            <a:r>
              <a:rPr lang="en-US" dirty="0" err="1" smtClean="0"/>
              <a:t>FourSquare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Extraction of Neighborhood and Geo Location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147" y="2676332"/>
            <a:ext cx="59626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Locations through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70" y="1853248"/>
            <a:ext cx="8028332" cy="48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7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Nearby venues from Four Square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697956"/>
            <a:ext cx="8105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0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frequency of each venue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929" y="2052638"/>
            <a:ext cx="380791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each common Venue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3" y="3078956"/>
            <a:ext cx="7981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Venues into Clusters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227" y="2052638"/>
            <a:ext cx="624932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4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various </a:t>
            </a:r>
            <a:r>
              <a:rPr lang="en-US" smtClean="0"/>
              <a:t>clusters through maps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63" y="1976156"/>
            <a:ext cx="7797673" cy="46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1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65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Understanding the most common restaurants in Toronto</vt:lpstr>
      <vt:lpstr>Final Extraction of Neighborhood and Geo Location Data</vt:lpstr>
      <vt:lpstr>Representing the Locations through Maps</vt:lpstr>
      <vt:lpstr>Extracting Nearby venues from Four Square</vt:lpstr>
      <vt:lpstr>Breaking down the frequency of each venue</vt:lpstr>
      <vt:lpstr>Understanding each common Venue</vt:lpstr>
      <vt:lpstr>Breaking Down Venues into Clusters </vt:lpstr>
      <vt:lpstr>Representing the various clusters through maps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most common restaurants in Toronto</dc:title>
  <dc:creator>marcques mouton</dc:creator>
  <cp:lastModifiedBy>marcques mouton</cp:lastModifiedBy>
  <cp:revision>1</cp:revision>
  <dcterms:created xsi:type="dcterms:W3CDTF">2020-04-26T09:59:36Z</dcterms:created>
  <dcterms:modified xsi:type="dcterms:W3CDTF">2020-04-26T10:06:58Z</dcterms:modified>
</cp:coreProperties>
</file>