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112A-28E7-4EBC-A56B-492333DD3CB6}" v="1264" dt="2024-05-15T22:42:4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15" d="100"/>
          <a:sy n="115" d="100"/>
        </p:scale>
        <p:origin x="3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DA5B-6102-884E-B6BC-CCDC91591BD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010D7-631E-304D-AB9A-B1E224720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2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4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4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7325" y="1403638"/>
            <a:ext cx="6373812" cy="2499725"/>
          </a:xfrm>
        </p:spPr>
        <p:txBody>
          <a:bodyPr anchor="b">
            <a:normAutofit/>
          </a:bodyPr>
          <a:lstStyle/>
          <a:p>
            <a:r>
              <a:rPr lang="ru-RU" sz="8000" dirty="0"/>
              <a:t>Игра "Сапер" на Python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Работу выполнил студент: Стрельцов Михаил Анатольевич </a:t>
            </a:r>
          </a:p>
          <a:p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Группа 151319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A9245-6860-9392-F078-E64B5DE8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правила и цель игр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94198-0BEF-FDB5-59FD-E0E75710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Сапер - это одиночная игра головоломка, где стоит главная задача перед игроком найти все "заминированные" клетки.  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Игрок открывает ячейки, стараясь не открыть ячейку с миной. Если игрок открывает ячейку с миной он проигрывает. Если под открытой ячейкой мины нет, то игроку показывается число, которое показывает, сколько соседних ячеек заминировано. Используя эти числа игрок пытается рассчитать расположение мин.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Существуют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различные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варианты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особенности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игры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«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Сапёр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»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многопользовательские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режимы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разные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формы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ячеек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, 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но в данном приложении представлена  игра приближённая к игре в ранних версиях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OC Windows.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62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A8D9-7852-3BAF-BA3F-7873F062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Использованные библиотеки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EB13E-0CA0-2250-45F9-50847ACD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>
                    <a:alpha val="60000"/>
                  </a:srgbClr>
                </a:solidFill>
              </a:rPr>
              <a:t>Для разработки приложения использовалась библиотека PyQt5. 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PyQt5 - это набор Python библиотек для создания графического интерфейса на базе платформы Qt5 от компании </a:t>
            </a:r>
            <a:r>
              <a:rPr lang="ru-RU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Digia</a:t>
            </a:r>
            <a:r>
              <a:rPr lang="ru-RU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0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>
            <a:extLst>
              <a:ext uri="{FF2B5EF4-FFF2-40B4-BE49-F238E27FC236}">
                <a16:creationId xmlns:a16="http://schemas.microsoft.com/office/drawing/2014/main" id="{D4AE5CAE-5F85-D043-988B-048A0A018DCA}"/>
              </a:ext>
            </a:extLst>
          </p:cNvPr>
          <p:cNvSpPr/>
          <p:nvPr/>
        </p:nvSpPr>
        <p:spPr>
          <a:xfrm>
            <a:off x="481402" y="328414"/>
            <a:ext cx="848469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Уровни с</a:t>
            </a:r>
            <a:r>
              <a:rPr lang="en-US" sz="3645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ложно</a:t>
            </a:r>
            <a:r>
              <a:rPr lang="en-US" sz="364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сти и режимы игры</a:t>
            </a:r>
            <a:endParaRPr lang="en-US" sz="3645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39A1C198-BD60-6F44-BE9A-B088A1652577}"/>
              </a:ext>
            </a:extLst>
          </p:cNvPr>
          <p:cNvSpPr/>
          <p:nvPr/>
        </p:nvSpPr>
        <p:spPr>
          <a:xfrm>
            <a:off x="481402" y="1235471"/>
            <a:ext cx="8795345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ru-RU" sz="145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 игре представлено 3 уровня сложности</a:t>
            </a:r>
            <a:r>
              <a:rPr lang="en-US" sz="145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:</a:t>
            </a:r>
            <a:endParaRPr lang="en-US" sz="145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E360C-7C76-B546-8553-DFA00F000950}"/>
              </a:ext>
            </a:extLst>
          </p:cNvPr>
          <p:cNvSpPr txBox="1"/>
          <p:nvPr/>
        </p:nvSpPr>
        <p:spPr>
          <a:xfrm>
            <a:off x="382137" y="2578609"/>
            <a:ext cx="32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ru-RU" dirty="0"/>
              <a:t>уровень10 мин 8</a:t>
            </a:r>
            <a:r>
              <a:rPr lang="en-US" dirty="0"/>
              <a:t>x</a:t>
            </a:r>
            <a:r>
              <a:rPr lang="ru-RU" dirty="0"/>
              <a:t>8 клеток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93B9-AF56-9243-813A-14C8C29466D7}"/>
              </a:ext>
            </a:extLst>
          </p:cNvPr>
          <p:cNvSpPr txBox="1"/>
          <p:nvPr/>
        </p:nvSpPr>
        <p:spPr>
          <a:xfrm>
            <a:off x="3785120" y="2209277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уровень 40 мин 16</a:t>
            </a:r>
            <a:r>
              <a:rPr lang="en-US" dirty="0"/>
              <a:t>x</a:t>
            </a:r>
            <a:r>
              <a:rPr lang="ru-RU" dirty="0"/>
              <a:t>16 клеток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A7A65-630E-2F46-9A9E-4ADAF5677CAD}"/>
              </a:ext>
            </a:extLst>
          </p:cNvPr>
          <p:cNvSpPr txBox="1"/>
          <p:nvPr/>
        </p:nvSpPr>
        <p:spPr>
          <a:xfrm>
            <a:off x="8081065" y="1696588"/>
            <a:ext cx="41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уровень 99 мин 24</a:t>
            </a:r>
            <a:r>
              <a:rPr lang="en-US" dirty="0"/>
              <a:t>x24 </a:t>
            </a:r>
            <a:r>
              <a:rPr lang="ru-RU" dirty="0"/>
              <a:t>клеток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894A8F-A187-FD40-A147-4F86FC95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65" y="2230870"/>
            <a:ext cx="3506754" cy="39429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72567E-7C15-624E-8ABC-C986E457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16" y="2947941"/>
            <a:ext cx="2791530" cy="33207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7E93F5-4D71-674A-B30E-D36A7E8A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40" y="3127743"/>
            <a:ext cx="2363657" cy="3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A8D9-7852-3BAF-BA3F-7873F062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98007"/>
            <a:ext cx="11091600" cy="833476"/>
          </a:xfrm>
        </p:spPr>
        <p:txBody>
          <a:bodyPr/>
          <a:lstStyle/>
          <a:p>
            <a:r>
              <a:rPr lang="ru-RU" dirty="0"/>
              <a:t>Основные функции игры сапер</a:t>
            </a:r>
          </a:p>
        </p:txBody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72BA6861-31AF-9E4A-AE2A-AB963EEFE5F1}"/>
              </a:ext>
            </a:extLst>
          </p:cNvPr>
          <p:cNvSpPr/>
          <p:nvPr/>
        </p:nvSpPr>
        <p:spPr>
          <a:xfrm>
            <a:off x="2089919" y="1131483"/>
            <a:ext cx="7372826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Shape 7">
            <a:extLst>
              <a:ext uri="{FF2B5EF4-FFF2-40B4-BE49-F238E27FC236}">
                <a16:creationId xmlns:a16="http://schemas.microsoft.com/office/drawing/2014/main" id="{057AFAA3-30B4-1346-BCA3-9CEC4B5B331F}"/>
              </a:ext>
            </a:extLst>
          </p:cNvPr>
          <p:cNvSpPr/>
          <p:nvPr/>
        </p:nvSpPr>
        <p:spPr>
          <a:xfrm>
            <a:off x="2089919" y="183061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A5A9D481-B8F8-7140-8780-A0B7B5D59E55}"/>
              </a:ext>
            </a:extLst>
          </p:cNvPr>
          <p:cNvSpPr/>
          <p:nvPr/>
        </p:nvSpPr>
        <p:spPr>
          <a:xfrm>
            <a:off x="2089919" y="2529753"/>
            <a:ext cx="7372826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13">
            <a:extLst>
              <a:ext uri="{FF2B5EF4-FFF2-40B4-BE49-F238E27FC236}">
                <a16:creationId xmlns:a16="http://schemas.microsoft.com/office/drawing/2014/main" id="{DA53F980-A20B-3942-BE35-047DFB5677F0}"/>
              </a:ext>
            </a:extLst>
          </p:cNvPr>
          <p:cNvSpPr/>
          <p:nvPr/>
        </p:nvSpPr>
        <p:spPr>
          <a:xfrm>
            <a:off x="2089919" y="322888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16">
            <a:extLst>
              <a:ext uri="{FF2B5EF4-FFF2-40B4-BE49-F238E27FC236}">
                <a16:creationId xmlns:a16="http://schemas.microsoft.com/office/drawing/2014/main" id="{23978C15-F259-4949-A0DB-0BC7B21FC260}"/>
              </a:ext>
            </a:extLst>
          </p:cNvPr>
          <p:cNvSpPr/>
          <p:nvPr/>
        </p:nvSpPr>
        <p:spPr>
          <a:xfrm>
            <a:off x="2089919" y="3928023"/>
            <a:ext cx="7372826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Shape 19">
            <a:extLst>
              <a:ext uri="{FF2B5EF4-FFF2-40B4-BE49-F238E27FC236}">
                <a16:creationId xmlns:a16="http://schemas.microsoft.com/office/drawing/2014/main" id="{BE494458-ABCF-E44A-8E44-25A0F3B9458F}"/>
              </a:ext>
            </a:extLst>
          </p:cNvPr>
          <p:cNvSpPr/>
          <p:nvPr/>
        </p:nvSpPr>
        <p:spPr>
          <a:xfrm>
            <a:off x="2089919" y="462715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Shape 22">
            <a:extLst>
              <a:ext uri="{FF2B5EF4-FFF2-40B4-BE49-F238E27FC236}">
                <a16:creationId xmlns:a16="http://schemas.microsoft.com/office/drawing/2014/main" id="{D34096BC-4F19-4B4E-817A-D96E4E25D352}"/>
              </a:ext>
            </a:extLst>
          </p:cNvPr>
          <p:cNvSpPr/>
          <p:nvPr/>
        </p:nvSpPr>
        <p:spPr>
          <a:xfrm>
            <a:off x="2089919" y="5326293"/>
            <a:ext cx="7372826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25">
            <a:extLst>
              <a:ext uri="{FF2B5EF4-FFF2-40B4-BE49-F238E27FC236}">
                <a16:creationId xmlns:a16="http://schemas.microsoft.com/office/drawing/2014/main" id="{33F516FD-BE2E-7440-82A2-F6A6B7513E3E}"/>
              </a:ext>
            </a:extLst>
          </p:cNvPr>
          <p:cNvSpPr/>
          <p:nvPr/>
        </p:nvSpPr>
        <p:spPr>
          <a:xfrm>
            <a:off x="2089919" y="602542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8" name="Text 5">
            <a:extLst>
              <a:ext uri="{FF2B5EF4-FFF2-40B4-BE49-F238E27FC236}">
                <a16:creationId xmlns:a16="http://schemas.microsoft.com/office/drawing/2014/main" id="{D3DF922D-35AC-4042-8AD1-6F1A02A1CDA9}"/>
              </a:ext>
            </a:extLst>
          </p:cNvPr>
          <p:cNvSpPr/>
          <p:nvPr/>
        </p:nvSpPr>
        <p:spPr>
          <a:xfrm>
            <a:off x="2401029" y="1181672"/>
            <a:ext cx="179820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Наименование функции</a:t>
            </a:r>
            <a:endParaRPr lang="en-US" sz="1600" dirty="0"/>
          </a:p>
        </p:txBody>
      </p:sp>
      <p:sp>
        <p:nvSpPr>
          <p:cNvPr id="69" name="Text 6">
            <a:extLst>
              <a:ext uri="{FF2B5EF4-FFF2-40B4-BE49-F238E27FC236}">
                <a16:creationId xmlns:a16="http://schemas.microsoft.com/office/drawing/2014/main" id="{8349B3B9-2A22-A046-9BE9-5B469C230163}"/>
              </a:ext>
            </a:extLst>
          </p:cNvPr>
          <p:cNvSpPr/>
          <p:nvPr/>
        </p:nvSpPr>
        <p:spPr>
          <a:xfrm>
            <a:off x="4517841" y="1181672"/>
            <a:ext cx="49449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За что отвечает</a:t>
            </a:r>
            <a:endParaRPr lang="en-US" sz="1600" b="1" dirty="0"/>
          </a:p>
        </p:txBody>
      </p:sp>
      <p:sp>
        <p:nvSpPr>
          <p:cNvPr id="70" name="Text 8">
            <a:extLst>
              <a:ext uri="{FF2B5EF4-FFF2-40B4-BE49-F238E27FC236}">
                <a16:creationId xmlns:a16="http://schemas.microsoft.com/office/drawing/2014/main" id="{7DEC8C19-74E5-1D4C-96F4-F2D56C7ECF6F}"/>
              </a:ext>
            </a:extLst>
          </p:cNvPr>
          <p:cNvSpPr/>
          <p:nvPr/>
        </p:nvSpPr>
        <p:spPr>
          <a:xfrm>
            <a:off x="2401029" y="1880807"/>
            <a:ext cx="179820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MainWindow(QMainWindow)</a:t>
            </a:r>
            <a:endParaRPr lang="en-US" sz="1225" dirty="0"/>
          </a:p>
        </p:txBody>
      </p:sp>
      <p:sp>
        <p:nvSpPr>
          <p:cNvPr id="71" name="Text 9">
            <a:extLst>
              <a:ext uri="{FF2B5EF4-FFF2-40B4-BE49-F238E27FC236}">
                <a16:creationId xmlns:a16="http://schemas.microsoft.com/office/drawing/2014/main" id="{C639A07A-CE88-884A-AD35-D58D7B7DD2A0}"/>
              </a:ext>
            </a:extLst>
          </p:cNvPr>
          <p:cNvSpPr/>
          <p:nvPr/>
        </p:nvSpPr>
        <p:spPr>
          <a:xfrm>
            <a:off x="4517841" y="1880807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Отвечает за инициализацию интерфейса, управление игровым процессом, обновление таймера и обработку событий игры.</a:t>
            </a:r>
            <a:endParaRPr lang="en-US" sz="1225" dirty="0"/>
          </a:p>
        </p:txBody>
      </p:sp>
      <p:sp>
        <p:nvSpPr>
          <p:cNvPr id="72" name="Text 11">
            <a:extLst>
              <a:ext uri="{FF2B5EF4-FFF2-40B4-BE49-F238E27FC236}">
                <a16:creationId xmlns:a16="http://schemas.microsoft.com/office/drawing/2014/main" id="{1F3FA68C-0564-634F-889C-B375A67B7454}"/>
              </a:ext>
            </a:extLst>
          </p:cNvPr>
          <p:cNvSpPr/>
          <p:nvPr/>
        </p:nvSpPr>
        <p:spPr>
          <a:xfrm>
            <a:off x="2401029" y="2579942"/>
            <a:ext cx="179820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init_map(self)</a:t>
            </a:r>
            <a:endParaRPr lang="en-US" sz="1225" dirty="0"/>
          </a:p>
        </p:txBody>
      </p:sp>
      <p:sp>
        <p:nvSpPr>
          <p:cNvPr id="73" name="Text 12">
            <a:extLst>
              <a:ext uri="{FF2B5EF4-FFF2-40B4-BE49-F238E27FC236}">
                <a16:creationId xmlns:a16="http://schemas.microsoft.com/office/drawing/2014/main" id="{7D20967F-BEE5-4041-810A-34DB96073281}"/>
              </a:ext>
            </a:extLst>
          </p:cNvPr>
          <p:cNvSpPr/>
          <p:nvPr/>
        </p:nvSpPr>
        <p:spPr>
          <a:xfrm>
            <a:off x="4517841" y="2579942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Инициализирует игровое поле, добавляя кнопки (PositionSquare) в сетку.</a:t>
            </a:r>
            <a:endParaRPr lang="en-US" sz="1225" dirty="0"/>
          </a:p>
        </p:txBody>
      </p:sp>
      <p:sp>
        <p:nvSpPr>
          <p:cNvPr id="74" name="Text 14">
            <a:extLst>
              <a:ext uri="{FF2B5EF4-FFF2-40B4-BE49-F238E27FC236}">
                <a16:creationId xmlns:a16="http://schemas.microsoft.com/office/drawing/2014/main" id="{2C113BD5-4A9E-5E42-BA6A-C12E5DF3CBD9}"/>
              </a:ext>
            </a:extLst>
          </p:cNvPr>
          <p:cNvSpPr/>
          <p:nvPr/>
        </p:nvSpPr>
        <p:spPr>
          <a:xfrm>
            <a:off x="2401029" y="3279077"/>
            <a:ext cx="179820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reset_map(self)</a:t>
            </a:r>
            <a:endParaRPr lang="en-US" sz="1225" dirty="0"/>
          </a:p>
        </p:txBody>
      </p:sp>
      <p:sp>
        <p:nvSpPr>
          <p:cNvPr id="75" name="Text 15">
            <a:extLst>
              <a:ext uri="{FF2B5EF4-FFF2-40B4-BE49-F238E27FC236}">
                <a16:creationId xmlns:a16="http://schemas.microsoft.com/office/drawing/2014/main" id="{44F89D2B-605A-8D40-A60F-1DB525AA91D1}"/>
              </a:ext>
            </a:extLst>
          </p:cNvPr>
          <p:cNvSpPr/>
          <p:nvPr/>
        </p:nvSpPr>
        <p:spPr>
          <a:xfrm>
            <a:off x="4517841" y="3279077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Сбрасывает игровое поле, очищая его и размещая мины в новых случайных позициях.</a:t>
            </a:r>
            <a:endParaRPr lang="en-US" sz="1225" dirty="0"/>
          </a:p>
        </p:txBody>
      </p:sp>
      <p:sp>
        <p:nvSpPr>
          <p:cNvPr id="76" name="Text 17">
            <a:extLst>
              <a:ext uri="{FF2B5EF4-FFF2-40B4-BE49-F238E27FC236}">
                <a16:creationId xmlns:a16="http://schemas.microsoft.com/office/drawing/2014/main" id="{1D6522F5-5F07-9240-A8FF-1B0BBACE1ACD}"/>
              </a:ext>
            </a:extLst>
          </p:cNvPr>
          <p:cNvSpPr/>
          <p:nvPr/>
        </p:nvSpPr>
        <p:spPr>
          <a:xfrm>
            <a:off x="2401029" y="3978212"/>
            <a:ext cx="179820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get_surrounding(self, x, y)</a:t>
            </a:r>
            <a:endParaRPr lang="en-US" sz="1225" dirty="0"/>
          </a:p>
        </p:txBody>
      </p:sp>
      <p:sp>
        <p:nvSpPr>
          <p:cNvPr id="77" name="Text 18">
            <a:extLst>
              <a:ext uri="{FF2B5EF4-FFF2-40B4-BE49-F238E27FC236}">
                <a16:creationId xmlns:a16="http://schemas.microsoft.com/office/drawing/2014/main" id="{70C12E59-D4BB-714A-B182-6D464C8C550B}"/>
              </a:ext>
            </a:extLst>
          </p:cNvPr>
          <p:cNvSpPr/>
          <p:nvPr/>
        </p:nvSpPr>
        <p:spPr>
          <a:xfrm>
            <a:off x="4517841" y="3978212"/>
            <a:ext cx="49449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Для определения количества мин вокруг.</a:t>
            </a:r>
            <a:endParaRPr lang="en-US" sz="1225" dirty="0"/>
          </a:p>
        </p:txBody>
      </p:sp>
      <p:sp>
        <p:nvSpPr>
          <p:cNvPr id="78" name="Text 20">
            <a:extLst>
              <a:ext uri="{FF2B5EF4-FFF2-40B4-BE49-F238E27FC236}">
                <a16:creationId xmlns:a16="http://schemas.microsoft.com/office/drawing/2014/main" id="{507E5136-049C-F041-B7D8-399BADA7B6D5}"/>
              </a:ext>
            </a:extLst>
          </p:cNvPr>
          <p:cNvSpPr/>
          <p:nvPr/>
        </p:nvSpPr>
        <p:spPr>
          <a:xfrm>
            <a:off x="2401029" y="4677347"/>
            <a:ext cx="179820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reveal_map(self)</a:t>
            </a:r>
            <a:endParaRPr lang="en-US" sz="1225" dirty="0"/>
          </a:p>
        </p:txBody>
      </p:sp>
      <p:sp>
        <p:nvSpPr>
          <p:cNvPr id="79" name="Text 21">
            <a:extLst>
              <a:ext uri="{FF2B5EF4-FFF2-40B4-BE49-F238E27FC236}">
                <a16:creationId xmlns:a16="http://schemas.microsoft.com/office/drawing/2014/main" id="{7AD9AAE7-F0F9-624F-81ED-79BD1226ED77}"/>
              </a:ext>
            </a:extLst>
          </p:cNvPr>
          <p:cNvSpPr/>
          <p:nvPr/>
        </p:nvSpPr>
        <p:spPr>
          <a:xfrm>
            <a:off x="4517841" y="4677347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Открывает все клетки игрового поля, используется при проигрыше.</a:t>
            </a:r>
            <a:endParaRPr lang="en-US" sz="1225" dirty="0"/>
          </a:p>
        </p:txBody>
      </p:sp>
      <p:sp>
        <p:nvSpPr>
          <p:cNvPr id="80" name="Text 23">
            <a:extLst>
              <a:ext uri="{FF2B5EF4-FFF2-40B4-BE49-F238E27FC236}">
                <a16:creationId xmlns:a16="http://schemas.microsoft.com/office/drawing/2014/main" id="{1A0E62C7-EA0D-5146-B9EE-80770CEA29BD}"/>
              </a:ext>
            </a:extLst>
          </p:cNvPr>
          <p:cNvSpPr/>
          <p:nvPr/>
        </p:nvSpPr>
        <p:spPr>
          <a:xfrm>
            <a:off x="2401029" y="5376482"/>
            <a:ext cx="179820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expand_reveal(self, x, y)</a:t>
            </a:r>
            <a:endParaRPr lang="en-US" sz="1225" dirty="0"/>
          </a:p>
        </p:txBody>
      </p:sp>
      <p:sp>
        <p:nvSpPr>
          <p:cNvPr id="81" name="Text 24">
            <a:extLst>
              <a:ext uri="{FF2B5EF4-FFF2-40B4-BE49-F238E27FC236}">
                <a16:creationId xmlns:a16="http://schemas.microsoft.com/office/drawing/2014/main" id="{6CB191B0-4A2C-3848-840C-0AB2DFC84C42}"/>
              </a:ext>
            </a:extLst>
          </p:cNvPr>
          <p:cNvSpPr/>
          <p:nvPr/>
        </p:nvSpPr>
        <p:spPr>
          <a:xfrm>
            <a:off x="4517841" y="5376482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Раскрывает соседние клетки без мин вокруг данной клетки, реализуя механизм "раскрытия".</a:t>
            </a:r>
            <a:endParaRPr lang="en-US" sz="1225" dirty="0"/>
          </a:p>
        </p:txBody>
      </p:sp>
      <p:sp>
        <p:nvSpPr>
          <p:cNvPr id="82" name="Text 26">
            <a:extLst>
              <a:ext uri="{FF2B5EF4-FFF2-40B4-BE49-F238E27FC236}">
                <a16:creationId xmlns:a16="http://schemas.microsoft.com/office/drawing/2014/main" id="{88214083-CF8B-A947-A6C2-7963C7950C22}"/>
              </a:ext>
            </a:extLst>
          </p:cNvPr>
          <p:cNvSpPr/>
          <p:nvPr/>
        </p:nvSpPr>
        <p:spPr>
          <a:xfrm>
            <a:off x="2401029" y="6075617"/>
            <a:ext cx="179820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trigger_start(self, *args)</a:t>
            </a:r>
            <a:endParaRPr lang="en-US" sz="1225" dirty="0"/>
          </a:p>
        </p:txBody>
      </p:sp>
      <p:sp>
        <p:nvSpPr>
          <p:cNvPr id="83" name="Text 27">
            <a:extLst>
              <a:ext uri="{FF2B5EF4-FFF2-40B4-BE49-F238E27FC236}">
                <a16:creationId xmlns:a16="http://schemas.microsoft.com/office/drawing/2014/main" id="{E3977794-5519-D943-B1A4-699849BA8B2F}"/>
              </a:ext>
            </a:extLst>
          </p:cNvPr>
          <p:cNvSpPr/>
          <p:nvPr/>
        </p:nvSpPr>
        <p:spPr>
          <a:xfrm>
            <a:off x="4517841" y="6075617"/>
            <a:ext cx="494490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Запускает таймер и устанавливает статус игры в "игра идет" при первом клике.</a:t>
            </a:r>
            <a:endParaRPr lang="en-US" sz="1225" dirty="0"/>
          </a:p>
        </p:txBody>
      </p:sp>
    </p:spTree>
    <p:extLst>
      <p:ext uri="{BB962C8B-B14F-4D97-AF65-F5344CB8AC3E}">
        <p14:creationId xmlns:p14="http://schemas.microsoft.com/office/powerpoint/2010/main" val="214928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A8D9-7852-3BAF-BA3F-7873F062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98007"/>
            <a:ext cx="11091600" cy="833476"/>
          </a:xfrm>
        </p:spPr>
        <p:txBody>
          <a:bodyPr/>
          <a:lstStyle/>
          <a:p>
            <a:r>
              <a:rPr lang="ru-RU" dirty="0"/>
              <a:t>Основные функции игры сапер</a:t>
            </a:r>
          </a:p>
        </p:txBody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72BA6861-31AF-9E4A-AE2A-AB963EEFE5F1}"/>
              </a:ext>
            </a:extLst>
          </p:cNvPr>
          <p:cNvSpPr/>
          <p:nvPr/>
        </p:nvSpPr>
        <p:spPr>
          <a:xfrm>
            <a:off x="2089918" y="1131483"/>
            <a:ext cx="8658344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Shape 7">
            <a:extLst>
              <a:ext uri="{FF2B5EF4-FFF2-40B4-BE49-F238E27FC236}">
                <a16:creationId xmlns:a16="http://schemas.microsoft.com/office/drawing/2014/main" id="{057AFAA3-30B4-1346-BCA3-9CEC4B5B331F}"/>
              </a:ext>
            </a:extLst>
          </p:cNvPr>
          <p:cNvSpPr/>
          <p:nvPr/>
        </p:nvSpPr>
        <p:spPr>
          <a:xfrm>
            <a:off x="2089919" y="183061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A5A9D481-B8F8-7140-8780-A0B7B5D59E55}"/>
              </a:ext>
            </a:extLst>
          </p:cNvPr>
          <p:cNvSpPr/>
          <p:nvPr/>
        </p:nvSpPr>
        <p:spPr>
          <a:xfrm>
            <a:off x="2089919" y="2529753"/>
            <a:ext cx="8658344" cy="6991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13">
            <a:extLst>
              <a:ext uri="{FF2B5EF4-FFF2-40B4-BE49-F238E27FC236}">
                <a16:creationId xmlns:a16="http://schemas.microsoft.com/office/drawing/2014/main" id="{DA53F980-A20B-3942-BE35-047DFB5677F0}"/>
              </a:ext>
            </a:extLst>
          </p:cNvPr>
          <p:cNvSpPr/>
          <p:nvPr/>
        </p:nvSpPr>
        <p:spPr>
          <a:xfrm>
            <a:off x="2089919" y="322888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Shape 19">
            <a:extLst>
              <a:ext uri="{FF2B5EF4-FFF2-40B4-BE49-F238E27FC236}">
                <a16:creationId xmlns:a16="http://schemas.microsoft.com/office/drawing/2014/main" id="{BE494458-ABCF-E44A-8E44-25A0F3B9458F}"/>
              </a:ext>
            </a:extLst>
          </p:cNvPr>
          <p:cNvSpPr/>
          <p:nvPr/>
        </p:nvSpPr>
        <p:spPr>
          <a:xfrm>
            <a:off x="2089919" y="462715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Shape 22">
            <a:extLst>
              <a:ext uri="{FF2B5EF4-FFF2-40B4-BE49-F238E27FC236}">
                <a16:creationId xmlns:a16="http://schemas.microsoft.com/office/drawing/2014/main" id="{D34096BC-4F19-4B4E-817A-D96E4E25D352}"/>
              </a:ext>
            </a:extLst>
          </p:cNvPr>
          <p:cNvSpPr/>
          <p:nvPr/>
        </p:nvSpPr>
        <p:spPr>
          <a:xfrm>
            <a:off x="2089918" y="5326293"/>
            <a:ext cx="8658343" cy="1007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25">
            <a:extLst>
              <a:ext uri="{FF2B5EF4-FFF2-40B4-BE49-F238E27FC236}">
                <a16:creationId xmlns:a16="http://schemas.microsoft.com/office/drawing/2014/main" id="{33F516FD-BE2E-7440-82A2-F6A6B7513E3E}"/>
              </a:ext>
            </a:extLst>
          </p:cNvPr>
          <p:cNvSpPr/>
          <p:nvPr/>
        </p:nvSpPr>
        <p:spPr>
          <a:xfrm>
            <a:off x="2089919" y="6025428"/>
            <a:ext cx="7372826" cy="6991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8" name="Text 5">
            <a:extLst>
              <a:ext uri="{FF2B5EF4-FFF2-40B4-BE49-F238E27FC236}">
                <a16:creationId xmlns:a16="http://schemas.microsoft.com/office/drawing/2014/main" id="{D3DF922D-35AC-4042-8AD1-6F1A02A1CDA9}"/>
              </a:ext>
            </a:extLst>
          </p:cNvPr>
          <p:cNvSpPr/>
          <p:nvPr/>
        </p:nvSpPr>
        <p:spPr>
          <a:xfrm>
            <a:off x="2401029" y="1181672"/>
            <a:ext cx="179820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Наименование функции</a:t>
            </a:r>
            <a:endParaRPr lang="en-US" sz="1600" dirty="0"/>
          </a:p>
        </p:txBody>
      </p:sp>
      <p:sp>
        <p:nvSpPr>
          <p:cNvPr id="69" name="Text 6">
            <a:extLst>
              <a:ext uri="{FF2B5EF4-FFF2-40B4-BE49-F238E27FC236}">
                <a16:creationId xmlns:a16="http://schemas.microsoft.com/office/drawing/2014/main" id="{8349B3B9-2A22-A046-9BE9-5B469C230163}"/>
              </a:ext>
            </a:extLst>
          </p:cNvPr>
          <p:cNvSpPr/>
          <p:nvPr/>
        </p:nvSpPr>
        <p:spPr>
          <a:xfrm>
            <a:off x="4517841" y="1181672"/>
            <a:ext cx="49449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За что отвечает</a:t>
            </a:r>
            <a:endParaRPr lang="en-US" sz="1600" b="1" dirty="0"/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7579B503-334B-E444-8789-8875FA00515E}"/>
              </a:ext>
            </a:extLst>
          </p:cNvPr>
          <p:cNvSpPr/>
          <p:nvPr/>
        </p:nvSpPr>
        <p:spPr>
          <a:xfrm>
            <a:off x="2231708" y="1875440"/>
            <a:ext cx="341233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update_timer(self)</a:t>
            </a:r>
            <a:endParaRPr lang="en-US" sz="1750" dirty="0"/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EC9A4F27-9F85-3447-9280-502D094A92AE}"/>
              </a:ext>
            </a:extLst>
          </p:cNvPr>
          <p:cNvSpPr/>
          <p:nvPr/>
        </p:nvSpPr>
        <p:spPr>
          <a:xfrm>
            <a:off x="4517841" y="1738053"/>
            <a:ext cx="558424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Обновляет таймер на экране, отображая время с начала игры, если статус игры PLAYING.</a:t>
            </a:r>
            <a:endParaRPr lang="en-US" sz="1750" dirty="0"/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6F2C8A9C-B04E-7749-8383-BFC78C3FCE14}"/>
              </a:ext>
            </a:extLst>
          </p:cNvPr>
          <p:cNvSpPr/>
          <p:nvPr/>
        </p:nvSpPr>
        <p:spPr>
          <a:xfrm>
            <a:off x="2231708" y="2632275"/>
            <a:ext cx="341233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game_over(self)</a:t>
            </a:r>
            <a:endParaRPr lang="en-US" sz="1750" dirty="0"/>
          </a:p>
        </p:txBody>
      </p:sp>
      <p:sp>
        <p:nvSpPr>
          <p:cNvPr id="38" name="Text 10">
            <a:extLst>
              <a:ext uri="{FF2B5EF4-FFF2-40B4-BE49-F238E27FC236}">
                <a16:creationId xmlns:a16="http://schemas.microsoft.com/office/drawing/2014/main" id="{EB9ED246-84D9-4D44-86B5-AC591F660E96}"/>
              </a:ext>
            </a:extLst>
          </p:cNvPr>
          <p:cNvSpPr/>
          <p:nvPr/>
        </p:nvSpPr>
        <p:spPr>
          <a:xfrm>
            <a:off x="4517841" y="2504470"/>
            <a:ext cx="623042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Вызывается при проигрыше, раскрывает все клетки и устанавливает статус в FAILED.</a:t>
            </a:r>
            <a:endParaRPr lang="en-US" sz="175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042BE6CE-3684-8048-AF72-00DA11BD922A}"/>
              </a:ext>
            </a:extLst>
          </p:cNvPr>
          <p:cNvSpPr/>
          <p:nvPr/>
        </p:nvSpPr>
        <p:spPr>
          <a:xfrm>
            <a:off x="2231707" y="3347620"/>
            <a:ext cx="341233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expand_reveal</a:t>
            </a:r>
            <a:endParaRPr lang="en-US" sz="1750" dirty="0"/>
          </a:p>
        </p:txBody>
      </p:sp>
      <p:sp>
        <p:nvSpPr>
          <p:cNvPr id="40" name="Text 13">
            <a:extLst>
              <a:ext uri="{FF2B5EF4-FFF2-40B4-BE49-F238E27FC236}">
                <a16:creationId xmlns:a16="http://schemas.microsoft.com/office/drawing/2014/main" id="{EFB58EB3-6783-964B-BF6A-12116B3A7F67}"/>
              </a:ext>
            </a:extLst>
          </p:cNvPr>
          <p:cNvSpPr/>
          <p:nvPr/>
        </p:nvSpPr>
        <p:spPr>
          <a:xfrm>
            <a:off x="4517841" y="3389086"/>
            <a:ext cx="623042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Используется для обхода клеток вокруг заданной позиции. Он проверяет каждую соседнюю клетку в пределах одного шага от заданной позиции (x, y) и вызывает click для каждой клетки, которая не является миной.</a:t>
            </a:r>
            <a:endParaRPr lang="en-US" sz="1750" dirty="0"/>
          </a:p>
        </p:txBody>
      </p:sp>
      <p:sp>
        <p:nvSpPr>
          <p:cNvPr id="41" name="Text 15">
            <a:extLst>
              <a:ext uri="{FF2B5EF4-FFF2-40B4-BE49-F238E27FC236}">
                <a16:creationId xmlns:a16="http://schemas.microsoft.com/office/drawing/2014/main" id="{00634601-2C9D-0247-98F8-D69E87E2DC67}"/>
              </a:ext>
            </a:extLst>
          </p:cNvPr>
          <p:cNvSpPr/>
          <p:nvPr/>
        </p:nvSpPr>
        <p:spPr>
          <a:xfrm>
            <a:off x="2231707" y="5445025"/>
            <a:ext cx="341233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trigger_start</a:t>
            </a:r>
            <a:endParaRPr lang="en-US" sz="1750" dirty="0"/>
          </a:p>
        </p:txBody>
      </p:sp>
      <p:sp>
        <p:nvSpPr>
          <p:cNvPr id="42" name="Text 16">
            <a:extLst>
              <a:ext uri="{FF2B5EF4-FFF2-40B4-BE49-F238E27FC236}">
                <a16:creationId xmlns:a16="http://schemas.microsoft.com/office/drawing/2014/main" id="{05FDDA1F-D683-3D4E-B5C5-B2863A373C13}"/>
              </a:ext>
            </a:extLst>
          </p:cNvPr>
          <p:cNvSpPr/>
          <p:nvPr/>
        </p:nvSpPr>
        <p:spPr>
          <a:xfrm>
            <a:off x="4517841" y="5314625"/>
            <a:ext cx="623042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Переводит игру в состояние (Status.Playing).Запускает отсчет времени (_timer_start_nsecs).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0195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6A383-0880-4437-CC0F-F5C193C2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62123"/>
            <a:ext cx="11091600" cy="1332000"/>
          </a:xfrm>
        </p:spPr>
        <p:txBody>
          <a:bodyPr/>
          <a:lstStyle/>
          <a:p>
            <a:pPr algn="ctr"/>
            <a:r>
              <a:rPr lang="ru-RU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133765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446</Words>
  <Application>Microsoft Macintosh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Instrument Sans</vt:lpstr>
      <vt:lpstr>3DFloatVTI</vt:lpstr>
      <vt:lpstr>Игра "Сапер" на Python</vt:lpstr>
      <vt:lpstr>Основные правила и цель игр</vt:lpstr>
      <vt:lpstr>Использованные библиотеки Python</vt:lpstr>
      <vt:lpstr>Презентация PowerPoint</vt:lpstr>
      <vt:lpstr>Основные функции игры сапер</vt:lpstr>
      <vt:lpstr>Основные функции игры сапер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Михаил Стрельцов</cp:lastModifiedBy>
  <cp:revision>221</cp:revision>
  <dcterms:created xsi:type="dcterms:W3CDTF">2024-05-15T21:27:25Z</dcterms:created>
  <dcterms:modified xsi:type="dcterms:W3CDTF">2024-05-16T07:21:03Z</dcterms:modified>
</cp:coreProperties>
</file>