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75B0"/>
    <a:srgbClr val="00547E"/>
    <a:srgbClr val="0093DD"/>
    <a:srgbClr val="FFFFFF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 snapToGrid="0" showGuides="1">
      <p:cViewPr>
        <p:scale>
          <a:sx n="106" d="100"/>
          <a:sy n="106" d="100"/>
        </p:scale>
        <p:origin x="-108" y="18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36BF46-C82B-450C-964D-DF5ED4D08F27}" type="doc">
      <dgm:prSet loTypeId="urn:microsoft.com/office/officeart/2005/8/layout/hProcess4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FFF8651-EEDF-4553-95EF-76B41B3D65ED}">
      <dgm:prSet phldrT="[Text]"/>
      <dgm:spPr/>
      <dgm:t>
        <a:bodyPr/>
        <a:lstStyle/>
        <a:p>
          <a:r>
            <a:rPr lang="en-US" dirty="0" smtClean="0"/>
            <a:t>1991–2002</a:t>
          </a:r>
          <a:endParaRPr lang="en-US" dirty="0"/>
        </a:p>
      </dgm:t>
    </dgm:pt>
    <dgm:pt modelId="{01DCA1EA-6EDA-41A5-B55B-4E92D6730773}" type="parTrans" cxnId="{B411267C-EEA5-46C5-A84F-FD5AD9F21472}">
      <dgm:prSet/>
      <dgm:spPr/>
      <dgm:t>
        <a:bodyPr/>
        <a:lstStyle/>
        <a:p>
          <a:endParaRPr lang="en-US"/>
        </a:p>
      </dgm:t>
    </dgm:pt>
    <dgm:pt modelId="{A61BC909-7183-4E2C-8743-287BE45CE26B}" type="sibTrans" cxnId="{B411267C-EEA5-46C5-A84F-FD5AD9F21472}">
      <dgm:prSet/>
      <dgm:spPr/>
      <dgm:t>
        <a:bodyPr/>
        <a:lstStyle/>
        <a:p>
          <a:endParaRPr lang="en-US"/>
        </a:p>
      </dgm:t>
    </dgm:pt>
    <dgm:pt modelId="{C7F2C332-BBA0-4A5F-BBD7-7357795006A9}">
      <dgm:prSet phldrT="[Text]" custT="1"/>
      <dgm:spPr/>
      <dgm:t>
        <a:bodyPr/>
        <a:lstStyle/>
        <a:p>
          <a:r>
            <a:rPr lang="en-US" sz="1400" dirty="0" smtClean="0"/>
            <a:t>The Linux kernel maintenance, changes to the software were passed around as patches and archived files. </a:t>
          </a:r>
          <a:endParaRPr lang="en-US" sz="1400" dirty="0"/>
        </a:p>
      </dgm:t>
    </dgm:pt>
    <dgm:pt modelId="{81B678BA-5B52-4F0F-B37B-F4A40B642EB8}" type="parTrans" cxnId="{9B2F450E-2DF4-492B-9056-34EDDF9E4216}">
      <dgm:prSet/>
      <dgm:spPr/>
      <dgm:t>
        <a:bodyPr/>
        <a:lstStyle/>
        <a:p>
          <a:endParaRPr lang="en-US"/>
        </a:p>
      </dgm:t>
    </dgm:pt>
    <dgm:pt modelId="{2176C1C3-1F78-444A-81AE-AA3C3B4FC074}" type="sibTrans" cxnId="{9B2F450E-2DF4-492B-9056-34EDDF9E4216}">
      <dgm:prSet/>
      <dgm:spPr/>
      <dgm:t>
        <a:bodyPr/>
        <a:lstStyle/>
        <a:p>
          <a:endParaRPr lang="en-US"/>
        </a:p>
      </dgm:t>
    </dgm:pt>
    <dgm:pt modelId="{526F597D-D4B1-4D8B-AA5D-BE6889D8D114}">
      <dgm:prSet phldrT="[Text]"/>
      <dgm:spPr/>
      <dgm:t>
        <a:bodyPr/>
        <a:lstStyle/>
        <a:p>
          <a:r>
            <a:rPr lang="en-US" dirty="0" smtClean="0"/>
            <a:t>2002-2005</a:t>
          </a:r>
          <a:endParaRPr lang="en-US" dirty="0"/>
        </a:p>
      </dgm:t>
    </dgm:pt>
    <dgm:pt modelId="{10EB332A-C1FE-4B05-BBAD-9578FA5B7F44}" type="parTrans" cxnId="{03211560-31FC-4F4A-A787-9E21C656CCED}">
      <dgm:prSet/>
      <dgm:spPr/>
      <dgm:t>
        <a:bodyPr/>
        <a:lstStyle/>
        <a:p>
          <a:endParaRPr lang="en-US"/>
        </a:p>
      </dgm:t>
    </dgm:pt>
    <dgm:pt modelId="{B8CA7DDA-0506-46BA-9E1D-0D8D33B63727}" type="sibTrans" cxnId="{03211560-31FC-4F4A-A787-9E21C656CCED}">
      <dgm:prSet/>
      <dgm:spPr/>
      <dgm:t>
        <a:bodyPr/>
        <a:lstStyle/>
        <a:p>
          <a:endParaRPr lang="en-US"/>
        </a:p>
      </dgm:t>
    </dgm:pt>
    <dgm:pt modelId="{DAB6DD39-8A8C-419B-A7AE-FD63CA642742}">
      <dgm:prSet phldrT="[Text]" custT="1"/>
      <dgm:spPr/>
      <dgm:t>
        <a:bodyPr/>
        <a:lstStyle/>
        <a:p>
          <a:r>
            <a:rPr lang="en-US" sz="1400" dirty="0" smtClean="0"/>
            <a:t>Began using a proprietary DVCS system called </a:t>
          </a:r>
          <a:r>
            <a:rPr lang="en-US" sz="1400" dirty="0" err="1" smtClean="0"/>
            <a:t>BitKeeper</a:t>
          </a:r>
          <a:r>
            <a:rPr lang="en-US" sz="1400" dirty="0" smtClean="0"/>
            <a:t>.</a:t>
          </a:r>
          <a:endParaRPr lang="en-US" sz="1400" dirty="0"/>
        </a:p>
      </dgm:t>
    </dgm:pt>
    <dgm:pt modelId="{23A0F022-B897-4DF1-B2AB-205542148C07}" type="parTrans" cxnId="{8EC9600F-636D-4DC6-B422-2A0568CAF119}">
      <dgm:prSet/>
      <dgm:spPr/>
      <dgm:t>
        <a:bodyPr/>
        <a:lstStyle/>
        <a:p>
          <a:endParaRPr lang="en-US"/>
        </a:p>
      </dgm:t>
    </dgm:pt>
    <dgm:pt modelId="{DDC9DB7C-9F86-45D4-9AC9-33450608E6BF}" type="sibTrans" cxnId="{8EC9600F-636D-4DC6-B422-2A0568CAF119}">
      <dgm:prSet/>
      <dgm:spPr/>
      <dgm:t>
        <a:bodyPr/>
        <a:lstStyle/>
        <a:p>
          <a:endParaRPr lang="en-US"/>
        </a:p>
      </dgm:t>
    </dgm:pt>
    <dgm:pt modelId="{7D384E10-57AC-48E4-87FB-55C65AB21D9C}">
      <dgm:prSet phldrT="[Text]" custT="1"/>
      <dgm:spPr/>
      <dgm:t>
        <a:bodyPr/>
        <a:lstStyle/>
        <a:p>
          <a:r>
            <a:rPr lang="en-US" sz="1400" dirty="0" smtClean="0"/>
            <a:t>Relationship between the Linux kernel and </a:t>
          </a:r>
          <a:r>
            <a:rPr lang="en-US" sz="1400" dirty="0" err="1" smtClean="0"/>
            <a:t>BitKeeper</a:t>
          </a:r>
          <a:r>
            <a:rPr lang="en-US" sz="1400" dirty="0" smtClean="0"/>
            <a:t> broke down</a:t>
          </a:r>
          <a:endParaRPr lang="en-US" sz="1400" dirty="0"/>
        </a:p>
      </dgm:t>
    </dgm:pt>
    <dgm:pt modelId="{DD1D0CAF-1684-41EC-B867-7606AB0A88D3}" type="parTrans" cxnId="{F1BC5BBF-4563-4D79-B94E-A882651BA940}">
      <dgm:prSet/>
      <dgm:spPr/>
      <dgm:t>
        <a:bodyPr/>
        <a:lstStyle/>
        <a:p>
          <a:endParaRPr lang="en-US"/>
        </a:p>
      </dgm:t>
    </dgm:pt>
    <dgm:pt modelId="{E3BAD85D-54B4-4287-97D2-25E68C048DBB}" type="sibTrans" cxnId="{F1BC5BBF-4563-4D79-B94E-A882651BA940}">
      <dgm:prSet/>
      <dgm:spPr/>
      <dgm:t>
        <a:bodyPr/>
        <a:lstStyle/>
        <a:p>
          <a:endParaRPr lang="en-US"/>
        </a:p>
      </dgm:t>
    </dgm:pt>
    <dgm:pt modelId="{D4A03EB2-1FE8-428D-825D-A2A9C8F9C9EC}">
      <dgm:prSet phldrT="[Text]"/>
      <dgm:spPr/>
      <dgm:t>
        <a:bodyPr/>
        <a:lstStyle/>
        <a:p>
          <a:r>
            <a:rPr lang="en-US" dirty="0" smtClean="0"/>
            <a:t>2005</a:t>
          </a:r>
          <a:endParaRPr lang="en-US" dirty="0"/>
        </a:p>
      </dgm:t>
    </dgm:pt>
    <dgm:pt modelId="{AEFFCD6B-2B54-47D5-B7A1-C27B2E533382}" type="parTrans" cxnId="{2C31E0D6-4E9E-4888-992C-C1835D7E7E82}">
      <dgm:prSet/>
      <dgm:spPr/>
      <dgm:t>
        <a:bodyPr/>
        <a:lstStyle/>
        <a:p>
          <a:endParaRPr lang="en-US"/>
        </a:p>
      </dgm:t>
    </dgm:pt>
    <dgm:pt modelId="{3E5BE4AE-0C46-4222-A5D4-6F57E737B6D1}" type="sibTrans" cxnId="{2C31E0D6-4E9E-4888-992C-C1835D7E7E82}">
      <dgm:prSet/>
      <dgm:spPr/>
      <dgm:t>
        <a:bodyPr/>
        <a:lstStyle/>
        <a:p>
          <a:endParaRPr lang="en-US"/>
        </a:p>
      </dgm:t>
    </dgm:pt>
    <dgm:pt modelId="{A37A499A-9EF1-4ADB-9AF1-AD2E9DBB3221}">
      <dgm:prSet phldrT="[Text]"/>
      <dgm:spPr/>
      <dgm:t>
        <a:bodyPr/>
        <a:lstStyle/>
        <a:p>
          <a:r>
            <a:rPr lang="en-US" dirty="0" smtClean="0"/>
            <a:t>Prompted the Linux development community (and Linus Torvalds) to develop their own tool</a:t>
          </a:r>
          <a:endParaRPr lang="en-US" dirty="0"/>
        </a:p>
      </dgm:t>
    </dgm:pt>
    <dgm:pt modelId="{585F7F93-9D47-45D7-90CF-507978CCF725}" type="parTrans" cxnId="{EC479FEF-69EF-438D-8693-C6FB694F2C3E}">
      <dgm:prSet/>
      <dgm:spPr/>
      <dgm:t>
        <a:bodyPr/>
        <a:lstStyle/>
        <a:p>
          <a:endParaRPr lang="en-US"/>
        </a:p>
      </dgm:t>
    </dgm:pt>
    <dgm:pt modelId="{FF59A1A9-BDB1-4980-B303-D9504469FA80}" type="sibTrans" cxnId="{EC479FEF-69EF-438D-8693-C6FB694F2C3E}">
      <dgm:prSet/>
      <dgm:spPr/>
      <dgm:t>
        <a:bodyPr/>
        <a:lstStyle/>
        <a:p>
          <a:endParaRPr lang="en-US"/>
        </a:p>
      </dgm:t>
    </dgm:pt>
    <dgm:pt modelId="{192618FB-C19E-4D59-8B82-6B97F3535A65}">
      <dgm:prSet phldrT="[Text]"/>
      <dgm:spPr/>
      <dgm:t>
        <a:bodyPr/>
        <a:lstStyle/>
        <a:p>
          <a:r>
            <a:rPr lang="en-US" dirty="0" smtClean="0"/>
            <a:t>Based on lessons learned while using </a:t>
          </a:r>
          <a:r>
            <a:rPr lang="en-US" dirty="0" err="1" smtClean="0"/>
            <a:t>BitKeeper</a:t>
          </a:r>
          <a:endParaRPr lang="en-US" dirty="0"/>
        </a:p>
      </dgm:t>
    </dgm:pt>
    <dgm:pt modelId="{152D885E-7602-4E5B-A45E-5C540F10E746}" type="parTrans" cxnId="{6EB825C5-4FA3-478D-8559-7A2A1E24AD5B}">
      <dgm:prSet/>
      <dgm:spPr/>
      <dgm:t>
        <a:bodyPr/>
        <a:lstStyle/>
        <a:p>
          <a:endParaRPr lang="en-US"/>
        </a:p>
      </dgm:t>
    </dgm:pt>
    <dgm:pt modelId="{5AB95DB8-D16C-4196-86D3-B88BDC088E87}" type="sibTrans" cxnId="{6EB825C5-4FA3-478D-8559-7A2A1E24AD5B}">
      <dgm:prSet/>
      <dgm:spPr/>
      <dgm:t>
        <a:bodyPr/>
        <a:lstStyle/>
        <a:p>
          <a:endParaRPr lang="en-US"/>
        </a:p>
      </dgm:t>
    </dgm:pt>
    <dgm:pt modelId="{F6F8809E-8E18-4A7D-A697-B033154C416D}" type="pres">
      <dgm:prSet presAssocID="{8136BF46-C82B-450C-964D-DF5ED4D08F2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9E8418-9347-40B4-A761-6BA5DA74BFCE}" type="pres">
      <dgm:prSet presAssocID="{8136BF46-C82B-450C-964D-DF5ED4D08F27}" presName="tSp" presStyleCnt="0"/>
      <dgm:spPr/>
      <dgm:t>
        <a:bodyPr/>
        <a:lstStyle/>
        <a:p>
          <a:endParaRPr lang="en-US"/>
        </a:p>
      </dgm:t>
    </dgm:pt>
    <dgm:pt modelId="{C1BE3BA7-464D-4B82-9EB7-6C11485E0B0B}" type="pres">
      <dgm:prSet presAssocID="{8136BF46-C82B-450C-964D-DF5ED4D08F27}" presName="bSp" presStyleCnt="0"/>
      <dgm:spPr/>
      <dgm:t>
        <a:bodyPr/>
        <a:lstStyle/>
        <a:p>
          <a:endParaRPr lang="en-US"/>
        </a:p>
      </dgm:t>
    </dgm:pt>
    <dgm:pt modelId="{A393B936-0AC2-4DEC-846F-EADDFA637B13}" type="pres">
      <dgm:prSet presAssocID="{8136BF46-C82B-450C-964D-DF5ED4D08F27}" presName="process" presStyleCnt="0"/>
      <dgm:spPr/>
      <dgm:t>
        <a:bodyPr/>
        <a:lstStyle/>
        <a:p>
          <a:endParaRPr lang="en-US"/>
        </a:p>
      </dgm:t>
    </dgm:pt>
    <dgm:pt modelId="{69C5BB75-C09B-47A9-8BF0-445060D1E263}" type="pres">
      <dgm:prSet presAssocID="{0FFF8651-EEDF-4553-95EF-76B41B3D65ED}" presName="composite1" presStyleCnt="0"/>
      <dgm:spPr/>
      <dgm:t>
        <a:bodyPr/>
        <a:lstStyle/>
        <a:p>
          <a:endParaRPr lang="en-US"/>
        </a:p>
      </dgm:t>
    </dgm:pt>
    <dgm:pt modelId="{4344342C-D3D1-4BAA-98BA-F5152073699C}" type="pres">
      <dgm:prSet presAssocID="{0FFF8651-EEDF-4553-95EF-76B41B3D65ED}" presName="dummyNode1" presStyleLbl="node1" presStyleIdx="0" presStyleCnt="3"/>
      <dgm:spPr/>
      <dgm:t>
        <a:bodyPr/>
        <a:lstStyle/>
        <a:p>
          <a:endParaRPr lang="en-US"/>
        </a:p>
      </dgm:t>
    </dgm:pt>
    <dgm:pt modelId="{14AAF8C7-9B73-47D2-ACFA-E4E1330B60A2}" type="pres">
      <dgm:prSet presAssocID="{0FFF8651-EEDF-4553-95EF-76B41B3D65ED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CC8DD4-E862-4808-9A4F-3F5AA488B61D}" type="pres">
      <dgm:prSet presAssocID="{0FFF8651-EEDF-4553-95EF-76B41B3D65ED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B6BA4B-03D7-4523-A81E-028A25597A93}" type="pres">
      <dgm:prSet presAssocID="{0FFF8651-EEDF-4553-95EF-76B41B3D65ED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FD8739-35E8-4A1D-8D1A-821874EE8659}" type="pres">
      <dgm:prSet presAssocID="{0FFF8651-EEDF-4553-95EF-76B41B3D65ED}" presName="connSite1" presStyleCnt="0"/>
      <dgm:spPr/>
      <dgm:t>
        <a:bodyPr/>
        <a:lstStyle/>
        <a:p>
          <a:endParaRPr lang="en-US"/>
        </a:p>
      </dgm:t>
    </dgm:pt>
    <dgm:pt modelId="{193E80A3-67B0-4E23-85D0-41455C177910}" type="pres">
      <dgm:prSet presAssocID="{A61BC909-7183-4E2C-8743-287BE45CE26B}" presName="Name9" presStyleLbl="sibTrans2D1" presStyleIdx="0" presStyleCnt="2"/>
      <dgm:spPr/>
      <dgm:t>
        <a:bodyPr/>
        <a:lstStyle/>
        <a:p>
          <a:endParaRPr lang="en-US"/>
        </a:p>
      </dgm:t>
    </dgm:pt>
    <dgm:pt modelId="{BF32BD32-4693-48E0-9B88-4C62C013927F}" type="pres">
      <dgm:prSet presAssocID="{526F597D-D4B1-4D8B-AA5D-BE6889D8D114}" presName="composite2" presStyleCnt="0"/>
      <dgm:spPr/>
      <dgm:t>
        <a:bodyPr/>
        <a:lstStyle/>
        <a:p>
          <a:endParaRPr lang="en-US"/>
        </a:p>
      </dgm:t>
    </dgm:pt>
    <dgm:pt modelId="{36A0714F-7593-42C7-8F4C-788E68809A3C}" type="pres">
      <dgm:prSet presAssocID="{526F597D-D4B1-4D8B-AA5D-BE6889D8D114}" presName="dummyNode2" presStyleLbl="node1" presStyleIdx="0" presStyleCnt="3"/>
      <dgm:spPr/>
      <dgm:t>
        <a:bodyPr/>
        <a:lstStyle/>
        <a:p>
          <a:endParaRPr lang="en-US"/>
        </a:p>
      </dgm:t>
    </dgm:pt>
    <dgm:pt modelId="{36C75C2A-3E01-43B6-B3CD-024437F6FEBF}" type="pres">
      <dgm:prSet presAssocID="{526F597D-D4B1-4D8B-AA5D-BE6889D8D114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793616-1AB4-4B6F-A21A-2205DBA70C6B}" type="pres">
      <dgm:prSet presAssocID="{526F597D-D4B1-4D8B-AA5D-BE6889D8D114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3A4F4-CB7F-4886-AE1E-6349653C44EE}" type="pres">
      <dgm:prSet presAssocID="{526F597D-D4B1-4D8B-AA5D-BE6889D8D114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F3672E-1A7E-4EBE-B7F6-0C44FEDCEF35}" type="pres">
      <dgm:prSet presAssocID="{526F597D-D4B1-4D8B-AA5D-BE6889D8D114}" presName="connSite2" presStyleCnt="0"/>
      <dgm:spPr/>
      <dgm:t>
        <a:bodyPr/>
        <a:lstStyle/>
        <a:p>
          <a:endParaRPr lang="en-US"/>
        </a:p>
      </dgm:t>
    </dgm:pt>
    <dgm:pt modelId="{3C7C66B1-6EFF-4A31-BB6B-187D592EAFCE}" type="pres">
      <dgm:prSet presAssocID="{B8CA7DDA-0506-46BA-9E1D-0D8D33B63727}" presName="Name18" presStyleLbl="sibTrans2D1" presStyleIdx="1" presStyleCnt="2"/>
      <dgm:spPr/>
      <dgm:t>
        <a:bodyPr/>
        <a:lstStyle/>
        <a:p>
          <a:endParaRPr lang="en-US"/>
        </a:p>
      </dgm:t>
    </dgm:pt>
    <dgm:pt modelId="{B8483430-F91B-47C0-85BD-8F54FD68795F}" type="pres">
      <dgm:prSet presAssocID="{D4A03EB2-1FE8-428D-825D-A2A9C8F9C9EC}" presName="composite1" presStyleCnt="0"/>
      <dgm:spPr/>
      <dgm:t>
        <a:bodyPr/>
        <a:lstStyle/>
        <a:p>
          <a:endParaRPr lang="en-US"/>
        </a:p>
      </dgm:t>
    </dgm:pt>
    <dgm:pt modelId="{B315A561-3B26-40BC-B1D7-8B96F6C2C2D2}" type="pres">
      <dgm:prSet presAssocID="{D4A03EB2-1FE8-428D-825D-A2A9C8F9C9EC}" presName="dummyNode1" presStyleLbl="node1" presStyleIdx="1" presStyleCnt="3"/>
      <dgm:spPr/>
      <dgm:t>
        <a:bodyPr/>
        <a:lstStyle/>
        <a:p>
          <a:endParaRPr lang="en-US"/>
        </a:p>
      </dgm:t>
    </dgm:pt>
    <dgm:pt modelId="{19248CB0-9027-47C0-8296-C47504D8E020}" type="pres">
      <dgm:prSet presAssocID="{D4A03EB2-1FE8-428D-825D-A2A9C8F9C9EC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C2752-EFDF-448A-A020-F3BD59AB5F14}" type="pres">
      <dgm:prSet presAssocID="{D4A03EB2-1FE8-428D-825D-A2A9C8F9C9EC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4F05F4-ECF8-40A4-B0E6-24E474A7A6BB}" type="pres">
      <dgm:prSet presAssocID="{D4A03EB2-1FE8-428D-825D-A2A9C8F9C9EC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B20524-B4DC-4596-BB08-CA28854D35FA}" type="pres">
      <dgm:prSet presAssocID="{D4A03EB2-1FE8-428D-825D-A2A9C8F9C9EC}" presName="connSite1" presStyleCnt="0"/>
      <dgm:spPr/>
      <dgm:t>
        <a:bodyPr/>
        <a:lstStyle/>
        <a:p>
          <a:endParaRPr lang="en-US"/>
        </a:p>
      </dgm:t>
    </dgm:pt>
  </dgm:ptLst>
  <dgm:cxnLst>
    <dgm:cxn modelId="{F4B1D4CC-898D-4F3A-A7F6-2B862E33461D}" type="presOf" srcId="{192618FB-C19E-4D59-8B82-6B97F3535A65}" destId="{8A0C2752-EFDF-448A-A020-F3BD59AB5F14}" srcOrd="1" destOrd="1" presId="urn:microsoft.com/office/officeart/2005/8/layout/hProcess4"/>
    <dgm:cxn modelId="{63E24E68-5AB4-4FBD-B7B1-8342BF73843C}" type="presOf" srcId="{C7F2C332-BBA0-4A5F-BBD7-7357795006A9}" destId="{36CC8DD4-E862-4808-9A4F-3F5AA488B61D}" srcOrd="1" destOrd="0" presId="urn:microsoft.com/office/officeart/2005/8/layout/hProcess4"/>
    <dgm:cxn modelId="{156AC0E6-C33C-40E9-B4E6-441425A6D268}" type="presOf" srcId="{7D384E10-57AC-48E4-87FB-55C65AB21D9C}" destId="{36C75C2A-3E01-43B6-B3CD-024437F6FEBF}" srcOrd="0" destOrd="1" presId="urn:microsoft.com/office/officeart/2005/8/layout/hProcess4"/>
    <dgm:cxn modelId="{B6A3D410-6255-40D6-826D-CEB0B8FD5F2A}" type="presOf" srcId="{B8CA7DDA-0506-46BA-9E1D-0D8D33B63727}" destId="{3C7C66B1-6EFF-4A31-BB6B-187D592EAFCE}" srcOrd="0" destOrd="0" presId="urn:microsoft.com/office/officeart/2005/8/layout/hProcess4"/>
    <dgm:cxn modelId="{7A947642-C044-4137-B563-E1C6E0CEB8FE}" type="presOf" srcId="{526F597D-D4B1-4D8B-AA5D-BE6889D8D114}" destId="{A183A4F4-CB7F-4886-AE1E-6349653C44EE}" srcOrd="0" destOrd="0" presId="urn:microsoft.com/office/officeart/2005/8/layout/hProcess4"/>
    <dgm:cxn modelId="{924D6B07-5FCA-45CE-92B0-D28D4FDC6C63}" type="presOf" srcId="{192618FB-C19E-4D59-8B82-6B97F3535A65}" destId="{19248CB0-9027-47C0-8296-C47504D8E020}" srcOrd="0" destOrd="1" presId="urn:microsoft.com/office/officeart/2005/8/layout/hProcess4"/>
    <dgm:cxn modelId="{834CCC30-5D8C-4D3F-9E4A-9292E01FD4A9}" type="presOf" srcId="{A37A499A-9EF1-4ADB-9AF1-AD2E9DBB3221}" destId="{19248CB0-9027-47C0-8296-C47504D8E020}" srcOrd="0" destOrd="0" presId="urn:microsoft.com/office/officeart/2005/8/layout/hProcess4"/>
    <dgm:cxn modelId="{EC479FEF-69EF-438D-8693-C6FB694F2C3E}" srcId="{D4A03EB2-1FE8-428D-825D-A2A9C8F9C9EC}" destId="{A37A499A-9EF1-4ADB-9AF1-AD2E9DBB3221}" srcOrd="0" destOrd="0" parTransId="{585F7F93-9D47-45D7-90CF-507978CCF725}" sibTransId="{FF59A1A9-BDB1-4980-B303-D9504469FA80}"/>
    <dgm:cxn modelId="{B411267C-EEA5-46C5-A84F-FD5AD9F21472}" srcId="{8136BF46-C82B-450C-964D-DF5ED4D08F27}" destId="{0FFF8651-EEDF-4553-95EF-76B41B3D65ED}" srcOrd="0" destOrd="0" parTransId="{01DCA1EA-6EDA-41A5-B55B-4E92D6730773}" sibTransId="{A61BC909-7183-4E2C-8743-287BE45CE26B}"/>
    <dgm:cxn modelId="{9B2F450E-2DF4-492B-9056-34EDDF9E4216}" srcId="{0FFF8651-EEDF-4553-95EF-76B41B3D65ED}" destId="{C7F2C332-BBA0-4A5F-BBD7-7357795006A9}" srcOrd="0" destOrd="0" parTransId="{81B678BA-5B52-4F0F-B37B-F4A40B642EB8}" sibTransId="{2176C1C3-1F78-444A-81AE-AA3C3B4FC074}"/>
    <dgm:cxn modelId="{F1BC5BBF-4563-4D79-B94E-A882651BA940}" srcId="{526F597D-D4B1-4D8B-AA5D-BE6889D8D114}" destId="{7D384E10-57AC-48E4-87FB-55C65AB21D9C}" srcOrd="1" destOrd="0" parTransId="{DD1D0CAF-1684-41EC-B867-7606AB0A88D3}" sibTransId="{E3BAD85D-54B4-4287-97D2-25E68C048DBB}"/>
    <dgm:cxn modelId="{0D02A4BA-E0C7-4E02-B397-CD0187DCE2DF}" type="presOf" srcId="{0FFF8651-EEDF-4553-95EF-76B41B3D65ED}" destId="{6DB6BA4B-03D7-4523-A81E-028A25597A93}" srcOrd="0" destOrd="0" presId="urn:microsoft.com/office/officeart/2005/8/layout/hProcess4"/>
    <dgm:cxn modelId="{79F701C4-05E8-489B-8887-E6C7662B96BF}" type="presOf" srcId="{A37A499A-9EF1-4ADB-9AF1-AD2E9DBB3221}" destId="{8A0C2752-EFDF-448A-A020-F3BD59AB5F14}" srcOrd="1" destOrd="0" presId="urn:microsoft.com/office/officeart/2005/8/layout/hProcess4"/>
    <dgm:cxn modelId="{2C31E0D6-4E9E-4888-992C-C1835D7E7E82}" srcId="{8136BF46-C82B-450C-964D-DF5ED4D08F27}" destId="{D4A03EB2-1FE8-428D-825D-A2A9C8F9C9EC}" srcOrd="2" destOrd="0" parTransId="{AEFFCD6B-2B54-47D5-B7A1-C27B2E533382}" sibTransId="{3E5BE4AE-0C46-4222-A5D4-6F57E737B6D1}"/>
    <dgm:cxn modelId="{4DDB7B4B-24A7-4964-BD18-6791EF67FB9D}" type="presOf" srcId="{DAB6DD39-8A8C-419B-A7AE-FD63CA642742}" destId="{36C75C2A-3E01-43B6-B3CD-024437F6FEBF}" srcOrd="0" destOrd="0" presId="urn:microsoft.com/office/officeart/2005/8/layout/hProcess4"/>
    <dgm:cxn modelId="{FDC48BBA-0EFD-424D-8FBC-F04CF0C9C169}" type="presOf" srcId="{DAB6DD39-8A8C-419B-A7AE-FD63CA642742}" destId="{33793616-1AB4-4B6F-A21A-2205DBA70C6B}" srcOrd="1" destOrd="0" presId="urn:microsoft.com/office/officeart/2005/8/layout/hProcess4"/>
    <dgm:cxn modelId="{CA06F6B2-E1AE-43C1-87F5-A49F0155FC8B}" type="presOf" srcId="{8136BF46-C82B-450C-964D-DF5ED4D08F27}" destId="{F6F8809E-8E18-4A7D-A697-B033154C416D}" srcOrd="0" destOrd="0" presId="urn:microsoft.com/office/officeart/2005/8/layout/hProcess4"/>
    <dgm:cxn modelId="{B0D9E28B-E7C4-4E07-9102-7C152CF99C33}" type="presOf" srcId="{C7F2C332-BBA0-4A5F-BBD7-7357795006A9}" destId="{14AAF8C7-9B73-47D2-ACFA-E4E1330B60A2}" srcOrd="0" destOrd="0" presId="urn:microsoft.com/office/officeart/2005/8/layout/hProcess4"/>
    <dgm:cxn modelId="{70ABCBDD-D38D-458E-AAAA-8D82C125E4F7}" type="presOf" srcId="{A61BC909-7183-4E2C-8743-287BE45CE26B}" destId="{193E80A3-67B0-4E23-85D0-41455C177910}" srcOrd="0" destOrd="0" presId="urn:microsoft.com/office/officeart/2005/8/layout/hProcess4"/>
    <dgm:cxn modelId="{6EB825C5-4FA3-478D-8559-7A2A1E24AD5B}" srcId="{D4A03EB2-1FE8-428D-825D-A2A9C8F9C9EC}" destId="{192618FB-C19E-4D59-8B82-6B97F3535A65}" srcOrd="1" destOrd="0" parTransId="{152D885E-7602-4E5B-A45E-5C540F10E746}" sibTransId="{5AB95DB8-D16C-4196-86D3-B88BDC088E87}"/>
    <dgm:cxn modelId="{8EC9600F-636D-4DC6-B422-2A0568CAF119}" srcId="{526F597D-D4B1-4D8B-AA5D-BE6889D8D114}" destId="{DAB6DD39-8A8C-419B-A7AE-FD63CA642742}" srcOrd="0" destOrd="0" parTransId="{23A0F022-B897-4DF1-B2AB-205542148C07}" sibTransId="{DDC9DB7C-9F86-45D4-9AC9-33450608E6BF}"/>
    <dgm:cxn modelId="{7AEDB21C-F377-4318-8A28-6BBA2A20020D}" type="presOf" srcId="{7D384E10-57AC-48E4-87FB-55C65AB21D9C}" destId="{33793616-1AB4-4B6F-A21A-2205DBA70C6B}" srcOrd="1" destOrd="1" presId="urn:microsoft.com/office/officeart/2005/8/layout/hProcess4"/>
    <dgm:cxn modelId="{03211560-31FC-4F4A-A787-9E21C656CCED}" srcId="{8136BF46-C82B-450C-964D-DF5ED4D08F27}" destId="{526F597D-D4B1-4D8B-AA5D-BE6889D8D114}" srcOrd="1" destOrd="0" parTransId="{10EB332A-C1FE-4B05-BBAD-9578FA5B7F44}" sibTransId="{B8CA7DDA-0506-46BA-9E1D-0D8D33B63727}"/>
    <dgm:cxn modelId="{F78ACF44-8239-4E11-B990-2634AE9436AD}" type="presOf" srcId="{D4A03EB2-1FE8-428D-825D-A2A9C8F9C9EC}" destId="{614F05F4-ECF8-40A4-B0E6-24E474A7A6BB}" srcOrd="0" destOrd="0" presId="urn:microsoft.com/office/officeart/2005/8/layout/hProcess4"/>
    <dgm:cxn modelId="{40099E09-D0D7-454B-B3D1-DAEC0C11B402}" type="presParOf" srcId="{F6F8809E-8E18-4A7D-A697-B033154C416D}" destId="{279E8418-9347-40B4-A761-6BA5DA74BFCE}" srcOrd="0" destOrd="0" presId="urn:microsoft.com/office/officeart/2005/8/layout/hProcess4"/>
    <dgm:cxn modelId="{5395C74B-6EA1-4305-BDEE-B29FE7376FCA}" type="presParOf" srcId="{F6F8809E-8E18-4A7D-A697-B033154C416D}" destId="{C1BE3BA7-464D-4B82-9EB7-6C11485E0B0B}" srcOrd="1" destOrd="0" presId="urn:microsoft.com/office/officeart/2005/8/layout/hProcess4"/>
    <dgm:cxn modelId="{19E40FEC-4480-48B2-B52A-669D83239947}" type="presParOf" srcId="{F6F8809E-8E18-4A7D-A697-B033154C416D}" destId="{A393B936-0AC2-4DEC-846F-EADDFA637B13}" srcOrd="2" destOrd="0" presId="urn:microsoft.com/office/officeart/2005/8/layout/hProcess4"/>
    <dgm:cxn modelId="{B9596873-200E-42F4-80DB-F9D0876D824D}" type="presParOf" srcId="{A393B936-0AC2-4DEC-846F-EADDFA637B13}" destId="{69C5BB75-C09B-47A9-8BF0-445060D1E263}" srcOrd="0" destOrd="0" presId="urn:microsoft.com/office/officeart/2005/8/layout/hProcess4"/>
    <dgm:cxn modelId="{169EC780-74D0-46DB-9DC1-DF55C6A03B39}" type="presParOf" srcId="{69C5BB75-C09B-47A9-8BF0-445060D1E263}" destId="{4344342C-D3D1-4BAA-98BA-F5152073699C}" srcOrd="0" destOrd="0" presId="urn:microsoft.com/office/officeart/2005/8/layout/hProcess4"/>
    <dgm:cxn modelId="{D18DB1DB-1270-493A-93A1-D048F726BC18}" type="presParOf" srcId="{69C5BB75-C09B-47A9-8BF0-445060D1E263}" destId="{14AAF8C7-9B73-47D2-ACFA-E4E1330B60A2}" srcOrd="1" destOrd="0" presId="urn:microsoft.com/office/officeart/2005/8/layout/hProcess4"/>
    <dgm:cxn modelId="{4D34D6BD-9C2E-4533-B859-11C47656032C}" type="presParOf" srcId="{69C5BB75-C09B-47A9-8BF0-445060D1E263}" destId="{36CC8DD4-E862-4808-9A4F-3F5AA488B61D}" srcOrd="2" destOrd="0" presId="urn:microsoft.com/office/officeart/2005/8/layout/hProcess4"/>
    <dgm:cxn modelId="{FA2BC3FD-3E17-441C-900C-1FD8A57C6C3C}" type="presParOf" srcId="{69C5BB75-C09B-47A9-8BF0-445060D1E263}" destId="{6DB6BA4B-03D7-4523-A81E-028A25597A93}" srcOrd="3" destOrd="0" presId="urn:microsoft.com/office/officeart/2005/8/layout/hProcess4"/>
    <dgm:cxn modelId="{05BC28CA-9925-437F-9A95-ACED9ED7803A}" type="presParOf" srcId="{69C5BB75-C09B-47A9-8BF0-445060D1E263}" destId="{68FD8739-35E8-4A1D-8D1A-821874EE8659}" srcOrd="4" destOrd="0" presId="urn:microsoft.com/office/officeart/2005/8/layout/hProcess4"/>
    <dgm:cxn modelId="{B8366160-5361-4FD5-AC87-2EAF3DB7B3A1}" type="presParOf" srcId="{A393B936-0AC2-4DEC-846F-EADDFA637B13}" destId="{193E80A3-67B0-4E23-85D0-41455C177910}" srcOrd="1" destOrd="0" presId="urn:microsoft.com/office/officeart/2005/8/layout/hProcess4"/>
    <dgm:cxn modelId="{54691613-4FDF-444E-B362-EF873A242865}" type="presParOf" srcId="{A393B936-0AC2-4DEC-846F-EADDFA637B13}" destId="{BF32BD32-4693-48E0-9B88-4C62C013927F}" srcOrd="2" destOrd="0" presId="urn:microsoft.com/office/officeart/2005/8/layout/hProcess4"/>
    <dgm:cxn modelId="{AF516347-9D46-4B8B-8584-047302B0F0F9}" type="presParOf" srcId="{BF32BD32-4693-48E0-9B88-4C62C013927F}" destId="{36A0714F-7593-42C7-8F4C-788E68809A3C}" srcOrd="0" destOrd="0" presId="urn:microsoft.com/office/officeart/2005/8/layout/hProcess4"/>
    <dgm:cxn modelId="{E90D723B-3EAE-4CDB-9895-E3D7596DF6AA}" type="presParOf" srcId="{BF32BD32-4693-48E0-9B88-4C62C013927F}" destId="{36C75C2A-3E01-43B6-B3CD-024437F6FEBF}" srcOrd="1" destOrd="0" presId="urn:microsoft.com/office/officeart/2005/8/layout/hProcess4"/>
    <dgm:cxn modelId="{0052CED6-F527-4CCA-B03B-BCF67FBDC505}" type="presParOf" srcId="{BF32BD32-4693-48E0-9B88-4C62C013927F}" destId="{33793616-1AB4-4B6F-A21A-2205DBA70C6B}" srcOrd="2" destOrd="0" presId="urn:microsoft.com/office/officeart/2005/8/layout/hProcess4"/>
    <dgm:cxn modelId="{A0977C8E-7B20-4CE3-846F-EE05D8DC6C8C}" type="presParOf" srcId="{BF32BD32-4693-48E0-9B88-4C62C013927F}" destId="{A183A4F4-CB7F-4886-AE1E-6349653C44EE}" srcOrd="3" destOrd="0" presId="urn:microsoft.com/office/officeart/2005/8/layout/hProcess4"/>
    <dgm:cxn modelId="{735C1412-3C25-4EF5-971A-01DA19699311}" type="presParOf" srcId="{BF32BD32-4693-48E0-9B88-4C62C013927F}" destId="{E6F3672E-1A7E-4EBE-B7F6-0C44FEDCEF35}" srcOrd="4" destOrd="0" presId="urn:microsoft.com/office/officeart/2005/8/layout/hProcess4"/>
    <dgm:cxn modelId="{DA04ECD1-72DF-4AC3-8A5C-5758B57981E2}" type="presParOf" srcId="{A393B936-0AC2-4DEC-846F-EADDFA637B13}" destId="{3C7C66B1-6EFF-4A31-BB6B-187D592EAFCE}" srcOrd="3" destOrd="0" presId="urn:microsoft.com/office/officeart/2005/8/layout/hProcess4"/>
    <dgm:cxn modelId="{BA707BCD-194E-49AC-A4F5-4E351E8CF06F}" type="presParOf" srcId="{A393B936-0AC2-4DEC-846F-EADDFA637B13}" destId="{B8483430-F91B-47C0-85BD-8F54FD68795F}" srcOrd="4" destOrd="0" presId="urn:microsoft.com/office/officeart/2005/8/layout/hProcess4"/>
    <dgm:cxn modelId="{0CBFE19D-D93D-4310-A403-779FB04A2ED3}" type="presParOf" srcId="{B8483430-F91B-47C0-85BD-8F54FD68795F}" destId="{B315A561-3B26-40BC-B1D7-8B96F6C2C2D2}" srcOrd="0" destOrd="0" presId="urn:microsoft.com/office/officeart/2005/8/layout/hProcess4"/>
    <dgm:cxn modelId="{9A0ECD0B-0212-486E-9213-A84D4FD361EC}" type="presParOf" srcId="{B8483430-F91B-47C0-85BD-8F54FD68795F}" destId="{19248CB0-9027-47C0-8296-C47504D8E020}" srcOrd="1" destOrd="0" presId="urn:microsoft.com/office/officeart/2005/8/layout/hProcess4"/>
    <dgm:cxn modelId="{6122CD3E-19AE-414F-9033-5E5990E742A5}" type="presParOf" srcId="{B8483430-F91B-47C0-85BD-8F54FD68795F}" destId="{8A0C2752-EFDF-448A-A020-F3BD59AB5F14}" srcOrd="2" destOrd="0" presId="urn:microsoft.com/office/officeart/2005/8/layout/hProcess4"/>
    <dgm:cxn modelId="{C671B8C4-DB5D-4DB1-9F1F-6EF6C336A894}" type="presParOf" srcId="{B8483430-F91B-47C0-85BD-8F54FD68795F}" destId="{614F05F4-ECF8-40A4-B0E6-24E474A7A6BB}" srcOrd="3" destOrd="0" presId="urn:microsoft.com/office/officeart/2005/8/layout/hProcess4"/>
    <dgm:cxn modelId="{B5976C41-2E84-4496-8160-43308D754E20}" type="presParOf" srcId="{B8483430-F91B-47C0-85BD-8F54FD68795F}" destId="{5DB20524-B4DC-4596-BB08-CA28854D35FA}" srcOrd="4" destOrd="0" presId="urn:microsoft.com/office/officeart/2005/8/layout/hProcess4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89D127-D255-43C9-9817-6949E01C6D5E}" type="doc">
      <dgm:prSet loTypeId="urn:microsoft.com/office/officeart/2005/8/layout/radial6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D214FC5-692D-4155-85C7-68909B151CC1}">
      <dgm:prSet phldrT="[Text]"/>
      <dgm:spPr/>
      <dgm:t>
        <a:bodyPr/>
        <a:lstStyle/>
        <a:p>
          <a:r>
            <a:rPr lang="en-US" dirty="0" smtClean="0"/>
            <a:t>Free and Open Source</a:t>
          </a:r>
          <a:endParaRPr lang="en-US" dirty="0"/>
        </a:p>
      </dgm:t>
    </dgm:pt>
    <dgm:pt modelId="{F391134E-D86F-4CEF-8B9A-33FF856FA0AC}" type="parTrans" cxnId="{455B45EB-9E54-4758-8D46-81FF5E0CBBA4}">
      <dgm:prSet/>
      <dgm:spPr/>
      <dgm:t>
        <a:bodyPr/>
        <a:lstStyle/>
        <a:p>
          <a:endParaRPr lang="en-US"/>
        </a:p>
      </dgm:t>
    </dgm:pt>
    <dgm:pt modelId="{E1579E96-6A9E-4D1C-9826-3B883271E0E3}" type="sibTrans" cxnId="{455B45EB-9E54-4758-8D46-81FF5E0CBBA4}">
      <dgm:prSet/>
      <dgm:spPr/>
      <dgm:t>
        <a:bodyPr/>
        <a:lstStyle/>
        <a:p>
          <a:endParaRPr lang="en-US"/>
        </a:p>
      </dgm:t>
    </dgm:pt>
    <dgm:pt modelId="{D891E64F-0BFA-4708-818D-154008E4ED51}">
      <dgm:prSet phldrT="[Text]"/>
      <dgm:spPr/>
      <dgm:t>
        <a:bodyPr/>
        <a:lstStyle/>
        <a:p>
          <a:r>
            <a:rPr lang="en-US" dirty="0" smtClean="0"/>
            <a:t>Simple design</a:t>
          </a:r>
          <a:endParaRPr lang="en-US" dirty="0"/>
        </a:p>
      </dgm:t>
    </dgm:pt>
    <dgm:pt modelId="{119ECFC1-BDCC-4755-AE8C-1598B674084F}" type="parTrans" cxnId="{2D29073E-2A82-49F3-9016-8F8661888C00}">
      <dgm:prSet/>
      <dgm:spPr/>
      <dgm:t>
        <a:bodyPr/>
        <a:lstStyle/>
        <a:p>
          <a:endParaRPr lang="en-US"/>
        </a:p>
      </dgm:t>
    </dgm:pt>
    <dgm:pt modelId="{070F3B7C-1363-4D4F-B7B6-25DD33D6E3C1}" type="sibTrans" cxnId="{2D29073E-2A82-49F3-9016-8F8661888C00}">
      <dgm:prSet/>
      <dgm:spPr/>
      <dgm:t>
        <a:bodyPr/>
        <a:lstStyle/>
        <a:p>
          <a:endParaRPr lang="en-US"/>
        </a:p>
      </dgm:t>
    </dgm:pt>
    <dgm:pt modelId="{D1A957FA-4894-493A-A35A-86C8FA64228D}">
      <dgm:prSet phldrT="[Text]"/>
      <dgm:spPr/>
      <dgm:t>
        <a:bodyPr/>
        <a:lstStyle/>
        <a:p>
          <a:r>
            <a:rPr lang="en-US" dirty="0" smtClean="0"/>
            <a:t>Excellent Branching and Merging</a:t>
          </a:r>
          <a:endParaRPr lang="en-US" dirty="0"/>
        </a:p>
      </dgm:t>
    </dgm:pt>
    <dgm:pt modelId="{BA5BAA29-B487-4236-9C98-90DF6E74239E}" type="parTrans" cxnId="{8AA3A0BB-B6D5-4199-82F9-A73DD58A2002}">
      <dgm:prSet/>
      <dgm:spPr/>
      <dgm:t>
        <a:bodyPr/>
        <a:lstStyle/>
        <a:p>
          <a:endParaRPr lang="en-US"/>
        </a:p>
      </dgm:t>
    </dgm:pt>
    <dgm:pt modelId="{2A8FBDEC-6B98-4DD5-B949-B71678B8C03C}" type="sibTrans" cxnId="{8AA3A0BB-B6D5-4199-82F9-A73DD58A2002}">
      <dgm:prSet/>
      <dgm:spPr/>
      <dgm:t>
        <a:bodyPr/>
        <a:lstStyle/>
        <a:p>
          <a:endParaRPr lang="en-US"/>
        </a:p>
      </dgm:t>
    </dgm:pt>
    <dgm:pt modelId="{D1CC49D8-918E-4C41-82CA-178D156B2280}">
      <dgm:prSet phldrT="[Text]"/>
      <dgm:spPr/>
      <dgm:t>
        <a:bodyPr/>
        <a:lstStyle/>
        <a:p>
          <a:r>
            <a:rPr lang="en-US" dirty="0" smtClean="0"/>
            <a:t>Fully distributed</a:t>
          </a:r>
          <a:endParaRPr lang="en-US" dirty="0"/>
        </a:p>
      </dgm:t>
    </dgm:pt>
    <dgm:pt modelId="{C91AFFB5-603E-439F-B4C3-834F4385D9E5}" type="parTrans" cxnId="{AF39CB5D-4164-4552-94D0-A97DC73D93A5}">
      <dgm:prSet/>
      <dgm:spPr/>
      <dgm:t>
        <a:bodyPr/>
        <a:lstStyle/>
        <a:p>
          <a:endParaRPr lang="en-US"/>
        </a:p>
      </dgm:t>
    </dgm:pt>
    <dgm:pt modelId="{C18C7861-43C1-4A15-898D-FD8384026137}" type="sibTrans" cxnId="{AF39CB5D-4164-4552-94D0-A97DC73D93A5}">
      <dgm:prSet/>
      <dgm:spPr/>
      <dgm:t>
        <a:bodyPr/>
        <a:lstStyle/>
        <a:p>
          <a:endParaRPr lang="en-US"/>
        </a:p>
      </dgm:t>
    </dgm:pt>
    <dgm:pt modelId="{B75F1174-EA0F-4641-9A20-C9A003F535A9}">
      <dgm:prSet phldrT="[Text]"/>
      <dgm:spPr/>
      <dgm:t>
        <a:bodyPr/>
        <a:lstStyle/>
        <a:p>
          <a:r>
            <a:rPr lang="en-US" dirty="0" smtClean="0"/>
            <a:t>Handles large projects efficiently</a:t>
          </a:r>
          <a:endParaRPr lang="en-US" dirty="0"/>
        </a:p>
      </dgm:t>
    </dgm:pt>
    <dgm:pt modelId="{CCB16DC6-254E-4FC9-9DFE-A515033E4790}" type="parTrans" cxnId="{7B1D4E31-9B20-4C59-8780-5691AB1AD87F}">
      <dgm:prSet/>
      <dgm:spPr/>
      <dgm:t>
        <a:bodyPr/>
        <a:lstStyle/>
        <a:p>
          <a:endParaRPr lang="en-US"/>
        </a:p>
      </dgm:t>
    </dgm:pt>
    <dgm:pt modelId="{488CE62E-6A88-4B87-96AA-D47A212D9666}" type="sibTrans" cxnId="{7B1D4E31-9B20-4C59-8780-5691AB1AD87F}">
      <dgm:prSet/>
      <dgm:spPr/>
      <dgm:t>
        <a:bodyPr/>
        <a:lstStyle/>
        <a:p>
          <a:endParaRPr lang="en-US"/>
        </a:p>
      </dgm:t>
    </dgm:pt>
    <dgm:pt modelId="{57A6AFB7-A593-43B1-9237-D3098679B0C4}">
      <dgm:prSet phldrT="[Text]"/>
      <dgm:spPr/>
      <dgm:t>
        <a:bodyPr/>
        <a:lstStyle/>
        <a:p>
          <a:r>
            <a:rPr lang="en-US" dirty="0" smtClean="0"/>
            <a:t>GIT</a:t>
          </a:r>
          <a:endParaRPr lang="en-US" dirty="0"/>
        </a:p>
      </dgm:t>
    </dgm:pt>
    <dgm:pt modelId="{AA5DA8B0-F98E-4A3B-8D83-9D53645991E6}" type="sibTrans" cxnId="{36DE7649-912C-49C1-9BC7-0748C907B876}">
      <dgm:prSet/>
      <dgm:spPr/>
      <dgm:t>
        <a:bodyPr/>
        <a:lstStyle/>
        <a:p>
          <a:endParaRPr lang="en-US"/>
        </a:p>
      </dgm:t>
    </dgm:pt>
    <dgm:pt modelId="{DF0FFC40-DE68-4045-B1B6-DDAD4381B19A}" type="parTrans" cxnId="{36DE7649-912C-49C1-9BC7-0748C907B876}">
      <dgm:prSet/>
      <dgm:spPr/>
      <dgm:t>
        <a:bodyPr/>
        <a:lstStyle/>
        <a:p>
          <a:endParaRPr lang="en-US"/>
        </a:p>
      </dgm:t>
    </dgm:pt>
    <dgm:pt modelId="{B22DD211-CADF-49B9-84AB-756CEF099299}">
      <dgm:prSet phldrT="[Text]"/>
      <dgm:spPr/>
      <dgm:t>
        <a:bodyPr/>
        <a:lstStyle/>
        <a:p>
          <a:r>
            <a:rPr lang="en-US" dirty="0" smtClean="0"/>
            <a:t>High Speed</a:t>
          </a:r>
          <a:endParaRPr lang="en-US" dirty="0"/>
        </a:p>
      </dgm:t>
    </dgm:pt>
    <dgm:pt modelId="{63AA95C0-D9D1-483D-B8B3-9AE62DCBF688}" type="parTrans" cxnId="{2E4B7CB6-A2D6-4F99-99CB-33692818D1BC}">
      <dgm:prSet/>
      <dgm:spPr/>
      <dgm:t>
        <a:bodyPr/>
        <a:lstStyle/>
        <a:p>
          <a:endParaRPr lang="en-US"/>
        </a:p>
      </dgm:t>
    </dgm:pt>
    <dgm:pt modelId="{AEC9828C-D10A-4DE6-8EFB-1FD4B7F5A3C5}" type="sibTrans" cxnId="{2E4B7CB6-A2D6-4F99-99CB-33692818D1BC}">
      <dgm:prSet/>
      <dgm:spPr/>
      <dgm:t>
        <a:bodyPr/>
        <a:lstStyle/>
        <a:p>
          <a:endParaRPr lang="en-US"/>
        </a:p>
      </dgm:t>
    </dgm:pt>
    <dgm:pt modelId="{0CA50787-E1EF-4E64-8085-C9295BE9A505}">
      <dgm:prSet phldrT="[Text]"/>
      <dgm:spPr/>
      <dgm:t>
        <a:bodyPr/>
        <a:lstStyle/>
        <a:p>
          <a:r>
            <a:rPr lang="en-US" dirty="0" smtClean="0"/>
            <a:t>Strong support for non-linear development</a:t>
          </a:r>
          <a:endParaRPr lang="en-US" dirty="0"/>
        </a:p>
      </dgm:t>
    </dgm:pt>
    <dgm:pt modelId="{33CA025D-34EA-4BA1-A69E-77AE2C315936}" type="parTrans" cxnId="{BCBBE370-2A7D-4026-95A5-97974074F07C}">
      <dgm:prSet/>
      <dgm:spPr/>
      <dgm:t>
        <a:bodyPr/>
        <a:lstStyle/>
        <a:p>
          <a:endParaRPr lang="en-US"/>
        </a:p>
      </dgm:t>
    </dgm:pt>
    <dgm:pt modelId="{6B321FD4-2E9F-49D6-98C5-3F6377003815}" type="sibTrans" cxnId="{BCBBE370-2A7D-4026-95A5-97974074F07C}">
      <dgm:prSet/>
      <dgm:spPr/>
      <dgm:t>
        <a:bodyPr/>
        <a:lstStyle/>
        <a:p>
          <a:endParaRPr lang="en-US"/>
        </a:p>
      </dgm:t>
    </dgm:pt>
    <dgm:pt modelId="{FF6943E7-2D5A-4B30-8C4D-356AEAAAA441}" type="pres">
      <dgm:prSet presAssocID="{0789D127-D255-43C9-9817-6949E01C6D5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3FF8BC-FE02-47E7-A34D-FE79D9737298}" type="pres">
      <dgm:prSet presAssocID="{57A6AFB7-A593-43B1-9237-D3098679B0C4}" presName="centerShape" presStyleLbl="node0" presStyleIdx="0" presStyleCnt="1"/>
      <dgm:spPr/>
      <dgm:t>
        <a:bodyPr/>
        <a:lstStyle/>
        <a:p>
          <a:endParaRPr lang="en-US"/>
        </a:p>
      </dgm:t>
    </dgm:pt>
    <dgm:pt modelId="{F180D49D-FDD1-4633-B733-A9F863D2D139}" type="pres">
      <dgm:prSet presAssocID="{4D214FC5-692D-4155-85C7-68909B151CC1}" presName="node" presStyleLbl="node1" presStyleIdx="0" presStyleCnt="7" custScaleX="131288" custScaleY="1268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30BA37-5F69-4FC9-AF5F-C9CFBDE88A02}" type="pres">
      <dgm:prSet presAssocID="{4D214FC5-692D-4155-85C7-68909B151CC1}" presName="dummy" presStyleCnt="0"/>
      <dgm:spPr/>
    </dgm:pt>
    <dgm:pt modelId="{037F35A5-812E-4A26-8A76-EC648F776138}" type="pres">
      <dgm:prSet presAssocID="{E1579E96-6A9E-4D1C-9826-3B883271E0E3}" presName="sibTrans" presStyleLbl="sibTrans2D1" presStyleIdx="0" presStyleCnt="7"/>
      <dgm:spPr/>
      <dgm:t>
        <a:bodyPr/>
        <a:lstStyle/>
        <a:p>
          <a:endParaRPr lang="en-US"/>
        </a:p>
      </dgm:t>
    </dgm:pt>
    <dgm:pt modelId="{73517205-2854-4884-B196-D9E0DDE944F0}" type="pres">
      <dgm:prSet presAssocID="{D891E64F-0BFA-4708-818D-154008E4ED51}" presName="node" presStyleLbl="node1" presStyleIdx="1" presStyleCnt="7" custScaleX="131288" custScaleY="1268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39230D-C6C5-4197-9BBC-0F86C389A3C2}" type="pres">
      <dgm:prSet presAssocID="{D891E64F-0BFA-4708-818D-154008E4ED51}" presName="dummy" presStyleCnt="0"/>
      <dgm:spPr/>
    </dgm:pt>
    <dgm:pt modelId="{AB2B50C9-5E19-419E-9DBE-9A7BAA46AEA0}" type="pres">
      <dgm:prSet presAssocID="{070F3B7C-1363-4D4F-B7B6-25DD33D6E3C1}" presName="sibTrans" presStyleLbl="sibTrans2D1" presStyleIdx="1" presStyleCnt="7"/>
      <dgm:spPr/>
      <dgm:t>
        <a:bodyPr/>
        <a:lstStyle/>
        <a:p>
          <a:endParaRPr lang="en-US"/>
        </a:p>
      </dgm:t>
    </dgm:pt>
    <dgm:pt modelId="{DD0FC71D-DB8E-4E56-A52C-2727A706BBB5}" type="pres">
      <dgm:prSet presAssocID="{D1A957FA-4894-493A-A35A-86C8FA64228D}" presName="node" presStyleLbl="node1" presStyleIdx="2" presStyleCnt="7" custScaleX="131288" custScaleY="1268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8EC770-A133-416C-8283-90C0C10862EA}" type="pres">
      <dgm:prSet presAssocID="{D1A957FA-4894-493A-A35A-86C8FA64228D}" presName="dummy" presStyleCnt="0"/>
      <dgm:spPr/>
    </dgm:pt>
    <dgm:pt modelId="{A5B7EC8F-2BD4-49CC-A5BF-C0D58C648846}" type="pres">
      <dgm:prSet presAssocID="{2A8FBDEC-6B98-4DD5-B949-B71678B8C03C}" presName="sibTrans" presStyleLbl="sibTrans2D1" presStyleIdx="2" presStyleCnt="7"/>
      <dgm:spPr/>
      <dgm:t>
        <a:bodyPr/>
        <a:lstStyle/>
        <a:p>
          <a:endParaRPr lang="en-US"/>
        </a:p>
      </dgm:t>
    </dgm:pt>
    <dgm:pt modelId="{835B7F67-5661-4038-ADDE-5E89432C906B}" type="pres">
      <dgm:prSet presAssocID="{D1CC49D8-918E-4C41-82CA-178D156B2280}" presName="node" presStyleLbl="node1" presStyleIdx="3" presStyleCnt="7" custScaleX="131288" custScaleY="1268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F6543-5DC9-446F-B3F7-DCCDA0FBE1AE}" type="pres">
      <dgm:prSet presAssocID="{D1CC49D8-918E-4C41-82CA-178D156B2280}" presName="dummy" presStyleCnt="0"/>
      <dgm:spPr/>
    </dgm:pt>
    <dgm:pt modelId="{C08223AE-6C25-40D6-A9E0-159177AF5E49}" type="pres">
      <dgm:prSet presAssocID="{C18C7861-43C1-4A15-898D-FD8384026137}" presName="sibTrans" presStyleLbl="sibTrans2D1" presStyleIdx="3" presStyleCnt="7"/>
      <dgm:spPr/>
      <dgm:t>
        <a:bodyPr/>
        <a:lstStyle/>
        <a:p>
          <a:endParaRPr lang="en-US"/>
        </a:p>
      </dgm:t>
    </dgm:pt>
    <dgm:pt modelId="{A388F4C1-9874-4E98-9C92-58CF30BC6396}" type="pres">
      <dgm:prSet presAssocID="{B75F1174-EA0F-4641-9A20-C9A003F535A9}" presName="node" presStyleLbl="node1" presStyleIdx="4" presStyleCnt="7" custScaleX="131288" custScaleY="1268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AA6B66-1CFE-4E49-855B-1877B43A33E9}" type="pres">
      <dgm:prSet presAssocID="{B75F1174-EA0F-4641-9A20-C9A003F535A9}" presName="dummy" presStyleCnt="0"/>
      <dgm:spPr/>
    </dgm:pt>
    <dgm:pt modelId="{89EE9214-D1D1-48CC-AD5C-A218CB72DF6A}" type="pres">
      <dgm:prSet presAssocID="{488CE62E-6A88-4B87-96AA-D47A212D9666}" presName="sibTrans" presStyleLbl="sibTrans2D1" presStyleIdx="4" presStyleCnt="7"/>
      <dgm:spPr/>
      <dgm:t>
        <a:bodyPr/>
        <a:lstStyle/>
        <a:p>
          <a:endParaRPr lang="en-US"/>
        </a:p>
      </dgm:t>
    </dgm:pt>
    <dgm:pt modelId="{053DAB08-31B4-4FFC-A3E1-8877E0E45FF9}" type="pres">
      <dgm:prSet presAssocID="{B22DD211-CADF-49B9-84AB-756CEF099299}" presName="node" presStyleLbl="node1" presStyleIdx="5" presStyleCnt="7" custScaleX="131288" custScaleY="1268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EC25E4-594E-4B4F-AAE1-7F4273A83E62}" type="pres">
      <dgm:prSet presAssocID="{B22DD211-CADF-49B9-84AB-756CEF099299}" presName="dummy" presStyleCnt="0"/>
      <dgm:spPr/>
    </dgm:pt>
    <dgm:pt modelId="{BA52814C-67DD-4121-8DD5-5CBB851BD143}" type="pres">
      <dgm:prSet presAssocID="{AEC9828C-D10A-4DE6-8EFB-1FD4B7F5A3C5}" presName="sibTrans" presStyleLbl="sibTrans2D1" presStyleIdx="5" presStyleCnt="7"/>
      <dgm:spPr/>
      <dgm:t>
        <a:bodyPr/>
        <a:lstStyle/>
        <a:p>
          <a:endParaRPr lang="en-US"/>
        </a:p>
      </dgm:t>
    </dgm:pt>
    <dgm:pt modelId="{D6BB286C-92E4-44B1-9670-FD0B1ACDE3DD}" type="pres">
      <dgm:prSet presAssocID="{0CA50787-E1EF-4E64-8085-C9295BE9A505}" presName="node" presStyleLbl="node1" presStyleIdx="6" presStyleCnt="7" custScaleX="131288" custScaleY="1268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4CAB71-DE41-44B8-ADAA-010976AECDA1}" type="pres">
      <dgm:prSet presAssocID="{0CA50787-E1EF-4E64-8085-C9295BE9A505}" presName="dummy" presStyleCnt="0"/>
      <dgm:spPr/>
    </dgm:pt>
    <dgm:pt modelId="{547734D3-5555-42F4-A657-C8D21EE6E51C}" type="pres">
      <dgm:prSet presAssocID="{6B321FD4-2E9F-49D6-98C5-3F6377003815}" presName="sibTrans" presStyleLbl="sibTrans2D1" presStyleIdx="6" presStyleCnt="7"/>
      <dgm:spPr/>
      <dgm:t>
        <a:bodyPr/>
        <a:lstStyle/>
        <a:p>
          <a:endParaRPr lang="en-US"/>
        </a:p>
      </dgm:t>
    </dgm:pt>
  </dgm:ptLst>
  <dgm:cxnLst>
    <dgm:cxn modelId="{5A7E6B62-E731-4B0C-8B06-3F56234D5749}" type="presOf" srcId="{B22DD211-CADF-49B9-84AB-756CEF099299}" destId="{053DAB08-31B4-4FFC-A3E1-8877E0E45FF9}" srcOrd="0" destOrd="0" presId="urn:microsoft.com/office/officeart/2005/8/layout/radial6"/>
    <dgm:cxn modelId="{8AA3A0BB-B6D5-4199-82F9-A73DD58A2002}" srcId="{57A6AFB7-A593-43B1-9237-D3098679B0C4}" destId="{D1A957FA-4894-493A-A35A-86C8FA64228D}" srcOrd="2" destOrd="0" parTransId="{BA5BAA29-B487-4236-9C98-90DF6E74239E}" sibTransId="{2A8FBDEC-6B98-4DD5-B949-B71678B8C03C}"/>
    <dgm:cxn modelId="{EF133F45-4685-48F1-863E-526F6596664F}" type="presOf" srcId="{488CE62E-6A88-4B87-96AA-D47A212D9666}" destId="{89EE9214-D1D1-48CC-AD5C-A218CB72DF6A}" srcOrd="0" destOrd="0" presId="urn:microsoft.com/office/officeart/2005/8/layout/radial6"/>
    <dgm:cxn modelId="{455B45EB-9E54-4758-8D46-81FF5E0CBBA4}" srcId="{57A6AFB7-A593-43B1-9237-D3098679B0C4}" destId="{4D214FC5-692D-4155-85C7-68909B151CC1}" srcOrd="0" destOrd="0" parTransId="{F391134E-D86F-4CEF-8B9A-33FF856FA0AC}" sibTransId="{E1579E96-6A9E-4D1C-9826-3B883271E0E3}"/>
    <dgm:cxn modelId="{6C7920B8-8418-46FD-AD77-C481BD7A0629}" type="presOf" srcId="{0789D127-D255-43C9-9817-6949E01C6D5E}" destId="{FF6943E7-2D5A-4B30-8C4D-356AEAAAA441}" srcOrd="0" destOrd="0" presId="urn:microsoft.com/office/officeart/2005/8/layout/radial6"/>
    <dgm:cxn modelId="{80657030-A876-4B54-BBC7-CBE91584F744}" type="presOf" srcId="{4D214FC5-692D-4155-85C7-68909B151CC1}" destId="{F180D49D-FDD1-4633-B733-A9F863D2D139}" srcOrd="0" destOrd="0" presId="urn:microsoft.com/office/officeart/2005/8/layout/radial6"/>
    <dgm:cxn modelId="{4446D46A-1864-4933-9CCC-BD94BB2DA9C8}" type="presOf" srcId="{D891E64F-0BFA-4708-818D-154008E4ED51}" destId="{73517205-2854-4884-B196-D9E0DDE944F0}" srcOrd="0" destOrd="0" presId="urn:microsoft.com/office/officeart/2005/8/layout/radial6"/>
    <dgm:cxn modelId="{0109373F-A449-4CF8-8B19-31C911732DC0}" type="presOf" srcId="{D1CC49D8-918E-4C41-82CA-178D156B2280}" destId="{835B7F67-5661-4038-ADDE-5E89432C906B}" srcOrd="0" destOrd="0" presId="urn:microsoft.com/office/officeart/2005/8/layout/radial6"/>
    <dgm:cxn modelId="{2E4B7CB6-A2D6-4F99-99CB-33692818D1BC}" srcId="{57A6AFB7-A593-43B1-9237-D3098679B0C4}" destId="{B22DD211-CADF-49B9-84AB-756CEF099299}" srcOrd="5" destOrd="0" parTransId="{63AA95C0-D9D1-483D-B8B3-9AE62DCBF688}" sibTransId="{AEC9828C-D10A-4DE6-8EFB-1FD4B7F5A3C5}"/>
    <dgm:cxn modelId="{7CF66998-8B7B-45C2-BCFF-B8722AC1F8E0}" type="presOf" srcId="{C18C7861-43C1-4A15-898D-FD8384026137}" destId="{C08223AE-6C25-40D6-A9E0-159177AF5E49}" srcOrd="0" destOrd="0" presId="urn:microsoft.com/office/officeart/2005/8/layout/radial6"/>
    <dgm:cxn modelId="{6F49399A-9999-48D7-AC42-C4F78236C7FD}" type="presOf" srcId="{070F3B7C-1363-4D4F-B7B6-25DD33D6E3C1}" destId="{AB2B50C9-5E19-419E-9DBE-9A7BAA46AEA0}" srcOrd="0" destOrd="0" presId="urn:microsoft.com/office/officeart/2005/8/layout/radial6"/>
    <dgm:cxn modelId="{EE4EF560-162D-4085-AED1-BA08E190C6BB}" type="presOf" srcId="{B75F1174-EA0F-4641-9A20-C9A003F535A9}" destId="{A388F4C1-9874-4E98-9C92-58CF30BC6396}" srcOrd="0" destOrd="0" presId="urn:microsoft.com/office/officeart/2005/8/layout/radial6"/>
    <dgm:cxn modelId="{BCBBE370-2A7D-4026-95A5-97974074F07C}" srcId="{57A6AFB7-A593-43B1-9237-D3098679B0C4}" destId="{0CA50787-E1EF-4E64-8085-C9295BE9A505}" srcOrd="6" destOrd="0" parTransId="{33CA025D-34EA-4BA1-A69E-77AE2C315936}" sibTransId="{6B321FD4-2E9F-49D6-98C5-3F6377003815}"/>
    <dgm:cxn modelId="{8680CC9A-8D4A-4471-916E-6F56920FDB38}" type="presOf" srcId="{0CA50787-E1EF-4E64-8085-C9295BE9A505}" destId="{D6BB286C-92E4-44B1-9670-FD0B1ACDE3DD}" srcOrd="0" destOrd="0" presId="urn:microsoft.com/office/officeart/2005/8/layout/radial6"/>
    <dgm:cxn modelId="{2D29073E-2A82-49F3-9016-8F8661888C00}" srcId="{57A6AFB7-A593-43B1-9237-D3098679B0C4}" destId="{D891E64F-0BFA-4708-818D-154008E4ED51}" srcOrd="1" destOrd="0" parTransId="{119ECFC1-BDCC-4755-AE8C-1598B674084F}" sibTransId="{070F3B7C-1363-4D4F-B7B6-25DD33D6E3C1}"/>
    <dgm:cxn modelId="{AF39CB5D-4164-4552-94D0-A97DC73D93A5}" srcId="{57A6AFB7-A593-43B1-9237-D3098679B0C4}" destId="{D1CC49D8-918E-4C41-82CA-178D156B2280}" srcOrd="3" destOrd="0" parTransId="{C91AFFB5-603E-439F-B4C3-834F4385D9E5}" sibTransId="{C18C7861-43C1-4A15-898D-FD8384026137}"/>
    <dgm:cxn modelId="{7B1D4E31-9B20-4C59-8780-5691AB1AD87F}" srcId="{57A6AFB7-A593-43B1-9237-D3098679B0C4}" destId="{B75F1174-EA0F-4641-9A20-C9A003F535A9}" srcOrd="4" destOrd="0" parTransId="{CCB16DC6-254E-4FC9-9DFE-A515033E4790}" sibTransId="{488CE62E-6A88-4B87-96AA-D47A212D9666}"/>
    <dgm:cxn modelId="{5FD8AAD6-44CB-4BD8-B782-C6F16C688146}" type="presOf" srcId="{6B321FD4-2E9F-49D6-98C5-3F6377003815}" destId="{547734D3-5555-42F4-A657-C8D21EE6E51C}" srcOrd="0" destOrd="0" presId="urn:microsoft.com/office/officeart/2005/8/layout/radial6"/>
    <dgm:cxn modelId="{DE6669F6-64BD-4652-A0D2-7999349D2032}" type="presOf" srcId="{AEC9828C-D10A-4DE6-8EFB-1FD4B7F5A3C5}" destId="{BA52814C-67DD-4121-8DD5-5CBB851BD143}" srcOrd="0" destOrd="0" presId="urn:microsoft.com/office/officeart/2005/8/layout/radial6"/>
    <dgm:cxn modelId="{04202531-4C64-4EBE-A99D-81F4E2C878BB}" type="presOf" srcId="{D1A957FA-4894-493A-A35A-86C8FA64228D}" destId="{DD0FC71D-DB8E-4E56-A52C-2727A706BBB5}" srcOrd="0" destOrd="0" presId="urn:microsoft.com/office/officeart/2005/8/layout/radial6"/>
    <dgm:cxn modelId="{2D8C36AD-6F99-4430-8696-D5820CAA3882}" type="presOf" srcId="{2A8FBDEC-6B98-4DD5-B949-B71678B8C03C}" destId="{A5B7EC8F-2BD4-49CC-A5BF-C0D58C648846}" srcOrd="0" destOrd="0" presId="urn:microsoft.com/office/officeart/2005/8/layout/radial6"/>
    <dgm:cxn modelId="{E6616845-5C24-4C29-A650-880A050535EC}" type="presOf" srcId="{E1579E96-6A9E-4D1C-9826-3B883271E0E3}" destId="{037F35A5-812E-4A26-8A76-EC648F776138}" srcOrd="0" destOrd="0" presId="urn:microsoft.com/office/officeart/2005/8/layout/radial6"/>
    <dgm:cxn modelId="{0D172353-4C9F-4E59-BE32-A2988BFD23F0}" type="presOf" srcId="{57A6AFB7-A593-43B1-9237-D3098679B0C4}" destId="{C03FF8BC-FE02-47E7-A34D-FE79D9737298}" srcOrd="0" destOrd="0" presId="urn:microsoft.com/office/officeart/2005/8/layout/radial6"/>
    <dgm:cxn modelId="{36DE7649-912C-49C1-9BC7-0748C907B876}" srcId="{0789D127-D255-43C9-9817-6949E01C6D5E}" destId="{57A6AFB7-A593-43B1-9237-D3098679B0C4}" srcOrd="0" destOrd="0" parTransId="{DF0FFC40-DE68-4045-B1B6-DDAD4381B19A}" sibTransId="{AA5DA8B0-F98E-4A3B-8D83-9D53645991E6}"/>
    <dgm:cxn modelId="{2247592A-5DDA-41BE-8BDE-182E81BE14A8}" type="presParOf" srcId="{FF6943E7-2D5A-4B30-8C4D-356AEAAAA441}" destId="{C03FF8BC-FE02-47E7-A34D-FE79D9737298}" srcOrd="0" destOrd="0" presId="urn:microsoft.com/office/officeart/2005/8/layout/radial6"/>
    <dgm:cxn modelId="{A2E31F21-F009-4BCF-AE45-33B6E5909E11}" type="presParOf" srcId="{FF6943E7-2D5A-4B30-8C4D-356AEAAAA441}" destId="{F180D49D-FDD1-4633-B733-A9F863D2D139}" srcOrd="1" destOrd="0" presId="urn:microsoft.com/office/officeart/2005/8/layout/radial6"/>
    <dgm:cxn modelId="{DC7BA7F6-78BC-411F-8FE4-5FCB02E552D0}" type="presParOf" srcId="{FF6943E7-2D5A-4B30-8C4D-356AEAAAA441}" destId="{E630BA37-5F69-4FC9-AF5F-C9CFBDE88A02}" srcOrd="2" destOrd="0" presId="urn:microsoft.com/office/officeart/2005/8/layout/radial6"/>
    <dgm:cxn modelId="{0300BE67-7457-4ADC-A4F9-D31E6B8A67B5}" type="presParOf" srcId="{FF6943E7-2D5A-4B30-8C4D-356AEAAAA441}" destId="{037F35A5-812E-4A26-8A76-EC648F776138}" srcOrd="3" destOrd="0" presId="urn:microsoft.com/office/officeart/2005/8/layout/radial6"/>
    <dgm:cxn modelId="{FB6D5B86-1205-41C0-A064-C80CBF803A48}" type="presParOf" srcId="{FF6943E7-2D5A-4B30-8C4D-356AEAAAA441}" destId="{73517205-2854-4884-B196-D9E0DDE944F0}" srcOrd="4" destOrd="0" presId="urn:microsoft.com/office/officeart/2005/8/layout/radial6"/>
    <dgm:cxn modelId="{7253466E-DB18-4E83-86B8-CEA32F67E1A5}" type="presParOf" srcId="{FF6943E7-2D5A-4B30-8C4D-356AEAAAA441}" destId="{8B39230D-C6C5-4197-9BBC-0F86C389A3C2}" srcOrd="5" destOrd="0" presId="urn:microsoft.com/office/officeart/2005/8/layout/radial6"/>
    <dgm:cxn modelId="{448BD73F-758E-44C7-855B-162CA8829AE7}" type="presParOf" srcId="{FF6943E7-2D5A-4B30-8C4D-356AEAAAA441}" destId="{AB2B50C9-5E19-419E-9DBE-9A7BAA46AEA0}" srcOrd="6" destOrd="0" presId="urn:microsoft.com/office/officeart/2005/8/layout/radial6"/>
    <dgm:cxn modelId="{B05218F9-EB38-4A68-B74A-24E98B43144C}" type="presParOf" srcId="{FF6943E7-2D5A-4B30-8C4D-356AEAAAA441}" destId="{DD0FC71D-DB8E-4E56-A52C-2727A706BBB5}" srcOrd="7" destOrd="0" presId="urn:microsoft.com/office/officeart/2005/8/layout/radial6"/>
    <dgm:cxn modelId="{86558B55-6BF0-46E1-AB8C-908D7BA843BB}" type="presParOf" srcId="{FF6943E7-2D5A-4B30-8C4D-356AEAAAA441}" destId="{9A8EC770-A133-416C-8283-90C0C10862EA}" srcOrd="8" destOrd="0" presId="urn:microsoft.com/office/officeart/2005/8/layout/radial6"/>
    <dgm:cxn modelId="{984813D4-41D6-49D5-8BF6-404846C3B626}" type="presParOf" srcId="{FF6943E7-2D5A-4B30-8C4D-356AEAAAA441}" destId="{A5B7EC8F-2BD4-49CC-A5BF-C0D58C648846}" srcOrd="9" destOrd="0" presId="urn:microsoft.com/office/officeart/2005/8/layout/radial6"/>
    <dgm:cxn modelId="{748356D4-B857-4D2C-A214-364733A133B1}" type="presParOf" srcId="{FF6943E7-2D5A-4B30-8C4D-356AEAAAA441}" destId="{835B7F67-5661-4038-ADDE-5E89432C906B}" srcOrd="10" destOrd="0" presId="urn:microsoft.com/office/officeart/2005/8/layout/radial6"/>
    <dgm:cxn modelId="{D99460B3-22E7-4938-9858-DEC37F4B098A}" type="presParOf" srcId="{FF6943E7-2D5A-4B30-8C4D-356AEAAAA441}" destId="{DC7F6543-5DC9-446F-B3F7-DCCDA0FBE1AE}" srcOrd="11" destOrd="0" presId="urn:microsoft.com/office/officeart/2005/8/layout/radial6"/>
    <dgm:cxn modelId="{7C162407-90F8-4058-B986-F6A07F505760}" type="presParOf" srcId="{FF6943E7-2D5A-4B30-8C4D-356AEAAAA441}" destId="{C08223AE-6C25-40D6-A9E0-159177AF5E49}" srcOrd="12" destOrd="0" presId="urn:microsoft.com/office/officeart/2005/8/layout/radial6"/>
    <dgm:cxn modelId="{F8C8341D-5F78-4F49-8D49-26507E458121}" type="presParOf" srcId="{FF6943E7-2D5A-4B30-8C4D-356AEAAAA441}" destId="{A388F4C1-9874-4E98-9C92-58CF30BC6396}" srcOrd="13" destOrd="0" presId="urn:microsoft.com/office/officeart/2005/8/layout/radial6"/>
    <dgm:cxn modelId="{44A75F08-E053-4224-9A95-2822E58B012F}" type="presParOf" srcId="{FF6943E7-2D5A-4B30-8C4D-356AEAAAA441}" destId="{81AA6B66-1CFE-4E49-855B-1877B43A33E9}" srcOrd="14" destOrd="0" presId="urn:microsoft.com/office/officeart/2005/8/layout/radial6"/>
    <dgm:cxn modelId="{A9A4BBBE-2A48-4A37-99BB-EEE738EA3DAC}" type="presParOf" srcId="{FF6943E7-2D5A-4B30-8C4D-356AEAAAA441}" destId="{89EE9214-D1D1-48CC-AD5C-A218CB72DF6A}" srcOrd="15" destOrd="0" presId="urn:microsoft.com/office/officeart/2005/8/layout/radial6"/>
    <dgm:cxn modelId="{E5E65B24-FC5C-4755-A069-8937B43B0651}" type="presParOf" srcId="{FF6943E7-2D5A-4B30-8C4D-356AEAAAA441}" destId="{053DAB08-31B4-4FFC-A3E1-8877E0E45FF9}" srcOrd="16" destOrd="0" presId="urn:microsoft.com/office/officeart/2005/8/layout/radial6"/>
    <dgm:cxn modelId="{46C0861F-C253-43A1-8B8E-D9BAF99C11E1}" type="presParOf" srcId="{FF6943E7-2D5A-4B30-8C4D-356AEAAAA441}" destId="{A7EC25E4-594E-4B4F-AAE1-7F4273A83E62}" srcOrd="17" destOrd="0" presId="urn:microsoft.com/office/officeart/2005/8/layout/radial6"/>
    <dgm:cxn modelId="{FE7EE8C1-356E-42E7-B09F-E6203AA2B648}" type="presParOf" srcId="{FF6943E7-2D5A-4B30-8C4D-356AEAAAA441}" destId="{BA52814C-67DD-4121-8DD5-5CBB851BD143}" srcOrd="18" destOrd="0" presId="urn:microsoft.com/office/officeart/2005/8/layout/radial6"/>
    <dgm:cxn modelId="{6CFBFF7E-5506-4679-A338-9E88F2F45618}" type="presParOf" srcId="{FF6943E7-2D5A-4B30-8C4D-356AEAAAA441}" destId="{D6BB286C-92E4-44B1-9670-FD0B1ACDE3DD}" srcOrd="19" destOrd="0" presId="urn:microsoft.com/office/officeart/2005/8/layout/radial6"/>
    <dgm:cxn modelId="{206956DD-FF4B-495C-9D29-404CBFE97222}" type="presParOf" srcId="{FF6943E7-2D5A-4B30-8C4D-356AEAAAA441}" destId="{9C4CAB71-DE41-44B8-ADAA-010976AECDA1}" srcOrd="20" destOrd="0" presId="urn:microsoft.com/office/officeart/2005/8/layout/radial6"/>
    <dgm:cxn modelId="{08611AA7-3E50-4945-ADEA-BA385F3C6F34}" type="presParOf" srcId="{FF6943E7-2D5A-4B30-8C4D-356AEAAAA441}" destId="{547734D3-5555-42F4-A657-C8D21EE6E51C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AF8C7-9B73-47D2-ACFA-E4E1330B60A2}">
      <dsp:nvSpPr>
        <dsp:cNvPr id="0" name=""/>
        <dsp:cNvSpPr/>
      </dsp:nvSpPr>
      <dsp:spPr>
        <a:xfrm>
          <a:off x="1033" y="1516415"/>
          <a:ext cx="2132096" cy="1758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The Linux kernel maintenance, changes to the software were passed around as patches and archived files. </a:t>
          </a:r>
          <a:endParaRPr lang="en-US" sz="1400" kern="1200" dirty="0"/>
        </a:p>
      </dsp:txBody>
      <dsp:txXfrm>
        <a:off x="41502" y="1556884"/>
        <a:ext cx="2051158" cy="1300767"/>
      </dsp:txXfrm>
    </dsp:sp>
    <dsp:sp modelId="{193E80A3-67B0-4E23-85D0-41455C177910}">
      <dsp:nvSpPr>
        <dsp:cNvPr id="0" name=""/>
        <dsp:cNvSpPr/>
      </dsp:nvSpPr>
      <dsp:spPr>
        <a:xfrm>
          <a:off x="1218995" y="2006280"/>
          <a:ext cx="2246364" cy="2246364"/>
        </a:xfrm>
        <a:prstGeom prst="leftCircularArrow">
          <a:avLst>
            <a:gd name="adj1" fmla="val 2690"/>
            <a:gd name="adj2" fmla="val 327514"/>
            <a:gd name="adj3" fmla="val 2103025"/>
            <a:gd name="adj4" fmla="val 9024489"/>
            <a:gd name="adj5" fmla="val 313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B6BA4B-03D7-4523-A81E-028A25597A93}">
      <dsp:nvSpPr>
        <dsp:cNvPr id="0" name=""/>
        <dsp:cNvSpPr/>
      </dsp:nvSpPr>
      <dsp:spPr>
        <a:xfrm>
          <a:off x="474832" y="2898120"/>
          <a:ext cx="1895197" cy="7536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1991–2002</a:t>
          </a:r>
          <a:endParaRPr lang="en-US" sz="3000" kern="1200" dirty="0"/>
        </a:p>
      </dsp:txBody>
      <dsp:txXfrm>
        <a:off x="496906" y="2920194"/>
        <a:ext cx="1851049" cy="709509"/>
      </dsp:txXfrm>
    </dsp:sp>
    <dsp:sp modelId="{36C75C2A-3E01-43B6-B3CD-024437F6FEBF}">
      <dsp:nvSpPr>
        <dsp:cNvPr id="0" name=""/>
        <dsp:cNvSpPr/>
      </dsp:nvSpPr>
      <dsp:spPr>
        <a:xfrm>
          <a:off x="2657829" y="1516415"/>
          <a:ext cx="2132096" cy="1758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Began using a proprietary DVCS system called </a:t>
          </a:r>
          <a:r>
            <a:rPr lang="en-US" sz="1400" kern="1200" dirty="0" err="1" smtClean="0"/>
            <a:t>BitKeeper</a:t>
          </a:r>
          <a:r>
            <a:rPr lang="en-US" sz="1400" kern="1200" dirty="0" smtClean="0"/>
            <a:t>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Relationship between the Linux kernel and </a:t>
          </a:r>
          <a:r>
            <a:rPr lang="en-US" sz="1400" kern="1200" dirty="0" err="1" smtClean="0"/>
            <a:t>BitKeeper</a:t>
          </a:r>
          <a:r>
            <a:rPr lang="en-US" sz="1400" kern="1200" dirty="0" smtClean="0"/>
            <a:t> broke down</a:t>
          </a:r>
          <a:endParaRPr lang="en-US" sz="1400" kern="1200" dirty="0"/>
        </a:p>
      </dsp:txBody>
      <dsp:txXfrm>
        <a:off x="2698298" y="1933713"/>
        <a:ext cx="2051158" cy="1300767"/>
      </dsp:txXfrm>
    </dsp:sp>
    <dsp:sp modelId="{3C7C66B1-6EFF-4A31-BB6B-187D592EAFCE}">
      <dsp:nvSpPr>
        <dsp:cNvPr id="0" name=""/>
        <dsp:cNvSpPr/>
      </dsp:nvSpPr>
      <dsp:spPr>
        <a:xfrm>
          <a:off x="3858023" y="469769"/>
          <a:ext cx="2518799" cy="2518799"/>
        </a:xfrm>
        <a:prstGeom prst="circularArrow">
          <a:avLst>
            <a:gd name="adj1" fmla="val 2399"/>
            <a:gd name="adj2" fmla="val 290124"/>
            <a:gd name="adj3" fmla="val 19534365"/>
            <a:gd name="adj4" fmla="val 12575511"/>
            <a:gd name="adj5" fmla="val 2799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183A4F4-CB7F-4886-AE1E-6349653C44EE}">
      <dsp:nvSpPr>
        <dsp:cNvPr id="0" name=""/>
        <dsp:cNvSpPr/>
      </dsp:nvSpPr>
      <dsp:spPr>
        <a:xfrm>
          <a:off x="3131628" y="1139586"/>
          <a:ext cx="1895197" cy="753657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2002-2005</a:t>
          </a:r>
          <a:endParaRPr lang="en-US" sz="3000" kern="1200" dirty="0"/>
        </a:p>
      </dsp:txBody>
      <dsp:txXfrm>
        <a:off x="3153702" y="1161660"/>
        <a:ext cx="1851049" cy="709509"/>
      </dsp:txXfrm>
    </dsp:sp>
    <dsp:sp modelId="{19248CB0-9027-47C0-8296-C47504D8E020}">
      <dsp:nvSpPr>
        <dsp:cNvPr id="0" name=""/>
        <dsp:cNvSpPr/>
      </dsp:nvSpPr>
      <dsp:spPr>
        <a:xfrm>
          <a:off x="5314625" y="1516415"/>
          <a:ext cx="2132096" cy="1758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Prompted the Linux development community (and Linus Torvalds) to develop their own tool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Based on lessons learned while using </a:t>
          </a:r>
          <a:r>
            <a:rPr lang="en-US" sz="1400" kern="1200" dirty="0" err="1" smtClean="0"/>
            <a:t>BitKeeper</a:t>
          </a:r>
          <a:endParaRPr lang="en-US" sz="1400" kern="1200" dirty="0"/>
        </a:p>
      </dsp:txBody>
      <dsp:txXfrm>
        <a:off x="5355094" y="1556884"/>
        <a:ext cx="2051158" cy="1300767"/>
      </dsp:txXfrm>
    </dsp:sp>
    <dsp:sp modelId="{614F05F4-ECF8-40A4-B0E6-24E474A7A6BB}">
      <dsp:nvSpPr>
        <dsp:cNvPr id="0" name=""/>
        <dsp:cNvSpPr/>
      </dsp:nvSpPr>
      <dsp:spPr>
        <a:xfrm>
          <a:off x="5788424" y="2898120"/>
          <a:ext cx="1895197" cy="753657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2005</a:t>
          </a:r>
          <a:endParaRPr lang="en-US" sz="3000" kern="1200" dirty="0"/>
        </a:p>
      </dsp:txBody>
      <dsp:txXfrm>
        <a:off x="5810498" y="2920194"/>
        <a:ext cx="1851049" cy="7095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734D3-5555-42F4-A657-C8D21EE6E51C}">
      <dsp:nvSpPr>
        <dsp:cNvPr id="0" name=""/>
        <dsp:cNvSpPr/>
      </dsp:nvSpPr>
      <dsp:spPr>
        <a:xfrm>
          <a:off x="1403625" y="537408"/>
          <a:ext cx="4267803" cy="4267803"/>
        </a:xfrm>
        <a:prstGeom prst="blockArc">
          <a:avLst>
            <a:gd name="adj1" fmla="val 13114286"/>
            <a:gd name="adj2" fmla="val 16200000"/>
            <a:gd name="adj3" fmla="val 39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52814C-67DD-4121-8DD5-5CBB851BD143}">
      <dsp:nvSpPr>
        <dsp:cNvPr id="0" name=""/>
        <dsp:cNvSpPr/>
      </dsp:nvSpPr>
      <dsp:spPr>
        <a:xfrm>
          <a:off x="1403625" y="537408"/>
          <a:ext cx="4267803" cy="4267803"/>
        </a:xfrm>
        <a:prstGeom prst="blockArc">
          <a:avLst>
            <a:gd name="adj1" fmla="val 10028571"/>
            <a:gd name="adj2" fmla="val 13114286"/>
            <a:gd name="adj3" fmla="val 39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9EE9214-D1D1-48CC-AD5C-A218CB72DF6A}">
      <dsp:nvSpPr>
        <dsp:cNvPr id="0" name=""/>
        <dsp:cNvSpPr/>
      </dsp:nvSpPr>
      <dsp:spPr>
        <a:xfrm>
          <a:off x="1403625" y="537408"/>
          <a:ext cx="4267803" cy="4267803"/>
        </a:xfrm>
        <a:prstGeom prst="blockArc">
          <a:avLst>
            <a:gd name="adj1" fmla="val 6942857"/>
            <a:gd name="adj2" fmla="val 10028571"/>
            <a:gd name="adj3" fmla="val 39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8223AE-6C25-40D6-A9E0-159177AF5E49}">
      <dsp:nvSpPr>
        <dsp:cNvPr id="0" name=""/>
        <dsp:cNvSpPr/>
      </dsp:nvSpPr>
      <dsp:spPr>
        <a:xfrm>
          <a:off x="1403625" y="537408"/>
          <a:ext cx="4267803" cy="4267803"/>
        </a:xfrm>
        <a:prstGeom prst="blockArc">
          <a:avLst>
            <a:gd name="adj1" fmla="val 3857143"/>
            <a:gd name="adj2" fmla="val 6942857"/>
            <a:gd name="adj3" fmla="val 39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B7EC8F-2BD4-49CC-A5BF-C0D58C648846}">
      <dsp:nvSpPr>
        <dsp:cNvPr id="0" name=""/>
        <dsp:cNvSpPr/>
      </dsp:nvSpPr>
      <dsp:spPr>
        <a:xfrm>
          <a:off x="1403625" y="537408"/>
          <a:ext cx="4267803" cy="4267803"/>
        </a:xfrm>
        <a:prstGeom prst="blockArc">
          <a:avLst>
            <a:gd name="adj1" fmla="val 771429"/>
            <a:gd name="adj2" fmla="val 3857143"/>
            <a:gd name="adj3" fmla="val 39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B2B50C9-5E19-419E-9DBE-9A7BAA46AEA0}">
      <dsp:nvSpPr>
        <dsp:cNvPr id="0" name=""/>
        <dsp:cNvSpPr/>
      </dsp:nvSpPr>
      <dsp:spPr>
        <a:xfrm>
          <a:off x="1403625" y="537408"/>
          <a:ext cx="4267803" cy="4267803"/>
        </a:xfrm>
        <a:prstGeom prst="blockArc">
          <a:avLst>
            <a:gd name="adj1" fmla="val 19285714"/>
            <a:gd name="adj2" fmla="val 771429"/>
            <a:gd name="adj3" fmla="val 39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7F35A5-812E-4A26-8A76-EC648F776138}">
      <dsp:nvSpPr>
        <dsp:cNvPr id="0" name=""/>
        <dsp:cNvSpPr/>
      </dsp:nvSpPr>
      <dsp:spPr>
        <a:xfrm>
          <a:off x="1403625" y="537408"/>
          <a:ext cx="4267803" cy="4267803"/>
        </a:xfrm>
        <a:prstGeom prst="blockArc">
          <a:avLst>
            <a:gd name="adj1" fmla="val 16200000"/>
            <a:gd name="adj2" fmla="val 19285714"/>
            <a:gd name="adj3" fmla="val 39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3FF8BC-FE02-47E7-A34D-FE79D9737298}">
      <dsp:nvSpPr>
        <dsp:cNvPr id="0" name=""/>
        <dsp:cNvSpPr/>
      </dsp:nvSpPr>
      <dsp:spPr>
        <a:xfrm>
          <a:off x="2711874" y="1845656"/>
          <a:ext cx="1651306" cy="1651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GIT</a:t>
          </a:r>
          <a:endParaRPr lang="en-US" sz="5800" kern="1200" dirty="0"/>
        </a:p>
      </dsp:txBody>
      <dsp:txXfrm>
        <a:off x="2953702" y="2087484"/>
        <a:ext cx="1167650" cy="1167650"/>
      </dsp:txXfrm>
    </dsp:sp>
    <dsp:sp modelId="{F180D49D-FDD1-4633-B733-A9F863D2D139}">
      <dsp:nvSpPr>
        <dsp:cNvPr id="0" name=""/>
        <dsp:cNvSpPr/>
      </dsp:nvSpPr>
      <dsp:spPr>
        <a:xfrm>
          <a:off x="2778738" y="-154129"/>
          <a:ext cx="1517577" cy="14663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Free and Open Source</a:t>
          </a:r>
          <a:endParaRPr lang="en-US" sz="1500" kern="1200" dirty="0"/>
        </a:p>
      </dsp:txBody>
      <dsp:txXfrm>
        <a:off x="3000982" y="60606"/>
        <a:ext cx="1073089" cy="1036830"/>
      </dsp:txXfrm>
    </dsp:sp>
    <dsp:sp modelId="{73517205-2854-4884-B196-D9E0DDE944F0}">
      <dsp:nvSpPr>
        <dsp:cNvPr id="0" name=""/>
        <dsp:cNvSpPr/>
      </dsp:nvSpPr>
      <dsp:spPr>
        <a:xfrm>
          <a:off x="4414556" y="633638"/>
          <a:ext cx="1517577" cy="14663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Simple design</a:t>
          </a:r>
          <a:endParaRPr lang="en-US" sz="1500" kern="1200" dirty="0"/>
        </a:p>
      </dsp:txBody>
      <dsp:txXfrm>
        <a:off x="4636800" y="848373"/>
        <a:ext cx="1073089" cy="1036830"/>
      </dsp:txXfrm>
    </dsp:sp>
    <dsp:sp modelId="{DD0FC71D-DB8E-4E56-A52C-2727A706BBB5}">
      <dsp:nvSpPr>
        <dsp:cNvPr id="0" name=""/>
        <dsp:cNvSpPr/>
      </dsp:nvSpPr>
      <dsp:spPr>
        <a:xfrm>
          <a:off x="4818569" y="2403737"/>
          <a:ext cx="1517577" cy="14663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Excellent Branching and Merging</a:t>
          </a:r>
          <a:endParaRPr lang="en-US" sz="1500" kern="1200" dirty="0"/>
        </a:p>
      </dsp:txBody>
      <dsp:txXfrm>
        <a:off x="5040813" y="2618472"/>
        <a:ext cx="1073089" cy="1036830"/>
      </dsp:txXfrm>
    </dsp:sp>
    <dsp:sp modelId="{835B7F67-5661-4038-ADDE-5E89432C906B}">
      <dsp:nvSpPr>
        <dsp:cNvPr id="0" name=""/>
        <dsp:cNvSpPr/>
      </dsp:nvSpPr>
      <dsp:spPr>
        <a:xfrm>
          <a:off x="3686548" y="3823246"/>
          <a:ext cx="1517577" cy="14663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Fully distributed</a:t>
          </a:r>
          <a:endParaRPr lang="en-US" sz="1500" kern="1200" dirty="0"/>
        </a:p>
      </dsp:txBody>
      <dsp:txXfrm>
        <a:off x="3908792" y="4037981"/>
        <a:ext cx="1073089" cy="1036830"/>
      </dsp:txXfrm>
    </dsp:sp>
    <dsp:sp modelId="{A388F4C1-9874-4E98-9C92-58CF30BC6396}">
      <dsp:nvSpPr>
        <dsp:cNvPr id="0" name=""/>
        <dsp:cNvSpPr/>
      </dsp:nvSpPr>
      <dsp:spPr>
        <a:xfrm>
          <a:off x="1870928" y="3823246"/>
          <a:ext cx="1517577" cy="14663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Handles large projects efficiently</a:t>
          </a:r>
          <a:endParaRPr lang="en-US" sz="1500" kern="1200" dirty="0"/>
        </a:p>
      </dsp:txBody>
      <dsp:txXfrm>
        <a:off x="2093172" y="4037981"/>
        <a:ext cx="1073089" cy="1036830"/>
      </dsp:txXfrm>
    </dsp:sp>
    <dsp:sp modelId="{053DAB08-31B4-4FFC-A3E1-8877E0E45FF9}">
      <dsp:nvSpPr>
        <dsp:cNvPr id="0" name=""/>
        <dsp:cNvSpPr/>
      </dsp:nvSpPr>
      <dsp:spPr>
        <a:xfrm>
          <a:off x="738908" y="2403737"/>
          <a:ext cx="1517577" cy="14663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High Speed</a:t>
          </a:r>
          <a:endParaRPr lang="en-US" sz="1500" kern="1200" dirty="0"/>
        </a:p>
      </dsp:txBody>
      <dsp:txXfrm>
        <a:off x="961152" y="2618472"/>
        <a:ext cx="1073089" cy="1036830"/>
      </dsp:txXfrm>
    </dsp:sp>
    <dsp:sp modelId="{D6BB286C-92E4-44B1-9670-FD0B1ACDE3DD}">
      <dsp:nvSpPr>
        <dsp:cNvPr id="0" name=""/>
        <dsp:cNvSpPr/>
      </dsp:nvSpPr>
      <dsp:spPr>
        <a:xfrm>
          <a:off x="1142921" y="633638"/>
          <a:ext cx="1517577" cy="14663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Strong support for non-linear development</a:t>
          </a:r>
          <a:endParaRPr lang="en-US" sz="1500" kern="1200" dirty="0"/>
        </a:p>
      </dsp:txBody>
      <dsp:txXfrm>
        <a:off x="1365165" y="848373"/>
        <a:ext cx="1073089" cy="1036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05-Apr-16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05-Apr-16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4AD956-EE4C-4A29-A06C-89DAA5C0B580}" type="slidenum">
              <a:rPr lang="en-US" altLang="en-US" smtClean="0">
                <a:latin typeface="Calibri" pitchFamily="34" charset="0"/>
              </a:rPr>
              <a:pPr/>
              <a:t>1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AF68AC0-2E5B-467A-BC42-D72B88F4B666}" type="datetime1">
              <a:rPr lang="en-US" smtClean="0"/>
              <a:pPr>
                <a:defRPr/>
              </a:pPr>
              <a:t>05-Apr-16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pic>
        <p:nvPicPr>
          <p:cNvPr id="5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717" y="5736290"/>
            <a:ext cx="2017059" cy="376519"/>
          </a:xfrm>
        </p:spPr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</a:rPr>
              <a:t>By Prajakta Babar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048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67989D7-9D94-4B8A-A131-F16FC69DD6B1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pic>
        <p:nvPicPr>
          <p:cNvPr id="20483" name="Picture 6" descr="http://itekblog.com/wp-content/uploads/2012/09/git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4845050"/>
            <a:ext cx="2217738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0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1655763"/>
            <a:ext cx="60960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Delta vs. Snapshot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0"/>
          </p:nvPr>
        </p:nvSpPr>
        <p:spPr>
          <a:xfrm>
            <a:off x="1546225" y="1465263"/>
            <a:ext cx="7369175" cy="625475"/>
          </a:xfrm>
        </p:spPr>
        <p:txBody>
          <a:bodyPr/>
          <a:lstStyle/>
          <a:p>
            <a:pPr marL="0" indent="0">
              <a:defRPr/>
            </a:pPr>
            <a:r>
              <a:rPr lang="en-US" dirty="0"/>
              <a:t>Git is a distributed VCS that uses the snapshot storage model.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C68EC1-4A08-4F95-BA25-04F9A0D4CAF8}" type="slidenum">
              <a:rPr lang="en-US" altLang="en-US" smtClean="0">
                <a:solidFill>
                  <a:srgbClr val="262626"/>
                </a:solidFill>
              </a:rPr>
              <a:pPr/>
              <a:t>10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34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8" name="Picture 10" descr="C:\Users\prajaktaba\Pictures\Happy-Birthday-Linus-Torvalds-412474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75" y="4552950"/>
            <a:ext cx="26908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History of GIT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5450050-EE76-4981-9632-7B51EB7DB6D7}" type="slidenum">
              <a:rPr lang="en-US" altLang="en-US" smtClean="0">
                <a:solidFill>
                  <a:srgbClr val="262626"/>
                </a:solidFill>
              </a:rPr>
              <a:pPr/>
              <a:t>11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591127" y="1201593"/>
          <a:ext cx="7684655" cy="4791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2537" name="Picture 9" descr="http://www.linuxawy.org/files/tu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25" y="3273425"/>
            <a:ext cx="817563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 descr="http://itekblog.com/wp-content/uploads/2012/09/git-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225" y="2197100"/>
            <a:ext cx="11096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39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Why GIT?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147F99E-2C9D-46FC-BC8B-8E46A8B75F9D}" type="slidenum">
              <a:rPr lang="en-US" altLang="en-US" smtClean="0">
                <a:solidFill>
                  <a:srgbClr val="262626"/>
                </a:solidFill>
              </a:rPr>
              <a:pPr/>
              <a:t>12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graphicFrame>
        <p:nvGraphicFramePr>
          <p:cNvPr id="2" name="Diagram 1"/>
          <p:cNvGraphicFramePr/>
          <p:nvPr/>
        </p:nvGraphicFramePr>
        <p:xfrm>
          <a:off x="923636" y="1487054"/>
          <a:ext cx="7075055" cy="5135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811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Git Directory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3611562"/>
          </a:xfrm>
        </p:spPr>
        <p:txBody>
          <a:bodyPr/>
          <a:lstStyle/>
          <a:p>
            <a:pPr>
              <a:defRPr/>
            </a:pPr>
            <a:r>
              <a:rPr lang="en-US" dirty="0"/>
              <a:t>.git only in root of Working Directory(unlike Subversion)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823D683-5E59-468E-8FD9-E97C643609F6}" type="slidenum">
              <a:rPr lang="en-US" altLang="en-US" smtClean="0">
                <a:solidFill>
                  <a:srgbClr val="262626"/>
                </a:solidFill>
              </a:rPr>
              <a:pPr/>
              <a:t>13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32773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2116138"/>
            <a:ext cx="6594475" cy="429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6381750" y="3122613"/>
            <a:ext cx="665163" cy="2952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ight Arrow 7"/>
          <p:cNvSpPr/>
          <p:nvPr/>
        </p:nvSpPr>
        <p:spPr>
          <a:xfrm rot="2477222">
            <a:off x="5032375" y="2463800"/>
            <a:ext cx="1619250" cy="331788"/>
          </a:xfrm>
          <a:prstGeom prst="rightArrow">
            <a:avLst>
              <a:gd name="adj1" fmla="val 34804"/>
              <a:gd name="adj2" fmla="val 17109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7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Getting Started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0"/>
          </p:nvPr>
        </p:nvSpPr>
        <p:spPr>
          <a:xfrm>
            <a:off x="4562475" y="1758950"/>
            <a:ext cx="4343400" cy="688975"/>
          </a:xfrm>
        </p:spPr>
        <p:txBody>
          <a:bodyPr/>
          <a:lstStyle/>
          <a:p>
            <a:pPr marL="0" indent="0">
              <a:defRPr/>
            </a:pPr>
            <a:r>
              <a:rPr lang="en-US" dirty="0"/>
              <a:t>This leads us to the three main sections of a Git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490143C-54D7-49F8-8420-29748057E72F}" type="slidenum">
              <a:rPr lang="en-US" altLang="en-US" smtClean="0">
                <a:solidFill>
                  <a:srgbClr val="262626"/>
                </a:solidFill>
              </a:rPr>
              <a:pPr/>
              <a:t>14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 bwMode="auto">
          <a:xfrm>
            <a:off x="4562475" y="2489200"/>
            <a:ext cx="4343400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1700" b="1">
                <a:solidFill>
                  <a:srgbClr val="404040"/>
                </a:solidFill>
                <a:latin typeface="Segoe UI" pitchFamily="34" charset="0"/>
                <a:cs typeface="Segoe UI" pitchFamily="34" charset="0"/>
              </a:rPr>
              <a:t>Git Directory: </a:t>
            </a:r>
            <a:r>
              <a:rPr lang="en-US" altLang="en-US" sz="1700">
                <a:solidFill>
                  <a:srgbClr val="404040"/>
                </a:solidFill>
                <a:latin typeface="Segoe UI" pitchFamily="34" charset="0"/>
                <a:cs typeface="Segoe UI" pitchFamily="34" charset="0"/>
              </a:rPr>
              <a:t>is where Git stores the metadata and object database for your project. 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 bwMode="auto">
          <a:xfrm>
            <a:off x="4562475" y="3413125"/>
            <a:ext cx="434340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1700" b="1">
                <a:solidFill>
                  <a:srgbClr val="404040"/>
                </a:solidFill>
                <a:latin typeface="Segoe UI" pitchFamily="34" charset="0"/>
                <a:cs typeface="Segoe UI" pitchFamily="34" charset="0"/>
              </a:rPr>
              <a:t>Staging Area: </a:t>
            </a:r>
            <a:r>
              <a:rPr lang="en-US" altLang="en-US" sz="1700">
                <a:solidFill>
                  <a:srgbClr val="404040"/>
                </a:solidFill>
                <a:latin typeface="Segoe UI" pitchFamily="34" charset="0"/>
                <a:cs typeface="Segoe UI" pitchFamily="34" charset="0"/>
              </a:rPr>
              <a:t>stores information about what will go into your next commit. Also called ‘Index’.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 bwMode="auto">
          <a:xfrm>
            <a:off x="4562475" y="4318000"/>
            <a:ext cx="43434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1700" b="1">
                <a:solidFill>
                  <a:srgbClr val="404040"/>
                </a:solidFill>
                <a:latin typeface="Segoe UI" pitchFamily="34" charset="0"/>
                <a:cs typeface="Segoe UI" pitchFamily="34" charset="0"/>
              </a:rPr>
              <a:t>Working directory: </a:t>
            </a:r>
            <a:r>
              <a:rPr lang="en-US" altLang="en-US" sz="1700">
                <a:solidFill>
                  <a:srgbClr val="404040"/>
                </a:solidFill>
                <a:latin typeface="Segoe UI" pitchFamily="34" charset="0"/>
                <a:cs typeface="Segoe UI" pitchFamily="34" charset="0"/>
              </a:rPr>
              <a:t>is a single checkout of one version of the project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30188" y="1855788"/>
            <a:ext cx="1293812" cy="63341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Git Directory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657350" y="1855788"/>
            <a:ext cx="1293813" cy="63341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Staging Area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084513" y="1855788"/>
            <a:ext cx="1293812" cy="63341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Working Directory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877888" y="2498725"/>
            <a:ext cx="0" cy="3375025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290763" y="2489200"/>
            <a:ext cx="0" cy="3376613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727450" y="2489200"/>
            <a:ext cx="0" cy="337661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ight Arrow 4"/>
          <p:cNvSpPr/>
          <p:nvPr/>
        </p:nvSpPr>
        <p:spPr>
          <a:xfrm>
            <a:off x="877888" y="2865438"/>
            <a:ext cx="2849562" cy="514350"/>
          </a:xfrm>
          <a:prstGeom prst="rightArrow">
            <a:avLst>
              <a:gd name="adj1" fmla="val 50000"/>
              <a:gd name="adj2" fmla="val 12792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Checkout the Project</a:t>
            </a:r>
          </a:p>
        </p:txBody>
      </p:sp>
      <p:sp>
        <p:nvSpPr>
          <p:cNvPr id="17" name="Left Arrow 16"/>
          <p:cNvSpPr/>
          <p:nvPr/>
        </p:nvSpPr>
        <p:spPr>
          <a:xfrm>
            <a:off x="2305050" y="3829050"/>
            <a:ext cx="1427163" cy="447675"/>
          </a:xfrm>
          <a:prstGeom prst="leftArrow">
            <a:avLst>
              <a:gd name="adj1" fmla="val 50000"/>
              <a:gd name="adj2" fmla="val 1118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Stage Files</a:t>
            </a:r>
          </a:p>
        </p:txBody>
      </p:sp>
      <p:sp>
        <p:nvSpPr>
          <p:cNvPr id="21" name="Left Arrow 20"/>
          <p:cNvSpPr/>
          <p:nvPr/>
        </p:nvSpPr>
        <p:spPr>
          <a:xfrm>
            <a:off x="877888" y="4541838"/>
            <a:ext cx="1427162" cy="447675"/>
          </a:xfrm>
          <a:prstGeom prst="leftArrow">
            <a:avLst>
              <a:gd name="adj1" fmla="val 50000"/>
              <a:gd name="adj2" fmla="val 11185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24558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2" grpId="0" animBg="1"/>
      <p:bldP spid="12" grpId="0" animBg="1"/>
      <p:bldP spid="13" grpId="0" animBg="1"/>
      <p:bldP spid="5" grpId="0" animBg="1"/>
      <p:bldP spid="17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Basic Workflow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5126277-6B6B-484F-910C-B48DF6F96E83}" type="slidenum">
              <a:rPr lang="en-US" altLang="en-US" smtClean="0">
                <a:solidFill>
                  <a:srgbClr val="262626"/>
                </a:solidFill>
              </a:rPr>
              <a:pPr/>
              <a:t>15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671638" y="1763713"/>
            <a:ext cx="5089525" cy="3968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Git Repository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671638" y="5815013"/>
            <a:ext cx="5089525" cy="3968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Working Folder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73600" y="4497388"/>
            <a:ext cx="2087563" cy="3984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Staging Area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722688" y="2922588"/>
            <a:ext cx="3038475" cy="398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Local Repository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078038" y="2160588"/>
            <a:ext cx="0" cy="36544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078038" y="2857500"/>
            <a:ext cx="1200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/>
              <a:t>Init or Clone </a:t>
            </a:r>
          </a:p>
          <a:p>
            <a:pPr algn="ctr"/>
            <a:r>
              <a:rPr lang="en-US" altLang="en-US" sz="1400"/>
              <a:t>a repo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354763" y="4895850"/>
            <a:ext cx="0" cy="9191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286375" y="5200650"/>
            <a:ext cx="100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/>
              <a:t>Stage the </a:t>
            </a:r>
          </a:p>
          <a:p>
            <a:pPr algn="ctr"/>
            <a:r>
              <a:rPr lang="en-US" altLang="en-US" sz="1400"/>
              <a:t>changes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786438" y="3321050"/>
            <a:ext cx="0" cy="11763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740400" y="3986213"/>
            <a:ext cx="8016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Commit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232400" y="2160588"/>
            <a:ext cx="0" cy="7223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222875" y="2532063"/>
            <a:ext cx="5921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Push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89388" y="2160588"/>
            <a:ext cx="0" cy="7223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979863" y="2370138"/>
            <a:ext cx="631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Fetch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4291013" y="3352800"/>
            <a:ext cx="4762" cy="24685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3278188" y="3986213"/>
            <a:ext cx="10064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/>
              <a:t>Checkout Head</a:t>
            </a:r>
          </a:p>
        </p:txBody>
      </p:sp>
    </p:spTree>
    <p:extLst>
      <p:ext uri="{BB962C8B-B14F-4D97-AF65-F5344CB8AC3E}">
        <p14:creationId xmlns:p14="http://schemas.microsoft.com/office/powerpoint/2010/main" val="164620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 animBg="1"/>
      <p:bldP spid="10" grpId="0" animBg="1"/>
      <p:bldP spid="11" grpId="0"/>
      <p:bldP spid="17" grpId="0"/>
      <p:bldP spid="21" grpId="0"/>
      <p:bldP spid="29" grpId="0"/>
      <p:bldP spid="33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Git Branching and Merging Features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3611562"/>
          </a:xfrm>
        </p:spPr>
        <p:txBody>
          <a:bodyPr/>
          <a:lstStyle/>
          <a:p>
            <a:pPr marL="0" indent="0">
              <a:defRPr/>
            </a:pPr>
            <a:r>
              <a:rPr lang="en-US" dirty="0"/>
              <a:t>Some people refer to the branching model in Git as its “</a:t>
            </a:r>
            <a:r>
              <a:rPr lang="en-US" b="1" dirty="0"/>
              <a:t>killer feature</a:t>
            </a:r>
            <a:r>
              <a:rPr lang="en-US" dirty="0"/>
              <a:t>”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Lightweight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Nearly instantaneous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Switching back and forth between branches generally just as fast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Git encourages a workflow that branches and merges often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Non-linear development(Parallelize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Easy </a:t>
            </a:r>
            <a:r>
              <a:rPr lang="en-US" dirty="0"/>
              <a:t>to handle Long Running </a:t>
            </a:r>
            <a:r>
              <a:rPr lang="en-US" dirty="0" smtClean="0"/>
              <a:t>Topics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Isolate </a:t>
            </a:r>
            <a:r>
              <a:rPr lang="en-US" dirty="0" smtClean="0"/>
              <a:t>Experiments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Hot Fix</a:t>
            </a: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E7D2FBD-254E-4861-A1F5-F7D131C77A26}" type="slidenum">
              <a:rPr lang="en-US" altLang="en-US" smtClean="0">
                <a:solidFill>
                  <a:srgbClr val="262626"/>
                </a:solidFill>
              </a:rPr>
              <a:pPr/>
              <a:t>16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02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Git Workflows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361156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Git workflows </a:t>
            </a:r>
            <a:r>
              <a:rPr lang="en-US" dirty="0"/>
              <a:t>are designed to be guidelines rather than concrete rules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You </a:t>
            </a:r>
            <a:r>
              <a:rPr lang="en-US" dirty="0"/>
              <a:t>can mix and match aspects from different workflows to suit your individual needs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Major workflows are</a:t>
            </a:r>
            <a:endParaRPr lang="en-US" dirty="0"/>
          </a:p>
          <a:p>
            <a:pPr marL="514350" lvl="1" indent="-285750"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Centralized Workflow</a:t>
            </a:r>
          </a:p>
          <a:p>
            <a:pPr marL="514350" lvl="1" indent="-285750"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Branch Workflow</a:t>
            </a:r>
          </a:p>
          <a:p>
            <a:pPr marL="514350" lvl="1" indent="-285750">
              <a:buFont typeface="Wingdings" panose="05000000000000000000" pitchFamily="2" charset="2"/>
              <a:buChar char="ü"/>
              <a:defRPr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Gitflow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Workflow</a:t>
            </a:r>
          </a:p>
          <a:p>
            <a:pPr marL="514350" lvl="1" indent="-285750"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Forking Workflow</a:t>
            </a: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D68C934-CA3D-416F-B8DC-594839D9DCC2}" type="slidenum">
              <a:rPr lang="en-US" altLang="en-US" smtClean="0">
                <a:solidFill>
                  <a:srgbClr val="262626"/>
                </a:solidFill>
              </a:rPr>
              <a:pPr/>
              <a:t>17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5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Centralized Workflow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0"/>
          </p:nvPr>
        </p:nvSpPr>
        <p:spPr>
          <a:xfrm>
            <a:off x="4276725" y="1758950"/>
            <a:ext cx="4638675" cy="361156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Your </a:t>
            </a:r>
            <a:r>
              <a:rPr lang="en-US" dirty="0"/>
              <a:t>team can develop projects in the exact same way as they do with Subversion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Gives </a:t>
            </a:r>
            <a:r>
              <a:rPr lang="en-US" dirty="0"/>
              <a:t>every developer their own local copy of the entire </a:t>
            </a:r>
            <a:r>
              <a:rPr lang="en-US" dirty="0" smtClean="0"/>
              <a:t>project.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Gives </a:t>
            </a:r>
            <a:r>
              <a:rPr lang="en-US" dirty="0"/>
              <a:t>you access to </a:t>
            </a:r>
            <a:r>
              <a:rPr lang="en-US" dirty="0" err="1"/>
              <a:t>Git’s</a:t>
            </a:r>
            <a:r>
              <a:rPr lang="en-US" dirty="0"/>
              <a:t> robust branching and merging model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Comfort </a:t>
            </a:r>
            <a:r>
              <a:rPr lang="en-US" dirty="0"/>
              <a:t>of Subversion, advantages </a:t>
            </a:r>
            <a:r>
              <a:rPr lang="en-US" dirty="0" smtClean="0"/>
              <a:t>of Git!!!</a:t>
            </a:r>
            <a:endParaRPr lang="en-US" dirty="0"/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2BAC09F-B5E2-493F-A498-0719F77513CD}" type="slidenum">
              <a:rPr lang="en-US" altLang="en-US" smtClean="0">
                <a:solidFill>
                  <a:srgbClr val="262626"/>
                </a:solidFill>
              </a:rPr>
              <a:pPr/>
              <a:t>18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95234" name="Picture 2" descr="Git Workflows: SVN-style Work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889125"/>
            <a:ext cx="3001962" cy="347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07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Feature Branch Workflow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0"/>
          </p:nvPr>
        </p:nvSpPr>
        <p:spPr>
          <a:xfrm>
            <a:off x="4572000" y="1671638"/>
            <a:ext cx="4343400" cy="361156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To </a:t>
            </a:r>
            <a:r>
              <a:rPr lang="en-US" dirty="0"/>
              <a:t>encourage collaboration and streamline communication between developers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All </a:t>
            </a:r>
            <a:r>
              <a:rPr lang="en-US" dirty="0"/>
              <a:t>feature development should take place in a dedicated branch instead of the master branch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Easy </a:t>
            </a:r>
            <a:r>
              <a:rPr lang="en-US" dirty="0"/>
              <a:t>for multiple developers to work on a particular feature without disturbing the main </a:t>
            </a:r>
            <a:r>
              <a:rPr lang="en-US" dirty="0" smtClean="0"/>
              <a:t>codebase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The </a:t>
            </a:r>
            <a:r>
              <a:rPr lang="en-US" dirty="0"/>
              <a:t>master branch will never contain broken code, which is a huge advantage for continuous integration environments.</a:t>
            </a:r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1DAB58E-5B7C-4254-A0DD-BF89BA224678}" type="slidenum">
              <a:rPr lang="en-US" altLang="en-US" smtClean="0">
                <a:solidFill>
                  <a:srgbClr val="262626"/>
                </a:solidFill>
              </a:rPr>
              <a:pPr/>
              <a:t>19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96258" name="Picture 2" descr="https://www.atlassian.com/git/workflows/pageSections/00/contentFullWidth/0/tabs/01/pageSections/07/contentFullWidth/0/content_files/file0/document/git-workflow-feature-branch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1985963"/>
            <a:ext cx="4808537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04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Version Control Systems</a:t>
            </a:r>
          </a:p>
          <a:p>
            <a:pPr eaLnBrk="1" hangingPunct="1">
              <a:defRPr/>
            </a:pPr>
            <a:r>
              <a:rPr lang="en-US" dirty="0" smtClean="0"/>
              <a:t>Git History</a:t>
            </a:r>
          </a:p>
          <a:p>
            <a:pPr eaLnBrk="1" hangingPunct="1">
              <a:defRPr/>
            </a:pPr>
            <a:r>
              <a:rPr lang="en-US" dirty="0" smtClean="0"/>
              <a:t>Why Git?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Getting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started 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GIT Architecture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Branching and Merging</a:t>
            </a:r>
          </a:p>
          <a:p>
            <a:pPr eaLnBrk="1" hangingPunct="1"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GIT Workflows</a:t>
            </a:r>
          </a:p>
          <a:p>
            <a:pPr marL="228600" indent="0" eaLnBrk="1" hangingPunct="1">
              <a:buFont typeface="Arial" pitchFamily="34" charset="0"/>
              <a:buNone/>
              <a:defRPr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8274AD-7B8F-42FF-BC16-FA6CEC88D782}" type="slidenum">
              <a:rPr lang="en-US" altLang="en-US" smtClean="0">
                <a:solidFill>
                  <a:srgbClr val="262626"/>
                </a:solidFill>
              </a:rPr>
              <a:pPr/>
              <a:t>2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08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Gitflow Workflow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178276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Defines </a:t>
            </a:r>
            <a:r>
              <a:rPr lang="en-US" dirty="0"/>
              <a:t>a strict branching model designed around the project release.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Provides </a:t>
            </a:r>
            <a:r>
              <a:rPr lang="en-US" dirty="0"/>
              <a:t>a robust framework for managing larger projects.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Assigns </a:t>
            </a:r>
            <a:r>
              <a:rPr lang="en-US" dirty="0"/>
              <a:t>very specific roles to different branches and defines how and when they should interact.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Uses </a:t>
            </a:r>
            <a:r>
              <a:rPr lang="en-US" dirty="0"/>
              <a:t>individual branches for preparing, maintaining, and recording releases. </a:t>
            </a: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11B6333-396E-4A6B-AB4C-AEAD6B129190}" type="slidenum">
              <a:rPr lang="en-US" altLang="en-US" smtClean="0">
                <a:solidFill>
                  <a:srgbClr val="262626"/>
                </a:solidFill>
              </a:rPr>
              <a:pPr/>
              <a:t>20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97282" name="Picture 2" descr="https://www.atlassian.com/git/workflows/pageSections/00/contentFullWidth/0/tabs/02/pageSections/0/contentFullWidth/0/content_files/file0/document/git-workflow-git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63" y="3448050"/>
            <a:ext cx="584835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Forking Workflow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0"/>
          </p:nvPr>
        </p:nvSpPr>
        <p:spPr>
          <a:xfrm>
            <a:off x="4027488" y="1758950"/>
            <a:ext cx="4887912" cy="361156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Fundamentally </a:t>
            </a:r>
            <a:r>
              <a:rPr lang="en-US" dirty="0"/>
              <a:t>different than the other </a:t>
            </a:r>
            <a:r>
              <a:rPr lang="en-US" dirty="0" smtClean="0"/>
              <a:t>workflows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Gives </a:t>
            </a:r>
            <a:r>
              <a:rPr lang="en-US" dirty="0"/>
              <a:t>every developer a server-side </a:t>
            </a:r>
            <a:r>
              <a:rPr lang="en-US" dirty="0" smtClean="0"/>
              <a:t>repository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Each </a:t>
            </a:r>
            <a:r>
              <a:rPr lang="en-US" dirty="0"/>
              <a:t>contributor </a:t>
            </a:r>
            <a:r>
              <a:rPr lang="en-US" dirty="0" smtClean="0"/>
              <a:t>has two </a:t>
            </a:r>
            <a:r>
              <a:rPr lang="en-US" dirty="0"/>
              <a:t>Git repositories: a private local </a:t>
            </a:r>
            <a:r>
              <a:rPr lang="en-US" dirty="0" smtClean="0"/>
              <a:t>and </a:t>
            </a:r>
            <a:r>
              <a:rPr lang="en-US" dirty="0"/>
              <a:t>a public </a:t>
            </a:r>
            <a:r>
              <a:rPr lang="en-US" dirty="0" smtClean="0"/>
              <a:t>server-side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The </a:t>
            </a:r>
            <a:r>
              <a:rPr lang="en-US" dirty="0"/>
              <a:t>result is a distributed workflow that provides a flexible way for large, organic teams (including untrusted third-parties) to collaborate securely.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This also makes it an ideal workflow for open source projects.</a:t>
            </a: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040F25C-E731-44A6-AE9E-79760370C489}" type="slidenum">
              <a:rPr lang="en-US" altLang="en-US" smtClean="0">
                <a:solidFill>
                  <a:srgbClr val="262626"/>
                </a:solidFill>
              </a:rPr>
              <a:pPr/>
              <a:t>21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98306" name="Picture 2" descr="Git Workflows: For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1939925"/>
            <a:ext cx="38100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58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Questions?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ED85A0A-95A4-4044-A933-599D0F3447F1}" type="slidenum">
              <a:rPr lang="en-US" altLang="en-US" smtClean="0">
                <a:solidFill>
                  <a:srgbClr val="262626"/>
                </a:solidFill>
              </a:rPr>
              <a:pPr/>
              <a:t>22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41988" name="Picture 2" descr="http://1.bp.blogspot.com/-qEdqe2mHxnQ/UcXDgQ4Mx1I/AAAAAAAAI_8/ArB7hXsA3OE/s1600/Question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1485900"/>
            <a:ext cx="5713413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14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2"/>
          <p:cNvSpPr>
            <a:spLocks noGrp="1"/>
          </p:cNvSpPr>
          <p:nvPr>
            <p:ph type="title"/>
          </p:nvPr>
        </p:nvSpPr>
        <p:spPr bwMode="auto">
          <a:xfrm>
            <a:off x="1657350" y="5011738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en-US" smtClean="0"/>
              <a:t>Thank You!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392863"/>
            <a:ext cx="4937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0FE164C-A005-41C6-AA26-A41324231A6F}" type="slidenum">
              <a:rPr lang="en-US" altLang="en-US" smtClean="0">
                <a:solidFill>
                  <a:srgbClr val="262626"/>
                </a:solidFill>
              </a:rPr>
              <a:pPr/>
              <a:t>23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17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Version Control System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361156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Version control is a system that records changes to a file or set of files over time so that you can recall specific versions later.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If </a:t>
            </a:r>
            <a:r>
              <a:rPr lang="en-US" dirty="0"/>
              <a:t>you screw things up or lose files, you can easily recover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Almost all “real” projects use some kind of version </a:t>
            </a:r>
            <a:r>
              <a:rPr lang="en-US" dirty="0" smtClean="0"/>
              <a:t>control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Any company with a clue uses some kind of version </a:t>
            </a:r>
            <a:r>
              <a:rPr lang="en-US" dirty="0" smtClean="0"/>
              <a:t>control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Companies without a clue are bad places to </a:t>
            </a:r>
            <a:r>
              <a:rPr lang="en-US" dirty="0" smtClean="0"/>
              <a:t>work!!!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2D3982-4459-43A8-924C-E5559297EB41}" type="slidenum">
              <a:rPr lang="en-US" altLang="en-US" smtClean="0">
                <a:solidFill>
                  <a:srgbClr val="262626"/>
                </a:solidFill>
              </a:rPr>
              <a:pPr/>
              <a:t>3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33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Centralized Version Control Systems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0"/>
          </p:nvPr>
        </p:nvSpPr>
        <p:spPr>
          <a:xfrm>
            <a:off x="4997450" y="1758950"/>
            <a:ext cx="3917950" cy="361156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These systems think of the information they keep as a set of files and the changes made to each file over time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Single server that contains all the version files, and a number of clients that check out files from that central place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fr-FR" dirty="0" err="1" smtClean="0"/>
              <a:t>Example</a:t>
            </a:r>
            <a:endParaRPr lang="fr-FR" dirty="0"/>
          </a:p>
          <a:p>
            <a:pPr marL="0" indent="0">
              <a:defRPr/>
            </a:pPr>
            <a:r>
              <a:rPr lang="fr-FR" dirty="0" smtClean="0"/>
              <a:t>     - CVS</a:t>
            </a:r>
          </a:p>
          <a:p>
            <a:pPr marL="0" indent="0">
              <a:defRPr/>
            </a:pPr>
            <a:r>
              <a:rPr lang="fr-FR" dirty="0" smtClean="0"/>
              <a:t>     - Subversion</a:t>
            </a:r>
            <a:endParaRPr lang="fr-FR" dirty="0"/>
          </a:p>
          <a:p>
            <a:pPr marL="0" indent="0">
              <a:defRPr/>
            </a:pPr>
            <a:r>
              <a:rPr lang="fr-FR" dirty="0"/>
              <a:t> </a:t>
            </a:r>
            <a:r>
              <a:rPr lang="fr-FR" dirty="0" smtClean="0"/>
              <a:t>    - Visual </a:t>
            </a:r>
            <a:r>
              <a:rPr lang="fr-FR" dirty="0"/>
              <a:t>Source </a:t>
            </a:r>
            <a:r>
              <a:rPr lang="fr-FR" dirty="0" err="1"/>
              <a:t>Safe</a:t>
            </a:r>
            <a:endParaRPr lang="en-US" dirty="0" smtClean="0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3D17ED8-2FFC-4CDD-AE07-F2A7E446874D}" type="slidenum">
              <a:rPr lang="en-US" altLang="en-US" smtClean="0">
                <a:solidFill>
                  <a:srgbClr val="262626"/>
                </a:solidFill>
              </a:rPr>
              <a:pPr/>
              <a:t>4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911350"/>
            <a:ext cx="493395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2581275"/>
            <a:ext cx="20859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2170113" y="3694113"/>
            <a:ext cx="693737" cy="498475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45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3333750"/>
            <a:ext cx="1590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4065588"/>
            <a:ext cx="1628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4819650"/>
            <a:ext cx="15716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795713" y="3841750"/>
            <a:ext cx="0" cy="296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810000" y="4576763"/>
            <a:ext cx="0" cy="295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78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5638"/>
            <a:ext cx="4741863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Problems faced in CVCS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950"/>
            <a:ext cx="4343400" cy="361156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Single </a:t>
            </a:r>
            <a:r>
              <a:rPr lang="en-US" dirty="0"/>
              <a:t>point of </a:t>
            </a:r>
            <a:r>
              <a:rPr lang="en-US" dirty="0" smtClean="0"/>
              <a:t>failure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Dependent </a:t>
            </a:r>
            <a:r>
              <a:rPr lang="en-US" dirty="0"/>
              <a:t>on access to the </a:t>
            </a:r>
            <a:r>
              <a:rPr lang="en-US" dirty="0" smtClean="0"/>
              <a:t>server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Hard to manage a server and </a:t>
            </a:r>
            <a:r>
              <a:rPr lang="en-US" dirty="0" smtClean="0"/>
              <a:t>backups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It can be slower because every command connects to the server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Branching and merging tools are difficult to use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Multi-developer </a:t>
            </a:r>
            <a:r>
              <a:rPr lang="en-US" dirty="0" smtClean="0"/>
              <a:t>conflicts</a:t>
            </a:r>
            <a:endParaRPr lang="en-US" dirty="0"/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F3DF222-29AE-4ED2-B53D-7E09176842B3}" type="slidenum">
              <a:rPr lang="en-US" altLang="en-US" smtClean="0">
                <a:solidFill>
                  <a:srgbClr val="262626"/>
                </a:solidFill>
              </a:rPr>
              <a:pPr/>
              <a:t>5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sp>
        <p:nvSpPr>
          <p:cNvPr id="5" name="Cross 4"/>
          <p:cNvSpPr/>
          <p:nvPr/>
        </p:nvSpPr>
        <p:spPr>
          <a:xfrm rot="2664750">
            <a:off x="2628900" y="2368550"/>
            <a:ext cx="1954213" cy="1966913"/>
          </a:xfrm>
          <a:prstGeom prst="plus">
            <a:avLst>
              <a:gd name="adj" fmla="val 4745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3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1650"/>
            <a:ext cx="5294313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Distributed Version Control Systems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0"/>
          </p:nvPr>
        </p:nvSpPr>
        <p:spPr>
          <a:xfrm>
            <a:off x="5164138" y="1758950"/>
            <a:ext cx="3881437" cy="361156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Every checkout is really a full backup of all the data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Allows </a:t>
            </a:r>
            <a:r>
              <a:rPr lang="en-US" dirty="0"/>
              <a:t>you to set up several types of workflows that aren’t possible in centralized </a:t>
            </a:r>
            <a:r>
              <a:rPr lang="en-US" dirty="0" smtClean="0"/>
              <a:t>systems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Other </a:t>
            </a:r>
            <a:r>
              <a:rPr lang="en-US" dirty="0"/>
              <a:t>distributed systems include</a:t>
            </a:r>
          </a:p>
          <a:p>
            <a:pPr marL="0" indent="0">
              <a:defRPr/>
            </a:pPr>
            <a:r>
              <a:rPr lang="en-US" dirty="0"/>
              <a:t> </a:t>
            </a:r>
            <a:r>
              <a:rPr lang="en-US" dirty="0" smtClean="0"/>
              <a:t>    - Mercurial</a:t>
            </a:r>
            <a:endParaRPr lang="en-US" dirty="0"/>
          </a:p>
          <a:p>
            <a:pPr marL="0" indent="0">
              <a:defRPr/>
            </a:pPr>
            <a:r>
              <a:rPr lang="en-US" dirty="0" smtClean="0"/>
              <a:t>     </a:t>
            </a:r>
            <a:r>
              <a:rPr lang="en-US" dirty="0"/>
              <a:t>- </a:t>
            </a:r>
            <a:r>
              <a:rPr lang="en-US" dirty="0" err="1" smtClean="0"/>
              <a:t>BitKeeper</a:t>
            </a:r>
            <a:endParaRPr lang="en-US" dirty="0"/>
          </a:p>
          <a:p>
            <a:pPr marL="0" indent="0">
              <a:defRPr/>
            </a:pPr>
            <a:r>
              <a:rPr lang="en-US" dirty="0" smtClean="0"/>
              <a:t>     </a:t>
            </a:r>
            <a:r>
              <a:rPr lang="en-US" dirty="0"/>
              <a:t>- </a:t>
            </a:r>
            <a:r>
              <a:rPr lang="en-US" dirty="0" err="1" smtClean="0"/>
              <a:t>Darcs</a:t>
            </a:r>
            <a:endParaRPr lang="en-US" dirty="0"/>
          </a:p>
          <a:p>
            <a:pPr marL="0" indent="0">
              <a:defRPr/>
            </a:pPr>
            <a:r>
              <a:rPr lang="en-US" dirty="0" smtClean="0"/>
              <a:t>     </a:t>
            </a:r>
            <a:r>
              <a:rPr lang="en-US" dirty="0"/>
              <a:t>- </a:t>
            </a:r>
            <a:r>
              <a:rPr lang="en-US" dirty="0" smtClean="0"/>
              <a:t>Bazaar</a:t>
            </a:r>
            <a:endParaRPr lang="en-US" dirty="0"/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6A40701-91DF-4AE1-8580-77964CE4B33B}" type="slidenum">
              <a:rPr lang="en-US" altLang="en-US" smtClean="0">
                <a:solidFill>
                  <a:srgbClr val="262626"/>
                </a:solidFill>
              </a:rPr>
              <a:pPr/>
              <a:t>6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50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DVCS Advantages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0"/>
          </p:nvPr>
        </p:nvSpPr>
        <p:spPr>
          <a:xfrm>
            <a:off x="1658938" y="1682750"/>
            <a:ext cx="3621087" cy="361156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Every clone is a backup.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It </a:t>
            </a:r>
            <a:r>
              <a:rPr lang="en-US" dirty="0"/>
              <a:t>works offline.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It’s fast.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It </a:t>
            </a:r>
            <a:r>
              <a:rPr lang="en-US" dirty="0"/>
              <a:t>handles changes well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Branching </a:t>
            </a:r>
            <a:r>
              <a:rPr lang="en-US" dirty="0"/>
              <a:t>and merging is easy.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Less management.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BA8869B-6802-4872-A9A4-F47979C6463B}" type="slidenum">
              <a:rPr lang="en-US" altLang="en-US" smtClean="0">
                <a:solidFill>
                  <a:srgbClr val="262626"/>
                </a:solidFill>
              </a:rPr>
              <a:pPr/>
              <a:t>7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37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Everything is Local </a:t>
            </a:r>
            <a:r>
              <a:rPr lang="en-US" altLang="en-US" sz="1600" smtClean="0"/>
              <a:t>(Almost)</a:t>
            </a:r>
            <a:endParaRPr lang="en-US" altLang="en-US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361156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One huge benefit is that almost all version control operations happen </a:t>
            </a:r>
            <a:r>
              <a:rPr lang="en-US" dirty="0" smtClean="0"/>
              <a:t>locally.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Aside </a:t>
            </a:r>
            <a:r>
              <a:rPr lang="en-US" dirty="0"/>
              <a:t>from sync, and then only if sync is not between two local repositories.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B54D21D-20D8-4AFC-A18A-B22149873D2C}" type="slidenum">
              <a:rPr lang="en-US" altLang="en-US" smtClean="0">
                <a:solidFill>
                  <a:srgbClr val="262626"/>
                </a:solidFill>
              </a:rPr>
              <a:pPr/>
              <a:t>8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06550" y="3408363"/>
          <a:ext cx="6096000" cy="148272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Create Repo</a:t>
                      </a:r>
                      <a:endParaRPr lang="en-US" sz="1800" b="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Rebase</a:t>
                      </a:r>
                      <a:endParaRPr lang="en-US" sz="1800" b="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Diff</a:t>
                      </a:r>
                      <a:endParaRPr lang="en-US" sz="1800" b="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Commit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Tag</a:t>
                      </a:r>
                      <a:endParaRPr lang="en-US" sz="1800" b="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History</a:t>
                      </a:r>
                      <a:endParaRPr lang="en-US" sz="1800" b="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Merge</a:t>
                      </a:r>
                      <a:endParaRPr lang="en-US" sz="1800" b="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Status</a:t>
                      </a:r>
                      <a:endParaRPr lang="en-US" sz="1800" b="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Bisect</a:t>
                      </a:r>
                      <a:endParaRPr lang="en-US" sz="1800" b="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Branch</a:t>
                      </a:r>
                      <a:endParaRPr lang="en-US" sz="1800" b="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Revision</a:t>
                      </a:r>
                      <a:endParaRPr lang="en-US" sz="1800" b="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Local Sync</a:t>
                      </a:r>
                      <a:endParaRPr lang="en-US" sz="1800" b="0" dirty="0"/>
                    </a:p>
                  </a:txBody>
                  <a:tcPr marT="45700" marB="457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42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Storage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0"/>
          </p:nvPr>
        </p:nvSpPr>
        <p:spPr>
          <a:xfrm>
            <a:off x="1447800" y="1558925"/>
            <a:ext cx="6900863" cy="625475"/>
          </a:xfrm>
        </p:spPr>
        <p:txBody>
          <a:bodyPr/>
          <a:lstStyle/>
          <a:p>
            <a:pPr marL="0" indent="0">
              <a:defRPr/>
            </a:pPr>
            <a:r>
              <a:rPr lang="en-US" dirty="0" smtClean="0"/>
              <a:t>There </a:t>
            </a:r>
            <a:r>
              <a:rPr lang="en-US" dirty="0"/>
              <a:t>are two ways VCS store their </a:t>
            </a:r>
            <a:r>
              <a:rPr lang="en-US" dirty="0" smtClean="0"/>
              <a:t>data</a:t>
            </a: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1F63763-A098-4429-90BD-F44CDE135DB0}" type="slidenum">
              <a:rPr lang="en-US" altLang="en-US" smtClean="0">
                <a:solidFill>
                  <a:srgbClr val="262626"/>
                </a:solidFill>
              </a:rPr>
              <a:pPr/>
              <a:t>9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 bwMode="auto">
          <a:xfrm>
            <a:off x="5586413" y="2247900"/>
            <a:ext cx="3582987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1700" b="1">
                <a:solidFill>
                  <a:srgbClr val="404040"/>
                </a:solidFill>
                <a:latin typeface="Segoe UI" pitchFamily="34" charset="0"/>
                <a:cs typeface="Segoe UI" pitchFamily="34" charset="0"/>
              </a:rPr>
              <a:t>Delta Storage:</a:t>
            </a:r>
            <a:r>
              <a:rPr lang="en-US" altLang="en-US" sz="1700">
                <a:solidFill>
                  <a:srgbClr val="404040"/>
                </a:solidFill>
                <a:latin typeface="Segoe UI" pitchFamily="34" charset="0"/>
                <a:cs typeface="Segoe UI" pitchFamily="34" charset="0"/>
              </a:rPr>
              <a:t> store data as changes to a base version of each file.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 bwMode="auto">
          <a:xfrm>
            <a:off x="5538788" y="3929063"/>
            <a:ext cx="3582987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1700" b="1">
                <a:solidFill>
                  <a:srgbClr val="404040"/>
                </a:solidFill>
                <a:latin typeface="Segoe UI" pitchFamily="34" charset="0"/>
                <a:cs typeface="Segoe UI" pitchFamily="34" charset="0"/>
              </a:rPr>
              <a:t>Snapshot Storage (a.k.a. Direct Acyclic Graph): </a:t>
            </a:r>
            <a:r>
              <a:rPr lang="en-US" altLang="en-US" sz="1700">
                <a:solidFill>
                  <a:srgbClr val="404040"/>
                </a:solidFill>
                <a:latin typeface="Segoe UI" pitchFamily="34" charset="0"/>
                <a:cs typeface="Segoe UI" pitchFamily="34" charset="0"/>
              </a:rPr>
              <a:t>Each commit takes a full snapshot of your entire working directory.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70088"/>
            <a:ext cx="53244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3887788"/>
            <a:ext cx="531495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51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5D1B18D8090143AD0CE3822D887F30" ma:contentTypeVersion="0" ma:contentTypeDescription="Create a new document." ma:contentTypeScope="" ma:versionID="112fd6e2c9d8cc84f0aca1c16b39f2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4CF01F-6C9C-4532-949C-AB7EFB18C04F}">
  <ds:schemaRefs>
    <ds:schemaRef ds:uri="http://www.w3.org/XML/1998/namespace"/>
    <ds:schemaRef ds:uri="http://purl.org/dc/terms/"/>
    <ds:schemaRef ds:uri="http://purl.org/dc/dcmitype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2D5BE00-6C37-41D2-A48D-86C04BBAFF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0DAFC7A-B673-4785-8EE4-539ED5D21B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942</Words>
  <Application>Microsoft Office PowerPoint</Application>
  <PresentationFormat>On-screen Show (4:3)</PresentationFormat>
  <Paragraphs>206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By Prajakta Babar</vt:lpstr>
      <vt:lpstr>Agenda</vt:lpstr>
      <vt:lpstr>Version Control System</vt:lpstr>
      <vt:lpstr>Centralized Version Control Systems</vt:lpstr>
      <vt:lpstr>Problems faced in CVCS</vt:lpstr>
      <vt:lpstr>Distributed Version Control Systems</vt:lpstr>
      <vt:lpstr>DVCS Advantages</vt:lpstr>
      <vt:lpstr>Everything is Local (Almost)</vt:lpstr>
      <vt:lpstr>Storage</vt:lpstr>
      <vt:lpstr>Delta vs. Snapshot</vt:lpstr>
      <vt:lpstr>History of GIT</vt:lpstr>
      <vt:lpstr>Why GIT?</vt:lpstr>
      <vt:lpstr>Git Directory</vt:lpstr>
      <vt:lpstr>Getting Started</vt:lpstr>
      <vt:lpstr>Basic Workflow</vt:lpstr>
      <vt:lpstr>Git Branching and Merging Features</vt:lpstr>
      <vt:lpstr>Git Workflows</vt:lpstr>
      <vt:lpstr>Centralized Workflow</vt:lpstr>
      <vt:lpstr>Feature Branch Workflow</vt:lpstr>
      <vt:lpstr>Gitflow Workflow</vt:lpstr>
      <vt:lpstr>Forking Workflow</vt:lpstr>
      <vt:lpstr>Any Questions?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aparna gandhi</dc:creator>
  <cp:lastModifiedBy>Pradeep Borse</cp:lastModifiedBy>
  <cp:revision>300</cp:revision>
  <dcterms:created xsi:type="dcterms:W3CDTF">2009-07-20T04:26:09Z</dcterms:created>
  <dcterms:modified xsi:type="dcterms:W3CDTF">2016-04-05T10:39:29Z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0x010100B25D1B18D8090143AD0CE3822D887F30</vt:lpwstr>
  </property>
</Properties>
</file>