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8406F-39EB-5198-07E6-556AE2FB2B59}" v="226" dt="2020-10-29T11:58:56.110"/>
    <p1510:client id="{7B7FE1F3-3027-D644-3F0C-D683DDA033A5}" v="57" dt="2020-10-28T13:17:42.556"/>
    <p1510:client id="{86D4FEDF-8A24-31DB-05A3-D0C97DEE4CDC}" v="186" dt="2020-10-28T19:22:21.493"/>
    <p1510:client id="{95E3FF23-9353-D406-8DE3-5E2834C940AE}" v="1032" dt="2020-10-28T13:57:49.333"/>
    <p1510:client id="{DE585DD0-47C1-4A99-A8A5-3CE251690A05}" v="32" dt="2020-10-28T13:11:36.875"/>
    <p1510:client id="{FB167928-1B8B-B0F7-4C02-AF131A08388F}" v="447" dt="2020-10-28T19:00:19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MOTOC" userId="S::george.motoc@stud.ubbcluj.ro::bce8417d-1a33-45f9-8219-76128656a2c6" providerId="AD" clId="Web-{DE585DD0-47C1-4A99-A8A5-3CE251690A05}"/>
    <pc:docChg chg="modSld addMainMaster delMainMaster">
      <pc:chgData name="GEORGE MOTOC" userId="S::george.motoc@stud.ubbcluj.ro::bce8417d-1a33-45f9-8219-76128656a2c6" providerId="AD" clId="Web-{DE585DD0-47C1-4A99-A8A5-3CE251690A05}" dt="2020-10-28T13:11:40.782" v="30"/>
      <pc:docMkLst>
        <pc:docMk/>
      </pc:docMkLst>
      <pc:sldChg chg="addSp modSp mod setBg modClrScheme chgLayout">
        <pc:chgData name="GEORGE MOTOC" userId="S::george.motoc@stud.ubbcluj.ro::bce8417d-1a33-45f9-8219-76128656a2c6" providerId="AD" clId="Web-{DE585DD0-47C1-4A99-A8A5-3CE251690A05}" dt="2020-10-28T13:11:40.782" v="30"/>
        <pc:sldMkLst>
          <pc:docMk/>
          <pc:sldMk cId="109857222" sldId="256"/>
        </pc:sldMkLst>
        <pc:spChg chg="mod">
          <ac:chgData name="GEORGE MOTOC" userId="S::george.motoc@stud.ubbcluj.ro::bce8417d-1a33-45f9-8219-76128656a2c6" providerId="AD" clId="Web-{DE585DD0-47C1-4A99-A8A5-3CE251690A05}" dt="2020-10-28T13:11:40.782" v="3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EORGE MOTOC" userId="S::george.motoc@stud.ubbcluj.ro::bce8417d-1a33-45f9-8219-76128656a2c6" providerId="AD" clId="Web-{DE585DD0-47C1-4A99-A8A5-3CE251690A05}" dt="2020-10-28T13:11:40.782" v="3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EORGE MOTOC" userId="S::george.motoc@stud.ubbcluj.ro::bce8417d-1a33-45f9-8219-76128656a2c6" providerId="AD" clId="Web-{DE585DD0-47C1-4A99-A8A5-3CE251690A05}" dt="2020-10-28T13:11:40.782" v="30"/>
          <ac:spMkLst>
            <pc:docMk/>
            <pc:sldMk cId="109857222" sldId="256"/>
            <ac:spMk id="9" creationId="{4AA13AD3-0A4F-475A-BEBB-DEEFF5C096C3}"/>
          </ac:spMkLst>
        </pc:spChg>
        <pc:spChg chg="add">
          <ac:chgData name="GEORGE MOTOC" userId="S::george.motoc@stud.ubbcluj.ro::bce8417d-1a33-45f9-8219-76128656a2c6" providerId="AD" clId="Web-{DE585DD0-47C1-4A99-A8A5-3CE251690A05}" dt="2020-10-28T13:11:40.782" v="30"/>
          <ac:spMkLst>
            <pc:docMk/>
            <pc:sldMk cId="109857222" sldId="256"/>
            <ac:spMk id="11" creationId="{5C60DF7C-88F0-40A5-96EC-BABE7A4A39AA}"/>
          </ac:spMkLst>
        </pc:spChg>
        <pc:picChg chg="add">
          <ac:chgData name="GEORGE MOTOC" userId="S::george.motoc@stud.ubbcluj.ro::bce8417d-1a33-45f9-8219-76128656a2c6" providerId="AD" clId="Web-{DE585DD0-47C1-4A99-A8A5-3CE251690A05}" dt="2020-10-28T13:11:40.782" v="30"/>
          <ac:picMkLst>
            <pc:docMk/>
            <pc:sldMk cId="109857222" sldId="256"/>
            <ac:picMk id="4" creationId="{52A1802B-7DEB-4F7C-BFD0-B9EB1126F62A}"/>
          </ac:picMkLst>
        </pc:picChg>
      </pc:sldChg>
      <pc:sldMasterChg chg="del delSldLayout">
        <pc:chgData name="GEORGE MOTOC" userId="S::george.motoc@stud.ubbcluj.ro::bce8417d-1a33-45f9-8219-76128656a2c6" providerId="AD" clId="Web-{DE585DD0-47C1-4A99-A8A5-3CE251690A05}" dt="2020-10-28T13:11:40.782" v="30"/>
        <pc:sldMasterMkLst>
          <pc:docMk/>
          <pc:sldMasterMk cId="2460954070" sldId="2147483660"/>
        </pc:sldMasterMkLst>
        <pc:sldLayoutChg chg="del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GEORGE MOTOC" userId="S::george.motoc@stud.ubbcluj.ro::bce8417d-1a33-45f9-8219-76128656a2c6" providerId="AD" clId="Web-{DE585DD0-47C1-4A99-A8A5-3CE251690A05}" dt="2020-10-28T13:11:40.782" v="30"/>
        <pc:sldMasterMkLst>
          <pc:docMk/>
          <pc:sldMasterMk cId="4039603877" sldId="2147483672"/>
        </pc:sldMasterMkLst>
        <pc:sldLayoutChg chg="add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4039603877" sldId="2147483672"/>
            <pc:sldLayoutMk cId="3033350753" sldId="2147483673"/>
          </pc:sldLayoutMkLst>
        </pc:sldLayoutChg>
        <pc:sldLayoutChg chg="add replId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4039603877" sldId="2147483672"/>
            <pc:sldLayoutMk cId="2935031505" sldId="2147483674"/>
          </pc:sldLayoutMkLst>
        </pc:sldLayoutChg>
        <pc:sldLayoutChg chg="add replId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4039603877" sldId="2147483672"/>
            <pc:sldLayoutMk cId="1372145164" sldId="2147483675"/>
          </pc:sldLayoutMkLst>
        </pc:sldLayoutChg>
        <pc:sldLayoutChg chg="add replId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4039603877" sldId="2147483672"/>
            <pc:sldLayoutMk cId="1716726315" sldId="2147483676"/>
          </pc:sldLayoutMkLst>
        </pc:sldLayoutChg>
        <pc:sldLayoutChg chg="add replId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4039603877" sldId="2147483672"/>
            <pc:sldLayoutMk cId="3644215400" sldId="2147483677"/>
          </pc:sldLayoutMkLst>
        </pc:sldLayoutChg>
        <pc:sldLayoutChg chg="add replId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4039603877" sldId="2147483672"/>
            <pc:sldLayoutMk cId="4056802602" sldId="2147483678"/>
          </pc:sldLayoutMkLst>
        </pc:sldLayoutChg>
        <pc:sldLayoutChg chg="add replId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4039603877" sldId="2147483672"/>
            <pc:sldLayoutMk cId="3874933407" sldId="2147483679"/>
          </pc:sldLayoutMkLst>
        </pc:sldLayoutChg>
        <pc:sldLayoutChg chg="add replId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4039603877" sldId="2147483672"/>
            <pc:sldLayoutMk cId="3498604910" sldId="2147483680"/>
          </pc:sldLayoutMkLst>
        </pc:sldLayoutChg>
        <pc:sldLayoutChg chg="add replId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4039603877" sldId="2147483672"/>
            <pc:sldLayoutMk cId="1688375692" sldId="2147483681"/>
          </pc:sldLayoutMkLst>
        </pc:sldLayoutChg>
        <pc:sldLayoutChg chg="add replId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4039603877" sldId="2147483672"/>
            <pc:sldLayoutMk cId="410414747" sldId="2147483682"/>
          </pc:sldLayoutMkLst>
        </pc:sldLayoutChg>
        <pc:sldLayoutChg chg="add replId">
          <pc:chgData name="GEORGE MOTOC" userId="S::george.motoc@stud.ubbcluj.ro::bce8417d-1a33-45f9-8219-76128656a2c6" providerId="AD" clId="Web-{DE585DD0-47C1-4A99-A8A5-3CE251690A05}" dt="2020-10-28T13:11:40.782" v="30"/>
          <pc:sldLayoutMkLst>
            <pc:docMk/>
            <pc:sldMasterMk cId="4039603877" sldId="2147483672"/>
            <pc:sldLayoutMk cId="1584586657" sldId="2147483683"/>
          </pc:sldLayoutMkLst>
        </pc:sldLayoutChg>
      </pc:sldMasterChg>
    </pc:docChg>
  </pc:docChgLst>
  <pc:docChgLst>
    <pc:chgData name="GEORGE MOTOC" userId="S::george.motoc@stud.ubbcluj.ro::bce8417d-1a33-45f9-8219-76128656a2c6" providerId="AD" clId="Web-{86D4FEDF-8A24-31DB-05A3-D0C97DEE4CDC}"/>
    <pc:docChg chg="modSld">
      <pc:chgData name="GEORGE MOTOC" userId="S::george.motoc@stud.ubbcluj.ro::bce8417d-1a33-45f9-8219-76128656a2c6" providerId="AD" clId="Web-{86D4FEDF-8A24-31DB-05A3-D0C97DEE4CDC}" dt="2020-10-28T19:22:21.493" v="184" actId="14100"/>
      <pc:docMkLst>
        <pc:docMk/>
      </pc:docMkLst>
      <pc:sldChg chg="addSp modSp">
        <pc:chgData name="GEORGE MOTOC" userId="S::george.motoc@stud.ubbcluj.ro::bce8417d-1a33-45f9-8219-76128656a2c6" providerId="AD" clId="Web-{86D4FEDF-8A24-31DB-05A3-D0C97DEE4CDC}" dt="2020-10-28T19:17:24.954" v="161" actId="1076"/>
        <pc:sldMkLst>
          <pc:docMk/>
          <pc:sldMk cId="109857222" sldId="256"/>
        </pc:sldMkLst>
        <pc:spChg chg="add mod">
          <ac:chgData name="GEORGE MOTOC" userId="S::george.motoc@stud.ubbcluj.ro::bce8417d-1a33-45f9-8219-76128656a2c6" providerId="AD" clId="Web-{86D4FEDF-8A24-31DB-05A3-D0C97DEE4CDC}" dt="2020-10-28T19:17:24.954" v="161" actId="1076"/>
          <ac:spMkLst>
            <pc:docMk/>
            <pc:sldMk cId="109857222" sldId="256"/>
            <ac:spMk id="5" creationId="{09665BE1-4066-4D3A-AB5F-9261FA2015CB}"/>
          </ac:spMkLst>
        </pc:spChg>
      </pc:sldChg>
      <pc:sldChg chg="addSp modSp addAnim modAnim">
        <pc:chgData name="GEORGE MOTOC" userId="S::george.motoc@stud.ubbcluj.ro::bce8417d-1a33-45f9-8219-76128656a2c6" providerId="AD" clId="Web-{86D4FEDF-8A24-31DB-05A3-D0C97DEE4CDC}" dt="2020-10-28T19:18:47.612" v="181"/>
        <pc:sldMkLst>
          <pc:docMk/>
          <pc:sldMk cId="1927946599" sldId="257"/>
        </pc:sldMkLst>
        <pc:spChg chg="mod">
          <ac:chgData name="GEORGE MOTOC" userId="S::george.motoc@stud.ubbcluj.ro::bce8417d-1a33-45f9-8219-76128656a2c6" providerId="AD" clId="Web-{86D4FEDF-8A24-31DB-05A3-D0C97DEE4CDC}" dt="2020-10-28T19:17:56.689" v="164" actId="20577"/>
          <ac:spMkLst>
            <pc:docMk/>
            <pc:sldMk cId="1927946599" sldId="257"/>
            <ac:spMk id="3" creationId="{31B9D39C-88DE-43E2-80BE-880D267F3AF1}"/>
          </ac:spMkLst>
        </pc:spChg>
        <pc:spChg chg="add mod">
          <ac:chgData name="GEORGE MOTOC" userId="S::george.motoc@stud.ubbcluj.ro::bce8417d-1a33-45f9-8219-76128656a2c6" providerId="AD" clId="Web-{86D4FEDF-8A24-31DB-05A3-D0C97DEE4CDC}" dt="2020-10-28T19:18:38.799" v="179" actId="1076"/>
          <ac:spMkLst>
            <pc:docMk/>
            <pc:sldMk cId="1927946599" sldId="257"/>
            <ac:spMk id="4" creationId="{84087190-36C1-4DCF-A928-E7662EF1D40C}"/>
          </ac:spMkLst>
        </pc:spChg>
      </pc:sldChg>
      <pc:sldChg chg="addSp modSp addAnim delAnim modAnim">
        <pc:chgData name="GEORGE MOTOC" userId="S::george.motoc@stud.ubbcluj.ro::bce8417d-1a33-45f9-8219-76128656a2c6" providerId="AD" clId="Web-{86D4FEDF-8A24-31DB-05A3-D0C97DEE4CDC}" dt="2020-10-28T19:22:21.493" v="184" actId="14100"/>
        <pc:sldMkLst>
          <pc:docMk/>
          <pc:sldMk cId="688969398" sldId="258"/>
        </pc:sldMkLst>
        <pc:spChg chg="mod">
          <ac:chgData name="GEORGE MOTOC" userId="S::george.motoc@stud.ubbcluj.ro::bce8417d-1a33-45f9-8219-76128656a2c6" providerId="AD" clId="Web-{86D4FEDF-8A24-31DB-05A3-D0C97DEE4CDC}" dt="2020-10-28T19:10:42.318" v="69" actId="1076"/>
          <ac:spMkLst>
            <pc:docMk/>
            <pc:sldMk cId="688969398" sldId="258"/>
            <ac:spMk id="14" creationId="{563D3BE7-97C1-49AC-9362-B75E1A907A14}"/>
          </ac:spMkLst>
        </pc:spChg>
        <pc:spChg chg="mod">
          <ac:chgData name="GEORGE MOTOC" userId="S::george.motoc@stud.ubbcluj.ro::bce8417d-1a33-45f9-8219-76128656a2c6" providerId="AD" clId="Web-{86D4FEDF-8A24-31DB-05A3-D0C97DEE4CDC}" dt="2020-10-28T19:11:52.180" v="76" actId="20577"/>
          <ac:spMkLst>
            <pc:docMk/>
            <pc:sldMk cId="688969398" sldId="258"/>
            <ac:spMk id="21" creationId="{42B08358-47B0-4ED3-9823-E6F74C0CF236}"/>
          </ac:spMkLst>
        </pc:spChg>
        <pc:spChg chg="mod">
          <ac:chgData name="GEORGE MOTOC" userId="S::george.motoc@stud.ubbcluj.ro::bce8417d-1a33-45f9-8219-76128656a2c6" providerId="AD" clId="Web-{86D4FEDF-8A24-31DB-05A3-D0C97DEE4CDC}" dt="2020-10-28T19:07:50.267" v="52" actId="14100"/>
          <ac:spMkLst>
            <pc:docMk/>
            <pc:sldMk cId="688969398" sldId="258"/>
            <ac:spMk id="28" creationId="{87DFCE74-5E55-4FCA-B7F4-BA7B824206FF}"/>
          </ac:spMkLst>
        </pc:spChg>
        <pc:spChg chg="mod">
          <ac:chgData name="GEORGE MOTOC" userId="S::george.motoc@stud.ubbcluj.ro::bce8417d-1a33-45f9-8219-76128656a2c6" providerId="AD" clId="Web-{86D4FEDF-8A24-31DB-05A3-D0C97DEE4CDC}" dt="2020-10-28T19:08:51.238" v="56" actId="14100"/>
          <ac:spMkLst>
            <pc:docMk/>
            <pc:sldMk cId="688969398" sldId="258"/>
            <ac:spMk id="29" creationId="{0A01674E-7E3F-4629-AE87-14A948AA7164}"/>
          </ac:spMkLst>
        </pc:spChg>
        <pc:spChg chg="mod">
          <ac:chgData name="GEORGE MOTOC" userId="S::george.motoc@stud.ubbcluj.ro::bce8417d-1a33-45f9-8219-76128656a2c6" providerId="AD" clId="Web-{86D4FEDF-8A24-31DB-05A3-D0C97DEE4CDC}" dt="2020-10-28T19:07:01.219" v="43" actId="14100"/>
          <ac:spMkLst>
            <pc:docMk/>
            <pc:sldMk cId="688969398" sldId="258"/>
            <ac:spMk id="30" creationId="{72B69F8D-DB3C-473B-BB4A-7BD33310E6D2}"/>
          </ac:spMkLst>
        </pc:spChg>
        <pc:spChg chg="mod">
          <ac:chgData name="GEORGE MOTOC" userId="S::george.motoc@stud.ubbcluj.ro::bce8417d-1a33-45f9-8219-76128656a2c6" providerId="AD" clId="Web-{86D4FEDF-8A24-31DB-05A3-D0C97DEE4CDC}" dt="2020-10-28T19:06:52.109" v="41" actId="14100"/>
          <ac:spMkLst>
            <pc:docMk/>
            <pc:sldMk cId="688969398" sldId="258"/>
            <ac:spMk id="31" creationId="{B1C1CEB6-9CF3-422A-B052-609E0A1108B0}"/>
          </ac:spMkLst>
        </pc:spChg>
        <pc:spChg chg="mod">
          <ac:chgData name="GEORGE MOTOC" userId="S::george.motoc@stud.ubbcluj.ro::bce8417d-1a33-45f9-8219-76128656a2c6" providerId="AD" clId="Web-{86D4FEDF-8A24-31DB-05A3-D0C97DEE4CDC}" dt="2020-10-28T19:06:56.235" v="42" actId="14100"/>
          <ac:spMkLst>
            <pc:docMk/>
            <pc:sldMk cId="688969398" sldId="258"/>
            <ac:spMk id="32" creationId="{9C44BA21-6207-416F-84E4-495EAD5DD688}"/>
          </ac:spMkLst>
        </pc:spChg>
        <pc:spChg chg="add mod">
          <ac:chgData name="GEORGE MOTOC" userId="S::george.motoc@stud.ubbcluj.ro::bce8417d-1a33-45f9-8219-76128656a2c6" providerId="AD" clId="Web-{86D4FEDF-8A24-31DB-05A3-D0C97DEE4CDC}" dt="2020-10-28T19:01:55.618" v="6" actId="1076"/>
          <ac:spMkLst>
            <pc:docMk/>
            <pc:sldMk cId="688969398" sldId="258"/>
            <ac:spMk id="34" creationId="{B578C059-AD60-443B-9CEC-00DCF5327FAD}"/>
          </ac:spMkLst>
        </pc:spChg>
        <pc:spChg chg="add mod">
          <ac:chgData name="GEORGE MOTOC" userId="S::george.motoc@stud.ubbcluj.ro::bce8417d-1a33-45f9-8219-76128656a2c6" providerId="AD" clId="Web-{86D4FEDF-8A24-31DB-05A3-D0C97DEE4CDC}" dt="2020-10-28T19:02:06.305" v="9" actId="1076"/>
          <ac:spMkLst>
            <pc:docMk/>
            <pc:sldMk cId="688969398" sldId="258"/>
            <ac:spMk id="35" creationId="{4AC1FE5B-4132-430C-84CB-A24F081BDA36}"/>
          </ac:spMkLst>
        </pc:spChg>
        <pc:spChg chg="ord">
          <ac:chgData name="GEORGE MOTOC" userId="S::george.motoc@stud.ubbcluj.ro::bce8417d-1a33-45f9-8219-76128656a2c6" providerId="AD" clId="Web-{86D4FEDF-8A24-31DB-05A3-D0C97DEE4CDC}" dt="2020-10-28T19:06:42.516" v="40"/>
          <ac:spMkLst>
            <pc:docMk/>
            <pc:sldMk cId="688969398" sldId="258"/>
            <ac:spMk id="37" creationId="{8A8E8C37-43D0-4374-B716-7CCD2573F85A}"/>
          </ac:spMkLst>
        </pc:spChg>
        <pc:spChg chg="mod">
          <ac:chgData name="GEORGE MOTOC" userId="S::george.motoc@stud.ubbcluj.ro::bce8417d-1a33-45f9-8219-76128656a2c6" providerId="AD" clId="Web-{86D4FEDF-8A24-31DB-05A3-D0C97DEE4CDC}" dt="2020-10-28T19:01:24.054" v="3" actId="1076"/>
          <ac:spMkLst>
            <pc:docMk/>
            <pc:sldMk cId="688969398" sldId="258"/>
            <ac:spMk id="41" creationId="{18A62555-ACBA-49D1-A016-AD921819E636}"/>
          </ac:spMkLst>
        </pc:spChg>
        <pc:spChg chg="add mod">
          <ac:chgData name="GEORGE MOTOC" userId="S::george.motoc@stud.ubbcluj.ro::bce8417d-1a33-45f9-8219-76128656a2c6" providerId="AD" clId="Web-{86D4FEDF-8A24-31DB-05A3-D0C97DEE4CDC}" dt="2020-10-28T19:02:18.009" v="12" actId="1076"/>
          <ac:spMkLst>
            <pc:docMk/>
            <pc:sldMk cId="688969398" sldId="258"/>
            <ac:spMk id="42" creationId="{DA764797-551D-41F6-91CF-9F2BCDA25B16}"/>
          </ac:spMkLst>
        </pc:spChg>
        <pc:spChg chg="add mod">
          <ac:chgData name="GEORGE MOTOC" userId="S::george.motoc@stud.ubbcluj.ro::bce8417d-1a33-45f9-8219-76128656a2c6" providerId="AD" clId="Web-{86D4FEDF-8A24-31DB-05A3-D0C97DEE4CDC}" dt="2020-10-28T19:02:33.040" v="15" actId="1076"/>
          <ac:spMkLst>
            <pc:docMk/>
            <pc:sldMk cId="688969398" sldId="258"/>
            <ac:spMk id="43" creationId="{C36B8E70-EA9C-4668-98DB-AF195DC7A92C}"/>
          </ac:spMkLst>
        </pc:spChg>
        <pc:cxnChg chg="mod">
          <ac:chgData name="GEORGE MOTOC" userId="S::george.motoc@stud.ubbcluj.ro::bce8417d-1a33-45f9-8219-76128656a2c6" providerId="AD" clId="Web-{86D4FEDF-8A24-31DB-05A3-D0C97DEE4CDC}" dt="2020-10-28T19:21:29.382" v="182" actId="14100"/>
          <ac:cxnSpMkLst>
            <pc:docMk/>
            <pc:sldMk cId="688969398" sldId="258"/>
            <ac:cxnSpMk id="20" creationId="{28227393-1B8E-4F80-9824-85571ACB73AA}"/>
          </ac:cxnSpMkLst>
        </pc:cxnChg>
        <pc:cxnChg chg="mod">
          <ac:chgData name="GEORGE MOTOC" userId="S::george.motoc@stud.ubbcluj.ro::bce8417d-1a33-45f9-8219-76128656a2c6" providerId="AD" clId="Web-{86D4FEDF-8A24-31DB-05A3-D0C97DEE4CDC}" dt="2020-10-28T19:22:21.493" v="184" actId="14100"/>
          <ac:cxnSpMkLst>
            <pc:docMk/>
            <pc:sldMk cId="688969398" sldId="258"/>
            <ac:cxnSpMk id="25" creationId="{EE3879F3-BF56-412C-B38D-734CB159E04D}"/>
          </ac:cxnSpMkLst>
        </pc:cxnChg>
      </pc:sldChg>
    </pc:docChg>
  </pc:docChgLst>
  <pc:docChgLst>
    <pc:chgData name="GEORGE MOTOC" userId="S::george.motoc@stud.ubbcluj.ro::bce8417d-1a33-45f9-8219-76128656a2c6" providerId="AD" clId="Web-{7B7FE1F3-3027-D644-3F0C-D683DDA033A5}"/>
    <pc:docChg chg="addSld delSld modSld">
      <pc:chgData name="GEORGE MOTOC" userId="S::george.motoc@stud.ubbcluj.ro::bce8417d-1a33-45f9-8219-76128656a2c6" providerId="AD" clId="Web-{7B7FE1F3-3027-D644-3F0C-D683DDA033A5}" dt="2020-10-28T13:17:42.556" v="55" actId="20577"/>
      <pc:docMkLst>
        <pc:docMk/>
      </pc:docMkLst>
      <pc:sldChg chg="new del">
        <pc:chgData name="GEORGE MOTOC" userId="S::george.motoc@stud.ubbcluj.ro::bce8417d-1a33-45f9-8219-76128656a2c6" providerId="AD" clId="Web-{7B7FE1F3-3027-D644-3F0C-D683DDA033A5}" dt="2020-10-28T13:12:43.175" v="1"/>
        <pc:sldMkLst>
          <pc:docMk/>
          <pc:sldMk cId="467729069" sldId="257"/>
        </pc:sldMkLst>
      </pc:sldChg>
      <pc:sldChg chg="modSp new">
        <pc:chgData name="GEORGE MOTOC" userId="S::george.motoc@stud.ubbcluj.ro::bce8417d-1a33-45f9-8219-76128656a2c6" providerId="AD" clId="Web-{7B7FE1F3-3027-D644-3F0C-D683DDA033A5}" dt="2020-10-28T13:17:42.556" v="54" actId="20577"/>
        <pc:sldMkLst>
          <pc:docMk/>
          <pc:sldMk cId="1927946599" sldId="257"/>
        </pc:sldMkLst>
        <pc:spChg chg="mod">
          <ac:chgData name="GEORGE MOTOC" userId="S::george.motoc@stud.ubbcluj.ro::bce8417d-1a33-45f9-8219-76128656a2c6" providerId="AD" clId="Web-{7B7FE1F3-3027-D644-3F0C-D683DDA033A5}" dt="2020-10-28T13:14:32.068" v="22" actId="20577"/>
          <ac:spMkLst>
            <pc:docMk/>
            <pc:sldMk cId="1927946599" sldId="257"/>
            <ac:spMk id="2" creationId="{6F9DE305-F10B-4AC9-934F-5E989EB45904}"/>
          </ac:spMkLst>
        </pc:spChg>
        <pc:spChg chg="mod">
          <ac:chgData name="GEORGE MOTOC" userId="S::george.motoc@stud.ubbcluj.ro::bce8417d-1a33-45f9-8219-76128656a2c6" providerId="AD" clId="Web-{7B7FE1F3-3027-D644-3F0C-D683DDA033A5}" dt="2020-10-28T13:17:42.556" v="54" actId="20577"/>
          <ac:spMkLst>
            <pc:docMk/>
            <pc:sldMk cId="1927946599" sldId="257"/>
            <ac:spMk id="3" creationId="{31B9D39C-88DE-43E2-80BE-880D267F3AF1}"/>
          </ac:spMkLst>
        </pc:spChg>
      </pc:sldChg>
    </pc:docChg>
  </pc:docChgLst>
  <pc:docChgLst>
    <pc:chgData name="GEORGE MOTOC" userId="S::george.motoc@stud.ubbcluj.ro::bce8417d-1a33-45f9-8219-76128656a2c6" providerId="AD" clId="Web-{95E3FF23-9353-D406-8DE3-5E2834C940AE}"/>
    <pc:docChg chg="addSld modSld">
      <pc:chgData name="GEORGE MOTOC" userId="S::george.motoc@stud.ubbcluj.ro::bce8417d-1a33-45f9-8219-76128656a2c6" providerId="AD" clId="Web-{95E3FF23-9353-D406-8DE3-5E2834C940AE}" dt="2020-10-28T13:57:49.333" v="1013" actId="1076"/>
      <pc:docMkLst>
        <pc:docMk/>
      </pc:docMkLst>
      <pc:sldChg chg="modSp">
        <pc:chgData name="GEORGE MOTOC" userId="S::george.motoc@stud.ubbcluj.ro::bce8417d-1a33-45f9-8219-76128656a2c6" providerId="AD" clId="Web-{95E3FF23-9353-D406-8DE3-5E2834C940AE}" dt="2020-10-28T13:25:49.233" v="226" actId="20577"/>
        <pc:sldMkLst>
          <pc:docMk/>
          <pc:sldMk cId="1927946599" sldId="257"/>
        </pc:sldMkLst>
        <pc:spChg chg="mod">
          <ac:chgData name="GEORGE MOTOC" userId="S::george.motoc@stud.ubbcluj.ro::bce8417d-1a33-45f9-8219-76128656a2c6" providerId="AD" clId="Web-{95E3FF23-9353-D406-8DE3-5E2834C940AE}" dt="2020-10-28T13:25:49.233" v="226" actId="20577"/>
          <ac:spMkLst>
            <pc:docMk/>
            <pc:sldMk cId="1927946599" sldId="257"/>
            <ac:spMk id="3" creationId="{31B9D39C-88DE-43E2-80BE-880D267F3AF1}"/>
          </ac:spMkLst>
        </pc:spChg>
      </pc:sldChg>
      <pc:sldChg chg="addSp modSp new addAnim modAnim">
        <pc:chgData name="GEORGE MOTOC" userId="S::george.motoc@stud.ubbcluj.ro::bce8417d-1a33-45f9-8219-76128656a2c6" providerId="AD" clId="Web-{95E3FF23-9353-D406-8DE3-5E2834C940AE}" dt="2020-10-28T13:57:49.333" v="1013" actId="1076"/>
        <pc:sldMkLst>
          <pc:docMk/>
          <pc:sldMk cId="688969398" sldId="258"/>
        </pc:sldMkLst>
        <pc:spChg chg="add mod">
          <ac:chgData name="GEORGE MOTOC" userId="S::george.motoc@stud.ubbcluj.ro::bce8417d-1a33-45f9-8219-76128656a2c6" providerId="AD" clId="Web-{95E3FF23-9353-D406-8DE3-5E2834C940AE}" dt="2020-10-28T13:26:20.360" v="257" actId="20577"/>
          <ac:spMkLst>
            <pc:docMk/>
            <pc:sldMk cId="688969398" sldId="258"/>
            <ac:spMk id="2" creationId="{716DAEC3-E4C0-4F48-BE0C-D7EE27B50EA9}"/>
          </ac:spMkLst>
        </pc:spChg>
        <pc:spChg chg="add mod">
          <ac:chgData name="GEORGE MOTOC" userId="S::george.motoc@stud.ubbcluj.ro::bce8417d-1a33-45f9-8219-76128656a2c6" providerId="AD" clId="Web-{95E3FF23-9353-D406-8DE3-5E2834C940AE}" dt="2020-10-28T13:38:16.247" v="613" actId="20577"/>
          <ac:spMkLst>
            <pc:docMk/>
            <pc:sldMk cId="688969398" sldId="258"/>
            <ac:spMk id="3" creationId="{CB26F349-9868-4648-BA0D-0A0D9D649D3D}"/>
          </ac:spMkLst>
        </pc:spChg>
        <pc:spChg chg="add mod">
          <ac:chgData name="GEORGE MOTOC" userId="S::george.motoc@stud.ubbcluj.ro::bce8417d-1a33-45f9-8219-76128656a2c6" providerId="AD" clId="Web-{95E3FF23-9353-D406-8DE3-5E2834C940AE}" dt="2020-10-28T13:45:14.569" v="732" actId="1076"/>
          <ac:spMkLst>
            <pc:docMk/>
            <pc:sldMk cId="688969398" sldId="258"/>
            <ac:spMk id="5" creationId="{8C77F708-05D5-4F8C-90E3-102A5BCEF870}"/>
          </ac:spMkLst>
        </pc:spChg>
        <pc:spChg chg="add mod">
          <ac:chgData name="GEORGE MOTOC" userId="S::george.motoc@stud.ubbcluj.ro::bce8417d-1a33-45f9-8219-76128656a2c6" providerId="AD" clId="Web-{95E3FF23-9353-D406-8DE3-5E2834C940AE}" dt="2020-10-28T13:44:03.690" v="695" actId="1076"/>
          <ac:spMkLst>
            <pc:docMk/>
            <pc:sldMk cId="688969398" sldId="258"/>
            <ac:spMk id="6" creationId="{89D9FDC2-668D-4B27-B27A-AEA258D2F99B}"/>
          </ac:spMkLst>
        </pc:spChg>
        <pc:spChg chg="add mod">
          <ac:chgData name="GEORGE MOTOC" userId="S::george.motoc@stud.ubbcluj.ro::bce8417d-1a33-45f9-8219-76128656a2c6" providerId="AD" clId="Web-{95E3FF23-9353-D406-8DE3-5E2834C940AE}" dt="2020-10-28T13:41:13.851" v="641" actId="1076"/>
          <ac:spMkLst>
            <pc:docMk/>
            <pc:sldMk cId="688969398" sldId="258"/>
            <ac:spMk id="7" creationId="{A648C9FB-7F9F-4ADC-9000-B5D05BD8B50F}"/>
          </ac:spMkLst>
        </pc:spChg>
        <pc:spChg chg="add mod">
          <ac:chgData name="GEORGE MOTOC" userId="S::george.motoc@stud.ubbcluj.ro::bce8417d-1a33-45f9-8219-76128656a2c6" providerId="AD" clId="Web-{95E3FF23-9353-D406-8DE3-5E2834C940AE}" dt="2020-10-28T13:48:24.674" v="804" actId="1076"/>
          <ac:spMkLst>
            <pc:docMk/>
            <pc:sldMk cId="688969398" sldId="258"/>
            <ac:spMk id="9" creationId="{5BCA218A-75E6-41BB-B634-BC08A1D73D33}"/>
          </ac:spMkLst>
        </pc:spChg>
        <pc:spChg chg="add mod">
          <ac:chgData name="GEORGE MOTOC" userId="S::george.motoc@stud.ubbcluj.ro::bce8417d-1a33-45f9-8219-76128656a2c6" providerId="AD" clId="Web-{95E3FF23-9353-D406-8DE3-5E2834C940AE}" dt="2020-10-28T13:41:34.837" v="643" actId="1076"/>
          <ac:spMkLst>
            <pc:docMk/>
            <pc:sldMk cId="688969398" sldId="258"/>
            <ac:spMk id="10" creationId="{552FA93B-117D-45AA-8FDB-53CE63046DB8}"/>
          </ac:spMkLst>
        </pc:spChg>
        <pc:spChg chg="add mod">
          <ac:chgData name="GEORGE MOTOC" userId="S::george.motoc@stud.ubbcluj.ro::bce8417d-1a33-45f9-8219-76128656a2c6" providerId="AD" clId="Web-{95E3FF23-9353-D406-8DE3-5E2834C940AE}" dt="2020-10-28T13:43:49.611" v="694" actId="1076"/>
          <ac:spMkLst>
            <pc:docMk/>
            <pc:sldMk cId="688969398" sldId="258"/>
            <ac:spMk id="12" creationId="{A44D48AE-C5AA-4A6A-BCE3-F0105F0F5DE3}"/>
          </ac:spMkLst>
        </pc:spChg>
        <pc:spChg chg="add mod">
          <ac:chgData name="GEORGE MOTOC" userId="S::george.motoc@stud.ubbcluj.ro::bce8417d-1a33-45f9-8219-76128656a2c6" providerId="AD" clId="Web-{95E3FF23-9353-D406-8DE3-5E2834C940AE}" dt="2020-10-28T13:47:52.001" v="801" actId="1076"/>
          <ac:spMkLst>
            <pc:docMk/>
            <pc:sldMk cId="688969398" sldId="258"/>
            <ac:spMk id="14" creationId="{563D3BE7-97C1-49AC-9362-B75E1A907A14}"/>
          </ac:spMkLst>
        </pc:spChg>
        <pc:spChg chg="add mod">
          <ac:chgData name="GEORGE MOTOC" userId="S::george.motoc@stud.ubbcluj.ro::bce8417d-1a33-45f9-8219-76128656a2c6" providerId="AD" clId="Web-{95E3FF23-9353-D406-8DE3-5E2834C940AE}" dt="2020-10-28T13:49:06.739" v="852" actId="1076"/>
          <ac:spMkLst>
            <pc:docMk/>
            <pc:sldMk cId="688969398" sldId="258"/>
            <ac:spMk id="16" creationId="{09B86245-EA50-4EE9-B48E-3330C3F1F344}"/>
          </ac:spMkLst>
        </pc:spChg>
        <pc:spChg chg="add mod">
          <ac:chgData name="GEORGE MOTOC" userId="S::george.motoc@stud.ubbcluj.ro::bce8417d-1a33-45f9-8219-76128656a2c6" providerId="AD" clId="Web-{95E3FF23-9353-D406-8DE3-5E2834C940AE}" dt="2020-10-28T13:53:53.804" v="919" actId="14100"/>
          <ac:spMkLst>
            <pc:docMk/>
            <pc:sldMk cId="688969398" sldId="258"/>
            <ac:spMk id="18" creationId="{AB27E596-3E3C-4977-BC85-C27DF905050C}"/>
          </ac:spMkLst>
        </pc:spChg>
        <pc:spChg chg="add mod">
          <ac:chgData name="GEORGE MOTOC" userId="S::george.motoc@stud.ubbcluj.ro::bce8417d-1a33-45f9-8219-76128656a2c6" providerId="AD" clId="Web-{95E3FF23-9353-D406-8DE3-5E2834C940AE}" dt="2020-10-28T13:57:49.333" v="1013" actId="1076"/>
          <ac:spMkLst>
            <pc:docMk/>
            <pc:sldMk cId="688969398" sldId="258"/>
            <ac:spMk id="21" creationId="{42B08358-47B0-4ED3-9823-E6F74C0CF236}"/>
          </ac:spMkLst>
        </pc:spChg>
        <pc:spChg chg="add mod">
          <ac:chgData name="GEORGE MOTOC" userId="S::george.motoc@stud.ubbcluj.ro::bce8417d-1a33-45f9-8219-76128656a2c6" providerId="AD" clId="Web-{95E3FF23-9353-D406-8DE3-5E2834C940AE}" dt="2020-10-28T13:55:26.856" v="964" actId="20577"/>
          <ac:spMkLst>
            <pc:docMk/>
            <pc:sldMk cId="688969398" sldId="258"/>
            <ac:spMk id="22" creationId="{0AAC729F-BC25-40BA-B0E3-CFCB245465C3}"/>
          </ac:spMkLst>
        </pc:spChg>
        <pc:spChg chg="add mod">
          <ac:chgData name="GEORGE MOTOC" userId="S::george.motoc@stud.ubbcluj.ro::bce8417d-1a33-45f9-8219-76128656a2c6" providerId="AD" clId="Web-{95E3FF23-9353-D406-8DE3-5E2834C940AE}" dt="2020-10-28T13:57:29.535" v="1011" actId="1076"/>
          <ac:spMkLst>
            <pc:docMk/>
            <pc:sldMk cId="688969398" sldId="258"/>
            <ac:spMk id="23" creationId="{DD1EB728-E2B4-4DE4-A344-72E900A830A7}"/>
          </ac:spMkLst>
        </pc:spChg>
        <pc:cxnChg chg="add mod">
          <ac:chgData name="GEORGE MOTOC" userId="S::george.motoc@stud.ubbcluj.ro::bce8417d-1a33-45f9-8219-76128656a2c6" providerId="AD" clId="Web-{95E3FF23-9353-D406-8DE3-5E2834C940AE}" dt="2020-10-28T13:40:58.710" v="640" actId="14100"/>
          <ac:cxnSpMkLst>
            <pc:docMk/>
            <pc:sldMk cId="688969398" sldId="258"/>
            <ac:cxnSpMk id="4" creationId="{A71610F2-2FB5-4DF4-9F0B-AEA11A4F57F0}"/>
          </ac:cxnSpMkLst>
        </pc:cxnChg>
        <pc:cxnChg chg="add mod">
          <ac:chgData name="GEORGE MOTOC" userId="S::george.motoc@stud.ubbcluj.ro::bce8417d-1a33-45f9-8219-76128656a2c6" providerId="AD" clId="Web-{95E3FF23-9353-D406-8DE3-5E2834C940AE}" dt="2020-10-28T13:41:20.586" v="642" actId="1076"/>
          <ac:cxnSpMkLst>
            <pc:docMk/>
            <pc:sldMk cId="688969398" sldId="258"/>
            <ac:cxnSpMk id="8" creationId="{50330AB5-C927-42A2-9550-BC55FD047829}"/>
          </ac:cxnSpMkLst>
        </pc:cxnChg>
        <pc:cxnChg chg="add mod">
          <ac:chgData name="GEORGE MOTOC" userId="S::george.motoc@stud.ubbcluj.ro::bce8417d-1a33-45f9-8219-76128656a2c6" providerId="AD" clId="Web-{95E3FF23-9353-D406-8DE3-5E2834C940AE}" dt="2020-10-28T13:42:02.729" v="645" actId="14100"/>
          <ac:cxnSpMkLst>
            <pc:docMk/>
            <pc:sldMk cId="688969398" sldId="258"/>
            <ac:cxnSpMk id="11" creationId="{B33CB8FD-74F1-49DD-8BA4-BD5DE0E24772}"/>
          </ac:cxnSpMkLst>
        </pc:cxnChg>
        <pc:cxnChg chg="add mod">
          <ac:chgData name="GEORGE MOTOC" userId="S::george.motoc@stud.ubbcluj.ro::bce8417d-1a33-45f9-8219-76128656a2c6" providerId="AD" clId="Web-{95E3FF23-9353-D406-8DE3-5E2834C940AE}" dt="2020-10-28T13:45:43.883" v="734" actId="1076"/>
          <ac:cxnSpMkLst>
            <pc:docMk/>
            <pc:sldMk cId="688969398" sldId="258"/>
            <ac:cxnSpMk id="13" creationId="{6F94FC7C-D8B6-4630-A073-36A79F4648F1}"/>
          </ac:cxnSpMkLst>
        </pc:cxnChg>
        <pc:cxnChg chg="add mod">
          <ac:chgData name="GEORGE MOTOC" userId="S::george.motoc@stud.ubbcluj.ro::bce8417d-1a33-45f9-8219-76128656a2c6" providerId="AD" clId="Web-{95E3FF23-9353-D406-8DE3-5E2834C940AE}" dt="2020-10-28T13:48:13.236" v="803" actId="1076"/>
          <ac:cxnSpMkLst>
            <pc:docMk/>
            <pc:sldMk cId="688969398" sldId="258"/>
            <ac:cxnSpMk id="15" creationId="{E071350C-04B8-41F5-9BA3-ED4162194ECD}"/>
          </ac:cxnSpMkLst>
        </pc:cxnChg>
        <pc:cxnChg chg="add mod">
          <ac:chgData name="GEORGE MOTOC" userId="S::george.motoc@stud.ubbcluj.ro::bce8417d-1a33-45f9-8219-76128656a2c6" providerId="AD" clId="Web-{95E3FF23-9353-D406-8DE3-5E2834C940AE}" dt="2020-10-28T13:50:43.183" v="858" actId="1076"/>
          <ac:cxnSpMkLst>
            <pc:docMk/>
            <pc:sldMk cId="688969398" sldId="258"/>
            <ac:cxnSpMk id="17" creationId="{C56B8AD4-E851-4E26-8231-B3C49489597D}"/>
          </ac:cxnSpMkLst>
        </pc:cxnChg>
        <pc:cxnChg chg="add mod">
          <ac:chgData name="GEORGE MOTOC" userId="S::george.motoc@stud.ubbcluj.ro::bce8417d-1a33-45f9-8219-76128656a2c6" providerId="AD" clId="Web-{95E3FF23-9353-D406-8DE3-5E2834C940AE}" dt="2020-10-28T13:57:23.676" v="1010" actId="14100"/>
          <ac:cxnSpMkLst>
            <pc:docMk/>
            <pc:sldMk cId="688969398" sldId="258"/>
            <ac:cxnSpMk id="19" creationId="{1B5DA093-2F22-4F89-BAFD-8DA8CAFF92A5}"/>
          </ac:cxnSpMkLst>
        </pc:cxnChg>
        <pc:cxnChg chg="add mod">
          <ac:chgData name="GEORGE MOTOC" userId="S::george.motoc@stud.ubbcluj.ro::bce8417d-1a33-45f9-8219-76128656a2c6" providerId="AD" clId="Web-{95E3FF23-9353-D406-8DE3-5E2834C940AE}" dt="2020-10-28T13:57:38.270" v="1012" actId="14100"/>
          <ac:cxnSpMkLst>
            <pc:docMk/>
            <pc:sldMk cId="688969398" sldId="258"/>
            <ac:cxnSpMk id="20" creationId="{28227393-1B8E-4F80-9824-85571ACB73AA}"/>
          </ac:cxnSpMkLst>
        </pc:cxnChg>
      </pc:sldChg>
    </pc:docChg>
  </pc:docChgLst>
  <pc:docChgLst>
    <pc:chgData name="GEORGE MOTOC" userId="S::george.motoc@stud.ubbcluj.ro::bce8417d-1a33-45f9-8219-76128656a2c6" providerId="AD" clId="Web-{7B38406F-39EB-5198-07E6-556AE2FB2B59}"/>
    <pc:docChg chg="modSld">
      <pc:chgData name="GEORGE MOTOC" userId="S::george.motoc@stud.ubbcluj.ro::bce8417d-1a33-45f9-8219-76128656a2c6" providerId="AD" clId="Web-{7B38406F-39EB-5198-07E6-556AE2FB2B59}" dt="2020-10-29T11:58:56.110" v="224" actId="20577"/>
      <pc:docMkLst>
        <pc:docMk/>
      </pc:docMkLst>
      <pc:sldChg chg="modSp">
        <pc:chgData name="GEORGE MOTOC" userId="S::george.motoc@stud.ubbcluj.ro::bce8417d-1a33-45f9-8219-76128656a2c6" providerId="AD" clId="Web-{7B38406F-39EB-5198-07E6-556AE2FB2B59}" dt="2020-10-29T11:45:02.308" v="0" actId="20577"/>
        <pc:sldMkLst>
          <pc:docMk/>
          <pc:sldMk cId="109857222" sldId="256"/>
        </pc:sldMkLst>
        <pc:spChg chg="mod">
          <ac:chgData name="GEORGE MOTOC" userId="S::george.motoc@stud.ubbcluj.ro::bce8417d-1a33-45f9-8219-76128656a2c6" providerId="AD" clId="Web-{7B38406F-39EB-5198-07E6-556AE2FB2B59}" dt="2020-10-29T11:45:02.308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EORGE MOTOC" userId="S::george.motoc@stud.ubbcluj.ro::bce8417d-1a33-45f9-8219-76128656a2c6" providerId="AD" clId="Web-{7B38406F-39EB-5198-07E6-556AE2FB2B59}" dt="2020-10-29T11:58:49.063" v="216" actId="20577"/>
        <pc:sldMkLst>
          <pc:docMk/>
          <pc:sldMk cId="1927946599" sldId="257"/>
        </pc:sldMkLst>
        <pc:spChg chg="mod">
          <ac:chgData name="GEORGE MOTOC" userId="S::george.motoc@stud.ubbcluj.ro::bce8417d-1a33-45f9-8219-76128656a2c6" providerId="AD" clId="Web-{7B38406F-39EB-5198-07E6-556AE2FB2B59}" dt="2020-10-29T11:58:49.063" v="216" actId="20577"/>
          <ac:spMkLst>
            <pc:docMk/>
            <pc:sldMk cId="1927946599" sldId="257"/>
            <ac:spMk id="3" creationId="{31B9D39C-88DE-43E2-80BE-880D267F3AF1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8:42.891" v="211" actId="20577"/>
          <ac:spMkLst>
            <pc:docMk/>
            <pc:sldMk cId="1927946599" sldId="257"/>
            <ac:spMk id="4" creationId="{84087190-36C1-4DCF-A928-E7662EF1D40C}"/>
          </ac:spMkLst>
        </pc:spChg>
      </pc:sldChg>
      <pc:sldChg chg="addSp modSp">
        <pc:chgData name="GEORGE MOTOC" userId="S::george.motoc@stud.ubbcluj.ro::bce8417d-1a33-45f9-8219-76128656a2c6" providerId="AD" clId="Web-{7B38406F-39EB-5198-07E6-556AE2FB2B59}" dt="2020-10-29T11:56:18.575" v="204"/>
        <pc:sldMkLst>
          <pc:docMk/>
          <pc:sldMk cId="688969398" sldId="258"/>
        </pc:sldMkLst>
        <pc:spChg chg="mod">
          <ac:chgData name="GEORGE MOTOC" userId="S::george.motoc@stud.ubbcluj.ro::bce8417d-1a33-45f9-8219-76128656a2c6" providerId="AD" clId="Web-{7B38406F-39EB-5198-07E6-556AE2FB2B59}" dt="2020-10-29T11:56:18.090" v="175"/>
          <ac:spMkLst>
            <pc:docMk/>
            <pc:sldMk cId="688969398" sldId="258"/>
            <ac:spMk id="2" creationId="{716DAEC3-E4C0-4F48-BE0C-D7EE27B50EA9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106" v="176"/>
          <ac:spMkLst>
            <pc:docMk/>
            <pc:sldMk cId="688969398" sldId="258"/>
            <ac:spMk id="3" creationId="{CB26F349-9868-4648-BA0D-0A0D9D649D3D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122" v="177"/>
          <ac:spMkLst>
            <pc:docMk/>
            <pc:sldMk cId="688969398" sldId="258"/>
            <ac:spMk id="5" creationId="{8C77F708-05D5-4F8C-90E3-102A5BCEF870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137" v="178"/>
          <ac:spMkLst>
            <pc:docMk/>
            <pc:sldMk cId="688969398" sldId="258"/>
            <ac:spMk id="6" creationId="{89D9FDC2-668D-4B27-B27A-AEA258D2F99B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153" v="179"/>
          <ac:spMkLst>
            <pc:docMk/>
            <pc:sldMk cId="688969398" sldId="258"/>
            <ac:spMk id="7" creationId="{A648C9FB-7F9F-4ADC-9000-B5D05BD8B50F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169" v="180"/>
          <ac:spMkLst>
            <pc:docMk/>
            <pc:sldMk cId="688969398" sldId="258"/>
            <ac:spMk id="9" creationId="{5BCA218A-75E6-41BB-B634-BC08A1D73D33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184" v="181"/>
          <ac:spMkLst>
            <pc:docMk/>
            <pc:sldMk cId="688969398" sldId="258"/>
            <ac:spMk id="10" creationId="{552FA93B-117D-45AA-8FDB-53CE63046DB8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200" v="182"/>
          <ac:spMkLst>
            <pc:docMk/>
            <pc:sldMk cId="688969398" sldId="258"/>
            <ac:spMk id="12" creationId="{A44D48AE-C5AA-4A6A-BCE3-F0105F0F5DE3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215" v="183"/>
          <ac:spMkLst>
            <pc:docMk/>
            <pc:sldMk cId="688969398" sldId="258"/>
            <ac:spMk id="14" creationId="{563D3BE7-97C1-49AC-9362-B75E1A907A14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231" v="184"/>
          <ac:spMkLst>
            <pc:docMk/>
            <pc:sldMk cId="688969398" sldId="258"/>
            <ac:spMk id="16" creationId="{09B86245-EA50-4EE9-B48E-3330C3F1F344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247" v="185"/>
          <ac:spMkLst>
            <pc:docMk/>
            <pc:sldMk cId="688969398" sldId="258"/>
            <ac:spMk id="18" creationId="{AB27E596-3E3C-4977-BC85-C27DF905050C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262" v="186"/>
          <ac:spMkLst>
            <pc:docMk/>
            <pc:sldMk cId="688969398" sldId="258"/>
            <ac:spMk id="21" creationId="{42B08358-47B0-4ED3-9823-E6F74C0CF236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278" v="187"/>
          <ac:spMkLst>
            <pc:docMk/>
            <pc:sldMk cId="688969398" sldId="258"/>
            <ac:spMk id="22" creationId="{0AAC729F-BC25-40BA-B0E3-CFCB245465C3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294" v="188"/>
          <ac:spMkLst>
            <pc:docMk/>
            <pc:sldMk cId="688969398" sldId="258"/>
            <ac:spMk id="23" creationId="{DD1EB728-E2B4-4DE4-A344-72E900A830A7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325" v="189"/>
          <ac:spMkLst>
            <pc:docMk/>
            <pc:sldMk cId="688969398" sldId="258"/>
            <ac:spMk id="24" creationId="{9817FFB1-F95B-4F55-9C30-F7AC9089921D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340" v="190"/>
          <ac:spMkLst>
            <pc:docMk/>
            <pc:sldMk cId="688969398" sldId="258"/>
            <ac:spMk id="27" creationId="{73EE76D7-C538-4FA3-92BA-6575A7D07DF3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356" v="191"/>
          <ac:spMkLst>
            <pc:docMk/>
            <pc:sldMk cId="688969398" sldId="258"/>
            <ac:spMk id="28" creationId="{87DFCE74-5E55-4FCA-B7F4-BA7B824206FF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372" v="192"/>
          <ac:spMkLst>
            <pc:docMk/>
            <pc:sldMk cId="688969398" sldId="258"/>
            <ac:spMk id="29" creationId="{0A01674E-7E3F-4629-AE87-14A948AA7164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387" v="193"/>
          <ac:spMkLst>
            <pc:docMk/>
            <pc:sldMk cId="688969398" sldId="258"/>
            <ac:spMk id="30" creationId="{72B69F8D-DB3C-473B-BB4A-7BD33310E6D2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403" v="194"/>
          <ac:spMkLst>
            <pc:docMk/>
            <pc:sldMk cId="688969398" sldId="258"/>
            <ac:spMk id="31" creationId="{B1C1CEB6-9CF3-422A-B052-609E0A1108B0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419" v="195"/>
          <ac:spMkLst>
            <pc:docMk/>
            <pc:sldMk cId="688969398" sldId="258"/>
            <ac:spMk id="32" creationId="{9C44BA21-6207-416F-84E4-495EAD5DD688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075" v="174"/>
          <ac:spMkLst>
            <pc:docMk/>
            <pc:sldMk cId="688969398" sldId="258"/>
            <ac:spMk id="33" creationId="{D8167FA1-F1C6-49B9-B548-1EB12200B132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497" v="200"/>
          <ac:spMkLst>
            <pc:docMk/>
            <pc:sldMk cId="688969398" sldId="258"/>
            <ac:spMk id="34" creationId="{B578C059-AD60-443B-9CEC-00DCF5327FAD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512" v="201"/>
          <ac:spMkLst>
            <pc:docMk/>
            <pc:sldMk cId="688969398" sldId="258"/>
            <ac:spMk id="35" creationId="{4AC1FE5B-4132-430C-84CB-A24F081BDA36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044" v="173"/>
          <ac:spMkLst>
            <pc:docMk/>
            <pc:sldMk cId="688969398" sldId="258"/>
            <ac:spMk id="36" creationId="{3D21215A-C4BE-4D1C-B66E-4E66C5E79B45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028" v="172"/>
          <ac:spMkLst>
            <pc:docMk/>
            <pc:sldMk cId="688969398" sldId="258"/>
            <ac:spMk id="37" creationId="{8A8E8C37-43D0-4374-B716-7CCD2573F85A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434" v="196"/>
          <ac:spMkLst>
            <pc:docMk/>
            <pc:sldMk cId="688969398" sldId="258"/>
            <ac:spMk id="38" creationId="{D9FEDDC6-6D7F-4F8A-B1CE-2C45162263D1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450" v="197"/>
          <ac:spMkLst>
            <pc:docMk/>
            <pc:sldMk cId="688969398" sldId="258"/>
            <ac:spMk id="39" creationId="{57AF8A01-6175-426D-AB40-4AFF3A743B44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465" v="198"/>
          <ac:spMkLst>
            <pc:docMk/>
            <pc:sldMk cId="688969398" sldId="258"/>
            <ac:spMk id="40" creationId="{64FE15E5-4F7B-486A-AD3A-6678B2F5C69A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481" v="199"/>
          <ac:spMkLst>
            <pc:docMk/>
            <pc:sldMk cId="688969398" sldId="258"/>
            <ac:spMk id="41" creationId="{18A62555-ACBA-49D1-A016-AD921819E636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544" v="202"/>
          <ac:spMkLst>
            <pc:docMk/>
            <pc:sldMk cId="688969398" sldId="258"/>
            <ac:spMk id="42" creationId="{DA764797-551D-41F6-91CF-9F2BCDA25B16}"/>
          </ac:spMkLst>
        </pc:spChg>
        <pc:spChg chg="mod">
          <ac:chgData name="GEORGE MOTOC" userId="S::george.motoc@stud.ubbcluj.ro::bce8417d-1a33-45f9-8219-76128656a2c6" providerId="AD" clId="Web-{7B38406F-39EB-5198-07E6-556AE2FB2B59}" dt="2020-10-29T11:56:18.559" v="203"/>
          <ac:spMkLst>
            <pc:docMk/>
            <pc:sldMk cId="688969398" sldId="258"/>
            <ac:spMk id="43" creationId="{C36B8E70-EA9C-4668-98DB-AF195DC7A92C}"/>
          </ac:spMkLst>
        </pc:spChg>
        <pc:spChg chg="add mod">
          <ac:chgData name="GEORGE MOTOC" userId="S::george.motoc@stud.ubbcluj.ro::bce8417d-1a33-45f9-8219-76128656a2c6" providerId="AD" clId="Web-{7B38406F-39EB-5198-07E6-556AE2FB2B59}" dt="2020-10-29T11:56:18.575" v="204"/>
          <ac:spMkLst>
            <pc:docMk/>
            <pc:sldMk cId="688969398" sldId="258"/>
            <ac:spMk id="44" creationId="{9576A793-72F5-48DD-A4BB-BCC90C026A98}"/>
          </ac:spMkLst>
        </pc:spChg>
      </pc:sldChg>
      <pc:sldChg chg="modSp">
        <pc:chgData name="GEORGE MOTOC" userId="S::george.motoc@stud.ubbcluj.ro::bce8417d-1a33-45f9-8219-76128656a2c6" providerId="AD" clId="Web-{7B38406F-39EB-5198-07E6-556AE2FB2B59}" dt="2020-10-29T11:58:56.110" v="223" actId="20577"/>
        <pc:sldMkLst>
          <pc:docMk/>
          <pc:sldMk cId="167638724" sldId="259"/>
        </pc:sldMkLst>
        <pc:spChg chg="mod">
          <ac:chgData name="GEORGE MOTOC" userId="S::george.motoc@stud.ubbcluj.ro::bce8417d-1a33-45f9-8219-76128656a2c6" providerId="AD" clId="Web-{7B38406F-39EB-5198-07E6-556AE2FB2B59}" dt="2020-10-29T11:58:56.110" v="223" actId="20577"/>
          <ac:spMkLst>
            <pc:docMk/>
            <pc:sldMk cId="167638724" sldId="259"/>
            <ac:spMk id="2" creationId="{68CD6D02-E866-41CA-8FD0-8341C703AFBB}"/>
          </ac:spMkLst>
        </pc:spChg>
      </pc:sldChg>
    </pc:docChg>
  </pc:docChgLst>
  <pc:docChgLst>
    <pc:chgData name="GEORGE MOTOC" userId="S::george.motoc@stud.ubbcluj.ro::bce8417d-1a33-45f9-8219-76128656a2c6" providerId="AD" clId="Web-{FB167928-1B8B-B0F7-4C02-AF131A08388F}"/>
    <pc:docChg chg="addSld modSld">
      <pc:chgData name="GEORGE MOTOC" userId="S::george.motoc@stud.ubbcluj.ro::bce8417d-1a33-45f9-8219-76128656a2c6" providerId="AD" clId="Web-{FB167928-1B8B-B0F7-4C02-AF131A08388F}" dt="2020-10-28T19:00:19.192" v="434" actId="20577"/>
      <pc:docMkLst>
        <pc:docMk/>
      </pc:docMkLst>
      <pc:sldChg chg="addSp delSp modSp addAnim delAnim modAnim">
        <pc:chgData name="GEORGE MOTOC" userId="S::george.motoc@stud.ubbcluj.ro::bce8417d-1a33-45f9-8219-76128656a2c6" providerId="AD" clId="Web-{FB167928-1B8B-B0F7-4C02-AF131A08388F}" dt="2020-10-28T19:00:19.192" v="433" actId="20577"/>
        <pc:sldMkLst>
          <pc:docMk/>
          <pc:sldMk cId="688969398" sldId="258"/>
        </pc:sldMkLst>
        <pc:spChg chg="mod">
          <ac:chgData name="GEORGE MOTOC" userId="S::george.motoc@stud.ubbcluj.ro::bce8417d-1a33-45f9-8219-76128656a2c6" providerId="AD" clId="Web-{FB167928-1B8B-B0F7-4C02-AF131A08388F}" dt="2020-10-28T18:54:03.950" v="383" actId="1076"/>
          <ac:spMkLst>
            <pc:docMk/>
            <pc:sldMk cId="688969398" sldId="258"/>
            <ac:spMk id="14" creationId="{563D3BE7-97C1-49AC-9362-B75E1A907A14}"/>
          </ac:spMkLst>
        </pc:spChg>
        <pc:spChg chg="mod">
          <ac:chgData name="GEORGE MOTOC" userId="S::george.motoc@stud.ubbcluj.ro::bce8417d-1a33-45f9-8219-76128656a2c6" providerId="AD" clId="Web-{FB167928-1B8B-B0F7-4C02-AF131A08388F}" dt="2020-10-28T18:37:38.321" v="50" actId="1076"/>
          <ac:spMkLst>
            <pc:docMk/>
            <pc:sldMk cId="688969398" sldId="258"/>
            <ac:spMk id="21" creationId="{42B08358-47B0-4ED3-9823-E6F74C0CF236}"/>
          </ac:spMkLst>
        </pc:spChg>
        <pc:spChg chg="mod">
          <ac:chgData name="GEORGE MOTOC" userId="S::george.motoc@stud.ubbcluj.ro::bce8417d-1a33-45f9-8219-76128656a2c6" providerId="AD" clId="Web-{FB167928-1B8B-B0F7-4C02-AF131A08388F}" dt="2020-10-28T18:35:51.069" v="39" actId="1076"/>
          <ac:spMkLst>
            <pc:docMk/>
            <pc:sldMk cId="688969398" sldId="258"/>
            <ac:spMk id="23" creationId="{DD1EB728-E2B4-4DE4-A344-72E900A830A7}"/>
          </ac:spMkLst>
        </pc:spChg>
        <pc:spChg chg="add mod">
          <ac:chgData name="GEORGE MOTOC" userId="S::george.motoc@stud.ubbcluj.ro::bce8417d-1a33-45f9-8219-76128656a2c6" providerId="AD" clId="Web-{FB167928-1B8B-B0F7-4C02-AF131A08388F}" dt="2020-10-28T18:39:10.167" v="121" actId="20577"/>
          <ac:spMkLst>
            <pc:docMk/>
            <pc:sldMk cId="688969398" sldId="258"/>
            <ac:spMk id="24" creationId="{9817FFB1-F95B-4F55-9C30-F7AC9089921D}"/>
          </ac:spMkLst>
        </pc:spChg>
        <pc:spChg chg="add mod">
          <ac:chgData name="GEORGE MOTOC" userId="S::george.motoc@stud.ubbcluj.ro::bce8417d-1a33-45f9-8219-76128656a2c6" providerId="AD" clId="Web-{FB167928-1B8B-B0F7-4C02-AF131A08388F}" dt="2020-10-28T18:38:55.338" v="111" actId="20577"/>
          <ac:spMkLst>
            <pc:docMk/>
            <pc:sldMk cId="688969398" sldId="258"/>
            <ac:spMk id="27" creationId="{73EE76D7-C538-4FA3-92BA-6575A7D07DF3}"/>
          </ac:spMkLst>
        </pc:spChg>
        <pc:spChg chg="add mod">
          <ac:chgData name="GEORGE MOTOC" userId="S::george.motoc@stud.ubbcluj.ro::bce8417d-1a33-45f9-8219-76128656a2c6" providerId="AD" clId="Web-{FB167928-1B8B-B0F7-4C02-AF131A08388F}" dt="2020-10-28T18:39:46.839" v="152" actId="1076"/>
          <ac:spMkLst>
            <pc:docMk/>
            <pc:sldMk cId="688969398" sldId="258"/>
            <ac:spMk id="28" creationId="{87DFCE74-5E55-4FCA-B7F4-BA7B824206FF}"/>
          </ac:spMkLst>
        </pc:spChg>
        <pc:spChg chg="add mod">
          <ac:chgData name="GEORGE MOTOC" userId="S::george.motoc@stud.ubbcluj.ro::bce8417d-1a33-45f9-8219-76128656a2c6" providerId="AD" clId="Web-{FB167928-1B8B-B0F7-4C02-AF131A08388F}" dt="2020-10-28T18:40:12.215" v="163" actId="1076"/>
          <ac:spMkLst>
            <pc:docMk/>
            <pc:sldMk cId="688969398" sldId="258"/>
            <ac:spMk id="29" creationId="{0A01674E-7E3F-4629-AE87-14A948AA7164}"/>
          </ac:spMkLst>
        </pc:spChg>
        <pc:spChg chg="add mod">
          <ac:chgData name="GEORGE MOTOC" userId="S::george.motoc@stud.ubbcluj.ro::bce8417d-1a33-45f9-8219-76128656a2c6" providerId="AD" clId="Web-{FB167928-1B8B-B0F7-4C02-AF131A08388F}" dt="2020-10-28T18:54:57.108" v="395" actId="1076"/>
          <ac:spMkLst>
            <pc:docMk/>
            <pc:sldMk cId="688969398" sldId="258"/>
            <ac:spMk id="30" creationId="{72B69F8D-DB3C-473B-BB4A-7BD33310E6D2}"/>
          </ac:spMkLst>
        </pc:spChg>
        <pc:spChg chg="add mod">
          <ac:chgData name="GEORGE MOTOC" userId="S::george.motoc@stud.ubbcluj.ro::bce8417d-1a33-45f9-8219-76128656a2c6" providerId="AD" clId="Web-{FB167928-1B8B-B0F7-4C02-AF131A08388F}" dt="2020-10-28T18:55:06.733" v="399" actId="1076"/>
          <ac:spMkLst>
            <pc:docMk/>
            <pc:sldMk cId="688969398" sldId="258"/>
            <ac:spMk id="31" creationId="{B1C1CEB6-9CF3-422A-B052-609E0A1108B0}"/>
          </ac:spMkLst>
        </pc:spChg>
        <pc:spChg chg="add mod">
          <ac:chgData name="GEORGE MOTOC" userId="S::george.motoc@stud.ubbcluj.ro::bce8417d-1a33-45f9-8219-76128656a2c6" providerId="AD" clId="Web-{FB167928-1B8B-B0F7-4C02-AF131A08388F}" dt="2020-10-28T18:55:11.717" v="401" actId="20577"/>
          <ac:spMkLst>
            <pc:docMk/>
            <pc:sldMk cId="688969398" sldId="258"/>
            <ac:spMk id="32" creationId="{9C44BA21-6207-416F-84E4-495EAD5DD688}"/>
          </ac:spMkLst>
        </pc:spChg>
        <pc:spChg chg="add mod ord">
          <ac:chgData name="GEORGE MOTOC" userId="S::george.motoc@stud.ubbcluj.ro::bce8417d-1a33-45f9-8219-76128656a2c6" providerId="AD" clId="Web-{FB167928-1B8B-B0F7-4C02-AF131A08388F}" dt="2020-10-28T18:54:12.560" v="384" actId="1076"/>
          <ac:spMkLst>
            <pc:docMk/>
            <pc:sldMk cId="688969398" sldId="258"/>
            <ac:spMk id="33" creationId="{D8167FA1-F1C6-49B9-B548-1EB12200B132}"/>
          </ac:spMkLst>
        </pc:spChg>
        <pc:spChg chg="add del">
          <ac:chgData name="GEORGE MOTOC" userId="S::george.motoc@stud.ubbcluj.ro::bce8417d-1a33-45f9-8219-76128656a2c6" providerId="AD" clId="Web-{FB167928-1B8B-B0F7-4C02-AF131A08388F}" dt="2020-10-28T18:53:44.184" v="380"/>
          <ac:spMkLst>
            <pc:docMk/>
            <pc:sldMk cId="688969398" sldId="258"/>
            <ac:spMk id="35" creationId="{DD4317D2-AB23-41D3-88F3-81DC43A338AE}"/>
          </ac:spMkLst>
        </pc:spChg>
        <pc:spChg chg="add mod ord">
          <ac:chgData name="GEORGE MOTOC" userId="S::george.motoc@stud.ubbcluj.ro::bce8417d-1a33-45f9-8219-76128656a2c6" providerId="AD" clId="Web-{FB167928-1B8B-B0F7-4C02-AF131A08388F}" dt="2020-10-28T18:54:38.436" v="388" actId="1076"/>
          <ac:spMkLst>
            <pc:docMk/>
            <pc:sldMk cId="688969398" sldId="258"/>
            <ac:spMk id="36" creationId="{3D21215A-C4BE-4D1C-B66E-4E66C5E79B45}"/>
          </ac:spMkLst>
        </pc:spChg>
        <pc:spChg chg="add mod">
          <ac:chgData name="GEORGE MOTOC" userId="S::george.motoc@stud.ubbcluj.ro::bce8417d-1a33-45f9-8219-76128656a2c6" providerId="AD" clId="Web-{FB167928-1B8B-B0F7-4C02-AF131A08388F}" dt="2020-10-28T18:57:08.267" v="416" actId="1076"/>
          <ac:spMkLst>
            <pc:docMk/>
            <pc:sldMk cId="688969398" sldId="258"/>
            <ac:spMk id="37" creationId="{8A8E8C37-43D0-4374-B716-7CCD2573F85A}"/>
          </ac:spMkLst>
        </pc:spChg>
        <pc:spChg chg="add mod">
          <ac:chgData name="GEORGE MOTOC" userId="S::george.motoc@stud.ubbcluj.ro::bce8417d-1a33-45f9-8219-76128656a2c6" providerId="AD" clId="Web-{FB167928-1B8B-B0F7-4C02-AF131A08388F}" dt="2020-10-28T18:57:26.970" v="418" actId="1076"/>
          <ac:spMkLst>
            <pc:docMk/>
            <pc:sldMk cId="688969398" sldId="258"/>
            <ac:spMk id="38" creationId="{D9FEDDC6-6D7F-4F8A-B1CE-2C45162263D1}"/>
          </ac:spMkLst>
        </pc:spChg>
        <pc:spChg chg="add mod">
          <ac:chgData name="GEORGE MOTOC" userId="S::george.motoc@stud.ubbcluj.ro::bce8417d-1a33-45f9-8219-76128656a2c6" providerId="AD" clId="Web-{FB167928-1B8B-B0F7-4C02-AF131A08388F}" dt="2020-10-28T18:58:18.971" v="425" actId="1076"/>
          <ac:spMkLst>
            <pc:docMk/>
            <pc:sldMk cId="688969398" sldId="258"/>
            <ac:spMk id="39" creationId="{57AF8A01-6175-426D-AB40-4AFF3A743B44}"/>
          </ac:spMkLst>
        </pc:spChg>
        <pc:spChg chg="add mod">
          <ac:chgData name="GEORGE MOTOC" userId="S::george.motoc@stud.ubbcluj.ro::bce8417d-1a33-45f9-8219-76128656a2c6" providerId="AD" clId="Web-{FB167928-1B8B-B0F7-4C02-AF131A08388F}" dt="2020-10-28T18:58:13.580" v="424" actId="1076"/>
          <ac:spMkLst>
            <pc:docMk/>
            <pc:sldMk cId="688969398" sldId="258"/>
            <ac:spMk id="40" creationId="{64FE15E5-4F7B-486A-AD3A-6678B2F5C69A}"/>
          </ac:spMkLst>
        </pc:spChg>
        <pc:spChg chg="add mod">
          <ac:chgData name="GEORGE MOTOC" userId="S::george.motoc@stud.ubbcluj.ro::bce8417d-1a33-45f9-8219-76128656a2c6" providerId="AD" clId="Web-{FB167928-1B8B-B0F7-4C02-AF131A08388F}" dt="2020-10-28T19:00:19.192" v="433" actId="20577"/>
          <ac:spMkLst>
            <pc:docMk/>
            <pc:sldMk cId="688969398" sldId="258"/>
            <ac:spMk id="41" creationId="{18A62555-ACBA-49D1-A016-AD921819E636}"/>
          </ac:spMkLst>
        </pc:spChg>
        <pc:cxnChg chg="mod">
          <ac:chgData name="GEORGE MOTOC" userId="S::george.motoc@stud.ubbcluj.ro::bce8417d-1a33-45f9-8219-76128656a2c6" providerId="AD" clId="Web-{FB167928-1B8B-B0F7-4C02-AF131A08388F}" dt="2020-10-28T18:37:06.836" v="47" actId="1076"/>
          <ac:cxnSpMkLst>
            <pc:docMk/>
            <pc:sldMk cId="688969398" sldId="258"/>
            <ac:cxnSpMk id="19" creationId="{1B5DA093-2F22-4F89-BAFD-8DA8CAFF92A5}"/>
          </ac:cxnSpMkLst>
        </pc:cxnChg>
        <pc:cxnChg chg="mod">
          <ac:chgData name="GEORGE MOTOC" userId="S::george.motoc@stud.ubbcluj.ro::bce8417d-1a33-45f9-8219-76128656a2c6" providerId="AD" clId="Web-{FB167928-1B8B-B0F7-4C02-AF131A08388F}" dt="2020-10-28T18:37:21.680" v="49" actId="1076"/>
          <ac:cxnSpMkLst>
            <pc:docMk/>
            <pc:sldMk cId="688969398" sldId="258"/>
            <ac:cxnSpMk id="20" creationId="{28227393-1B8E-4F80-9824-85571ACB73AA}"/>
          </ac:cxnSpMkLst>
        </pc:cxnChg>
        <pc:cxnChg chg="add mod">
          <ac:chgData name="GEORGE MOTOC" userId="S::george.motoc@stud.ubbcluj.ro::bce8417d-1a33-45f9-8219-76128656a2c6" providerId="AD" clId="Web-{FB167928-1B8B-B0F7-4C02-AF131A08388F}" dt="2020-10-28T18:36:45.226" v="45" actId="1076"/>
          <ac:cxnSpMkLst>
            <pc:docMk/>
            <pc:sldMk cId="688969398" sldId="258"/>
            <ac:cxnSpMk id="25" creationId="{EE3879F3-BF56-412C-B38D-734CB159E04D}"/>
          </ac:cxnSpMkLst>
        </pc:cxnChg>
        <pc:cxnChg chg="add mod">
          <ac:chgData name="GEORGE MOTOC" userId="S::george.motoc@stud.ubbcluj.ro::bce8417d-1a33-45f9-8219-76128656a2c6" providerId="AD" clId="Web-{FB167928-1B8B-B0F7-4C02-AF131A08388F}" dt="2020-10-28T18:36:32.179" v="43" actId="1076"/>
          <ac:cxnSpMkLst>
            <pc:docMk/>
            <pc:sldMk cId="688969398" sldId="258"/>
            <ac:cxnSpMk id="26" creationId="{679AD502-D008-417B-AC0C-3195904BE32A}"/>
          </ac:cxnSpMkLst>
        </pc:cxnChg>
      </pc:sldChg>
      <pc:sldChg chg="addSp modSp new">
        <pc:chgData name="GEORGE MOTOC" userId="S::george.motoc@stud.ubbcluj.ro::bce8417d-1a33-45f9-8219-76128656a2c6" providerId="AD" clId="Web-{FB167928-1B8B-B0F7-4C02-AF131A08388F}" dt="2020-10-28T18:47:24.942" v="306" actId="20577"/>
        <pc:sldMkLst>
          <pc:docMk/>
          <pc:sldMk cId="167638724" sldId="259"/>
        </pc:sldMkLst>
        <pc:spChg chg="add mod">
          <ac:chgData name="GEORGE MOTOC" userId="S::george.motoc@stud.ubbcluj.ro::bce8417d-1a33-45f9-8219-76128656a2c6" providerId="AD" clId="Web-{FB167928-1B8B-B0F7-4C02-AF131A08388F}" dt="2020-10-28T18:47:24.942" v="306" actId="20577"/>
          <ac:spMkLst>
            <pc:docMk/>
            <pc:sldMk cId="167638724" sldId="259"/>
            <ac:spMk id="2" creationId="{68CD6D02-E866-41CA-8FD0-8341C703AF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10/29/2020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3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5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10/29/2020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10/29/2020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0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10/29/2020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493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10/29/2020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0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1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10/29/2020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672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10/29/2020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10/29/2020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0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cs typeface="Calibri Light"/>
              </a:rPr>
              <a:t>Tema seminar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err="1">
                <a:cs typeface="Calibri"/>
              </a:rPr>
              <a:t>Problema</a:t>
            </a:r>
            <a:r>
              <a:rPr lang="en-US">
                <a:cs typeface="Calibri"/>
              </a:rPr>
              <a:t> 9.1.15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1802B-7DEB-4F7C-BFD0-B9EB1126F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48" r="5787" b="-3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665BE1-4066-4D3A-AB5F-9261FA2015CB}"/>
              </a:ext>
            </a:extLst>
          </p:cNvPr>
          <p:cNvSpPr txBox="1"/>
          <p:nvPr/>
        </p:nvSpPr>
        <p:spPr>
          <a:xfrm>
            <a:off x="963168" y="603504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Motoc George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grupa</a:t>
            </a:r>
            <a:r>
              <a:rPr lang="en-US" sz="1600" dirty="0">
                <a:solidFill>
                  <a:schemeClr val="bg1"/>
                </a:solidFill>
              </a:rPr>
              <a:t> 215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E305-F10B-4AC9-934F-5E989EB4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err="1">
                <a:ea typeface="+mj-lt"/>
                <a:cs typeface="+mj-lt"/>
              </a:rPr>
              <a:t>Demonstraţi</a:t>
            </a:r>
            <a:r>
              <a:rPr lang="en-US" sz="1800">
                <a:ea typeface="+mj-lt"/>
                <a:cs typeface="+mj-lt"/>
              </a:rPr>
              <a:t> </a:t>
            </a:r>
            <a:r>
              <a:rPr lang="en-US" sz="1800" err="1">
                <a:ea typeface="+mj-lt"/>
                <a:cs typeface="+mj-lt"/>
              </a:rPr>
              <a:t>că</a:t>
            </a:r>
            <a:r>
              <a:rPr lang="en-US" sz="1800">
                <a:ea typeface="+mj-lt"/>
                <a:cs typeface="+mj-lt"/>
              </a:rPr>
              <a:t> formula A ESTE </a:t>
            </a:r>
            <a:r>
              <a:rPr lang="en-US" sz="1800" err="1">
                <a:ea typeface="+mj-lt"/>
                <a:cs typeface="+mj-lt"/>
              </a:rPr>
              <a:t>tautologie</a:t>
            </a:r>
            <a:r>
              <a:rPr lang="en-US" sz="1800">
                <a:ea typeface="+mj-lt"/>
                <a:cs typeface="+mj-lt"/>
              </a:rPr>
              <a:t> </a:t>
            </a:r>
            <a:r>
              <a:rPr lang="en-US" sz="1800" err="1">
                <a:ea typeface="+mj-lt"/>
                <a:cs typeface="+mj-lt"/>
              </a:rPr>
              <a:t>folosind</a:t>
            </a:r>
            <a:r>
              <a:rPr lang="en-US" sz="1800">
                <a:ea typeface="+mj-lt"/>
                <a:cs typeface="+mj-lt"/>
              </a:rPr>
              <a:t> </a:t>
            </a:r>
            <a:r>
              <a:rPr lang="en-US" sz="1800" err="1">
                <a:ea typeface="+mj-lt"/>
                <a:cs typeface="+mj-lt"/>
              </a:rPr>
              <a:t>metoda</a:t>
            </a:r>
            <a:r>
              <a:rPr lang="en-US" sz="1800">
                <a:ea typeface="+mj-lt"/>
                <a:cs typeface="+mj-lt"/>
              </a:rPr>
              <a:t> </a:t>
            </a:r>
            <a:r>
              <a:rPr lang="en-US" sz="1800" err="1">
                <a:ea typeface="+mj-lt"/>
                <a:cs typeface="+mj-lt"/>
              </a:rPr>
              <a:t>tabelelor</a:t>
            </a:r>
            <a:r>
              <a:rPr lang="en-US" sz="1800">
                <a:ea typeface="+mj-lt"/>
                <a:cs typeface="+mj-lt"/>
              </a:rPr>
              <a:t> </a:t>
            </a:r>
            <a:r>
              <a:rPr lang="en-US" sz="1800" err="1">
                <a:ea typeface="+mj-lt"/>
                <a:cs typeface="+mj-lt"/>
              </a:rPr>
              <a:t>semantice</a:t>
            </a:r>
            <a:endParaRPr lang="en-US" sz="1800"/>
          </a:p>
          <a:p>
            <a:endParaRPr lang="en-US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D39C-88DE-43E2-80BE-880D267F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5. </a:t>
            </a:r>
            <a:r>
              <a:rPr lang="en-US" dirty="0" err="1">
                <a:ea typeface="+mn-lt"/>
                <a:cs typeface="+mn-lt"/>
              </a:rPr>
              <a:t>legea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reunirii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premiselor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i="1" dirty="0">
                <a:ea typeface="+mn-lt"/>
                <a:cs typeface="+mn-lt"/>
              </a:rPr>
              <a:t>A = 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i="1" dirty="0">
                <a:ea typeface="+mn-lt"/>
                <a:cs typeface="+mn-lt"/>
              </a:rPr>
              <a:t>p </a:t>
            </a:r>
            <a:r>
              <a:rPr lang="en-US" dirty="0">
                <a:ea typeface="+mn-lt"/>
                <a:cs typeface="+mn-lt"/>
              </a:rPr>
              <a:t>→(</a:t>
            </a:r>
            <a:r>
              <a:rPr lang="en-US" i="1" dirty="0" err="1">
                <a:ea typeface="+mn-lt"/>
                <a:cs typeface="+mn-lt"/>
              </a:rPr>
              <a:t>q</a:t>
            </a:r>
            <a:r>
              <a:rPr lang="en-US" dirty="0" err="1">
                <a:ea typeface="+mn-lt"/>
                <a:cs typeface="+mn-lt"/>
              </a:rPr>
              <a:t>→</a:t>
            </a:r>
            <a:r>
              <a:rPr lang="en-US" i="1" dirty="0" err="1">
                <a:ea typeface="+mn-lt"/>
                <a:cs typeface="+mn-lt"/>
              </a:rPr>
              <a:t>r</a:t>
            </a:r>
            <a:r>
              <a:rPr lang="en-US" dirty="0">
                <a:ea typeface="+mn-lt"/>
                <a:cs typeface="+mn-lt"/>
              </a:rPr>
              <a:t>))→(</a:t>
            </a:r>
            <a:r>
              <a:rPr lang="en-US" i="1" dirty="0">
                <a:ea typeface="+mn-lt"/>
                <a:cs typeface="+mn-lt"/>
              </a:rPr>
              <a:t>p </a:t>
            </a:r>
            <a:r>
              <a:rPr lang="en-US" dirty="0">
                <a:ea typeface="+mn-lt"/>
                <a:cs typeface="+mn-lt"/>
              </a:rPr>
              <a:t>Λ </a:t>
            </a:r>
            <a:r>
              <a:rPr lang="en-US" i="1" dirty="0" err="1">
                <a:ea typeface="+mn-lt"/>
                <a:cs typeface="+mn-lt"/>
              </a:rPr>
              <a:t>q</a:t>
            </a:r>
            <a:r>
              <a:rPr lang="en-US" dirty="0" err="1">
                <a:ea typeface="+mn-lt"/>
                <a:cs typeface="+mn-lt"/>
              </a:rPr>
              <a:t>→</a:t>
            </a:r>
            <a:r>
              <a:rPr lang="en-US" i="1" dirty="0" err="1">
                <a:ea typeface="+mn-lt"/>
                <a:cs typeface="+mn-lt"/>
              </a:rPr>
              <a:t>r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87190-36C1-4DCF-A928-E7662EF1D40C}"/>
              </a:ext>
            </a:extLst>
          </p:cNvPr>
          <p:cNvSpPr txBox="1"/>
          <p:nvPr/>
        </p:nvSpPr>
        <p:spPr>
          <a:xfrm>
            <a:off x="883920" y="4718304"/>
            <a:ext cx="11045952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 err="1">
                <a:ea typeface="+mn-lt"/>
                <a:cs typeface="+mn-lt"/>
              </a:rPr>
              <a:t>Pentru</a:t>
            </a:r>
            <a:r>
              <a:rPr lang="en-US" sz="2600" dirty="0">
                <a:ea typeface="+mn-lt"/>
                <a:cs typeface="+mn-lt"/>
              </a:rPr>
              <a:t> a </a:t>
            </a:r>
            <a:r>
              <a:rPr lang="en-US" sz="2600" dirty="0" err="1">
                <a:ea typeface="+mn-lt"/>
                <a:cs typeface="+mn-lt"/>
              </a:rPr>
              <a:t>demonstra</a:t>
            </a:r>
            <a:r>
              <a:rPr lang="en-US" sz="2600" dirty="0">
                <a:ea typeface="+mn-lt"/>
                <a:cs typeface="+mn-lt"/>
              </a:rPr>
              <a:t> ⊨A, </a:t>
            </a:r>
            <a:r>
              <a:rPr lang="en-US" sz="2600" dirty="0" err="1">
                <a:ea typeface="+mn-lt"/>
                <a:cs typeface="+mn-lt"/>
              </a:rPr>
              <a:t>demonstram</a:t>
            </a:r>
            <a:r>
              <a:rPr lang="en-US" sz="2600" dirty="0">
                <a:ea typeface="+mn-lt"/>
                <a:cs typeface="+mn-lt"/>
              </a:rPr>
              <a:t> ca ¬A </a:t>
            </a:r>
            <a:r>
              <a:rPr lang="en-US" sz="2600" dirty="0" err="1">
                <a:ea typeface="+mn-lt"/>
                <a:cs typeface="+mn-lt"/>
              </a:rPr>
              <a:t>este</a:t>
            </a:r>
            <a:r>
              <a:rPr lang="en-US" sz="2600" dirty="0">
                <a:ea typeface="+mn-lt"/>
                <a:cs typeface="+mn-lt"/>
              </a:rPr>
              <a:t> o formula </a:t>
            </a:r>
            <a:r>
              <a:rPr lang="en-US" sz="2600" dirty="0" err="1">
                <a:ea typeface="+mn-lt"/>
                <a:cs typeface="+mn-lt"/>
              </a:rPr>
              <a:t>inconsistenta</a:t>
            </a:r>
            <a:endParaRPr lang="en-US" sz="2600" dirty="0"/>
          </a:p>
          <a:p>
            <a:pPr algn="l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279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8E8C37-43D0-4374-B716-7CCD2573F85A}"/>
              </a:ext>
            </a:extLst>
          </p:cNvPr>
          <p:cNvSpPr/>
          <p:nvPr/>
        </p:nvSpPr>
        <p:spPr>
          <a:xfrm>
            <a:off x="6110859" y="6162674"/>
            <a:ext cx="658368" cy="35966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>
              <a:latin typeface="Arial"/>
              <a:cs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21215A-C4BE-4D1C-B66E-4E66C5E79B45}"/>
              </a:ext>
            </a:extLst>
          </p:cNvPr>
          <p:cNvSpPr/>
          <p:nvPr/>
        </p:nvSpPr>
        <p:spPr>
          <a:xfrm>
            <a:off x="5376672" y="5660135"/>
            <a:ext cx="646176" cy="353568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>
              <a:latin typeface="Arial"/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167FA1-F1C6-49B9-B548-1EB12200B132}"/>
              </a:ext>
            </a:extLst>
          </p:cNvPr>
          <p:cNvSpPr/>
          <p:nvPr/>
        </p:nvSpPr>
        <p:spPr>
          <a:xfrm>
            <a:off x="5852160" y="4312920"/>
            <a:ext cx="646176" cy="353568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DAEC3-E4C0-4F48-BE0C-D7EE27B50EA9}"/>
              </a:ext>
            </a:extLst>
          </p:cNvPr>
          <p:cNvSpPr txBox="1"/>
          <p:nvPr/>
        </p:nvSpPr>
        <p:spPr>
          <a:xfrm>
            <a:off x="4809744" y="3840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i="1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6F349-9868-4648-BA0D-0A0D9D649D3D}"/>
              </a:ext>
            </a:extLst>
          </p:cNvPr>
          <p:cNvSpPr txBox="1"/>
          <p:nvPr/>
        </p:nvSpPr>
        <p:spPr>
          <a:xfrm>
            <a:off x="4139184" y="384048"/>
            <a:ext cx="3877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Arial"/>
                <a:ea typeface="+mn-lt"/>
                <a:cs typeface="Arial"/>
              </a:rPr>
              <a:t>¬A = ¬((p →(</a:t>
            </a:r>
            <a:r>
              <a:rPr lang="en-US" i="1" dirty="0" err="1">
                <a:latin typeface="Arial"/>
                <a:ea typeface="+mn-lt"/>
                <a:cs typeface="Arial"/>
              </a:rPr>
              <a:t>q→r</a:t>
            </a:r>
            <a:r>
              <a:rPr lang="en-US" i="1" dirty="0">
                <a:latin typeface="Arial"/>
                <a:ea typeface="+mn-lt"/>
                <a:cs typeface="Arial"/>
              </a:rPr>
              <a:t>))→(p Λ </a:t>
            </a:r>
            <a:r>
              <a:rPr lang="en-US" i="1" dirty="0" err="1">
                <a:latin typeface="Arial"/>
                <a:ea typeface="+mn-lt"/>
                <a:cs typeface="Arial"/>
              </a:rPr>
              <a:t>q→r</a:t>
            </a:r>
            <a:r>
              <a:rPr lang="en-US" i="1" dirty="0">
                <a:latin typeface="Arial"/>
                <a:ea typeface="+mn-lt"/>
                <a:cs typeface="Arial"/>
              </a:rPr>
              <a:t>))  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rial"/>
                <a:ea typeface="+mn-lt"/>
                <a:cs typeface="Arial"/>
              </a:rPr>
              <a:t>(1)</a:t>
            </a:r>
            <a:endParaRPr lang="en-US" i="1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algn="l"/>
            <a:endParaRPr lang="en-US" i="1" dirty="0">
              <a:latin typeface="Arial"/>
              <a:cs typeface="Arial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1610F2-2FB5-4DF4-9F0B-AEA11A4F57F0}"/>
              </a:ext>
            </a:extLst>
          </p:cNvPr>
          <p:cNvCxnSpPr/>
          <p:nvPr/>
        </p:nvCxnSpPr>
        <p:spPr>
          <a:xfrm>
            <a:off x="6175248" y="801624"/>
            <a:ext cx="0" cy="461844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77F708-05D5-4F8C-90E3-102A5BCEF870}"/>
              </a:ext>
            </a:extLst>
          </p:cNvPr>
          <p:cNvSpPr txBox="1"/>
          <p:nvPr/>
        </p:nvSpPr>
        <p:spPr>
          <a:xfrm>
            <a:off x="5842635" y="27824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p </a:t>
            </a:r>
            <a:r>
              <a:rPr lang="en-US" i="1" dirty="0">
                <a:latin typeface="Arial"/>
                <a:ea typeface="+mn-lt"/>
                <a:cs typeface="Arial"/>
              </a:rPr>
              <a:t>Λ q  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rial"/>
                <a:ea typeface="+mn-lt"/>
                <a:cs typeface="Arial"/>
              </a:rPr>
              <a:t>(4)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9FDC2-668D-4B27-B27A-AEA258D2F99B}"/>
              </a:ext>
            </a:extLst>
          </p:cNvPr>
          <p:cNvSpPr txBox="1"/>
          <p:nvPr/>
        </p:nvSpPr>
        <p:spPr>
          <a:xfrm>
            <a:off x="6174486" y="89535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1200" i="1" err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regula</a:t>
            </a:r>
            <a:r>
              <a:rPr lang="en-US" sz="1200" i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 α </a:t>
            </a:r>
            <a:r>
              <a:rPr lang="en-US" sz="1200" i="1" err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pentru</a:t>
            </a:r>
            <a:r>
              <a:rPr lang="en-US" sz="1200" i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8C9FB-7F9F-4ADC-9000-B5D05BD8B50F}"/>
              </a:ext>
            </a:extLst>
          </p:cNvPr>
          <p:cNvSpPr txBox="1"/>
          <p:nvPr/>
        </p:nvSpPr>
        <p:spPr>
          <a:xfrm>
            <a:off x="5494401" y="120281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Arial"/>
                <a:cs typeface="Arial"/>
              </a:rPr>
              <a:t>p </a:t>
            </a:r>
            <a:r>
              <a:rPr lang="en-US" i="1">
                <a:latin typeface="Arial"/>
                <a:ea typeface="+mn-lt"/>
                <a:cs typeface="Arial"/>
              </a:rPr>
              <a:t>→ (q → r)  </a:t>
            </a:r>
            <a:r>
              <a:rPr lang="en-US" i="1">
                <a:solidFill>
                  <a:schemeClr val="bg2">
                    <a:lumMod val="50000"/>
                  </a:schemeClr>
                </a:solidFill>
                <a:latin typeface="Arial"/>
                <a:ea typeface="+mn-lt"/>
                <a:cs typeface="Arial"/>
              </a:rPr>
              <a:t>(2)</a:t>
            </a:r>
          </a:p>
          <a:p>
            <a:endParaRPr lang="en-US" i="1">
              <a:latin typeface="Arial"/>
              <a:ea typeface="+mn-lt"/>
              <a:cs typeface="Arial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330AB5-C927-42A2-9550-BC55FD047829}"/>
              </a:ext>
            </a:extLst>
          </p:cNvPr>
          <p:cNvCxnSpPr/>
          <p:nvPr/>
        </p:nvCxnSpPr>
        <p:spPr>
          <a:xfrm>
            <a:off x="6173724" y="1574292"/>
            <a:ext cx="0" cy="45720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CA218A-75E6-41BB-B634-BC08A1D73D33}"/>
              </a:ext>
            </a:extLst>
          </p:cNvPr>
          <p:cNvSpPr txBox="1"/>
          <p:nvPr/>
        </p:nvSpPr>
        <p:spPr>
          <a:xfrm>
            <a:off x="6182487" y="40184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1200" i="1" err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regula</a:t>
            </a:r>
            <a:r>
              <a:rPr lang="en-US" sz="1200" i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200" i="1">
                <a:solidFill>
                  <a:schemeClr val="bg2">
                    <a:lumMod val="50000"/>
                  </a:schemeClr>
                </a:solidFill>
                <a:latin typeface="Arial"/>
                <a:ea typeface="+mn-lt"/>
                <a:cs typeface="Arial"/>
              </a:rPr>
              <a:t>α </a:t>
            </a:r>
            <a:r>
              <a:rPr lang="en-US" sz="1200" i="1" err="1">
                <a:solidFill>
                  <a:schemeClr val="bg2">
                    <a:lumMod val="50000"/>
                  </a:schemeClr>
                </a:solidFill>
                <a:latin typeface="Arial"/>
                <a:ea typeface="+mn-lt"/>
                <a:cs typeface="Arial"/>
              </a:rPr>
              <a:t>pentru</a:t>
            </a:r>
            <a:r>
              <a:rPr lang="en-US" sz="1200" i="1">
                <a:solidFill>
                  <a:schemeClr val="bg2">
                    <a:lumMod val="50000"/>
                  </a:schemeClr>
                </a:solidFill>
                <a:latin typeface="Arial"/>
                <a:ea typeface="+mn-lt"/>
                <a:cs typeface="Arial"/>
              </a:rPr>
              <a:t> (4)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FA93B-117D-45AA-8FDB-53CE63046DB8}"/>
              </a:ext>
            </a:extLst>
          </p:cNvPr>
          <p:cNvSpPr txBox="1"/>
          <p:nvPr/>
        </p:nvSpPr>
        <p:spPr>
          <a:xfrm>
            <a:off x="5307330" y="19606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Arial"/>
                <a:ea typeface="+mn-lt"/>
                <a:cs typeface="Arial"/>
              </a:rPr>
              <a:t>¬(p Λ  q → r)  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rial"/>
                <a:ea typeface="+mn-lt"/>
                <a:cs typeface="Arial"/>
              </a:rPr>
              <a:t>(3)</a:t>
            </a:r>
            <a:endParaRPr lang="en-US" i="1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3CB8FD-74F1-49DD-8BA4-BD5DE0E24772}"/>
              </a:ext>
            </a:extLst>
          </p:cNvPr>
          <p:cNvCxnSpPr/>
          <p:nvPr/>
        </p:nvCxnSpPr>
        <p:spPr>
          <a:xfrm>
            <a:off x="6175629" y="2326004"/>
            <a:ext cx="0" cy="461555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4D48AE-C5AA-4A6A-BCE3-F0105F0F5DE3}"/>
              </a:ext>
            </a:extLst>
          </p:cNvPr>
          <p:cNvSpPr txBox="1"/>
          <p:nvPr/>
        </p:nvSpPr>
        <p:spPr>
          <a:xfrm>
            <a:off x="6172200" y="239268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solidFill>
                  <a:schemeClr val="bg2">
                    <a:lumMod val="50000"/>
                  </a:schemeClr>
                </a:solidFill>
                <a:latin typeface="Arial"/>
                <a:ea typeface="+mn-lt"/>
                <a:cs typeface="Arial"/>
              </a:rPr>
              <a:t>- </a:t>
            </a:r>
            <a:r>
              <a:rPr lang="en-US" sz="1200" i="1" err="1">
                <a:solidFill>
                  <a:schemeClr val="bg2">
                    <a:lumMod val="50000"/>
                  </a:schemeClr>
                </a:solidFill>
                <a:latin typeface="Arial"/>
                <a:ea typeface="+mn-lt"/>
                <a:cs typeface="Arial"/>
              </a:rPr>
              <a:t>regula</a:t>
            </a:r>
            <a:r>
              <a:rPr lang="en-US" sz="1200" i="1">
                <a:solidFill>
                  <a:schemeClr val="bg2">
                    <a:lumMod val="50000"/>
                  </a:schemeClr>
                </a:solidFill>
                <a:latin typeface="Arial"/>
                <a:ea typeface="+mn-lt"/>
                <a:cs typeface="Arial"/>
              </a:rPr>
              <a:t> α </a:t>
            </a:r>
            <a:r>
              <a:rPr lang="en-US" sz="1200" i="1" err="1">
                <a:solidFill>
                  <a:schemeClr val="bg2">
                    <a:lumMod val="50000"/>
                  </a:schemeClr>
                </a:solidFill>
                <a:latin typeface="Arial"/>
                <a:ea typeface="+mn-lt"/>
                <a:cs typeface="Arial"/>
              </a:rPr>
              <a:t>pentru</a:t>
            </a:r>
            <a:r>
              <a:rPr lang="en-US" sz="1200" i="1">
                <a:solidFill>
                  <a:schemeClr val="bg2">
                    <a:lumMod val="50000"/>
                  </a:schemeClr>
                </a:solidFill>
                <a:latin typeface="Arial"/>
                <a:ea typeface="+mn-lt"/>
                <a:cs typeface="Arial"/>
              </a:rPr>
              <a:t> (3)</a:t>
            </a:r>
            <a:endParaRPr lang="en-US" sz="1200" i="1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sz="1200" i="1">
              <a:latin typeface="Arial"/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4FC7C-D8B6-4630-A073-36A79F4648F1}"/>
              </a:ext>
            </a:extLst>
          </p:cNvPr>
          <p:cNvCxnSpPr>
            <a:cxnSpLocks/>
          </p:cNvCxnSpPr>
          <p:nvPr/>
        </p:nvCxnSpPr>
        <p:spPr>
          <a:xfrm>
            <a:off x="6179819" y="3153155"/>
            <a:ext cx="0" cy="45720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3D3BE7-97C1-49AC-9362-B75E1A907A14}"/>
              </a:ext>
            </a:extLst>
          </p:cNvPr>
          <p:cNvSpPr txBox="1"/>
          <p:nvPr/>
        </p:nvSpPr>
        <p:spPr>
          <a:xfrm>
            <a:off x="5900547" y="35535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Arial"/>
                <a:ea typeface="+mn-lt"/>
                <a:cs typeface="Arial"/>
              </a:rPr>
              <a:t>¬r</a:t>
            </a:r>
            <a:endParaRPr lang="en-US" i="1" dirty="0">
              <a:latin typeface="Arial"/>
              <a:cs typeface="Arial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1350C-04B8-41F5-9BA3-ED4162194ECD}"/>
              </a:ext>
            </a:extLst>
          </p:cNvPr>
          <p:cNvCxnSpPr>
            <a:cxnSpLocks/>
          </p:cNvCxnSpPr>
          <p:nvPr/>
        </p:nvCxnSpPr>
        <p:spPr>
          <a:xfrm>
            <a:off x="6173723" y="3927347"/>
            <a:ext cx="0" cy="45720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B86245-EA50-4EE9-B48E-3330C3F1F344}"/>
              </a:ext>
            </a:extLst>
          </p:cNvPr>
          <p:cNvSpPr txBox="1"/>
          <p:nvPr/>
        </p:nvSpPr>
        <p:spPr>
          <a:xfrm>
            <a:off x="6031230" y="42999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Arial"/>
                <a:cs typeface="Arial"/>
              </a:rPr>
              <a:t>p 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6B8AD4-E851-4E26-8231-B3C49489597D}"/>
              </a:ext>
            </a:extLst>
          </p:cNvPr>
          <p:cNvCxnSpPr>
            <a:cxnSpLocks/>
          </p:cNvCxnSpPr>
          <p:nvPr/>
        </p:nvCxnSpPr>
        <p:spPr>
          <a:xfrm>
            <a:off x="6173723" y="4634483"/>
            <a:ext cx="0" cy="45720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27E596-3E3C-4977-BC85-C27DF905050C}"/>
              </a:ext>
            </a:extLst>
          </p:cNvPr>
          <p:cNvSpPr txBox="1"/>
          <p:nvPr/>
        </p:nvSpPr>
        <p:spPr>
          <a:xfrm>
            <a:off x="6033897" y="4997576"/>
            <a:ext cx="4145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Arial"/>
                <a:cs typeface="Arial"/>
              </a:rPr>
              <a:t>q</a:t>
            </a:r>
          </a:p>
          <a:p>
            <a:pPr algn="l"/>
            <a:endParaRPr lang="en-US" i="1">
              <a:latin typeface="Arial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5DA093-2F22-4F89-BAFD-8DA8CAFF92A5}"/>
              </a:ext>
            </a:extLst>
          </p:cNvPr>
          <p:cNvCxnSpPr/>
          <p:nvPr/>
        </p:nvCxnSpPr>
        <p:spPr>
          <a:xfrm>
            <a:off x="6195060" y="5356860"/>
            <a:ext cx="633984" cy="33528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227393-1B8E-4F80-9824-85571ACB73AA}"/>
              </a:ext>
            </a:extLst>
          </p:cNvPr>
          <p:cNvCxnSpPr>
            <a:cxnSpLocks/>
          </p:cNvCxnSpPr>
          <p:nvPr/>
        </p:nvCxnSpPr>
        <p:spPr>
          <a:xfrm flipH="1">
            <a:off x="5676899" y="5356860"/>
            <a:ext cx="530352" cy="32918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2B08358-47B0-4ED3-9823-E6F74C0CF236}"/>
              </a:ext>
            </a:extLst>
          </p:cNvPr>
          <p:cNvSpPr txBox="1"/>
          <p:nvPr/>
        </p:nvSpPr>
        <p:spPr>
          <a:xfrm>
            <a:off x="5435727" y="56368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Arial"/>
                <a:ea typeface="+mn-lt"/>
                <a:cs typeface="Arial"/>
              </a:rPr>
              <a:t>¬p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AC729F-BC25-40BA-B0E3-CFCB245465C3}"/>
              </a:ext>
            </a:extLst>
          </p:cNvPr>
          <p:cNvSpPr txBox="1"/>
          <p:nvPr/>
        </p:nvSpPr>
        <p:spPr>
          <a:xfrm>
            <a:off x="6724650" y="5200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i="1">
              <a:latin typeface="Arial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1EB728-E2B4-4DE4-A344-72E900A830A7}"/>
              </a:ext>
            </a:extLst>
          </p:cNvPr>
          <p:cNvSpPr txBox="1"/>
          <p:nvPr/>
        </p:nvSpPr>
        <p:spPr>
          <a:xfrm>
            <a:off x="6769989" y="524598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1200" i="1" err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regula</a:t>
            </a:r>
            <a:r>
              <a:rPr lang="en-US" sz="1200" i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 β </a:t>
            </a:r>
            <a:r>
              <a:rPr lang="en-US" sz="1200" i="1" err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pentru</a:t>
            </a:r>
            <a:r>
              <a:rPr lang="en-US" sz="1200" i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(2)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7FFB1-F95B-4F55-9C30-F7AC9089921D}"/>
              </a:ext>
            </a:extLst>
          </p:cNvPr>
          <p:cNvSpPr txBox="1"/>
          <p:nvPr/>
        </p:nvSpPr>
        <p:spPr>
          <a:xfrm>
            <a:off x="6608064" y="56388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q </a:t>
            </a:r>
            <a:r>
              <a:rPr lang="en-US" i="1" dirty="0">
                <a:latin typeface="Arial"/>
                <a:ea typeface="+mn-lt"/>
                <a:cs typeface="Arial"/>
              </a:rPr>
              <a:t>→ r </a:t>
            </a:r>
            <a:r>
              <a:rPr lang="en-US" i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rial"/>
                <a:ea typeface="+mn-lt"/>
                <a:cs typeface="Arial"/>
              </a:rPr>
              <a:t>(5)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3879F3-BF56-412C-B38D-734CB159E04D}"/>
              </a:ext>
            </a:extLst>
          </p:cNvPr>
          <p:cNvCxnSpPr>
            <a:cxnSpLocks/>
          </p:cNvCxnSpPr>
          <p:nvPr/>
        </p:nvCxnSpPr>
        <p:spPr>
          <a:xfrm flipH="1">
            <a:off x="6420611" y="5905499"/>
            <a:ext cx="548640" cy="34137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9AD502-D008-417B-AC0C-3195904BE32A}"/>
              </a:ext>
            </a:extLst>
          </p:cNvPr>
          <p:cNvCxnSpPr>
            <a:cxnSpLocks/>
          </p:cNvCxnSpPr>
          <p:nvPr/>
        </p:nvCxnSpPr>
        <p:spPr>
          <a:xfrm>
            <a:off x="6969251" y="5911596"/>
            <a:ext cx="633984" cy="33528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EE76D7-C538-4FA3-92BA-6575A7D07DF3}"/>
              </a:ext>
            </a:extLst>
          </p:cNvPr>
          <p:cNvSpPr txBox="1"/>
          <p:nvPr/>
        </p:nvSpPr>
        <p:spPr>
          <a:xfrm>
            <a:off x="8317611" y="587921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regula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Arial"/>
                <a:ea typeface="+mn-lt"/>
                <a:cs typeface="Arial"/>
              </a:rPr>
              <a:t>β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  <a:latin typeface="Arial"/>
                <a:ea typeface="+mn-lt"/>
                <a:cs typeface="Arial"/>
              </a:rPr>
              <a:t>pentru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Arial"/>
                <a:ea typeface="+mn-lt"/>
                <a:cs typeface="Arial"/>
              </a:rPr>
              <a:t> (5)</a:t>
            </a:r>
          </a:p>
          <a:p>
            <a:endParaRPr lang="en-US" sz="1200" i="1" dirty="0">
              <a:solidFill>
                <a:schemeClr val="bg2">
                  <a:lumMod val="50000"/>
                </a:schemeClr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DFCE74-5E55-4FCA-B7F4-BA7B824206FF}"/>
              </a:ext>
            </a:extLst>
          </p:cNvPr>
          <p:cNvSpPr txBox="1"/>
          <p:nvPr/>
        </p:nvSpPr>
        <p:spPr>
          <a:xfrm>
            <a:off x="7509510" y="6168390"/>
            <a:ext cx="768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Arial"/>
                <a:cs typeface="Arial"/>
              </a:rPr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01674E-7E3F-4629-AE87-14A948AA7164}"/>
              </a:ext>
            </a:extLst>
          </p:cNvPr>
          <p:cNvSpPr txBox="1"/>
          <p:nvPr/>
        </p:nvSpPr>
        <p:spPr>
          <a:xfrm>
            <a:off x="6177153" y="6164960"/>
            <a:ext cx="646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latin typeface="Arial"/>
                <a:ea typeface="+mn-lt"/>
                <a:cs typeface="Arial"/>
              </a:rPr>
              <a:t>¬</a:t>
            </a:r>
            <a:r>
              <a:rPr lang="en-US" i="1" dirty="0">
                <a:latin typeface="Arial"/>
                <a:cs typeface="Arial"/>
              </a:rPr>
              <a:t>q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B69F8D-DB3C-473B-BB4A-7BD33310E6D2}"/>
              </a:ext>
            </a:extLst>
          </p:cNvPr>
          <p:cNvSpPr txBox="1"/>
          <p:nvPr/>
        </p:nvSpPr>
        <p:spPr>
          <a:xfrm>
            <a:off x="5436108" y="6015228"/>
            <a:ext cx="3962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⦻</a:t>
            </a:r>
            <a:endParaRPr lang="en-US" sz="2400" i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C1CEB6-9CF3-422A-B052-609E0A1108B0}"/>
              </a:ext>
            </a:extLst>
          </p:cNvPr>
          <p:cNvSpPr txBox="1"/>
          <p:nvPr/>
        </p:nvSpPr>
        <p:spPr>
          <a:xfrm>
            <a:off x="6242304" y="6419088"/>
            <a:ext cx="3596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Arial"/>
                <a:cs typeface="Arial"/>
              </a:rPr>
              <a:t>⦻</a:t>
            </a:r>
            <a:r>
              <a:rPr lang="en-US" sz="2400" i="1" dirty="0">
                <a:latin typeface="Arial"/>
                <a:cs typeface="Arial"/>
              </a:rPr>
              <a:t>​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44BA21-6207-416F-84E4-495EAD5DD688}"/>
              </a:ext>
            </a:extLst>
          </p:cNvPr>
          <p:cNvSpPr txBox="1"/>
          <p:nvPr/>
        </p:nvSpPr>
        <p:spPr>
          <a:xfrm>
            <a:off x="7455408" y="6419088"/>
            <a:ext cx="36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Arial"/>
                <a:cs typeface="Arial"/>
              </a:rPr>
              <a:t>⦻</a:t>
            </a:r>
            <a:r>
              <a:rPr lang="en-US" sz="2400" i="1" dirty="0">
                <a:latin typeface="Arial"/>
                <a:cs typeface="Arial"/>
              </a:rPr>
              <a:t>​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EDDC6-6D7F-4F8A-B1CE-2C45162263D1}"/>
              </a:ext>
            </a:extLst>
          </p:cNvPr>
          <p:cNvSpPr/>
          <p:nvPr/>
        </p:nvSpPr>
        <p:spPr>
          <a:xfrm>
            <a:off x="5848730" y="5065394"/>
            <a:ext cx="658368" cy="35966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>
              <a:latin typeface="Arial"/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F8A01-6175-426D-AB40-4AFF3A743B44}"/>
              </a:ext>
            </a:extLst>
          </p:cNvPr>
          <p:cNvSpPr/>
          <p:nvPr/>
        </p:nvSpPr>
        <p:spPr>
          <a:xfrm>
            <a:off x="7323962" y="6168770"/>
            <a:ext cx="658368" cy="35966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>
              <a:latin typeface="Arial"/>
              <a:cs typeface="Arial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FE15E5-4F7B-486A-AD3A-6678B2F5C69A}"/>
              </a:ext>
            </a:extLst>
          </p:cNvPr>
          <p:cNvSpPr/>
          <p:nvPr/>
        </p:nvSpPr>
        <p:spPr>
          <a:xfrm>
            <a:off x="5842634" y="3565778"/>
            <a:ext cx="658368" cy="35966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A62555-ACBA-49D1-A016-AD921819E636}"/>
              </a:ext>
            </a:extLst>
          </p:cNvPr>
          <p:cNvSpPr txBox="1"/>
          <p:nvPr/>
        </p:nvSpPr>
        <p:spPr>
          <a:xfrm>
            <a:off x="7863078" y="3832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✔</a:t>
            </a:r>
            <a:endParaRPr lang="en-US" i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78C059-AD60-443B-9CEC-00DCF5327FAD}"/>
              </a:ext>
            </a:extLst>
          </p:cNvPr>
          <p:cNvSpPr txBox="1"/>
          <p:nvPr/>
        </p:nvSpPr>
        <p:spPr>
          <a:xfrm>
            <a:off x="7211568" y="12009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FF0000"/>
                </a:solidFill>
                <a:latin typeface="Arial"/>
                <a:cs typeface="Arial"/>
              </a:rPr>
              <a:t>✔</a:t>
            </a:r>
            <a:r>
              <a:rPr lang="en-US" i="1">
                <a:latin typeface="Arial"/>
                <a:cs typeface="Arial"/>
              </a:rPr>
              <a:t>​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C1FE5B-4132-430C-84CB-A24F081BDA36}"/>
              </a:ext>
            </a:extLst>
          </p:cNvPr>
          <p:cNvSpPr txBox="1"/>
          <p:nvPr/>
        </p:nvSpPr>
        <p:spPr>
          <a:xfrm>
            <a:off x="7211568" y="19629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FF0000"/>
                </a:solidFill>
                <a:latin typeface="Arial"/>
                <a:cs typeface="Arial"/>
              </a:rPr>
              <a:t>✔</a:t>
            </a:r>
            <a:r>
              <a:rPr lang="en-US" i="1">
                <a:latin typeface="Arial"/>
                <a:cs typeface="Arial"/>
              </a:rPr>
              <a:t>​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764797-551D-41F6-91CF-9F2BCDA25B16}"/>
              </a:ext>
            </a:extLst>
          </p:cNvPr>
          <p:cNvSpPr txBox="1"/>
          <p:nvPr/>
        </p:nvSpPr>
        <p:spPr>
          <a:xfrm>
            <a:off x="6943344" y="27797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FF0000"/>
                </a:solidFill>
                <a:latin typeface="Arial"/>
                <a:cs typeface="Arial"/>
              </a:rPr>
              <a:t>✔</a:t>
            </a:r>
            <a:r>
              <a:rPr lang="en-US" i="1">
                <a:latin typeface="Arial"/>
                <a:cs typeface="Arial"/>
              </a:rPr>
              <a:t>​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6B8E70-EA9C-4668-98DB-AF195DC7A92C}"/>
              </a:ext>
            </a:extLst>
          </p:cNvPr>
          <p:cNvSpPr txBox="1"/>
          <p:nvPr/>
        </p:nvSpPr>
        <p:spPr>
          <a:xfrm>
            <a:off x="7650480" y="56388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FF0000"/>
                </a:solidFill>
                <a:latin typeface="Arial"/>
                <a:cs typeface="Arial"/>
              </a:rPr>
              <a:t>✔</a:t>
            </a:r>
            <a:r>
              <a:rPr lang="en-US" i="1">
                <a:latin typeface="Arial"/>
                <a:cs typeface="Arial"/>
              </a:rPr>
              <a:t>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76A793-72F5-48DD-A4BB-BCC90C026A98}"/>
              </a:ext>
            </a:extLst>
          </p:cNvPr>
          <p:cNvSpPr txBox="1"/>
          <p:nvPr/>
        </p:nvSpPr>
        <p:spPr>
          <a:xfrm>
            <a:off x="1274064" y="25542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89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3" grpId="0" animBg="1"/>
      <p:bldP spid="5" grpId="0"/>
      <p:bldP spid="6" grpId="0" build="allAtOnce"/>
      <p:bldP spid="7" grpId="0" build="allAtOnce"/>
      <p:bldP spid="9" grpId="0"/>
      <p:bldP spid="10" grpId="0" build="allAtOnce"/>
      <p:bldP spid="12" grpId="0"/>
      <p:bldP spid="14" grpId="0"/>
      <p:bldP spid="16" grpId="0"/>
      <p:bldP spid="18" grpId="0"/>
      <p:bldP spid="21" grpId="0"/>
      <p:bldP spid="23" grpId="0"/>
      <p:bldP spid="24" grpId="0"/>
      <p:bldP spid="27" grpId="0"/>
      <p:bldP spid="28" grpId="0"/>
      <p:bldP spid="29" grpId="0"/>
      <p:bldP spid="30" grpId="0"/>
      <p:bldP spid="31" grpId="0"/>
      <p:bldP spid="32" grpId="0"/>
      <p:bldP spid="38" grpId="0" animBg="1"/>
      <p:bldP spid="39" grpId="0" animBg="1"/>
      <p:bldP spid="40" grpId="0" animBg="1"/>
      <p:bldP spid="41" grpId="0"/>
      <p:bldP spid="34" grpId="0"/>
      <p:bldP spid="35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D6D02-E866-41CA-8FD0-8341C703AFBB}"/>
              </a:ext>
            </a:extLst>
          </p:cNvPr>
          <p:cNvSpPr txBox="1"/>
          <p:nvPr/>
        </p:nvSpPr>
        <p:spPr>
          <a:xfrm>
            <a:off x="603504" y="1249680"/>
            <a:ext cx="9729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Tabela</a:t>
            </a:r>
            <a:r>
              <a:rPr lang="en-US" sz="2400" dirty="0"/>
              <a:t> </a:t>
            </a:r>
            <a:r>
              <a:rPr lang="en-US" sz="2400" dirty="0" err="1"/>
              <a:t>semantica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inchisa</a:t>
            </a:r>
            <a:r>
              <a:rPr lang="en-US" sz="2400" dirty="0"/>
              <a:t> </a:t>
            </a:r>
            <a:r>
              <a:rPr lang="en-US" sz="2400" dirty="0">
                <a:ea typeface="+mn-lt"/>
                <a:cs typeface="+mn-lt"/>
              </a:rPr>
              <a:t>  ⇒ ¬A </a:t>
            </a:r>
            <a:r>
              <a:rPr lang="en-US" sz="2400" dirty="0" err="1">
                <a:ea typeface="+mn-lt"/>
                <a:cs typeface="+mn-lt"/>
              </a:rPr>
              <a:t>este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inconsistenta</a:t>
            </a:r>
            <a:r>
              <a:rPr lang="en-US" sz="2400" dirty="0">
                <a:ea typeface="+mn-lt"/>
                <a:cs typeface="+mn-lt"/>
              </a:rPr>
              <a:t>  ⇒ ⊨A</a:t>
            </a:r>
          </a:p>
        </p:txBody>
      </p:sp>
    </p:spTree>
    <p:extLst>
      <p:ext uri="{BB962C8B-B14F-4D97-AF65-F5344CB8AC3E}">
        <p14:creationId xmlns:p14="http://schemas.microsoft.com/office/powerpoint/2010/main" val="16763872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6E8"/>
      </a:lt2>
      <a:accent1>
        <a:srgbClr val="E77529"/>
      </a:accent1>
      <a:accent2>
        <a:srgbClr val="BD9E15"/>
      </a:accent2>
      <a:accent3>
        <a:srgbClr val="8EAF1F"/>
      </a:accent3>
      <a:accent4>
        <a:srgbClr val="4EB914"/>
      </a:accent4>
      <a:accent5>
        <a:srgbClr val="21BC2C"/>
      </a:accent5>
      <a:accent6>
        <a:srgbClr val="14BA65"/>
      </a:accent6>
      <a:hlink>
        <a:srgbClr val="3E89BB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DF95DB-8A49-4169-87EC-C039891FE8B4}"/>
</file>

<file path=customXml/itemProps2.xml><?xml version="1.0" encoding="utf-8"?>
<ds:datastoreItem xmlns:ds="http://schemas.openxmlformats.org/officeDocument/2006/customXml" ds:itemID="{97355844-8F39-4630-95C2-A421CC317E2F}"/>
</file>

<file path=customXml/itemProps3.xml><?xml version="1.0" encoding="utf-8"?>
<ds:datastoreItem xmlns:ds="http://schemas.openxmlformats.org/officeDocument/2006/customXml" ds:itemID="{A99E8281-9872-490B-BA48-8081EA2872B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JuxtaposeVTI</vt:lpstr>
      <vt:lpstr>Tema seminar </vt:lpstr>
      <vt:lpstr>Demonstraţi că formula A ESTE tautologie folosind metoda tabelelor semantice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298</cp:revision>
  <dcterms:created xsi:type="dcterms:W3CDTF">2020-10-28T13:06:54Z</dcterms:created>
  <dcterms:modified xsi:type="dcterms:W3CDTF">2020-10-29T11:58:56Z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